
<file path=[Content_Types].xml><?xml version="1.0" encoding="utf-8"?>
<Types xmlns="http://schemas.openxmlformats.org/package/2006/content-types">
  <Default Extension="png" ContentType="image/png"/>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xml" ContentType="application/vnd.openxmlformats-officedocument.presentationml.slideLayout+xml"/>
  <Override PartName="/ppt/slideLayouts/slideLayout160.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Masters/slideMaster1.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theme/theme12.xml" ContentType="application/vnd.openxmlformats-officedocument.theme+xml"/>
  <Override PartName="/ppt/theme/theme13.xml" ContentType="application/vnd.openxmlformats-officedocument.theme+xml"/>
  <Override PartName="/ppt/theme/theme14.xml" ContentType="application/vnd.openxmlformats-officedocument.theme+xml"/>
  <Override PartName="/ppt/theme/theme15.xml" ContentType="application/vnd.openxmlformats-officedocument.theme+xml"/>
  <Override PartName="/ppt/theme/theme16.xml" ContentType="application/vnd.openxmlformats-officedocument.theme+xml"/>
  <Override PartName="/ppt/theme/theme17.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9" r:id="rId3"/>
    <p:sldMasterId id="2147483670" r:id="rId4"/>
    <p:sldMasterId id="2147483681" r:id="rId5"/>
    <p:sldMasterId id="2147483692" r:id="rId6"/>
    <p:sldMasterId id="2147483703" r:id="rId7"/>
    <p:sldMasterId id="2147483714" r:id="rId8"/>
    <p:sldMasterId id="2147483725" r:id="rId9"/>
    <p:sldMasterId id="2147483736" r:id="rId10"/>
    <p:sldMasterId id="2147483747" r:id="rId11"/>
    <p:sldMasterId id="2147483758" r:id="rId12"/>
    <p:sldMasterId id="2147483769" r:id="rId13"/>
    <p:sldMasterId id="2147483780" r:id="rId14"/>
    <p:sldMasterId id="2147483791" r:id="rId15"/>
    <p:sldMasterId id="2147483802" r:id="rId16"/>
    <p:sldMasterId id="2147483813" r:id="rId17"/>
  </p:sldMasterIdLst>
  <p:notesMasterIdLst>
    <p:notesMasterId r:id="rId48"/>
  </p:notesMasterIdLst>
  <p:sldIdLst>
    <p:sldId id="256" r:id="rId18"/>
    <p:sldId id="1972" r:id="rId19"/>
    <p:sldId id="2445" r:id="rId20"/>
    <p:sldId id="1982" r:id="rId21"/>
    <p:sldId id="1233" r:id="rId22"/>
    <p:sldId id="1561" r:id="rId23"/>
    <p:sldId id="1879" r:id="rId24"/>
    <p:sldId id="1560" r:id="rId25"/>
    <p:sldId id="2009" r:id="rId26"/>
    <p:sldId id="2010" r:id="rId27"/>
    <p:sldId id="2123" r:id="rId28"/>
    <p:sldId id="2011" r:id="rId29"/>
    <p:sldId id="1237" r:id="rId30"/>
    <p:sldId id="1238" r:id="rId31"/>
    <p:sldId id="1674" r:id="rId32"/>
    <p:sldId id="2661" r:id="rId33"/>
    <p:sldId id="2638" r:id="rId34"/>
    <p:sldId id="2336" r:id="rId35"/>
    <p:sldId id="2339" r:id="rId36"/>
    <p:sldId id="2338" r:id="rId37"/>
    <p:sldId id="1974" r:id="rId38"/>
    <p:sldId id="2340" r:id="rId39"/>
    <p:sldId id="2342" r:id="rId40"/>
    <p:sldId id="2352" r:id="rId41"/>
    <p:sldId id="2356" r:id="rId42"/>
    <p:sldId id="2674" r:id="rId43"/>
    <p:sldId id="2727" r:id="rId44"/>
    <p:sldId id="2729" r:id="rId45"/>
    <p:sldId id="2728" r:id="rId46"/>
    <p:sldId id="2653" r:id="rId47"/>
    <p:sldId id="2655" r:id="rId49"/>
    <p:sldId id="2654" r:id="rId50"/>
    <p:sldId id="2656" r:id="rId51"/>
    <p:sldId id="2657" r:id="rId52"/>
    <p:sldId id="2659" r:id="rId53"/>
    <p:sldId id="2660" r:id="rId54"/>
    <p:sldId id="2662" r:id="rId55"/>
    <p:sldId id="2663" r:id="rId56"/>
    <p:sldId id="2664" r:id="rId57"/>
    <p:sldId id="2665" r:id="rId58"/>
    <p:sldId id="2666" r:id="rId59"/>
    <p:sldId id="2667" r:id="rId60"/>
    <p:sldId id="2668" r:id="rId61"/>
    <p:sldId id="2669" r:id="rId62"/>
    <p:sldId id="2670" r:id="rId63"/>
    <p:sldId id="2671" r:id="rId64"/>
    <p:sldId id="2672" r:id="rId65"/>
    <p:sldId id="2673" r:id="rId66"/>
    <p:sldId id="2726" r:id="rId67"/>
    <p:sldId id="1234" r:id="rId68"/>
    <p:sldId id="942" r:id="rId69"/>
    <p:sldId id="2008" r:id="rId70"/>
    <p:sldId id="1296" r:id="rId71"/>
    <p:sldId id="966" r:id="rId72"/>
    <p:sldId id="1307" r:id="rId73"/>
    <p:sldId id="1311" r:id="rId74"/>
    <p:sldId id="1312" r:id="rId75"/>
    <p:sldId id="1381" r:id="rId76"/>
    <p:sldId id="1878" r:id="rId77"/>
    <p:sldId id="2627" r:id="rId78"/>
    <p:sldId id="2628" r:id="rId79"/>
    <p:sldId id="1094" r:id="rId80"/>
    <p:sldId id="1095" r:id="rId81"/>
    <p:sldId id="1097" r:id="rId82"/>
    <p:sldId id="1098" r:id="rId83"/>
    <p:sldId id="1145" r:id="rId84"/>
    <p:sldId id="1146" r:id="rId85"/>
    <p:sldId id="2641" r:id="rId86"/>
    <p:sldId id="2642" r:id="rId87"/>
    <p:sldId id="2643" r:id="rId88"/>
    <p:sldId id="2644" r:id="rId89"/>
    <p:sldId id="2676" r:id="rId90"/>
    <p:sldId id="2677" r:id="rId91"/>
    <p:sldId id="2678" r:id="rId92"/>
    <p:sldId id="2679" r:id="rId93"/>
    <p:sldId id="2680" r:id="rId94"/>
    <p:sldId id="2681" r:id="rId95"/>
    <p:sldId id="2684" r:id="rId96"/>
    <p:sldId id="2685" r:id="rId97"/>
    <p:sldId id="487" r:id="rId98"/>
  </p:sldIdLst>
  <p:sldSz cx="9144000" cy="6858000" type="screen4x3"/>
  <p:notesSz cx="6858000" cy="9144000"/>
  <p:custDataLst>
    <p:tags r:id="rId102"/>
  </p:custDataLst>
  <p:defaultTex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98" userDrawn="1">
          <p15:clr>
            <a:srgbClr val="A4A3A4"/>
          </p15:clr>
        </p15:guide>
        <p15:guide id="2" pos="297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7AC3CCA-C797-4891-BE02-D94E43425B78}" styleName="中度样式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howGuides="1">
      <p:cViewPr varScale="1">
        <p:scale>
          <a:sx n="70" d="100"/>
          <a:sy n="70" d="100"/>
        </p:scale>
        <p:origin x="-1148" y="-60"/>
      </p:cViewPr>
      <p:guideLst>
        <p:guide orient="horz" pos="2198"/>
        <p:guide pos="2977"/>
      </p:guideLst>
    </p:cSldViewPr>
  </p:slideViewPr>
  <p:notesTextViewPr>
    <p:cViewPr>
      <p:scale>
        <a:sx n="100" d="100"/>
        <a:sy n="100" d="100"/>
      </p:scale>
      <p:origin x="0" y="0"/>
    </p:cViewPr>
  </p:notesTextViewPr>
  <p:gridSpacing cx="72005" cy="72005"/>
</p:viewPr>
</file>

<file path=ppt/_rels/presentation.xml.rels><?xml version="1.0" encoding="UTF-8" standalone="yes"?>
<Relationships xmlns="http://schemas.openxmlformats.org/package/2006/relationships"><Relationship Id="rId99" Type="http://schemas.openxmlformats.org/officeDocument/2006/relationships/presProps" Target="presProps.xml"/><Relationship Id="rId98" Type="http://schemas.openxmlformats.org/officeDocument/2006/relationships/slide" Target="slides/slide80.xml"/><Relationship Id="rId97" Type="http://schemas.openxmlformats.org/officeDocument/2006/relationships/slide" Target="slides/slide79.xml"/><Relationship Id="rId96" Type="http://schemas.openxmlformats.org/officeDocument/2006/relationships/slide" Target="slides/slide78.xml"/><Relationship Id="rId95" Type="http://schemas.openxmlformats.org/officeDocument/2006/relationships/slide" Target="slides/slide77.xml"/><Relationship Id="rId94" Type="http://schemas.openxmlformats.org/officeDocument/2006/relationships/slide" Target="slides/slide76.xml"/><Relationship Id="rId93" Type="http://schemas.openxmlformats.org/officeDocument/2006/relationships/slide" Target="slides/slide75.xml"/><Relationship Id="rId92" Type="http://schemas.openxmlformats.org/officeDocument/2006/relationships/slide" Target="slides/slide74.xml"/><Relationship Id="rId91" Type="http://schemas.openxmlformats.org/officeDocument/2006/relationships/slide" Target="slides/slide73.xml"/><Relationship Id="rId90" Type="http://schemas.openxmlformats.org/officeDocument/2006/relationships/slide" Target="slides/slide72.xml"/><Relationship Id="rId9" Type="http://schemas.openxmlformats.org/officeDocument/2006/relationships/slideMaster" Target="slideMasters/slideMaster8.xml"/><Relationship Id="rId89" Type="http://schemas.openxmlformats.org/officeDocument/2006/relationships/slide" Target="slides/slide71.xml"/><Relationship Id="rId88" Type="http://schemas.openxmlformats.org/officeDocument/2006/relationships/slide" Target="slides/slide70.xml"/><Relationship Id="rId87" Type="http://schemas.openxmlformats.org/officeDocument/2006/relationships/slide" Target="slides/slide69.xml"/><Relationship Id="rId86" Type="http://schemas.openxmlformats.org/officeDocument/2006/relationships/slide" Target="slides/slide68.xml"/><Relationship Id="rId85" Type="http://schemas.openxmlformats.org/officeDocument/2006/relationships/slide" Target="slides/slide67.xml"/><Relationship Id="rId84" Type="http://schemas.openxmlformats.org/officeDocument/2006/relationships/slide" Target="slides/slide66.xml"/><Relationship Id="rId83" Type="http://schemas.openxmlformats.org/officeDocument/2006/relationships/slide" Target="slides/slide65.xml"/><Relationship Id="rId82" Type="http://schemas.openxmlformats.org/officeDocument/2006/relationships/slide" Target="slides/slide64.xml"/><Relationship Id="rId81" Type="http://schemas.openxmlformats.org/officeDocument/2006/relationships/slide" Target="slides/slide63.xml"/><Relationship Id="rId80" Type="http://schemas.openxmlformats.org/officeDocument/2006/relationships/slide" Target="slides/slide62.xml"/><Relationship Id="rId8" Type="http://schemas.openxmlformats.org/officeDocument/2006/relationships/slideMaster" Target="slideMasters/slideMaster7.xml"/><Relationship Id="rId79" Type="http://schemas.openxmlformats.org/officeDocument/2006/relationships/slide" Target="slides/slide61.xml"/><Relationship Id="rId78" Type="http://schemas.openxmlformats.org/officeDocument/2006/relationships/slide" Target="slides/slide60.xml"/><Relationship Id="rId77" Type="http://schemas.openxmlformats.org/officeDocument/2006/relationships/slide" Target="slides/slide59.xml"/><Relationship Id="rId76" Type="http://schemas.openxmlformats.org/officeDocument/2006/relationships/slide" Target="slides/slide58.xml"/><Relationship Id="rId75" Type="http://schemas.openxmlformats.org/officeDocument/2006/relationships/slide" Target="slides/slide57.xml"/><Relationship Id="rId74" Type="http://schemas.openxmlformats.org/officeDocument/2006/relationships/slide" Target="slides/slide56.xml"/><Relationship Id="rId73" Type="http://schemas.openxmlformats.org/officeDocument/2006/relationships/slide" Target="slides/slide55.xml"/><Relationship Id="rId72" Type="http://schemas.openxmlformats.org/officeDocument/2006/relationships/slide" Target="slides/slide54.xml"/><Relationship Id="rId71" Type="http://schemas.openxmlformats.org/officeDocument/2006/relationships/slide" Target="slides/slide53.xml"/><Relationship Id="rId70" Type="http://schemas.openxmlformats.org/officeDocument/2006/relationships/slide" Target="slides/slide52.xml"/><Relationship Id="rId7" Type="http://schemas.openxmlformats.org/officeDocument/2006/relationships/slideMaster" Target="slideMasters/slideMaster6.xml"/><Relationship Id="rId69" Type="http://schemas.openxmlformats.org/officeDocument/2006/relationships/slide" Target="slides/slide51.xml"/><Relationship Id="rId68" Type="http://schemas.openxmlformats.org/officeDocument/2006/relationships/slide" Target="slides/slide50.xml"/><Relationship Id="rId67" Type="http://schemas.openxmlformats.org/officeDocument/2006/relationships/slide" Target="slides/slide49.xml"/><Relationship Id="rId66" Type="http://schemas.openxmlformats.org/officeDocument/2006/relationships/slide" Target="slides/slide48.xml"/><Relationship Id="rId65" Type="http://schemas.openxmlformats.org/officeDocument/2006/relationships/slide" Target="slides/slide47.xml"/><Relationship Id="rId64" Type="http://schemas.openxmlformats.org/officeDocument/2006/relationships/slide" Target="slides/slide46.xml"/><Relationship Id="rId63" Type="http://schemas.openxmlformats.org/officeDocument/2006/relationships/slide" Target="slides/slide45.xml"/><Relationship Id="rId62" Type="http://schemas.openxmlformats.org/officeDocument/2006/relationships/slide" Target="slides/slide44.xml"/><Relationship Id="rId61" Type="http://schemas.openxmlformats.org/officeDocument/2006/relationships/slide" Target="slides/slide43.xml"/><Relationship Id="rId60" Type="http://schemas.openxmlformats.org/officeDocument/2006/relationships/slide" Target="slides/slide42.xml"/><Relationship Id="rId6" Type="http://schemas.openxmlformats.org/officeDocument/2006/relationships/slideMaster" Target="slideMasters/slideMaster5.xml"/><Relationship Id="rId59" Type="http://schemas.openxmlformats.org/officeDocument/2006/relationships/slide" Target="slides/slide41.xml"/><Relationship Id="rId58" Type="http://schemas.openxmlformats.org/officeDocument/2006/relationships/slide" Target="slides/slide40.xml"/><Relationship Id="rId57" Type="http://schemas.openxmlformats.org/officeDocument/2006/relationships/slide" Target="slides/slide39.xml"/><Relationship Id="rId56" Type="http://schemas.openxmlformats.org/officeDocument/2006/relationships/slide" Target="slides/slide38.xml"/><Relationship Id="rId55" Type="http://schemas.openxmlformats.org/officeDocument/2006/relationships/slide" Target="slides/slide37.xml"/><Relationship Id="rId54" Type="http://schemas.openxmlformats.org/officeDocument/2006/relationships/slide" Target="slides/slide36.xml"/><Relationship Id="rId53" Type="http://schemas.openxmlformats.org/officeDocument/2006/relationships/slide" Target="slides/slide35.xml"/><Relationship Id="rId52" Type="http://schemas.openxmlformats.org/officeDocument/2006/relationships/slide" Target="slides/slide34.xml"/><Relationship Id="rId51" Type="http://schemas.openxmlformats.org/officeDocument/2006/relationships/slide" Target="slides/slide33.xml"/><Relationship Id="rId50" Type="http://schemas.openxmlformats.org/officeDocument/2006/relationships/slide" Target="slides/slide32.xml"/><Relationship Id="rId5" Type="http://schemas.openxmlformats.org/officeDocument/2006/relationships/slideMaster" Target="slideMasters/slideMaster4.xml"/><Relationship Id="rId49" Type="http://schemas.openxmlformats.org/officeDocument/2006/relationships/slide" Target="slides/slide31.xml"/><Relationship Id="rId48" Type="http://schemas.openxmlformats.org/officeDocument/2006/relationships/notesMaster" Target="notesMasters/notesMaster1.xml"/><Relationship Id="rId47" Type="http://schemas.openxmlformats.org/officeDocument/2006/relationships/slide" Target="slides/slide30.xml"/><Relationship Id="rId46" Type="http://schemas.openxmlformats.org/officeDocument/2006/relationships/slide" Target="slides/slide29.xml"/><Relationship Id="rId45" Type="http://schemas.openxmlformats.org/officeDocument/2006/relationships/slide" Target="slides/slide28.xml"/><Relationship Id="rId44" Type="http://schemas.openxmlformats.org/officeDocument/2006/relationships/slide" Target="slides/slide27.xml"/><Relationship Id="rId43" Type="http://schemas.openxmlformats.org/officeDocument/2006/relationships/slide" Target="slides/slide26.xml"/><Relationship Id="rId42" Type="http://schemas.openxmlformats.org/officeDocument/2006/relationships/slide" Target="slides/slide25.xml"/><Relationship Id="rId41" Type="http://schemas.openxmlformats.org/officeDocument/2006/relationships/slide" Target="slides/slide24.xml"/><Relationship Id="rId40" Type="http://schemas.openxmlformats.org/officeDocument/2006/relationships/slide" Target="slides/slide23.xml"/><Relationship Id="rId4" Type="http://schemas.openxmlformats.org/officeDocument/2006/relationships/slideMaster" Target="slideMasters/slideMaster3.xml"/><Relationship Id="rId39" Type="http://schemas.openxmlformats.org/officeDocument/2006/relationships/slide" Target="slides/slide22.xml"/><Relationship Id="rId38" Type="http://schemas.openxmlformats.org/officeDocument/2006/relationships/slide" Target="slides/slide21.xml"/><Relationship Id="rId37" Type="http://schemas.openxmlformats.org/officeDocument/2006/relationships/slide" Target="slides/slide20.xml"/><Relationship Id="rId36" Type="http://schemas.openxmlformats.org/officeDocument/2006/relationships/slide" Target="slides/slide19.xml"/><Relationship Id="rId35" Type="http://schemas.openxmlformats.org/officeDocument/2006/relationships/slide" Target="slides/slide18.xml"/><Relationship Id="rId34" Type="http://schemas.openxmlformats.org/officeDocument/2006/relationships/slide" Target="slides/slide17.xml"/><Relationship Id="rId33" Type="http://schemas.openxmlformats.org/officeDocument/2006/relationships/slide" Target="slides/slide16.xml"/><Relationship Id="rId32" Type="http://schemas.openxmlformats.org/officeDocument/2006/relationships/slide" Target="slides/slide15.xml"/><Relationship Id="rId31" Type="http://schemas.openxmlformats.org/officeDocument/2006/relationships/slide" Target="slides/slide14.xml"/><Relationship Id="rId30" Type="http://schemas.openxmlformats.org/officeDocument/2006/relationships/slide" Target="slides/slide13.xml"/><Relationship Id="rId3" Type="http://schemas.openxmlformats.org/officeDocument/2006/relationships/slideMaster" Target="slideMasters/slideMaster2.xml"/><Relationship Id="rId29" Type="http://schemas.openxmlformats.org/officeDocument/2006/relationships/slide" Target="slides/slide12.xml"/><Relationship Id="rId28" Type="http://schemas.openxmlformats.org/officeDocument/2006/relationships/slide" Target="slides/slide11.xml"/><Relationship Id="rId27" Type="http://schemas.openxmlformats.org/officeDocument/2006/relationships/slide" Target="slides/slide10.xml"/><Relationship Id="rId26" Type="http://schemas.openxmlformats.org/officeDocument/2006/relationships/slide" Target="slides/slide9.xml"/><Relationship Id="rId25" Type="http://schemas.openxmlformats.org/officeDocument/2006/relationships/slide" Target="slides/slide8.xml"/><Relationship Id="rId24" Type="http://schemas.openxmlformats.org/officeDocument/2006/relationships/slide" Target="slides/slide7.xml"/><Relationship Id="rId23" Type="http://schemas.openxmlformats.org/officeDocument/2006/relationships/slide" Target="slides/slide6.xml"/><Relationship Id="rId22" Type="http://schemas.openxmlformats.org/officeDocument/2006/relationships/slide" Target="slides/slide5.xml"/><Relationship Id="rId21" Type="http://schemas.openxmlformats.org/officeDocument/2006/relationships/slide" Target="slides/slide4.xml"/><Relationship Id="rId20" Type="http://schemas.openxmlformats.org/officeDocument/2006/relationships/slide" Target="slides/slide3.xml"/><Relationship Id="rId2" Type="http://schemas.openxmlformats.org/officeDocument/2006/relationships/theme" Target="theme/theme1.xml"/><Relationship Id="rId19" Type="http://schemas.openxmlformats.org/officeDocument/2006/relationships/slide" Target="slides/slide2.xml"/><Relationship Id="rId18" Type="http://schemas.openxmlformats.org/officeDocument/2006/relationships/slide" Target="slides/slide1.xml"/><Relationship Id="rId17" Type="http://schemas.openxmlformats.org/officeDocument/2006/relationships/slideMaster" Target="slideMasters/slideMaster16.xml"/><Relationship Id="rId16" Type="http://schemas.openxmlformats.org/officeDocument/2006/relationships/slideMaster" Target="slideMasters/slideMaster15.xml"/><Relationship Id="rId15" Type="http://schemas.openxmlformats.org/officeDocument/2006/relationships/slideMaster" Target="slideMasters/slideMaster14.xml"/><Relationship Id="rId14" Type="http://schemas.openxmlformats.org/officeDocument/2006/relationships/slideMaster" Target="slideMasters/slideMaster13.xml"/><Relationship Id="rId13" Type="http://schemas.openxmlformats.org/officeDocument/2006/relationships/slideMaster" Target="slideMasters/slideMaster12.xml"/><Relationship Id="rId12" Type="http://schemas.openxmlformats.org/officeDocument/2006/relationships/slideMaster" Target="slideMasters/slideMaster11.xml"/><Relationship Id="rId11" Type="http://schemas.openxmlformats.org/officeDocument/2006/relationships/slideMaster" Target="slideMasters/slideMaster10.xml"/><Relationship Id="rId102" Type="http://schemas.openxmlformats.org/officeDocument/2006/relationships/tags" Target="tags/tag250.xml"/><Relationship Id="rId101" Type="http://schemas.openxmlformats.org/officeDocument/2006/relationships/tableStyles" Target="tableStyles.xml"/><Relationship Id="rId100" Type="http://schemas.openxmlformats.org/officeDocument/2006/relationships/viewProps" Target="viewProps.xml"/><Relationship Id="rId10" Type="http://schemas.openxmlformats.org/officeDocument/2006/relationships/slideMaster" Target="slideMasters/slideMaster9.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fontAlgn="base"/>
            <a:endParaRPr lang="zh-CN" altLang="en-US" strike="noStrike" noProof="1"/>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fontAlgn="base"/>
            <a:fld id="{D2A48B96-639E-45A3-A0BA-2464DFDB1FAA}"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115716" name="幻灯片图像占位符 3"/>
          <p:cNvSpPr>
            <a:spLocks noGrp="1" noRot="1" noChangeAspect="1"/>
          </p:cNvSpPr>
          <p:nvPr>
            <p:ph type="sldImg"/>
          </p:nvPr>
        </p:nvSpPr>
        <p:spPr>
          <a:xfrm>
            <a:off x="1371600" y="1143000"/>
            <a:ext cx="4114800" cy="3086100"/>
          </a:xfrm>
          <a:prstGeom prst="rect">
            <a:avLst/>
          </a:prstGeom>
          <a:noFill/>
          <a:ln w="12700" cap="flat" cmpd="sng">
            <a:solidFill>
              <a:srgbClr val="000000"/>
            </a:solidFill>
            <a:prstDash val="solid"/>
            <a:round/>
            <a:headEnd type="none" w="med" len="med"/>
            <a:tailEnd type="none" w="med" len="med"/>
          </a:ln>
        </p:spPr>
      </p:sp>
      <p:sp>
        <p:nvSpPr>
          <p:cNvPr id="115717" name="备注占位符 4"/>
          <p:cNvSpPr>
            <a:spLocks noGrp="1"/>
          </p:cNvSpPr>
          <p:nvPr>
            <p:ph type="body" sz="quarter"/>
          </p:nvPr>
        </p:nvSpPr>
        <p:spPr>
          <a:xfrm>
            <a:off x="685800" y="4400550"/>
            <a:ext cx="5486400" cy="3600450"/>
          </a:xfrm>
          <a:prstGeom prst="rect">
            <a:avLst/>
          </a:prstGeom>
          <a:noFill/>
          <a:ln w="9525">
            <a:noFill/>
          </a:ln>
        </p:spPr>
        <p:txBody>
          <a:bodyPr lIns="91440" tIns="45720" rIns="91440" bIns="45720" anchor="t" anchorCtr="0"/>
          <a:p>
            <a:pPr lvl="0"/>
            <a:r>
              <a:rPr lang="zh-CN" altLang="en-US"/>
              <a:t>单击此处编辑母版文本样式</a:t>
            </a:r>
            <a:endParaRPr lang="zh-CN" altLang="en-US"/>
          </a:p>
          <a:p>
            <a:pPr lvl="1" indent="0"/>
            <a:r>
              <a:rPr lang="zh-CN" altLang="en-US"/>
              <a:t>第二级</a:t>
            </a:r>
            <a:endParaRPr lang="zh-CN" altLang="en-US"/>
          </a:p>
          <a:p>
            <a:pPr lvl="2" indent="0"/>
            <a:r>
              <a:rPr lang="zh-CN" altLang="en-US"/>
              <a:t>第三级</a:t>
            </a:r>
            <a:endParaRPr lang="zh-CN" altLang="en-US"/>
          </a:p>
          <a:p>
            <a:pPr lvl="3" indent="0"/>
            <a:r>
              <a:rPr lang="zh-CN" altLang="en-US"/>
              <a:t>第四级</a:t>
            </a:r>
            <a:endParaRPr lang="zh-CN" altLang="en-US"/>
          </a:p>
          <a:p>
            <a:pPr lvl="4" indent="0"/>
            <a:r>
              <a:rPr lang="zh-CN" altLang="en-US"/>
              <a:t>第五级</a:t>
            </a:r>
            <a:endParaRPr lang="zh-CN" altLang="en-US"/>
          </a:p>
        </p:txBody>
      </p:sp>
      <p:sp>
        <p:nvSpPr>
          <p:cNvPr id="6" name="页脚占位符 5"/>
          <p:cNvSpPr>
            <a:spLocks noGrp="1"/>
          </p:cNvSpPr>
          <p:nvPr>
            <p:ph type="ftr" sz="quarter" idx="4"/>
          </p:nvPr>
        </p:nvSpPr>
        <p:spPr>
          <a:xfrm>
            <a:off x="0" y="8685213"/>
            <a:ext cx="2971800" cy="458788"/>
          </a:xfrm>
          <a:prstGeom prst="rect">
            <a:avLst/>
          </a:prstGeom>
        </p:spPr>
        <p:txBody>
          <a:bodyPr vert="horz" lIns="91440" tIns="45720" rIns="91440" bIns="45720" rtlCol="0" anchor="b"/>
          <a:lstStyle>
            <a:lvl1pPr algn="l">
              <a:defRPr sz="1200"/>
            </a:lvl1pPr>
          </a:lstStyle>
          <a:p>
            <a:pPr fontAlgn="base"/>
            <a:endParaRPr lang="zh-CN" altLang="en-US" strike="noStrike" noProof="1"/>
          </a:p>
        </p:txBody>
      </p:sp>
      <p:sp>
        <p:nvSpPr>
          <p:cNvPr id="7" name="灯片编号占位符 6"/>
          <p:cNvSpPr>
            <a:spLocks noGrp="1"/>
          </p:cNvSpPr>
          <p:nvPr>
            <p:ph type="sldNum" sz="quarter" idx="5"/>
          </p:nvPr>
        </p:nvSpPr>
        <p:spPr>
          <a:xfrm>
            <a:off x="3884613" y="8685213"/>
            <a:ext cx="2971800" cy="458788"/>
          </a:xfrm>
          <a:prstGeom prst="rect">
            <a:avLst/>
          </a:prstGeom>
        </p:spPr>
        <p:txBody>
          <a:bodyPr vert="horz" lIns="91440" tIns="45720" rIns="91440" bIns="45720" rtlCol="0" anchor="b"/>
          <a:lstStyle>
            <a:lvl1pPr algn="r">
              <a:defRPr sz="1200"/>
            </a:lvl1pPr>
          </a:lstStyle>
          <a:p>
            <a:pPr fontAlgn="base"/>
            <a:fld id="{A6837353-30EB-4A48-80EB-173D804AEFBD}"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2.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3.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4.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5.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6.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47457" name="幻灯片图像占位符 1"/>
          <p:cNvSpPr>
            <a:spLocks noGrp="1" noRot="1" noChangeAspect="1"/>
          </p:cNvSpPr>
          <p:nvPr>
            <p:ph type="sldImg"/>
          </p:nvPr>
        </p:nvSpPr>
        <p:spPr/>
      </p:sp>
      <p:sp>
        <p:nvSpPr>
          <p:cNvPr id="147458" name="备注占位符 2"/>
          <p:cNvSpPr>
            <a:spLocks noGrp="1"/>
          </p:cNvSpPr>
          <p:nvPr>
            <p:ph type="body"/>
          </p:nvPr>
        </p:nvSpPr>
        <p:spPr/>
        <p:txBody>
          <a:bodyPr lIns="91440" tIns="45720" rIns="91440" bIns="45720" anchor="t" anchorCtr="0"/>
          <a:p>
            <a:pPr lvl="0"/>
            <a:endParaRPr lang="zh-CN" altLang="en-US"/>
          </a:p>
        </p:txBody>
      </p:sp>
      <p:sp>
        <p:nvSpPr>
          <p:cNvPr id="147459" name="灯片编号占位符 3"/>
          <p:cNvSpPr>
            <a:spLocks noGrp="1"/>
          </p:cNvSpPr>
          <p:nvPr>
            <p:ph type="sldNum" sz="quarter"/>
          </p:nvPr>
        </p:nvSpPr>
        <p:spPr>
          <a:xfrm>
            <a:off x="3884613" y="8685213"/>
            <a:ext cx="2971800" cy="458787"/>
          </a:xfrm>
          <a:prstGeom prst="rect">
            <a:avLst/>
          </a:prstGeom>
          <a:noFill/>
          <a:ln w="9525">
            <a:noFill/>
          </a:ln>
        </p:spPr>
        <p:txBody>
          <a:bodyPr vert="horz" lIns="91440" tIns="45720" rIns="91440" bIns="45720" anchor="b" anchorCtr="0"/>
          <a:p>
            <a:pPr lvl="0" indent="0" algn="r"/>
            <a:r>
              <a:rPr lang="zh-CN" altLang="en-US" sz="1200"/>
              <a:t>*</a:t>
            </a:r>
            <a:endParaRPr lang="zh-CN" altLang="en-US" sz="12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55649" name="幻灯片图像占位符 1"/>
          <p:cNvSpPr>
            <a:spLocks noGrp="1" noRot="1" noChangeAspect="1"/>
          </p:cNvSpPr>
          <p:nvPr>
            <p:ph type="sldImg"/>
          </p:nvPr>
        </p:nvSpPr>
        <p:spPr/>
      </p:sp>
      <p:sp>
        <p:nvSpPr>
          <p:cNvPr id="155650" name="备注占位符 2"/>
          <p:cNvSpPr>
            <a:spLocks noGrp="1"/>
          </p:cNvSpPr>
          <p:nvPr>
            <p:ph type="body"/>
          </p:nvPr>
        </p:nvSpPr>
        <p:spPr/>
        <p:txBody>
          <a:bodyPr lIns="91440" tIns="45720" rIns="91440" bIns="45720" anchor="t" anchorCtr="0"/>
          <a:p>
            <a:pPr lvl="0"/>
            <a:endParaRPr lang="zh-CN" altLang="en-US"/>
          </a:p>
        </p:txBody>
      </p:sp>
      <p:sp>
        <p:nvSpPr>
          <p:cNvPr id="155651" name="灯片编号占位符 3"/>
          <p:cNvSpPr>
            <a:spLocks noGrp="1"/>
          </p:cNvSpPr>
          <p:nvPr>
            <p:ph type="sldNum" sz="quarter"/>
          </p:nvPr>
        </p:nvSpPr>
        <p:spPr>
          <a:xfrm>
            <a:off x="3884613" y="8685213"/>
            <a:ext cx="2971800" cy="458787"/>
          </a:xfrm>
          <a:prstGeom prst="rect">
            <a:avLst/>
          </a:prstGeom>
          <a:noFill/>
          <a:ln w="9525">
            <a:noFill/>
          </a:ln>
        </p:spPr>
        <p:txBody>
          <a:bodyPr vert="horz" lIns="91440" tIns="45720" rIns="91440" bIns="45720" anchor="b" anchorCtr="0"/>
          <a:p>
            <a:pPr lvl="0" indent="0" algn="r"/>
            <a:r>
              <a:rPr lang="zh-CN" altLang="en-US" sz="1200">
                <a:latin typeface="Arial" panose="020B0604020202020204" pitchFamily="34" charset="0"/>
                <a:ea typeface="宋体" panose="02010600030101010101" pitchFamily="2" charset="-122"/>
              </a:rPr>
              <a:t>*</a:t>
            </a:r>
            <a:endParaRPr lang="zh-CN" altLang="en-US" sz="1200">
              <a:latin typeface="Arial" panose="020B0604020202020204" pitchFamily="34" charset="0"/>
              <a:ea typeface="宋体" panose="02010600030101010101" pitchFamily="2" charset="-122"/>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61793" name="幻灯片图像占位符 1"/>
          <p:cNvSpPr>
            <a:spLocks noGrp="1" noRot="1" noChangeAspect="1"/>
          </p:cNvSpPr>
          <p:nvPr>
            <p:ph type="sldImg"/>
          </p:nvPr>
        </p:nvSpPr>
        <p:spPr/>
      </p:sp>
      <p:sp>
        <p:nvSpPr>
          <p:cNvPr id="161794" name="备注占位符 2"/>
          <p:cNvSpPr>
            <a:spLocks noGrp="1"/>
          </p:cNvSpPr>
          <p:nvPr>
            <p:ph type="body"/>
          </p:nvPr>
        </p:nvSpPr>
        <p:spPr/>
        <p:txBody>
          <a:bodyPr lIns="91440" tIns="45720" rIns="91440" bIns="45720" anchor="t" anchorCtr="0"/>
          <a:p>
            <a:pPr lvl="0"/>
            <a:endParaRPr lang="zh-CN" altLang="en-US" dirty="0"/>
          </a:p>
        </p:txBody>
      </p:sp>
      <p:sp>
        <p:nvSpPr>
          <p:cNvPr id="161795" name="灯片编号占位符 3"/>
          <p:cNvSpPr>
            <a:spLocks noGrp="1"/>
          </p:cNvSpPr>
          <p:nvPr>
            <p:ph type="sldNum" sz="quarter"/>
          </p:nvPr>
        </p:nvSpPr>
        <p:spPr>
          <a:xfrm>
            <a:off x="3884613" y="8685213"/>
            <a:ext cx="2971800" cy="458787"/>
          </a:xfrm>
          <a:prstGeom prst="rect">
            <a:avLst/>
          </a:prstGeom>
          <a:noFill/>
          <a:ln w="9525">
            <a:noFill/>
          </a:ln>
        </p:spPr>
        <p:txBody>
          <a:bodyPr vert="horz" lIns="91440" tIns="45720" rIns="91440" bIns="45720" anchor="b" anchorCtr="0"/>
          <a:p>
            <a:pPr lvl="0" indent="0" algn="r"/>
            <a:r>
              <a:rPr lang="zh-CN" altLang="en-US" sz="1200" dirty="0"/>
              <a:t>*</a:t>
            </a:r>
            <a:endParaRPr lang="zh-CN" altLang="en-US" sz="1200"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63841" name="幻灯片图像占位符 1"/>
          <p:cNvSpPr>
            <a:spLocks noGrp="1" noRot="1" noChangeAspect="1"/>
          </p:cNvSpPr>
          <p:nvPr>
            <p:ph type="sldImg"/>
          </p:nvPr>
        </p:nvSpPr>
        <p:spPr/>
      </p:sp>
      <p:sp>
        <p:nvSpPr>
          <p:cNvPr id="163842" name="备注占位符 2"/>
          <p:cNvSpPr>
            <a:spLocks noGrp="1"/>
          </p:cNvSpPr>
          <p:nvPr>
            <p:ph type="body"/>
          </p:nvPr>
        </p:nvSpPr>
        <p:spPr/>
        <p:txBody>
          <a:bodyPr lIns="91440" tIns="45720" rIns="91440" bIns="45720" anchor="t" anchorCtr="0"/>
          <a:p>
            <a:pPr lvl="0"/>
            <a:endParaRPr lang="zh-CN" altLang="en-US" dirty="0"/>
          </a:p>
        </p:txBody>
      </p:sp>
      <p:sp>
        <p:nvSpPr>
          <p:cNvPr id="163843" name="灯片编号占位符 3"/>
          <p:cNvSpPr>
            <a:spLocks noGrp="1"/>
          </p:cNvSpPr>
          <p:nvPr>
            <p:ph type="sldNum" sz="quarter"/>
          </p:nvPr>
        </p:nvSpPr>
        <p:spPr>
          <a:xfrm>
            <a:off x="3884613" y="8685213"/>
            <a:ext cx="2971800" cy="458787"/>
          </a:xfrm>
          <a:prstGeom prst="rect">
            <a:avLst/>
          </a:prstGeom>
          <a:noFill/>
          <a:ln w="9525">
            <a:noFill/>
          </a:ln>
        </p:spPr>
        <p:txBody>
          <a:bodyPr vert="horz" lIns="91440" tIns="45720" rIns="91440" bIns="45720" anchor="b" anchorCtr="0"/>
          <a:p>
            <a:pPr lvl="0" indent="0" algn="r"/>
            <a:r>
              <a:rPr lang="zh-CN" altLang="en-US" sz="1200" dirty="0"/>
              <a:t>*</a:t>
            </a:r>
            <a:endParaRPr lang="zh-CN" altLang="en-US" sz="1200"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65889" name="幻灯片图像占位符 1"/>
          <p:cNvSpPr>
            <a:spLocks noGrp="1" noRot="1" noChangeAspect="1"/>
          </p:cNvSpPr>
          <p:nvPr>
            <p:ph type="sldImg"/>
          </p:nvPr>
        </p:nvSpPr>
        <p:spPr/>
      </p:sp>
      <p:sp>
        <p:nvSpPr>
          <p:cNvPr id="165890" name="备注占位符 2"/>
          <p:cNvSpPr>
            <a:spLocks noGrp="1"/>
          </p:cNvSpPr>
          <p:nvPr>
            <p:ph type="body"/>
          </p:nvPr>
        </p:nvSpPr>
        <p:spPr/>
        <p:txBody>
          <a:bodyPr lIns="91440" tIns="45720" rIns="91440" bIns="45720" anchor="t" anchorCtr="0"/>
          <a:p>
            <a:pPr lvl="0"/>
            <a:endParaRPr lang="zh-CN" altLang="en-US" dirty="0"/>
          </a:p>
        </p:txBody>
      </p:sp>
      <p:sp>
        <p:nvSpPr>
          <p:cNvPr id="165891" name="灯片编号占位符 3"/>
          <p:cNvSpPr>
            <a:spLocks noGrp="1"/>
          </p:cNvSpPr>
          <p:nvPr>
            <p:ph type="sldNum" sz="quarter"/>
          </p:nvPr>
        </p:nvSpPr>
        <p:spPr>
          <a:xfrm>
            <a:off x="3884613" y="8685213"/>
            <a:ext cx="2971800" cy="458787"/>
          </a:xfrm>
          <a:prstGeom prst="rect">
            <a:avLst/>
          </a:prstGeom>
          <a:noFill/>
          <a:ln w="9525">
            <a:noFill/>
          </a:ln>
        </p:spPr>
        <p:txBody>
          <a:bodyPr vert="horz" lIns="91440" tIns="45720" rIns="91440" bIns="45720" anchor="b" anchorCtr="0"/>
          <a:p>
            <a:pPr lvl="0" indent="0" algn="r"/>
            <a:r>
              <a:rPr lang="zh-CN" altLang="en-US" sz="1200" dirty="0"/>
              <a:t>*</a:t>
            </a:r>
            <a:endParaRPr lang="zh-CN" altLang="en-US" sz="1200"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67937" name="幻灯片图像占位符 1"/>
          <p:cNvSpPr>
            <a:spLocks noGrp="1" noRot="1" noChangeAspect="1"/>
          </p:cNvSpPr>
          <p:nvPr>
            <p:ph type="sldImg"/>
          </p:nvPr>
        </p:nvSpPr>
        <p:spPr/>
      </p:sp>
      <p:sp>
        <p:nvSpPr>
          <p:cNvPr id="167938" name="备注占位符 2"/>
          <p:cNvSpPr>
            <a:spLocks noGrp="1"/>
          </p:cNvSpPr>
          <p:nvPr>
            <p:ph type="body"/>
          </p:nvPr>
        </p:nvSpPr>
        <p:spPr/>
        <p:txBody>
          <a:bodyPr lIns="91440" tIns="45720" rIns="91440" bIns="45720" anchor="t" anchorCtr="0"/>
          <a:p>
            <a:pPr lvl="0"/>
            <a:endParaRPr lang="zh-CN" altLang="en-US" dirty="0"/>
          </a:p>
        </p:txBody>
      </p:sp>
      <p:sp>
        <p:nvSpPr>
          <p:cNvPr id="167939" name="灯片编号占位符 3"/>
          <p:cNvSpPr>
            <a:spLocks noGrp="1"/>
          </p:cNvSpPr>
          <p:nvPr>
            <p:ph type="sldNum" sz="quarter"/>
          </p:nvPr>
        </p:nvSpPr>
        <p:spPr>
          <a:xfrm>
            <a:off x="3884613" y="8685213"/>
            <a:ext cx="2971800" cy="458787"/>
          </a:xfrm>
          <a:prstGeom prst="rect">
            <a:avLst/>
          </a:prstGeom>
          <a:noFill/>
          <a:ln w="9525">
            <a:noFill/>
          </a:ln>
        </p:spPr>
        <p:txBody>
          <a:bodyPr vert="horz" lIns="91440" tIns="45720" rIns="91440" bIns="45720" anchor="b" anchorCtr="0"/>
          <a:p>
            <a:pPr lvl="0" indent="0" algn="r"/>
            <a:r>
              <a:rPr lang="zh-CN" altLang="en-US" sz="1200" dirty="0"/>
              <a:t>*</a:t>
            </a:r>
            <a:endParaRPr lang="zh-CN" altLang="en-US" sz="1200"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69985" name="幻灯片图像占位符 1"/>
          <p:cNvSpPr>
            <a:spLocks noGrp="1" noRot="1" noChangeAspect="1"/>
          </p:cNvSpPr>
          <p:nvPr>
            <p:ph type="sldImg"/>
          </p:nvPr>
        </p:nvSpPr>
        <p:spPr/>
      </p:sp>
      <p:sp>
        <p:nvSpPr>
          <p:cNvPr id="169986" name="备注占位符 2"/>
          <p:cNvSpPr>
            <a:spLocks noGrp="1"/>
          </p:cNvSpPr>
          <p:nvPr>
            <p:ph type="body"/>
          </p:nvPr>
        </p:nvSpPr>
        <p:spPr/>
        <p:txBody>
          <a:bodyPr lIns="91440" tIns="45720" rIns="91440" bIns="45720" anchor="t" anchorCtr="0"/>
          <a:p>
            <a:pPr lvl="0"/>
            <a:endParaRPr lang="zh-CN" altLang="en-US"/>
          </a:p>
        </p:txBody>
      </p:sp>
      <p:sp>
        <p:nvSpPr>
          <p:cNvPr id="169987" name="灯片编号占位符 3"/>
          <p:cNvSpPr>
            <a:spLocks noGrp="1"/>
          </p:cNvSpPr>
          <p:nvPr>
            <p:ph type="sldNum" sz="quarter"/>
          </p:nvPr>
        </p:nvSpPr>
        <p:spPr>
          <a:xfrm>
            <a:off x="3884613" y="8685213"/>
            <a:ext cx="2971800" cy="458787"/>
          </a:xfrm>
          <a:prstGeom prst="rect">
            <a:avLst/>
          </a:prstGeom>
          <a:noFill/>
          <a:ln w="9525">
            <a:noFill/>
          </a:ln>
        </p:spPr>
        <p:txBody>
          <a:bodyPr vert="horz" lIns="91440" tIns="45720" rIns="91440" bIns="45720" anchor="b" anchorCtr="0"/>
          <a:p>
            <a:pPr lvl="0" indent="0" algn="r"/>
            <a:r>
              <a:rPr lang="zh-CN" altLang="en-US" sz="1200">
                <a:latin typeface="Arial" panose="020B0604020202020204" pitchFamily="34" charset="0"/>
                <a:ea typeface="宋体" panose="02010600030101010101" pitchFamily="2" charset="-122"/>
              </a:rPr>
              <a:t>*</a:t>
            </a:r>
            <a:endParaRPr lang="zh-CN" altLang="en-US" sz="1200">
              <a:latin typeface="Arial" panose="020B0604020202020204" pitchFamily="34" charset="0"/>
              <a:ea typeface="宋体" panose="02010600030101010101" pitchFamily="2" charset="-122"/>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03777" name="幻灯片图像占位符 1"/>
          <p:cNvSpPr>
            <a:spLocks noGrp="1" noRot="1" noChangeAspect="1"/>
          </p:cNvSpPr>
          <p:nvPr>
            <p:ph type="sldImg"/>
          </p:nvPr>
        </p:nvSpPr>
        <p:spPr/>
      </p:sp>
      <p:sp>
        <p:nvSpPr>
          <p:cNvPr id="203778" name="备注占位符 2"/>
          <p:cNvSpPr>
            <a:spLocks noGrp="1"/>
          </p:cNvSpPr>
          <p:nvPr>
            <p:ph type="body"/>
          </p:nvPr>
        </p:nvSpPr>
        <p:spPr/>
        <p:txBody>
          <a:bodyPr lIns="91440" tIns="45720" rIns="91440" bIns="45720" anchor="t" anchorCtr="0"/>
          <a:p>
            <a:pPr lvl="0"/>
            <a:endParaRPr lang="zh-CN" altLang="en-US" dirty="0"/>
          </a:p>
        </p:txBody>
      </p:sp>
      <p:sp>
        <p:nvSpPr>
          <p:cNvPr id="203779" name="灯片编号占位符 3"/>
          <p:cNvSpPr>
            <a:spLocks noGrp="1"/>
          </p:cNvSpPr>
          <p:nvPr>
            <p:ph type="sldNum" sz="quarter"/>
          </p:nvPr>
        </p:nvSpPr>
        <p:spPr>
          <a:xfrm>
            <a:off x="3884613" y="8685213"/>
            <a:ext cx="2971800" cy="458787"/>
          </a:xfrm>
          <a:prstGeom prst="rect">
            <a:avLst/>
          </a:prstGeom>
          <a:noFill/>
          <a:ln w="9525">
            <a:noFill/>
          </a:ln>
        </p:spPr>
        <p:txBody>
          <a:bodyPr vert="horz" lIns="91440" tIns="45720" rIns="91440" bIns="45720" anchor="b" anchorCtr="0"/>
          <a:p>
            <a:pPr lvl="0" indent="0" algn="r"/>
            <a:r>
              <a:rPr lang="zh-CN" altLang="en-US" sz="1200" dirty="0">
                <a:latin typeface="Arial" panose="020B0604020202020204" pitchFamily="34" charset="0"/>
                <a:ea typeface="宋体" panose="02010600030101010101" pitchFamily="2" charset="-122"/>
              </a:rPr>
              <a:t>*</a:t>
            </a:r>
            <a:endParaRPr lang="zh-CN" altLang="en-US" sz="1200" dirty="0">
              <a:latin typeface="Arial" panose="020B0604020202020204" pitchFamily="34" charset="0"/>
              <a:ea typeface="宋体" panose="02010600030101010101" pitchFamily="2" charset="-122"/>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p:sp>
        <p:nvSpPr>
          <p:cNvPr id="205826" name="幻灯片图像占位符 1"/>
          <p:cNvSpPr>
            <a:spLocks noGrp="1" noRot="1" noChangeAspect="1" noTextEdit="1"/>
          </p:cNvSpPr>
          <p:nvPr>
            <p:ph type="sldImg"/>
          </p:nvPr>
        </p:nvSpPr>
        <p:spPr>
          <a:ln>
            <a:miter/>
          </a:ln>
        </p:spPr>
      </p:sp>
      <p:sp>
        <p:nvSpPr>
          <p:cNvPr id="205827" name="备注占位符 2"/>
          <p:cNvSpPr>
            <a:spLocks noGrp="1"/>
          </p:cNvSpPr>
          <p:nvPr>
            <p:ph type="body"/>
          </p:nvPr>
        </p:nvSpPr>
        <p:spPr/>
        <p:txBody>
          <a:bodyPr lIns="91440" tIns="45720" rIns="91440" bIns="45720" anchor="t" anchorCtr="0"/>
          <a:p>
            <a:pPr lvl="0">
              <a:spcBef>
                <a:spcPct val="0"/>
              </a:spcBef>
            </a:pPr>
            <a:endParaRPr lang="zh-CN" altLang="en-US"/>
          </a:p>
        </p:txBody>
      </p:sp>
      <p:sp>
        <p:nvSpPr>
          <p:cNvPr id="205828" name="灯片编号占位符 3"/>
          <p:cNvSpPr txBox="1">
            <a:spLocks noGrp="1"/>
          </p:cNvSpPr>
          <p:nvPr/>
        </p:nvSpPr>
        <p:spPr>
          <a:xfrm>
            <a:off x="3884613" y="8685213"/>
            <a:ext cx="2971800" cy="458787"/>
          </a:xfrm>
          <a:prstGeom prst="rect">
            <a:avLst/>
          </a:prstGeom>
          <a:noFill/>
          <a:ln w="9525">
            <a:noFill/>
          </a:ln>
        </p:spPr>
        <p:txBody>
          <a:bodyPr anchor="b" anchorCtr="0"/>
          <a:p>
            <a:pPr lvl="0" indent="0" algn="r"/>
            <a:r>
              <a:rPr lang="zh-CN" altLang="en-US" sz="1200">
                <a:latin typeface="Calibri" panose="020F0502020204030204" charset="0"/>
                <a:ea typeface="宋体" panose="02010600030101010101" pitchFamily="2" charset="-122"/>
              </a:rPr>
              <a:t>*</a:t>
            </a:r>
            <a:endParaRPr lang="zh-CN" altLang="en-US" sz="1200">
              <a:latin typeface="Calibri" panose="020F0502020204030204" charset="0"/>
              <a:ea typeface="宋体" panose="02010600030101010101" pitchFamily="2" charset="-122"/>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6" Type="http://schemas.openxmlformats.org/officeDocument/2006/relationships/tags" Target="../tags/tag7.xml"/><Relationship Id="rId5" Type="http://schemas.openxmlformats.org/officeDocument/2006/relationships/tags" Target="../tags/tag6.xml"/><Relationship Id="rId4" Type="http://schemas.openxmlformats.org/officeDocument/2006/relationships/tags" Target="../tags/tag5.xml"/><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tags" Target="../tags/tag11.xml"/><Relationship Id="rId2" Type="http://schemas.openxmlformats.org/officeDocument/2006/relationships/tags" Target="../tags/tag10.xml"/><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6" Type="http://schemas.openxmlformats.org/officeDocument/2006/relationships/tags" Target="../tags/tag16.xml"/><Relationship Id="rId5" Type="http://schemas.openxmlformats.org/officeDocument/2006/relationships/tags" Target="../tags/tag15.xml"/><Relationship Id="rId4" Type="http://schemas.openxmlformats.org/officeDocument/2006/relationships/tags" Target="../tags/tag14.xml"/><Relationship Id="rId3" Type="http://schemas.openxmlformats.org/officeDocument/2006/relationships/tags" Target="../tags/tag13.xml"/><Relationship Id="rId2" Type="http://schemas.openxmlformats.org/officeDocument/2006/relationships/tags" Target="../tags/tag12.xml"/><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3" Type="http://schemas.openxmlformats.org/officeDocument/2006/relationships/tags" Target="../tags/tag20.xml"/><Relationship Id="rId2" Type="http://schemas.openxmlformats.org/officeDocument/2006/relationships/tags" Target="../tags/tag19.xml"/><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6" Type="http://schemas.openxmlformats.org/officeDocument/2006/relationships/tags" Target="../tags/tag25.xml"/><Relationship Id="rId5" Type="http://schemas.openxmlformats.org/officeDocument/2006/relationships/tags" Target="../tags/tag24.xml"/><Relationship Id="rId4" Type="http://schemas.openxmlformats.org/officeDocument/2006/relationships/tags" Target="../tags/tag23.xml"/><Relationship Id="rId3" Type="http://schemas.openxmlformats.org/officeDocument/2006/relationships/tags" Target="../tags/tag22.xml"/><Relationship Id="rId2" Type="http://schemas.openxmlformats.org/officeDocument/2006/relationships/tags" Target="../tags/tag21.xml"/><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3" Type="http://schemas.openxmlformats.org/officeDocument/2006/relationships/tags" Target="../tags/tag29.xml"/><Relationship Id="rId2" Type="http://schemas.openxmlformats.org/officeDocument/2006/relationships/tags" Target="../tags/tag28.xml"/><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6" Type="http://schemas.openxmlformats.org/officeDocument/2006/relationships/tags" Target="../tags/tag34.xml"/><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6" Type="http://schemas.openxmlformats.org/officeDocument/2006/relationships/tags" Target="../tags/tag43.xml"/><Relationship Id="rId5" Type="http://schemas.openxmlformats.org/officeDocument/2006/relationships/tags" Target="../tags/tag42.xml"/><Relationship Id="rId4" Type="http://schemas.openxmlformats.org/officeDocument/2006/relationships/tags" Target="../tags/tag41.xml"/><Relationship Id="rId3" Type="http://schemas.openxmlformats.org/officeDocument/2006/relationships/tags" Target="../tags/tag40.xml"/><Relationship Id="rId2" Type="http://schemas.openxmlformats.org/officeDocument/2006/relationships/tags" Target="../tags/tag39.xml"/><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3" Type="http://schemas.openxmlformats.org/officeDocument/2006/relationships/tags" Target="../tags/tag47.xml"/><Relationship Id="rId2" Type="http://schemas.openxmlformats.org/officeDocument/2006/relationships/tags" Target="../tags/tag46.xml"/><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6" Type="http://schemas.openxmlformats.org/officeDocument/2006/relationships/tags" Target="../tags/tag52.xml"/><Relationship Id="rId5" Type="http://schemas.openxmlformats.org/officeDocument/2006/relationships/tags" Target="../tags/tag51.xml"/><Relationship Id="rId4" Type="http://schemas.openxmlformats.org/officeDocument/2006/relationships/tags" Target="../tags/tag50.xml"/><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3" Type="http://schemas.openxmlformats.org/officeDocument/2006/relationships/tags" Target="../tags/tag56.xml"/><Relationship Id="rId2" Type="http://schemas.openxmlformats.org/officeDocument/2006/relationships/tags" Target="../tags/tag55.xml"/><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6" Type="http://schemas.openxmlformats.org/officeDocument/2006/relationships/tags" Target="../tags/tag61.xml"/><Relationship Id="rId5" Type="http://schemas.openxmlformats.org/officeDocument/2006/relationships/tags" Target="../tags/tag60.xml"/><Relationship Id="rId4" Type="http://schemas.openxmlformats.org/officeDocument/2006/relationships/tags" Target="../tags/tag59.xml"/><Relationship Id="rId3" Type="http://schemas.openxmlformats.org/officeDocument/2006/relationships/tags" Target="../tags/tag58.xml"/><Relationship Id="rId2" Type="http://schemas.openxmlformats.org/officeDocument/2006/relationships/tags" Target="../tags/tag57.xml"/><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3" Type="http://schemas.openxmlformats.org/officeDocument/2006/relationships/tags" Target="../tags/tag65.xml"/><Relationship Id="rId2" Type="http://schemas.openxmlformats.org/officeDocument/2006/relationships/tags" Target="../tags/tag64.xml"/><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6" Type="http://schemas.openxmlformats.org/officeDocument/2006/relationships/tags" Target="../tags/tag70.xml"/><Relationship Id="rId5" Type="http://schemas.openxmlformats.org/officeDocument/2006/relationships/tags" Target="../tags/tag69.xml"/><Relationship Id="rId4" Type="http://schemas.openxmlformats.org/officeDocument/2006/relationships/tags" Target="../tags/tag68.xml"/><Relationship Id="rId3" Type="http://schemas.openxmlformats.org/officeDocument/2006/relationships/tags" Target="../tags/tag67.xml"/><Relationship Id="rId2" Type="http://schemas.openxmlformats.org/officeDocument/2006/relationships/tags" Target="../tags/tag66.xml"/><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3" Type="http://schemas.openxmlformats.org/officeDocument/2006/relationships/tags" Target="../tags/tag74.xml"/><Relationship Id="rId2" Type="http://schemas.openxmlformats.org/officeDocument/2006/relationships/tags" Target="../tags/tag73.xml"/><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6" Type="http://schemas.openxmlformats.org/officeDocument/2006/relationships/tags" Target="../tags/tag79.xml"/><Relationship Id="rId5" Type="http://schemas.openxmlformats.org/officeDocument/2006/relationships/tags" Target="../tags/tag78.xml"/><Relationship Id="rId4" Type="http://schemas.openxmlformats.org/officeDocument/2006/relationships/tags" Target="../tags/tag77.xml"/><Relationship Id="rId3" Type="http://schemas.openxmlformats.org/officeDocument/2006/relationships/tags" Target="../tags/tag76.xml"/><Relationship Id="rId2" Type="http://schemas.openxmlformats.org/officeDocument/2006/relationships/tags" Target="../tags/tag75.xml"/><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3" Type="http://schemas.openxmlformats.org/officeDocument/2006/relationships/tags" Target="../tags/tag83.xml"/><Relationship Id="rId2" Type="http://schemas.openxmlformats.org/officeDocument/2006/relationships/tags" Target="../tags/tag82.xml"/><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6" Type="http://schemas.openxmlformats.org/officeDocument/2006/relationships/tags" Target="../tags/tag88.xml"/><Relationship Id="rId5" Type="http://schemas.openxmlformats.org/officeDocument/2006/relationships/tags" Target="../tags/tag87.xml"/><Relationship Id="rId4" Type="http://schemas.openxmlformats.org/officeDocument/2006/relationships/tags" Target="../tags/tag86.xml"/><Relationship Id="rId3" Type="http://schemas.openxmlformats.org/officeDocument/2006/relationships/tags" Target="../tags/tag85.xml"/><Relationship Id="rId2" Type="http://schemas.openxmlformats.org/officeDocument/2006/relationships/tags" Target="../tags/tag84.xml"/><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1.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3" Type="http://schemas.openxmlformats.org/officeDocument/2006/relationships/tags" Target="../tags/tag92.xml"/><Relationship Id="rId2" Type="http://schemas.openxmlformats.org/officeDocument/2006/relationships/tags" Target="../tags/tag91.xml"/><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6" Type="http://schemas.openxmlformats.org/officeDocument/2006/relationships/tags" Target="../tags/tag97.xml"/><Relationship Id="rId5" Type="http://schemas.openxmlformats.org/officeDocument/2006/relationships/tags" Target="../tags/tag96.xml"/><Relationship Id="rId4" Type="http://schemas.openxmlformats.org/officeDocument/2006/relationships/tags" Target="../tags/tag95.xml"/><Relationship Id="rId3" Type="http://schemas.openxmlformats.org/officeDocument/2006/relationships/tags" Target="../tags/tag94.xml"/><Relationship Id="rId2" Type="http://schemas.openxmlformats.org/officeDocument/2006/relationships/tags" Target="../tags/tag93.xml"/><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2.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2.xml"/></Relationships>
</file>

<file path=ppt/slideLayouts/_rels/slideLayout113.xml.rels><?xml version="1.0" encoding="UTF-8" standalone="yes"?>
<Relationships xmlns="http://schemas.openxmlformats.org/package/2006/relationships"><Relationship Id="rId3" Type="http://schemas.openxmlformats.org/officeDocument/2006/relationships/tags" Target="../tags/tag101.xml"/><Relationship Id="rId2" Type="http://schemas.openxmlformats.org/officeDocument/2006/relationships/tags" Target="../tags/tag100.xml"/><Relationship Id="rId1" Type="http://schemas.openxmlformats.org/officeDocument/2006/relationships/slideMaster" Target="../slideMasters/slideMaster12.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6" Type="http://schemas.openxmlformats.org/officeDocument/2006/relationships/tags" Target="../tags/tag106.xml"/><Relationship Id="rId5" Type="http://schemas.openxmlformats.org/officeDocument/2006/relationships/tags" Target="../tags/tag105.xml"/><Relationship Id="rId4" Type="http://schemas.openxmlformats.org/officeDocument/2006/relationships/tags" Target="../tags/tag104.xml"/><Relationship Id="rId3" Type="http://schemas.openxmlformats.org/officeDocument/2006/relationships/tags" Target="../tags/tag103.xml"/><Relationship Id="rId2" Type="http://schemas.openxmlformats.org/officeDocument/2006/relationships/tags" Target="../tags/tag102.xml"/><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3.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3.xml"/></Relationships>
</file>

<file path=ppt/slideLayouts/_rels/slideLayout123.xml.rels><?xml version="1.0" encoding="UTF-8" standalone="yes"?>
<Relationships xmlns="http://schemas.openxmlformats.org/package/2006/relationships"><Relationship Id="rId3" Type="http://schemas.openxmlformats.org/officeDocument/2006/relationships/tags" Target="../tags/tag110.xml"/><Relationship Id="rId2" Type="http://schemas.openxmlformats.org/officeDocument/2006/relationships/tags" Target="../tags/tag109.xml"/><Relationship Id="rId1" Type="http://schemas.openxmlformats.org/officeDocument/2006/relationships/slideMaster" Target="../slideMasters/slideMaster13.xml"/></Relationships>
</file>

<file path=ppt/slideLayouts/_rels/slideLayout1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3.xml"/></Relationships>
</file>

<file path=ppt/slideLayouts/_rels/slideLayout1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6" Type="http://schemas.openxmlformats.org/officeDocument/2006/relationships/tags" Target="../tags/tag115.xml"/><Relationship Id="rId5" Type="http://schemas.openxmlformats.org/officeDocument/2006/relationships/tags" Target="../tags/tag114.xml"/><Relationship Id="rId4" Type="http://schemas.openxmlformats.org/officeDocument/2006/relationships/tags" Target="../tags/tag113.xml"/><Relationship Id="rId3" Type="http://schemas.openxmlformats.org/officeDocument/2006/relationships/tags" Target="../tags/tag112.xml"/><Relationship Id="rId2" Type="http://schemas.openxmlformats.org/officeDocument/2006/relationships/tags" Target="../tags/tag111.xml"/><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4.xml"/></Relationships>
</file>

<file path=ppt/slideLayouts/_rels/slideLayout1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4.xml"/></Relationships>
</file>

<file path=ppt/slideLayouts/_rels/slideLayout133.xml.rels><?xml version="1.0" encoding="UTF-8" standalone="yes"?>
<Relationships xmlns="http://schemas.openxmlformats.org/package/2006/relationships"><Relationship Id="rId3" Type="http://schemas.openxmlformats.org/officeDocument/2006/relationships/tags" Target="../tags/tag119.xml"/><Relationship Id="rId2" Type="http://schemas.openxmlformats.org/officeDocument/2006/relationships/tags" Target="../tags/tag118.xml"/><Relationship Id="rId1" Type="http://schemas.openxmlformats.org/officeDocument/2006/relationships/slideMaster" Target="../slideMasters/slideMaster14.xml"/></Relationships>
</file>

<file path=ppt/slideLayouts/_rels/slideLayout1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4.xml"/></Relationships>
</file>

<file path=ppt/slideLayouts/_rels/slideLayout1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4.xml"/></Relationships>
</file>

<file path=ppt/slideLayouts/_rels/slideLayout136.xml.rels><?xml version="1.0" encoding="UTF-8" standalone="yes"?>
<Relationships xmlns="http://schemas.openxmlformats.org/package/2006/relationships"><Relationship Id="rId6" Type="http://schemas.openxmlformats.org/officeDocument/2006/relationships/tags" Target="../tags/tag124.xml"/><Relationship Id="rId5" Type="http://schemas.openxmlformats.org/officeDocument/2006/relationships/tags" Target="../tags/tag123.xml"/><Relationship Id="rId4" Type="http://schemas.openxmlformats.org/officeDocument/2006/relationships/tags" Target="../tags/tag122.xml"/><Relationship Id="rId3" Type="http://schemas.openxmlformats.org/officeDocument/2006/relationships/tags" Target="../tags/tag121.xml"/><Relationship Id="rId2" Type="http://schemas.openxmlformats.org/officeDocument/2006/relationships/tags" Target="../tags/tag120.xml"/><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5.xml"/></Relationships>
</file>

<file path=ppt/slideLayouts/_rels/slideLayout1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5.xml"/></Relationships>
</file>

<file path=ppt/slideLayouts/_rels/slideLayout143.xml.rels><?xml version="1.0" encoding="UTF-8" standalone="yes"?>
<Relationships xmlns="http://schemas.openxmlformats.org/package/2006/relationships"><Relationship Id="rId3" Type="http://schemas.openxmlformats.org/officeDocument/2006/relationships/tags" Target="../tags/tag128.xml"/><Relationship Id="rId2" Type="http://schemas.openxmlformats.org/officeDocument/2006/relationships/tags" Target="../tags/tag127.xml"/><Relationship Id="rId1" Type="http://schemas.openxmlformats.org/officeDocument/2006/relationships/slideMaster" Target="../slideMasters/slideMaster15.xml"/></Relationships>
</file>

<file path=ppt/slideLayouts/_rels/slideLayout1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5.xml"/></Relationships>
</file>

<file path=ppt/slideLayouts/_rels/slideLayout14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5.xml"/></Relationships>
</file>

<file path=ppt/slideLayouts/_rels/slideLayout146.xml.rels><?xml version="1.0" encoding="UTF-8" standalone="yes"?>
<Relationships xmlns="http://schemas.openxmlformats.org/package/2006/relationships"><Relationship Id="rId6" Type="http://schemas.openxmlformats.org/officeDocument/2006/relationships/tags" Target="../tags/tag133.xml"/><Relationship Id="rId5" Type="http://schemas.openxmlformats.org/officeDocument/2006/relationships/tags" Target="../tags/tag132.xml"/><Relationship Id="rId4" Type="http://schemas.openxmlformats.org/officeDocument/2006/relationships/tags" Target="../tags/tag131.xml"/><Relationship Id="rId3" Type="http://schemas.openxmlformats.org/officeDocument/2006/relationships/tags" Target="../tags/tag130.xml"/><Relationship Id="rId2" Type="http://schemas.openxmlformats.org/officeDocument/2006/relationships/tags" Target="../tags/tag129.xml"/><Relationship Id="rId1" Type="http://schemas.openxmlformats.org/officeDocument/2006/relationships/slideMaster" Target="../slideMasters/slideMaster15.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6.xml"/></Relationships>
</file>

<file path=ppt/slideLayouts/_rels/slideLayout15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6.xml"/></Relationships>
</file>

<file path=ppt/slideLayouts/_rels/slideLayout153.xml.rels><?xml version="1.0" encoding="UTF-8" standalone="yes"?>
<Relationships xmlns="http://schemas.openxmlformats.org/package/2006/relationships"><Relationship Id="rId3" Type="http://schemas.openxmlformats.org/officeDocument/2006/relationships/tags" Target="../tags/tag137.xml"/><Relationship Id="rId2" Type="http://schemas.openxmlformats.org/officeDocument/2006/relationships/tags" Target="../tags/tag136.xml"/><Relationship Id="rId1" Type="http://schemas.openxmlformats.org/officeDocument/2006/relationships/slideMaster" Target="../slideMasters/slideMaster16.xml"/></Relationships>
</file>

<file path=ppt/slideLayouts/_rels/slideLayout15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6.xml"/></Relationships>
</file>

<file path=ppt/slideLayouts/_rels/slideLayout15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6.xml"/></Relationships>
</file>

<file path=ppt/slideLayouts/_rels/slideLayout156.xml.rels><?xml version="1.0" encoding="UTF-8" standalone="yes"?>
<Relationships xmlns="http://schemas.openxmlformats.org/package/2006/relationships"><Relationship Id="rId6" Type="http://schemas.openxmlformats.org/officeDocument/2006/relationships/tags" Target="../tags/tag142.xml"/><Relationship Id="rId5" Type="http://schemas.openxmlformats.org/officeDocument/2006/relationships/tags" Target="../tags/tag141.xml"/><Relationship Id="rId4" Type="http://schemas.openxmlformats.org/officeDocument/2006/relationships/tags" Target="../tags/tag140.xml"/><Relationship Id="rId3" Type="http://schemas.openxmlformats.org/officeDocument/2006/relationships/tags" Target="../tags/tag139.xml"/><Relationship Id="rId2" Type="http://schemas.openxmlformats.org/officeDocument/2006/relationships/tags" Target="../tags/tag138.xml"/><Relationship Id="rId1" Type="http://schemas.openxmlformats.org/officeDocument/2006/relationships/slideMaster" Target="../slideMasters/slideMaster16.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pic>
        <p:nvPicPr>
          <p:cNvPr id="17410" name="Picture 4" descr="WorldNetwork"/>
          <p:cNvPicPr>
            <a:picLocks noChangeAspect="1"/>
          </p:cNvPicPr>
          <p:nvPr/>
        </p:nvPicPr>
        <p:blipFill>
          <a:blip r:embed="rId2"/>
          <a:srcRect b="17458"/>
          <a:stretch>
            <a:fillRect/>
          </a:stretch>
        </p:blipFill>
        <p:spPr>
          <a:xfrm>
            <a:off x="112713" y="439738"/>
            <a:ext cx="8918575" cy="3336925"/>
          </a:xfrm>
          <a:prstGeom prst="rect">
            <a:avLst/>
          </a:prstGeom>
          <a:noFill/>
          <a:ln w="9525">
            <a:noFill/>
          </a:ln>
        </p:spPr>
      </p:pic>
      <p:grpSp>
        <p:nvGrpSpPr>
          <p:cNvPr id="17411" name="组合 7"/>
          <p:cNvGrpSpPr/>
          <p:nvPr/>
        </p:nvGrpSpPr>
        <p:grpSpPr>
          <a:xfrm>
            <a:off x="730250" y="1066800"/>
            <a:ext cx="506413" cy="504825"/>
            <a:chOff x="1519237" y="1651743"/>
            <a:chExt cx="447675" cy="447675"/>
          </a:xfrm>
        </p:grpSpPr>
        <p:sp>
          <p:nvSpPr>
            <p:cNvPr id="9" name="椭圆 8"/>
            <p:cNvSpPr/>
            <p:nvPr/>
          </p:nvSpPr>
          <p:spPr>
            <a:xfrm>
              <a:off x="1519237" y="1651743"/>
              <a:ext cx="447675" cy="447675"/>
            </a:xfrm>
            <a:prstGeom prst="ellipse">
              <a:avLst/>
            </a:prstGeom>
            <a:solidFill>
              <a:schemeClr val="accent1">
                <a:lumMod val="50000"/>
              </a:schemeClr>
            </a:solidFill>
            <a:ln w="1905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lnSpc>
                  <a:spcPct val="80000"/>
                </a:lnSpc>
              </a:pPr>
              <a:endParaRPr lang="zh-CN" altLang="en-US" sz="2000">
                <a:solidFill>
                  <a:srgbClr val="FFFFFF"/>
                </a:solidFill>
                <a:latin typeface="Arial" panose="020B0604020202020204" pitchFamily="34" charset="0"/>
                <a:ea typeface="黑体" panose="02010609060101010101" charset="-122"/>
              </a:endParaRPr>
            </a:p>
          </p:txBody>
        </p:sp>
        <p:sp>
          <p:nvSpPr>
            <p:cNvPr id="10" name="KSO_Shape"/>
            <p:cNvSpPr/>
            <p:nvPr/>
          </p:nvSpPr>
          <p:spPr bwMode="auto">
            <a:xfrm>
              <a:off x="1621221" y="1704975"/>
              <a:ext cx="247650" cy="313481"/>
            </a:xfrm>
            <a:custGeom>
              <a:avLst/>
              <a:gdLst>
                <a:gd name="T0" fmla="*/ 508479 w 1679575"/>
                <a:gd name="T1" fmla="*/ 933537 h 2125662"/>
                <a:gd name="T2" fmla="*/ 645344 w 1679575"/>
                <a:gd name="T3" fmla="*/ 1004349 h 2125662"/>
                <a:gd name="T4" fmla="*/ 637947 w 1679575"/>
                <a:gd name="T5" fmla="*/ 1045870 h 2125662"/>
                <a:gd name="T6" fmla="*/ 629410 w 1679575"/>
                <a:gd name="T7" fmla="*/ 1095637 h 2125662"/>
                <a:gd name="T8" fmla="*/ 645913 w 1679575"/>
                <a:gd name="T9" fmla="*/ 1148533 h 2125662"/>
                <a:gd name="T10" fmla="*/ 923628 w 1679575"/>
                <a:gd name="T11" fmla="*/ 1679766 h 2125662"/>
                <a:gd name="T12" fmla="*/ 886068 w 1679575"/>
                <a:gd name="T13" fmla="*/ 1137442 h 2125662"/>
                <a:gd name="T14" fmla="*/ 896597 w 1679575"/>
                <a:gd name="T15" fmla="*/ 1083408 h 2125662"/>
                <a:gd name="T16" fmla="*/ 885214 w 1679575"/>
                <a:gd name="T17" fmla="*/ 1039044 h 2125662"/>
                <a:gd name="T18" fmla="*/ 917083 w 1679575"/>
                <a:gd name="T19" fmla="*/ 999799 h 2125662"/>
                <a:gd name="T20" fmla="*/ 1048543 w 1679575"/>
                <a:gd name="T21" fmla="*/ 927280 h 2125662"/>
                <a:gd name="T22" fmla="*/ 1168905 w 1679575"/>
                <a:gd name="T23" fmla="*/ 933822 h 2125662"/>
                <a:gd name="T24" fmla="*/ 1257397 w 1679575"/>
                <a:gd name="T25" fmla="*/ 1021128 h 2125662"/>
                <a:gd name="T26" fmla="*/ 1333655 w 1679575"/>
                <a:gd name="T27" fmla="*/ 1118957 h 2125662"/>
                <a:gd name="T28" fmla="*/ 1397392 w 1679575"/>
                <a:gd name="T29" fmla="*/ 1227592 h 2125662"/>
                <a:gd name="T30" fmla="*/ 1446903 w 1679575"/>
                <a:gd name="T31" fmla="*/ 1349025 h 2125662"/>
                <a:gd name="T32" fmla="*/ 1482186 w 1679575"/>
                <a:gd name="T33" fmla="*/ 1483540 h 2125662"/>
                <a:gd name="T34" fmla="*/ 1501820 w 1679575"/>
                <a:gd name="T35" fmla="*/ 1632274 h 2125662"/>
                <a:gd name="T36" fmla="*/ 1439790 w 1679575"/>
                <a:gd name="T37" fmla="*/ 1742331 h 2125662"/>
                <a:gd name="T38" fmla="*/ 1242601 w 1679575"/>
                <a:gd name="T39" fmla="*/ 1826794 h 2125662"/>
                <a:gd name="T40" fmla="*/ 1035738 w 1679575"/>
                <a:gd name="T41" fmla="*/ 1881112 h 2125662"/>
                <a:gd name="T42" fmla="*/ 822331 w 1679575"/>
                <a:gd name="T43" fmla="*/ 1904432 h 2125662"/>
                <a:gd name="T44" fmla="*/ 596403 w 1679575"/>
                <a:gd name="T45" fmla="*/ 1894194 h 2125662"/>
                <a:gd name="T46" fmla="*/ 373036 w 1679575"/>
                <a:gd name="T47" fmla="*/ 1847838 h 2125662"/>
                <a:gd name="T48" fmla="*/ 159344 w 1679575"/>
                <a:gd name="T49" fmla="*/ 1766788 h 2125662"/>
                <a:gd name="T50" fmla="*/ 0 w 1679575"/>
                <a:gd name="T51" fmla="*/ 1676354 h 2125662"/>
                <a:gd name="T52" fmla="*/ 15365 w 1679575"/>
                <a:gd name="T53" fmla="*/ 1518519 h 2125662"/>
                <a:gd name="T54" fmla="*/ 47234 w 1679575"/>
                <a:gd name="T55" fmla="*/ 1376611 h 2125662"/>
                <a:gd name="T56" fmla="*/ 94468 w 1679575"/>
                <a:gd name="T57" fmla="*/ 1249206 h 2125662"/>
                <a:gd name="T58" fmla="*/ 155930 w 1679575"/>
                <a:gd name="T59" fmla="*/ 1135735 h 2125662"/>
                <a:gd name="T60" fmla="*/ 230765 w 1679575"/>
                <a:gd name="T61" fmla="*/ 1035348 h 2125662"/>
                <a:gd name="T62" fmla="*/ 317835 w 1679575"/>
                <a:gd name="T63" fmla="*/ 946334 h 2125662"/>
                <a:gd name="T64" fmla="*/ 427669 w 1679575"/>
                <a:gd name="T65" fmla="*/ 860449 h 2125662"/>
                <a:gd name="T66" fmla="*/ 831848 w 1679575"/>
                <a:gd name="T67" fmla="*/ 5125 h 2125662"/>
                <a:gd name="T68" fmla="*/ 927152 w 1679575"/>
                <a:gd name="T69" fmla="*/ 31035 h 2125662"/>
                <a:gd name="T70" fmla="*/ 1013353 w 1679575"/>
                <a:gd name="T71" fmla="*/ 76590 h 2125662"/>
                <a:gd name="T72" fmla="*/ 1087035 w 1679575"/>
                <a:gd name="T73" fmla="*/ 138945 h 2125662"/>
                <a:gd name="T74" fmla="*/ 1145356 w 1679575"/>
                <a:gd name="T75" fmla="*/ 215250 h 2125662"/>
                <a:gd name="T76" fmla="*/ 1186607 w 1679575"/>
                <a:gd name="T77" fmla="*/ 303514 h 2125662"/>
                <a:gd name="T78" fmla="*/ 1207944 w 1679575"/>
                <a:gd name="T79" fmla="*/ 401174 h 2125662"/>
                <a:gd name="T80" fmla="*/ 1205383 w 1679575"/>
                <a:gd name="T81" fmla="*/ 513924 h 2125662"/>
                <a:gd name="T82" fmla="*/ 1172382 w 1679575"/>
                <a:gd name="T83" fmla="*/ 626673 h 2125662"/>
                <a:gd name="T84" fmla="*/ 1112924 w 1679575"/>
                <a:gd name="T85" fmla="*/ 725187 h 2125662"/>
                <a:gd name="T86" fmla="*/ 1030706 w 1679575"/>
                <a:gd name="T87" fmla="*/ 804625 h 2125662"/>
                <a:gd name="T88" fmla="*/ 915204 w 1679575"/>
                <a:gd name="T89" fmla="*/ 867264 h 2125662"/>
                <a:gd name="T90" fmla="*/ 837253 w 1679575"/>
                <a:gd name="T91" fmla="*/ 887764 h 2125662"/>
                <a:gd name="T92" fmla="*/ 753044 w 1679575"/>
                <a:gd name="T93" fmla="*/ 893458 h 2125662"/>
                <a:gd name="T94" fmla="*/ 658879 w 1679575"/>
                <a:gd name="T95" fmla="*/ 881215 h 2125662"/>
                <a:gd name="T96" fmla="*/ 572394 w 1679575"/>
                <a:gd name="T97" fmla="*/ 850180 h 2125662"/>
                <a:gd name="T98" fmla="*/ 494728 w 1679575"/>
                <a:gd name="T99" fmla="*/ 802917 h 2125662"/>
                <a:gd name="T100" fmla="*/ 424459 w 1679575"/>
                <a:gd name="T101" fmla="*/ 736576 h 2125662"/>
                <a:gd name="T102" fmla="*/ 366992 w 1679575"/>
                <a:gd name="T103" fmla="*/ 651159 h 2125662"/>
                <a:gd name="T104" fmla="*/ 330578 w 1679575"/>
                <a:gd name="T105" fmla="*/ 553500 h 2125662"/>
                <a:gd name="T106" fmla="*/ 317206 w 1679575"/>
                <a:gd name="T107" fmla="*/ 446729 h 2125662"/>
                <a:gd name="T108" fmla="*/ 328586 w 1679575"/>
                <a:gd name="T109" fmla="*/ 345653 h 2125662"/>
                <a:gd name="T110" fmla="*/ 361587 w 1679575"/>
                <a:gd name="T111" fmla="*/ 253403 h 2125662"/>
                <a:gd name="T112" fmla="*/ 412795 w 1679575"/>
                <a:gd name="T113" fmla="*/ 171118 h 2125662"/>
                <a:gd name="T114" fmla="*/ 479934 w 1679575"/>
                <a:gd name="T115" fmla="*/ 101931 h 2125662"/>
                <a:gd name="T116" fmla="*/ 560729 w 1679575"/>
                <a:gd name="T117" fmla="*/ 48972 h 2125662"/>
                <a:gd name="T118" fmla="*/ 652620 w 1679575"/>
                <a:gd name="T119" fmla="*/ 13952 h 2125662"/>
                <a:gd name="T120" fmla="*/ 752191 w 1679575"/>
                <a:gd name="T121" fmla="*/ 0 h 212566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679575" h="2125662">
                  <a:moveTo>
                    <a:pt x="481421" y="957262"/>
                  </a:moveTo>
                  <a:lnTo>
                    <a:pt x="484914" y="961070"/>
                  </a:lnTo>
                  <a:lnTo>
                    <a:pt x="490948" y="968686"/>
                  </a:lnTo>
                  <a:lnTo>
                    <a:pt x="497299" y="975667"/>
                  </a:lnTo>
                  <a:lnTo>
                    <a:pt x="510319" y="990264"/>
                  </a:lnTo>
                  <a:lnTo>
                    <a:pt x="523657" y="1003909"/>
                  </a:lnTo>
                  <a:lnTo>
                    <a:pt x="537947" y="1017237"/>
                  </a:lnTo>
                  <a:lnTo>
                    <a:pt x="552237" y="1029613"/>
                  </a:lnTo>
                  <a:lnTo>
                    <a:pt x="567480" y="1041671"/>
                  </a:lnTo>
                  <a:lnTo>
                    <a:pt x="583040" y="1053095"/>
                  </a:lnTo>
                  <a:lnTo>
                    <a:pt x="598601" y="1063884"/>
                  </a:lnTo>
                  <a:lnTo>
                    <a:pt x="615114" y="1074039"/>
                  </a:lnTo>
                  <a:lnTo>
                    <a:pt x="631627" y="1083558"/>
                  </a:lnTo>
                  <a:lnTo>
                    <a:pt x="649093" y="1092126"/>
                  </a:lnTo>
                  <a:lnTo>
                    <a:pt x="666241" y="1100377"/>
                  </a:lnTo>
                  <a:lnTo>
                    <a:pt x="684025" y="1107993"/>
                  </a:lnTo>
                  <a:lnTo>
                    <a:pt x="701808" y="1114657"/>
                  </a:lnTo>
                  <a:lnTo>
                    <a:pt x="720226" y="1120686"/>
                  </a:lnTo>
                  <a:lnTo>
                    <a:pt x="738645" y="1125763"/>
                  </a:lnTo>
                  <a:lnTo>
                    <a:pt x="734517" y="1130840"/>
                  </a:lnTo>
                  <a:lnTo>
                    <a:pt x="730706" y="1135283"/>
                  </a:lnTo>
                  <a:lnTo>
                    <a:pt x="727213" y="1140043"/>
                  </a:lnTo>
                  <a:lnTo>
                    <a:pt x="723402" y="1145437"/>
                  </a:lnTo>
                  <a:lnTo>
                    <a:pt x="720544" y="1150515"/>
                  </a:lnTo>
                  <a:lnTo>
                    <a:pt x="717368" y="1155909"/>
                  </a:lnTo>
                  <a:lnTo>
                    <a:pt x="714510" y="1161304"/>
                  </a:lnTo>
                  <a:lnTo>
                    <a:pt x="711970" y="1167016"/>
                  </a:lnTo>
                  <a:lnTo>
                    <a:pt x="710064" y="1172410"/>
                  </a:lnTo>
                  <a:lnTo>
                    <a:pt x="708159" y="1178439"/>
                  </a:lnTo>
                  <a:lnTo>
                    <a:pt x="706254" y="1184151"/>
                  </a:lnTo>
                  <a:lnTo>
                    <a:pt x="704983" y="1190498"/>
                  </a:lnTo>
                  <a:lnTo>
                    <a:pt x="704031" y="1196210"/>
                  </a:lnTo>
                  <a:lnTo>
                    <a:pt x="702761" y="1202556"/>
                  </a:lnTo>
                  <a:lnTo>
                    <a:pt x="702443" y="1208903"/>
                  </a:lnTo>
                  <a:lnTo>
                    <a:pt x="702125" y="1215249"/>
                  </a:lnTo>
                  <a:lnTo>
                    <a:pt x="702443" y="1222548"/>
                  </a:lnTo>
                  <a:lnTo>
                    <a:pt x="703078" y="1229529"/>
                  </a:lnTo>
                  <a:lnTo>
                    <a:pt x="704348" y="1236510"/>
                  </a:lnTo>
                  <a:lnTo>
                    <a:pt x="705619" y="1243174"/>
                  </a:lnTo>
                  <a:lnTo>
                    <a:pt x="707206" y="1249838"/>
                  </a:lnTo>
                  <a:lnTo>
                    <a:pt x="709112" y="1256819"/>
                  </a:lnTo>
                  <a:lnTo>
                    <a:pt x="711652" y="1263166"/>
                  </a:lnTo>
                  <a:lnTo>
                    <a:pt x="714193" y="1269512"/>
                  </a:lnTo>
                  <a:lnTo>
                    <a:pt x="717686" y="1275542"/>
                  </a:lnTo>
                  <a:lnTo>
                    <a:pt x="720861" y="1281571"/>
                  </a:lnTo>
                  <a:lnTo>
                    <a:pt x="724355" y="1287283"/>
                  </a:lnTo>
                  <a:lnTo>
                    <a:pt x="728483" y="1292995"/>
                  </a:lnTo>
                  <a:lnTo>
                    <a:pt x="732611" y="1298389"/>
                  </a:lnTo>
                  <a:lnTo>
                    <a:pt x="737057" y="1303784"/>
                  </a:lnTo>
                  <a:lnTo>
                    <a:pt x="742138" y="1308861"/>
                  </a:lnTo>
                  <a:lnTo>
                    <a:pt x="746901" y="1313304"/>
                  </a:lnTo>
                  <a:lnTo>
                    <a:pt x="672275" y="1874339"/>
                  </a:lnTo>
                  <a:lnTo>
                    <a:pt x="854237" y="2050773"/>
                  </a:lnTo>
                  <a:lnTo>
                    <a:pt x="1030800" y="1874339"/>
                  </a:lnTo>
                  <a:lnTo>
                    <a:pt x="956173" y="1313304"/>
                  </a:lnTo>
                  <a:lnTo>
                    <a:pt x="961572" y="1308544"/>
                  </a:lnTo>
                  <a:lnTo>
                    <a:pt x="966018" y="1303466"/>
                  </a:lnTo>
                  <a:lnTo>
                    <a:pt x="970781" y="1298072"/>
                  </a:lnTo>
                  <a:lnTo>
                    <a:pt x="974910" y="1292995"/>
                  </a:lnTo>
                  <a:lnTo>
                    <a:pt x="978720" y="1286965"/>
                  </a:lnTo>
                  <a:lnTo>
                    <a:pt x="982531" y="1281571"/>
                  </a:lnTo>
                  <a:lnTo>
                    <a:pt x="986024" y="1275224"/>
                  </a:lnTo>
                  <a:lnTo>
                    <a:pt x="988882" y="1269195"/>
                  </a:lnTo>
                  <a:lnTo>
                    <a:pt x="991423" y="1262849"/>
                  </a:lnTo>
                  <a:lnTo>
                    <a:pt x="994281" y="1256502"/>
                  </a:lnTo>
                  <a:lnTo>
                    <a:pt x="996186" y="1249838"/>
                  </a:lnTo>
                  <a:lnTo>
                    <a:pt x="997774" y="1243174"/>
                  </a:lnTo>
                  <a:lnTo>
                    <a:pt x="999044" y="1236510"/>
                  </a:lnTo>
                  <a:lnTo>
                    <a:pt x="999997" y="1229212"/>
                  </a:lnTo>
                  <a:lnTo>
                    <a:pt x="1000632" y="1222548"/>
                  </a:lnTo>
                  <a:lnTo>
                    <a:pt x="1000632" y="1215249"/>
                  </a:lnTo>
                  <a:lnTo>
                    <a:pt x="1000632" y="1208903"/>
                  </a:lnTo>
                  <a:lnTo>
                    <a:pt x="1000314" y="1203191"/>
                  </a:lnTo>
                  <a:lnTo>
                    <a:pt x="999679" y="1197479"/>
                  </a:lnTo>
                  <a:lnTo>
                    <a:pt x="998727" y="1191767"/>
                  </a:lnTo>
                  <a:lnTo>
                    <a:pt x="997456" y="1186055"/>
                  </a:lnTo>
                  <a:lnTo>
                    <a:pt x="996186" y="1180661"/>
                  </a:lnTo>
                  <a:lnTo>
                    <a:pt x="994598" y="1175266"/>
                  </a:lnTo>
                  <a:lnTo>
                    <a:pt x="992375" y="1169872"/>
                  </a:lnTo>
                  <a:lnTo>
                    <a:pt x="990152" y="1164794"/>
                  </a:lnTo>
                  <a:lnTo>
                    <a:pt x="987929" y="1159400"/>
                  </a:lnTo>
                  <a:lnTo>
                    <a:pt x="985389" y="1154640"/>
                  </a:lnTo>
                  <a:lnTo>
                    <a:pt x="982849" y="1149563"/>
                  </a:lnTo>
                  <a:lnTo>
                    <a:pt x="979355" y="1144803"/>
                  </a:lnTo>
                  <a:lnTo>
                    <a:pt x="976497" y="1139725"/>
                  </a:lnTo>
                  <a:lnTo>
                    <a:pt x="973004" y="1135283"/>
                  </a:lnTo>
                  <a:lnTo>
                    <a:pt x="969829" y="1130840"/>
                  </a:lnTo>
                  <a:lnTo>
                    <a:pt x="987612" y="1126398"/>
                  </a:lnTo>
                  <a:lnTo>
                    <a:pt x="1005713" y="1121320"/>
                  </a:lnTo>
                  <a:lnTo>
                    <a:pt x="1023496" y="1115609"/>
                  </a:lnTo>
                  <a:lnTo>
                    <a:pt x="1041280" y="1109262"/>
                  </a:lnTo>
                  <a:lnTo>
                    <a:pt x="1058428" y="1101963"/>
                  </a:lnTo>
                  <a:lnTo>
                    <a:pt x="1075576" y="1094665"/>
                  </a:lnTo>
                  <a:lnTo>
                    <a:pt x="1092089" y="1086097"/>
                  </a:lnTo>
                  <a:lnTo>
                    <a:pt x="1108602" y="1076895"/>
                  </a:lnTo>
                  <a:lnTo>
                    <a:pt x="1124480" y="1067375"/>
                  </a:lnTo>
                  <a:lnTo>
                    <a:pt x="1140041" y="1056903"/>
                  </a:lnTo>
                  <a:lnTo>
                    <a:pt x="1155601" y="1046114"/>
                  </a:lnTo>
                  <a:lnTo>
                    <a:pt x="1170209" y="1034690"/>
                  </a:lnTo>
                  <a:lnTo>
                    <a:pt x="1184817" y="1022632"/>
                  </a:lnTo>
                  <a:lnTo>
                    <a:pt x="1198472" y="1009938"/>
                  </a:lnTo>
                  <a:lnTo>
                    <a:pt x="1211809" y="996928"/>
                  </a:lnTo>
                  <a:lnTo>
                    <a:pt x="1225147" y="983283"/>
                  </a:lnTo>
                  <a:lnTo>
                    <a:pt x="1228640" y="979792"/>
                  </a:lnTo>
                  <a:lnTo>
                    <a:pt x="1232451" y="982966"/>
                  </a:lnTo>
                  <a:lnTo>
                    <a:pt x="1257220" y="1002005"/>
                  </a:lnTo>
                  <a:lnTo>
                    <a:pt x="1281037" y="1021680"/>
                  </a:lnTo>
                  <a:lnTo>
                    <a:pt x="1304537" y="1041989"/>
                  </a:lnTo>
                  <a:lnTo>
                    <a:pt x="1316604" y="1052143"/>
                  </a:lnTo>
                  <a:lnTo>
                    <a:pt x="1327719" y="1062615"/>
                  </a:lnTo>
                  <a:lnTo>
                    <a:pt x="1338833" y="1073404"/>
                  </a:lnTo>
                  <a:lnTo>
                    <a:pt x="1349948" y="1084193"/>
                  </a:lnTo>
                  <a:lnTo>
                    <a:pt x="1361062" y="1094982"/>
                  </a:lnTo>
                  <a:lnTo>
                    <a:pt x="1371860" y="1105771"/>
                  </a:lnTo>
                  <a:lnTo>
                    <a:pt x="1382339" y="1116561"/>
                  </a:lnTo>
                  <a:lnTo>
                    <a:pt x="1392818" y="1127984"/>
                  </a:lnTo>
                  <a:lnTo>
                    <a:pt x="1403298" y="1139408"/>
                  </a:lnTo>
                  <a:lnTo>
                    <a:pt x="1413460" y="1150832"/>
                  </a:lnTo>
                  <a:lnTo>
                    <a:pt x="1423304" y="1162573"/>
                  </a:lnTo>
                  <a:lnTo>
                    <a:pt x="1433149" y="1174314"/>
                  </a:lnTo>
                  <a:lnTo>
                    <a:pt x="1442675" y="1186373"/>
                  </a:lnTo>
                  <a:lnTo>
                    <a:pt x="1452202" y="1198748"/>
                  </a:lnTo>
                  <a:lnTo>
                    <a:pt x="1461411" y="1210807"/>
                  </a:lnTo>
                  <a:lnTo>
                    <a:pt x="1470621" y="1223183"/>
                  </a:lnTo>
                  <a:lnTo>
                    <a:pt x="1479830" y="1235876"/>
                  </a:lnTo>
                  <a:lnTo>
                    <a:pt x="1488404" y="1248569"/>
                  </a:lnTo>
                  <a:lnTo>
                    <a:pt x="1496978" y="1261262"/>
                  </a:lnTo>
                  <a:lnTo>
                    <a:pt x="1505552" y="1274272"/>
                  </a:lnTo>
                  <a:lnTo>
                    <a:pt x="1513809" y="1287600"/>
                  </a:lnTo>
                  <a:lnTo>
                    <a:pt x="1521748" y="1300611"/>
                  </a:lnTo>
                  <a:lnTo>
                    <a:pt x="1529687" y="1314573"/>
                  </a:lnTo>
                  <a:lnTo>
                    <a:pt x="1537308" y="1328218"/>
                  </a:lnTo>
                  <a:lnTo>
                    <a:pt x="1544930" y="1341863"/>
                  </a:lnTo>
                  <a:lnTo>
                    <a:pt x="1552234" y="1355826"/>
                  </a:lnTo>
                  <a:lnTo>
                    <a:pt x="1559537" y="1369788"/>
                  </a:lnTo>
                  <a:lnTo>
                    <a:pt x="1566206" y="1384385"/>
                  </a:lnTo>
                  <a:lnTo>
                    <a:pt x="1573193" y="1398982"/>
                  </a:lnTo>
                  <a:lnTo>
                    <a:pt x="1579544" y="1413579"/>
                  </a:lnTo>
                  <a:lnTo>
                    <a:pt x="1586213" y="1428176"/>
                  </a:lnTo>
                  <a:lnTo>
                    <a:pt x="1592246" y="1443725"/>
                  </a:lnTo>
                  <a:lnTo>
                    <a:pt x="1598280" y="1458640"/>
                  </a:lnTo>
                  <a:lnTo>
                    <a:pt x="1603996" y="1473871"/>
                  </a:lnTo>
                  <a:lnTo>
                    <a:pt x="1609712" y="1489738"/>
                  </a:lnTo>
                  <a:lnTo>
                    <a:pt x="1614793" y="1505287"/>
                  </a:lnTo>
                  <a:lnTo>
                    <a:pt x="1620191" y="1521153"/>
                  </a:lnTo>
                  <a:lnTo>
                    <a:pt x="1624955" y="1537337"/>
                  </a:lnTo>
                  <a:lnTo>
                    <a:pt x="1630036" y="1553521"/>
                  </a:lnTo>
                  <a:lnTo>
                    <a:pt x="1634482" y="1570339"/>
                  </a:lnTo>
                  <a:lnTo>
                    <a:pt x="1638610" y="1586840"/>
                  </a:lnTo>
                  <a:lnTo>
                    <a:pt x="1643056" y="1603976"/>
                  </a:lnTo>
                  <a:lnTo>
                    <a:pt x="1646867" y="1620794"/>
                  </a:lnTo>
                  <a:lnTo>
                    <a:pt x="1650677" y="1637930"/>
                  </a:lnTo>
                  <a:lnTo>
                    <a:pt x="1654170" y="1655383"/>
                  </a:lnTo>
                  <a:lnTo>
                    <a:pt x="1657664" y="1673153"/>
                  </a:lnTo>
                  <a:lnTo>
                    <a:pt x="1660522" y="1690923"/>
                  </a:lnTo>
                  <a:lnTo>
                    <a:pt x="1663697" y="1709011"/>
                  </a:lnTo>
                  <a:lnTo>
                    <a:pt x="1666238" y="1727099"/>
                  </a:lnTo>
                  <a:lnTo>
                    <a:pt x="1668461" y="1745821"/>
                  </a:lnTo>
                  <a:lnTo>
                    <a:pt x="1670684" y="1764226"/>
                  </a:lnTo>
                  <a:lnTo>
                    <a:pt x="1672589" y="1783266"/>
                  </a:lnTo>
                  <a:lnTo>
                    <a:pt x="1674177" y="1802305"/>
                  </a:lnTo>
                  <a:lnTo>
                    <a:pt x="1676082" y="1821345"/>
                  </a:lnTo>
                  <a:lnTo>
                    <a:pt x="1677352" y="1841019"/>
                  </a:lnTo>
                  <a:lnTo>
                    <a:pt x="1678305" y="1860694"/>
                  </a:lnTo>
                  <a:lnTo>
                    <a:pt x="1679258" y="1880368"/>
                  </a:lnTo>
                  <a:lnTo>
                    <a:pt x="1679575" y="1900677"/>
                  </a:lnTo>
                  <a:lnTo>
                    <a:pt x="1679575" y="1903850"/>
                  </a:lnTo>
                  <a:lnTo>
                    <a:pt x="1677035" y="1905437"/>
                  </a:lnTo>
                  <a:lnTo>
                    <a:pt x="1653853" y="1918765"/>
                  </a:lnTo>
                  <a:lnTo>
                    <a:pt x="1630353" y="1931775"/>
                  </a:lnTo>
                  <a:lnTo>
                    <a:pt x="1606854" y="1944151"/>
                  </a:lnTo>
                  <a:lnTo>
                    <a:pt x="1583037" y="1956209"/>
                  </a:lnTo>
                  <a:lnTo>
                    <a:pt x="1558902" y="1967950"/>
                  </a:lnTo>
                  <a:lnTo>
                    <a:pt x="1534768" y="1979374"/>
                  </a:lnTo>
                  <a:lnTo>
                    <a:pt x="1510316" y="1990163"/>
                  </a:lnTo>
                  <a:lnTo>
                    <a:pt x="1485864" y="2000635"/>
                  </a:lnTo>
                  <a:lnTo>
                    <a:pt x="1461411" y="2010790"/>
                  </a:lnTo>
                  <a:lnTo>
                    <a:pt x="1436642" y="2020627"/>
                  </a:lnTo>
                  <a:lnTo>
                    <a:pt x="1411872" y="2029512"/>
                  </a:lnTo>
                  <a:lnTo>
                    <a:pt x="1386785" y="2038397"/>
                  </a:lnTo>
                  <a:lnTo>
                    <a:pt x="1361380" y="2046965"/>
                  </a:lnTo>
                  <a:lnTo>
                    <a:pt x="1335975" y="2054581"/>
                  </a:lnTo>
                  <a:lnTo>
                    <a:pt x="1310570" y="2062514"/>
                  </a:lnTo>
                  <a:lnTo>
                    <a:pt x="1285166" y="2069495"/>
                  </a:lnTo>
                  <a:lnTo>
                    <a:pt x="1259443" y="2076159"/>
                  </a:lnTo>
                  <a:lnTo>
                    <a:pt x="1233403" y="2082506"/>
                  </a:lnTo>
                  <a:lnTo>
                    <a:pt x="1207681" y="2088535"/>
                  </a:lnTo>
                  <a:lnTo>
                    <a:pt x="1181959" y="2093929"/>
                  </a:lnTo>
                  <a:lnTo>
                    <a:pt x="1155919" y="2099007"/>
                  </a:lnTo>
                  <a:lnTo>
                    <a:pt x="1129561" y="2103767"/>
                  </a:lnTo>
                  <a:lnTo>
                    <a:pt x="1103204" y="2107892"/>
                  </a:lnTo>
                  <a:lnTo>
                    <a:pt x="1077164" y="2111382"/>
                  </a:lnTo>
                  <a:lnTo>
                    <a:pt x="1050806" y="2114873"/>
                  </a:lnTo>
                  <a:lnTo>
                    <a:pt x="1024131" y="2117729"/>
                  </a:lnTo>
                  <a:lnTo>
                    <a:pt x="997774" y="2119950"/>
                  </a:lnTo>
                  <a:lnTo>
                    <a:pt x="971099" y="2121854"/>
                  </a:lnTo>
                  <a:lnTo>
                    <a:pt x="944424" y="2123441"/>
                  </a:lnTo>
                  <a:lnTo>
                    <a:pt x="917749" y="2125028"/>
                  </a:lnTo>
                  <a:lnTo>
                    <a:pt x="891074" y="2125662"/>
                  </a:lnTo>
                  <a:lnTo>
                    <a:pt x="864399" y="2125662"/>
                  </a:lnTo>
                  <a:lnTo>
                    <a:pt x="835818" y="2125662"/>
                  </a:lnTo>
                  <a:lnTo>
                    <a:pt x="807238" y="2124710"/>
                  </a:lnTo>
                  <a:lnTo>
                    <a:pt x="778657" y="2123124"/>
                  </a:lnTo>
                  <a:lnTo>
                    <a:pt x="750395" y="2121537"/>
                  </a:lnTo>
                  <a:lnTo>
                    <a:pt x="722132" y="2119316"/>
                  </a:lnTo>
                  <a:lnTo>
                    <a:pt x="693869" y="2116777"/>
                  </a:lnTo>
                  <a:lnTo>
                    <a:pt x="665606" y="2113604"/>
                  </a:lnTo>
                  <a:lnTo>
                    <a:pt x="637661" y="2109478"/>
                  </a:lnTo>
                  <a:lnTo>
                    <a:pt x="609398" y="2105353"/>
                  </a:lnTo>
                  <a:lnTo>
                    <a:pt x="581453" y="2100593"/>
                  </a:lnTo>
                  <a:lnTo>
                    <a:pt x="553825" y="2095199"/>
                  </a:lnTo>
                  <a:lnTo>
                    <a:pt x="525880" y="2089487"/>
                  </a:lnTo>
                  <a:lnTo>
                    <a:pt x="498252" y="2083458"/>
                  </a:lnTo>
                  <a:lnTo>
                    <a:pt x="470624" y="2076476"/>
                  </a:lnTo>
                  <a:lnTo>
                    <a:pt x="443314" y="2069495"/>
                  </a:lnTo>
                  <a:lnTo>
                    <a:pt x="416321" y="2061879"/>
                  </a:lnTo>
                  <a:lnTo>
                    <a:pt x="389011" y="2053629"/>
                  </a:lnTo>
                  <a:lnTo>
                    <a:pt x="362019" y="2045378"/>
                  </a:lnTo>
                  <a:lnTo>
                    <a:pt x="335343" y="2036176"/>
                  </a:lnTo>
                  <a:lnTo>
                    <a:pt x="308668" y="2026656"/>
                  </a:lnTo>
                  <a:lnTo>
                    <a:pt x="282311" y="2016502"/>
                  </a:lnTo>
                  <a:lnTo>
                    <a:pt x="255953" y="2006030"/>
                  </a:lnTo>
                  <a:lnTo>
                    <a:pt x="229913" y="1994923"/>
                  </a:lnTo>
                  <a:lnTo>
                    <a:pt x="203556" y="1983499"/>
                  </a:lnTo>
                  <a:lnTo>
                    <a:pt x="177833" y="1971441"/>
                  </a:lnTo>
                  <a:lnTo>
                    <a:pt x="152429" y="1959065"/>
                  </a:lnTo>
                  <a:lnTo>
                    <a:pt x="127024" y="1946372"/>
                  </a:lnTo>
                  <a:lnTo>
                    <a:pt x="101619" y="1933044"/>
                  </a:lnTo>
                  <a:lnTo>
                    <a:pt x="76532" y="1919399"/>
                  </a:lnTo>
                  <a:lnTo>
                    <a:pt x="51762" y="1905437"/>
                  </a:lnTo>
                  <a:lnTo>
                    <a:pt x="27310" y="1890523"/>
                  </a:lnTo>
                  <a:lnTo>
                    <a:pt x="2858" y="1875291"/>
                  </a:lnTo>
                  <a:lnTo>
                    <a:pt x="0" y="1888301"/>
                  </a:lnTo>
                  <a:lnTo>
                    <a:pt x="0" y="1870531"/>
                  </a:lnTo>
                  <a:lnTo>
                    <a:pt x="952" y="1850222"/>
                  </a:lnTo>
                  <a:lnTo>
                    <a:pt x="2223" y="1829913"/>
                  </a:lnTo>
                  <a:lnTo>
                    <a:pt x="3493" y="1809604"/>
                  </a:lnTo>
                  <a:lnTo>
                    <a:pt x="5398" y="1790247"/>
                  </a:lnTo>
                  <a:lnTo>
                    <a:pt x="6986" y="1770573"/>
                  </a:lnTo>
                  <a:lnTo>
                    <a:pt x="9209" y="1750898"/>
                  </a:lnTo>
                  <a:lnTo>
                    <a:pt x="11749" y="1732176"/>
                  </a:lnTo>
                  <a:lnTo>
                    <a:pt x="14290" y="1713136"/>
                  </a:lnTo>
                  <a:lnTo>
                    <a:pt x="17148" y="1694414"/>
                  </a:lnTo>
                  <a:lnTo>
                    <a:pt x="20006" y="1676009"/>
                  </a:lnTo>
                  <a:lnTo>
                    <a:pt x="23499" y="1657604"/>
                  </a:lnTo>
                  <a:lnTo>
                    <a:pt x="26992" y="1639834"/>
                  </a:lnTo>
                  <a:lnTo>
                    <a:pt x="30486" y="1621746"/>
                  </a:lnTo>
                  <a:lnTo>
                    <a:pt x="34931" y="1604293"/>
                  </a:lnTo>
                  <a:lnTo>
                    <a:pt x="38742" y="1586840"/>
                  </a:lnTo>
                  <a:lnTo>
                    <a:pt x="43188" y="1569704"/>
                  </a:lnTo>
                  <a:lnTo>
                    <a:pt x="47951" y="1552569"/>
                  </a:lnTo>
                  <a:lnTo>
                    <a:pt x="52715" y="1536068"/>
                  </a:lnTo>
                  <a:lnTo>
                    <a:pt x="57796" y="1519249"/>
                  </a:lnTo>
                  <a:lnTo>
                    <a:pt x="62877" y="1503066"/>
                  </a:lnTo>
                  <a:lnTo>
                    <a:pt x="68593" y="1486564"/>
                  </a:lnTo>
                  <a:lnTo>
                    <a:pt x="73991" y="1470698"/>
                  </a:lnTo>
                  <a:lnTo>
                    <a:pt x="80025" y="1455149"/>
                  </a:lnTo>
                  <a:lnTo>
                    <a:pt x="86059" y="1439283"/>
                  </a:lnTo>
                  <a:lnTo>
                    <a:pt x="92410" y="1424051"/>
                  </a:lnTo>
                  <a:lnTo>
                    <a:pt x="98761" y="1409137"/>
                  </a:lnTo>
                  <a:lnTo>
                    <a:pt x="105430" y="1393905"/>
                  </a:lnTo>
                  <a:lnTo>
                    <a:pt x="112098" y="1378990"/>
                  </a:lnTo>
                  <a:lnTo>
                    <a:pt x="119402" y="1364393"/>
                  </a:lnTo>
                  <a:lnTo>
                    <a:pt x="126706" y="1350114"/>
                  </a:lnTo>
                  <a:lnTo>
                    <a:pt x="134010" y="1335834"/>
                  </a:lnTo>
                  <a:lnTo>
                    <a:pt x="141632" y="1321871"/>
                  </a:lnTo>
                  <a:lnTo>
                    <a:pt x="149571" y="1307909"/>
                  </a:lnTo>
                  <a:lnTo>
                    <a:pt x="157510" y="1294264"/>
                  </a:lnTo>
                  <a:lnTo>
                    <a:pt x="165766" y="1280936"/>
                  </a:lnTo>
                  <a:lnTo>
                    <a:pt x="174023" y="1267291"/>
                  </a:lnTo>
                  <a:lnTo>
                    <a:pt x="182597" y="1253963"/>
                  </a:lnTo>
                  <a:lnTo>
                    <a:pt x="191171" y="1241270"/>
                  </a:lnTo>
                  <a:lnTo>
                    <a:pt x="200380" y="1228260"/>
                  </a:lnTo>
                  <a:lnTo>
                    <a:pt x="209589" y="1215884"/>
                  </a:lnTo>
                  <a:lnTo>
                    <a:pt x="218799" y="1203191"/>
                  </a:lnTo>
                  <a:lnTo>
                    <a:pt x="228008" y="1191133"/>
                  </a:lnTo>
                  <a:lnTo>
                    <a:pt x="237852" y="1178757"/>
                  </a:lnTo>
                  <a:lnTo>
                    <a:pt x="247697" y="1167016"/>
                  </a:lnTo>
                  <a:lnTo>
                    <a:pt x="257541" y="1155275"/>
                  </a:lnTo>
                  <a:lnTo>
                    <a:pt x="267703" y="1143533"/>
                  </a:lnTo>
                  <a:lnTo>
                    <a:pt x="278182" y="1132110"/>
                  </a:lnTo>
                  <a:lnTo>
                    <a:pt x="288662" y="1120686"/>
                  </a:lnTo>
                  <a:lnTo>
                    <a:pt x="298824" y="1109579"/>
                  </a:lnTo>
                  <a:lnTo>
                    <a:pt x="309938" y="1098473"/>
                  </a:lnTo>
                  <a:lnTo>
                    <a:pt x="320735" y="1087684"/>
                  </a:lnTo>
                  <a:lnTo>
                    <a:pt x="331850" y="1076895"/>
                  </a:lnTo>
                  <a:lnTo>
                    <a:pt x="343282" y="1066423"/>
                  </a:lnTo>
                  <a:lnTo>
                    <a:pt x="354715" y="1055951"/>
                  </a:lnTo>
                  <a:lnTo>
                    <a:pt x="366147" y="1045797"/>
                  </a:lnTo>
                  <a:lnTo>
                    <a:pt x="377897" y="1035642"/>
                  </a:lnTo>
                  <a:lnTo>
                    <a:pt x="389964" y="1025805"/>
                  </a:lnTo>
                  <a:lnTo>
                    <a:pt x="401714" y="1015968"/>
                  </a:lnTo>
                  <a:lnTo>
                    <a:pt x="414099" y="1006448"/>
                  </a:lnTo>
                  <a:lnTo>
                    <a:pt x="426801" y="996928"/>
                  </a:lnTo>
                  <a:lnTo>
                    <a:pt x="439186" y="987408"/>
                  </a:lnTo>
                  <a:lnTo>
                    <a:pt x="451571" y="977888"/>
                  </a:lnTo>
                  <a:lnTo>
                    <a:pt x="477293" y="960118"/>
                  </a:lnTo>
                  <a:lnTo>
                    <a:pt x="481421" y="957262"/>
                  </a:lnTo>
                  <a:close/>
                  <a:moveTo>
                    <a:pt x="839471" y="0"/>
                  </a:moveTo>
                  <a:lnTo>
                    <a:pt x="852171" y="0"/>
                  </a:lnTo>
                  <a:lnTo>
                    <a:pt x="865506" y="0"/>
                  </a:lnTo>
                  <a:lnTo>
                    <a:pt x="878206" y="636"/>
                  </a:lnTo>
                  <a:lnTo>
                    <a:pt x="890906" y="1271"/>
                  </a:lnTo>
                  <a:lnTo>
                    <a:pt x="903288" y="2542"/>
                  </a:lnTo>
                  <a:lnTo>
                    <a:pt x="915988" y="3813"/>
                  </a:lnTo>
                  <a:lnTo>
                    <a:pt x="928371" y="5719"/>
                  </a:lnTo>
                  <a:lnTo>
                    <a:pt x="940436" y="7943"/>
                  </a:lnTo>
                  <a:lnTo>
                    <a:pt x="952818" y="10167"/>
                  </a:lnTo>
                  <a:lnTo>
                    <a:pt x="964883" y="12708"/>
                  </a:lnTo>
                  <a:lnTo>
                    <a:pt x="976631" y="15568"/>
                  </a:lnTo>
                  <a:lnTo>
                    <a:pt x="988696" y="19062"/>
                  </a:lnTo>
                  <a:lnTo>
                    <a:pt x="1000443" y="22239"/>
                  </a:lnTo>
                  <a:lnTo>
                    <a:pt x="1011873" y="26052"/>
                  </a:lnTo>
                  <a:lnTo>
                    <a:pt x="1023621" y="30182"/>
                  </a:lnTo>
                  <a:lnTo>
                    <a:pt x="1034733" y="34630"/>
                  </a:lnTo>
                  <a:lnTo>
                    <a:pt x="1046163" y="39395"/>
                  </a:lnTo>
                  <a:lnTo>
                    <a:pt x="1057276" y="44161"/>
                  </a:lnTo>
                  <a:lnTo>
                    <a:pt x="1068388" y="48926"/>
                  </a:lnTo>
                  <a:lnTo>
                    <a:pt x="1079183" y="54645"/>
                  </a:lnTo>
                  <a:lnTo>
                    <a:pt x="1089661" y="60046"/>
                  </a:lnTo>
                  <a:lnTo>
                    <a:pt x="1100456" y="66082"/>
                  </a:lnTo>
                  <a:lnTo>
                    <a:pt x="1110616" y="72119"/>
                  </a:lnTo>
                  <a:lnTo>
                    <a:pt x="1120776" y="78790"/>
                  </a:lnTo>
                  <a:lnTo>
                    <a:pt x="1130936" y="85462"/>
                  </a:lnTo>
                  <a:lnTo>
                    <a:pt x="1140461" y="92134"/>
                  </a:lnTo>
                  <a:lnTo>
                    <a:pt x="1150303" y="99123"/>
                  </a:lnTo>
                  <a:lnTo>
                    <a:pt x="1159828" y="106430"/>
                  </a:lnTo>
                  <a:lnTo>
                    <a:pt x="1169353" y="114055"/>
                  </a:lnTo>
                  <a:lnTo>
                    <a:pt x="1178561" y="121680"/>
                  </a:lnTo>
                  <a:lnTo>
                    <a:pt x="1187133" y="129623"/>
                  </a:lnTo>
                  <a:lnTo>
                    <a:pt x="1196023" y="137883"/>
                  </a:lnTo>
                  <a:lnTo>
                    <a:pt x="1204596" y="146143"/>
                  </a:lnTo>
                  <a:lnTo>
                    <a:pt x="1213168" y="155039"/>
                  </a:lnTo>
                  <a:lnTo>
                    <a:pt x="1221106" y="163299"/>
                  </a:lnTo>
                  <a:lnTo>
                    <a:pt x="1229043" y="172513"/>
                  </a:lnTo>
                  <a:lnTo>
                    <a:pt x="1236981" y="181726"/>
                  </a:lnTo>
                  <a:lnTo>
                    <a:pt x="1244283" y="190939"/>
                  </a:lnTo>
                  <a:lnTo>
                    <a:pt x="1251586" y="200153"/>
                  </a:lnTo>
                  <a:lnTo>
                    <a:pt x="1258888" y="210001"/>
                  </a:lnTo>
                  <a:lnTo>
                    <a:pt x="1265556" y="219850"/>
                  </a:lnTo>
                  <a:lnTo>
                    <a:pt x="1272223" y="230017"/>
                  </a:lnTo>
                  <a:lnTo>
                    <a:pt x="1278256" y="240183"/>
                  </a:lnTo>
                  <a:lnTo>
                    <a:pt x="1284606" y="250667"/>
                  </a:lnTo>
                  <a:lnTo>
                    <a:pt x="1290321" y="261151"/>
                  </a:lnTo>
                  <a:lnTo>
                    <a:pt x="1296353" y="271953"/>
                  </a:lnTo>
                  <a:lnTo>
                    <a:pt x="1301433" y="282755"/>
                  </a:lnTo>
                  <a:lnTo>
                    <a:pt x="1306831" y="293239"/>
                  </a:lnTo>
                  <a:lnTo>
                    <a:pt x="1311593" y="304359"/>
                  </a:lnTo>
                  <a:lnTo>
                    <a:pt x="1316356" y="315796"/>
                  </a:lnTo>
                  <a:lnTo>
                    <a:pt x="1320483" y="327234"/>
                  </a:lnTo>
                  <a:lnTo>
                    <a:pt x="1324293" y="338671"/>
                  </a:lnTo>
                  <a:lnTo>
                    <a:pt x="1328421" y="350426"/>
                  </a:lnTo>
                  <a:lnTo>
                    <a:pt x="1331913" y="362181"/>
                  </a:lnTo>
                  <a:lnTo>
                    <a:pt x="1335088" y="373936"/>
                  </a:lnTo>
                  <a:lnTo>
                    <a:pt x="1337946" y="386009"/>
                  </a:lnTo>
                  <a:lnTo>
                    <a:pt x="1340803" y="398081"/>
                  </a:lnTo>
                  <a:lnTo>
                    <a:pt x="1343026" y="410472"/>
                  </a:lnTo>
                  <a:lnTo>
                    <a:pt x="1344931" y="422862"/>
                  </a:lnTo>
                  <a:lnTo>
                    <a:pt x="1346518" y="435252"/>
                  </a:lnTo>
                  <a:lnTo>
                    <a:pt x="1348106" y="447643"/>
                  </a:lnTo>
                  <a:lnTo>
                    <a:pt x="1349058" y="460033"/>
                  </a:lnTo>
                  <a:lnTo>
                    <a:pt x="1350011" y="472741"/>
                  </a:lnTo>
                  <a:lnTo>
                    <a:pt x="1350646" y="485449"/>
                  </a:lnTo>
                  <a:lnTo>
                    <a:pt x="1350963" y="498475"/>
                  </a:lnTo>
                  <a:lnTo>
                    <a:pt x="1350646" y="513407"/>
                  </a:lnTo>
                  <a:lnTo>
                    <a:pt x="1349693" y="528975"/>
                  </a:lnTo>
                  <a:lnTo>
                    <a:pt x="1348423" y="543907"/>
                  </a:lnTo>
                  <a:lnTo>
                    <a:pt x="1347153" y="558521"/>
                  </a:lnTo>
                  <a:lnTo>
                    <a:pt x="1345248" y="573453"/>
                  </a:lnTo>
                  <a:lnTo>
                    <a:pt x="1342708" y="588067"/>
                  </a:lnTo>
                  <a:lnTo>
                    <a:pt x="1339851" y="602682"/>
                  </a:lnTo>
                  <a:lnTo>
                    <a:pt x="1336358" y="616660"/>
                  </a:lnTo>
                  <a:lnTo>
                    <a:pt x="1332866" y="631275"/>
                  </a:lnTo>
                  <a:lnTo>
                    <a:pt x="1328738" y="645254"/>
                  </a:lnTo>
                  <a:lnTo>
                    <a:pt x="1324293" y="658915"/>
                  </a:lnTo>
                  <a:lnTo>
                    <a:pt x="1319531" y="672576"/>
                  </a:lnTo>
                  <a:lnTo>
                    <a:pt x="1314133" y="685920"/>
                  </a:lnTo>
                  <a:lnTo>
                    <a:pt x="1308418" y="699263"/>
                  </a:lnTo>
                  <a:lnTo>
                    <a:pt x="1302386" y="712607"/>
                  </a:lnTo>
                  <a:lnTo>
                    <a:pt x="1296353" y="725315"/>
                  </a:lnTo>
                  <a:lnTo>
                    <a:pt x="1289368" y="738023"/>
                  </a:lnTo>
                  <a:lnTo>
                    <a:pt x="1282383" y="750413"/>
                  </a:lnTo>
                  <a:lnTo>
                    <a:pt x="1275081" y="762486"/>
                  </a:lnTo>
                  <a:lnTo>
                    <a:pt x="1267143" y="774559"/>
                  </a:lnTo>
                  <a:lnTo>
                    <a:pt x="1259206" y="786313"/>
                  </a:lnTo>
                  <a:lnTo>
                    <a:pt x="1250633" y="797751"/>
                  </a:lnTo>
                  <a:lnTo>
                    <a:pt x="1242061" y="809188"/>
                  </a:lnTo>
                  <a:lnTo>
                    <a:pt x="1232853" y="819990"/>
                  </a:lnTo>
                  <a:lnTo>
                    <a:pt x="1223963" y="830792"/>
                  </a:lnTo>
                  <a:lnTo>
                    <a:pt x="1214121" y="841276"/>
                  </a:lnTo>
                  <a:lnTo>
                    <a:pt x="1204278" y="851442"/>
                  </a:lnTo>
                  <a:lnTo>
                    <a:pt x="1193801" y="860974"/>
                  </a:lnTo>
                  <a:lnTo>
                    <a:pt x="1183323" y="870822"/>
                  </a:lnTo>
                  <a:lnTo>
                    <a:pt x="1172528" y="880036"/>
                  </a:lnTo>
                  <a:lnTo>
                    <a:pt x="1161733" y="889249"/>
                  </a:lnTo>
                  <a:lnTo>
                    <a:pt x="1150303" y="897827"/>
                  </a:lnTo>
                  <a:lnTo>
                    <a:pt x="1134746" y="909264"/>
                  </a:lnTo>
                  <a:lnTo>
                    <a:pt x="1118236" y="920066"/>
                  </a:lnTo>
                  <a:lnTo>
                    <a:pt x="1101408" y="929915"/>
                  </a:lnTo>
                  <a:lnTo>
                    <a:pt x="1084581" y="939446"/>
                  </a:lnTo>
                  <a:lnTo>
                    <a:pt x="1066801" y="948342"/>
                  </a:lnTo>
                  <a:lnTo>
                    <a:pt x="1048703" y="956602"/>
                  </a:lnTo>
                  <a:lnTo>
                    <a:pt x="1040131" y="960414"/>
                  </a:lnTo>
                  <a:lnTo>
                    <a:pt x="1030606" y="963909"/>
                  </a:lnTo>
                  <a:lnTo>
                    <a:pt x="1021398" y="967722"/>
                  </a:lnTo>
                  <a:lnTo>
                    <a:pt x="1011873" y="970899"/>
                  </a:lnTo>
                  <a:lnTo>
                    <a:pt x="1002348" y="973758"/>
                  </a:lnTo>
                  <a:lnTo>
                    <a:pt x="993141" y="976617"/>
                  </a:lnTo>
                  <a:lnTo>
                    <a:pt x="983616" y="979794"/>
                  </a:lnTo>
                  <a:lnTo>
                    <a:pt x="973773" y="982018"/>
                  </a:lnTo>
                  <a:lnTo>
                    <a:pt x="963931" y="984560"/>
                  </a:lnTo>
                  <a:lnTo>
                    <a:pt x="954088" y="986466"/>
                  </a:lnTo>
                  <a:lnTo>
                    <a:pt x="944246" y="988372"/>
                  </a:lnTo>
                  <a:lnTo>
                    <a:pt x="934403" y="990596"/>
                  </a:lnTo>
                  <a:lnTo>
                    <a:pt x="924561" y="991867"/>
                  </a:lnTo>
                  <a:lnTo>
                    <a:pt x="914401" y="993455"/>
                  </a:lnTo>
                  <a:lnTo>
                    <a:pt x="904241" y="994409"/>
                  </a:lnTo>
                  <a:lnTo>
                    <a:pt x="893763" y="995362"/>
                  </a:lnTo>
                  <a:lnTo>
                    <a:pt x="883603" y="995997"/>
                  </a:lnTo>
                  <a:lnTo>
                    <a:pt x="873126" y="996632"/>
                  </a:lnTo>
                  <a:lnTo>
                    <a:pt x="862648" y="996950"/>
                  </a:lnTo>
                  <a:lnTo>
                    <a:pt x="852171" y="996950"/>
                  </a:lnTo>
                  <a:lnTo>
                    <a:pt x="840423" y="996950"/>
                  </a:lnTo>
                  <a:lnTo>
                    <a:pt x="828358" y="996315"/>
                  </a:lnTo>
                  <a:lnTo>
                    <a:pt x="816293" y="995679"/>
                  </a:lnTo>
                  <a:lnTo>
                    <a:pt x="804546" y="994726"/>
                  </a:lnTo>
                  <a:lnTo>
                    <a:pt x="792798" y="993455"/>
                  </a:lnTo>
                  <a:lnTo>
                    <a:pt x="781368" y="992185"/>
                  </a:lnTo>
                  <a:lnTo>
                    <a:pt x="769621" y="990278"/>
                  </a:lnTo>
                  <a:lnTo>
                    <a:pt x="758191" y="988054"/>
                  </a:lnTo>
                  <a:lnTo>
                    <a:pt x="746761" y="985831"/>
                  </a:lnTo>
                  <a:lnTo>
                    <a:pt x="735331" y="983289"/>
                  </a:lnTo>
                  <a:lnTo>
                    <a:pt x="724218" y="980430"/>
                  </a:lnTo>
                  <a:lnTo>
                    <a:pt x="713106" y="977253"/>
                  </a:lnTo>
                  <a:lnTo>
                    <a:pt x="702311" y="973758"/>
                  </a:lnTo>
                  <a:lnTo>
                    <a:pt x="691198" y="970263"/>
                  </a:lnTo>
                  <a:lnTo>
                    <a:pt x="680721" y="966768"/>
                  </a:lnTo>
                  <a:lnTo>
                    <a:pt x="670243" y="962321"/>
                  </a:lnTo>
                  <a:lnTo>
                    <a:pt x="659448" y="958190"/>
                  </a:lnTo>
                  <a:lnTo>
                    <a:pt x="648971" y="953425"/>
                  </a:lnTo>
                  <a:lnTo>
                    <a:pt x="638811" y="948659"/>
                  </a:lnTo>
                  <a:lnTo>
                    <a:pt x="628651" y="943894"/>
                  </a:lnTo>
                  <a:lnTo>
                    <a:pt x="618491" y="938493"/>
                  </a:lnTo>
                  <a:lnTo>
                    <a:pt x="608648" y="933410"/>
                  </a:lnTo>
                  <a:lnTo>
                    <a:pt x="599123" y="927373"/>
                  </a:lnTo>
                  <a:lnTo>
                    <a:pt x="589281" y="921655"/>
                  </a:lnTo>
                  <a:lnTo>
                    <a:pt x="579756" y="915618"/>
                  </a:lnTo>
                  <a:lnTo>
                    <a:pt x="570548" y="909264"/>
                  </a:lnTo>
                  <a:lnTo>
                    <a:pt x="561023" y="902910"/>
                  </a:lnTo>
                  <a:lnTo>
                    <a:pt x="552133" y="895921"/>
                  </a:lnTo>
                  <a:lnTo>
                    <a:pt x="543561" y="889249"/>
                  </a:lnTo>
                  <a:lnTo>
                    <a:pt x="534671" y="881942"/>
                  </a:lnTo>
                  <a:lnTo>
                    <a:pt x="526098" y="874952"/>
                  </a:lnTo>
                  <a:lnTo>
                    <a:pt x="517526" y="867328"/>
                  </a:lnTo>
                  <a:lnTo>
                    <a:pt x="508318" y="858750"/>
                  </a:lnTo>
                  <a:lnTo>
                    <a:pt x="499428" y="849854"/>
                  </a:lnTo>
                  <a:lnTo>
                    <a:pt x="490538" y="840958"/>
                  </a:lnTo>
                  <a:lnTo>
                    <a:pt x="481648" y="831427"/>
                  </a:lnTo>
                  <a:lnTo>
                    <a:pt x="473711" y="821896"/>
                  </a:lnTo>
                  <a:lnTo>
                    <a:pt x="465456" y="812047"/>
                  </a:lnTo>
                  <a:lnTo>
                    <a:pt x="457518" y="801881"/>
                  </a:lnTo>
                  <a:lnTo>
                    <a:pt x="449898" y="791714"/>
                  </a:lnTo>
                  <a:lnTo>
                    <a:pt x="442596" y="781548"/>
                  </a:lnTo>
                  <a:lnTo>
                    <a:pt x="435293" y="770746"/>
                  </a:lnTo>
                  <a:lnTo>
                    <a:pt x="428626" y="759944"/>
                  </a:lnTo>
                  <a:lnTo>
                    <a:pt x="421958" y="749142"/>
                  </a:lnTo>
                  <a:lnTo>
                    <a:pt x="415608" y="738023"/>
                  </a:lnTo>
                  <a:lnTo>
                    <a:pt x="409576" y="726585"/>
                  </a:lnTo>
                  <a:lnTo>
                    <a:pt x="403861" y="715148"/>
                  </a:lnTo>
                  <a:lnTo>
                    <a:pt x="398463" y="703393"/>
                  </a:lnTo>
                  <a:lnTo>
                    <a:pt x="393383" y="691638"/>
                  </a:lnTo>
                  <a:lnTo>
                    <a:pt x="388303" y="679566"/>
                  </a:lnTo>
                  <a:lnTo>
                    <a:pt x="383858" y="667493"/>
                  </a:lnTo>
                  <a:lnTo>
                    <a:pt x="379731" y="655420"/>
                  </a:lnTo>
                  <a:lnTo>
                    <a:pt x="375603" y="643030"/>
                  </a:lnTo>
                  <a:lnTo>
                    <a:pt x="372111" y="630322"/>
                  </a:lnTo>
                  <a:lnTo>
                    <a:pt x="368936" y="617614"/>
                  </a:lnTo>
                  <a:lnTo>
                    <a:pt x="365443" y="604588"/>
                  </a:lnTo>
                  <a:lnTo>
                    <a:pt x="362903" y="591880"/>
                  </a:lnTo>
                  <a:lnTo>
                    <a:pt x="360681" y="578854"/>
                  </a:lnTo>
                  <a:lnTo>
                    <a:pt x="358776" y="565828"/>
                  </a:lnTo>
                  <a:lnTo>
                    <a:pt x="357188" y="552485"/>
                  </a:lnTo>
                  <a:lnTo>
                    <a:pt x="355601" y="539141"/>
                  </a:lnTo>
                  <a:lnTo>
                    <a:pt x="354648" y="525480"/>
                  </a:lnTo>
                  <a:lnTo>
                    <a:pt x="354331" y="511819"/>
                  </a:lnTo>
                  <a:lnTo>
                    <a:pt x="354013" y="498475"/>
                  </a:lnTo>
                  <a:lnTo>
                    <a:pt x="354331" y="485449"/>
                  </a:lnTo>
                  <a:lnTo>
                    <a:pt x="354648" y="472741"/>
                  </a:lnTo>
                  <a:lnTo>
                    <a:pt x="355601" y="460033"/>
                  </a:lnTo>
                  <a:lnTo>
                    <a:pt x="356871" y="447643"/>
                  </a:lnTo>
                  <a:lnTo>
                    <a:pt x="358141" y="434935"/>
                  </a:lnTo>
                  <a:lnTo>
                    <a:pt x="360046" y="422544"/>
                  </a:lnTo>
                  <a:lnTo>
                    <a:pt x="361951" y="410472"/>
                  </a:lnTo>
                  <a:lnTo>
                    <a:pt x="364173" y="397763"/>
                  </a:lnTo>
                  <a:lnTo>
                    <a:pt x="366713" y="385691"/>
                  </a:lnTo>
                  <a:lnTo>
                    <a:pt x="369888" y="373936"/>
                  </a:lnTo>
                  <a:lnTo>
                    <a:pt x="373063" y="361863"/>
                  </a:lnTo>
                  <a:lnTo>
                    <a:pt x="376556" y="350108"/>
                  </a:lnTo>
                  <a:lnTo>
                    <a:pt x="380683" y="338671"/>
                  </a:lnTo>
                  <a:lnTo>
                    <a:pt x="384493" y="326916"/>
                  </a:lnTo>
                  <a:lnTo>
                    <a:pt x="388621" y="315796"/>
                  </a:lnTo>
                  <a:lnTo>
                    <a:pt x="393383" y="304359"/>
                  </a:lnTo>
                  <a:lnTo>
                    <a:pt x="398146" y="293239"/>
                  </a:lnTo>
                  <a:lnTo>
                    <a:pt x="403543" y="282755"/>
                  </a:lnTo>
                  <a:lnTo>
                    <a:pt x="408623" y="271636"/>
                  </a:lnTo>
                  <a:lnTo>
                    <a:pt x="414656" y="261151"/>
                  </a:lnTo>
                  <a:lnTo>
                    <a:pt x="420371" y="250667"/>
                  </a:lnTo>
                  <a:lnTo>
                    <a:pt x="426721" y="240183"/>
                  </a:lnTo>
                  <a:lnTo>
                    <a:pt x="432753" y="230017"/>
                  </a:lnTo>
                  <a:lnTo>
                    <a:pt x="439421" y="219850"/>
                  </a:lnTo>
                  <a:lnTo>
                    <a:pt x="446088" y="210001"/>
                  </a:lnTo>
                  <a:lnTo>
                    <a:pt x="453391" y="200153"/>
                  </a:lnTo>
                  <a:lnTo>
                    <a:pt x="460693" y="190939"/>
                  </a:lnTo>
                  <a:lnTo>
                    <a:pt x="467996" y="181408"/>
                  </a:lnTo>
                  <a:lnTo>
                    <a:pt x="475933" y="172195"/>
                  </a:lnTo>
                  <a:lnTo>
                    <a:pt x="483871" y="163299"/>
                  </a:lnTo>
                  <a:lnTo>
                    <a:pt x="491808" y="154403"/>
                  </a:lnTo>
                  <a:lnTo>
                    <a:pt x="500381" y="146143"/>
                  </a:lnTo>
                  <a:lnTo>
                    <a:pt x="508953" y="137565"/>
                  </a:lnTo>
                  <a:lnTo>
                    <a:pt x="517526" y="129305"/>
                  </a:lnTo>
                  <a:lnTo>
                    <a:pt x="526416" y="121680"/>
                  </a:lnTo>
                  <a:lnTo>
                    <a:pt x="535623" y="113738"/>
                  </a:lnTo>
                  <a:lnTo>
                    <a:pt x="545148" y="106113"/>
                  </a:lnTo>
                  <a:lnTo>
                    <a:pt x="554673" y="99123"/>
                  </a:lnTo>
                  <a:lnTo>
                    <a:pt x="564516" y="92134"/>
                  </a:lnTo>
                  <a:lnTo>
                    <a:pt x="574041" y="85462"/>
                  </a:lnTo>
                  <a:lnTo>
                    <a:pt x="584201" y="78473"/>
                  </a:lnTo>
                  <a:lnTo>
                    <a:pt x="594361" y="72119"/>
                  </a:lnTo>
                  <a:lnTo>
                    <a:pt x="604838" y="66082"/>
                  </a:lnTo>
                  <a:lnTo>
                    <a:pt x="615316" y="60046"/>
                  </a:lnTo>
                  <a:lnTo>
                    <a:pt x="625793" y="54645"/>
                  </a:lnTo>
                  <a:lnTo>
                    <a:pt x="636906" y="48926"/>
                  </a:lnTo>
                  <a:lnTo>
                    <a:pt x="647701" y="44161"/>
                  </a:lnTo>
                  <a:lnTo>
                    <a:pt x="658813" y="39395"/>
                  </a:lnTo>
                  <a:lnTo>
                    <a:pt x="670243" y="34630"/>
                  </a:lnTo>
                  <a:lnTo>
                    <a:pt x="681356" y="30182"/>
                  </a:lnTo>
                  <a:lnTo>
                    <a:pt x="693103" y="26052"/>
                  </a:lnTo>
                  <a:lnTo>
                    <a:pt x="704533" y="22239"/>
                  </a:lnTo>
                  <a:lnTo>
                    <a:pt x="716281" y="19062"/>
                  </a:lnTo>
                  <a:lnTo>
                    <a:pt x="728346" y="15568"/>
                  </a:lnTo>
                  <a:lnTo>
                    <a:pt x="740093" y="12708"/>
                  </a:lnTo>
                  <a:lnTo>
                    <a:pt x="752158" y="10167"/>
                  </a:lnTo>
                  <a:lnTo>
                    <a:pt x="764541" y="7625"/>
                  </a:lnTo>
                  <a:lnTo>
                    <a:pt x="776606" y="5719"/>
                  </a:lnTo>
                  <a:lnTo>
                    <a:pt x="788988" y="3813"/>
                  </a:lnTo>
                  <a:lnTo>
                    <a:pt x="801688" y="2542"/>
                  </a:lnTo>
                  <a:lnTo>
                    <a:pt x="814071" y="1271"/>
                  </a:lnTo>
                  <a:lnTo>
                    <a:pt x="826771" y="636"/>
                  </a:lnTo>
                  <a:lnTo>
                    <a:pt x="839471" y="0"/>
                  </a:lnTo>
                  <a:close/>
                </a:path>
              </a:pathLst>
            </a:custGeom>
            <a:solidFill>
              <a:srgbClr val="F7F7F7"/>
            </a:solidFill>
            <a:ln>
              <a:noFill/>
            </a:ln>
          </p:spPr>
          <p:txBody>
            <a:bodyPr anchor="ctr">
              <a:normAutofit fontScale="85000" lnSpcReduction="20000"/>
              <a:scene3d>
                <a:camera prst="orthographicFront"/>
                <a:lightRig rig="threePt" dir="t"/>
              </a:scene3d>
              <a:sp3d>
                <a:contourClr>
                  <a:srgbClr val="FFFFFF"/>
                </a:contourClr>
              </a:sp3d>
            </a:bodyPr>
            <a:lstStyle/>
            <a:p>
              <a:pPr algn="ctr" fontAlgn="base">
                <a:defRPr/>
              </a:pPr>
              <a:endParaRPr lang="zh-CN" altLang="en-US" sz="2400" strike="noStrike" noProof="1">
                <a:solidFill>
                  <a:srgbClr val="FFFFFF"/>
                </a:solidFill>
              </a:endParaRPr>
            </a:p>
          </p:txBody>
        </p:sp>
      </p:grpSp>
      <p:grpSp>
        <p:nvGrpSpPr>
          <p:cNvPr id="17414" name="组合 10"/>
          <p:cNvGrpSpPr/>
          <p:nvPr/>
        </p:nvGrpSpPr>
        <p:grpSpPr>
          <a:xfrm>
            <a:off x="2235200" y="2828925"/>
            <a:ext cx="506413" cy="504825"/>
            <a:chOff x="1519237" y="1651743"/>
            <a:chExt cx="447675" cy="447675"/>
          </a:xfrm>
        </p:grpSpPr>
        <p:sp>
          <p:nvSpPr>
            <p:cNvPr id="12" name="椭圆 11"/>
            <p:cNvSpPr/>
            <p:nvPr/>
          </p:nvSpPr>
          <p:spPr>
            <a:xfrm>
              <a:off x="1519237" y="1651743"/>
              <a:ext cx="447675" cy="447675"/>
            </a:xfrm>
            <a:prstGeom prst="ellipse">
              <a:avLst/>
            </a:prstGeom>
            <a:solidFill>
              <a:schemeClr val="accent1">
                <a:lumMod val="50000"/>
              </a:schemeClr>
            </a:solidFill>
            <a:ln w="1905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lnSpc>
                  <a:spcPct val="80000"/>
                </a:lnSpc>
              </a:pPr>
              <a:endParaRPr lang="zh-CN" altLang="en-US" sz="2000">
                <a:solidFill>
                  <a:srgbClr val="FFFFFF"/>
                </a:solidFill>
                <a:latin typeface="Arial" panose="020B0604020202020204" pitchFamily="34" charset="0"/>
                <a:ea typeface="黑体" panose="02010609060101010101" charset="-122"/>
              </a:endParaRPr>
            </a:p>
          </p:txBody>
        </p:sp>
        <p:sp>
          <p:nvSpPr>
            <p:cNvPr id="13" name="KSO_Shape"/>
            <p:cNvSpPr/>
            <p:nvPr/>
          </p:nvSpPr>
          <p:spPr bwMode="auto">
            <a:xfrm>
              <a:off x="1632717" y="1704975"/>
              <a:ext cx="247650" cy="313481"/>
            </a:xfrm>
            <a:custGeom>
              <a:avLst/>
              <a:gdLst>
                <a:gd name="T0" fmla="*/ 508479 w 1679575"/>
                <a:gd name="T1" fmla="*/ 933537 h 2125662"/>
                <a:gd name="T2" fmla="*/ 645344 w 1679575"/>
                <a:gd name="T3" fmla="*/ 1004349 h 2125662"/>
                <a:gd name="T4" fmla="*/ 637947 w 1679575"/>
                <a:gd name="T5" fmla="*/ 1045870 h 2125662"/>
                <a:gd name="T6" fmla="*/ 629410 w 1679575"/>
                <a:gd name="T7" fmla="*/ 1095637 h 2125662"/>
                <a:gd name="T8" fmla="*/ 645913 w 1679575"/>
                <a:gd name="T9" fmla="*/ 1148533 h 2125662"/>
                <a:gd name="T10" fmla="*/ 923628 w 1679575"/>
                <a:gd name="T11" fmla="*/ 1679766 h 2125662"/>
                <a:gd name="T12" fmla="*/ 886068 w 1679575"/>
                <a:gd name="T13" fmla="*/ 1137442 h 2125662"/>
                <a:gd name="T14" fmla="*/ 896597 w 1679575"/>
                <a:gd name="T15" fmla="*/ 1083408 h 2125662"/>
                <a:gd name="T16" fmla="*/ 885214 w 1679575"/>
                <a:gd name="T17" fmla="*/ 1039044 h 2125662"/>
                <a:gd name="T18" fmla="*/ 917083 w 1679575"/>
                <a:gd name="T19" fmla="*/ 999799 h 2125662"/>
                <a:gd name="T20" fmla="*/ 1048543 w 1679575"/>
                <a:gd name="T21" fmla="*/ 927280 h 2125662"/>
                <a:gd name="T22" fmla="*/ 1168905 w 1679575"/>
                <a:gd name="T23" fmla="*/ 933822 h 2125662"/>
                <a:gd name="T24" fmla="*/ 1257397 w 1679575"/>
                <a:gd name="T25" fmla="*/ 1021128 h 2125662"/>
                <a:gd name="T26" fmla="*/ 1333655 w 1679575"/>
                <a:gd name="T27" fmla="*/ 1118957 h 2125662"/>
                <a:gd name="T28" fmla="*/ 1397392 w 1679575"/>
                <a:gd name="T29" fmla="*/ 1227592 h 2125662"/>
                <a:gd name="T30" fmla="*/ 1446903 w 1679575"/>
                <a:gd name="T31" fmla="*/ 1349025 h 2125662"/>
                <a:gd name="T32" fmla="*/ 1482186 w 1679575"/>
                <a:gd name="T33" fmla="*/ 1483540 h 2125662"/>
                <a:gd name="T34" fmla="*/ 1501820 w 1679575"/>
                <a:gd name="T35" fmla="*/ 1632274 h 2125662"/>
                <a:gd name="T36" fmla="*/ 1439790 w 1679575"/>
                <a:gd name="T37" fmla="*/ 1742331 h 2125662"/>
                <a:gd name="T38" fmla="*/ 1242601 w 1679575"/>
                <a:gd name="T39" fmla="*/ 1826794 h 2125662"/>
                <a:gd name="T40" fmla="*/ 1035738 w 1679575"/>
                <a:gd name="T41" fmla="*/ 1881112 h 2125662"/>
                <a:gd name="T42" fmla="*/ 822331 w 1679575"/>
                <a:gd name="T43" fmla="*/ 1904432 h 2125662"/>
                <a:gd name="T44" fmla="*/ 596403 w 1679575"/>
                <a:gd name="T45" fmla="*/ 1894194 h 2125662"/>
                <a:gd name="T46" fmla="*/ 373036 w 1679575"/>
                <a:gd name="T47" fmla="*/ 1847838 h 2125662"/>
                <a:gd name="T48" fmla="*/ 159344 w 1679575"/>
                <a:gd name="T49" fmla="*/ 1766788 h 2125662"/>
                <a:gd name="T50" fmla="*/ 0 w 1679575"/>
                <a:gd name="T51" fmla="*/ 1676354 h 2125662"/>
                <a:gd name="T52" fmla="*/ 15365 w 1679575"/>
                <a:gd name="T53" fmla="*/ 1518519 h 2125662"/>
                <a:gd name="T54" fmla="*/ 47234 w 1679575"/>
                <a:gd name="T55" fmla="*/ 1376611 h 2125662"/>
                <a:gd name="T56" fmla="*/ 94468 w 1679575"/>
                <a:gd name="T57" fmla="*/ 1249206 h 2125662"/>
                <a:gd name="T58" fmla="*/ 155930 w 1679575"/>
                <a:gd name="T59" fmla="*/ 1135735 h 2125662"/>
                <a:gd name="T60" fmla="*/ 230765 w 1679575"/>
                <a:gd name="T61" fmla="*/ 1035348 h 2125662"/>
                <a:gd name="T62" fmla="*/ 317835 w 1679575"/>
                <a:gd name="T63" fmla="*/ 946334 h 2125662"/>
                <a:gd name="T64" fmla="*/ 427669 w 1679575"/>
                <a:gd name="T65" fmla="*/ 860449 h 2125662"/>
                <a:gd name="T66" fmla="*/ 831848 w 1679575"/>
                <a:gd name="T67" fmla="*/ 5125 h 2125662"/>
                <a:gd name="T68" fmla="*/ 927152 w 1679575"/>
                <a:gd name="T69" fmla="*/ 31035 h 2125662"/>
                <a:gd name="T70" fmla="*/ 1013353 w 1679575"/>
                <a:gd name="T71" fmla="*/ 76590 h 2125662"/>
                <a:gd name="T72" fmla="*/ 1087035 w 1679575"/>
                <a:gd name="T73" fmla="*/ 138945 h 2125662"/>
                <a:gd name="T74" fmla="*/ 1145356 w 1679575"/>
                <a:gd name="T75" fmla="*/ 215250 h 2125662"/>
                <a:gd name="T76" fmla="*/ 1186607 w 1679575"/>
                <a:gd name="T77" fmla="*/ 303514 h 2125662"/>
                <a:gd name="T78" fmla="*/ 1207944 w 1679575"/>
                <a:gd name="T79" fmla="*/ 401174 h 2125662"/>
                <a:gd name="T80" fmla="*/ 1205383 w 1679575"/>
                <a:gd name="T81" fmla="*/ 513924 h 2125662"/>
                <a:gd name="T82" fmla="*/ 1172382 w 1679575"/>
                <a:gd name="T83" fmla="*/ 626673 h 2125662"/>
                <a:gd name="T84" fmla="*/ 1112924 w 1679575"/>
                <a:gd name="T85" fmla="*/ 725187 h 2125662"/>
                <a:gd name="T86" fmla="*/ 1030706 w 1679575"/>
                <a:gd name="T87" fmla="*/ 804625 h 2125662"/>
                <a:gd name="T88" fmla="*/ 915204 w 1679575"/>
                <a:gd name="T89" fmla="*/ 867264 h 2125662"/>
                <a:gd name="T90" fmla="*/ 837253 w 1679575"/>
                <a:gd name="T91" fmla="*/ 887764 h 2125662"/>
                <a:gd name="T92" fmla="*/ 753044 w 1679575"/>
                <a:gd name="T93" fmla="*/ 893458 h 2125662"/>
                <a:gd name="T94" fmla="*/ 658879 w 1679575"/>
                <a:gd name="T95" fmla="*/ 881215 h 2125662"/>
                <a:gd name="T96" fmla="*/ 572394 w 1679575"/>
                <a:gd name="T97" fmla="*/ 850180 h 2125662"/>
                <a:gd name="T98" fmla="*/ 494728 w 1679575"/>
                <a:gd name="T99" fmla="*/ 802917 h 2125662"/>
                <a:gd name="T100" fmla="*/ 424459 w 1679575"/>
                <a:gd name="T101" fmla="*/ 736576 h 2125662"/>
                <a:gd name="T102" fmla="*/ 366992 w 1679575"/>
                <a:gd name="T103" fmla="*/ 651159 h 2125662"/>
                <a:gd name="T104" fmla="*/ 330578 w 1679575"/>
                <a:gd name="T105" fmla="*/ 553500 h 2125662"/>
                <a:gd name="T106" fmla="*/ 317206 w 1679575"/>
                <a:gd name="T107" fmla="*/ 446729 h 2125662"/>
                <a:gd name="T108" fmla="*/ 328586 w 1679575"/>
                <a:gd name="T109" fmla="*/ 345653 h 2125662"/>
                <a:gd name="T110" fmla="*/ 361587 w 1679575"/>
                <a:gd name="T111" fmla="*/ 253403 h 2125662"/>
                <a:gd name="T112" fmla="*/ 412795 w 1679575"/>
                <a:gd name="T113" fmla="*/ 171118 h 2125662"/>
                <a:gd name="T114" fmla="*/ 479934 w 1679575"/>
                <a:gd name="T115" fmla="*/ 101931 h 2125662"/>
                <a:gd name="T116" fmla="*/ 560729 w 1679575"/>
                <a:gd name="T117" fmla="*/ 48972 h 2125662"/>
                <a:gd name="T118" fmla="*/ 652620 w 1679575"/>
                <a:gd name="T119" fmla="*/ 13952 h 2125662"/>
                <a:gd name="T120" fmla="*/ 752191 w 1679575"/>
                <a:gd name="T121" fmla="*/ 0 h 212566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679575" h="2125662">
                  <a:moveTo>
                    <a:pt x="481421" y="957262"/>
                  </a:moveTo>
                  <a:lnTo>
                    <a:pt x="484914" y="961070"/>
                  </a:lnTo>
                  <a:lnTo>
                    <a:pt x="490948" y="968686"/>
                  </a:lnTo>
                  <a:lnTo>
                    <a:pt x="497299" y="975667"/>
                  </a:lnTo>
                  <a:lnTo>
                    <a:pt x="510319" y="990264"/>
                  </a:lnTo>
                  <a:lnTo>
                    <a:pt x="523657" y="1003909"/>
                  </a:lnTo>
                  <a:lnTo>
                    <a:pt x="537947" y="1017237"/>
                  </a:lnTo>
                  <a:lnTo>
                    <a:pt x="552237" y="1029613"/>
                  </a:lnTo>
                  <a:lnTo>
                    <a:pt x="567480" y="1041671"/>
                  </a:lnTo>
                  <a:lnTo>
                    <a:pt x="583040" y="1053095"/>
                  </a:lnTo>
                  <a:lnTo>
                    <a:pt x="598601" y="1063884"/>
                  </a:lnTo>
                  <a:lnTo>
                    <a:pt x="615114" y="1074039"/>
                  </a:lnTo>
                  <a:lnTo>
                    <a:pt x="631627" y="1083558"/>
                  </a:lnTo>
                  <a:lnTo>
                    <a:pt x="649093" y="1092126"/>
                  </a:lnTo>
                  <a:lnTo>
                    <a:pt x="666241" y="1100377"/>
                  </a:lnTo>
                  <a:lnTo>
                    <a:pt x="684025" y="1107993"/>
                  </a:lnTo>
                  <a:lnTo>
                    <a:pt x="701808" y="1114657"/>
                  </a:lnTo>
                  <a:lnTo>
                    <a:pt x="720226" y="1120686"/>
                  </a:lnTo>
                  <a:lnTo>
                    <a:pt x="738645" y="1125763"/>
                  </a:lnTo>
                  <a:lnTo>
                    <a:pt x="734517" y="1130840"/>
                  </a:lnTo>
                  <a:lnTo>
                    <a:pt x="730706" y="1135283"/>
                  </a:lnTo>
                  <a:lnTo>
                    <a:pt x="727213" y="1140043"/>
                  </a:lnTo>
                  <a:lnTo>
                    <a:pt x="723402" y="1145437"/>
                  </a:lnTo>
                  <a:lnTo>
                    <a:pt x="720544" y="1150515"/>
                  </a:lnTo>
                  <a:lnTo>
                    <a:pt x="717368" y="1155909"/>
                  </a:lnTo>
                  <a:lnTo>
                    <a:pt x="714510" y="1161304"/>
                  </a:lnTo>
                  <a:lnTo>
                    <a:pt x="711970" y="1167016"/>
                  </a:lnTo>
                  <a:lnTo>
                    <a:pt x="710064" y="1172410"/>
                  </a:lnTo>
                  <a:lnTo>
                    <a:pt x="708159" y="1178439"/>
                  </a:lnTo>
                  <a:lnTo>
                    <a:pt x="706254" y="1184151"/>
                  </a:lnTo>
                  <a:lnTo>
                    <a:pt x="704983" y="1190498"/>
                  </a:lnTo>
                  <a:lnTo>
                    <a:pt x="704031" y="1196210"/>
                  </a:lnTo>
                  <a:lnTo>
                    <a:pt x="702761" y="1202556"/>
                  </a:lnTo>
                  <a:lnTo>
                    <a:pt x="702443" y="1208903"/>
                  </a:lnTo>
                  <a:lnTo>
                    <a:pt x="702125" y="1215249"/>
                  </a:lnTo>
                  <a:lnTo>
                    <a:pt x="702443" y="1222548"/>
                  </a:lnTo>
                  <a:lnTo>
                    <a:pt x="703078" y="1229529"/>
                  </a:lnTo>
                  <a:lnTo>
                    <a:pt x="704348" y="1236510"/>
                  </a:lnTo>
                  <a:lnTo>
                    <a:pt x="705619" y="1243174"/>
                  </a:lnTo>
                  <a:lnTo>
                    <a:pt x="707206" y="1249838"/>
                  </a:lnTo>
                  <a:lnTo>
                    <a:pt x="709112" y="1256819"/>
                  </a:lnTo>
                  <a:lnTo>
                    <a:pt x="711652" y="1263166"/>
                  </a:lnTo>
                  <a:lnTo>
                    <a:pt x="714193" y="1269512"/>
                  </a:lnTo>
                  <a:lnTo>
                    <a:pt x="717686" y="1275542"/>
                  </a:lnTo>
                  <a:lnTo>
                    <a:pt x="720861" y="1281571"/>
                  </a:lnTo>
                  <a:lnTo>
                    <a:pt x="724355" y="1287283"/>
                  </a:lnTo>
                  <a:lnTo>
                    <a:pt x="728483" y="1292995"/>
                  </a:lnTo>
                  <a:lnTo>
                    <a:pt x="732611" y="1298389"/>
                  </a:lnTo>
                  <a:lnTo>
                    <a:pt x="737057" y="1303784"/>
                  </a:lnTo>
                  <a:lnTo>
                    <a:pt x="742138" y="1308861"/>
                  </a:lnTo>
                  <a:lnTo>
                    <a:pt x="746901" y="1313304"/>
                  </a:lnTo>
                  <a:lnTo>
                    <a:pt x="672275" y="1874339"/>
                  </a:lnTo>
                  <a:lnTo>
                    <a:pt x="854237" y="2050773"/>
                  </a:lnTo>
                  <a:lnTo>
                    <a:pt x="1030800" y="1874339"/>
                  </a:lnTo>
                  <a:lnTo>
                    <a:pt x="956173" y="1313304"/>
                  </a:lnTo>
                  <a:lnTo>
                    <a:pt x="961572" y="1308544"/>
                  </a:lnTo>
                  <a:lnTo>
                    <a:pt x="966018" y="1303466"/>
                  </a:lnTo>
                  <a:lnTo>
                    <a:pt x="970781" y="1298072"/>
                  </a:lnTo>
                  <a:lnTo>
                    <a:pt x="974910" y="1292995"/>
                  </a:lnTo>
                  <a:lnTo>
                    <a:pt x="978720" y="1286965"/>
                  </a:lnTo>
                  <a:lnTo>
                    <a:pt x="982531" y="1281571"/>
                  </a:lnTo>
                  <a:lnTo>
                    <a:pt x="986024" y="1275224"/>
                  </a:lnTo>
                  <a:lnTo>
                    <a:pt x="988882" y="1269195"/>
                  </a:lnTo>
                  <a:lnTo>
                    <a:pt x="991423" y="1262849"/>
                  </a:lnTo>
                  <a:lnTo>
                    <a:pt x="994281" y="1256502"/>
                  </a:lnTo>
                  <a:lnTo>
                    <a:pt x="996186" y="1249838"/>
                  </a:lnTo>
                  <a:lnTo>
                    <a:pt x="997774" y="1243174"/>
                  </a:lnTo>
                  <a:lnTo>
                    <a:pt x="999044" y="1236510"/>
                  </a:lnTo>
                  <a:lnTo>
                    <a:pt x="999997" y="1229212"/>
                  </a:lnTo>
                  <a:lnTo>
                    <a:pt x="1000632" y="1222548"/>
                  </a:lnTo>
                  <a:lnTo>
                    <a:pt x="1000632" y="1215249"/>
                  </a:lnTo>
                  <a:lnTo>
                    <a:pt x="1000632" y="1208903"/>
                  </a:lnTo>
                  <a:lnTo>
                    <a:pt x="1000314" y="1203191"/>
                  </a:lnTo>
                  <a:lnTo>
                    <a:pt x="999679" y="1197479"/>
                  </a:lnTo>
                  <a:lnTo>
                    <a:pt x="998727" y="1191767"/>
                  </a:lnTo>
                  <a:lnTo>
                    <a:pt x="997456" y="1186055"/>
                  </a:lnTo>
                  <a:lnTo>
                    <a:pt x="996186" y="1180661"/>
                  </a:lnTo>
                  <a:lnTo>
                    <a:pt x="994598" y="1175266"/>
                  </a:lnTo>
                  <a:lnTo>
                    <a:pt x="992375" y="1169872"/>
                  </a:lnTo>
                  <a:lnTo>
                    <a:pt x="990152" y="1164794"/>
                  </a:lnTo>
                  <a:lnTo>
                    <a:pt x="987929" y="1159400"/>
                  </a:lnTo>
                  <a:lnTo>
                    <a:pt x="985389" y="1154640"/>
                  </a:lnTo>
                  <a:lnTo>
                    <a:pt x="982849" y="1149563"/>
                  </a:lnTo>
                  <a:lnTo>
                    <a:pt x="979355" y="1144803"/>
                  </a:lnTo>
                  <a:lnTo>
                    <a:pt x="976497" y="1139725"/>
                  </a:lnTo>
                  <a:lnTo>
                    <a:pt x="973004" y="1135283"/>
                  </a:lnTo>
                  <a:lnTo>
                    <a:pt x="969829" y="1130840"/>
                  </a:lnTo>
                  <a:lnTo>
                    <a:pt x="987612" y="1126398"/>
                  </a:lnTo>
                  <a:lnTo>
                    <a:pt x="1005713" y="1121320"/>
                  </a:lnTo>
                  <a:lnTo>
                    <a:pt x="1023496" y="1115609"/>
                  </a:lnTo>
                  <a:lnTo>
                    <a:pt x="1041280" y="1109262"/>
                  </a:lnTo>
                  <a:lnTo>
                    <a:pt x="1058428" y="1101963"/>
                  </a:lnTo>
                  <a:lnTo>
                    <a:pt x="1075576" y="1094665"/>
                  </a:lnTo>
                  <a:lnTo>
                    <a:pt x="1092089" y="1086097"/>
                  </a:lnTo>
                  <a:lnTo>
                    <a:pt x="1108602" y="1076895"/>
                  </a:lnTo>
                  <a:lnTo>
                    <a:pt x="1124480" y="1067375"/>
                  </a:lnTo>
                  <a:lnTo>
                    <a:pt x="1140041" y="1056903"/>
                  </a:lnTo>
                  <a:lnTo>
                    <a:pt x="1155601" y="1046114"/>
                  </a:lnTo>
                  <a:lnTo>
                    <a:pt x="1170209" y="1034690"/>
                  </a:lnTo>
                  <a:lnTo>
                    <a:pt x="1184817" y="1022632"/>
                  </a:lnTo>
                  <a:lnTo>
                    <a:pt x="1198472" y="1009938"/>
                  </a:lnTo>
                  <a:lnTo>
                    <a:pt x="1211809" y="996928"/>
                  </a:lnTo>
                  <a:lnTo>
                    <a:pt x="1225147" y="983283"/>
                  </a:lnTo>
                  <a:lnTo>
                    <a:pt x="1228640" y="979792"/>
                  </a:lnTo>
                  <a:lnTo>
                    <a:pt x="1232451" y="982966"/>
                  </a:lnTo>
                  <a:lnTo>
                    <a:pt x="1257220" y="1002005"/>
                  </a:lnTo>
                  <a:lnTo>
                    <a:pt x="1281037" y="1021680"/>
                  </a:lnTo>
                  <a:lnTo>
                    <a:pt x="1304537" y="1041989"/>
                  </a:lnTo>
                  <a:lnTo>
                    <a:pt x="1316604" y="1052143"/>
                  </a:lnTo>
                  <a:lnTo>
                    <a:pt x="1327719" y="1062615"/>
                  </a:lnTo>
                  <a:lnTo>
                    <a:pt x="1338833" y="1073404"/>
                  </a:lnTo>
                  <a:lnTo>
                    <a:pt x="1349948" y="1084193"/>
                  </a:lnTo>
                  <a:lnTo>
                    <a:pt x="1361062" y="1094982"/>
                  </a:lnTo>
                  <a:lnTo>
                    <a:pt x="1371860" y="1105771"/>
                  </a:lnTo>
                  <a:lnTo>
                    <a:pt x="1382339" y="1116561"/>
                  </a:lnTo>
                  <a:lnTo>
                    <a:pt x="1392818" y="1127984"/>
                  </a:lnTo>
                  <a:lnTo>
                    <a:pt x="1403298" y="1139408"/>
                  </a:lnTo>
                  <a:lnTo>
                    <a:pt x="1413460" y="1150832"/>
                  </a:lnTo>
                  <a:lnTo>
                    <a:pt x="1423304" y="1162573"/>
                  </a:lnTo>
                  <a:lnTo>
                    <a:pt x="1433149" y="1174314"/>
                  </a:lnTo>
                  <a:lnTo>
                    <a:pt x="1442675" y="1186373"/>
                  </a:lnTo>
                  <a:lnTo>
                    <a:pt x="1452202" y="1198748"/>
                  </a:lnTo>
                  <a:lnTo>
                    <a:pt x="1461411" y="1210807"/>
                  </a:lnTo>
                  <a:lnTo>
                    <a:pt x="1470621" y="1223183"/>
                  </a:lnTo>
                  <a:lnTo>
                    <a:pt x="1479830" y="1235876"/>
                  </a:lnTo>
                  <a:lnTo>
                    <a:pt x="1488404" y="1248569"/>
                  </a:lnTo>
                  <a:lnTo>
                    <a:pt x="1496978" y="1261262"/>
                  </a:lnTo>
                  <a:lnTo>
                    <a:pt x="1505552" y="1274272"/>
                  </a:lnTo>
                  <a:lnTo>
                    <a:pt x="1513809" y="1287600"/>
                  </a:lnTo>
                  <a:lnTo>
                    <a:pt x="1521748" y="1300611"/>
                  </a:lnTo>
                  <a:lnTo>
                    <a:pt x="1529687" y="1314573"/>
                  </a:lnTo>
                  <a:lnTo>
                    <a:pt x="1537308" y="1328218"/>
                  </a:lnTo>
                  <a:lnTo>
                    <a:pt x="1544930" y="1341863"/>
                  </a:lnTo>
                  <a:lnTo>
                    <a:pt x="1552234" y="1355826"/>
                  </a:lnTo>
                  <a:lnTo>
                    <a:pt x="1559537" y="1369788"/>
                  </a:lnTo>
                  <a:lnTo>
                    <a:pt x="1566206" y="1384385"/>
                  </a:lnTo>
                  <a:lnTo>
                    <a:pt x="1573193" y="1398982"/>
                  </a:lnTo>
                  <a:lnTo>
                    <a:pt x="1579544" y="1413579"/>
                  </a:lnTo>
                  <a:lnTo>
                    <a:pt x="1586213" y="1428176"/>
                  </a:lnTo>
                  <a:lnTo>
                    <a:pt x="1592246" y="1443725"/>
                  </a:lnTo>
                  <a:lnTo>
                    <a:pt x="1598280" y="1458640"/>
                  </a:lnTo>
                  <a:lnTo>
                    <a:pt x="1603996" y="1473871"/>
                  </a:lnTo>
                  <a:lnTo>
                    <a:pt x="1609712" y="1489738"/>
                  </a:lnTo>
                  <a:lnTo>
                    <a:pt x="1614793" y="1505287"/>
                  </a:lnTo>
                  <a:lnTo>
                    <a:pt x="1620191" y="1521153"/>
                  </a:lnTo>
                  <a:lnTo>
                    <a:pt x="1624955" y="1537337"/>
                  </a:lnTo>
                  <a:lnTo>
                    <a:pt x="1630036" y="1553521"/>
                  </a:lnTo>
                  <a:lnTo>
                    <a:pt x="1634482" y="1570339"/>
                  </a:lnTo>
                  <a:lnTo>
                    <a:pt x="1638610" y="1586840"/>
                  </a:lnTo>
                  <a:lnTo>
                    <a:pt x="1643056" y="1603976"/>
                  </a:lnTo>
                  <a:lnTo>
                    <a:pt x="1646867" y="1620794"/>
                  </a:lnTo>
                  <a:lnTo>
                    <a:pt x="1650677" y="1637930"/>
                  </a:lnTo>
                  <a:lnTo>
                    <a:pt x="1654170" y="1655383"/>
                  </a:lnTo>
                  <a:lnTo>
                    <a:pt x="1657664" y="1673153"/>
                  </a:lnTo>
                  <a:lnTo>
                    <a:pt x="1660522" y="1690923"/>
                  </a:lnTo>
                  <a:lnTo>
                    <a:pt x="1663697" y="1709011"/>
                  </a:lnTo>
                  <a:lnTo>
                    <a:pt x="1666238" y="1727099"/>
                  </a:lnTo>
                  <a:lnTo>
                    <a:pt x="1668461" y="1745821"/>
                  </a:lnTo>
                  <a:lnTo>
                    <a:pt x="1670684" y="1764226"/>
                  </a:lnTo>
                  <a:lnTo>
                    <a:pt x="1672589" y="1783266"/>
                  </a:lnTo>
                  <a:lnTo>
                    <a:pt x="1674177" y="1802305"/>
                  </a:lnTo>
                  <a:lnTo>
                    <a:pt x="1676082" y="1821345"/>
                  </a:lnTo>
                  <a:lnTo>
                    <a:pt x="1677352" y="1841019"/>
                  </a:lnTo>
                  <a:lnTo>
                    <a:pt x="1678305" y="1860694"/>
                  </a:lnTo>
                  <a:lnTo>
                    <a:pt x="1679258" y="1880368"/>
                  </a:lnTo>
                  <a:lnTo>
                    <a:pt x="1679575" y="1900677"/>
                  </a:lnTo>
                  <a:lnTo>
                    <a:pt x="1679575" y="1903850"/>
                  </a:lnTo>
                  <a:lnTo>
                    <a:pt x="1677035" y="1905437"/>
                  </a:lnTo>
                  <a:lnTo>
                    <a:pt x="1653853" y="1918765"/>
                  </a:lnTo>
                  <a:lnTo>
                    <a:pt x="1630353" y="1931775"/>
                  </a:lnTo>
                  <a:lnTo>
                    <a:pt x="1606854" y="1944151"/>
                  </a:lnTo>
                  <a:lnTo>
                    <a:pt x="1583037" y="1956209"/>
                  </a:lnTo>
                  <a:lnTo>
                    <a:pt x="1558902" y="1967950"/>
                  </a:lnTo>
                  <a:lnTo>
                    <a:pt x="1534768" y="1979374"/>
                  </a:lnTo>
                  <a:lnTo>
                    <a:pt x="1510316" y="1990163"/>
                  </a:lnTo>
                  <a:lnTo>
                    <a:pt x="1485864" y="2000635"/>
                  </a:lnTo>
                  <a:lnTo>
                    <a:pt x="1461411" y="2010790"/>
                  </a:lnTo>
                  <a:lnTo>
                    <a:pt x="1436642" y="2020627"/>
                  </a:lnTo>
                  <a:lnTo>
                    <a:pt x="1411872" y="2029512"/>
                  </a:lnTo>
                  <a:lnTo>
                    <a:pt x="1386785" y="2038397"/>
                  </a:lnTo>
                  <a:lnTo>
                    <a:pt x="1361380" y="2046965"/>
                  </a:lnTo>
                  <a:lnTo>
                    <a:pt x="1335975" y="2054581"/>
                  </a:lnTo>
                  <a:lnTo>
                    <a:pt x="1310570" y="2062514"/>
                  </a:lnTo>
                  <a:lnTo>
                    <a:pt x="1285166" y="2069495"/>
                  </a:lnTo>
                  <a:lnTo>
                    <a:pt x="1259443" y="2076159"/>
                  </a:lnTo>
                  <a:lnTo>
                    <a:pt x="1233403" y="2082506"/>
                  </a:lnTo>
                  <a:lnTo>
                    <a:pt x="1207681" y="2088535"/>
                  </a:lnTo>
                  <a:lnTo>
                    <a:pt x="1181959" y="2093929"/>
                  </a:lnTo>
                  <a:lnTo>
                    <a:pt x="1155919" y="2099007"/>
                  </a:lnTo>
                  <a:lnTo>
                    <a:pt x="1129561" y="2103767"/>
                  </a:lnTo>
                  <a:lnTo>
                    <a:pt x="1103204" y="2107892"/>
                  </a:lnTo>
                  <a:lnTo>
                    <a:pt x="1077164" y="2111382"/>
                  </a:lnTo>
                  <a:lnTo>
                    <a:pt x="1050806" y="2114873"/>
                  </a:lnTo>
                  <a:lnTo>
                    <a:pt x="1024131" y="2117729"/>
                  </a:lnTo>
                  <a:lnTo>
                    <a:pt x="997774" y="2119950"/>
                  </a:lnTo>
                  <a:lnTo>
                    <a:pt x="971099" y="2121854"/>
                  </a:lnTo>
                  <a:lnTo>
                    <a:pt x="944424" y="2123441"/>
                  </a:lnTo>
                  <a:lnTo>
                    <a:pt x="917749" y="2125028"/>
                  </a:lnTo>
                  <a:lnTo>
                    <a:pt x="891074" y="2125662"/>
                  </a:lnTo>
                  <a:lnTo>
                    <a:pt x="864399" y="2125662"/>
                  </a:lnTo>
                  <a:lnTo>
                    <a:pt x="835818" y="2125662"/>
                  </a:lnTo>
                  <a:lnTo>
                    <a:pt x="807238" y="2124710"/>
                  </a:lnTo>
                  <a:lnTo>
                    <a:pt x="778657" y="2123124"/>
                  </a:lnTo>
                  <a:lnTo>
                    <a:pt x="750395" y="2121537"/>
                  </a:lnTo>
                  <a:lnTo>
                    <a:pt x="722132" y="2119316"/>
                  </a:lnTo>
                  <a:lnTo>
                    <a:pt x="693869" y="2116777"/>
                  </a:lnTo>
                  <a:lnTo>
                    <a:pt x="665606" y="2113604"/>
                  </a:lnTo>
                  <a:lnTo>
                    <a:pt x="637661" y="2109478"/>
                  </a:lnTo>
                  <a:lnTo>
                    <a:pt x="609398" y="2105353"/>
                  </a:lnTo>
                  <a:lnTo>
                    <a:pt x="581453" y="2100593"/>
                  </a:lnTo>
                  <a:lnTo>
                    <a:pt x="553825" y="2095199"/>
                  </a:lnTo>
                  <a:lnTo>
                    <a:pt x="525880" y="2089487"/>
                  </a:lnTo>
                  <a:lnTo>
                    <a:pt x="498252" y="2083458"/>
                  </a:lnTo>
                  <a:lnTo>
                    <a:pt x="470624" y="2076476"/>
                  </a:lnTo>
                  <a:lnTo>
                    <a:pt x="443314" y="2069495"/>
                  </a:lnTo>
                  <a:lnTo>
                    <a:pt x="416321" y="2061879"/>
                  </a:lnTo>
                  <a:lnTo>
                    <a:pt x="389011" y="2053629"/>
                  </a:lnTo>
                  <a:lnTo>
                    <a:pt x="362019" y="2045378"/>
                  </a:lnTo>
                  <a:lnTo>
                    <a:pt x="335343" y="2036176"/>
                  </a:lnTo>
                  <a:lnTo>
                    <a:pt x="308668" y="2026656"/>
                  </a:lnTo>
                  <a:lnTo>
                    <a:pt x="282311" y="2016502"/>
                  </a:lnTo>
                  <a:lnTo>
                    <a:pt x="255953" y="2006030"/>
                  </a:lnTo>
                  <a:lnTo>
                    <a:pt x="229913" y="1994923"/>
                  </a:lnTo>
                  <a:lnTo>
                    <a:pt x="203556" y="1983499"/>
                  </a:lnTo>
                  <a:lnTo>
                    <a:pt x="177833" y="1971441"/>
                  </a:lnTo>
                  <a:lnTo>
                    <a:pt x="152429" y="1959065"/>
                  </a:lnTo>
                  <a:lnTo>
                    <a:pt x="127024" y="1946372"/>
                  </a:lnTo>
                  <a:lnTo>
                    <a:pt x="101619" y="1933044"/>
                  </a:lnTo>
                  <a:lnTo>
                    <a:pt x="76532" y="1919399"/>
                  </a:lnTo>
                  <a:lnTo>
                    <a:pt x="51762" y="1905437"/>
                  </a:lnTo>
                  <a:lnTo>
                    <a:pt x="27310" y="1890523"/>
                  </a:lnTo>
                  <a:lnTo>
                    <a:pt x="2858" y="1875291"/>
                  </a:lnTo>
                  <a:lnTo>
                    <a:pt x="0" y="1888301"/>
                  </a:lnTo>
                  <a:lnTo>
                    <a:pt x="0" y="1870531"/>
                  </a:lnTo>
                  <a:lnTo>
                    <a:pt x="952" y="1850222"/>
                  </a:lnTo>
                  <a:lnTo>
                    <a:pt x="2223" y="1829913"/>
                  </a:lnTo>
                  <a:lnTo>
                    <a:pt x="3493" y="1809604"/>
                  </a:lnTo>
                  <a:lnTo>
                    <a:pt x="5398" y="1790247"/>
                  </a:lnTo>
                  <a:lnTo>
                    <a:pt x="6986" y="1770573"/>
                  </a:lnTo>
                  <a:lnTo>
                    <a:pt x="9209" y="1750898"/>
                  </a:lnTo>
                  <a:lnTo>
                    <a:pt x="11749" y="1732176"/>
                  </a:lnTo>
                  <a:lnTo>
                    <a:pt x="14290" y="1713136"/>
                  </a:lnTo>
                  <a:lnTo>
                    <a:pt x="17148" y="1694414"/>
                  </a:lnTo>
                  <a:lnTo>
                    <a:pt x="20006" y="1676009"/>
                  </a:lnTo>
                  <a:lnTo>
                    <a:pt x="23499" y="1657604"/>
                  </a:lnTo>
                  <a:lnTo>
                    <a:pt x="26992" y="1639834"/>
                  </a:lnTo>
                  <a:lnTo>
                    <a:pt x="30486" y="1621746"/>
                  </a:lnTo>
                  <a:lnTo>
                    <a:pt x="34931" y="1604293"/>
                  </a:lnTo>
                  <a:lnTo>
                    <a:pt x="38742" y="1586840"/>
                  </a:lnTo>
                  <a:lnTo>
                    <a:pt x="43188" y="1569704"/>
                  </a:lnTo>
                  <a:lnTo>
                    <a:pt x="47951" y="1552569"/>
                  </a:lnTo>
                  <a:lnTo>
                    <a:pt x="52715" y="1536068"/>
                  </a:lnTo>
                  <a:lnTo>
                    <a:pt x="57796" y="1519249"/>
                  </a:lnTo>
                  <a:lnTo>
                    <a:pt x="62877" y="1503066"/>
                  </a:lnTo>
                  <a:lnTo>
                    <a:pt x="68593" y="1486564"/>
                  </a:lnTo>
                  <a:lnTo>
                    <a:pt x="73991" y="1470698"/>
                  </a:lnTo>
                  <a:lnTo>
                    <a:pt x="80025" y="1455149"/>
                  </a:lnTo>
                  <a:lnTo>
                    <a:pt x="86059" y="1439283"/>
                  </a:lnTo>
                  <a:lnTo>
                    <a:pt x="92410" y="1424051"/>
                  </a:lnTo>
                  <a:lnTo>
                    <a:pt x="98761" y="1409137"/>
                  </a:lnTo>
                  <a:lnTo>
                    <a:pt x="105430" y="1393905"/>
                  </a:lnTo>
                  <a:lnTo>
                    <a:pt x="112098" y="1378990"/>
                  </a:lnTo>
                  <a:lnTo>
                    <a:pt x="119402" y="1364393"/>
                  </a:lnTo>
                  <a:lnTo>
                    <a:pt x="126706" y="1350114"/>
                  </a:lnTo>
                  <a:lnTo>
                    <a:pt x="134010" y="1335834"/>
                  </a:lnTo>
                  <a:lnTo>
                    <a:pt x="141632" y="1321871"/>
                  </a:lnTo>
                  <a:lnTo>
                    <a:pt x="149571" y="1307909"/>
                  </a:lnTo>
                  <a:lnTo>
                    <a:pt x="157510" y="1294264"/>
                  </a:lnTo>
                  <a:lnTo>
                    <a:pt x="165766" y="1280936"/>
                  </a:lnTo>
                  <a:lnTo>
                    <a:pt x="174023" y="1267291"/>
                  </a:lnTo>
                  <a:lnTo>
                    <a:pt x="182597" y="1253963"/>
                  </a:lnTo>
                  <a:lnTo>
                    <a:pt x="191171" y="1241270"/>
                  </a:lnTo>
                  <a:lnTo>
                    <a:pt x="200380" y="1228260"/>
                  </a:lnTo>
                  <a:lnTo>
                    <a:pt x="209589" y="1215884"/>
                  </a:lnTo>
                  <a:lnTo>
                    <a:pt x="218799" y="1203191"/>
                  </a:lnTo>
                  <a:lnTo>
                    <a:pt x="228008" y="1191133"/>
                  </a:lnTo>
                  <a:lnTo>
                    <a:pt x="237852" y="1178757"/>
                  </a:lnTo>
                  <a:lnTo>
                    <a:pt x="247697" y="1167016"/>
                  </a:lnTo>
                  <a:lnTo>
                    <a:pt x="257541" y="1155275"/>
                  </a:lnTo>
                  <a:lnTo>
                    <a:pt x="267703" y="1143533"/>
                  </a:lnTo>
                  <a:lnTo>
                    <a:pt x="278182" y="1132110"/>
                  </a:lnTo>
                  <a:lnTo>
                    <a:pt x="288662" y="1120686"/>
                  </a:lnTo>
                  <a:lnTo>
                    <a:pt x="298824" y="1109579"/>
                  </a:lnTo>
                  <a:lnTo>
                    <a:pt x="309938" y="1098473"/>
                  </a:lnTo>
                  <a:lnTo>
                    <a:pt x="320735" y="1087684"/>
                  </a:lnTo>
                  <a:lnTo>
                    <a:pt x="331850" y="1076895"/>
                  </a:lnTo>
                  <a:lnTo>
                    <a:pt x="343282" y="1066423"/>
                  </a:lnTo>
                  <a:lnTo>
                    <a:pt x="354715" y="1055951"/>
                  </a:lnTo>
                  <a:lnTo>
                    <a:pt x="366147" y="1045797"/>
                  </a:lnTo>
                  <a:lnTo>
                    <a:pt x="377897" y="1035642"/>
                  </a:lnTo>
                  <a:lnTo>
                    <a:pt x="389964" y="1025805"/>
                  </a:lnTo>
                  <a:lnTo>
                    <a:pt x="401714" y="1015968"/>
                  </a:lnTo>
                  <a:lnTo>
                    <a:pt x="414099" y="1006448"/>
                  </a:lnTo>
                  <a:lnTo>
                    <a:pt x="426801" y="996928"/>
                  </a:lnTo>
                  <a:lnTo>
                    <a:pt x="439186" y="987408"/>
                  </a:lnTo>
                  <a:lnTo>
                    <a:pt x="451571" y="977888"/>
                  </a:lnTo>
                  <a:lnTo>
                    <a:pt x="477293" y="960118"/>
                  </a:lnTo>
                  <a:lnTo>
                    <a:pt x="481421" y="957262"/>
                  </a:lnTo>
                  <a:close/>
                  <a:moveTo>
                    <a:pt x="839471" y="0"/>
                  </a:moveTo>
                  <a:lnTo>
                    <a:pt x="852171" y="0"/>
                  </a:lnTo>
                  <a:lnTo>
                    <a:pt x="865506" y="0"/>
                  </a:lnTo>
                  <a:lnTo>
                    <a:pt x="878206" y="636"/>
                  </a:lnTo>
                  <a:lnTo>
                    <a:pt x="890906" y="1271"/>
                  </a:lnTo>
                  <a:lnTo>
                    <a:pt x="903288" y="2542"/>
                  </a:lnTo>
                  <a:lnTo>
                    <a:pt x="915988" y="3813"/>
                  </a:lnTo>
                  <a:lnTo>
                    <a:pt x="928371" y="5719"/>
                  </a:lnTo>
                  <a:lnTo>
                    <a:pt x="940436" y="7943"/>
                  </a:lnTo>
                  <a:lnTo>
                    <a:pt x="952818" y="10167"/>
                  </a:lnTo>
                  <a:lnTo>
                    <a:pt x="964883" y="12708"/>
                  </a:lnTo>
                  <a:lnTo>
                    <a:pt x="976631" y="15568"/>
                  </a:lnTo>
                  <a:lnTo>
                    <a:pt x="988696" y="19062"/>
                  </a:lnTo>
                  <a:lnTo>
                    <a:pt x="1000443" y="22239"/>
                  </a:lnTo>
                  <a:lnTo>
                    <a:pt x="1011873" y="26052"/>
                  </a:lnTo>
                  <a:lnTo>
                    <a:pt x="1023621" y="30182"/>
                  </a:lnTo>
                  <a:lnTo>
                    <a:pt x="1034733" y="34630"/>
                  </a:lnTo>
                  <a:lnTo>
                    <a:pt x="1046163" y="39395"/>
                  </a:lnTo>
                  <a:lnTo>
                    <a:pt x="1057276" y="44161"/>
                  </a:lnTo>
                  <a:lnTo>
                    <a:pt x="1068388" y="48926"/>
                  </a:lnTo>
                  <a:lnTo>
                    <a:pt x="1079183" y="54645"/>
                  </a:lnTo>
                  <a:lnTo>
                    <a:pt x="1089661" y="60046"/>
                  </a:lnTo>
                  <a:lnTo>
                    <a:pt x="1100456" y="66082"/>
                  </a:lnTo>
                  <a:lnTo>
                    <a:pt x="1110616" y="72119"/>
                  </a:lnTo>
                  <a:lnTo>
                    <a:pt x="1120776" y="78790"/>
                  </a:lnTo>
                  <a:lnTo>
                    <a:pt x="1130936" y="85462"/>
                  </a:lnTo>
                  <a:lnTo>
                    <a:pt x="1140461" y="92134"/>
                  </a:lnTo>
                  <a:lnTo>
                    <a:pt x="1150303" y="99123"/>
                  </a:lnTo>
                  <a:lnTo>
                    <a:pt x="1159828" y="106430"/>
                  </a:lnTo>
                  <a:lnTo>
                    <a:pt x="1169353" y="114055"/>
                  </a:lnTo>
                  <a:lnTo>
                    <a:pt x="1178561" y="121680"/>
                  </a:lnTo>
                  <a:lnTo>
                    <a:pt x="1187133" y="129623"/>
                  </a:lnTo>
                  <a:lnTo>
                    <a:pt x="1196023" y="137883"/>
                  </a:lnTo>
                  <a:lnTo>
                    <a:pt x="1204596" y="146143"/>
                  </a:lnTo>
                  <a:lnTo>
                    <a:pt x="1213168" y="155039"/>
                  </a:lnTo>
                  <a:lnTo>
                    <a:pt x="1221106" y="163299"/>
                  </a:lnTo>
                  <a:lnTo>
                    <a:pt x="1229043" y="172513"/>
                  </a:lnTo>
                  <a:lnTo>
                    <a:pt x="1236981" y="181726"/>
                  </a:lnTo>
                  <a:lnTo>
                    <a:pt x="1244283" y="190939"/>
                  </a:lnTo>
                  <a:lnTo>
                    <a:pt x="1251586" y="200153"/>
                  </a:lnTo>
                  <a:lnTo>
                    <a:pt x="1258888" y="210001"/>
                  </a:lnTo>
                  <a:lnTo>
                    <a:pt x="1265556" y="219850"/>
                  </a:lnTo>
                  <a:lnTo>
                    <a:pt x="1272223" y="230017"/>
                  </a:lnTo>
                  <a:lnTo>
                    <a:pt x="1278256" y="240183"/>
                  </a:lnTo>
                  <a:lnTo>
                    <a:pt x="1284606" y="250667"/>
                  </a:lnTo>
                  <a:lnTo>
                    <a:pt x="1290321" y="261151"/>
                  </a:lnTo>
                  <a:lnTo>
                    <a:pt x="1296353" y="271953"/>
                  </a:lnTo>
                  <a:lnTo>
                    <a:pt x="1301433" y="282755"/>
                  </a:lnTo>
                  <a:lnTo>
                    <a:pt x="1306831" y="293239"/>
                  </a:lnTo>
                  <a:lnTo>
                    <a:pt x="1311593" y="304359"/>
                  </a:lnTo>
                  <a:lnTo>
                    <a:pt x="1316356" y="315796"/>
                  </a:lnTo>
                  <a:lnTo>
                    <a:pt x="1320483" y="327234"/>
                  </a:lnTo>
                  <a:lnTo>
                    <a:pt x="1324293" y="338671"/>
                  </a:lnTo>
                  <a:lnTo>
                    <a:pt x="1328421" y="350426"/>
                  </a:lnTo>
                  <a:lnTo>
                    <a:pt x="1331913" y="362181"/>
                  </a:lnTo>
                  <a:lnTo>
                    <a:pt x="1335088" y="373936"/>
                  </a:lnTo>
                  <a:lnTo>
                    <a:pt x="1337946" y="386009"/>
                  </a:lnTo>
                  <a:lnTo>
                    <a:pt x="1340803" y="398081"/>
                  </a:lnTo>
                  <a:lnTo>
                    <a:pt x="1343026" y="410472"/>
                  </a:lnTo>
                  <a:lnTo>
                    <a:pt x="1344931" y="422862"/>
                  </a:lnTo>
                  <a:lnTo>
                    <a:pt x="1346518" y="435252"/>
                  </a:lnTo>
                  <a:lnTo>
                    <a:pt x="1348106" y="447643"/>
                  </a:lnTo>
                  <a:lnTo>
                    <a:pt x="1349058" y="460033"/>
                  </a:lnTo>
                  <a:lnTo>
                    <a:pt x="1350011" y="472741"/>
                  </a:lnTo>
                  <a:lnTo>
                    <a:pt x="1350646" y="485449"/>
                  </a:lnTo>
                  <a:lnTo>
                    <a:pt x="1350963" y="498475"/>
                  </a:lnTo>
                  <a:lnTo>
                    <a:pt x="1350646" y="513407"/>
                  </a:lnTo>
                  <a:lnTo>
                    <a:pt x="1349693" y="528975"/>
                  </a:lnTo>
                  <a:lnTo>
                    <a:pt x="1348423" y="543907"/>
                  </a:lnTo>
                  <a:lnTo>
                    <a:pt x="1347153" y="558521"/>
                  </a:lnTo>
                  <a:lnTo>
                    <a:pt x="1345248" y="573453"/>
                  </a:lnTo>
                  <a:lnTo>
                    <a:pt x="1342708" y="588067"/>
                  </a:lnTo>
                  <a:lnTo>
                    <a:pt x="1339851" y="602682"/>
                  </a:lnTo>
                  <a:lnTo>
                    <a:pt x="1336358" y="616660"/>
                  </a:lnTo>
                  <a:lnTo>
                    <a:pt x="1332866" y="631275"/>
                  </a:lnTo>
                  <a:lnTo>
                    <a:pt x="1328738" y="645254"/>
                  </a:lnTo>
                  <a:lnTo>
                    <a:pt x="1324293" y="658915"/>
                  </a:lnTo>
                  <a:lnTo>
                    <a:pt x="1319531" y="672576"/>
                  </a:lnTo>
                  <a:lnTo>
                    <a:pt x="1314133" y="685920"/>
                  </a:lnTo>
                  <a:lnTo>
                    <a:pt x="1308418" y="699263"/>
                  </a:lnTo>
                  <a:lnTo>
                    <a:pt x="1302386" y="712607"/>
                  </a:lnTo>
                  <a:lnTo>
                    <a:pt x="1296353" y="725315"/>
                  </a:lnTo>
                  <a:lnTo>
                    <a:pt x="1289368" y="738023"/>
                  </a:lnTo>
                  <a:lnTo>
                    <a:pt x="1282383" y="750413"/>
                  </a:lnTo>
                  <a:lnTo>
                    <a:pt x="1275081" y="762486"/>
                  </a:lnTo>
                  <a:lnTo>
                    <a:pt x="1267143" y="774559"/>
                  </a:lnTo>
                  <a:lnTo>
                    <a:pt x="1259206" y="786313"/>
                  </a:lnTo>
                  <a:lnTo>
                    <a:pt x="1250633" y="797751"/>
                  </a:lnTo>
                  <a:lnTo>
                    <a:pt x="1242061" y="809188"/>
                  </a:lnTo>
                  <a:lnTo>
                    <a:pt x="1232853" y="819990"/>
                  </a:lnTo>
                  <a:lnTo>
                    <a:pt x="1223963" y="830792"/>
                  </a:lnTo>
                  <a:lnTo>
                    <a:pt x="1214121" y="841276"/>
                  </a:lnTo>
                  <a:lnTo>
                    <a:pt x="1204278" y="851442"/>
                  </a:lnTo>
                  <a:lnTo>
                    <a:pt x="1193801" y="860974"/>
                  </a:lnTo>
                  <a:lnTo>
                    <a:pt x="1183323" y="870822"/>
                  </a:lnTo>
                  <a:lnTo>
                    <a:pt x="1172528" y="880036"/>
                  </a:lnTo>
                  <a:lnTo>
                    <a:pt x="1161733" y="889249"/>
                  </a:lnTo>
                  <a:lnTo>
                    <a:pt x="1150303" y="897827"/>
                  </a:lnTo>
                  <a:lnTo>
                    <a:pt x="1134746" y="909264"/>
                  </a:lnTo>
                  <a:lnTo>
                    <a:pt x="1118236" y="920066"/>
                  </a:lnTo>
                  <a:lnTo>
                    <a:pt x="1101408" y="929915"/>
                  </a:lnTo>
                  <a:lnTo>
                    <a:pt x="1084581" y="939446"/>
                  </a:lnTo>
                  <a:lnTo>
                    <a:pt x="1066801" y="948342"/>
                  </a:lnTo>
                  <a:lnTo>
                    <a:pt x="1048703" y="956602"/>
                  </a:lnTo>
                  <a:lnTo>
                    <a:pt x="1040131" y="960414"/>
                  </a:lnTo>
                  <a:lnTo>
                    <a:pt x="1030606" y="963909"/>
                  </a:lnTo>
                  <a:lnTo>
                    <a:pt x="1021398" y="967722"/>
                  </a:lnTo>
                  <a:lnTo>
                    <a:pt x="1011873" y="970899"/>
                  </a:lnTo>
                  <a:lnTo>
                    <a:pt x="1002348" y="973758"/>
                  </a:lnTo>
                  <a:lnTo>
                    <a:pt x="993141" y="976617"/>
                  </a:lnTo>
                  <a:lnTo>
                    <a:pt x="983616" y="979794"/>
                  </a:lnTo>
                  <a:lnTo>
                    <a:pt x="973773" y="982018"/>
                  </a:lnTo>
                  <a:lnTo>
                    <a:pt x="963931" y="984560"/>
                  </a:lnTo>
                  <a:lnTo>
                    <a:pt x="954088" y="986466"/>
                  </a:lnTo>
                  <a:lnTo>
                    <a:pt x="944246" y="988372"/>
                  </a:lnTo>
                  <a:lnTo>
                    <a:pt x="934403" y="990596"/>
                  </a:lnTo>
                  <a:lnTo>
                    <a:pt x="924561" y="991867"/>
                  </a:lnTo>
                  <a:lnTo>
                    <a:pt x="914401" y="993455"/>
                  </a:lnTo>
                  <a:lnTo>
                    <a:pt x="904241" y="994409"/>
                  </a:lnTo>
                  <a:lnTo>
                    <a:pt x="893763" y="995362"/>
                  </a:lnTo>
                  <a:lnTo>
                    <a:pt x="883603" y="995997"/>
                  </a:lnTo>
                  <a:lnTo>
                    <a:pt x="873126" y="996632"/>
                  </a:lnTo>
                  <a:lnTo>
                    <a:pt x="862648" y="996950"/>
                  </a:lnTo>
                  <a:lnTo>
                    <a:pt x="852171" y="996950"/>
                  </a:lnTo>
                  <a:lnTo>
                    <a:pt x="840423" y="996950"/>
                  </a:lnTo>
                  <a:lnTo>
                    <a:pt x="828358" y="996315"/>
                  </a:lnTo>
                  <a:lnTo>
                    <a:pt x="816293" y="995679"/>
                  </a:lnTo>
                  <a:lnTo>
                    <a:pt x="804546" y="994726"/>
                  </a:lnTo>
                  <a:lnTo>
                    <a:pt x="792798" y="993455"/>
                  </a:lnTo>
                  <a:lnTo>
                    <a:pt x="781368" y="992185"/>
                  </a:lnTo>
                  <a:lnTo>
                    <a:pt x="769621" y="990278"/>
                  </a:lnTo>
                  <a:lnTo>
                    <a:pt x="758191" y="988054"/>
                  </a:lnTo>
                  <a:lnTo>
                    <a:pt x="746761" y="985831"/>
                  </a:lnTo>
                  <a:lnTo>
                    <a:pt x="735331" y="983289"/>
                  </a:lnTo>
                  <a:lnTo>
                    <a:pt x="724218" y="980430"/>
                  </a:lnTo>
                  <a:lnTo>
                    <a:pt x="713106" y="977253"/>
                  </a:lnTo>
                  <a:lnTo>
                    <a:pt x="702311" y="973758"/>
                  </a:lnTo>
                  <a:lnTo>
                    <a:pt x="691198" y="970263"/>
                  </a:lnTo>
                  <a:lnTo>
                    <a:pt x="680721" y="966768"/>
                  </a:lnTo>
                  <a:lnTo>
                    <a:pt x="670243" y="962321"/>
                  </a:lnTo>
                  <a:lnTo>
                    <a:pt x="659448" y="958190"/>
                  </a:lnTo>
                  <a:lnTo>
                    <a:pt x="648971" y="953425"/>
                  </a:lnTo>
                  <a:lnTo>
                    <a:pt x="638811" y="948659"/>
                  </a:lnTo>
                  <a:lnTo>
                    <a:pt x="628651" y="943894"/>
                  </a:lnTo>
                  <a:lnTo>
                    <a:pt x="618491" y="938493"/>
                  </a:lnTo>
                  <a:lnTo>
                    <a:pt x="608648" y="933410"/>
                  </a:lnTo>
                  <a:lnTo>
                    <a:pt x="599123" y="927373"/>
                  </a:lnTo>
                  <a:lnTo>
                    <a:pt x="589281" y="921655"/>
                  </a:lnTo>
                  <a:lnTo>
                    <a:pt x="579756" y="915618"/>
                  </a:lnTo>
                  <a:lnTo>
                    <a:pt x="570548" y="909264"/>
                  </a:lnTo>
                  <a:lnTo>
                    <a:pt x="561023" y="902910"/>
                  </a:lnTo>
                  <a:lnTo>
                    <a:pt x="552133" y="895921"/>
                  </a:lnTo>
                  <a:lnTo>
                    <a:pt x="543561" y="889249"/>
                  </a:lnTo>
                  <a:lnTo>
                    <a:pt x="534671" y="881942"/>
                  </a:lnTo>
                  <a:lnTo>
                    <a:pt x="526098" y="874952"/>
                  </a:lnTo>
                  <a:lnTo>
                    <a:pt x="517526" y="867328"/>
                  </a:lnTo>
                  <a:lnTo>
                    <a:pt x="508318" y="858750"/>
                  </a:lnTo>
                  <a:lnTo>
                    <a:pt x="499428" y="849854"/>
                  </a:lnTo>
                  <a:lnTo>
                    <a:pt x="490538" y="840958"/>
                  </a:lnTo>
                  <a:lnTo>
                    <a:pt x="481648" y="831427"/>
                  </a:lnTo>
                  <a:lnTo>
                    <a:pt x="473711" y="821896"/>
                  </a:lnTo>
                  <a:lnTo>
                    <a:pt x="465456" y="812047"/>
                  </a:lnTo>
                  <a:lnTo>
                    <a:pt x="457518" y="801881"/>
                  </a:lnTo>
                  <a:lnTo>
                    <a:pt x="449898" y="791714"/>
                  </a:lnTo>
                  <a:lnTo>
                    <a:pt x="442596" y="781548"/>
                  </a:lnTo>
                  <a:lnTo>
                    <a:pt x="435293" y="770746"/>
                  </a:lnTo>
                  <a:lnTo>
                    <a:pt x="428626" y="759944"/>
                  </a:lnTo>
                  <a:lnTo>
                    <a:pt x="421958" y="749142"/>
                  </a:lnTo>
                  <a:lnTo>
                    <a:pt x="415608" y="738023"/>
                  </a:lnTo>
                  <a:lnTo>
                    <a:pt x="409576" y="726585"/>
                  </a:lnTo>
                  <a:lnTo>
                    <a:pt x="403861" y="715148"/>
                  </a:lnTo>
                  <a:lnTo>
                    <a:pt x="398463" y="703393"/>
                  </a:lnTo>
                  <a:lnTo>
                    <a:pt x="393383" y="691638"/>
                  </a:lnTo>
                  <a:lnTo>
                    <a:pt x="388303" y="679566"/>
                  </a:lnTo>
                  <a:lnTo>
                    <a:pt x="383858" y="667493"/>
                  </a:lnTo>
                  <a:lnTo>
                    <a:pt x="379731" y="655420"/>
                  </a:lnTo>
                  <a:lnTo>
                    <a:pt x="375603" y="643030"/>
                  </a:lnTo>
                  <a:lnTo>
                    <a:pt x="372111" y="630322"/>
                  </a:lnTo>
                  <a:lnTo>
                    <a:pt x="368936" y="617614"/>
                  </a:lnTo>
                  <a:lnTo>
                    <a:pt x="365443" y="604588"/>
                  </a:lnTo>
                  <a:lnTo>
                    <a:pt x="362903" y="591880"/>
                  </a:lnTo>
                  <a:lnTo>
                    <a:pt x="360681" y="578854"/>
                  </a:lnTo>
                  <a:lnTo>
                    <a:pt x="358776" y="565828"/>
                  </a:lnTo>
                  <a:lnTo>
                    <a:pt x="357188" y="552485"/>
                  </a:lnTo>
                  <a:lnTo>
                    <a:pt x="355601" y="539141"/>
                  </a:lnTo>
                  <a:lnTo>
                    <a:pt x="354648" y="525480"/>
                  </a:lnTo>
                  <a:lnTo>
                    <a:pt x="354331" y="511819"/>
                  </a:lnTo>
                  <a:lnTo>
                    <a:pt x="354013" y="498475"/>
                  </a:lnTo>
                  <a:lnTo>
                    <a:pt x="354331" y="485449"/>
                  </a:lnTo>
                  <a:lnTo>
                    <a:pt x="354648" y="472741"/>
                  </a:lnTo>
                  <a:lnTo>
                    <a:pt x="355601" y="460033"/>
                  </a:lnTo>
                  <a:lnTo>
                    <a:pt x="356871" y="447643"/>
                  </a:lnTo>
                  <a:lnTo>
                    <a:pt x="358141" y="434935"/>
                  </a:lnTo>
                  <a:lnTo>
                    <a:pt x="360046" y="422544"/>
                  </a:lnTo>
                  <a:lnTo>
                    <a:pt x="361951" y="410472"/>
                  </a:lnTo>
                  <a:lnTo>
                    <a:pt x="364173" y="397763"/>
                  </a:lnTo>
                  <a:lnTo>
                    <a:pt x="366713" y="385691"/>
                  </a:lnTo>
                  <a:lnTo>
                    <a:pt x="369888" y="373936"/>
                  </a:lnTo>
                  <a:lnTo>
                    <a:pt x="373063" y="361863"/>
                  </a:lnTo>
                  <a:lnTo>
                    <a:pt x="376556" y="350108"/>
                  </a:lnTo>
                  <a:lnTo>
                    <a:pt x="380683" y="338671"/>
                  </a:lnTo>
                  <a:lnTo>
                    <a:pt x="384493" y="326916"/>
                  </a:lnTo>
                  <a:lnTo>
                    <a:pt x="388621" y="315796"/>
                  </a:lnTo>
                  <a:lnTo>
                    <a:pt x="393383" y="304359"/>
                  </a:lnTo>
                  <a:lnTo>
                    <a:pt x="398146" y="293239"/>
                  </a:lnTo>
                  <a:lnTo>
                    <a:pt x="403543" y="282755"/>
                  </a:lnTo>
                  <a:lnTo>
                    <a:pt x="408623" y="271636"/>
                  </a:lnTo>
                  <a:lnTo>
                    <a:pt x="414656" y="261151"/>
                  </a:lnTo>
                  <a:lnTo>
                    <a:pt x="420371" y="250667"/>
                  </a:lnTo>
                  <a:lnTo>
                    <a:pt x="426721" y="240183"/>
                  </a:lnTo>
                  <a:lnTo>
                    <a:pt x="432753" y="230017"/>
                  </a:lnTo>
                  <a:lnTo>
                    <a:pt x="439421" y="219850"/>
                  </a:lnTo>
                  <a:lnTo>
                    <a:pt x="446088" y="210001"/>
                  </a:lnTo>
                  <a:lnTo>
                    <a:pt x="453391" y="200153"/>
                  </a:lnTo>
                  <a:lnTo>
                    <a:pt x="460693" y="190939"/>
                  </a:lnTo>
                  <a:lnTo>
                    <a:pt x="467996" y="181408"/>
                  </a:lnTo>
                  <a:lnTo>
                    <a:pt x="475933" y="172195"/>
                  </a:lnTo>
                  <a:lnTo>
                    <a:pt x="483871" y="163299"/>
                  </a:lnTo>
                  <a:lnTo>
                    <a:pt x="491808" y="154403"/>
                  </a:lnTo>
                  <a:lnTo>
                    <a:pt x="500381" y="146143"/>
                  </a:lnTo>
                  <a:lnTo>
                    <a:pt x="508953" y="137565"/>
                  </a:lnTo>
                  <a:lnTo>
                    <a:pt x="517526" y="129305"/>
                  </a:lnTo>
                  <a:lnTo>
                    <a:pt x="526416" y="121680"/>
                  </a:lnTo>
                  <a:lnTo>
                    <a:pt x="535623" y="113738"/>
                  </a:lnTo>
                  <a:lnTo>
                    <a:pt x="545148" y="106113"/>
                  </a:lnTo>
                  <a:lnTo>
                    <a:pt x="554673" y="99123"/>
                  </a:lnTo>
                  <a:lnTo>
                    <a:pt x="564516" y="92134"/>
                  </a:lnTo>
                  <a:lnTo>
                    <a:pt x="574041" y="85462"/>
                  </a:lnTo>
                  <a:lnTo>
                    <a:pt x="584201" y="78473"/>
                  </a:lnTo>
                  <a:lnTo>
                    <a:pt x="594361" y="72119"/>
                  </a:lnTo>
                  <a:lnTo>
                    <a:pt x="604838" y="66082"/>
                  </a:lnTo>
                  <a:lnTo>
                    <a:pt x="615316" y="60046"/>
                  </a:lnTo>
                  <a:lnTo>
                    <a:pt x="625793" y="54645"/>
                  </a:lnTo>
                  <a:lnTo>
                    <a:pt x="636906" y="48926"/>
                  </a:lnTo>
                  <a:lnTo>
                    <a:pt x="647701" y="44161"/>
                  </a:lnTo>
                  <a:lnTo>
                    <a:pt x="658813" y="39395"/>
                  </a:lnTo>
                  <a:lnTo>
                    <a:pt x="670243" y="34630"/>
                  </a:lnTo>
                  <a:lnTo>
                    <a:pt x="681356" y="30182"/>
                  </a:lnTo>
                  <a:lnTo>
                    <a:pt x="693103" y="26052"/>
                  </a:lnTo>
                  <a:lnTo>
                    <a:pt x="704533" y="22239"/>
                  </a:lnTo>
                  <a:lnTo>
                    <a:pt x="716281" y="19062"/>
                  </a:lnTo>
                  <a:lnTo>
                    <a:pt x="728346" y="15568"/>
                  </a:lnTo>
                  <a:lnTo>
                    <a:pt x="740093" y="12708"/>
                  </a:lnTo>
                  <a:lnTo>
                    <a:pt x="752158" y="10167"/>
                  </a:lnTo>
                  <a:lnTo>
                    <a:pt x="764541" y="7625"/>
                  </a:lnTo>
                  <a:lnTo>
                    <a:pt x="776606" y="5719"/>
                  </a:lnTo>
                  <a:lnTo>
                    <a:pt x="788988" y="3813"/>
                  </a:lnTo>
                  <a:lnTo>
                    <a:pt x="801688" y="2542"/>
                  </a:lnTo>
                  <a:lnTo>
                    <a:pt x="814071" y="1271"/>
                  </a:lnTo>
                  <a:lnTo>
                    <a:pt x="826771" y="636"/>
                  </a:lnTo>
                  <a:lnTo>
                    <a:pt x="839471" y="0"/>
                  </a:lnTo>
                  <a:close/>
                </a:path>
              </a:pathLst>
            </a:custGeom>
            <a:solidFill>
              <a:srgbClr val="F7F7F7"/>
            </a:solidFill>
            <a:ln>
              <a:noFill/>
            </a:ln>
          </p:spPr>
          <p:txBody>
            <a:bodyPr anchor="ctr">
              <a:normAutofit fontScale="85000" lnSpcReduction="20000"/>
              <a:scene3d>
                <a:camera prst="orthographicFront"/>
                <a:lightRig rig="threePt" dir="t"/>
              </a:scene3d>
              <a:sp3d>
                <a:contourClr>
                  <a:srgbClr val="FFFFFF"/>
                </a:contourClr>
              </a:sp3d>
            </a:bodyPr>
            <a:lstStyle/>
            <a:p>
              <a:pPr algn="ctr" fontAlgn="base">
                <a:defRPr/>
              </a:pPr>
              <a:endParaRPr lang="zh-CN" altLang="en-US" sz="2400" strike="noStrike" noProof="1">
                <a:solidFill>
                  <a:srgbClr val="FFFFFF"/>
                </a:solidFill>
              </a:endParaRPr>
            </a:p>
          </p:txBody>
        </p:sp>
      </p:grpSp>
      <p:grpSp>
        <p:nvGrpSpPr>
          <p:cNvPr id="17417" name="组合 13"/>
          <p:cNvGrpSpPr/>
          <p:nvPr/>
        </p:nvGrpSpPr>
        <p:grpSpPr>
          <a:xfrm>
            <a:off x="4616450" y="2978150"/>
            <a:ext cx="506413" cy="504825"/>
            <a:chOff x="1519237" y="1651743"/>
            <a:chExt cx="447675" cy="447675"/>
          </a:xfrm>
        </p:grpSpPr>
        <p:sp>
          <p:nvSpPr>
            <p:cNvPr id="15" name="椭圆 14"/>
            <p:cNvSpPr/>
            <p:nvPr/>
          </p:nvSpPr>
          <p:spPr>
            <a:xfrm>
              <a:off x="1519237" y="1651743"/>
              <a:ext cx="447675" cy="447675"/>
            </a:xfrm>
            <a:prstGeom prst="ellipse">
              <a:avLst/>
            </a:prstGeom>
            <a:solidFill>
              <a:schemeClr val="accent1">
                <a:lumMod val="50000"/>
              </a:schemeClr>
            </a:solidFill>
            <a:ln w="1905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lnSpc>
                  <a:spcPct val="80000"/>
                </a:lnSpc>
              </a:pPr>
              <a:endParaRPr lang="zh-CN" altLang="en-US" sz="2000">
                <a:solidFill>
                  <a:srgbClr val="FFFFFF"/>
                </a:solidFill>
                <a:latin typeface="Arial" panose="020B0604020202020204" pitchFamily="34" charset="0"/>
                <a:ea typeface="黑体" panose="02010609060101010101" charset="-122"/>
              </a:endParaRPr>
            </a:p>
          </p:txBody>
        </p:sp>
        <p:sp>
          <p:nvSpPr>
            <p:cNvPr id="16" name="KSO_Shape"/>
            <p:cNvSpPr/>
            <p:nvPr/>
          </p:nvSpPr>
          <p:spPr bwMode="auto">
            <a:xfrm>
              <a:off x="1632717" y="1704975"/>
              <a:ext cx="247650" cy="313481"/>
            </a:xfrm>
            <a:custGeom>
              <a:avLst/>
              <a:gdLst>
                <a:gd name="T0" fmla="*/ 508479 w 1679575"/>
                <a:gd name="T1" fmla="*/ 933537 h 2125662"/>
                <a:gd name="T2" fmla="*/ 645344 w 1679575"/>
                <a:gd name="T3" fmla="*/ 1004349 h 2125662"/>
                <a:gd name="T4" fmla="*/ 637947 w 1679575"/>
                <a:gd name="T5" fmla="*/ 1045870 h 2125662"/>
                <a:gd name="T6" fmla="*/ 629410 w 1679575"/>
                <a:gd name="T7" fmla="*/ 1095637 h 2125662"/>
                <a:gd name="T8" fmla="*/ 645913 w 1679575"/>
                <a:gd name="T9" fmla="*/ 1148533 h 2125662"/>
                <a:gd name="T10" fmla="*/ 923628 w 1679575"/>
                <a:gd name="T11" fmla="*/ 1679766 h 2125662"/>
                <a:gd name="T12" fmla="*/ 886068 w 1679575"/>
                <a:gd name="T13" fmla="*/ 1137442 h 2125662"/>
                <a:gd name="T14" fmla="*/ 896597 w 1679575"/>
                <a:gd name="T15" fmla="*/ 1083408 h 2125662"/>
                <a:gd name="T16" fmla="*/ 885214 w 1679575"/>
                <a:gd name="T17" fmla="*/ 1039044 h 2125662"/>
                <a:gd name="T18" fmla="*/ 917083 w 1679575"/>
                <a:gd name="T19" fmla="*/ 999799 h 2125662"/>
                <a:gd name="T20" fmla="*/ 1048543 w 1679575"/>
                <a:gd name="T21" fmla="*/ 927280 h 2125662"/>
                <a:gd name="T22" fmla="*/ 1168905 w 1679575"/>
                <a:gd name="T23" fmla="*/ 933822 h 2125662"/>
                <a:gd name="T24" fmla="*/ 1257397 w 1679575"/>
                <a:gd name="T25" fmla="*/ 1021128 h 2125662"/>
                <a:gd name="T26" fmla="*/ 1333655 w 1679575"/>
                <a:gd name="T27" fmla="*/ 1118957 h 2125662"/>
                <a:gd name="T28" fmla="*/ 1397392 w 1679575"/>
                <a:gd name="T29" fmla="*/ 1227592 h 2125662"/>
                <a:gd name="T30" fmla="*/ 1446903 w 1679575"/>
                <a:gd name="T31" fmla="*/ 1349025 h 2125662"/>
                <a:gd name="T32" fmla="*/ 1482186 w 1679575"/>
                <a:gd name="T33" fmla="*/ 1483540 h 2125662"/>
                <a:gd name="T34" fmla="*/ 1501820 w 1679575"/>
                <a:gd name="T35" fmla="*/ 1632274 h 2125662"/>
                <a:gd name="T36" fmla="*/ 1439790 w 1679575"/>
                <a:gd name="T37" fmla="*/ 1742331 h 2125662"/>
                <a:gd name="T38" fmla="*/ 1242601 w 1679575"/>
                <a:gd name="T39" fmla="*/ 1826794 h 2125662"/>
                <a:gd name="T40" fmla="*/ 1035738 w 1679575"/>
                <a:gd name="T41" fmla="*/ 1881112 h 2125662"/>
                <a:gd name="T42" fmla="*/ 822331 w 1679575"/>
                <a:gd name="T43" fmla="*/ 1904432 h 2125662"/>
                <a:gd name="T44" fmla="*/ 596403 w 1679575"/>
                <a:gd name="T45" fmla="*/ 1894194 h 2125662"/>
                <a:gd name="T46" fmla="*/ 373036 w 1679575"/>
                <a:gd name="T47" fmla="*/ 1847838 h 2125662"/>
                <a:gd name="T48" fmla="*/ 159344 w 1679575"/>
                <a:gd name="T49" fmla="*/ 1766788 h 2125662"/>
                <a:gd name="T50" fmla="*/ 0 w 1679575"/>
                <a:gd name="T51" fmla="*/ 1676354 h 2125662"/>
                <a:gd name="T52" fmla="*/ 15365 w 1679575"/>
                <a:gd name="T53" fmla="*/ 1518519 h 2125662"/>
                <a:gd name="T54" fmla="*/ 47234 w 1679575"/>
                <a:gd name="T55" fmla="*/ 1376611 h 2125662"/>
                <a:gd name="T56" fmla="*/ 94468 w 1679575"/>
                <a:gd name="T57" fmla="*/ 1249206 h 2125662"/>
                <a:gd name="T58" fmla="*/ 155930 w 1679575"/>
                <a:gd name="T59" fmla="*/ 1135735 h 2125662"/>
                <a:gd name="T60" fmla="*/ 230765 w 1679575"/>
                <a:gd name="T61" fmla="*/ 1035348 h 2125662"/>
                <a:gd name="T62" fmla="*/ 317835 w 1679575"/>
                <a:gd name="T63" fmla="*/ 946334 h 2125662"/>
                <a:gd name="T64" fmla="*/ 427669 w 1679575"/>
                <a:gd name="T65" fmla="*/ 860449 h 2125662"/>
                <a:gd name="T66" fmla="*/ 831848 w 1679575"/>
                <a:gd name="T67" fmla="*/ 5125 h 2125662"/>
                <a:gd name="T68" fmla="*/ 927152 w 1679575"/>
                <a:gd name="T69" fmla="*/ 31035 h 2125662"/>
                <a:gd name="T70" fmla="*/ 1013353 w 1679575"/>
                <a:gd name="T71" fmla="*/ 76590 h 2125662"/>
                <a:gd name="T72" fmla="*/ 1087035 w 1679575"/>
                <a:gd name="T73" fmla="*/ 138945 h 2125662"/>
                <a:gd name="T74" fmla="*/ 1145356 w 1679575"/>
                <a:gd name="T75" fmla="*/ 215250 h 2125662"/>
                <a:gd name="T76" fmla="*/ 1186607 w 1679575"/>
                <a:gd name="T77" fmla="*/ 303514 h 2125662"/>
                <a:gd name="T78" fmla="*/ 1207944 w 1679575"/>
                <a:gd name="T79" fmla="*/ 401174 h 2125662"/>
                <a:gd name="T80" fmla="*/ 1205383 w 1679575"/>
                <a:gd name="T81" fmla="*/ 513924 h 2125662"/>
                <a:gd name="T82" fmla="*/ 1172382 w 1679575"/>
                <a:gd name="T83" fmla="*/ 626673 h 2125662"/>
                <a:gd name="T84" fmla="*/ 1112924 w 1679575"/>
                <a:gd name="T85" fmla="*/ 725187 h 2125662"/>
                <a:gd name="T86" fmla="*/ 1030706 w 1679575"/>
                <a:gd name="T87" fmla="*/ 804625 h 2125662"/>
                <a:gd name="T88" fmla="*/ 915204 w 1679575"/>
                <a:gd name="T89" fmla="*/ 867264 h 2125662"/>
                <a:gd name="T90" fmla="*/ 837253 w 1679575"/>
                <a:gd name="T91" fmla="*/ 887764 h 2125662"/>
                <a:gd name="T92" fmla="*/ 753044 w 1679575"/>
                <a:gd name="T93" fmla="*/ 893458 h 2125662"/>
                <a:gd name="T94" fmla="*/ 658879 w 1679575"/>
                <a:gd name="T95" fmla="*/ 881215 h 2125662"/>
                <a:gd name="T96" fmla="*/ 572394 w 1679575"/>
                <a:gd name="T97" fmla="*/ 850180 h 2125662"/>
                <a:gd name="T98" fmla="*/ 494728 w 1679575"/>
                <a:gd name="T99" fmla="*/ 802917 h 2125662"/>
                <a:gd name="T100" fmla="*/ 424459 w 1679575"/>
                <a:gd name="T101" fmla="*/ 736576 h 2125662"/>
                <a:gd name="T102" fmla="*/ 366992 w 1679575"/>
                <a:gd name="T103" fmla="*/ 651159 h 2125662"/>
                <a:gd name="T104" fmla="*/ 330578 w 1679575"/>
                <a:gd name="T105" fmla="*/ 553500 h 2125662"/>
                <a:gd name="T106" fmla="*/ 317206 w 1679575"/>
                <a:gd name="T107" fmla="*/ 446729 h 2125662"/>
                <a:gd name="T108" fmla="*/ 328586 w 1679575"/>
                <a:gd name="T109" fmla="*/ 345653 h 2125662"/>
                <a:gd name="T110" fmla="*/ 361587 w 1679575"/>
                <a:gd name="T111" fmla="*/ 253403 h 2125662"/>
                <a:gd name="T112" fmla="*/ 412795 w 1679575"/>
                <a:gd name="T113" fmla="*/ 171118 h 2125662"/>
                <a:gd name="T114" fmla="*/ 479934 w 1679575"/>
                <a:gd name="T115" fmla="*/ 101931 h 2125662"/>
                <a:gd name="T116" fmla="*/ 560729 w 1679575"/>
                <a:gd name="T117" fmla="*/ 48972 h 2125662"/>
                <a:gd name="T118" fmla="*/ 652620 w 1679575"/>
                <a:gd name="T119" fmla="*/ 13952 h 2125662"/>
                <a:gd name="T120" fmla="*/ 752191 w 1679575"/>
                <a:gd name="T121" fmla="*/ 0 h 212566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679575" h="2125662">
                  <a:moveTo>
                    <a:pt x="481421" y="957262"/>
                  </a:moveTo>
                  <a:lnTo>
                    <a:pt x="484914" y="961070"/>
                  </a:lnTo>
                  <a:lnTo>
                    <a:pt x="490948" y="968686"/>
                  </a:lnTo>
                  <a:lnTo>
                    <a:pt x="497299" y="975667"/>
                  </a:lnTo>
                  <a:lnTo>
                    <a:pt x="510319" y="990264"/>
                  </a:lnTo>
                  <a:lnTo>
                    <a:pt x="523657" y="1003909"/>
                  </a:lnTo>
                  <a:lnTo>
                    <a:pt x="537947" y="1017237"/>
                  </a:lnTo>
                  <a:lnTo>
                    <a:pt x="552237" y="1029613"/>
                  </a:lnTo>
                  <a:lnTo>
                    <a:pt x="567480" y="1041671"/>
                  </a:lnTo>
                  <a:lnTo>
                    <a:pt x="583040" y="1053095"/>
                  </a:lnTo>
                  <a:lnTo>
                    <a:pt x="598601" y="1063884"/>
                  </a:lnTo>
                  <a:lnTo>
                    <a:pt x="615114" y="1074039"/>
                  </a:lnTo>
                  <a:lnTo>
                    <a:pt x="631627" y="1083558"/>
                  </a:lnTo>
                  <a:lnTo>
                    <a:pt x="649093" y="1092126"/>
                  </a:lnTo>
                  <a:lnTo>
                    <a:pt x="666241" y="1100377"/>
                  </a:lnTo>
                  <a:lnTo>
                    <a:pt x="684025" y="1107993"/>
                  </a:lnTo>
                  <a:lnTo>
                    <a:pt x="701808" y="1114657"/>
                  </a:lnTo>
                  <a:lnTo>
                    <a:pt x="720226" y="1120686"/>
                  </a:lnTo>
                  <a:lnTo>
                    <a:pt x="738645" y="1125763"/>
                  </a:lnTo>
                  <a:lnTo>
                    <a:pt x="734517" y="1130840"/>
                  </a:lnTo>
                  <a:lnTo>
                    <a:pt x="730706" y="1135283"/>
                  </a:lnTo>
                  <a:lnTo>
                    <a:pt x="727213" y="1140043"/>
                  </a:lnTo>
                  <a:lnTo>
                    <a:pt x="723402" y="1145437"/>
                  </a:lnTo>
                  <a:lnTo>
                    <a:pt x="720544" y="1150515"/>
                  </a:lnTo>
                  <a:lnTo>
                    <a:pt x="717368" y="1155909"/>
                  </a:lnTo>
                  <a:lnTo>
                    <a:pt x="714510" y="1161304"/>
                  </a:lnTo>
                  <a:lnTo>
                    <a:pt x="711970" y="1167016"/>
                  </a:lnTo>
                  <a:lnTo>
                    <a:pt x="710064" y="1172410"/>
                  </a:lnTo>
                  <a:lnTo>
                    <a:pt x="708159" y="1178439"/>
                  </a:lnTo>
                  <a:lnTo>
                    <a:pt x="706254" y="1184151"/>
                  </a:lnTo>
                  <a:lnTo>
                    <a:pt x="704983" y="1190498"/>
                  </a:lnTo>
                  <a:lnTo>
                    <a:pt x="704031" y="1196210"/>
                  </a:lnTo>
                  <a:lnTo>
                    <a:pt x="702761" y="1202556"/>
                  </a:lnTo>
                  <a:lnTo>
                    <a:pt x="702443" y="1208903"/>
                  </a:lnTo>
                  <a:lnTo>
                    <a:pt x="702125" y="1215249"/>
                  </a:lnTo>
                  <a:lnTo>
                    <a:pt x="702443" y="1222548"/>
                  </a:lnTo>
                  <a:lnTo>
                    <a:pt x="703078" y="1229529"/>
                  </a:lnTo>
                  <a:lnTo>
                    <a:pt x="704348" y="1236510"/>
                  </a:lnTo>
                  <a:lnTo>
                    <a:pt x="705619" y="1243174"/>
                  </a:lnTo>
                  <a:lnTo>
                    <a:pt x="707206" y="1249838"/>
                  </a:lnTo>
                  <a:lnTo>
                    <a:pt x="709112" y="1256819"/>
                  </a:lnTo>
                  <a:lnTo>
                    <a:pt x="711652" y="1263166"/>
                  </a:lnTo>
                  <a:lnTo>
                    <a:pt x="714193" y="1269512"/>
                  </a:lnTo>
                  <a:lnTo>
                    <a:pt x="717686" y="1275542"/>
                  </a:lnTo>
                  <a:lnTo>
                    <a:pt x="720861" y="1281571"/>
                  </a:lnTo>
                  <a:lnTo>
                    <a:pt x="724355" y="1287283"/>
                  </a:lnTo>
                  <a:lnTo>
                    <a:pt x="728483" y="1292995"/>
                  </a:lnTo>
                  <a:lnTo>
                    <a:pt x="732611" y="1298389"/>
                  </a:lnTo>
                  <a:lnTo>
                    <a:pt x="737057" y="1303784"/>
                  </a:lnTo>
                  <a:lnTo>
                    <a:pt x="742138" y="1308861"/>
                  </a:lnTo>
                  <a:lnTo>
                    <a:pt x="746901" y="1313304"/>
                  </a:lnTo>
                  <a:lnTo>
                    <a:pt x="672275" y="1874339"/>
                  </a:lnTo>
                  <a:lnTo>
                    <a:pt x="854237" y="2050773"/>
                  </a:lnTo>
                  <a:lnTo>
                    <a:pt x="1030800" y="1874339"/>
                  </a:lnTo>
                  <a:lnTo>
                    <a:pt x="956173" y="1313304"/>
                  </a:lnTo>
                  <a:lnTo>
                    <a:pt x="961572" y="1308544"/>
                  </a:lnTo>
                  <a:lnTo>
                    <a:pt x="966018" y="1303466"/>
                  </a:lnTo>
                  <a:lnTo>
                    <a:pt x="970781" y="1298072"/>
                  </a:lnTo>
                  <a:lnTo>
                    <a:pt x="974910" y="1292995"/>
                  </a:lnTo>
                  <a:lnTo>
                    <a:pt x="978720" y="1286965"/>
                  </a:lnTo>
                  <a:lnTo>
                    <a:pt x="982531" y="1281571"/>
                  </a:lnTo>
                  <a:lnTo>
                    <a:pt x="986024" y="1275224"/>
                  </a:lnTo>
                  <a:lnTo>
                    <a:pt x="988882" y="1269195"/>
                  </a:lnTo>
                  <a:lnTo>
                    <a:pt x="991423" y="1262849"/>
                  </a:lnTo>
                  <a:lnTo>
                    <a:pt x="994281" y="1256502"/>
                  </a:lnTo>
                  <a:lnTo>
                    <a:pt x="996186" y="1249838"/>
                  </a:lnTo>
                  <a:lnTo>
                    <a:pt x="997774" y="1243174"/>
                  </a:lnTo>
                  <a:lnTo>
                    <a:pt x="999044" y="1236510"/>
                  </a:lnTo>
                  <a:lnTo>
                    <a:pt x="999997" y="1229212"/>
                  </a:lnTo>
                  <a:lnTo>
                    <a:pt x="1000632" y="1222548"/>
                  </a:lnTo>
                  <a:lnTo>
                    <a:pt x="1000632" y="1215249"/>
                  </a:lnTo>
                  <a:lnTo>
                    <a:pt x="1000632" y="1208903"/>
                  </a:lnTo>
                  <a:lnTo>
                    <a:pt x="1000314" y="1203191"/>
                  </a:lnTo>
                  <a:lnTo>
                    <a:pt x="999679" y="1197479"/>
                  </a:lnTo>
                  <a:lnTo>
                    <a:pt x="998727" y="1191767"/>
                  </a:lnTo>
                  <a:lnTo>
                    <a:pt x="997456" y="1186055"/>
                  </a:lnTo>
                  <a:lnTo>
                    <a:pt x="996186" y="1180661"/>
                  </a:lnTo>
                  <a:lnTo>
                    <a:pt x="994598" y="1175266"/>
                  </a:lnTo>
                  <a:lnTo>
                    <a:pt x="992375" y="1169872"/>
                  </a:lnTo>
                  <a:lnTo>
                    <a:pt x="990152" y="1164794"/>
                  </a:lnTo>
                  <a:lnTo>
                    <a:pt x="987929" y="1159400"/>
                  </a:lnTo>
                  <a:lnTo>
                    <a:pt x="985389" y="1154640"/>
                  </a:lnTo>
                  <a:lnTo>
                    <a:pt x="982849" y="1149563"/>
                  </a:lnTo>
                  <a:lnTo>
                    <a:pt x="979355" y="1144803"/>
                  </a:lnTo>
                  <a:lnTo>
                    <a:pt x="976497" y="1139725"/>
                  </a:lnTo>
                  <a:lnTo>
                    <a:pt x="973004" y="1135283"/>
                  </a:lnTo>
                  <a:lnTo>
                    <a:pt x="969829" y="1130840"/>
                  </a:lnTo>
                  <a:lnTo>
                    <a:pt x="987612" y="1126398"/>
                  </a:lnTo>
                  <a:lnTo>
                    <a:pt x="1005713" y="1121320"/>
                  </a:lnTo>
                  <a:lnTo>
                    <a:pt x="1023496" y="1115609"/>
                  </a:lnTo>
                  <a:lnTo>
                    <a:pt x="1041280" y="1109262"/>
                  </a:lnTo>
                  <a:lnTo>
                    <a:pt x="1058428" y="1101963"/>
                  </a:lnTo>
                  <a:lnTo>
                    <a:pt x="1075576" y="1094665"/>
                  </a:lnTo>
                  <a:lnTo>
                    <a:pt x="1092089" y="1086097"/>
                  </a:lnTo>
                  <a:lnTo>
                    <a:pt x="1108602" y="1076895"/>
                  </a:lnTo>
                  <a:lnTo>
                    <a:pt x="1124480" y="1067375"/>
                  </a:lnTo>
                  <a:lnTo>
                    <a:pt x="1140041" y="1056903"/>
                  </a:lnTo>
                  <a:lnTo>
                    <a:pt x="1155601" y="1046114"/>
                  </a:lnTo>
                  <a:lnTo>
                    <a:pt x="1170209" y="1034690"/>
                  </a:lnTo>
                  <a:lnTo>
                    <a:pt x="1184817" y="1022632"/>
                  </a:lnTo>
                  <a:lnTo>
                    <a:pt x="1198472" y="1009938"/>
                  </a:lnTo>
                  <a:lnTo>
                    <a:pt x="1211809" y="996928"/>
                  </a:lnTo>
                  <a:lnTo>
                    <a:pt x="1225147" y="983283"/>
                  </a:lnTo>
                  <a:lnTo>
                    <a:pt x="1228640" y="979792"/>
                  </a:lnTo>
                  <a:lnTo>
                    <a:pt x="1232451" y="982966"/>
                  </a:lnTo>
                  <a:lnTo>
                    <a:pt x="1257220" y="1002005"/>
                  </a:lnTo>
                  <a:lnTo>
                    <a:pt x="1281037" y="1021680"/>
                  </a:lnTo>
                  <a:lnTo>
                    <a:pt x="1304537" y="1041989"/>
                  </a:lnTo>
                  <a:lnTo>
                    <a:pt x="1316604" y="1052143"/>
                  </a:lnTo>
                  <a:lnTo>
                    <a:pt x="1327719" y="1062615"/>
                  </a:lnTo>
                  <a:lnTo>
                    <a:pt x="1338833" y="1073404"/>
                  </a:lnTo>
                  <a:lnTo>
                    <a:pt x="1349948" y="1084193"/>
                  </a:lnTo>
                  <a:lnTo>
                    <a:pt x="1361062" y="1094982"/>
                  </a:lnTo>
                  <a:lnTo>
                    <a:pt x="1371860" y="1105771"/>
                  </a:lnTo>
                  <a:lnTo>
                    <a:pt x="1382339" y="1116561"/>
                  </a:lnTo>
                  <a:lnTo>
                    <a:pt x="1392818" y="1127984"/>
                  </a:lnTo>
                  <a:lnTo>
                    <a:pt x="1403298" y="1139408"/>
                  </a:lnTo>
                  <a:lnTo>
                    <a:pt x="1413460" y="1150832"/>
                  </a:lnTo>
                  <a:lnTo>
                    <a:pt x="1423304" y="1162573"/>
                  </a:lnTo>
                  <a:lnTo>
                    <a:pt x="1433149" y="1174314"/>
                  </a:lnTo>
                  <a:lnTo>
                    <a:pt x="1442675" y="1186373"/>
                  </a:lnTo>
                  <a:lnTo>
                    <a:pt x="1452202" y="1198748"/>
                  </a:lnTo>
                  <a:lnTo>
                    <a:pt x="1461411" y="1210807"/>
                  </a:lnTo>
                  <a:lnTo>
                    <a:pt x="1470621" y="1223183"/>
                  </a:lnTo>
                  <a:lnTo>
                    <a:pt x="1479830" y="1235876"/>
                  </a:lnTo>
                  <a:lnTo>
                    <a:pt x="1488404" y="1248569"/>
                  </a:lnTo>
                  <a:lnTo>
                    <a:pt x="1496978" y="1261262"/>
                  </a:lnTo>
                  <a:lnTo>
                    <a:pt x="1505552" y="1274272"/>
                  </a:lnTo>
                  <a:lnTo>
                    <a:pt x="1513809" y="1287600"/>
                  </a:lnTo>
                  <a:lnTo>
                    <a:pt x="1521748" y="1300611"/>
                  </a:lnTo>
                  <a:lnTo>
                    <a:pt x="1529687" y="1314573"/>
                  </a:lnTo>
                  <a:lnTo>
                    <a:pt x="1537308" y="1328218"/>
                  </a:lnTo>
                  <a:lnTo>
                    <a:pt x="1544930" y="1341863"/>
                  </a:lnTo>
                  <a:lnTo>
                    <a:pt x="1552234" y="1355826"/>
                  </a:lnTo>
                  <a:lnTo>
                    <a:pt x="1559537" y="1369788"/>
                  </a:lnTo>
                  <a:lnTo>
                    <a:pt x="1566206" y="1384385"/>
                  </a:lnTo>
                  <a:lnTo>
                    <a:pt x="1573193" y="1398982"/>
                  </a:lnTo>
                  <a:lnTo>
                    <a:pt x="1579544" y="1413579"/>
                  </a:lnTo>
                  <a:lnTo>
                    <a:pt x="1586213" y="1428176"/>
                  </a:lnTo>
                  <a:lnTo>
                    <a:pt x="1592246" y="1443725"/>
                  </a:lnTo>
                  <a:lnTo>
                    <a:pt x="1598280" y="1458640"/>
                  </a:lnTo>
                  <a:lnTo>
                    <a:pt x="1603996" y="1473871"/>
                  </a:lnTo>
                  <a:lnTo>
                    <a:pt x="1609712" y="1489738"/>
                  </a:lnTo>
                  <a:lnTo>
                    <a:pt x="1614793" y="1505287"/>
                  </a:lnTo>
                  <a:lnTo>
                    <a:pt x="1620191" y="1521153"/>
                  </a:lnTo>
                  <a:lnTo>
                    <a:pt x="1624955" y="1537337"/>
                  </a:lnTo>
                  <a:lnTo>
                    <a:pt x="1630036" y="1553521"/>
                  </a:lnTo>
                  <a:lnTo>
                    <a:pt x="1634482" y="1570339"/>
                  </a:lnTo>
                  <a:lnTo>
                    <a:pt x="1638610" y="1586840"/>
                  </a:lnTo>
                  <a:lnTo>
                    <a:pt x="1643056" y="1603976"/>
                  </a:lnTo>
                  <a:lnTo>
                    <a:pt x="1646867" y="1620794"/>
                  </a:lnTo>
                  <a:lnTo>
                    <a:pt x="1650677" y="1637930"/>
                  </a:lnTo>
                  <a:lnTo>
                    <a:pt x="1654170" y="1655383"/>
                  </a:lnTo>
                  <a:lnTo>
                    <a:pt x="1657664" y="1673153"/>
                  </a:lnTo>
                  <a:lnTo>
                    <a:pt x="1660522" y="1690923"/>
                  </a:lnTo>
                  <a:lnTo>
                    <a:pt x="1663697" y="1709011"/>
                  </a:lnTo>
                  <a:lnTo>
                    <a:pt x="1666238" y="1727099"/>
                  </a:lnTo>
                  <a:lnTo>
                    <a:pt x="1668461" y="1745821"/>
                  </a:lnTo>
                  <a:lnTo>
                    <a:pt x="1670684" y="1764226"/>
                  </a:lnTo>
                  <a:lnTo>
                    <a:pt x="1672589" y="1783266"/>
                  </a:lnTo>
                  <a:lnTo>
                    <a:pt x="1674177" y="1802305"/>
                  </a:lnTo>
                  <a:lnTo>
                    <a:pt x="1676082" y="1821345"/>
                  </a:lnTo>
                  <a:lnTo>
                    <a:pt x="1677352" y="1841019"/>
                  </a:lnTo>
                  <a:lnTo>
                    <a:pt x="1678305" y="1860694"/>
                  </a:lnTo>
                  <a:lnTo>
                    <a:pt x="1679258" y="1880368"/>
                  </a:lnTo>
                  <a:lnTo>
                    <a:pt x="1679575" y="1900677"/>
                  </a:lnTo>
                  <a:lnTo>
                    <a:pt x="1679575" y="1903850"/>
                  </a:lnTo>
                  <a:lnTo>
                    <a:pt x="1677035" y="1905437"/>
                  </a:lnTo>
                  <a:lnTo>
                    <a:pt x="1653853" y="1918765"/>
                  </a:lnTo>
                  <a:lnTo>
                    <a:pt x="1630353" y="1931775"/>
                  </a:lnTo>
                  <a:lnTo>
                    <a:pt x="1606854" y="1944151"/>
                  </a:lnTo>
                  <a:lnTo>
                    <a:pt x="1583037" y="1956209"/>
                  </a:lnTo>
                  <a:lnTo>
                    <a:pt x="1558902" y="1967950"/>
                  </a:lnTo>
                  <a:lnTo>
                    <a:pt x="1534768" y="1979374"/>
                  </a:lnTo>
                  <a:lnTo>
                    <a:pt x="1510316" y="1990163"/>
                  </a:lnTo>
                  <a:lnTo>
                    <a:pt x="1485864" y="2000635"/>
                  </a:lnTo>
                  <a:lnTo>
                    <a:pt x="1461411" y="2010790"/>
                  </a:lnTo>
                  <a:lnTo>
                    <a:pt x="1436642" y="2020627"/>
                  </a:lnTo>
                  <a:lnTo>
                    <a:pt x="1411872" y="2029512"/>
                  </a:lnTo>
                  <a:lnTo>
                    <a:pt x="1386785" y="2038397"/>
                  </a:lnTo>
                  <a:lnTo>
                    <a:pt x="1361380" y="2046965"/>
                  </a:lnTo>
                  <a:lnTo>
                    <a:pt x="1335975" y="2054581"/>
                  </a:lnTo>
                  <a:lnTo>
                    <a:pt x="1310570" y="2062514"/>
                  </a:lnTo>
                  <a:lnTo>
                    <a:pt x="1285166" y="2069495"/>
                  </a:lnTo>
                  <a:lnTo>
                    <a:pt x="1259443" y="2076159"/>
                  </a:lnTo>
                  <a:lnTo>
                    <a:pt x="1233403" y="2082506"/>
                  </a:lnTo>
                  <a:lnTo>
                    <a:pt x="1207681" y="2088535"/>
                  </a:lnTo>
                  <a:lnTo>
                    <a:pt x="1181959" y="2093929"/>
                  </a:lnTo>
                  <a:lnTo>
                    <a:pt x="1155919" y="2099007"/>
                  </a:lnTo>
                  <a:lnTo>
                    <a:pt x="1129561" y="2103767"/>
                  </a:lnTo>
                  <a:lnTo>
                    <a:pt x="1103204" y="2107892"/>
                  </a:lnTo>
                  <a:lnTo>
                    <a:pt x="1077164" y="2111382"/>
                  </a:lnTo>
                  <a:lnTo>
                    <a:pt x="1050806" y="2114873"/>
                  </a:lnTo>
                  <a:lnTo>
                    <a:pt x="1024131" y="2117729"/>
                  </a:lnTo>
                  <a:lnTo>
                    <a:pt x="997774" y="2119950"/>
                  </a:lnTo>
                  <a:lnTo>
                    <a:pt x="971099" y="2121854"/>
                  </a:lnTo>
                  <a:lnTo>
                    <a:pt x="944424" y="2123441"/>
                  </a:lnTo>
                  <a:lnTo>
                    <a:pt x="917749" y="2125028"/>
                  </a:lnTo>
                  <a:lnTo>
                    <a:pt x="891074" y="2125662"/>
                  </a:lnTo>
                  <a:lnTo>
                    <a:pt x="864399" y="2125662"/>
                  </a:lnTo>
                  <a:lnTo>
                    <a:pt x="835818" y="2125662"/>
                  </a:lnTo>
                  <a:lnTo>
                    <a:pt x="807238" y="2124710"/>
                  </a:lnTo>
                  <a:lnTo>
                    <a:pt x="778657" y="2123124"/>
                  </a:lnTo>
                  <a:lnTo>
                    <a:pt x="750395" y="2121537"/>
                  </a:lnTo>
                  <a:lnTo>
                    <a:pt x="722132" y="2119316"/>
                  </a:lnTo>
                  <a:lnTo>
                    <a:pt x="693869" y="2116777"/>
                  </a:lnTo>
                  <a:lnTo>
                    <a:pt x="665606" y="2113604"/>
                  </a:lnTo>
                  <a:lnTo>
                    <a:pt x="637661" y="2109478"/>
                  </a:lnTo>
                  <a:lnTo>
                    <a:pt x="609398" y="2105353"/>
                  </a:lnTo>
                  <a:lnTo>
                    <a:pt x="581453" y="2100593"/>
                  </a:lnTo>
                  <a:lnTo>
                    <a:pt x="553825" y="2095199"/>
                  </a:lnTo>
                  <a:lnTo>
                    <a:pt x="525880" y="2089487"/>
                  </a:lnTo>
                  <a:lnTo>
                    <a:pt x="498252" y="2083458"/>
                  </a:lnTo>
                  <a:lnTo>
                    <a:pt x="470624" y="2076476"/>
                  </a:lnTo>
                  <a:lnTo>
                    <a:pt x="443314" y="2069495"/>
                  </a:lnTo>
                  <a:lnTo>
                    <a:pt x="416321" y="2061879"/>
                  </a:lnTo>
                  <a:lnTo>
                    <a:pt x="389011" y="2053629"/>
                  </a:lnTo>
                  <a:lnTo>
                    <a:pt x="362019" y="2045378"/>
                  </a:lnTo>
                  <a:lnTo>
                    <a:pt x="335343" y="2036176"/>
                  </a:lnTo>
                  <a:lnTo>
                    <a:pt x="308668" y="2026656"/>
                  </a:lnTo>
                  <a:lnTo>
                    <a:pt x="282311" y="2016502"/>
                  </a:lnTo>
                  <a:lnTo>
                    <a:pt x="255953" y="2006030"/>
                  </a:lnTo>
                  <a:lnTo>
                    <a:pt x="229913" y="1994923"/>
                  </a:lnTo>
                  <a:lnTo>
                    <a:pt x="203556" y="1983499"/>
                  </a:lnTo>
                  <a:lnTo>
                    <a:pt x="177833" y="1971441"/>
                  </a:lnTo>
                  <a:lnTo>
                    <a:pt x="152429" y="1959065"/>
                  </a:lnTo>
                  <a:lnTo>
                    <a:pt x="127024" y="1946372"/>
                  </a:lnTo>
                  <a:lnTo>
                    <a:pt x="101619" y="1933044"/>
                  </a:lnTo>
                  <a:lnTo>
                    <a:pt x="76532" y="1919399"/>
                  </a:lnTo>
                  <a:lnTo>
                    <a:pt x="51762" y="1905437"/>
                  </a:lnTo>
                  <a:lnTo>
                    <a:pt x="27310" y="1890523"/>
                  </a:lnTo>
                  <a:lnTo>
                    <a:pt x="2858" y="1875291"/>
                  </a:lnTo>
                  <a:lnTo>
                    <a:pt x="0" y="1888301"/>
                  </a:lnTo>
                  <a:lnTo>
                    <a:pt x="0" y="1870531"/>
                  </a:lnTo>
                  <a:lnTo>
                    <a:pt x="952" y="1850222"/>
                  </a:lnTo>
                  <a:lnTo>
                    <a:pt x="2223" y="1829913"/>
                  </a:lnTo>
                  <a:lnTo>
                    <a:pt x="3493" y="1809604"/>
                  </a:lnTo>
                  <a:lnTo>
                    <a:pt x="5398" y="1790247"/>
                  </a:lnTo>
                  <a:lnTo>
                    <a:pt x="6986" y="1770573"/>
                  </a:lnTo>
                  <a:lnTo>
                    <a:pt x="9209" y="1750898"/>
                  </a:lnTo>
                  <a:lnTo>
                    <a:pt x="11749" y="1732176"/>
                  </a:lnTo>
                  <a:lnTo>
                    <a:pt x="14290" y="1713136"/>
                  </a:lnTo>
                  <a:lnTo>
                    <a:pt x="17148" y="1694414"/>
                  </a:lnTo>
                  <a:lnTo>
                    <a:pt x="20006" y="1676009"/>
                  </a:lnTo>
                  <a:lnTo>
                    <a:pt x="23499" y="1657604"/>
                  </a:lnTo>
                  <a:lnTo>
                    <a:pt x="26992" y="1639834"/>
                  </a:lnTo>
                  <a:lnTo>
                    <a:pt x="30486" y="1621746"/>
                  </a:lnTo>
                  <a:lnTo>
                    <a:pt x="34931" y="1604293"/>
                  </a:lnTo>
                  <a:lnTo>
                    <a:pt x="38742" y="1586840"/>
                  </a:lnTo>
                  <a:lnTo>
                    <a:pt x="43188" y="1569704"/>
                  </a:lnTo>
                  <a:lnTo>
                    <a:pt x="47951" y="1552569"/>
                  </a:lnTo>
                  <a:lnTo>
                    <a:pt x="52715" y="1536068"/>
                  </a:lnTo>
                  <a:lnTo>
                    <a:pt x="57796" y="1519249"/>
                  </a:lnTo>
                  <a:lnTo>
                    <a:pt x="62877" y="1503066"/>
                  </a:lnTo>
                  <a:lnTo>
                    <a:pt x="68593" y="1486564"/>
                  </a:lnTo>
                  <a:lnTo>
                    <a:pt x="73991" y="1470698"/>
                  </a:lnTo>
                  <a:lnTo>
                    <a:pt x="80025" y="1455149"/>
                  </a:lnTo>
                  <a:lnTo>
                    <a:pt x="86059" y="1439283"/>
                  </a:lnTo>
                  <a:lnTo>
                    <a:pt x="92410" y="1424051"/>
                  </a:lnTo>
                  <a:lnTo>
                    <a:pt x="98761" y="1409137"/>
                  </a:lnTo>
                  <a:lnTo>
                    <a:pt x="105430" y="1393905"/>
                  </a:lnTo>
                  <a:lnTo>
                    <a:pt x="112098" y="1378990"/>
                  </a:lnTo>
                  <a:lnTo>
                    <a:pt x="119402" y="1364393"/>
                  </a:lnTo>
                  <a:lnTo>
                    <a:pt x="126706" y="1350114"/>
                  </a:lnTo>
                  <a:lnTo>
                    <a:pt x="134010" y="1335834"/>
                  </a:lnTo>
                  <a:lnTo>
                    <a:pt x="141632" y="1321871"/>
                  </a:lnTo>
                  <a:lnTo>
                    <a:pt x="149571" y="1307909"/>
                  </a:lnTo>
                  <a:lnTo>
                    <a:pt x="157510" y="1294264"/>
                  </a:lnTo>
                  <a:lnTo>
                    <a:pt x="165766" y="1280936"/>
                  </a:lnTo>
                  <a:lnTo>
                    <a:pt x="174023" y="1267291"/>
                  </a:lnTo>
                  <a:lnTo>
                    <a:pt x="182597" y="1253963"/>
                  </a:lnTo>
                  <a:lnTo>
                    <a:pt x="191171" y="1241270"/>
                  </a:lnTo>
                  <a:lnTo>
                    <a:pt x="200380" y="1228260"/>
                  </a:lnTo>
                  <a:lnTo>
                    <a:pt x="209589" y="1215884"/>
                  </a:lnTo>
                  <a:lnTo>
                    <a:pt x="218799" y="1203191"/>
                  </a:lnTo>
                  <a:lnTo>
                    <a:pt x="228008" y="1191133"/>
                  </a:lnTo>
                  <a:lnTo>
                    <a:pt x="237852" y="1178757"/>
                  </a:lnTo>
                  <a:lnTo>
                    <a:pt x="247697" y="1167016"/>
                  </a:lnTo>
                  <a:lnTo>
                    <a:pt x="257541" y="1155275"/>
                  </a:lnTo>
                  <a:lnTo>
                    <a:pt x="267703" y="1143533"/>
                  </a:lnTo>
                  <a:lnTo>
                    <a:pt x="278182" y="1132110"/>
                  </a:lnTo>
                  <a:lnTo>
                    <a:pt x="288662" y="1120686"/>
                  </a:lnTo>
                  <a:lnTo>
                    <a:pt x="298824" y="1109579"/>
                  </a:lnTo>
                  <a:lnTo>
                    <a:pt x="309938" y="1098473"/>
                  </a:lnTo>
                  <a:lnTo>
                    <a:pt x="320735" y="1087684"/>
                  </a:lnTo>
                  <a:lnTo>
                    <a:pt x="331850" y="1076895"/>
                  </a:lnTo>
                  <a:lnTo>
                    <a:pt x="343282" y="1066423"/>
                  </a:lnTo>
                  <a:lnTo>
                    <a:pt x="354715" y="1055951"/>
                  </a:lnTo>
                  <a:lnTo>
                    <a:pt x="366147" y="1045797"/>
                  </a:lnTo>
                  <a:lnTo>
                    <a:pt x="377897" y="1035642"/>
                  </a:lnTo>
                  <a:lnTo>
                    <a:pt x="389964" y="1025805"/>
                  </a:lnTo>
                  <a:lnTo>
                    <a:pt x="401714" y="1015968"/>
                  </a:lnTo>
                  <a:lnTo>
                    <a:pt x="414099" y="1006448"/>
                  </a:lnTo>
                  <a:lnTo>
                    <a:pt x="426801" y="996928"/>
                  </a:lnTo>
                  <a:lnTo>
                    <a:pt x="439186" y="987408"/>
                  </a:lnTo>
                  <a:lnTo>
                    <a:pt x="451571" y="977888"/>
                  </a:lnTo>
                  <a:lnTo>
                    <a:pt x="477293" y="960118"/>
                  </a:lnTo>
                  <a:lnTo>
                    <a:pt x="481421" y="957262"/>
                  </a:lnTo>
                  <a:close/>
                  <a:moveTo>
                    <a:pt x="839471" y="0"/>
                  </a:moveTo>
                  <a:lnTo>
                    <a:pt x="852171" y="0"/>
                  </a:lnTo>
                  <a:lnTo>
                    <a:pt x="865506" y="0"/>
                  </a:lnTo>
                  <a:lnTo>
                    <a:pt x="878206" y="636"/>
                  </a:lnTo>
                  <a:lnTo>
                    <a:pt x="890906" y="1271"/>
                  </a:lnTo>
                  <a:lnTo>
                    <a:pt x="903288" y="2542"/>
                  </a:lnTo>
                  <a:lnTo>
                    <a:pt x="915988" y="3813"/>
                  </a:lnTo>
                  <a:lnTo>
                    <a:pt x="928371" y="5719"/>
                  </a:lnTo>
                  <a:lnTo>
                    <a:pt x="940436" y="7943"/>
                  </a:lnTo>
                  <a:lnTo>
                    <a:pt x="952818" y="10167"/>
                  </a:lnTo>
                  <a:lnTo>
                    <a:pt x="964883" y="12708"/>
                  </a:lnTo>
                  <a:lnTo>
                    <a:pt x="976631" y="15568"/>
                  </a:lnTo>
                  <a:lnTo>
                    <a:pt x="988696" y="19062"/>
                  </a:lnTo>
                  <a:lnTo>
                    <a:pt x="1000443" y="22239"/>
                  </a:lnTo>
                  <a:lnTo>
                    <a:pt x="1011873" y="26052"/>
                  </a:lnTo>
                  <a:lnTo>
                    <a:pt x="1023621" y="30182"/>
                  </a:lnTo>
                  <a:lnTo>
                    <a:pt x="1034733" y="34630"/>
                  </a:lnTo>
                  <a:lnTo>
                    <a:pt x="1046163" y="39395"/>
                  </a:lnTo>
                  <a:lnTo>
                    <a:pt x="1057276" y="44161"/>
                  </a:lnTo>
                  <a:lnTo>
                    <a:pt x="1068388" y="48926"/>
                  </a:lnTo>
                  <a:lnTo>
                    <a:pt x="1079183" y="54645"/>
                  </a:lnTo>
                  <a:lnTo>
                    <a:pt x="1089661" y="60046"/>
                  </a:lnTo>
                  <a:lnTo>
                    <a:pt x="1100456" y="66082"/>
                  </a:lnTo>
                  <a:lnTo>
                    <a:pt x="1110616" y="72119"/>
                  </a:lnTo>
                  <a:lnTo>
                    <a:pt x="1120776" y="78790"/>
                  </a:lnTo>
                  <a:lnTo>
                    <a:pt x="1130936" y="85462"/>
                  </a:lnTo>
                  <a:lnTo>
                    <a:pt x="1140461" y="92134"/>
                  </a:lnTo>
                  <a:lnTo>
                    <a:pt x="1150303" y="99123"/>
                  </a:lnTo>
                  <a:lnTo>
                    <a:pt x="1159828" y="106430"/>
                  </a:lnTo>
                  <a:lnTo>
                    <a:pt x="1169353" y="114055"/>
                  </a:lnTo>
                  <a:lnTo>
                    <a:pt x="1178561" y="121680"/>
                  </a:lnTo>
                  <a:lnTo>
                    <a:pt x="1187133" y="129623"/>
                  </a:lnTo>
                  <a:lnTo>
                    <a:pt x="1196023" y="137883"/>
                  </a:lnTo>
                  <a:lnTo>
                    <a:pt x="1204596" y="146143"/>
                  </a:lnTo>
                  <a:lnTo>
                    <a:pt x="1213168" y="155039"/>
                  </a:lnTo>
                  <a:lnTo>
                    <a:pt x="1221106" y="163299"/>
                  </a:lnTo>
                  <a:lnTo>
                    <a:pt x="1229043" y="172513"/>
                  </a:lnTo>
                  <a:lnTo>
                    <a:pt x="1236981" y="181726"/>
                  </a:lnTo>
                  <a:lnTo>
                    <a:pt x="1244283" y="190939"/>
                  </a:lnTo>
                  <a:lnTo>
                    <a:pt x="1251586" y="200153"/>
                  </a:lnTo>
                  <a:lnTo>
                    <a:pt x="1258888" y="210001"/>
                  </a:lnTo>
                  <a:lnTo>
                    <a:pt x="1265556" y="219850"/>
                  </a:lnTo>
                  <a:lnTo>
                    <a:pt x="1272223" y="230017"/>
                  </a:lnTo>
                  <a:lnTo>
                    <a:pt x="1278256" y="240183"/>
                  </a:lnTo>
                  <a:lnTo>
                    <a:pt x="1284606" y="250667"/>
                  </a:lnTo>
                  <a:lnTo>
                    <a:pt x="1290321" y="261151"/>
                  </a:lnTo>
                  <a:lnTo>
                    <a:pt x="1296353" y="271953"/>
                  </a:lnTo>
                  <a:lnTo>
                    <a:pt x="1301433" y="282755"/>
                  </a:lnTo>
                  <a:lnTo>
                    <a:pt x="1306831" y="293239"/>
                  </a:lnTo>
                  <a:lnTo>
                    <a:pt x="1311593" y="304359"/>
                  </a:lnTo>
                  <a:lnTo>
                    <a:pt x="1316356" y="315796"/>
                  </a:lnTo>
                  <a:lnTo>
                    <a:pt x="1320483" y="327234"/>
                  </a:lnTo>
                  <a:lnTo>
                    <a:pt x="1324293" y="338671"/>
                  </a:lnTo>
                  <a:lnTo>
                    <a:pt x="1328421" y="350426"/>
                  </a:lnTo>
                  <a:lnTo>
                    <a:pt x="1331913" y="362181"/>
                  </a:lnTo>
                  <a:lnTo>
                    <a:pt x="1335088" y="373936"/>
                  </a:lnTo>
                  <a:lnTo>
                    <a:pt x="1337946" y="386009"/>
                  </a:lnTo>
                  <a:lnTo>
                    <a:pt x="1340803" y="398081"/>
                  </a:lnTo>
                  <a:lnTo>
                    <a:pt x="1343026" y="410472"/>
                  </a:lnTo>
                  <a:lnTo>
                    <a:pt x="1344931" y="422862"/>
                  </a:lnTo>
                  <a:lnTo>
                    <a:pt x="1346518" y="435252"/>
                  </a:lnTo>
                  <a:lnTo>
                    <a:pt x="1348106" y="447643"/>
                  </a:lnTo>
                  <a:lnTo>
                    <a:pt x="1349058" y="460033"/>
                  </a:lnTo>
                  <a:lnTo>
                    <a:pt x="1350011" y="472741"/>
                  </a:lnTo>
                  <a:lnTo>
                    <a:pt x="1350646" y="485449"/>
                  </a:lnTo>
                  <a:lnTo>
                    <a:pt x="1350963" y="498475"/>
                  </a:lnTo>
                  <a:lnTo>
                    <a:pt x="1350646" y="513407"/>
                  </a:lnTo>
                  <a:lnTo>
                    <a:pt x="1349693" y="528975"/>
                  </a:lnTo>
                  <a:lnTo>
                    <a:pt x="1348423" y="543907"/>
                  </a:lnTo>
                  <a:lnTo>
                    <a:pt x="1347153" y="558521"/>
                  </a:lnTo>
                  <a:lnTo>
                    <a:pt x="1345248" y="573453"/>
                  </a:lnTo>
                  <a:lnTo>
                    <a:pt x="1342708" y="588067"/>
                  </a:lnTo>
                  <a:lnTo>
                    <a:pt x="1339851" y="602682"/>
                  </a:lnTo>
                  <a:lnTo>
                    <a:pt x="1336358" y="616660"/>
                  </a:lnTo>
                  <a:lnTo>
                    <a:pt x="1332866" y="631275"/>
                  </a:lnTo>
                  <a:lnTo>
                    <a:pt x="1328738" y="645254"/>
                  </a:lnTo>
                  <a:lnTo>
                    <a:pt x="1324293" y="658915"/>
                  </a:lnTo>
                  <a:lnTo>
                    <a:pt x="1319531" y="672576"/>
                  </a:lnTo>
                  <a:lnTo>
                    <a:pt x="1314133" y="685920"/>
                  </a:lnTo>
                  <a:lnTo>
                    <a:pt x="1308418" y="699263"/>
                  </a:lnTo>
                  <a:lnTo>
                    <a:pt x="1302386" y="712607"/>
                  </a:lnTo>
                  <a:lnTo>
                    <a:pt x="1296353" y="725315"/>
                  </a:lnTo>
                  <a:lnTo>
                    <a:pt x="1289368" y="738023"/>
                  </a:lnTo>
                  <a:lnTo>
                    <a:pt x="1282383" y="750413"/>
                  </a:lnTo>
                  <a:lnTo>
                    <a:pt x="1275081" y="762486"/>
                  </a:lnTo>
                  <a:lnTo>
                    <a:pt x="1267143" y="774559"/>
                  </a:lnTo>
                  <a:lnTo>
                    <a:pt x="1259206" y="786313"/>
                  </a:lnTo>
                  <a:lnTo>
                    <a:pt x="1250633" y="797751"/>
                  </a:lnTo>
                  <a:lnTo>
                    <a:pt x="1242061" y="809188"/>
                  </a:lnTo>
                  <a:lnTo>
                    <a:pt x="1232853" y="819990"/>
                  </a:lnTo>
                  <a:lnTo>
                    <a:pt x="1223963" y="830792"/>
                  </a:lnTo>
                  <a:lnTo>
                    <a:pt x="1214121" y="841276"/>
                  </a:lnTo>
                  <a:lnTo>
                    <a:pt x="1204278" y="851442"/>
                  </a:lnTo>
                  <a:lnTo>
                    <a:pt x="1193801" y="860974"/>
                  </a:lnTo>
                  <a:lnTo>
                    <a:pt x="1183323" y="870822"/>
                  </a:lnTo>
                  <a:lnTo>
                    <a:pt x="1172528" y="880036"/>
                  </a:lnTo>
                  <a:lnTo>
                    <a:pt x="1161733" y="889249"/>
                  </a:lnTo>
                  <a:lnTo>
                    <a:pt x="1150303" y="897827"/>
                  </a:lnTo>
                  <a:lnTo>
                    <a:pt x="1134746" y="909264"/>
                  </a:lnTo>
                  <a:lnTo>
                    <a:pt x="1118236" y="920066"/>
                  </a:lnTo>
                  <a:lnTo>
                    <a:pt x="1101408" y="929915"/>
                  </a:lnTo>
                  <a:lnTo>
                    <a:pt x="1084581" y="939446"/>
                  </a:lnTo>
                  <a:lnTo>
                    <a:pt x="1066801" y="948342"/>
                  </a:lnTo>
                  <a:lnTo>
                    <a:pt x="1048703" y="956602"/>
                  </a:lnTo>
                  <a:lnTo>
                    <a:pt x="1040131" y="960414"/>
                  </a:lnTo>
                  <a:lnTo>
                    <a:pt x="1030606" y="963909"/>
                  </a:lnTo>
                  <a:lnTo>
                    <a:pt x="1021398" y="967722"/>
                  </a:lnTo>
                  <a:lnTo>
                    <a:pt x="1011873" y="970899"/>
                  </a:lnTo>
                  <a:lnTo>
                    <a:pt x="1002348" y="973758"/>
                  </a:lnTo>
                  <a:lnTo>
                    <a:pt x="993141" y="976617"/>
                  </a:lnTo>
                  <a:lnTo>
                    <a:pt x="983616" y="979794"/>
                  </a:lnTo>
                  <a:lnTo>
                    <a:pt x="973773" y="982018"/>
                  </a:lnTo>
                  <a:lnTo>
                    <a:pt x="963931" y="984560"/>
                  </a:lnTo>
                  <a:lnTo>
                    <a:pt x="954088" y="986466"/>
                  </a:lnTo>
                  <a:lnTo>
                    <a:pt x="944246" y="988372"/>
                  </a:lnTo>
                  <a:lnTo>
                    <a:pt x="934403" y="990596"/>
                  </a:lnTo>
                  <a:lnTo>
                    <a:pt x="924561" y="991867"/>
                  </a:lnTo>
                  <a:lnTo>
                    <a:pt x="914401" y="993455"/>
                  </a:lnTo>
                  <a:lnTo>
                    <a:pt x="904241" y="994409"/>
                  </a:lnTo>
                  <a:lnTo>
                    <a:pt x="893763" y="995362"/>
                  </a:lnTo>
                  <a:lnTo>
                    <a:pt x="883603" y="995997"/>
                  </a:lnTo>
                  <a:lnTo>
                    <a:pt x="873126" y="996632"/>
                  </a:lnTo>
                  <a:lnTo>
                    <a:pt x="862648" y="996950"/>
                  </a:lnTo>
                  <a:lnTo>
                    <a:pt x="852171" y="996950"/>
                  </a:lnTo>
                  <a:lnTo>
                    <a:pt x="840423" y="996950"/>
                  </a:lnTo>
                  <a:lnTo>
                    <a:pt x="828358" y="996315"/>
                  </a:lnTo>
                  <a:lnTo>
                    <a:pt x="816293" y="995679"/>
                  </a:lnTo>
                  <a:lnTo>
                    <a:pt x="804546" y="994726"/>
                  </a:lnTo>
                  <a:lnTo>
                    <a:pt x="792798" y="993455"/>
                  </a:lnTo>
                  <a:lnTo>
                    <a:pt x="781368" y="992185"/>
                  </a:lnTo>
                  <a:lnTo>
                    <a:pt x="769621" y="990278"/>
                  </a:lnTo>
                  <a:lnTo>
                    <a:pt x="758191" y="988054"/>
                  </a:lnTo>
                  <a:lnTo>
                    <a:pt x="746761" y="985831"/>
                  </a:lnTo>
                  <a:lnTo>
                    <a:pt x="735331" y="983289"/>
                  </a:lnTo>
                  <a:lnTo>
                    <a:pt x="724218" y="980430"/>
                  </a:lnTo>
                  <a:lnTo>
                    <a:pt x="713106" y="977253"/>
                  </a:lnTo>
                  <a:lnTo>
                    <a:pt x="702311" y="973758"/>
                  </a:lnTo>
                  <a:lnTo>
                    <a:pt x="691198" y="970263"/>
                  </a:lnTo>
                  <a:lnTo>
                    <a:pt x="680721" y="966768"/>
                  </a:lnTo>
                  <a:lnTo>
                    <a:pt x="670243" y="962321"/>
                  </a:lnTo>
                  <a:lnTo>
                    <a:pt x="659448" y="958190"/>
                  </a:lnTo>
                  <a:lnTo>
                    <a:pt x="648971" y="953425"/>
                  </a:lnTo>
                  <a:lnTo>
                    <a:pt x="638811" y="948659"/>
                  </a:lnTo>
                  <a:lnTo>
                    <a:pt x="628651" y="943894"/>
                  </a:lnTo>
                  <a:lnTo>
                    <a:pt x="618491" y="938493"/>
                  </a:lnTo>
                  <a:lnTo>
                    <a:pt x="608648" y="933410"/>
                  </a:lnTo>
                  <a:lnTo>
                    <a:pt x="599123" y="927373"/>
                  </a:lnTo>
                  <a:lnTo>
                    <a:pt x="589281" y="921655"/>
                  </a:lnTo>
                  <a:lnTo>
                    <a:pt x="579756" y="915618"/>
                  </a:lnTo>
                  <a:lnTo>
                    <a:pt x="570548" y="909264"/>
                  </a:lnTo>
                  <a:lnTo>
                    <a:pt x="561023" y="902910"/>
                  </a:lnTo>
                  <a:lnTo>
                    <a:pt x="552133" y="895921"/>
                  </a:lnTo>
                  <a:lnTo>
                    <a:pt x="543561" y="889249"/>
                  </a:lnTo>
                  <a:lnTo>
                    <a:pt x="534671" y="881942"/>
                  </a:lnTo>
                  <a:lnTo>
                    <a:pt x="526098" y="874952"/>
                  </a:lnTo>
                  <a:lnTo>
                    <a:pt x="517526" y="867328"/>
                  </a:lnTo>
                  <a:lnTo>
                    <a:pt x="508318" y="858750"/>
                  </a:lnTo>
                  <a:lnTo>
                    <a:pt x="499428" y="849854"/>
                  </a:lnTo>
                  <a:lnTo>
                    <a:pt x="490538" y="840958"/>
                  </a:lnTo>
                  <a:lnTo>
                    <a:pt x="481648" y="831427"/>
                  </a:lnTo>
                  <a:lnTo>
                    <a:pt x="473711" y="821896"/>
                  </a:lnTo>
                  <a:lnTo>
                    <a:pt x="465456" y="812047"/>
                  </a:lnTo>
                  <a:lnTo>
                    <a:pt x="457518" y="801881"/>
                  </a:lnTo>
                  <a:lnTo>
                    <a:pt x="449898" y="791714"/>
                  </a:lnTo>
                  <a:lnTo>
                    <a:pt x="442596" y="781548"/>
                  </a:lnTo>
                  <a:lnTo>
                    <a:pt x="435293" y="770746"/>
                  </a:lnTo>
                  <a:lnTo>
                    <a:pt x="428626" y="759944"/>
                  </a:lnTo>
                  <a:lnTo>
                    <a:pt x="421958" y="749142"/>
                  </a:lnTo>
                  <a:lnTo>
                    <a:pt x="415608" y="738023"/>
                  </a:lnTo>
                  <a:lnTo>
                    <a:pt x="409576" y="726585"/>
                  </a:lnTo>
                  <a:lnTo>
                    <a:pt x="403861" y="715148"/>
                  </a:lnTo>
                  <a:lnTo>
                    <a:pt x="398463" y="703393"/>
                  </a:lnTo>
                  <a:lnTo>
                    <a:pt x="393383" y="691638"/>
                  </a:lnTo>
                  <a:lnTo>
                    <a:pt x="388303" y="679566"/>
                  </a:lnTo>
                  <a:lnTo>
                    <a:pt x="383858" y="667493"/>
                  </a:lnTo>
                  <a:lnTo>
                    <a:pt x="379731" y="655420"/>
                  </a:lnTo>
                  <a:lnTo>
                    <a:pt x="375603" y="643030"/>
                  </a:lnTo>
                  <a:lnTo>
                    <a:pt x="372111" y="630322"/>
                  </a:lnTo>
                  <a:lnTo>
                    <a:pt x="368936" y="617614"/>
                  </a:lnTo>
                  <a:lnTo>
                    <a:pt x="365443" y="604588"/>
                  </a:lnTo>
                  <a:lnTo>
                    <a:pt x="362903" y="591880"/>
                  </a:lnTo>
                  <a:lnTo>
                    <a:pt x="360681" y="578854"/>
                  </a:lnTo>
                  <a:lnTo>
                    <a:pt x="358776" y="565828"/>
                  </a:lnTo>
                  <a:lnTo>
                    <a:pt x="357188" y="552485"/>
                  </a:lnTo>
                  <a:lnTo>
                    <a:pt x="355601" y="539141"/>
                  </a:lnTo>
                  <a:lnTo>
                    <a:pt x="354648" y="525480"/>
                  </a:lnTo>
                  <a:lnTo>
                    <a:pt x="354331" y="511819"/>
                  </a:lnTo>
                  <a:lnTo>
                    <a:pt x="354013" y="498475"/>
                  </a:lnTo>
                  <a:lnTo>
                    <a:pt x="354331" y="485449"/>
                  </a:lnTo>
                  <a:lnTo>
                    <a:pt x="354648" y="472741"/>
                  </a:lnTo>
                  <a:lnTo>
                    <a:pt x="355601" y="460033"/>
                  </a:lnTo>
                  <a:lnTo>
                    <a:pt x="356871" y="447643"/>
                  </a:lnTo>
                  <a:lnTo>
                    <a:pt x="358141" y="434935"/>
                  </a:lnTo>
                  <a:lnTo>
                    <a:pt x="360046" y="422544"/>
                  </a:lnTo>
                  <a:lnTo>
                    <a:pt x="361951" y="410472"/>
                  </a:lnTo>
                  <a:lnTo>
                    <a:pt x="364173" y="397763"/>
                  </a:lnTo>
                  <a:lnTo>
                    <a:pt x="366713" y="385691"/>
                  </a:lnTo>
                  <a:lnTo>
                    <a:pt x="369888" y="373936"/>
                  </a:lnTo>
                  <a:lnTo>
                    <a:pt x="373063" y="361863"/>
                  </a:lnTo>
                  <a:lnTo>
                    <a:pt x="376556" y="350108"/>
                  </a:lnTo>
                  <a:lnTo>
                    <a:pt x="380683" y="338671"/>
                  </a:lnTo>
                  <a:lnTo>
                    <a:pt x="384493" y="326916"/>
                  </a:lnTo>
                  <a:lnTo>
                    <a:pt x="388621" y="315796"/>
                  </a:lnTo>
                  <a:lnTo>
                    <a:pt x="393383" y="304359"/>
                  </a:lnTo>
                  <a:lnTo>
                    <a:pt x="398146" y="293239"/>
                  </a:lnTo>
                  <a:lnTo>
                    <a:pt x="403543" y="282755"/>
                  </a:lnTo>
                  <a:lnTo>
                    <a:pt x="408623" y="271636"/>
                  </a:lnTo>
                  <a:lnTo>
                    <a:pt x="414656" y="261151"/>
                  </a:lnTo>
                  <a:lnTo>
                    <a:pt x="420371" y="250667"/>
                  </a:lnTo>
                  <a:lnTo>
                    <a:pt x="426721" y="240183"/>
                  </a:lnTo>
                  <a:lnTo>
                    <a:pt x="432753" y="230017"/>
                  </a:lnTo>
                  <a:lnTo>
                    <a:pt x="439421" y="219850"/>
                  </a:lnTo>
                  <a:lnTo>
                    <a:pt x="446088" y="210001"/>
                  </a:lnTo>
                  <a:lnTo>
                    <a:pt x="453391" y="200153"/>
                  </a:lnTo>
                  <a:lnTo>
                    <a:pt x="460693" y="190939"/>
                  </a:lnTo>
                  <a:lnTo>
                    <a:pt x="467996" y="181408"/>
                  </a:lnTo>
                  <a:lnTo>
                    <a:pt x="475933" y="172195"/>
                  </a:lnTo>
                  <a:lnTo>
                    <a:pt x="483871" y="163299"/>
                  </a:lnTo>
                  <a:lnTo>
                    <a:pt x="491808" y="154403"/>
                  </a:lnTo>
                  <a:lnTo>
                    <a:pt x="500381" y="146143"/>
                  </a:lnTo>
                  <a:lnTo>
                    <a:pt x="508953" y="137565"/>
                  </a:lnTo>
                  <a:lnTo>
                    <a:pt x="517526" y="129305"/>
                  </a:lnTo>
                  <a:lnTo>
                    <a:pt x="526416" y="121680"/>
                  </a:lnTo>
                  <a:lnTo>
                    <a:pt x="535623" y="113738"/>
                  </a:lnTo>
                  <a:lnTo>
                    <a:pt x="545148" y="106113"/>
                  </a:lnTo>
                  <a:lnTo>
                    <a:pt x="554673" y="99123"/>
                  </a:lnTo>
                  <a:lnTo>
                    <a:pt x="564516" y="92134"/>
                  </a:lnTo>
                  <a:lnTo>
                    <a:pt x="574041" y="85462"/>
                  </a:lnTo>
                  <a:lnTo>
                    <a:pt x="584201" y="78473"/>
                  </a:lnTo>
                  <a:lnTo>
                    <a:pt x="594361" y="72119"/>
                  </a:lnTo>
                  <a:lnTo>
                    <a:pt x="604838" y="66082"/>
                  </a:lnTo>
                  <a:lnTo>
                    <a:pt x="615316" y="60046"/>
                  </a:lnTo>
                  <a:lnTo>
                    <a:pt x="625793" y="54645"/>
                  </a:lnTo>
                  <a:lnTo>
                    <a:pt x="636906" y="48926"/>
                  </a:lnTo>
                  <a:lnTo>
                    <a:pt x="647701" y="44161"/>
                  </a:lnTo>
                  <a:lnTo>
                    <a:pt x="658813" y="39395"/>
                  </a:lnTo>
                  <a:lnTo>
                    <a:pt x="670243" y="34630"/>
                  </a:lnTo>
                  <a:lnTo>
                    <a:pt x="681356" y="30182"/>
                  </a:lnTo>
                  <a:lnTo>
                    <a:pt x="693103" y="26052"/>
                  </a:lnTo>
                  <a:lnTo>
                    <a:pt x="704533" y="22239"/>
                  </a:lnTo>
                  <a:lnTo>
                    <a:pt x="716281" y="19062"/>
                  </a:lnTo>
                  <a:lnTo>
                    <a:pt x="728346" y="15568"/>
                  </a:lnTo>
                  <a:lnTo>
                    <a:pt x="740093" y="12708"/>
                  </a:lnTo>
                  <a:lnTo>
                    <a:pt x="752158" y="10167"/>
                  </a:lnTo>
                  <a:lnTo>
                    <a:pt x="764541" y="7625"/>
                  </a:lnTo>
                  <a:lnTo>
                    <a:pt x="776606" y="5719"/>
                  </a:lnTo>
                  <a:lnTo>
                    <a:pt x="788988" y="3813"/>
                  </a:lnTo>
                  <a:lnTo>
                    <a:pt x="801688" y="2542"/>
                  </a:lnTo>
                  <a:lnTo>
                    <a:pt x="814071" y="1271"/>
                  </a:lnTo>
                  <a:lnTo>
                    <a:pt x="826771" y="636"/>
                  </a:lnTo>
                  <a:lnTo>
                    <a:pt x="839471" y="0"/>
                  </a:lnTo>
                  <a:close/>
                </a:path>
              </a:pathLst>
            </a:custGeom>
            <a:solidFill>
              <a:srgbClr val="F7F7F7"/>
            </a:solidFill>
            <a:ln>
              <a:noFill/>
            </a:ln>
          </p:spPr>
          <p:txBody>
            <a:bodyPr anchor="ctr">
              <a:normAutofit fontScale="85000" lnSpcReduction="20000"/>
              <a:scene3d>
                <a:camera prst="orthographicFront"/>
                <a:lightRig rig="threePt" dir="t"/>
              </a:scene3d>
              <a:sp3d>
                <a:contourClr>
                  <a:srgbClr val="FFFFFF"/>
                </a:contourClr>
              </a:sp3d>
            </a:bodyPr>
            <a:lstStyle/>
            <a:p>
              <a:pPr algn="ctr" fontAlgn="base">
                <a:defRPr/>
              </a:pPr>
              <a:endParaRPr lang="zh-CN" altLang="en-US" sz="2400" strike="noStrike" noProof="1">
                <a:solidFill>
                  <a:srgbClr val="FFFFFF"/>
                </a:solidFill>
              </a:endParaRPr>
            </a:p>
          </p:txBody>
        </p:sp>
      </p:grpSp>
      <p:grpSp>
        <p:nvGrpSpPr>
          <p:cNvPr id="17420" name="组合 16"/>
          <p:cNvGrpSpPr/>
          <p:nvPr/>
        </p:nvGrpSpPr>
        <p:grpSpPr>
          <a:xfrm>
            <a:off x="6246813" y="1227138"/>
            <a:ext cx="506412" cy="504825"/>
            <a:chOff x="1519237" y="1651743"/>
            <a:chExt cx="447675" cy="447675"/>
          </a:xfrm>
        </p:grpSpPr>
        <p:sp>
          <p:nvSpPr>
            <p:cNvPr id="18" name="椭圆 17"/>
            <p:cNvSpPr/>
            <p:nvPr/>
          </p:nvSpPr>
          <p:spPr>
            <a:xfrm>
              <a:off x="1519237" y="1651743"/>
              <a:ext cx="447675" cy="447675"/>
            </a:xfrm>
            <a:prstGeom prst="ellipse">
              <a:avLst/>
            </a:prstGeom>
            <a:solidFill>
              <a:schemeClr val="accent1">
                <a:lumMod val="50000"/>
              </a:schemeClr>
            </a:solidFill>
            <a:ln w="1905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lnSpc>
                  <a:spcPct val="80000"/>
                </a:lnSpc>
              </a:pPr>
              <a:endParaRPr lang="zh-CN" altLang="en-US" sz="2000">
                <a:solidFill>
                  <a:srgbClr val="FFFFFF"/>
                </a:solidFill>
                <a:latin typeface="Arial" panose="020B0604020202020204" pitchFamily="34" charset="0"/>
                <a:ea typeface="黑体" panose="02010609060101010101" charset="-122"/>
              </a:endParaRPr>
            </a:p>
          </p:txBody>
        </p:sp>
        <p:sp>
          <p:nvSpPr>
            <p:cNvPr id="19" name="KSO_Shape"/>
            <p:cNvSpPr/>
            <p:nvPr/>
          </p:nvSpPr>
          <p:spPr bwMode="auto">
            <a:xfrm>
              <a:off x="1621221" y="1704975"/>
              <a:ext cx="247650" cy="313481"/>
            </a:xfrm>
            <a:custGeom>
              <a:avLst/>
              <a:gdLst>
                <a:gd name="T0" fmla="*/ 508479 w 1679575"/>
                <a:gd name="T1" fmla="*/ 933537 h 2125662"/>
                <a:gd name="T2" fmla="*/ 645344 w 1679575"/>
                <a:gd name="T3" fmla="*/ 1004349 h 2125662"/>
                <a:gd name="T4" fmla="*/ 637947 w 1679575"/>
                <a:gd name="T5" fmla="*/ 1045870 h 2125662"/>
                <a:gd name="T6" fmla="*/ 629410 w 1679575"/>
                <a:gd name="T7" fmla="*/ 1095637 h 2125662"/>
                <a:gd name="T8" fmla="*/ 645913 w 1679575"/>
                <a:gd name="T9" fmla="*/ 1148533 h 2125662"/>
                <a:gd name="T10" fmla="*/ 923628 w 1679575"/>
                <a:gd name="T11" fmla="*/ 1679766 h 2125662"/>
                <a:gd name="T12" fmla="*/ 886068 w 1679575"/>
                <a:gd name="T13" fmla="*/ 1137442 h 2125662"/>
                <a:gd name="T14" fmla="*/ 896597 w 1679575"/>
                <a:gd name="T15" fmla="*/ 1083408 h 2125662"/>
                <a:gd name="T16" fmla="*/ 885214 w 1679575"/>
                <a:gd name="T17" fmla="*/ 1039044 h 2125662"/>
                <a:gd name="T18" fmla="*/ 917083 w 1679575"/>
                <a:gd name="T19" fmla="*/ 999799 h 2125662"/>
                <a:gd name="T20" fmla="*/ 1048543 w 1679575"/>
                <a:gd name="T21" fmla="*/ 927280 h 2125662"/>
                <a:gd name="T22" fmla="*/ 1168905 w 1679575"/>
                <a:gd name="T23" fmla="*/ 933822 h 2125662"/>
                <a:gd name="T24" fmla="*/ 1257397 w 1679575"/>
                <a:gd name="T25" fmla="*/ 1021128 h 2125662"/>
                <a:gd name="T26" fmla="*/ 1333655 w 1679575"/>
                <a:gd name="T27" fmla="*/ 1118957 h 2125662"/>
                <a:gd name="T28" fmla="*/ 1397392 w 1679575"/>
                <a:gd name="T29" fmla="*/ 1227592 h 2125662"/>
                <a:gd name="T30" fmla="*/ 1446903 w 1679575"/>
                <a:gd name="T31" fmla="*/ 1349025 h 2125662"/>
                <a:gd name="T32" fmla="*/ 1482186 w 1679575"/>
                <a:gd name="T33" fmla="*/ 1483540 h 2125662"/>
                <a:gd name="T34" fmla="*/ 1501820 w 1679575"/>
                <a:gd name="T35" fmla="*/ 1632274 h 2125662"/>
                <a:gd name="T36" fmla="*/ 1439790 w 1679575"/>
                <a:gd name="T37" fmla="*/ 1742331 h 2125662"/>
                <a:gd name="T38" fmla="*/ 1242601 w 1679575"/>
                <a:gd name="T39" fmla="*/ 1826794 h 2125662"/>
                <a:gd name="T40" fmla="*/ 1035738 w 1679575"/>
                <a:gd name="T41" fmla="*/ 1881112 h 2125662"/>
                <a:gd name="T42" fmla="*/ 822331 w 1679575"/>
                <a:gd name="T43" fmla="*/ 1904432 h 2125662"/>
                <a:gd name="T44" fmla="*/ 596403 w 1679575"/>
                <a:gd name="T45" fmla="*/ 1894194 h 2125662"/>
                <a:gd name="T46" fmla="*/ 373036 w 1679575"/>
                <a:gd name="T47" fmla="*/ 1847838 h 2125662"/>
                <a:gd name="T48" fmla="*/ 159344 w 1679575"/>
                <a:gd name="T49" fmla="*/ 1766788 h 2125662"/>
                <a:gd name="T50" fmla="*/ 0 w 1679575"/>
                <a:gd name="T51" fmla="*/ 1676354 h 2125662"/>
                <a:gd name="T52" fmla="*/ 15365 w 1679575"/>
                <a:gd name="T53" fmla="*/ 1518519 h 2125662"/>
                <a:gd name="T54" fmla="*/ 47234 w 1679575"/>
                <a:gd name="T55" fmla="*/ 1376611 h 2125662"/>
                <a:gd name="T56" fmla="*/ 94468 w 1679575"/>
                <a:gd name="T57" fmla="*/ 1249206 h 2125662"/>
                <a:gd name="T58" fmla="*/ 155930 w 1679575"/>
                <a:gd name="T59" fmla="*/ 1135735 h 2125662"/>
                <a:gd name="T60" fmla="*/ 230765 w 1679575"/>
                <a:gd name="T61" fmla="*/ 1035348 h 2125662"/>
                <a:gd name="T62" fmla="*/ 317835 w 1679575"/>
                <a:gd name="T63" fmla="*/ 946334 h 2125662"/>
                <a:gd name="T64" fmla="*/ 427669 w 1679575"/>
                <a:gd name="T65" fmla="*/ 860449 h 2125662"/>
                <a:gd name="T66" fmla="*/ 831848 w 1679575"/>
                <a:gd name="T67" fmla="*/ 5125 h 2125662"/>
                <a:gd name="T68" fmla="*/ 927152 w 1679575"/>
                <a:gd name="T69" fmla="*/ 31035 h 2125662"/>
                <a:gd name="T70" fmla="*/ 1013353 w 1679575"/>
                <a:gd name="T71" fmla="*/ 76590 h 2125662"/>
                <a:gd name="T72" fmla="*/ 1087035 w 1679575"/>
                <a:gd name="T73" fmla="*/ 138945 h 2125662"/>
                <a:gd name="T74" fmla="*/ 1145356 w 1679575"/>
                <a:gd name="T75" fmla="*/ 215250 h 2125662"/>
                <a:gd name="T76" fmla="*/ 1186607 w 1679575"/>
                <a:gd name="T77" fmla="*/ 303514 h 2125662"/>
                <a:gd name="T78" fmla="*/ 1207944 w 1679575"/>
                <a:gd name="T79" fmla="*/ 401174 h 2125662"/>
                <a:gd name="T80" fmla="*/ 1205383 w 1679575"/>
                <a:gd name="T81" fmla="*/ 513924 h 2125662"/>
                <a:gd name="T82" fmla="*/ 1172382 w 1679575"/>
                <a:gd name="T83" fmla="*/ 626673 h 2125662"/>
                <a:gd name="T84" fmla="*/ 1112924 w 1679575"/>
                <a:gd name="T85" fmla="*/ 725187 h 2125662"/>
                <a:gd name="T86" fmla="*/ 1030706 w 1679575"/>
                <a:gd name="T87" fmla="*/ 804625 h 2125662"/>
                <a:gd name="T88" fmla="*/ 915204 w 1679575"/>
                <a:gd name="T89" fmla="*/ 867264 h 2125662"/>
                <a:gd name="T90" fmla="*/ 837253 w 1679575"/>
                <a:gd name="T91" fmla="*/ 887764 h 2125662"/>
                <a:gd name="T92" fmla="*/ 753044 w 1679575"/>
                <a:gd name="T93" fmla="*/ 893458 h 2125662"/>
                <a:gd name="T94" fmla="*/ 658879 w 1679575"/>
                <a:gd name="T95" fmla="*/ 881215 h 2125662"/>
                <a:gd name="T96" fmla="*/ 572394 w 1679575"/>
                <a:gd name="T97" fmla="*/ 850180 h 2125662"/>
                <a:gd name="T98" fmla="*/ 494728 w 1679575"/>
                <a:gd name="T99" fmla="*/ 802917 h 2125662"/>
                <a:gd name="T100" fmla="*/ 424459 w 1679575"/>
                <a:gd name="T101" fmla="*/ 736576 h 2125662"/>
                <a:gd name="T102" fmla="*/ 366992 w 1679575"/>
                <a:gd name="T103" fmla="*/ 651159 h 2125662"/>
                <a:gd name="T104" fmla="*/ 330578 w 1679575"/>
                <a:gd name="T105" fmla="*/ 553500 h 2125662"/>
                <a:gd name="T106" fmla="*/ 317206 w 1679575"/>
                <a:gd name="T107" fmla="*/ 446729 h 2125662"/>
                <a:gd name="T108" fmla="*/ 328586 w 1679575"/>
                <a:gd name="T109" fmla="*/ 345653 h 2125662"/>
                <a:gd name="T110" fmla="*/ 361587 w 1679575"/>
                <a:gd name="T111" fmla="*/ 253403 h 2125662"/>
                <a:gd name="T112" fmla="*/ 412795 w 1679575"/>
                <a:gd name="T113" fmla="*/ 171118 h 2125662"/>
                <a:gd name="T114" fmla="*/ 479934 w 1679575"/>
                <a:gd name="T115" fmla="*/ 101931 h 2125662"/>
                <a:gd name="T116" fmla="*/ 560729 w 1679575"/>
                <a:gd name="T117" fmla="*/ 48972 h 2125662"/>
                <a:gd name="T118" fmla="*/ 652620 w 1679575"/>
                <a:gd name="T119" fmla="*/ 13952 h 2125662"/>
                <a:gd name="T120" fmla="*/ 752191 w 1679575"/>
                <a:gd name="T121" fmla="*/ 0 h 212566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679575" h="2125662">
                  <a:moveTo>
                    <a:pt x="481421" y="957262"/>
                  </a:moveTo>
                  <a:lnTo>
                    <a:pt x="484914" y="961070"/>
                  </a:lnTo>
                  <a:lnTo>
                    <a:pt x="490948" y="968686"/>
                  </a:lnTo>
                  <a:lnTo>
                    <a:pt x="497299" y="975667"/>
                  </a:lnTo>
                  <a:lnTo>
                    <a:pt x="510319" y="990264"/>
                  </a:lnTo>
                  <a:lnTo>
                    <a:pt x="523657" y="1003909"/>
                  </a:lnTo>
                  <a:lnTo>
                    <a:pt x="537947" y="1017237"/>
                  </a:lnTo>
                  <a:lnTo>
                    <a:pt x="552237" y="1029613"/>
                  </a:lnTo>
                  <a:lnTo>
                    <a:pt x="567480" y="1041671"/>
                  </a:lnTo>
                  <a:lnTo>
                    <a:pt x="583040" y="1053095"/>
                  </a:lnTo>
                  <a:lnTo>
                    <a:pt x="598601" y="1063884"/>
                  </a:lnTo>
                  <a:lnTo>
                    <a:pt x="615114" y="1074039"/>
                  </a:lnTo>
                  <a:lnTo>
                    <a:pt x="631627" y="1083558"/>
                  </a:lnTo>
                  <a:lnTo>
                    <a:pt x="649093" y="1092126"/>
                  </a:lnTo>
                  <a:lnTo>
                    <a:pt x="666241" y="1100377"/>
                  </a:lnTo>
                  <a:lnTo>
                    <a:pt x="684025" y="1107993"/>
                  </a:lnTo>
                  <a:lnTo>
                    <a:pt x="701808" y="1114657"/>
                  </a:lnTo>
                  <a:lnTo>
                    <a:pt x="720226" y="1120686"/>
                  </a:lnTo>
                  <a:lnTo>
                    <a:pt x="738645" y="1125763"/>
                  </a:lnTo>
                  <a:lnTo>
                    <a:pt x="734517" y="1130840"/>
                  </a:lnTo>
                  <a:lnTo>
                    <a:pt x="730706" y="1135283"/>
                  </a:lnTo>
                  <a:lnTo>
                    <a:pt x="727213" y="1140043"/>
                  </a:lnTo>
                  <a:lnTo>
                    <a:pt x="723402" y="1145437"/>
                  </a:lnTo>
                  <a:lnTo>
                    <a:pt x="720544" y="1150515"/>
                  </a:lnTo>
                  <a:lnTo>
                    <a:pt x="717368" y="1155909"/>
                  </a:lnTo>
                  <a:lnTo>
                    <a:pt x="714510" y="1161304"/>
                  </a:lnTo>
                  <a:lnTo>
                    <a:pt x="711970" y="1167016"/>
                  </a:lnTo>
                  <a:lnTo>
                    <a:pt x="710064" y="1172410"/>
                  </a:lnTo>
                  <a:lnTo>
                    <a:pt x="708159" y="1178439"/>
                  </a:lnTo>
                  <a:lnTo>
                    <a:pt x="706254" y="1184151"/>
                  </a:lnTo>
                  <a:lnTo>
                    <a:pt x="704983" y="1190498"/>
                  </a:lnTo>
                  <a:lnTo>
                    <a:pt x="704031" y="1196210"/>
                  </a:lnTo>
                  <a:lnTo>
                    <a:pt x="702761" y="1202556"/>
                  </a:lnTo>
                  <a:lnTo>
                    <a:pt x="702443" y="1208903"/>
                  </a:lnTo>
                  <a:lnTo>
                    <a:pt x="702125" y="1215249"/>
                  </a:lnTo>
                  <a:lnTo>
                    <a:pt x="702443" y="1222548"/>
                  </a:lnTo>
                  <a:lnTo>
                    <a:pt x="703078" y="1229529"/>
                  </a:lnTo>
                  <a:lnTo>
                    <a:pt x="704348" y="1236510"/>
                  </a:lnTo>
                  <a:lnTo>
                    <a:pt x="705619" y="1243174"/>
                  </a:lnTo>
                  <a:lnTo>
                    <a:pt x="707206" y="1249838"/>
                  </a:lnTo>
                  <a:lnTo>
                    <a:pt x="709112" y="1256819"/>
                  </a:lnTo>
                  <a:lnTo>
                    <a:pt x="711652" y="1263166"/>
                  </a:lnTo>
                  <a:lnTo>
                    <a:pt x="714193" y="1269512"/>
                  </a:lnTo>
                  <a:lnTo>
                    <a:pt x="717686" y="1275542"/>
                  </a:lnTo>
                  <a:lnTo>
                    <a:pt x="720861" y="1281571"/>
                  </a:lnTo>
                  <a:lnTo>
                    <a:pt x="724355" y="1287283"/>
                  </a:lnTo>
                  <a:lnTo>
                    <a:pt x="728483" y="1292995"/>
                  </a:lnTo>
                  <a:lnTo>
                    <a:pt x="732611" y="1298389"/>
                  </a:lnTo>
                  <a:lnTo>
                    <a:pt x="737057" y="1303784"/>
                  </a:lnTo>
                  <a:lnTo>
                    <a:pt x="742138" y="1308861"/>
                  </a:lnTo>
                  <a:lnTo>
                    <a:pt x="746901" y="1313304"/>
                  </a:lnTo>
                  <a:lnTo>
                    <a:pt x="672275" y="1874339"/>
                  </a:lnTo>
                  <a:lnTo>
                    <a:pt x="854237" y="2050773"/>
                  </a:lnTo>
                  <a:lnTo>
                    <a:pt x="1030800" y="1874339"/>
                  </a:lnTo>
                  <a:lnTo>
                    <a:pt x="956173" y="1313304"/>
                  </a:lnTo>
                  <a:lnTo>
                    <a:pt x="961572" y="1308544"/>
                  </a:lnTo>
                  <a:lnTo>
                    <a:pt x="966018" y="1303466"/>
                  </a:lnTo>
                  <a:lnTo>
                    <a:pt x="970781" y="1298072"/>
                  </a:lnTo>
                  <a:lnTo>
                    <a:pt x="974910" y="1292995"/>
                  </a:lnTo>
                  <a:lnTo>
                    <a:pt x="978720" y="1286965"/>
                  </a:lnTo>
                  <a:lnTo>
                    <a:pt x="982531" y="1281571"/>
                  </a:lnTo>
                  <a:lnTo>
                    <a:pt x="986024" y="1275224"/>
                  </a:lnTo>
                  <a:lnTo>
                    <a:pt x="988882" y="1269195"/>
                  </a:lnTo>
                  <a:lnTo>
                    <a:pt x="991423" y="1262849"/>
                  </a:lnTo>
                  <a:lnTo>
                    <a:pt x="994281" y="1256502"/>
                  </a:lnTo>
                  <a:lnTo>
                    <a:pt x="996186" y="1249838"/>
                  </a:lnTo>
                  <a:lnTo>
                    <a:pt x="997774" y="1243174"/>
                  </a:lnTo>
                  <a:lnTo>
                    <a:pt x="999044" y="1236510"/>
                  </a:lnTo>
                  <a:lnTo>
                    <a:pt x="999997" y="1229212"/>
                  </a:lnTo>
                  <a:lnTo>
                    <a:pt x="1000632" y="1222548"/>
                  </a:lnTo>
                  <a:lnTo>
                    <a:pt x="1000632" y="1215249"/>
                  </a:lnTo>
                  <a:lnTo>
                    <a:pt x="1000632" y="1208903"/>
                  </a:lnTo>
                  <a:lnTo>
                    <a:pt x="1000314" y="1203191"/>
                  </a:lnTo>
                  <a:lnTo>
                    <a:pt x="999679" y="1197479"/>
                  </a:lnTo>
                  <a:lnTo>
                    <a:pt x="998727" y="1191767"/>
                  </a:lnTo>
                  <a:lnTo>
                    <a:pt x="997456" y="1186055"/>
                  </a:lnTo>
                  <a:lnTo>
                    <a:pt x="996186" y="1180661"/>
                  </a:lnTo>
                  <a:lnTo>
                    <a:pt x="994598" y="1175266"/>
                  </a:lnTo>
                  <a:lnTo>
                    <a:pt x="992375" y="1169872"/>
                  </a:lnTo>
                  <a:lnTo>
                    <a:pt x="990152" y="1164794"/>
                  </a:lnTo>
                  <a:lnTo>
                    <a:pt x="987929" y="1159400"/>
                  </a:lnTo>
                  <a:lnTo>
                    <a:pt x="985389" y="1154640"/>
                  </a:lnTo>
                  <a:lnTo>
                    <a:pt x="982849" y="1149563"/>
                  </a:lnTo>
                  <a:lnTo>
                    <a:pt x="979355" y="1144803"/>
                  </a:lnTo>
                  <a:lnTo>
                    <a:pt x="976497" y="1139725"/>
                  </a:lnTo>
                  <a:lnTo>
                    <a:pt x="973004" y="1135283"/>
                  </a:lnTo>
                  <a:lnTo>
                    <a:pt x="969829" y="1130840"/>
                  </a:lnTo>
                  <a:lnTo>
                    <a:pt x="987612" y="1126398"/>
                  </a:lnTo>
                  <a:lnTo>
                    <a:pt x="1005713" y="1121320"/>
                  </a:lnTo>
                  <a:lnTo>
                    <a:pt x="1023496" y="1115609"/>
                  </a:lnTo>
                  <a:lnTo>
                    <a:pt x="1041280" y="1109262"/>
                  </a:lnTo>
                  <a:lnTo>
                    <a:pt x="1058428" y="1101963"/>
                  </a:lnTo>
                  <a:lnTo>
                    <a:pt x="1075576" y="1094665"/>
                  </a:lnTo>
                  <a:lnTo>
                    <a:pt x="1092089" y="1086097"/>
                  </a:lnTo>
                  <a:lnTo>
                    <a:pt x="1108602" y="1076895"/>
                  </a:lnTo>
                  <a:lnTo>
                    <a:pt x="1124480" y="1067375"/>
                  </a:lnTo>
                  <a:lnTo>
                    <a:pt x="1140041" y="1056903"/>
                  </a:lnTo>
                  <a:lnTo>
                    <a:pt x="1155601" y="1046114"/>
                  </a:lnTo>
                  <a:lnTo>
                    <a:pt x="1170209" y="1034690"/>
                  </a:lnTo>
                  <a:lnTo>
                    <a:pt x="1184817" y="1022632"/>
                  </a:lnTo>
                  <a:lnTo>
                    <a:pt x="1198472" y="1009938"/>
                  </a:lnTo>
                  <a:lnTo>
                    <a:pt x="1211809" y="996928"/>
                  </a:lnTo>
                  <a:lnTo>
                    <a:pt x="1225147" y="983283"/>
                  </a:lnTo>
                  <a:lnTo>
                    <a:pt x="1228640" y="979792"/>
                  </a:lnTo>
                  <a:lnTo>
                    <a:pt x="1232451" y="982966"/>
                  </a:lnTo>
                  <a:lnTo>
                    <a:pt x="1257220" y="1002005"/>
                  </a:lnTo>
                  <a:lnTo>
                    <a:pt x="1281037" y="1021680"/>
                  </a:lnTo>
                  <a:lnTo>
                    <a:pt x="1304537" y="1041989"/>
                  </a:lnTo>
                  <a:lnTo>
                    <a:pt x="1316604" y="1052143"/>
                  </a:lnTo>
                  <a:lnTo>
                    <a:pt x="1327719" y="1062615"/>
                  </a:lnTo>
                  <a:lnTo>
                    <a:pt x="1338833" y="1073404"/>
                  </a:lnTo>
                  <a:lnTo>
                    <a:pt x="1349948" y="1084193"/>
                  </a:lnTo>
                  <a:lnTo>
                    <a:pt x="1361062" y="1094982"/>
                  </a:lnTo>
                  <a:lnTo>
                    <a:pt x="1371860" y="1105771"/>
                  </a:lnTo>
                  <a:lnTo>
                    <a:pt x="1382339" y="1116561"/>
                  </a:lnTo>
                  <a:lnTo>
                    <a:pt x="1392818" y="1127984"/>
                  </a:lnTo>
                  <a:lnTo>
                    <a:pt x="1403298" y="1139408"/>
                  </a:lnTo>
                  <a:lnTo>
                    <a:pt x="1413460" y="1150832"/>
                  </a:lnTo>
                  <a:lnTo>
                    <a:pt x="1423304" y="1162573"/>
                  </a:lnTo>
                  <a:lnTo>
                    <a:pt x="1433149" y="1174314"/>
                  </a:lnTo>
                  <a:lnTo>
                    <a:pt x="1442675" y="1186373"/>
                  </a:lnTo>
                  <a:lnTo>
                    <a:pt x="1452202" y="1198748"/>
                  </a:lnTo>
                  <a:lnTo>
                    <a:pt x="1461411" y="1210807"/>
                  </a:lnTo>
                  <a:lnTo>
                    <a:pt x="1470621" y="1223183"/>
                  </a:lnTo>
                  <a:lnTo>
                    <a:pt x="1479830" y="1235876"/>
                  </a:lnTo>
                  <a:lnTo>
                    <a:pt x="1488404" y="1248569"/>
                  </a:lnTo>
                  <a:lnTo>
                    <a:pt x="1496978" y="1261262"/>
                  </a:lnTo>
                  <a:lnTo>
                    <a:pt x="1505552" y="1274272"/>
                  </a:lnTo>
                  <a:lnTo>
                    <a:pt x="1513809" y="1287600"/>
                  </a:lnTo>
                  <a:lnTo>
                    <a:pt x="1521748" y="1300611"/>
                  </a:lnTo>
                  <a:lnTo>
                    <a:pt x="1529687" y="1314573"/>
                  </a:lnTo>
                  <a:lnTo>
                    <a:pt x="1537308" y="1328218"/>
                  </a:lnTo>
                  <a:lnTo>
                    <a:pt x="1544930" y="1341863"/>
                  </a:lnTo>
                  <a:lnTo>
                    <a:pt x="1552234" y="1355826"/>
                  </a:lnTo>
                  <a:lnTo>
                    <a:pt x="1559537" y="1369788"/>
                  </a:lnTo>
                  <a:lnTo>
                    <a:pt x="1566206" y="1384385"/>
                  </a:lnTo>
                  <a:lnTo>
                    <a:pt x="1573193" y="1398982"/>
                  </a:lnTo>
                  <a:lnTo>
                    <a:pt x="1579544" y="1413579"/>
                  </a:lnTo>
                  <a:lnTo>
                    <a:pt x="1586213" y="1428176"/>
                  </a:lnTo>
                  <a:lnTo>
                    <a:pt x="1592246" y="1443725"/>
                  </a:lnTo>
                  <a:lnTo>
                    <a:pt x="1598280" y="1458640"/>
                  </a:lnTo>
                  <a:lnTo>
                    <a:pt x="1603996" y="1473871"/>
                  </a:lnTo>
                  <a:lnTo>
                    <a:pt x="1609712" y="1489738"/>
                  </a:lnTo>
                  <a:lnTo>
                    <a:pt x="1614793" y="1505287"/>
                  </a:lnTo>
                  <a:lnTo>
                    <a:pt x="1620191" y="1521153"/>
                  </a:lnTo>
                  <a:lnTo>
                    <a:pt x="1624955" y="1537337"/>
                  </a:lnTo>
                  <a:lnTo>
                    <a:pt x="1630036" y="1553521"/>
                  </a:lnTo>
                  <a:lnTo>
                    <a:pt x="1634482" y="1570339"/>
                  </a:lnTo>
                  <a:lnTo>
                    <a:pt x="1638610" y="1586840"/>
                  </a:lnTo>
                  <a:lnTo>
                    <a:pt x="1643056" y="1603976"/>
                  </a:lnTo>
                  <a:lnTo>
                    <a:pt x="1646867" y="1620794"/>
                  </a:lnTo>
                  <a:lnTo>
                    <a:pt x="1650677" y="1637930"/>
                  </a:lnTo>
                  <a:lnTo>
                    <a:pt x="1654170" y="1655383"/>
                  </a:lnTo>
                  <a:lnTo>
                    <a:pt x="1657664" y="1673153"/>
                  </a:lnTo>
                  <a:lnTo>
                    <a:pt x="1660522" y="1690923"/>
                  </a:lnTo>
                  <a:lnTo>
                    <a:pt x="1663697" y="1709011"/>
                  </a:lnTo>
                  <a:lnTo>
                    <a:pt x="1666238" y="1727099"/>
                  </a:lnTo>
                  <a:lnTo>
                    <a:pt x="1668461" y="1745821"/>
                  </a:lnTo>
                  <a:lnTo>
                    <a:pt x="1670684" y="1764226"/>
                  </a:lnTo>
                  <a:lnTo>
                    <a:pt x="1672589" y="1783266"/>
                  </a:lnTo>
                  <a:lnTo>
                    <a:pt x="1674177" y="1802305"/>
                  </a:lnTo>
                  <a:lnTo>
                    <a:pt x="1676082" y="1821345"/>
                  </a:lnTo>
                  <a:lnTo>
                    <a:pt x="1677352" y="1841019"/>
                  </a:lnTo>
                  <a:lnTo>
                    <a:pt x="1678305" y="1860694"/>
                  </a:lnTo>
                  <a:lnTo>
                    <a:pt x="1679258" y="1880368"/>
                  </a:lnTo>
                  <a:lnTo>
                    <a:pt x="1679575" y="1900677"/>
                  </a:lnTo>
                  <a:lnTo>
                    <a:pt x="1679575" y="1903850"/>
                  </a:lnTo>
                  <a:lnTo>
                    <a:pt x="1677035" y="1905437"/>
                  </a:lnTo>
                  <a:lnTo>
                    <a:pt x="1653853" y="1918765"/>
                  </a:lnTo>
                  <a:lnTo>
                    <a:pt x="1630353" y="1931775"/>
                  </a:lnTo>
                  <a:lnTo>
                    <a:pt x="1606854" y="1944151"/>
                  </a:lnTo>
                  <a:lnTo>
                    <a:pt x="1583037" y="1956209"/>
                  </a:lnTo>
                  <a:lnTo>
                    <a:pt x="1558902" y="1967950"/>
                  </a:lnTo>
                  <a:lnTo>
                    <a:pt x="1534768" y="1979374"/>
                  </a:lnTo>
                  <a:lnTo>
                    <a:pt x="1510316" y="1990163"/>
                  </a:lnTo>
                  <a:lnTo>
                    <a:pt x="1485864" y="2000635"/>
                  </a:lnTo>
                  <a:lnTo>
                    <a:pt x="1461411" y="2010790"/>
                  </a:lnTo>
                  <a:lnTo>
                    <a:pt x="1436642" y="2020627"/>
                  </a:lnTo>
                  <a:lnTo>
                    <a:pt x="1411872" y="2029512"/>
                  </a:lnTo>
                  <a:lnTo>
                    <a:pt x="1386785" y="2038397"/>
                  </a:lnTo>
                  <a:lnTo>
                    <a:pt x="1361380" y="2046965"/>
                  </a:lnTo>
                  <a:lnTo>
                    <a:pt x="1335975" y="2054581"/>
                  </a:lnTo>
                  <a:lnTo>
                    <a:pt x="1310570" y="2062514"/>
                  </a:lnTo>
                  <a:lnTo>
                    <a:pt x="1285166" y="2069495"/>
                  </a:lnTo>
                  <a:lnTo>
                    <a:pt x="1259443" y="2076159"/>
                  </a:lnTo>
                  <a:lnTo>
                    <a:pt x="1233403" y="2082506"/>
                  </a:lnTo>
                  <a:lnTo>
                    <a:pt x="1207681" y="2088535"/>
                  </a:lnTo>
                  <a:lnTo>
                    <a:pt x="1181959" y="2093929"/>
                  </a:lnTo>
                  <a:lnTo>
                    <a:pt x="1155919" y="2099007"/>
                  </a:lnTo>
                  <a:lnTo>
                    <a:pt x="1129561" y="2103767"/>
                  </a:lnTo>
                  <a:lnTo>
                    <a:pt x="1103204" y="2107892"/>
                  </a:lnTo>
                  <a:lnTo>
                    <a:pt x="1077164" y="2111382"/>
                  </a:lnTo>
                  <a:lnTo>
                    <a:pt x="1050806" y="2114873"/>
                  </a:lnTo>
                  <a:lnTo>
                    <a:pt x="1024131" y="2117729"/>
                  </a:lnTo>
                  <a:lnTo>
                    <a:pt x="997774" y="2119950"/>
                  </a:lnTo>
                  <a:lnTo>
                    <a:pt x="971099" y="2121854"/>
                  </a:lnTo>
                  <a:lnTo>
                    <a:pt x="944424" y="2123441"/>
                  </a:lnTo>
                  <a:lnTo>
                    <a:pt x="917749" y="2125028"/>
                  </a:lnTo>
                  <a:lnTo>
                    <a:pt x="891074" y="2125662"/>
                  </a:lnTo>
                  <a:lnTo>
                    <a:pt x="864399" y="2125662"/>
                  </a:lnTo>
                  <a:lnTo>
                    <a:pt x="835818" y="2125662"/>
                  </a:lnTo>
                  <a:lnTo>
                    <a:pt x="807238" y="2124710"/>
                  </a:lnTo>
                  <a:lnTo>
                    <a:pt x="778657" y="2123124"/>
                  </a:lnTo>
                  <a:lnTo>
                    <a:pt x="750395" y="2121537"/>
                  </a:lnTo>
                  <a:lnTo>
                    <a:pt x="722132" y="2119316"/>
                  </a:lnTo>
                  <a:lnTo>
                    <a:pt x="693869" y="2116777"/>
                  </a:lnTo>
                  <a:lnTo>
                    <a:pt x="665606" y="2113604"/>
                  </a:lnTo>
                  <a:lnTo>
                    <a:pt x="637661" y="2109478"/>
                  </a:lnTo>
                  <a:lnTo>
                    <a:pt x="609398" y="2105353"/>
                  </a:lnTo>
                  <a:lnTo>
                    <a:pt x="581453" y="2100593"/>
                  </a:lnTo>
                  <a:lnTo>
                    <a:pt x="553825" y="2095199"/>
                  </a:lnTo>
                  <a:lnTo>
                    <a:pt x="525880" y="2089487"/>
                  </a:lnTo>
                  <a:lnTo>
                    <a:pt x="498252" y="2083458"/>
                  </a:lnTo>
                  <a:lnTo>
                    <a:pt x="470624" y="2076476"/>
                  </a:lnTo>
                  <a:lnTo>
                    <a:pt x="443314" y="2069495"/>
                  </a:lnTo>
                  <a:lnTo>
                    <a:pt x="416321" y="2061879"/>
                  </a:lnTo>
                  <a:lnTo>
                    <a:pt x="389011" y="2053629"/>
                  </a:lnTo>
                  <a:lnTo>
                    <a:pt x="362019" y="2045378"/>
                  </a:lnTo>
                  <a:lnTo>
                    <a:pt x="335343" y="2036176"/>
                  </a:lnTo>
                  <a:lnTo>
                    <a:pt x="308668" y="2026656"/>
                  </a:lnTo>
                  <a:lnTo>
                    <a:pt x="282311" y="2016502"/>
                  </a:lnTo>
                  <a:lnTo>
                    <a:pt x="255953" y="2006030"/>
                  </a:lnTo>
                  <a:lnTo>
                    <a:pt x="229913" y="1994923"/>
                  </a:lnTo>
                  <a:lnTo>
                    <a:pt x="203556" y="1983499"/>
                  </a:lnTo>
                  <a:lnTo>
                    <a:pt x="177833" y="1971441"/>
                  </a:lnTo>
                  <a:lnTo>
                    <a:pt x="152429" y="1959065"/>
                  </a:lnTo>
                  <a:lnTo>
                    <a:pt x="127024" y="1946372"/>
                  </a:lnTo>
                  <a:lnTo>
                    <a:pt x="101619" y="1933044"/>
                  </a:lnTo>
                  <a:lnTo>
                    <a:pt x="76532" y="1919399"/>
                  </a:lnTo>
                  <a:lnTo>
                    <a:pt x="51762" y="1905437"/>
                  </a:lnTo>
                  <a:lnTo>
                    <a:pt x="27310" y="1890523"/>
                  </a:lnTo>
                  <a:lnTo>
                    <a:pt x="2858" y="1875291"/>
                  </a:lnTo>
                  <a:lnTo>
                    <a:pt x="0" y="1888301"/>
                  </a:lnTo>
                  <a:lnTo>
                    <a:pt x="0" y="1870531"/>
                  </a:lnTo>
                  <a:lnTo>
                    <a:pt x="952" y="1850222"/>
                  </a:lnTo>
                  <a:lnTo>
                    <a:pt x="2223" y="1829913"/>
                  </a:lnTo>
                  <a:lnTo>
                    <a:pt x="3493" y="1809604"/>
                  </a:lnTo>
                  <a:lnTo>
                    <a:pt x="5398" y="1790247"/>
                  </a:lnTo>
                  <a:lnTo>
                    <a:pt x="6986" y="1770573"/>
                  </a:lnTo>
                  <a:lnTo>
                    <a:pt x="9209" y="1750898"/>
                  </a:lnTo>
                  <a:lnTo>
                    <a:pt x="11749" y="1732176"/>
                  </a:lnTo>
                  <a:lnTo>
                    <a:pt x="14290" y="1713136"/>
                  </a:lnTo>
                  <a:lnTo>
                    <a:pt x="17148" y="1694414"/>
                  </a:lnTo>
                  <a:lnTo>
                    <a:pt x="20006" y="1676009"/>
                  </a:lnTo>
                  <a:lnTo>
                    <a:pt x="23499" y="1657604"/>
                  </a:lnTo>
                  <a:lnTo>
                    <a:pt x="26992" y="1639834"/>
                  </a:lnTo>
                  <a:lnTo>
                    <a:pt x="30486" y="1621746"/>
                  </a:lnTo>
                  <a:lnTo>
                    <a:pt x="34931" y="1604293"/>
                  </a:lnTo>
                  <a:lnTo>
                    <a:pt x="38742" y="1586840"/>
                  </a:lnTo>
                  <a:lnTo>
                    <a:pt x="43188" y="1569704"/>
                  </a:lnTo>
                  <a:lnTo>
                    <a:pt x="47951" y="1552569"/>
                  </a:lnTo>
                  <a:lnTo>
                    <a:pt x="52715" y="1536068"/>
                  </a:lnTo>
                  <a:lnTo>
                    <a:pt x="57796" y="1519249"/>
                  </a:lnTo>
                  <a:lnTo>
                    <a:pt x="62877" y="1503066"/>
                  </a:lnTo>
                  <a:lnTo>
                    <a:pt x="68593" y="1486564"/>
                  </a:lnTo>
                  <a:lnTo>
                    <a:pt x="73991" y="1470698"/>
                  </a:lnTo>
                  <a:lnTo>
                    <a:pt x="80025" y="1455149"/>
                  </a:lnTo>
                  <a:lnTo>
                    <a:pt x="86059" y="1439283"/>
                  </a:lnTo>
                  <a:lnTo>
                    <a:pt x="92410" y="1424051"/>
                  </a:lnTo>
                  <a:lnTo>
                    <a:pt x="98761" y="1409137"/>
                  </a:lnTo>
                  <a:lnTo>
                    <a:pt x="105430" y="1393905"/>
                  </a:lnTo>
                  <a:lnTo>
                    <a:pt x="112098" y="1378990"/>
                  </a:lnTo>
                  <a:lnTo>
                    <a:pt x="119402" y="1364393"/>
                  </a:lnTo>
                  <a:lnTo>
                    <a:pt x="126706" y="1350114"/>
                  </a:lnTo>
                  <a:lnTo>
                    <a:pt x="134010" y="1335834"/>
                  </a:lnTo>
                  <a:lnTo>
                    <a:pt x="141632" y="1321871"/>
                  </a:lnTo>
                  <a:lnTo>
                    <a:pt x="149571" y="1307909"/>
                  </a:lnTo>
                  <a:lnTo>
                    <a:pt x="157510" y="1294264"/>
                  </a:lnTo>
                  <a:lnTo>
                    <a:pt x="165766" y="1280936"/>
                  </a:lnTo>
                  <a:lnTo>
                    <a:pt x="174023" y="1267291"/>
                  </a:lnTo>
                  <a:lnTo>
                    <a:pt x="182597" y="1253963"/>
                  </a:lnTo>
                  <a:lnTo>
                    <a:pt x="191171" y="1241270"/>
                  </a:lnTo>
                  <a:lnTo>
                    <a:pt x="200380" y="1228260"/>
                  </a:lnTo>
                  <a:lnTo>
                    <a:pt x="209589" y="1215884"/>
                  </a:lnTo>
                  <a:lnTo>
                    <a:pt x="218799" y="1203191"/>
                  </a:lnTo>
                  <a:lnTo>
                    <a:pt x="228008" y="1191133"/>
                  </a:lnTo>
                  <a:lnTo>
                    <a:pt x="237852" y="1178757"/>
                  </a:lnTo>
                  <a:lnTo>
                    <a:pt x="247697" y="1167016"/>
                  </a:lnTo>
                  <a:lnTo>
                    <a:pt x="257541" y="1155275"/>
                  </a:lnTo>
                  <a:lnTo>
                    <a:pt x="267703" y="1143533"/>
                  </a:lnTo>
                  <a:lnTo>
                    <a:pt x="278182" y="1132110"/>
                  </a:lnTo>
                  <a:lnTo>
                    <a:pt x="288662" y="1120686"/>
                  </a:lnTo>
                  <a:lnTo>
                    <a:pt x="298824" y="1109579"/>
                  </a:lnTo>
                  <a:lnTo>
                    <a:pt x="309938" y="1098473"/>
                  </a:lnTo>
                  <a:lnTo>
                    <a:pt x="320735" y="1087684"/>
                  </a:lnTo>
                  <a:lnTo>
                    <a:pt x="331850" y="1076895"/>
                  </a:lnTo>
                  <a:lnTo>
                    <a:pt x="343282" y="1066423"/>
                  </a:lnTo>
                  <a:lnTo>
                    <a:pt x="354715" y="1055951"/>
                  </a:lnTo>
                  <a:lnTo>
                    <a:pt x="366147" y="1045797"/>
                  </a:lnTo>
                  <a:lnTo>
                    <a:pt x="377897" y="1035642"/>
                  </a:lnTo>
                  <a:lnTo>
                    <a:pt x="389964" y="1025805"/>
                  </a:lnTo>
                  <a:lnTo>
                    <a:pt x="401714" y="1015968"/>
                  </a:lnTo>
                  <a:lnTo>
                    <a:pt x="414099" y="1006448"/>
                  </a:lnTo>
                  <a:lnTo>
                    <a:pt x="426801" y="996928"/>
                  </a:lnTo>
                  <a:lnTo>
                    <a:pt x="439186" y="987408"/>
                  </a:lnTo>
                  <a:lnTo>
                    <a:pt x="451571" y="977888"/>
                  </a:lnTo>
                  <a:lnTo>
                    <a:pt x="477293" y="960118"/>
                  </a:lnTo>
                  <a:lnTo>
                    <a:pt x="481421" y="957262"/>
                  </a:lnTo>
                  <a:close/>
                  <a:moveTo>
                    <a:pt x="839471" y="0"/>
                  </a:moveTo>
                  <a:lnTo>
                    <a:pt x="852171" y="0"/>
                  </a:lnTo>
                  <a:lnTo>
                    <a:pt x="865506" y="0"/>
                  </a:lnTo>
                  <a:lnTo>
                    <a:pt x="878206" y="636"/>
                  </a:lnTo>
                  <a:lnTo>
                    <a:pt x="890906" y="1271"/>
                  </a:lnTo>
                  <a:lnTo>
                    <a:pt x="903288" y="2542"/>
                  </a:lnTo>
                  <a:lnTo>
                    <a:pt x="915988" y="3813"/>
                  </a:lnTo>
                  <a:lnTo>
                    <a:pt x="928371" y="5719"/>
                  </a:lnTo>
                  <a:lnTo>
                    <a:pt x="940436" y="7943"/>
                  </a:lnTo>
                  <a:lnTo>
                    <a:pt x="952818" y="10167"/>
                  </a:lnTo>
                  <a:lnTo>
                    <a:pt x="964883" y="12708"/>
                  </a:lnTo>
                  <a:lnTo>
                    <a:pt x="976631" y="15568"/>
                  </a:lnTo>
                  <a:lnTo>
                    <a:pt x="988696" y="19062"/>
                  </a:lnTo>
                  <a:lnTo>
                    <a:pt x="1000443" y="22239"/>
                  </a:lnTo>
                  <a:lnTo>
                    <a:pt x="1011873" y="26052"/>
                  </a:lnTo>
                  <a:lnTo>
                    <a:pt x="1023621" y="30182"/>
                  </a:lnTo>
                  <a:lnTo>
                    <a:pt x="1034733" y="34630"/>
                  </a:lnTo>
                  <a:lnTo>
                    <a:pt x="1046163" y="39395"/>
                  </a:lnTo>
                  <a:lnTo>
                    <a:pt x="1057276" y="44161"/>
                  </a:lnTo>
                  <a:lnTo>
                    <a:pt x="1068388" y="48926"/>
                  </a:lnTo>
                  <a:lnTo>
                    <a:pt x="1079183" y="54645"/>
                  </a:lnTo>
                  <a:lnTo>
                    <a:pt x="1089661" y="60046"/>
                  </a:lnTo>
                  <a:lnTo>
                    <a:pt x="1100456" y="66082"/>
                  </a:lnTo>
                  <a:lnTo>
                    <a:pt x="1110616" y="72119"/>
                  </a:lnTo>
                  <a:lnTo>
                    <a:pt x="1120776" y="78790"/>
                  </a:lnTo>
                  <a:lnTo>
                    <a:pt x="1130936" y="85462"/>
                  </a:lnTo>
                  <a:lnTo>
                    <a:pt x="1140461" y="92134"/>
                  </a:lnTo>
                  <a:lnTo>
                    <a:pt x="1150303" y="99123"/>
                  </a:lnTo>
                  <a:lnTo>
                    <a:pt x="1159828" y="106430"/>
                  </a:lnTo>
                  <a:lnTo>
                    <a:pt x="1169353" y="114055"/>
                  </a:lnTo>
                  <a:lnTo>
                    <a:pt x="1178561" y="121680"/>
                  </a:lnTo>
                  <a:lnTo>
                    <a:pt x="1187133" y="129623"/>
                  </a:lnTo>
                  <a:lnTo>
                    <a:pt x="1196023" y="137883"/>
                  </a:lnTo>
                  <a:lnTo>
                    <a:pt x="1204596" y="146143"/>
                  </a:lnTo>
                  <a:lnTo>
                    <a:pt x="1213168" y="155039"/>
                  </a:lnTo>
                  <a:lnTo>
                    <a:pt x="1221106" y="163299"/>
                  </a:lnTo>
                  <a:lnTo>
                    <a:pt x="1229043" y="172513"/>
                  </a:lnTo>
                  <a:lnTo>
                    <a:pt x="1236981" y="181726"/>
                  </a:lnTo>
                  <a:lnTo>
                    <a:pt x="1244283" y="190939"/>
                  </a:lnTo>
                  <a:lnTo>
                    <a:pt x="1251586" y="200153"/>
                  </a:lnTo>
                  <a:lnTo>
                    <a:pt x="1258888" y="210001"/>
                  </a:lnTo>
                  <a:lnTo>
                    <a:pt x="1265556" y="219850"/>
                  </a:lnTo>
                  <a:lnTo>
                    <a:pt x="1272223" y="230017"/>
                  </a:lnTo>
                  <a:lnTo>
                    <a:pt x="1278256" y="240183"/>
                  </a:lnTo>
                  <a:lnTo>
                    <a:pt x="1284606" y="250667"/>
                  </a:lnTo>
                  <a:lnTo>
                    <a:pt x="1290321" y="261151"/>
                  </a:lnTo>
                  <a:lnTo>
                    <a:pt x="1296353" y="271953"/>
                  </a:lnTo>
                  <a:lnTo>
                    <a:pt x="1301433" y="282755"/>
                  </a:lnTo>
                  <a:lnTo>
                    <a:pt x="1306831" y="293239"/>
                  </a:lnTo>
                  <a:lnTo>
                    <a:pt x="1311593" y="304359"/>
                  </a:lnTo>
                  <a:lnTo>
                    <a:pt x="1316356" y="315796"/>
                  </a:lnTo>
                  <a:lnTo>
                    <a:pt x="1320483" y="327234"/>
                  </a:lnTo>
                  <a:lnTo>
                    <a:pt x="1324293" y="338671"/>
                  </a:lnTo>
                  <a:lnTo>
                    <a:pt x="1328421" y="350426"/>
                  </a:lnTo>
                  <a:lnTo>
                    <a:pt x="1331913" y="362181"/>
                  </a:lnTo>
                  <a:lnTo>
                    <a:pt x="1335088" y="373936"/>
                  </a:lnTo>
                  <a:lnTo>
                    <a:pt x="1337946" y="386009"/>
                  </a:lnTo>
                  <a:lnTo>
                    <a:pt x="1340803" y="398081"/>
                  </a:lnTo>
                  <a:lnTo>
                    <a:pt x="1343026" y="410472"/>
                  </a:lnTo>
                  <a:lnTo>
                    <a:pt x="1344931" y="422862"/>
                  </a:lnTo>
                  <a:lnTo>
                    <a:pt x="1346518" y="435252"/>
                  </a:lnTo>
                  <a:lnTo>
                    <a:pt x="1348106" y="447643"/>
                  </a:lnTo>
                  <a:lnTo>
                    <a:pt x="1349058" y="460033"/>
                  </a:lnTo>
                  <a:lnTo>
                    <a:pt x="1350011" y="472741"/>
                  </a:lnTo>
                  <a:lnTo>
                    <a:pt x="1350646" y="485449"/>
                  </a:lnTo>
                  <a:lnTo>
                    <a:pt x="1350963" y="498475"/>
                  </a:lnTo>
                  <a:lnTo>
                    <a:pt x="1350646" y="513407"/>
                  </a:lnTo>
                  <a:lnTo>
                    <a:pt x="1349693" y="528975"/>
                  </a:lnTo>
                  <a:lnTo>
                    <a:pt x="1348423" y="543907"/>
                  </a:lnTo>
                  <a:lnTo>
                    <a:pt x="1347153" y="558521"/>
                  </a:lnTo>
                  <a:lnTo>
                    <a:pt x="1345248" y="573453"/>
                  </a:lnTo>
                  <a:lnTo>
                    <a:pt x="1342708" y="588067"/>
                  </a:lnTo>
                  <a:lnTo>
                    <a:pt x="1339851" y="602682"/>
                  </a:lnTo>
                  <a:lnTo>
                    <a:pt x="1336358" y="616660"/>
                  </a:lnTo>
                  <a:lnTo>
                    <a:pt x="1332866" y="631275"/>
                  </a:lnTo>
                  <a:lnTo>
                    <a:pt x="1328738" y="645254"/>
                  </a:lnTo>
                  <a:lnTo>
                    <a:pt x="1324293" y="658915"/>
                  </a:lnTo>
                  <a:lnTo>
                    <a:pt x="1319531" y="672576"/>
                  </a:lnTo>
                  <a:lnTo>
                    <a:pt x="1314133" y="685920"/>
                  </a:lnTo>
                  <a:lnTo>
                    <a:pt x="1308418" y="699263"/>
                  </a:lnTo>
                  <a:lnTo>
                    <a:pt x="1302386" y="712607"/>
                  </a:lnTo>
                  <a:lnTo>
                    <a:pt x="1296353" y="725315"/>
                  </a:lnTo>
                  <a:lnTo>
                    <a:pt x="1289368" y="738023"/>
                  </a:lnTo>
                  <a:lnTo>
                    <a:pt x="1282383" y="750413"/>
                  </a:lnTo>
                  <a:lnTo>
                    <a:pt x="1275081" y="762486"/>
                  </a:lnTo>
                  <a:lnTo>
                    <a:pt x="1267143" y="774559"/>
                  </a:lnTo>
                  <a:lnTo>
                    <a:pt x="1259206" y="786313"/>
                  </a:lnTo>
                  <a:lnTo>
                    <a:pt x="1250633" y="797751"/>
                  </a:lnTo>
                  <a:lnTo>
                    <a:pt x="1242061" y="809188"/>
                  </a:lnTo>
                  <a:lnTo>
                    <a:pt x="1232853" y="819990"/>
                  </a:lnTo>
                  <a:lnTo>
                    <a:pt x="1223963" y="830792"/>
                  </a:lnTo>
                  <a:lnTo>
                    <a:pt x="1214121" y="841276"/>
                  </a:lnTo>
                  <a:lnTo>
                    <a:pt x="1204278" y="851442"/>
                  </a:lnTo>
                  <a:lnTo>
                    <a:pt x="1193801" y="860974"/>
                  </a:lnTo>
                  <a:lnTo>
                    <a:pt x="1183323" y="870822"/>
                  </a:lnTo>
                  <a:lnTo>
                    <a:pt x="1172528" y="880036"/>
                  </a:lnTo>
                  <a:lnTo>
                    <a:pt x="1161733" y="889249"/>
                  </a:lnTo>
                  <a:lnTo>
                    <a:pt x="1150303" y="897827"/>
                  </a:lnTo>
                  <a:lnTo>
                    <a:pt x="1134746" y="909264"/>
                  </a:lnTo>
                  <a:lnTo>
                    <a:pt x="1118236" y="920066"/>
                  </a:lnTo>
                  <a:lnTo>
                    <a:pt x="1101408" y="929915"/>
                  </a:lnTo>
                  <a:lnTo>
                    <a:pt x="1084581" y="939446"/>
                  </a:lnTo>
                  <a:lnTo>
                    <a:pt x="1066801" y="948342"/>
                  </a:lnTo>
                  <a:lnTo>
                    <a:pt x="1048703" y="956602"/>
                  </a:lnTo>
                  <a:lnTo>
                    <a:pt x="1040131" y="960414"/>
                  </a:lnTo>
                  <a:lnTo>
                    <a:pt x="1030606" y="963909"/>
                  </a:lnTo>
                  <a:lnTo>
                    <a:pt x="1021398" y="967722"/>
                  </a:lnTo>
                  <a:lnTo>
                    <a:pt x="1011873" y="970899"/>
                  </a:lnTo>
                  <a:lnTo>
                    <a:pt x="1002348" y="973758"/>
                  </a:lnTo>
                  <a:lnTo>
                    <a:pt x="993141" y="976617"/>
                  </a:lnTo>
                  <a:lnTo>
                    <a:pt x="983616" y="979794"/>
                  </a:lnTo>
                  <a:lnTo>
                    <a:pt x="973773" y="982018"/>
                  </a:lnTo>
                  <a:lnTo>
                    <a:pt x="963931" y="984560"/>
                  </a:lnTo>
                  <a:lnTo>
                    <a:pt x="954088" y="986466"/>
                  </a:lnTo>
                  <a:lnTo>
                    <a:pt x="944246" y="988372"/>
                  </a:lnTo>
                  <a:lnTo>
                    <a:pt x="934403" y="990596"/>
                  </a:lnTo>
                  <a:lnTo>
                    <a:pt x="924561" y="991867"/>
                  </a:lnTo>
                  <a:lnTo>
                    <a:pt x="914401" y="993455"/>
                  </a:lnTo>
                  <a:lnTo>
                    <a:pt x="904241" y="994409"/>
                  </a:lnTo>
                  <a:lnTo>
                    <a:pt x="893763" y="995362"/>
                  </a:lnTo>
                  <a:lnTo>
                    <a:pt x="883603" y="995997"/>
                  </a:lnTo>
                  <a:lnTo>
                    <a:pt x="873126" y="996632"/>
                  </a:lnTo>
                  <a:lnTo>
                    <a:pt x="862648" y="996950"/>
                  </a:lnTo>
                  <a:lnTo>
                    <a:pt x="852171" y="996950"/>
                  </a:lnTo>
                  <a:lnTo>
                    <a:pt x="840423" y="996950"/>
                  </a:lnTo>
                  <a:lnTo>
                    <a:pt x="828358" y="996315"/>
                  </a:lnTo>
                  <a:lnTo>
                    <a:pt x="816293" y="995679"/>
                  </a:lnTo>
                  <a:lnTo>
                    <a:pt x="804546" y="994726"/>
                  </a:lnTo>
                  <a:lnTo>
                    <a:pt x="792798" y="993455"/>
                  </a:lnTo>
                  <a:lnTo>
                    <a:pt x="781368" y="992185"/>
                  </a:lnTo>
                  <a:lnTo>
                    <a:pt x="769621" y="990278"/>
                  </a:lnTo>
                  <a:lnTo>
                    <a:pt x="758191" y="988054"/>
                  </a:lnTo>
                  <a:lnTo>
                    <a:pt x="746761" y="985831"/>
                  </a:lnTo>
                  <a:lnTo>
                    <a:pt x="735331" y="983289"/>
                  </a:lnTo>
                  <a:lnTo>
                    <a:pt x="724218" y="980430"/>
                  </a:lnTo>
                  <a:lnTo>
                    <a:pt x="713106" y="977253"/>
                  </a:lnTo>
                  <a:lnTo>
                    <a:pt x="702311" y="973758"/>
                  </a:lnTo>
                  <a:lnTo>
                    <a:pt x="691198" y="970263"/>
                  </a:lnTo>
                  <a:lnTo>
                    <a:pt x="680721" y="966768"/>
                  </a:lnTo>
                  <a:lnTo>
                    <a:pt x="670243" y="962321"/>
                  </a:lnTo>
                  <a:lnTo>
                    <a:pt x="659448" y="958190"/>
                  </a:lnTo>
                  <a:lnTo>
                    <a:pt x="648971" y="953425"/>
                  </a:lnTo>
                  <a:lnTo>
                    <a:pt x="638811" y="948659"/>
                  </a:lnTo>
                  <a:lnTo>
                    <a:pt x="628651" y="943894"/>
                  </a:lnTo>
                  <a:lnTo>
                    <a:pt x="618491" y="938493"/>
                  </a:lnTo>
                  <a:lnTo>
                    <a:pt x="608648" y="933410"/>
                  </a:lnTo>
                  <a:lnTo>
                    <a:pt x="599123" y="927373"/>
                  </a:lnTo>
                  <a:lnTo>
                    <a:pt x="589281" y="921655"/>
                  </a:lnTo>
                  <a:lnTo>
                    <a:pt x="579756" y="915618"/>
                  </a:lnTo>
                  <a:lnTo>
                    <a:pt x="570548" y="909264"/>
                  </a:lnTo>
                  <a:lnTo>
                    <a:pt x="561023" y="902910"/>
                  </a:lnTo>
                  <a:lnTo>
                    <a:pt x="552133" y="895921"/>
                  </a:lnTo>
                  <a:lnTo>
                    <a:pt x="543561" y="889249"/>
                  </a:lnTo>
                  <a:lnTo>
                    <a:pt x="534671" y="881942"/>
                  </a:lnTo>
                  <a:lnTo>
                    <a:pt x="526098" y="874952"/>
                  </a:lnTo>
                  <a:lnTo>
                    <a:pt x="517526" y="867328"/>
                  </a:lnTo>
                  <a:lnTo>
                    <a:pt x="508318" y="858750"/>
                  </a:lnTo>
                  <a:lnTo>
                    <a:pt x="499428" y="849854"/>
                  </a:lnTo>
                  <a:lnTo>
                    <a:pt x="490538" y="840958"/>
                  </a:lnTo>
                  <a:lnTo>
                    <a:pt x="481648" y="831427"/>
                  </a:lnTo>
                  <a:lnTo>
                    <a:pt x="473711" y="821896"/>
                  </a:lnTo>
                  <a:lnTo>
                    <a:pt x="465456" y="812047"/>
                  </a:lnTo>
                  <a:lnTo>
                    <a:pt x="457518" y="801881"/>
                  </a:lnTo>
                  <a:lnTo>
                    <a:pt x="449898" y="791714"/>
                  </a:lnTo>
                  <a:lnTo>
                    <a:pt x="442596" y="781548"/>
                  </a:lnTo>
                  <a:lnTo>
                    <a:pt x="435293" y="770746"/>
                  </a:lnTo>
                  <a:lnTo>
                    <a:pt x="428626" y="759944"/>
                  </a:lnTo>
                  <a:lnTo>
                    <a:pt x="421958" y="749142"/>
                  </a:lnTo>
                  <a:lnTo>
                    <a:pt x="415608" y="738023"/>
                  </a:lnTo>
                  <a:lnTo>
                    <a:pt x="409576" y="726585"/>
                  </a:lnTo>
                  <a:lnTo>
                    <a:pt x="403861" y="715148"/>
                  </a:lnTo>
                  <a:lnTo>
                    <a:pt x="398463" y="703393"/>
                  </a:lnTo>
                  <a:lnTo>
                    <a:pt x="393383" y="691638"/>
                  </a:lnTo>
                  <a:lnTo>
                    <a:pt x="388303" y="679566"/>
                  </a:lnTo>
                  <a:lnTo>
                    <a:pt x="383858" y="667493"/>
                  </a:lnTo>
                  <a:lnTo>
                    <a:pt x="379731" y="655420"/>
                  </a:lnTo>
                  <a:lnTo>
                    <a:pt x="375603" y="643030"/>
                  </a:lnTo>
                  <a:lnTo>
                    <a:pt x="372111" y="630322"/>
                  </a:lnTo>
                  <a:lnTo>
                    <a:pt x="368936" y="617614"/>
                  </a:lnTo>
                  <a:lnTo>
                    <a:pt x="365443" y="604588"/>
                  </a:lnTo>
                  <a:lnTo>
                    <a:pt x="362903" y="591880"/>
                  </a:lnTo>
                  <a:lnTo>
                    <a:pt x="360681" y="578854"/>
                  </a:lnTo>
                  <a:lnTo>
                    <a:pt x="358776" y="565828"/>
                  </a:lnTo>
                  <a:lnTo>
                    <a:pt x="357188" y="552485"/>
                  </a:lnTo>
                  <a:lnTo>
                    <a:pt x="355601" y="539141"/>
                  </a:lnTo>
                  <a:lnTo>
                    <a:pt x="354648" y="525480"/>
                  </a:lnTo>
                  <a:lnTo>
                    <a:pt x="354331" y="511819"/>
                  </a:lnTo>
                  <a:lnTo>
                    <a:pt x="354013" y="498475"/>
                  </a:lnTo>
                  <a:lnTo>
                    <a:pt x="354331" y="485449"/>
                  </a:lnTo>
                  <a:lnTo>
                    <a:pt x="354648" y="472741"/>
                  </a:lnTo>
                  <a:lnTo>
                    <a:pt x="355601" y="460033"/>
                  </a:lnTo>
                  <a:lnTo>
                    <a:pt x="356871" y="447643"/>
                  </a:lnTo>
                  <a:lnTo>
                    <a:pt x="358141" y="434935"/>
                  </a:lnTo>
                  <a:lnTo>
                    <a:pt x="360046" y="422544"/>
                  </a:lnTo>
                  <a:lnTo>
                    <a:pt x="361951" y="410472"/>
                  </a:lnTo>
                  <a:lnTo>
                    <a:pt x="364173" y="397763"/>
                  </a:lnTo>
                  <a:lnTo>
                    <a:pt x="366713" y="385691"/>
                  </a:lnTo>
                  <a:lnTo>
                    <a:pt x="369888" y="373936"/>
                  </a:lnTo>
                  <a:lnTo>
                    <a:pt x="373063" y="361863"/>
                  </a:lnTo>
                  <a:lnTo>
                    <a:pt x="376556" y="350108"/>
                  </a:lnTo>
                  <a:lnTo>
                    <a:pt x="380683" y="338671"/>
                  </a:lnTo>
                  <a:lnTo>
                    <a:pt x="384493" y="326916"/>
                  </a:lnTo>
                  <a:lnTo>
                    <a:pt x="388621" y="315796"/>
                  </a:lnTo>
                  <a:lnTo>
                    <a:pt x="393383" y="304359"/>
                  </a:lnTo>
                  <a:lnTo>
                    <a:pt x="398146" y="293239"/>
                  </a:lnTo>
                  <a:lnTo>
                    <a:pt x="403543" y="282755"/>
                  </a:lnTo>
                  <a:lnTo>
                    <a:pt x="408623" y="271636"/>
                  </a:lnTo>
                  <a:lnTo>
                    <a:pt x="414656" y="261151"/>
                  </a:lnTo>
                  <a:lnTo>
                    <a:pt x="420371" y="250667"/>
                  </a:lnTo>
                  <a:lnTo>
                    <a:pt x="426721" y="240183"/>
                  </a:lnTo>
                  <a:lnTo>
                    <a:pt x="432753" y="230017"/>
                  </a:lnTo>
                  <a:lnTo>
                    <a:pt x="439421" y="219850"/>
                  </a:lnTo>
                  <a:lnTo>
                    <a:pt x="446088" y="210001"/>
                  </a:lnTo>
                  <a:lnTo>
                    <a:pt x="453391" y="200153"/>
                  </a:lnTo>
                  <a:lnTo>
                    <a:pt x="460693" y="190939"/>
                  </a:lnTo>
                  <a:lnTo>
                    <a:pt x="467996" y="181408"/>
                  </a:lnTo>
                  <a:lnTo>
                    <a:pt x="475933" y="172195"/>
                  </a:lnTo>
                  <a:lnTo>
                    <a:pt x="483871" y="163299"/>
                  </a:lnTo>
                  <a:lnTo>
                    <a:pt x="491808" y="154403"/>
                  </a:lnTo>
                  <a:lnTo>
                    <a:pt x="500381" y="146143"/>
                  </a:lnTo>
                  <a:lnTo>
                    <a:pt x="508953" y="137565"/>
                  </a:lnTo>
                  <a:lnTo>
                    <a:pt x="517526" y="129305"/>
                  </a:lnTo>
                  <a:lnTo>
                    <a:pt x="526416" y="121680"/>
                  </a:lnTo>
                  <a:lnTo>
                    <a:pt x="535623" y="113738"/>
                  </a:lnTo>
                  <a:lnTo>
                    <a:pt x="545148" y="106113"/>
                  </a:lnTo>
                  <a:lnTo>
                    <a:pt x="554673" y="99123"/>
                  </a:lnTo>
                  <a:lnTo>
                    <a:pt x="564516" y="92134"/>
                  </a:lnTo>
                  <a:lnTo>
                    <a:pt x="574041" y="85462"/>
                  </a:lnTo>
                  <a:lnTo>
                    <a:pt x="584201" y="78473"/>
                  </a:lnTo>
                  <a:lnTo>
                    <a:pt x="594361" y="72119"/>
                  </a:lnTo>
                  <a:lnTo>
                    <a:pt x="604838" y="66082"/>
                  </a:lnTo>
                  <a:lnTo>
                    <a:pt x="615316" y="60046"/>
                  </a:lnTo>
                  <a:lnTo>
                    <a:pt x="625793" y="54645"/>
                  </a:lnTo>
                  <a:lnTo>
                    <a:pt x="636906" y="48926"/>
                  </a:lnTo>
                  <a:lnTo>
                    <a:pt x="647701" y="44161"/>
                  </a:lnTo>
                  <a:lnTo>
                    <a:pt x="658813" y="39395"/>
                  </a:lnTo>
                  <a:lnTo>
                    <a:pt x="670243" y="34630"/>
                  </a:lnTo>
                  <a:lnTo>
                    <a:pt x="681356" y="30182"/>
                  </a:lnTo>
                  <a:lnTo>
                    <a:pt x="693103" y="26052"/>
                  </a:lnTo>
                  <a:lnTo>
                    <a:pt x="704533" y="22239"/>
                  </a:lnTo>
                  <a:lnTo>
                    <a:pt x="716281" y="19062"/>
                  </a:lnTo>
                  <a:lnTo>
                    <a:pt x="728346" y="15568"/>
                  </a:lnTo>
                  <a:lnTo>
                    <a:pt x="740093" y="12708"/>
                  </a:lnTo>
                  <a:lnTo>
                    <a:pt x="752158" y="10167"/>
                  </a:lnTo>
                  <a:lnTo>
                    <a:pt x="764541" y="7625"/>
                  </a:lnTo>
                  <a:lnTo>
                    <a:pt x="776606" y="5719"/>
                  </a:lnTo>
                  <a:lnTo>
                    <a:pt x="788988" y="3813"/>
                  </a:lnTo>
                  <a:lnTo>
                    <a:pt x="801688" y="2542"/>
                  </a:lnTo>
                  <a:lnTo>
                    <a:pt x="814071" y="1271"/>
                  </a:lnTo>
                  <a:lnTo>
                    <a:pt x="826771" y="636"/>
                  </a:lnTo>
                  <a:lnTo>
                    <a:pt x="839471" y="0"/>
                  </a:lnTo>
                  <a:close/>
                </a:path>
              </a:pathLst>
            </a:custGeom>
            <a:solidFill>
              <a:srgbClr val="F7F7F7"/>
            </a:solidFill>
            <a:ln>
              <a:noFill/>
            </a:ln>
          </p:spPr>
          <p:txBody>
            <a:bodyPr anchor="ctr">
              <a:normAutofit fontScale="85000" lnSpcReduction="20000"/>
              <a:scene3d>
                <a:camera prst="orthographicFront"/>
                <a:lightRig rig="threePt" dir="t"/>
              </a:scene3d>
              <a:sp3d>
                <a:contourClr>
                  <a:srgbClr val="FFFFFF"/>
                </a:contourClr>
              </a:sp3d>
            </a:bodyPr>
            <a:lstStyle/>
            <a:p>
              <a:pPr algn="ctr" fontAlgn="base">
                <a:defRPr/>
              </a:pPr>
              <a:endParaRPr lang="zh-CN" altLang="en-US" sz="2400" strike="noStrike" noProof="1">
                <a:solidFill>
                  <a:srgbClr val="FFFFFF"/>
                </a:solidFill>
              </a:endParaRPr>
            </a:p>
          </p:txBody>
        </p:sp>
      </p:grpSp>
      <p:grpSp>
        <p:nvGrpSpPr>
          <p:cNvPr id="17423" name="组合 19"/>
          <p:cNvGrpSpPr/>
          <p:nvPr/>
        </p:nvGrpSpPr>
        <p:grpSpPr>
          <a:xfrm>
            <a:off x="7907338" y="798513"/>
            <a:ext cx="506412" cy="504825"/>
            <a:chOff x="1519237" y="1651743"/>
            <a:chExt cx="447675" cy="447675"/>
          </a:xfrm>
        </p:grpSpPr>
        <p:sp>
          <p:nvSpPr>
            <p:cNvPr id="21" name="椭圆 20"/>
            <p:cNvSpPr/>
            <p:nvPr/>
          </p:nvSpPr>
          <p:spPr>
            <a:xfrm>
              <a:off x="1519237" y="1651743"/>
              <a:ext cx="447675" cy="447675"/>
            </a:xfrm>
            <a:prstGeom prst="ellipse">
              <a:avLst/>
            </a:prstGeom>
            <a:solidFill>
              <a:schemeClr val="accent1">
                <a:lumMod val="50000"/>
              </a:schemeClr>
            </a:solidFill>
            <a:ln w="1905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lnSpc>
                  <a:spcPct val="80000"/>
                </a:lnSpc>
              </a:pPr>
              <a:endParaRPr lang="zh-CN" altLang="en-US" sz="2000">
                <a:solidFill>
                  <a:srgbClr val="FFFFFF"/>
                </a:solidFill>
                <a:latin typeface="Arial" panose="020B0604020202020204" pitchFamily="34" charset="0"/>
                <a:ea typeface="黑体" panose="02010609060101010101" charset="-122"/>
              </a:endParaRPr>
            </a:p>
          </p:txBody>
        </p:sp>
        <p:sp>
          <p:nvSpPr>
            <p:cNvPr id="22" name="KSO_Shape"/>
            <p:cNvSpPr/>
            <p:nvPr/>
          </p:nvSpPr>
          <p:spPr bwMode="auto">
            <a:xfrm>
              <a:off x="1621221" y="1704975"/>
              <a:ext cx="247650" cy="313481"/>
            </a:xfrm>
            <a:custGeom>
              <a:avLst/>
              <a:gdLst>
                <a:gd name="T0" fmla="*/ 508479 w 1679575"/>
                <a:gd name="T1" fmla="*/ 933537 h 2125662"/>
                <a:gd name="T2" fmla="*/ 645344 w 1679575"/>
                <a:gd name="T3" fmla="*/ 1004349 h 2125662"/>
                <a:gd name="T4" fmla="*/ 637947 w 1679575"/>
                <a:gd name="T5" fmla="*/ 1045870 h 2125662"/>
                <a:gd name="T6" fmla="*/ 629410 w 1679575"/>
                <a:gd name="T7" fmla="*/ 1095637 h 2125662"/>
                <a:gd name="T8" fmla="*/ 645913 w 1679575"/>
                <a:gd name="T9" fmla="*/ 1148533 h 2125662"/>
                <a:gd name="T10" fmla="*/ 923628 w 1679575"/>
                <a:gd name="T11" fmla="*/ 1679766 h 2125662"/>
                <a:gd name="T12" fmla="*/ 886068 w 1679575"/>
                <a:gd name="T13" fmla="*/ 1137442 h 2125662"/>
                <a:gd name="T14" fmla="*/ 896597 w 1679575"/>
                <a:gd name="T15" fmla="*/ 1083408 h 2125662"/>
                <a:gd name="T16" fmla="*/ 885214 w 1679575"/>
                <a:gd name="T17" fmla="*/ 1039044 h 2125662"/>
                <a:gd name="T18" fmla="*/ 917083 w 1679575"/>
                <a:gd name="T19" fmla="*/ 999799 h 2125662"/>
                <a:gd name="T20" fmla="*/ 1048543 w 1679575"/>
                <a:gd name="T21" fmla="*/ 927280 h 2125662"/>
                <a:gd name="T22" fmla="*/ 1168905 w 1679575"/>
                <a:gd name="T23" fmla="*/ 933822 h 2125662"/>
                <a:gd name="T24" fmla="*/ 1257397 w 1679575"/>
                <a:gd name="T25" fmla="*/ 1021128 h 2125662"/>
                <a:gd name="T26" fmla="*/ 1333655 w 1679575"/>
                <a:gd name="T27" fmla="*/ 1118957 h 2125662"/>
                <a:gd name="T28" fmla="*/ 1397392 w 1679575"/>
                <a:gd name="T29" fmla="*/ 1227592 h 2125662"/>
                <a:gd name="T30" fmla="*/ 1446903 w 1679575"/>
                <a:gd name="T31" fmla="*/ 1349025 h 2125662"/>
                <a:gd name="T32" fmla="*/ 1482186 w 1679575"/>
                <a:gd name="T33" fmla="*/ 1483540 h 2125662"/>
                <a:gd name="T34" fmla="*/ 1501820 w 1679575"/>
                <a:gd name="T35" fmla="*/ 1632274 h 2125662"/>
                <a:gd name="T36" fmla="*/ 1439790 w 1679575"/>
                <a:gd name="T37" fmla="*/ 1742331 h 2125662"/>
                <a:gd name="T38" fmla="*/ 1242601 w 1679575"/>
                <a:gd name="T39" fmla="*/ 1826794 h 2125662"/>
                <a:gd name="T40" fmla="*/ 1035738 w 1679575"/>
                <a:gd name="T41" fmla="*/ 1881112 h 2125662"/>
                <a:gd name="T42" fmla="*/ 822331 w 1679575"/>
                <a:gd name="T43" fmla="*/ 1904432 h 2125662"/>
                <a:gd name="T44" fmla="*/ 596403 w 1679575"/>
                <a:gd name="T45" fmla="*/ 1894194 h 2125662"/>
                <a:gd name="T46" fmla="*/ 373036 w 1679575"/>
                <a:gd name="T47" fmla="*/ 1847838 h 2125662"/>
                <a:gd name="T48" fmla="*/ 159344 w 1679575"/>
                <a:gd name="T49" fmla="*/ 1766788 h 2125662"/>
                <a:gd name="T50" fmla="*/ 0 w 1679575"/>
                <a:gd name="T51" fmla="*/ 1676354 h 2125662"/>
                <a:gd name="T52" fmla="*/ 15365 w 1679575"/>
                <a:gd name="T53" fmla="*/ 1518519 h 2125662"/>
                <a:gd name="T54" fmla="*/ 47234 w 1679575"/>
                <a:gd name="T55" fmla="*/ 1376611 h 2125662"/>
                <a:gd name="T56" fmla="*/ 94468 w 1679575"/>
                <a:gd name="T57" fmla="*/ 1249206 h 2125662"/>
                <a:gd name="T58" fmla="*/ 155930 w 1679575"/>
                <a:gd name="T59" fmla="*/ 1135735 h 2125662"/>
                <a:gd name="T60" fmla="*/ 230765 w 1679575"/>
                <a:gd name="T61" fmla="*/ 1035348 h 2125662"/>
                <a:gd name="T62" fmla="*/ 317835 w 1679575"/>
                <a:gd name="T63" fmla="*/ 946334 h 2125662"/>
                <a:gd name="T64" fmla="*/ 427669 w 1679575"/>
                <a:gd name="T65" fmla="*/ 860449 h 2125662"/>
                <a:gd name="T66" fmla="*/ 831848 w 1679575"/>
                <a:gd name="T67" fmla="*/ 5125 h 2125662"/>
                <a:gd name="T68" fmla="*/ 927152 w 1679575"/>
                <a:gd name="T69" fmla="*/ 31035 h 2125662"/>
                <a:gd name="T70" fmla="*/ 1013353 w 1679575"/>
                <a:gd name="T71" fmla="*/ 76590 h 2125662"/>
                <a:gd name="T72" fmla="*/ 1087035 w 1679575"/>
                <a:gd name="T73" fmla="*/ 138945 h 2125662"/>
                <a:gd name="T74" fmla="*/ 1145356 w 1679575"/>
                <a:gd name="T75" fmla="*/ 215250 h 2125662"/>
                <a:gd name="T76" fmla="*/ 1186607 w 1679575"/>
                <a:gd name="T77" fmla="*/ 303514 h 2125662"/>
                <a:gd name="T78" fmla="*/ 1207944 w 1679575"/>
                <a:gd name="T79" fmla="*/ 401174 h 2125662"/>
                <a:gd name="T80" fmla="*/ 1205383 w 1679575"/>
                <a:gd name="T81" fmla="*/ 513924 h 2125662"/>
                <a:gd name="T82" fmla="*/ 1172382 w 1679575"/>
                <a:gd name="T83" fmla="*/ 626673 h 2125662"/>
                <a:gd name="T84" fmla="*/ 1112924 w 1679575"/>
                <a:gd name="T85" fmla="*/ 725187 h 2125662"/>
                <a:gd name="T86" fmla="*/ 1030706 w 1679575"/>
                <a:gd name="T87" fmla="*/ 804625 h 2125662"/>
                <a:gd name="T88" fmla="*/ 915204 w 1679575"/>
                <a:gd name="T89" fmla="*/ 867264 h 2125662"/>
                <a:gd name="T90" fmla="*/ 837253 w 1679575"/>
                <a:gd name="T91" fmla="*/ 887764 h 2125662"/>
                <a:gd name="T92" fmla="*/ 753044 w 1679575"/>
                <a:gd name="T93" fmla="*/ 893458 h 2125662"/>
                <a:gd name="T94" fmla="*/ 658879 w 1679575"/>
                <a:gd name="T95" fmla="*/ 881215 h 2125662"/>
                <a:gd name="T96" fmla="*/ 572394 w 1679575"/>
                <a:gd name="T97" fmla="*/ 850180 h 2125662"/>
                <a:gd name="T98" fmla="*/ 494728 w 1679575"/>
                <a:gd name="T99" fmla="*/ 802917 h 2125662"/>
                <a:gd name="T100" fmla="*/ 424459 w 1679575"/>
                <a:gd name="T101" fmla="*/ 736576 h 2125662"/>
                <a:gd name="T102" fmla="*/ 366992 w 1679575"/>
                <a:gd name="T103" fmla="*/ 651159 h 2125662"/>
                <a:gd name="T104" fmla="*/ 330578 w 1679575"/>
                <a:gd name="T105" fmla="*/ 553500 h 2125662"/>
                <a:gd name="T106" fmla="*/ 317206 w 1679575"/>
                <a:gd name="T107" fmla="*/ 446729 h 2125662"/>
                <a:gd name="T108" fmla="*/ 328586 w 1679575"/>
                <a:gd name="T109" fmla="*/ 345653 h 2125662"/>
                <a:gd name="T110" fmla="*/ 361587 w 1679575"/>
                <a:gd name="T111" fmla="*/ 253403 h 2125662"/>
                <a:gd name="T112" fmla="*/ 412795 w 1679575"/>
                <a:gd name="T113" fmla="*/ 171118 h 2125662"/>
                <a:gd name="T114" fmla="*/ 479934 w 1679575"/>
                <a:gd name="T115" fmla="*/ 101931 h 2125662"/>
                <a:gd name="T116" fmla="*/ 560729 w 1679575"/>
                <a:gd name="T117" fmla="*/ 48972 h 2125662"/>
                <a:gd name="T118" fmla="*/ 652620 w 1679575"/>
                <a:gd name="T119" fmla="*/ 13952 h 2125662"/>
                <a:gd name="T120" fmla="*/ 752191 w 1679575"/>
                <a:gd name="T121" fmla="*/ 0 h 212566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679575" h="2125662">
                  <a:moveTo>
                    <a:pt x="481421" y="957262"/>
                  </a:moveTo>
                  <a:lnTo>
                    <a:pt x="484914" y="961070"/>
                  </a:lnTo>
                  <a:lnTo>
                    <a:pt x="490948" y="968686"/>
                  </a:lnTo>
                  <a:lnTo>
                    <a:pt x="497299" y="975667"/>
                  </a:lnTo>
                  <a:lnTo>
                    <a:pt x="510319" y="990264"/>
                  </a:lnTo>
                  <a:lnTo>
                    <a:pt x="523657" y="1003909"/>
                  </a:lnTo>
                  <a:lnTo>
                    <a:pt x="537947" y="1017237"/>
                  </a:lnTo>
                  <a:lnTo>
                    <a:pt x="552237" y="1029613"/>
                  </a:lnTo>
                  <a:lnTo>
                    <a:pt x="567480" y="1041671"/>
                  </a:lnTo>
                  <a:lnTo>
                    <a:pt x="583040" y="1053095"/>
                  </a:lnTo>
                  <a:lnTo>
                    <a:pt x="598601" y="1063884"/>
                  </a:lnTo>
                  <a:lnTo>
                    <a:pt x="615114" y="1074039"/>
                  </a:lnTo>
                  <a:lnTo>
                    <a:pt x="631627" y="1083558"/>
                  </a:lnTo>
                  <a:lnTo>
                    <a:pt x="649093" y="1092126"/>
                  </a:lnTo>
                  <a:lnTo>
                    <a:pt x="666241" y="1100377"/>
                  </a:lnTo>
                  <a:lnTo>
                    <a:pt x="684025" y="1107993"/>
                  </a:lnTo>
                  <a:lnTo>
                    <a:pt x="701808" y="1114657"/>
                  </a:lnTo>
                  <a:lnTo>
                    <a:pt x="720226" y="1120686"/>
                  </a:lnTo>
                  <a:lnTo>
                    <a:pt x="738645" y="1125763"/>
                  </a:lnTo>
                  <a:lnTo>
                    <a:pt x="734517" y="1130840"/>
                  </a:lnTo>
                  <a:lnTo>
                    <a:pt x="730706" y="1135283"/>
                  </a:lnTo>
                  <a:lnTo>
                    <a:pt x="727213" y="1140043"/>
                  </a:lnTo>
                  <a:lnTo>
                    <a:pt x="723402" y="1145437"/>
                  </a:lnTo>
                  <a:lnTo>
                    <a:pt x="720544" y="1150515"/>
                  </a:lnTo>
                  <a:lnTo>
                    <a:pt x="717368" y="1155909"/>
                  </a:lnTo>
                  <a:lnTo>
                    <a:pt x="714510" y="1161304"/>
                  </a:lnTo>
                  <a:lnTo>
                    <a:pt x="711970" y="1167016"/>
                  </a:lnTo>
                  <a:lnTo>
                    <a:pt x="710064" y="1172410"/>
                  </a:lnTo>
                  <a:lnTo>
                    <a:pt x="708159" y="1178439"/>
                  </a:lnTo>
                  <a:lnTo>
                    <a:pt x="706254" y="1184151"/>
                  </a:lnTo>
                  <a:lnTo>
                    <a:pt x="704983" y="1190498"/>
                  </a:lnTo>
                  <a:lnTo>
                    <a:pt x="704031" y="1196210"/>
                  </a:lnTo>
                  <a:lnTo>
                    <a:pt x="702761" y="1202556"/>
                  </a:lnTo>
                  <a:lnTo>
                    <a:pt x="702443" y="1208903"/>
                  </a:lnTo>
                  <a:lnTo>
                    <a:pt x="702125" y="1215249"/>
                  </a:lnTo>
                  <a:lnTo>
                    <a:pt x="702443" y="1222548"/>
                  </a:lnTo>
                  <a:lnTo>
                    <a:pt x="703078" y="1229529"/>
                  </a:lnTo>
                  <a:lnTo>
                    <a:pt x="704348" y="1236510"/>
                  </a:lnTo>
                  <a:lnTo>
                    <a:pt x="705619" y="1243174"/>
                  </a:lnTo>
                  <a:lnTo>
                    <a:pt x="707206" y="1249838"/>
                  </a:lnTo>
                  <a:lnTo>
                    <a:pt x="709112" y="1256819"/>
                  </a:lnTo>
                  <a:lnTo>
                    <a:pt x="711652" y="1263166"/>
                  </a:lnTo>
                  <a:lnTo>
                    <a:pt x="714193" y="1269512"/>
                  </a:lnTo>
                  <a:lnTo>
                    <a:pt x="717686" y="1275542"/>
                  </a:lnTo>
                  <a:lnTo>
                    <a:pt x="720861" y="1281571"/>
                  </a:lnTo>
                  <a:lnTo>
                    <a:pt x="724355" y="1287283"/>
                  </a:lnTo>
                  <a:lnTo>
                    <a:pt x="728483" y="1292995"/>
                  </a:lnTo>
                  <a:lnTo>
                    <a:pt x="732611" y="1298389"/>
                  </a:lnTo>
                  <a:lnTo>
                    <a:pt x="737057" y="1303784"/>
                  </a:lnTo>
                  <a:lnTo>
                    <a:pt x="742138" y="1308861"/>
                  </a:lnTo>
                  <a:lnTo>
                    <a:pt x="746901" y="1313304"/>
                  </a:lnTo>
                  <a:lnTo>
                    <a:pt x="672275" y="1874339"/>
                  </a:lnTo>
                  <a:lnTo>
                    <a:pt x="854237" y="2050773"/>
                  </a:lnTo>
                  <a:lnTo>
                    <a:pt x="1030800" y="1874339"/>
                  </a:lnTo>
                  <a:lnTo>
                    <a:pt x="956173" y="1313304"/>
                  </a:lnTo>
                  <a:lnTo>
                    <a:pt x="961572" y="1308544"/>
                  </a:lnTo>
                  <a:lnTo>
                    <a:pt x="966018" y="1303466"/>
                  </a:lnTo>
                  <a:lnTo>
                    <a:pt x="970781" y="1298072"/>
                  </a:lnTo>
                  <a:lnTo>
                    <a:pt x="974910" y="1292995"/>
                  </a:lnTo>
                  <a:lnTo>
                    <a:pt x="978720" y="1286965"/>
                  </a:lnTo>
                  <a:lnTo>
                    <a:pt x="982531" y="1281571"/>
                  </a:lnTo>
                  <a:lnTo>
                    <a:pt x="986024" y="1275224"/>
                  </a:lnTo>
                  <a:lnTo>
                    <a:pt x="988882" y="1269195"/>
                  </a:lnTo>
                  <a:lnTo>
                    <a:pt x="991423" y="1262849"/>
                  </a:lnTo>
                  <a:lnTo>
                    <a:pt x="994281" y="1256502"/>
                  </a:lnTo>
                  <a:lnTo>
                    <a:pt x="996186" y="1249838"/>
                  </a:lnTo>
                  <a:lnTo>
                    <a:pt x="997774" y="1243174"/>
                  </a:lnTo>
                  <a:lnTo>
                    <a:pt x="999044" y="1236510"/>
                  </a:lnTo>
                  <a:lnTo>
                    <a:pt x="999997" y="1229212"/>
                  </a:lnTo>
                  <a:lnTo>
                    <a:pt x="1000632" y="1222548"/>
                  </a:lnTo>
                  <a:lnTo>
                    <a:pt x="1000632" y="1215249"/>
                  </a:lnTo>
                  <a:lnTo>
                    <a:pt x="1000632" y="1208903"/>
                  </a:lnTo>
                  <a:lnTo>
                    <a:pt x="1000314" y="1203191"/>
                  </a:lnTo>
                  <a:lnTo>
                    <a:pt x="999679" y="1197479"/>
                  </a:lnTo>
                  <a:lnTo>
                    <a:pt x="998727" y="1191767"/>
                  </a:lnTo>
                  <a:lnTo>
                    <a:pt x="997456" y="1186055"/>
                  </a:lnTo>
                  <a:lnTo>
                    <a:pt x="996186" y="1180661"/>
                  </a:lnTo>
                  <a:lnTo>
                    <a:pt x="994598" y="1175266"/>
                  </a:lnTo>
                  <a:lnTo>
                    <a:pt x="992375" y="1169872"/>
                  </a:lnTo>
                  <a:lnTo>
                    <a:pt x="990152" y="1164794"/>
                  </a:lnTo>
                  <a:lnTo>
                    <a:pt x="987929" y="1159400"/>
                  </a:lnTo>
                  <a:lnTo>
                    <a:pt x="985389" y="1154640"/>
                  </a:lnTo>
                  <a:lnTo>
                    <a:pt x="982849" y="1149563"/>
                  </a:lnTo>
                  <a:lnTo>
                    <a:pt x="979355" y="1144803"/>
                  </a:lnTo>
                  <a:lnTo>
                    <a:pt x="976497" y="1139725"/>
                  </a:lnTo>
                  <a:lnTo>
                    <a:pt x="973004" y="1135283"/>
                  </a:lnTo>
                  <a:lnTo>
                    <a:pt x="969829" y="1130840"/>
                  </a:lnTo>
                  <a:lnTo>
                    <a:pt x="987612" y="1126398"/>
                  </a:lnTo>
                  <a:lnTo>
                    <a:pt x="1005713" y="1121320"/>
                  </a:lnTo>
                  <a:lnTo>
                    <a:pt x="1023496" y="1115609"/>
                  </a:lnTo>
                  <a:lnTo>
                    <a:pt x="1041280" y="1109262"/>
                  </a:lnTo>
                  <a:lnTo>
                    <a:pt x="1058428" y="1101963"/>
                  </a:lnTo>
                  <a:lnTo>
                    <a:pt x="1075576" y="1094665"/>
                  </a:lnTo>
                  <a:lnTo>
                    <a:pt x="1092089" y="1086097"/>
                  </a:lnTo>
                  <a:lnTo>
                    <a:pt x="1108602" y="1076895"/>
                  </a:lnTo>
                  <a:lnTo>
                    <a:pt x="1124480" y="1067375"/>
                  </a:lnTo>
                  <a:lnTo>
                    <a:pt x="1140041" y="1056903"/>
                  </a:lnTo>
                  <a:lnTo>
                    <a:pt x="1155601" y="1046114"/>
                  </a:lnTo>
                  <a:lnTo>
                    <a:pt x="1170209" y="1034690"/>
                  </a:lnTo>
                  <a:lnTo>
                    <a:pt x="1184817" y="1022632"/>
                  </a:lnTo>
                  <a:lnTo>
                    <a:pt x="1198472" y="1009938"/>
                  </a:lnTo>
                  <a:lnTo>
                    <a:pt x="1211809" y="996928"/>
                  </a:lnTo>
                  <a:lnTo>
                    <a:pt x="1225147" y="983283"/>
                  </a:lnTo>
                  <a:lnTo>
                    <a:pt x="1228640" y="979792"/>
                  </a:lnTo>
                  <a:lnTo>
                    <a:pt x="1232451" y="982966"/>
                  </a:lnTo>
                  <a:lnTo>
                    <a:pt x="1257220" y="1002005"/>
                  </a:lnTo>
                  <a:lnTo>
                    <a:pt x="1281037" y="1021680"/>
                  </a:lnTo>
                  <a:lnTo>
                    <a:pt x="1304537" y="1041989"/>
                  </a:lnTo>
                  <a:lnTo>
                    <a:pt x="1316604" y="1052143"/>
                  </a:lnTo>
                  <a:lnTo>
                    <a:pt x="1327719" y="1062615"/>
                  </a:lnTo>
                  <a:lnTo>
                    <a:pt x="1338833" y="1073404"/>
                  </a:lnTo>
                  <a:lnTo>
                    <a:pt x="1349948" y="1084193"/>
                  </a:lnTo>
                  <a:lnTo>
                    <a:pt x="1361062" y="1094982"/>
                  </a:lnTo>
                  <a:lnTo>
                    <a:pt x="1371860" y="1105771"/>
                  </a:lnTo>
                  <a:lnTo>
                    <a:pt x="1382339" y="1116561"/>
                  </a:lnTo>
                  <a:lnTo>
                    <a:pt x="1392818" y="1127984"/>
                  </a:lnTo>
                  <a:lnTo>
                    <a:pt x="1403298" y="1139408"/>
                  </a:lnTo>
                  <a:lnTo>
                    <a:pt x="1413460" y="1150832"/>
                  </a:lnTo>
                  <a:lnTo>
                    <a:pt x="1423304" y="1162573"/>
                  </a:lnTo>
                  <a:lnTo>
                    <a:pt x="1433149" y="1174314"/>
                  </a:lnTo>
                  <a:lnTo>
                    <a:pt x="1442675" y="1186373"/>
                  </a:lnTo>
                  <a:lnTo>
                    <a:pt x="1452202" y="1198748"/>
                  </a:lnTo>
                  <a:lnTo>
                    <a:pt x="1461411" y="1210807"/>
                  </a:lnTo>
                  <a:lnTo>
                    <a:pt x="1470621" y="1223183"/>
                  </a:lnTo>
                  <a:lnTo>
                    <a:pt x="1479830" y="1235876"/>
                  </a:lnTo>
                  <a:lnTo>
                    <a:pt x="1488404" y="1248569"/>
                  </a:lnTo>
                  <a:lnTo>
                    <a:pt x="1496978" y="1261262"/>
                  </a:lnTo>
                  <a:lnTo>
                    <a:pt x="1505552" y="1274272"/>
                  </a:lnTo>
                  <a:lnTo>
                    <a:pt x="1513809" y="1287600"/>
                  </a:lnTo>
                  <a:lnTo>
                    <a:pt x="1521748" y="1300611"/>
                  </a:lnTo>
                  <a:lnTo>
                    <a:pt x="1529687" y="1314573"/>
                  </a:lnTo>
                  <a:lnTo>
                    <a:pt x="1537308" y="1328218"/>
                  </a:lnTo>
                  <a:lnTo>
                    <a:pt x="1544930" y="1341863"/>
                  </a:lnTo>
                  <a:lnTo>
                    <a:pt x="1552234" y="1355826"/>
                  </a:lnTo>
                  <a:lnTo>
                    <a:pt x="1559537" y="1369788"/>
                  </a:lnTo>
                  <a:lnTo>
                    <a:pt x="1566206" y="1384385"/>
                  </a:lnTo>
                  <a:lnTo>
                    <a:pt x="1573193" y="1398982"/>
                  </a:lnTo>
                  <a:lnTo>
                    <a:pt x="1579544" y="1413579"/>
                  </a:lnTo>
                  <a:lnTo>
                    <a:pt x="1586213" y="1428176"/>
                  </a:lnTo>
                  <a:lnTo>
                    <a:pt x="1592246" y="1443725"/>
                  </a:lnTo>
                  <a:lnTo>
                    <a:pt x="1598280" y="1458640"/>
                  </a:lnTo>
                  <a:lnTo>
                    <a:pt x="1603996" y="1473871"/>
                  </a:lnTo>
                  <a:lnTo>
                    <a:pt x="1609712" y="1489738"/>
                  </a:lnTo>
                  <a:lnTo>
                    <a:pt x="1614793" y="1505287"/>
                  </a:lnTo>
                  <a:lnTo>
                    <a:pt x="1620191" y="1521153"/>
                  </a:lnTo>
                  <a:lnTo>
                    <a:pt x="1624955" y="1537337"/>
                  </a:lnTo>
                  <a:lnTo>
                    <a:pt x="1630036" y="1553521"/>
                  </a:lnTo>
                  <a:lnTo>
                    <a:pt x="1634482" y="1570339"/>
                  </a:lnTo>
                  <a:lnTo>
                    <a:pt x="1638610" y="1586840"/>
                  </a:lnTo>
                  <a:lnTo>
                    <a:pt x="1643056" y="1603976"/>
                  </a:lnTo>
                  <a:lnTo>
                    <a:pt x="1646867" y="1620794"/>
                  </a:lnTo>
                  <a:lnTo>
                    <a:pt x="1650677" y="1637930"/>
                  </a:lnTo>
                  <a:lnTo>
                    <a:pt x="1654170" y="1655383"/>
                  </a:lnTo>
                  <a:lnTo>
                    <a:pt x="1657664" y="1673153"/>
                  </a:lnTo>
                  <a:lnTo>
                    <a:pt x="1660522" y="1690923"/>
                  </a:lnTo>
                  <a:lnTo>
                    <a:pt x="1663697" y="1709011"/>
                  </a:lnTo>
                  <a:lnTo>
                    <a:pt x="1666238" y="1727099"/>
                  </a:lnTo>
                  <a:lnTo>
                    <a:pt x="1668461" y="1745821"/>
                  </a:lnTo>
                  <a:lnTo>
                    <a:pt x="1670684" y="1764226"/>
                  </a:lnTo>
                  <a:lnTo>
                    <a:pt x="1672589" y="1783266"/>
                  </a:lnTo>
                  <a:lnTo>
                    <a:pt x="1674177" y="1802305"/>
                  </a:lnTo>
                  <a:lnTo>
                    <a:pt x="1676082" y="1821345"/>
                  </a:lnTo>
                  <a:lnTo>
                    <a:pt x="1677352" y="1841019"/>
                  </a:lnTo>
                  <a:lnTo>
                    <a:pt x="1678305" y="1860694"/>
                  </a:lnTo>
                  <a:lnTo>
                    <a:pt x="1679258" y="1880368"/>
                  </a:lnTo>
                  <a:lnTo>
                    <a:pt x="1679575" y="1900677"/>
                  </a:lnTo>
                  <a:lnTo>
                    <a:pt x="1679575" y="1903850"/>
                  </a:lnTo>
                  <a:lnTo>
                    <a:pt x="1677035" y="1905437"/>
                  </a:lnTo>
                  <a:lnTo>
                    <a:pt x="1653853" y="1918765"/>
                  </a:lnTo>
                  <a:lnTo>
                    <a:pt x="1630353" y="1931775"/>
                  </a:lnTo>
                  <a:lnTo>
                    <a:pt x="1606854" y="1944151"/>
                  </a:lnTo>
                  <a:lnTo>
                    <a:pt x="1583037" y="1956209"/>
                  </a:lnTo>
                  <a:lnTo>
                    <a:pt x="1558902" y="1967950"/>
                  </a:lnTo>
                  <a:lnTo>
                    <a:pt x="1534768" y="1979374"/>
                  </a:lnTo>
                  <a:lnTo>
                    <a:pt x="1510316" y="1990163"/>
                  </a:lnTo>
                  <a:lnTo>
                    <a:pt x="1485864" y="2000635"/>
                  </a:lnTo>
                  <a:lnTo>
                    <a:pt x="1461411" y="2010790"/>
                  </a:lnTo>
                  <a:lnTo>
                    <a:pt x="1436642" y="2020627"/>
                  </a:lnTo>
                  <a:lnTo>
                    <a:pt x="1411872" y="2029512"/>
                  </a:lnTo>
                  <a:lnTo>
                    <a:pt x="1386785" y="2038397"/>
                  </a:lnTo>
                  <a:lnTo>
                    <a:pt x="1361380" y="2046965"/>
                  </a:lnTo>
                  <a:lnTo>
                    <a:pt x="1335975" y="2054581"/>
                  </a:lnTo>
                  <a:lnTo>
                    <a:pt x="1310570" y="2062514"/>
                  </a:lnTo>
                  <a:lnTo>
                    <a:pt x="1285166" y="2069495"/>
                  </a:lnTo>
                  <a:lnTo>
                    <a:pt x="1259443" y="2076159"/>
                  </a:lnTo>
                  <a:lnTo>
                    <a:pt x="1233403" y="2082506"/>
                  </a:lnTo>
                  <a:lnTo>
                    <a:pt x="1207681" y="2088535"/>
                  </a:lnTo>
                  <a:lnTo>
                    <a:pt x="1181959" y="2093929"/>
                  </a:lnTo>
                  <a:lnTo>
                    <a:pt x="1155919" y="2099007"/>
                  </a:lnTo>
                  <a:lnTo>
                    <a:pt x="1129561" y="2103767"/>
                  </a:lnTo>
                  <a:lnTo>
                    <a:pt x="1103204" y="2107892"/>
                  </a:lnTo>
                  <a:lnTo>
                    <a:pt x="1077164" y="2111382"/>
                  </a:lnTo>
                  <a:lnTo>
                    <a:pt x="1050806" y="2114873"/>
                  </a:lnTo>
                  <a:lnTo>
                    <a:pt x="1024131" y="2117729"/>
                  </a:lnTo>
                  <a:lnTo>
                    <a:pt x="997774" y="2119950"/>
                  </a:lnTo>
                  <a:lnTo>
                    <a:pt x="971099" y="2121854"/>
                  </a:lnTo>
                  <a:lnTo>
                    <a:pt x="944424" y="2123441"/>
                  </a:lnTo>
                  <a:lnTo>
                    <a:pt x="917749" y="2125028"/>
                  </a:lnTo>
                  <a:lnTo>
                    <a:pt x="891074" y="2125662"/>
                  </a:lnTo>
                  <a:lnTo>
                    <a:pt x="864399" y="2125662"/>
                  </a:lnTo>
                  <a:lnTo>
                    <a:pt x="835818" y="2125662"/>
                  </a:lnTo>
                  <a:lnTo>
                    <a:pt x="807238" y="2124710"/>
                  </a:lnTo>
                  <a:lnTo>
                    <a:pt x="778657" y="2123124"/>
                  </a:lnTo>
                  <a:lnTo>
                    <a:pt x="750395" y="2121537"/>
                  </a:lnTo>
                  <a:lnTo>
                    <a:pt x="722132" y="2119316"/>
                  </a:lnTo>
                  <a:lnTo>
                    <a:pt x="693869" y="2116777"/>
                  </a:lnTo>
                  <a:lnTo>
                    <a:pt x="665606" y="2113604"/>
                  </a:lnTo>
                  <a:lnTo>
                    <a:pt x="637661" y="2109478"/>
                  </a:lnTo>
                  <a:lnTo>
                    <a:pt x="609398" y="2105353"/>
                  </a:lnTo>
                  <a:lnTo>
                    <a:pt x="581453" y="2100593"/>
                  </a:lnTo>
                  <a:lnTo>
                    <a:pt x="553825" y="2095199"/>
                  </a:lnTo>
                  <a:lnTo>
                    <a:pt x="525880" y="2089487"/>
                  </a:lnTo>
                  <a:lnTo>
                    <a:pt x="498252" y="2083458"/>
                  </a:lnTo>
                  <a:lnTo>
                    <a:pt x="470624" y="2076476"/>
                  </a:lnTo>
                  <a:lnTo>
                    <a:pt x="443314" y="2069495"/>
                  </a:lnTo>
                  <a:lnTo>
                    <a:pt x="416321" y="2061879"/>
                  </a:lnTo>
                  <a:lnTo>
                    <a:pt x="389011" y="2053629"/>
                  </a:lnTo>
                  <a:lnTo>
                    <a:pt x="362019" y="2045378"/>
                  </a:lnTo>
                  <a:lnTo>
                    <a:pt x="335343" y="2036176"/>
                  </a:lnTo>
                  <a:lnTo>
                    <a:pt x="308668" y="2026656"/>
                  </a:lnTo>
                  <a:lnTo>
                    <a:pt x="282311" y="2016502"/>
                  </a:lnTo>
                  <a:lnTo>
                    <a:pt x="255953" y="2006030"/>
                  </a:lnTo>
                  <a:lnTo>
                    <a:pt x="229913" y="1994923"/>
                  </a:lnTo>
                  <a:lnTo>
                    <a:pt x="203556" y="1983499"/>
                  </a:lnTo>
                  <a:lnTo>
                    <a:pt x="177833" y="1971441"/>
                  </a:lnTo>
                  <a:lnTo>
                    <a:pt x="152429" y="1959065"/>
                  </a:lnTo>
                  <a:lnTo>
                    <a:pt x="127024" y="1946372"/>
                  </a:lnTo>
                  <a:lnTo>
                    <a:pt x="101619" y="1933044"/>
                  </a:lnTo>
                  <a:lnTo>
                    <a:pt x="76532" y="1919399"/>
                  </a:lnTo>
                  <a:lnTo>
                    <a:pt x="51762" y="1905437"/>
                  </a:lnTo>
                  <a:lnTo>
                    <a:pt x="27310" y="1890523"/>
                  </a:lnTo>
                  <a:lnTo>
                    <a:pt x="2858" y="1875291"/>
                  </a:lnTo>
                  <a:lnTo>
                    <a:pt x="0" y="1888301"/>
                  </a:lnTo>
                  <a:lnTo>
                    <a:pt x="0" y="1870531"/>
                  </a:lnTo>
                  <a:lnTo>
                    <a:pt x="952" y="1850222"/>
                  </a:lnTo>
                  <a:lnTo>
                    <a:pt x="2223" y="1829913"/>
                  </a:lnTo>
                  <a:lnTo>
                    <a:pt x="3493" y="1809604"/>
                  </a:lnTo>
                  <a:lnTo>
                    <a:pt x="5398" y="1790247"/>
                  </a:lnTo>
                  <a:lnTo>
                    <a:pt x="6986" y="1770573"/>
                  </a:lnTo>
                  <a:lnTo>
                    <a:pt x="9209" y="1750898"/>
                  </a:lnTo>
                  <a:lnTo>
                    <a:pt x="11749" y="1732176"/>
                  </a:lnTo>
                  <a:lnTo>
                    <a:pt x="14290" y="1713136"/>
                  </a:lnTo>
                  <a:lnTo>
                    <a:pt x="17148" y="1694414"/>
                  </a:lnTo>
                  <a:lnTo>
                    <a:pt x="20006" y="1676009"/>
                  </a:lnTo>
                  <a:lnTo>
                    <a:pt x="23499" y="1657604"/>
                  </a:lnTo>
                  <a:lnTo>
                    <a:pt x="26992" y="1639834"/>
                  </a:lnTo>
                  <a:lnTo>
                    <a:pt x="30486" y="1621746"/>
                  </a:lnTo>
                  <a:lnTo>
                    <a:pt x="34931" y="1604293"/>
                  </a:lnTo>
                  <a:lnTo>
                    <a:pt x="38742" y="1586840"/>
                  </a:lnTo>
                  <a:lnTo>
                    <a:pt x="43188" y="1569704"/>
                  </a:lnTo>
                  <a:lnTo>
                    <a:pt x="47951" y="1552569"/>
                  </a:lnTo>
                  <a:lnTo>
                    <a:pt x="52715" y="1536068"/>
                  </a:lnTo>
                  <a:lnTo>
                    <a:pt x="57796" y="1519249"/>
                  </a:lnTo>
                  <a:lnTo>
                    <a:pt x="62877" y="1503066"/>
                  </a:lnTo>
                  <a:lnTo>
                    <a:pt x="68593" y="1486564"/>
                  </a:lnTo>
                  <a:lnTo>
                    <a:pt x="73991" y="1470698"/>
                  </a:lnTo>
                  <a:lnTo>
                    <a:pt x="80025" y="1455149"/>
                  </a:lnTo>
                  <a:lnTo>
                    <a:pt x="86059" y="1439283"/>
                  </a:lnTo>
                  <a:lnTo>
                    <a:pt x="92410" y="1424051"/>
                  </a:lnTo>
                  <a:lnTo>
                    <a:pt x="98761" y="1409137"/>
                  </a:lnTo>
                  <a:lnTo>
                    <a:pt x="105430" y="1393905"/>
                  </a:lnTo>
                  <a:lnTo>
                    <a:pt x="112098" y="1378990"/>
                  </a:lnTo>
                  <a:lnTo>
                    <a:pt x="119402" y="1364393"/>
                  </a:lnTo>
                  <a:lnTo>
                    <a:pt x="126706" y="1350114"/>
                  </a:lnTo>
                  <a:lnTo>
                    <a:pt x="134010" y="1335834"/>
                  </a:lnTo>
                  <a:lnTo>
                    <a:pt x="141632" y="1321871"/>
                  </a:lnTo>
                  <a:lnTo>
                    <a:pt x="149571" y="1307909"/>
                  </a:lnTo>
                  <a:lnTo>
                    <a:pt x="157510" y="1294264"/>
                  </a:lnTo>
                  <a:lnTo>
                    <a:pt x="165766" y="1280936"/>
                  </a:lnTo>
                  <a:lnTo>
                    <a:pt x="174023" y="1267291"/>
                  </a:lnTo>
                  <a:lnTo>
                    <a:pt x="182597" y="1253963"/>
                  </a:lnTo>
                  <a:lnTo>
                    <a:pt x="191171" y="1241270"/>
                  </a:lnTo>
                  <a:lnTo>
                    <a:pt x="200380" y="1228260"/>
                  </a:lnTo>
                  <a:lnTo>
                    <a:pt x="209589" y="1215884"/>
                  </a:lnTo>
                  <a:lnTo>
                    <a:pt x="218799" y="1203191"/>
                  </a:lnTo>
                  <a:lnTo>
                    <a:pt x="228008" y="1191133"/>
                  </a:lnTo>
                  <a:lnTo>
                    <a:pt x="237852" y="1178757"/>
                  </a:lnTo>
                  <a:lnTo>
                    <a:pt x="247697" y="1167016"/>
                  </a:lnTo>
                  <a:lnTo>
                    <a:pt x="257541" y="1155275"/>
                  </a:lnTo>
                  <a:lnTo>
                    <a:pt x="267703" y="1143533"/>
                  </a:lnTo>
                  <a:lnTo>
                    <a:pt x="278182" y="1132110"/>
                  </a:lnTo>
                  <a:lnTo>
                    <a:pt x="288662" y="1120686"/>
                  </a:lnTo>
                  <a:lnTo>
                    <a:pt x="298824" y="1109579"/>
                  </a:lnTo>
                  <a:lnTo>
                    <a:pt x="309938" y="1098473"/>
                  </a:lnTo>
                  <a:lnTo>
                    <a:pt x="320735" y="1087684"/>
                  </a:lnTo>
                  <a:lnTo>
                    <a:pt x="331850" y="1076895"/>
                  </a:lnTo>
                  <a:lnTo>
                    <a:pt x="343282" y="1066423"/>
                  </a:lnTo>
                  <a:lnTo>
                    <a:pt x="354715" y="1055951"/>
                  </a:lnTo>
                  <a:lnTo>
                    <a:pt x="366147" y="1045797"/>
                  </a:lnTo>
                  <a:lnTo>
                    <a:pt x="377897" y="1035642"/>
                  </a:lnTo>
                  <a:lnTo>
                    <a:pt x="389964" y="1025805"/>
                  </a:lnTo>
                  <a:lnTo>
                    <a:pt x="401714" y="1015968"/>
                  </a:lnTo>
                  <a:lnTo>
                    <a:pt x="414099" y="1006448"/>
                  </a:lnTo>
                  <a:lnTo>
                    <a:pt x="426801" y="996928"/>
                  </a:lnTo>
                  <a:lnTo>
                    <a:pt x="439186" y="987408"/>
                  </a:lnTo>
                  <a:lnTo>
                    <a:pt x="451571" y="977888"/>
                  </a:lnTo>
                  <a:lnTo>
                    <a:pt x="477293" y="960118"/>
                  </a:lnTo>
                  <a:lnTo>
                    <a:pt x="481421" y="957262"/>
                  </a:lnTo>
                  <a:close/>
                  <a:moveTo>
                    <a:pt x="839471" y="0"/>
                  </a:moveTo>
                  <a:lnTo>
                    <a:pt x="852171" y="0"/>
                  </a:lnTo>
                  <a:lnTo>
                    <a:pt x="865506" y="0"/>
                  </a:lnTo>
                  <a:lnTo>
                    <a:pt x="878206" y="636"/>
                  </a:lnTo>
                  <a:lnTo>
                    <a:pt x="890906" y="1271"/>
                  </a:lnTo>
                  <a:lnTo>
                    <a:pt x="903288" y="2542"/>
                  </a:lnTo>
                  <a:lnTo>
                    <a:pt x="915988" y="3813"/>
                  </a:lnTo>
                  <a:lnTo>
                    <a:pt x="928371" y="5719"/>
                  </a:lnTo>
                  <a:lnTo>
                    <a:pt x="940436" y="7943"/>
                  </a:lnTo>
                  <a:lnTo>
                    <a:pt x="952818" y="10167"/>
                  </a:lnTo>
                  <a:lnTo>
                    <a:pt x="964883" y="12708"/>
                  </a:lnTo>
                  <a:lnTo>
                    <a:pt x="976631" y="15568"/>
                  </a:lnTo>
                  <a:lnTo>
                    <a:pt x="988696" y="19062"/>
                  </a:lnTo>
                  <a:lnTo>
                    <a:pt x="1000443" y="22239"/>
                  </a:lnTo>
                  <a:lnTo>
                    <a:pt x="1011873" y="26052"/>
                  </a:lnTo>
                  <a:lnTo>
                    <a:pt x="1023621" y="30182"/>
                  </a:lnTo>
                  <a:lnTo>
                    <a:pt x="1034733" y="34630"/>
                  </a:lnTo>
                  <a:lnTo>
                    <a:pt x="1046163" y="39395"/>
                  </a:lnTo>
                  <a:lnTo>
                    <a:pt x="1057276" y="44161"/>
                  </a:lnTo>
                  <a:lnTo>
                    <a:pt x="1068388" y="48926"/>
                  </a:lnTo>
                  <a:lnTo>
                    <a:pt x="1079183" y="54645"/>
                  </a:lnTo>
                  <a:lnTo>
                    <a:pt x="1089661" y="60046"/>
                  </a:lnTo>
                  <a:lnTo>
                    <a:pt x="1100456" y="66082"/>
                  </a:lnTo>
                  <a:lnTo>
                    <a:pt x="1110616" y="72119"/>
                  </a:lnTo>
                  <a:lnTo>
                    <a:pt x="1120776" y="78790"/>
                  </a:lnTo>
                  <a:lnTo>
                    <a:pt x="1130936" y="85462"/>
                  </a:lnTo>
                  <a:lnTo>
                    <a:pt x="1140461" y="92134"/>
                  </a:lnTo>
                  <a:lnTo>
                    <a:pt x="1150303" y="99123"/>
                  </a:lnTo>
                  <a:lnTo>
                    <a:pt x="1159828" y="106430"/>
                  </a:lnTo>
                  <a:lnTo>
                    <a:pt x="1169353" y="114055"/>
                  </a:lnTo>
                  <a:lnTo>
                    <a:pt x="1178561" y="121680"/>
                  </a:lnTo>
                  <a:lnTo>
                    <a:pt x="1187133" y="129623"/>
                  </a:lnTo>
                  <a:lnTo>
                    <a:pt x="1196023" y="137883"/>
                  </a:lnTo>
                  <a:lnTo>
                    <a:pt x="1204596" y="146143"/>
                  </a:lnTo>
                  <a:lnTo>
                    <a:pt x="1213168" y="155039"/>
                  </a:lnTo>
                  <a:lnTo>
                    <a:pt x="1221106" y="163299"/>
                  </a:lnTo>
                  <a:lnTo>
                    <a:pt x="1229043" y="172513"/>
                  </a:lnTo>
                  <a:lnTo>
                    <a:pt x="1236981" y="181726"/>
                  </a:lnTo>
                  <a:lnTo>
                    <a:pt x="1244283" y="190939"/>
                  </a:lnTo>
                  <a:lnTo>
                    <a:pt x="1251586" y="200153"/>
                  </a:lnTo>
                  <a:lnTo>
                    <a:pt x="1258888" y="210001"/>
                  </a:lnTo>
                  <a:lnTo>
                    <a:pt x="1265556" y="219850"/>
                  </a:lnTo>
                  <a:lnTo>
                    <a:pt x="1272223" y="230017"/>
                  </a:lnTo>
                  <a:lnTo>
                    <a:pt x="1278256" y="240183"/>
                  </a:lnTo>
                  <a:lnTo>
                    <a:pt x="1284606" y="250667"/>
                  </a:lnTo>
                  <a:lnTo>
                    <a:pt x="1290321" y="261151"/>
                  </a:lnTo>
                  <a:lnTo>
                    <a:pt x="1296353" y="271953"/>
                  </a:lnTo>
                  <a:lnTo>
                    <a:pt x="1301433" y="282755"/>
                  </a:lnTo>
                  <a:lnTo>
                    <a:pt x="1306831" y="293239"/>
                  </a:lnTo>
                  <a:lnTo>
                    <a:pt x="1311593" y="304359"/>
                  </a:lnTo>
                  <a:lnTo>
                    <a:pt x="1316356" y="315796"/>
                  </a:lnTo>
                  <a:lnTo>
                    <a:pt x="1320483" y="327234"/>
                  </a:lnTo>
                  <a:lnTo>
                    <a:pt x="1324293" y="338671"/>
                  </a:lnTo>
                  <a:lnTo>
                    <a:pt x="1328421" y="350426"/>
                  </a:lnTo>
                  <a:lnTo>
                    <a:pt x="1331913" y="362181"/>
                  </a:lnTo>
                  <a:lnTo>
                    <a:pt x="1335088" y="373936"/>
                  </a:lnTo>
                  <a:lnTo>
                    <a:pt x="1337946" y="386009"/>
                  </a:lnTo>
                  <a:lnTo>
                    <a:pt x="1340803" y="398081"/>
                  </a:lnTo>
                  <a:lnTo>
                    <a:pt x="1343026" y="410472"/>
                  </a:lnTo>
                  <a:lnTo>
                    <a:pt x="1344931" y="422862"/>
                  </a:lnTo>
                  <a:lnTo>
                    <a:pt x="1346518" y="435252"/>
                  </a:lnTo>
                  <a:lnTo>
                    <a:pt x="1348106" y="447643"/>
                  </a:lnTo>
                  <a:lnTo>
                    <a:pt x="1349058" y="460033"/>
                  </a:lnTo>
                  <a:lnTo>
                    <a:pt x="1350011" y="472741"/>
                  </a:lnTo>
                  <a:lnTo>
                    <a:pt x="1350646" y="485449"/>
                  </a:lnTo>
                  <a:lnTo>
                    <a:pt x="1350963" y="498475"/>
                  </a:lnTo>
                  <a:lnTo>
                    <a:pt x="1350646" y="513407"/>
                  </a:lnTo>
                  <a:lnTo>
                    <a:pt x="1349693" y="528975"/>
                  </a:lnTo>
                  <a:lnTo>
                    <a:pt x="1348423" y="543907"/>
                  </a:lnTo>
                  <a:lnTo>
                    <a:pt x="1347153" y="558521"/>
                  </a:lnTo>
                  <a:lnTo>
                    <a:pt x="1345248" y="573453"/>
                  </a:lnTo>
                  <a:lnTo>
                    <a:pt x="1342708" y="588067"/>
                  </a:lnTo>
                  <a:lnTo>
                    <a:pt x="1339851" y="602682"/>
                  </a:lnTo>
                  <a:lnTo>
                    <a:pt x="1336358" y="616660"/>
                  </a:lnTo>
                  <a:lnTo>
                    <a:pt x="1332866" y="631275"/>
                  </a:lnTo>
                  <a:lnTo>
                    <a:pt x="1328738" y="645254"/>
                  </a:lnTo>
                  <a:lnTo>
                    <a:pt x="1324293" y="658915"/>
                  </a:lnTo>
                  <a:lnTo>
                    <a:pt x="1319531" y="672576"/>
                  </a:lnTo>
                  <a:lnTo>
                    <a:pt x="1314133" y="685920"/>
                  </a:lnTo>
                  <a:lnTo>
                    <a:pt x="1308418" y="699263"/>
                  </a:lnTo>
                  <a:lnTo>
                    <a:pt x="1302386" y="712607"/>
                  </a:lnTo>
                  <a:lnTo>
                    <a:pt x="1296353" y="725315"/>
                  </a:lnTo>
                  <a:lnTo>
                    <a:pt x="1289368" y="738023"/>
                  </a:lnTo>
                  <a:lnTo>
                    <a:pt x="1282383" y="750413"/>
                  </a:lnTo>
                  <a:lnTo>
                    <a:pt x="1275081" y="762486"/>
                  </a:lnTo>
                  <a:lnTo>
                    <a:pt x="1267143" y="774559"/>
                  </a:lnTo>
                  <a:lnTo>
                    <a:pt x="1259206" y="786313"/>
                  </a:lnTo>
                  <a:lnTo>
                    <a:pt x="1250633" y="797751"/>
                  </a:lnTo>
                  <a:lnTo>
                    <a:pt x="1242061" y="809188"/>
                  </a:lnTo>
                  <a:lnTo>
                    <a:pt x="1232853" y="819990"/>
                  </a:lnTo>
                  <a:lnTo>
                    <a:pt x="1223963" y="830792"/>
                  </a:lnTo>
                  <a:lnTo>
                    <a:pt x="1214121" y="841276"/>
                  </a:lnTo>
                  <a:lnTo>
                    <a:pt x="1204278" y="851442"/>
                  </a:lnTo>
                  <a:lnTo>
                    <a:pt x="1193801" y="860974"/>
                  </a:lnTo>
                  <a:lnTo>
                    <a:pt x="1183323" y="870822"/>
                  </a:lnTo>
                  <a:lnTo>
                    <a:pt x="1172528" y="880036"/>
                  </a:lnTo>
                  <a:lnTo>
                    <a:pt x="1161733" y="889249"/>
                  </a:lnTo>
                  <a:lnTo>
                    <a:pt x="1150303" y="897827"/>
                  </a:lnTo>
                  <a:lnTo>
                    <a:pt x="1134746" y="909264"/>
                  </a:lnTo>
                  <a:lnTo>
                    <a:pt x="1118236" y="920066"/>
                  </a:lnTo>
                  <a:lnTo>
                    <a:pt x="1101408" y="929915"/>
                  </a:lnTo>
                  <a:lnTo>
                    <a:pt x="1084581" y="939446"/>
                  </a:lnTo>
                  <a:lnTo>
                    <a:pt x="1066801" y="948342"/>
                  </a:lnTo>
                  <a:lnTo>
                    <a:pt x="1048703" y="956602"/>
                  </a:lnTo>
                  <a:lnTo>
                    <a:pt x="1040131" y="960414"/>
                  </a:lnTo>
                  <a:lnTo>
                    <a:pt x="1030606" y="963909"/>
                  </a:lnTo>
                  <a:lnTo>
                    <a:pt x="1021398" y="967722"/>
                  </a:lnTo>
                  <a:lnTo>
                    <a:pt x="1011873" y="970899"/>
                  </a:lnTo>
                  <a:lnTo>
                    <a:pt x="1002348" y="973758"/>
                  </a:lnTo>
                  <a:lnTo>
                    <a:pt x="993141" y="976617"/>
                  </a:lnTo>
                  <a:lnTo>
                    <a:pt x="983616" y="979794"/>
                  </a:lnTo>
                  <a:lnTo>
                    <a:pt x="973773" y="982018"/>
                  </a:lnTo>
                  <a:lnTo>
                    <a:pt x="963931" y="984560"/>
                  </a:lnTo>
                  <a:lnTo>
                    <a:pt x="954088" y="986466"/>
                  </a:lnTo>
                  <a:lnTo>
                    <a:pt x="944246" y="988372"/>
                  </a:lnTo>
                  <a:lnTo>
                    <a:pt x="934403" y="990596"/>
                  </a:lnTo>
                  <a:lnTo>
                    <a:pt x="924561" y="991867"/>
                  </a:lnTo>
                  <a:lnTo>
                    <a:pt x="914401" y="993455"/>
                  </a:lnTo>
                  <a:lnTo>
                    <a:pt x="904241" y="994409"/>
                  </a:lnTo>
                  <a:lnTo>
                    <a:pt x="893763" y="995362"/>
                  </a:lnTo>
                  <a:lnTo>
                    <a:pt x="883603" y="995997"/>
                  </a:lnTo>
                  <a:lnTo>
                    <a:pt x="873126" y="996632"/>
                  </a:lnTo>
                  <a:lnTo>
                    <a:pt x="862648" y="996950"/>
                  </a:lnTo>
                  <a:lnTo>
                    <a:pt x="852171" y="996950"/>
                  </a:lnTo>
                  <a:lnTo>
                    <a:pt x="840423" y="996950"/>
                  </a:lnTo>
                  <a:lnTo>
                    <a:pt x="828358" y="996315"/>
                  </a:lnTo>
                  <a:lnTo>
                    <a:pt x="816293" y="995679"/>
                  </a:lnTo>
                  <a:lnTo>
                    <a:pt x="804546" y="994726"/>
                  </a:lnTo>
                  <a:lnTo>
                    <a:pt x="792798" y="993455"/>
                  </a:lnTo>
                  <a:lnTo>
                    <a:pt x="781368" y="992185"/>
                  </a:lnTo>
                  <a:lnTo>
                    <a:pt x="769621" y="990278"/>
                  </a:lnTo>
                  <a:lnTo>
                    <a:pt x="758191" y="988054"/>
                  </a:lnTo>
                  <a:lnTo>
                    <a:pt x="746761" y="985831"/>
                  </a:lnTo>
                  <a:lnTo>
                    <a:pt x="735331" y="983289"/>
                  </a:lnTo>
                  <a:lnTo>
                    <a:pt x="724218" y="980430"/>
                  </a:lnTo>
                  <a:lnTo>
                    <a:pt x="713106" y="977253"/>
                  </a:lnTo>
                  <a:lnTo>
                    <a:pt x="702311" y="973758"/>
                  </a:lnTo>
                  <a:lnTo>
                    <a:pt x="691198" y="970263"/>
                  </a:lnTo>
                  <a:lnTo>
                    <a:pt x="680721" y="966768"/>
                  </a:lnTo>
                  <a:lnTo>
                    <a:pt x="670243" y="962321"/>
                  </a:lnTo>
                  <a:lnTo>
                    <a:pt x="659448" y="958190"/>
                  </a:lnTo>
                  <a:lnTo>
                    <a:pt x="648971" y="953425"/>
                  </a:lnTo>
                  <a:lnTo>
                    <a:pt x="638811" y="948659"/>
                  </a:lnTo>
                  <a:lnTo>
                    <a:pt x="628651" y="943894"/>
                  </a:lnTo>
                  <a:lnTo>
                    <a:pt x="618491" y="938493"/>
                  </a:lnTo>
                  <a:lnTo>
                    <a:pt x="608648" y="933410"/>
                  </a:lnTo>
                  <a:lnTo>
                    <a:pt x="599123" y="927373"/>
                  </a:lnTo>
                  <a:lnTo>
                    <a:pt x="589281" y="921655"/>
                  </a:lnTo>
                  <a:lnTo>
                    <a:pt x="579756" y="915618"/>
                  </a:lnTo>
                  <a:lnTo>
                    <a:pt x="570548" y="909264"/>
                  </a:lnTo>
                  <a:lnTo>
                    <a:pt x="561023" y="902910"/>
                  </a:lnTo>
                  <a:lnTo>
                    <a:pt x="552133" y="895921"/>
                  </a:lnTo>
                  <a:lnTo>
                    <a:pt x="543561" y="889249"/>
                  </a:lnTo>
                  <a:lnTo>
                    <a:pt x="534671" y="881942"/>
                  </a:lnTo>
                  <a:lnTo>
                    <a:pt x="526098" y="874952"/>
                  </a:lnTo>
                  <a:lnTo>
                    <a:pt x="517526" y="867328"/>
                  </a:lnTo>
                  <a:lnTo>
                    <a:pt x="508318" y="858750"/>
                  </a:lnTo>
                  <a:lnTo>
                    <a:pt x="499428" y="849854"/>
                  </a:lnTo>
                  <a:lnTo>
                    <a:pt x="490538" y="840958"/>
                  </a:lnTo>
                  <a:lnTo>
                    <a:pt x="481648" y="831427"/>
                  </a:lnTo>
                  <a:lnTo>
                    <a:pt x="473711" y="821896"/>
                  </a:lnTo>
                  <a:lnTo>
                    <a:pt x="465456" y="812047"/>
                  </a:lnTo>
                  <a:lnTo>
                    <a:pt x="457518" y="801881"/>
                  </a:lnTo>
                  <a:lnTo>
                    <a:pt x="449898" y="791714"/>
                  </a:lnTo>
                  <a:lnTo>
                    <a:pt x="442596" y="781548"/>
                  </a:lnTo>
                  <a:lnTo>
                    <a:pt x="435293" y="770746"/>
                  </a:lnTo>
                  <a:lnTo>
                    <a:pt x="428626" y="759944"/>
                  </a:lnTo>
                  <a:lnTo>
                    <a:pt x="421958" y="749142"/>
                  </a:lnTo>
                  <a:lnTo>
                    <a:pt x="415608" y="738023"/>
                  </a:lnTo>
                  <a:lnTo>
                    <a:pt x="409576" y="726585"/>
                  </a:lnTo>
                  <a:lnTo>
                    <a:pt x="403861" y="715148"/>
                  </a:lnTo>
                  <a:lnTo>
                    <a:pt x="398463" y="703393"/>
                  </a:lnTo>
                  <a:lnTo>
                    <a:pt x="393383" y="691638"/>
                  </a:lnTo>
                  <a:lnTo>
                    <a:pt x="388303" y="679566"/>
                  </a:lnTo>
                  <a:lnTo>
                    <a:pt x="383858" y="667493"/>
                  </a:lnTo>
                  <a:lnTo>
                    <a:pt x="379731" y="655420"/>
                  </a:lnTo>
                  <a:lnTo>
                    <a:pt x="375603" y="643030"/>
                  </a:lnTo>
                  <a:lnTo>
                    <a:pt x="372111" y="630322"/>
                  </a:lnTo>
                  <a:lnTo>
                    <a:pt x="368936" y="617614"/>
                  </a:lnTo>
                  <a:lnTo>
                    <a:pt x="365443" y="604588"/>
                  </a:lnTo>
                  <a:lnTo>
                    <a:pt x="362903" y="591880"/>
                  </a:lnTo>
                  <a:lnTo>
                    <a:pt x="360681" y="578854"/>
                  </a:lnTo>
                  <a:lnTo>
                    <a:pt x="358776" y="565828"/>
                  </a:lnTo>
                  <a:lnTo>
                    <a:pt x="357188" y="552485"/>
                  </a:lnTo>
                  <a:lnTo>
                    <a:pt x="355601" y="539141"/>
                  </a:lnTo>
                  <a:lnTo>
                    <a:pt x="354648" y="525480"/>
                  </a:lnTo>
                  <a:lnTo>
                    <a:pt x="354331" y="511819"/>
                  </a:lnTo>
                  <a:lnTo>
                    <a:pt x="354013" y="498475"/>
                  </a:lnTo>
                  <a:lnTo>
                    <a:pt x="354331" y="485449"/>
                  </a:lnTo>
                  <a:lnTo>
                    <a:pt x="354648" y="472741"/>
                  </a:lnTo>
                  <a:lnTo>
                    <a:pt x="355601" y="460033"/>
                  </a:lnTo>
                  <a:lnTo>
                    <a:pt x="356871" y="447643"/>
                  </a:lnTo>
                  <a:lnTo>
                    <a:pt x="358141" y="434935"/>
                  </a:lnTo>
                  <a:lnTo>
                    <a:pt x="360046" y="422544"/>
                  </a:lnTo>
                  <a:lnTo>
                    <a:pt x="361951" y="410472"/>
                  </a:lnTo>
                  <a:lnTo>
                    <a:pt x="364173" y="397763"/>
                  </a:lnTo>
                  <a:lnTo>
                    <a:pt x="366713" y="385691"/>
                  </a:lnTo>
                  <a:lnTo>
                    <a:pt x="369888" y="373936"/>
                  </a:lnTo>
                  <a:lnTo>
                    <a:pt x="373063" y="361863"/>
                  </a:lnTo>
                  <a:lnTo>
                    <a:pt x="376556" y="350108"/>
                  </a:lnTo>
                  <a:lnTo>
                    <a:pt x="380683" y="338671"/>
                  </a:lnTo>
                  <a:lnTo>
                    <a:pt x="384493" y="326916"/>
                  </a:lnTo>
                  <a:lnTo>
                    <a:pt x="388621" y="315796"/>
                  </a:lnTo>
                  <a:lnTo>
                    <a:pt x="393383" y="304359"/>
                  </a:lnTo>
                  <a:lnTo>
                    <a:pt x="398146" y="293239"/>
                  </a:lnTo>
                  <a:lnTo>
                    <a:pt x="403543" y="282755"/>
                  </a:lnTo>
                  <a:lnTo>
                    <a:pt x="408623" y="271636"/>
                  </a:lnTo>
                  <a:lnTo>
                    <a:pt x="414656" y="261151"/>
                  </a:lnTo>
                  <a:lnTo>
                    <a:pt x="420371" y="250667"/>
                  </a:lnTo>
                  <a:lnTo>
                    <a:pt x="426721" y="240183"/>
                  </a:lnTo>
                  <a:lnTo>
                    <a:pt x="432753" y="230017"/>
                  </a:lnTo>
                  <a:lnTo>
                    <a:pt x="439421" y="219850"/>
                  </a:lnTo>
                  <a:lnTo>
                    <a:pt x="446088" y="210001"/>
                  </a:lnTo>
                  <a:lnTo>
                    <a:pt x="453391" y="200153"/>
                  </a:lnTo>
                  <a:lnTo>
                    <a:pt x="460693" y="190939"/>
                  </a:lnTo>
                  <a:lnTo>
                    <a:pt x="467996" y="181408"/>
                  </a:lnTo>
                  <a:lnTo>
                    <a:pt x="475933" y="172195"/>
                  </a:lnTo>
                  <a:lnTo>
                    <a:pt x="483871" y="163299"/>
                  </a:lnTo>
                  <a:lnTo>
                    <a:pt x="491808" y="154403"/>
                  </a:lnTo>
                  <a:lnTo>
                    <a:pt x="500381" y="146143"/>
                  </a:lnTo>
                  <a:lnTo>
                    <a:pt x="508953" y="137565"/>
                  </a:lnTo>
                  <a:lnTo>
                    <a:pt x="517526" y="129305"/>
                  </a:lnTo>
                  <a:lnTo>
                    <a:pt x="526416" y="121680"/>
                  </a:lnTo>
                  <a:lnTo>
                    <a:pt x="535623" y="113738"/>
                  </a:lnTo>
                  <a:lnTo>
                    <a:pt x="545148" y="106113"/>
                  </a:lnTo>
                  <a:lnTo>
                    <a:pt x="554673" y="99123"/>
                  </a:lnTo>
                  <a:lnTo>
                    <a:pt x="564516" y="92134"/>
                  </a:lnTo>
                  <a:lnTo>
                    <a:pt x="574041" y="85462"/>
                  </a:lnTo>
                  <a:lnTo>
                    <a:pt x="584201" y="78473"/>
                  </a:lnTo>
                  <a:lnTo>
                    <a:pt x="594361" y="72119"/>
                  </a:lnTo>
                  <a:lnTo>
                    <a:pt x="604838" y="66082"/>
                  </a:lnTo>
                  <a:lnTo>
                    <a:pt x="615316" y="60046"/>
                  </a:lnTo>
                  <a:lnTo>
                    <a:pt x="625793" y="54645"/>
                  </a:lnTo>
                  <a:lnTo>
                    <a:pt x="636906" y="48926"/>
                  </a:lnTo>
                  <a:lnTo>
                    <a:pt x="647701" y="44161"/>
                  </a:lnTo>
                  <a:lnTo>
                    <a:pt x="658813" y="39395"/>
                  </a:lnTo>
                  <a:lnTo>
                    <a:pt x="670243" y="34630"/>
                  </a:lnTo>
                  <a:lnTo>
                    <a:pt x="681356" y="30182"/>
                  </a:lnTo>
                  <a:lnTo>
                    <a:pt x="693103" y="26052"/>
                  </a:lnTo>
                  <a:lnTo>
                    <a:pt x="704533" y="22239"/>
                  </a:lnTo>
                  <a:lnTo>
                    <a:pt x="716281" y="19062"/>
                  </a:lnTo>
                  <a:lnTo>
                    <a:pt x="728346" y="15568"/>
                  </a:lnTo>
                  <a:lnTo>
                    <a:pt x="740093" y="12708"/>
                  </a:lnTo>
                  <a:lnTo>
                    <a:pt x="752158" y="10167"/>
                  </a:lnTo>
                  <a:lnTo>
                    <a:pt x="764541" y="7625"/>
                  </a:lnTo>
                  <a:lnTo>
                    <a:pt x="776606" y="5719"/>
                  </a:lnTo>
                  <a:lnTo>
                    <a:pt x="788988" y="3813"/>
                  </a:lnTo>
                  <a:lnTo>
                    <a:pt x="801688" y="2542"/>
                  </a:lnTo>
                  <a:lnTo>
                    <a:pt x="814071" y="1271"/>
                  </a:lnTo>
                  <a:lnTo>
                    <a:pt x="826771" y="636"/>
                  </a:lnTo>
                  <a:lnTo>
                    <a:pt x="839471" y="0"/>
                  </a:lnTo>
                  <a:close/>
                </a:path>
              </a:pathLst>
            </a:custGeom>
            <a:solidFill>
              <a:srgbClr val="F7F7F7"/>
            </a:solidFill>
            <a:ln>
              <a:noFill/>
            </a:ln>
          </p:spPr>
          <p:txBody>
            <a:bodyPr anchor="ctr">
              <a:normAutofit fontScale="85000" lnSpcReduction="20000"/>
              <a:scene3d>
                <a:camera prst="orthographicFront"/>
                <a:lightRig rig="threePt" dir="t"/>
              </a:scene3d>
              <a:sp3d>
                <a:contourClr>
                  <a:srgbClr val="FFFFFF"/>
                </a:contourClr>
              </a:sp3d>
            </a:bodyPr>
            <a:lstStyle/>
            <a:p>
              <a:pPr algn="ctr" fontAlgn="base">
                <a:defRPr/>
              </a:pPr>
              <a:endParaRPr lang="zh-CN" altLang="en-US" sz="2400" strike="noStrike" noProof="1">
                <a:solidFill>
                  <a:srgbClr val="FFFFFF"/>
                </a:solidFill>
              </a:endParaRPr>
            </a:p>
          </p:txBody>
        </p:sp>
      </p:grpSp>
      <p:cxnSp>
        <p:nvCxnSpPr>
          <p:cNvPr id="23" name="直接连接符 22"/>
          <p:cNvCxnSpPr>
            <a:stCxn id="9" idx="5"/>
            <a:endCxn id="12" idx="1"/>
          </p:cNvCxnSpPr>
          <p:nvPr/>
        </p:nvCxnSpPr>
        <p:spPr>
          <a:xfrm>
            <a:off x="1162050" y="1497013"/>
            <a:ext cx="1146175" cy="1404938"/>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a:stCxn id="12" idx="5"/>
            <a:endCxn id="15" idx="2"/>
          </p:cNvCxnSpPr>
          <p:nvPr/>
        </p:nvCxnSpPr>
        <p:spPr>
          <a:xfrm flipV="1">
            <a:off x="2667000" y="3230563"/>
            <a:ext cx="1949450" cy="28575"/>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a:stCxn id="15" idx="7"/>
            <a:endCxn id="18" idx="3"/>
          </p:cNvCxnSpPr>
          <p:nvPr/>
        </p:nvCxnSpPr>
        <p:spPr>
          <a:xfrm flipV="1">
            <a:off x="5049838" y="1658938"/>
            <a:ext cx="1271588" cy="1392238"/>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a:stCxn id="12" idx="7"/>
            <a:endCxn id="18" idx="2"/>
          </p:cNvCxnSpPr>
          <p:nvPr/>
        </p:nvCxnSpPr>
        <p:spPr>
          <a:xfrm flipV="1">
            <a:off x="2667000" y="1479550"/>
            <a:ext cx="3579813" cy="1422400"/>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a:stCxn id="9" idx="6"/>
            <a:endCxn id="15" idx="1"/>
          </p:cNvCxnSpPr>
          <p:nvPr/>
        </p:nvCxnSpPr>
        <p:spPr>
          <a:xfrm>
            <a:off x="1236663" y="1319213"/>
            <a:ext cx="3454400" cy="1731963"/>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a:stCxn id="18" idx="6"/>
            <a:endCxn id="21" idx="2"/>
          </p:cNvCxnSpPr>
          <p:nvPr/>
        </p:nvCxnSpPr>
        <p:spPr>
          <a:xfrm flipV="1">
            <a:off x="6753225" y="1050925"/>
            <a:ext cx="1154113" cy="428625"/>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a:stCxn id="15" idx="6"/>
            <a:endCxn id="21" idx="3"/>
          </p:cNvCxnSpPr>
          <p:nvPr/>
        </p:nvCxnSpPr>
        <p:spPr>
          <a:xfrm flipV="1">
            <a:off x="5122863" y="1228725"/>
            <a:ext cx="2859088" cy="2001838"/>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grpSp>
        <p:nvGrpSpPr>
          <p:cNvPr id="17433" name="组合 29"/>
          <p:cNvGrpSpPr/>
          <p:nvPr/>
        </p:nvGrpSpPr>
        <p:grpSpPr>
          <a:xfrm>
            <a:off x="522288" y="4621213"/>
            <a:ext cx="925512" cy="925512"/>
            <a:chOff x="625003" y="5195170"/>
            <a:chExt cx="447675" cy="447675"/>
          </a:xfrm>
        </p:grpSpPr>
        <p:sp>
          <p:nvSpPr>
            <p:cNvPr id="31" name="椭圆 30"/>
            <p:cNvSpPr/>
            <p:nvPr/>
          </p:nvSpPr>
          <p:spPr>
            <a:xfrm>
              <a:off x="625003" y="5195170"/>
              <a:ext cx="447675" cy="447675"/>
            </a:xfrm>
            <a:prstGeom prst="ellipse">
              <a:avLst/>
            </a:prstGeom>
            <a:solidFill>
              <a:schemeClr val="accent1">
                <a:lumMod val="50000"/>
              </a:schemeClr>
            </a:solidFill>
            <a:ln w="1905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endParaRPr lang="zh-CN" altLang="en-US" sz="2400">
                <a:solidFill>
                  <a:srgbClr val="FFFFFF"/>
                </a:solidFill>
                <a:latin typeface="Arial" panose="020B0604020202020204" pitchFamily="34" charset="0"/>
                <a:ea typeface="黑体" panose="02010609060101010101" charset="-122"/>
              </a:endParaRPr>
            </a:p>
          </p:txBody>
        </p:sp>
        <p:sp>
          <p:nvSpPr>
            <p:cNvPr id="32" name="KSO_Shape"/>
            <p:cNvSpPr/>
            <p:nvPr/>
          </p:nvSpPr>
          <p:spPr bwMode="auto">
            <a:xfrm>
              <a:off x="715491" y="5248402"/>
              <a:ext cx="247650" cy="313481"/>
            </a:xfrm>
            <a:custGeom>
              <a:avLst/>
              <a:gdLst>
                <a:gd name="T0" fmla="*/ 508479 w 1679575"/>
                <a:gd name="T1" fmla="*/ 933537 h 2125662"/>
                <a:gd name="T2" fmla="*/ 645344 w 1679575"/>
                <a:gd name="T3" fmla="*/ 1004349 h 2125662"/>
                <a:gd name="T4" fmla="*/ 637947 w 1679575"/>
                <a:gd name="T5" fmla="*/ 1045870 h 2125662"/>
                <a:gd name="T6" fmla="*/ 629410 w 1679575"/>
                <a:gd name="T7" fmla="*/ 1095637 h 2125662"/>
                <a:gd name="T8" fmla="*/ 645913 w 1679575"/>
                <a:gd name="T9" fmla="*/ 1148533 h 2125662"/>
                <a:gd name="T10" fmla="*/ 923628 w 1679575"/>
                <a:gd name="T11" fmla="*/ 1679766 h 2125662"/>
                <a:gd name="T12" fmla="*/ 886068 w 1679575"/>
                <a:gd name="T13" fmla="*/ 1137442 h 2125662"/>
                <a:gd name="T14" fmla="*/ 896597 w 1679575"/>
                <a:gd name="T15" fmla="*/ 1083408 h 2125662"/>
                <a:gd name="T16" fmla="*/ 885214 w 1679575"/>
                <a:gd name="T17" fmla="*/ 1039044 h 2125662"/>
                <a:gd name="T18" fmla="*/ 917083 w 1679575"/>
                <a:gd name="T19" fmla="*/ 999799 h 2125662"/>
                <a:gd name="T20" fmla="*/ 1048543 w 1679575"/>
                <a:gd name="T21" fmla="*/ 927280 h 2125662"/>
                <a:gd name="T22" fmla="*/ 1168905 w 1679575"/>
                <a:gd name="T23" fmla="*/ 933822 h 2125662"/>
                <a:gd name="T24" fmla="*/ 1257397 w 1679575"/>
                <a:gd name="T25" fmla="*/ 1021128 h 2125662"/>
                <a:gd name="T26" fmla="*/ 1333655 w 1679575"/>
                <a:gd name="T27" fmla="*/ 1118957 h 2125662"/>
                <a:gd name="T28" fmla="*/ 1397392 w 1679575"/>
                <a:gd name="T29" fmla="*/ 1227592 h 2125662"/>
                <a:gd name="T30" fmla="*/ 1446903 w 1679575"/>
                <a:gd name="T31" fmla="*/ 1349025 h 2125662"/>
                <a:gd name="T32" fmla="*/ 1482186 w 1679575"/>
                <a:gd name="T33" fmla="*/ 1483540 h 2125662"/>
                <a:gd name="T34" fmla="*/ 1501820 w 1679575"/>
                <a:gd name="T35" fmla="*/ 1632274 h 2125662"/>
                <a:gd name="T36" fmla="*/ 1439790 w 1679575"/>
                <a:gd name="T37" fmla="*/ 1742331 h 2125662"/>
                <a:gd name="T38" fmla="*/ 1242601 w 1679575"/>
                <a:gd name="T39" fmla="*/ 1826794 h 2125662"/>
                <a:gd name="T40" fmla="*/ 1035738 w 1679575"/>
                <a:gd name="T41" fmla="*/ 1881112 h 2125662"/>
                <a:gd name="T42" fmla="*/ 822331 w 1679575"/>
                <a:gd name="T43" fmla="*/ 1904432 h 2125662"/>
                <a:gd name="T44" fmla="*/ 596403 w 1679575"/>
                <a:gd name="T45" fmla="*/ 1894194 h 2125662"/>
                <a:gd name="T46" fmla="*/ 373036 w 1679575"/>
                <a:gd name="T47" fmla="*/ 1847838 h 2125662"/>
                <a:gd name="T48" fmla="*/ 159344 w 1679575"/>
                <a:gd name="T49" fmla="*/ 1766788 h 2125662"/>
                <a:gd name="T50" fmla="*/ 0 w 1679575"/>
                <a:gd name="T51" fmla="*/ 1676354 h 2125662"/>
                <a:gd name="T52" fmla="*/ 15365 w 1679575"/>
                <a:gd name="T53" fmla="*/ 1518519 h 2125662"/>
                <a:gd name="T54" fmla="*/ 47234 w 1679575"/>
                <a:gd name="T55" fmla="*/ 1376611 h 2125662"/>
                <a:gd name="T56" fmla="*/ 94468 w 1679575"/>
                <a:gd name="T57" fmla="*/ 1249206 h 2125662"/>
                <a:gd name="T58" fmla="*/ 155930 w 1679575"/>
                <a:gd name="T59" fmla="*/ 1135735 h 2125662"/>
                <a:gd name="T60" fmla="*/ 230765 w 1679575"/>
                <a:gd name="T61" fmla="*/ 1035348 h 2125662"/>
                <a:gd name="T62" fmla="*/ 317835 w 1679575"/>
                <a:gd name="T63" fmla="*/ 946334 h 2125662"/>
                <a:gd name="T64" fmla="*/ 427669 w 1679575"/>
                <a:gd name="T65" fmla="*/ 860449 h 2125662"/>
                <a:gd name="T66" fmla="*/ 831848 w 1679575"/>
                <a:gd name="T67" fmla="*/ 5125 h 2125662"/>
                <a:gd name="T68" fmla="*/ 927152 w 1679575"/>
                <a:gd name="T69" fmla="*/ 31035 h 2125662"/>
                <a:gd name="T70" fmla="*/ 1013353 w 1679575"/>
                <a:gd name="T71" fmla="*/ 76590 h 2125662"/>
                <a:gd name="T72" fmla="*/ 1087035 w 1679575"/>
                <a:gd name="T73" fmla="*/ 138945 h 2125662"/>
                <a:gd name="T74" fmla="*/ 1145356 w 1679575"/>
                <a:gd name="T75" fmla="*/ 215250 h 2125662"/>
                <a:gd name="T76" fmla="*/ 1186607 w 1679575"/>
                <a:gd name="T77" fmla="*/ 303514 h 2125662"/>
                <a:gd name="T78" fmla="*/ 1207944 w 1679575"/>
                <a:gd name="T79" fmla="*/ 401174 h 2125662"/>
                <a:gd name="T80" fmla="*/ 1205383 w 1679575"/>
                <a:gd name="T81" fmla="*/ 513924 h 2125662"/>
                <a:gd name="T82" fmla="*/ 1172382 w 1679575"/>
                <a:gd name="T83" fmla="*/ 626673 h 2125662"/>
                <a:gd name="T84" fmla="*/ 1112924 w 1679575"/>
                <a:gd name="T85" fmla="*/ 725187 h 2125662"/>
                <a:gd name="T86" fmla="*/ 1030706 w 1679575"/>
                <a:gd name="T87" fmla="*/ 804625 h 2125662"/>
                <a:gd name="T88" fmla="*/ 915204 w 1679575"/>
                <a:gd name="T89" fmla="*/ 867264 h 2125662"/>
                <a:gd name="T90" fmla="*/ 837253 w 1679575"/>
                <a:gd name="T91" fmla="*/ 887764 h 2125662"/>
                <a:gd name="T92" fmla="*/ 753044 w 1679575"/>
                <a:gd name="T93" fmla="*/ 893458 h 2125662"/>
                <a:gd name="T94" fmla="*/ 658879 w 1679575"/>
                <a:gd name="T95" fmla="*/ 881215 h 2125662"/>
                <a:gd name="T96" fmla="*/ 572394 w 1679575"/>
                <a:gd name="T97" fmla="*/ 850180 h 2125662"/>
                <a:gd name="T98" fmla="*/ 494728 w 1679575"/>
                <a:gd name="T99" fmla="*/ 802917 h 2125662"/>
                <a:gd name="T100" fmla="*/ 424459 w 1679575"/>
                <a:gd name="T101" fmla="*/ 736576 h 2125662"/>
                <a:gd name="T102" fmla="*/ 366992 w 1679575"/>
                <a:gd name="T103" fmla="*/ 651159 h 2125662"/>
                <a:gd name="T104" fmla="*/ 330578 w 1679575"/>
                <a:gd name="T105" fmla="*/ 553500 h 2125662"/>
                <a:gd name="T106" fmla="*/ 317206 w 1679575"/>
                <a:gd name="T107" fmla="*/ 446729 h 2125662"/>
                <a:gd name="T108" fmla="*/ 328586 w 1679575"/>
                <a:gd name="T109" fmla="*/ 345653 h 2125662"/>
                <a:gd name="T110" fmla="*/ 361587 w 1679575"/>
                <a:gd name="T111" fmla="*/ 253403 h 2125662"/>
                <a:gd name="T112" fmla="*/ 412795 w 1679575"/>
                <a:gd name="T113" fmla="*/ 171118 h 2125662"/>
                <a:gd name="T114" fmla="*/ 479934 w 1679575"/>
                <a:gd name="T115" fmla="*/ 101931 h 2125662"/>
                <a:gd name="T116" fmla="*/ 560729 w 1679575"/>
                <a:gd name="T117" fmla="*/ 48972 h 2125662"/>
                <a:gd name="T118" fmla="*/ 652620 w 1679575"/>
                <a:gd name="T119" fmla="*/ 13952 h 2125662"/>
                <a:gd name="T120" fmla="*/ 752191 w 1679575"/>
                <a:gd name="T121" fmla="*/ 0 h 212566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679575" h="2125662">
                  <a:moveTo>
                    <a:pt x="481421" y="957262"/>
                  </a:moveTo>
                  <a:lnTo>
                    <a:pt x="484914" y="961070"/>
                  </a:lnTo>
                  <a:lnTo>
                    <a:pt x="490948" y="968686"/>
                  </a:lnTo>
                  <a:lnTo>
                    <a:pt x="497299" y="975667"/>
                  </a:lnTo>
                  <a:lnTo>
                    <a:pt x="510319" y="990264"/>
                  </a:lnTo>
                  <a:lnTo>
                    <a:pt x="523657" y="1003909"/>
                  </a:lnTo>
                  <a:lnTo>
                    <a:pt x="537947" y="1017237"/>
                  </a:lnTo>
                  <a:lnTo>
                    <a:pt x="552237" y="1029613"/>
                  </a:lnTo>
                  <a:lnTo>
                    <a:pt x="567480" y="1041671"/>
                  </a:lnTo>
                  <a:lnTo>
                    <a:pt x="583040" y="1053095"/>
                  </a:lnTo>
                  <a:lnTo>
                    <a:pt x="598601" y="1063884"/>
                  </a:lnTo>
                  <a:lnTo>
                    <a:pt x="615114" y="1074039"/>
                  </a:lnTo>
                  <a:lnTo>
                    <a:pt x="631627" y="1083558"/>
                  </a:lnTo>
                  <a:lnTo>
                    <a:pt x="649093" y="1092126"/>
                  </a:lnTo>
                  <a:lnTo>
                    <a:pt x="666241" y="1100377"/>
                  </a:lnTo>
                  <a:lnTo>
                    <a:pt x="684025" y="1107993"/>
                  </a:lnTo>
                  <a:lnTo>
                    <a:pt x="701808" y="1114657"/>
                  </a:lnTo>
                  <a:lnTo>
                    <a:pt x="720226" y="1120686"/>
                  </a:lnTo>
                  <a:lnTo>
                    <a:pt x="738645" y="1125763"/>
                  </a:lnTo>
                  <a:lnTo>
                    <a:pt x="734517" y="1130840"/>
                  </a:lnTo>
                  <a:lnTo>
                    <a:pt x="730706" y="1135283"/>
                  </a:lnTo>
                  <a:lnTo>
                    <a:pt x="727213" y="1140043"/>
                  </a:lnTo>
                  <a:lnTo>
                    <a:pt x="723402" y="1145437"/>
                  </a:lnTo>
                  <a:lnTo>
                    <a:pt x="720544" y="1150515"/>
                  </a:lnTo>
                  <a:lnTo>
                    <a:pt x="717368" y="1155909"/>
                  </a:lnTo>
                  <a:lnTo>
                    <a:pt x="714510" y="1161304"/>
                  </a:lnTo>
                  <a:lnTo>
                    <a:pt x="711970" y="1167016"/>
                  </a:lnTo>
                  <a:lnTo>
                    <a:pt x="710064" y="1172410"/>
                  </a:lnTo>
                  <a:lnTo>
                    <a:pt x="708159" y="1178439"/>
                  </a:lnTo>
                  <a:lnTo>
                    <a:pt x="706254" y="1184151"/>
                  </a:lnTo>
                  <a:lnTo>
                    <a:pt x="704983" y="1190498"/>
                  </a:lnTo>
                  <a:lnTo>
                    <a:pt x="704031" y="1196210"/>
                  </a:lnTo>
                  <a:lnTo>
                    <a:pt x="702761" y="1202556"/>
                  </a:lnTo>
                  <a:lnTo>
                    <a:pt x="702443" y="1208903"/>
                  </a:lnTo>
                  <a:lnTo>
                    <a:pt x="702125" y="1215249"/>
                  </a:lnTo>
                  <a:lnTo>
                    <a:pt x="702443" y="1222548"/>
                  </a:lnTo>
                  <a:lnTo>
                    <a:pt x="703078" y="1229529"/>
                  </a:lnTo>
                  <a:lnTo>
                    <a:pt x="704348" y="1236510"/>
                  </a:lnTo>
                  <a:lnTo>
                    <a:pt x="705619" y="1243174"/>
                  </a:lnTo>
                  <a:lnTo>
                    <a:pt x="707206" y="1249838"/>
                  </a:lnTo>
                  <a:lnTo>
                    <a:pt x="709112" y="1256819"/>
                  </a:lnTo>
                  <a:lnTo>
                    <a:pt x="711652" y="1263166"/>
                  </a:lnTo>
                  <a:lnTo>
                    <a:pt x="714193" y="1269512"/>
                  </a:lnTo>
                  <a:lnTo>
                    <a:pt x="717686" y="1275542"/>
                  </a:lnTo>
                  <a:lnTo>
                    <a:pt x="720861" y="1281571"/>
                  </a:lnTo>
                  <a:lnTo>
                    <a:pt x="724355" y="1287283"/>
                  </a:lnTo>
                  <a:lnTo>
                    <a:pt x="728483" y="1292995"/>
                  </a:lnTo>
                  <a:lnTo>
                    <a:pt x="732611" y="1298389"/>
                  </a:lnTo>
                  <a:lnTo>
                    <a:pt x="737057" y="1303784"/>
                  </a:lnTo>
                  <a:lnTo>
                    <a:pt x="742138" y="1308861"/>
                  </a:lnTo>
                  <a:lnTo>
                    <a:pt x="746901" y="1313304"/>
                  </a:lnTo>
                  <a:lnTo>
                    <a:pt x="672275" y="1874339"/>
                  </a:lnTo>
                  <a:lnTo>
                    <a:pt x="854237" y="2050773"/>
                  </a:lnTo>
                  <a:lnTo>
                    <a:pt x="1030800" y="1874339"/>
                  </a:lnTo>
                  <a:lnTo>
                    <a:pt x="956173" y="1313304"/>
                  </a:lnTo>
                  <a:lnTo>
                    <a:pt x="961572" y="1308544"/>
                  </a:lnTo>
                  <a:lnTo>
                    <a:pt x="966018" y="1303466"/>
                  </a:lnTo>
                  <a:lnTo>
                    <a:pt x="970781" y="1298072"/>
                  </a:lnTo>
                  <a:lnTo>
                    <a:pt x="974910" y="1292995"/>
                  </a:lnTo>
                  <a:lnTo>
                    <a:pt x="978720" y="1286965"/>
                  </a:lnTo>
                  <a:lnTo>
                    <a:pt x="982531" y="1281571"/>
                  </a:lnTo>
                  <a:lnTo>
                    <a:pt x="986024" y="1275224"/>
                  </a:lnTo>
                  <a:lnTo>
                    <a:pt x="988882" y="1269195"/>
                  </a:lnTo>
                  <a:lnTo>
                    <a:pt x="991423" y="1262849"/>
                  </a:lnTo>
                  <a:lnTo>
                    <a:pt x="994281" y="1256502"/>
                  </a:lnTo>
                  <a:lnTo>
                    <a:pt x="996186" y="1249838"/>
                  </a:lnTo>
                  <a:lnTo>
                    <a:pt x="997774" y="1243174"/>
                  </a:lnTo>
                  <a:lnTo>
                    <a:pt x="999044" y="1236510"/>
                  </a:lnTo>
                  <a:lnTo>
                    <a:pt x="999997" y="1229212"/>
                  </a:lnTo>
                  <a:lnTo>
                    <a:pt x="1000632" y="1222548"/>
                  </a:lnTo>
                  <a:lnTo>
                    <a:pt x="1000632" y="1215249"/>
                  </a:lnTo>
                  <a:lnTo>
                    <a:pt x="1000632" y="1208903"/>
                  </a:lnTo>
                  <a:lnTo>
                    <a:pt x="1000314" y="1203191"/>
                  </a:lnTo>
                  <a:lnTo>
                    <a:pt x="999679" y="1197479"/>
                  </a:lnTo>
                  <a:lnTo>
                    <a:pt x="998727" y="1191767"/>
                  </a:lnTo>
                  <a:lnTo>
                    <a:pt x="997456" y="1186055"/>
                  </a:lnTo>
                  <a:lnTo>
                    <a:pt x="996186" y="1180661"/>
                  </a:lnTo>
                  <a:lnTo>
                    <a:pt x="994598" y="1175266"/>
                  </a:lnTo>
                  <a:lnTo>
                    <a:pt x="992375" y="1169872"/>
                  </a:lnTo>
                  <a:lnTo>
                    <a:pt x="990152" y="1164794"/>
                  </a:lnTo>
                  <a:lnTo>
                    <a:pt x="987929" y="1159400"/>
                  </a:lnTo>
                  <a:lnTo>
                    <a:pt x="985389" y="1154640"/>
                  </a:lnTo>
                  <a:lnTo>
                    <a:pt x="982849" y="1149563"/>
                  </a:lnTo>
                  <a:lnTo>
                    <a:pt x="979355" y="1144803"/>
                  </a:lnTo>
                  <a:lnTo>
                    <a:pt x="976497" y="1139725"/>
                  </a:lnTo>
                  <a:lnTo>
                    <a:pt x="973004" y="1135283"/>
                  </a:lnTo>
                  <a:lnTo>
                    <a:pt x="969829" y="1130840"/>
                  </a:lnTo>
                  <a:lnTo>
                    <a:pt x="987612" y="1126398"/>
                  </a:lnTo>
                  <a:lnTo>
                    <a:pt x="1005713" y="1121320"/>
                  </a:lnTo>
                  <a:lnTo>
                    <a:pt x="1023496" y="1115609"/>
                  </a:lnTo>
                  <a:lnTo>
                    <a:pt x="1041280" y="1109262"/>
                  </a:lnTo>
                  <a:lnTo>
                    <a:pt x="1058428" y="1101963"/>
                  </a:lnTo>
                  <a:lnTo>
                    <a:pt x="1075576" y="1094665"/>
                  </a:lnTo>
                  <a:lnTo>
                    <a:pt x="1092089" y="1086097"/>
                  </a:lnTo>
                  <a:lnTo>
                    <a:pt x="1108602" y="1076895"/>
                  </a:lnTo>
                  <a:lnTo>
                    <a:pt x="1124480" y="1067375"/>
                  </a:lnTo>
                  <a:lnTo>
                    <a:pt x="1140041" y="1056903"/>
                  </a:lnTo>
                  <a:lnTo>
                    <a:pt x="1155601" y="1046114"/>
                  </a:lnTo>
                  <a:lnTo>
                    <a:pt x="1170209" y="1034690"/>
                  </a:lnTo>
                  <a:lnTo>
                    <a:pt x="1184817" y="1022632"/>
                  </a:lnTo>
                  <a:lnTo>
                    <a:pt x="1198472" y="1009938"/>
                  </a:lnTo>
                  <a:lnTo>
                    <a:pt x="1211809" y="996928"/>
                  </a:lnTo>
                  <a:lnTo>
                    <a:pt x="1225147" y="983283"/>
                  </a:lnTo>
                  <a:lnTo>
                    <a:pt x="1228640" y="979792"/>
                  </a:lnTo>
                  <a:lnTo>
                    <a:pt x="1232451" y="982966"/>
                  </a:lnTo>
                  <a:lnTo>
                    <a:pt x="1257220" y="1002005"/>
                  </a:lnTo>
                  <a:lnTo>
                    <a:pt x="1281037" y="1021680"/>
                  </a:lnTo>
                  <a:lnTo>
                    <a:pt x="1304537" y="1041989"/>
                  </a:lnTo>
                  <a:lnTo>
                    <a:pt x="1316604" y="1052143"/>
                  </a:lnTo>
                  <a:lnTo>
                    <a:pt x="1327719" y="1062615"/>
                  </a:lnTo>
                  <a:lnTo>
                    <a:pt x="1338833" y="1073404"/>
                  </a:lnTo>
                  <a:lnTo>
                    <a:pt x="1349948" y="1084193"/>
                  </a:lnTo>
                  <a:lnTo>
                    <a:pt x="1361062" y="1094982"/>
                  </a:lnTo>
                  <a:lnTo>
                    <a:pt x="1371860" y="1105771"/>
                  </a:lnTo>
                  <a:lnTo>
                    <a:pt x="1382339" y="1116561"/>
                  </a:lnTo>
                  <a:lnTo>
                    <a:pt x="1392818" y="1127984"/>
                  </a:lnTo>
                  <a:lnTo>
                    <a:pt x="1403298" y="1139408"/>
                  </a:lnTo>
                  <a:lnTo>
                    <a:pt x="1413460" y="1150832"/>
                  </a:lnTo>
                  <a:lnTo>
                    <a:pt x="1423304" y="1162573"/>
                  </a:lnTo>
                  <a:lnTo>
                    <a:pt x="1433149" y="1174314"/>
                  </a:lnTo>
                  <a:lnTo>
                    <a:pt x="1442675" y="1186373"/>
                  </a:lnTo>
                  <a:lnTo>
                    <a:pt x="1452202" y="1198748"/>
                  </a:lnTo>
                  <a:lnTo>
                    <a:pt x="1461411" y="1210807"/>
                  </a:lnTo>
                  <a:lnTo>
                    <a:pt x="1470621" y="1223183"/>
                  </a:lnTo>
                  <a:lnTo>
                    <a:pt x="1479830" y="1235876"/>
                  </a:lnTo>
                  <a:lnTo>
                    <a:pt x="1488404" y="1248569"/>
                  </a:lnTo>
                  <a:lnTo>
                    <a:pt x="1496978" y="1261262"/>
                  </a:lnTo>
                  <a:lnTo>
                    <a:pt x="1505552" y="1274272"/>
                  </a:lnTo>
                  <a:lnTo>
                    <a:pt x="1513809" y="1287600"/>
                  </a:lnTo>
                  <a:lnTo>
                    <a:pt x="1521748" y="1300611"/>
                  </a:lnTo>
                  <a:lnTo>
                    <a:pt x="1529687" y="1314573"/>
                  </a:lnTo>
                  <a:lnTo>
                    <a:pt x="1537308" y="1328218"/>
                  </a:lnTo>
                  <a:lnTo>
                    <a:pt x="1544930" y="1341863"/>
                  </a:lnTo>
                  <a:lnTo>
                    <a:pt x="1552234" y="1355826"/>
                  </a:lnTo>
                  <a:lnTo>
                    <a:pt x="1559537" y="1369788"/>
                  </a:lnTo>
                  <a:lnTo>
                    <a:pt x="1566206" y="1384385"/>
                  </a:lnTo>
                  <a:lnTo>
                    <a:pt x="1573193" y="1398982"/>
                  </a:lnTo>
                  <a:lnTo>
                    <a:pt x="1579544" y="1413579"/>
                  </a:lnTo>
                  <a:lnTo>
                    <a:pt x="1586213" y="1428176"/>
                  </a:lnTo>
                  <a:lnTo>
                    <a:pt x="1592246" y="1443725"/>
                  </a:lnTo>
                  <a:lnTo>
                    <a:pt x="1598280" y="1458640"/>
                  </a:lnTo>
                  <a:lnTo>
                    <a:pt x="1603996" y="1473871"/>
                  </a:lnTo>
                  <a:lnTo>
                    <a:pt x="1609712" y="1489738"/>
                  </a:lnTo>
                  <a:lnTo>
                    <a:pt x="1614793" y="1505287"/>
                  </a:lnTo>
                  <a:lnTo>
                    <a:pt x="1620191" y="1521153"/>
                  </a:lnTo>
                  <a:lnTo>
                    <a:pt x="1624955" y="1537337"/>
                  </a:lnTo>
                  <a:lnTo>
                    <a:pt x="1630036" y="1553521"/>
                  </a:lnTo>
                  <a:lnTo>
                    <a:pt x="1634482" y="1570339"/>
                  </a:lnTo>
                  <a:lnTo>
                    <a:pt x="1638610" y="1586840"/>
                  </a:lnTo>
                  <a:lnTo>
                    <a:pt x="1643056" y="1603976"/>
                  </a:lnTo>
                  <a:lnTo>
                    <a:pt x="1646867" y="1620794"/>
                  </a:lnTo>
                  <a:lnTo>
                    <a:pt x="1650677" y="1637930"/>
                  </a:lnTo>
                  <a:lnTo>
                    <a:pt x="1654170" y="1655383"/>
                  </a:lnTo>
                  <a:lnTo>
                    <a:pt x="1657664" y="1673153"/>
                  </a:lnTo>
                  <a:lnTo>
                    <a:pt x="1660522" y="1690923"/>
                  </a:lnTo>
                  <a:lnTo>
                    <a:pt x="1663697" y="1709011"/>
                  </a:lnTo>
                  <a:lnTo>
                    <a:pt x="1666238" y="1727099"/>
                  </a:lnTo>
                  <a:lnTo>
                    <a:pt x="1668461" y="1745821"/>
                  </a:lnTo>
                  <a:lnTo>
                    <a:pt x="1670684" y="1764226"/>
                  </a:lnTo>
                  <a:lnTo>
                    <a:pt x="1672589" y="1783266"/>
                  </a:lnTo>
                  <a:lnTo>
                    <a:pt x="1674177" y="1802305"/>
                  </a:lnTo>
                  <a:lnTo>
                    <a:pt x="1676082" y="1821345"/>
                  </a:lnTo>
                  <a:lnTo>
                    <a:pt x="1677352" y="1841019"/>
                  </a:lnTo>
                  <a:lnTo>
                    <a:pt x="1678305" y="1860694"/>
                  </a:lnTo>
                  <a:lnTo>
                    <a:pt x="1679258" y="1880368"/>
                  </a:lnTo>
                  <a:lnTo>
                    <a:pt x="1679575" y="1900677"/>
                  </a:lnTo>
                  <a:lnTo>
                    <a:pt x="1679575" y="1903850"/>
                  </a:lnTo>
                  <a:lnTo>
                    <a:pt x="1677035" y="1905437"/>
                  </a:lnTo>
                  <a:lnTo>
                    <a:pt x="1653853" y="1918765"/>
                  </a:lnTo>
                  <a:lnTo>
                    <a:pt x="1630353" y="1931775"/>
                  </a:lnTo>
                  <a:lnTo>
                    <a:pt x="1606854" y="1944151"/>
                  </a:lnTo>
                  <a:lnTo>
                    <a:pt x="1583037" y="1956209"/>
                  </a:lnTo>
                  <a:lnTo>
                    <a:pt x="1558902" y="1967950"/>
                  </a:lnTo>
                  <a:lnTo>
                    <a:pt x="1534768" y="1979374"/>
                  </a:lnTo>
                  <a:lnTo>
                    <a:pt x="1510316" y="1990163"/>
                  </a:lnTo>
                  <a:lnTo>
                    <a:pt x="1485864" y="2000635"/>
                  </a:lnTo>
                  <a:lnTo>
                    <a:pt x="1461411" y="2010790"/>
                  </a:lnTo>
                  <a:lnTo>
                    <a:pt x="1436642" y="2020627"/>
                  </a:lnTo>
                  <a:lnTo>
                    <a:pt x="1411872" y="2029512"/>
                  </a:lnTo>
                  <a:lnTo>
                    <a:pt x="1386785" y="2038397"/>
                  </a:lnTo>
                  <a:lnTo>
                    <a:pt x="1361380" y="2046965"/>
                  </a:lnTo>
                  <a:lnTo>
                    <a:pt x="1335975" y="2054581"/>
                  </a:lnTo>
                  <a:lnTo>
                    <a:pt x="1310570" y="2062514"/>
                  </a:lnTo>
                  <a:lnTo>
                    <a:pt x="1285166" y="2069495"/>
                  </a:lnTo>
                  <a:lnTo>
                    <a:pt x="1259443" y="2076159"/>
                  </a:lnTo>
                  <a:lnTo>
                    <a:pt x="1233403" y="2082506"/>
                  </a:lnTo>
                  <a:lnTo>
                    <a:pt x="1207681" y="2088535"/>
                  </a:lnTo>
                  <a:lnTo>
                    <a:pt x="1181959" y="2093929"/>
                  </a:lnTo>
                  <a:lnTo>
                    <a:pt x="1155919" y="2099007"/>
                  </a:lnTo>
                  <a:lnTo>
                    <a:pt x="1129561" y="2103767"/>
                  </a:lnTo>
                  <a:lnTo>
                    <a:pt x="1103204" y="2107892"/>
                  </a:lnTo>
                  <a:lnTo>
                    <a:pt x="1077164" y="2111382"/>
                  </a:lnTo>
                  <a:lnTo>
                    <a:pt x="1050806" y="2114873"/>
                  </a:lnTo>
                  <a:lnTo>
                    <a:pt x="1024131" y="2117729"/>
                  </a:lnTo>
                  <a:lnTo>
                    <a:pt x="997774" y="2119950"/>
                  </a:lnTo>
                  <a:lnTo>
                    <a:pt x="971099" y="2121854"/>
                  </a:lnTo>
                  <a:lnTo>
                    <a:pt x="944424" y="2123441"/>
                  </a:lnTo>
                  <a:lnTo>
                    <a:pt x="917749" y="2125028"/>
                  </a:lnTo>
                  <a:lnTo>
                    <a:pt x="891074" y="2125662"/>
                  </a:lnTo>
                  <a:lnTo>
                    <a:pt x="864399" y="2125662"/>
                  </a:lnTo>
                  <a:lnTo>
                    <a:pt x="835818" y="2125662"/>
                  </a:lnTo>
                  <a:lnTo>
                    <a:pt x="807238" y="2124710"/>
                  </a:lnTo>
                  <a:lnTo>
                    <a:pt x="778657" y="2123124"/>
                  </a:lnTo>
                  <a:lnTo>
                    <a:pt x="750395" y="2121537"/>
                  </a:lnTo>
                  <a:lnTo>
                    <a:pt x="722132" y="2119316"/>
                  </a:lnTo>
                  <a:lnTo>
                    <a:pt x="693869" y="2116777"/>
                  </a:lnTo>
                  <a:lnTo>
                    <a:pt x="665606" y="2113604"/>
                  </a:lnTo>
                  <a:lnTo>
                    <a:pt x="637661" y="2109478"/>
                  </a:lnTo>
                  <a:lnTo>
                    <a:pt x="609398" y="2105353"/>
                  </a:lnTo>
                  <a:lnTo>
                    <a:pt x="581453" y="2100593"/>
                  </a:lnTo>
                  <a:lnTo>
                    <a:pt x="553825" y="2095199"/>
                  </a:lnTo>
                  <a:lnTo>
                    <a:pt x="525880" y="2089487"/>
                  </a:lnTo>
                  <a:lnTo>
                    <a:pt x="498252" y="2083458"/>
                  </a:lnTo>
                  <a:lnTo>
                    <a:pt x="470624" y="2076476"/>
                  </a:lnTo>
                  <a:lnTo>
                    <a:pt x="443314" y="2069495"/>
                  </a:lnTo>
                  <a:lnTo>
                    <a:pt x="416321" y="2061879"/>
                  </a:lnTo>
                  <a:lnTo>
                    <a:pt x="389011" y="2053629"/>
                  </a:lnTo>
                  <a:lnTo>
                    <a:pt x="362019" y="2045378"/>
                  </a:lnTo>
                  <a:lnTo>
                    <a:pt x="335343" y="2036176"/>
                  </a:lnTo>
                  <a:lnTo>
                    <a:pt x="308668" y="2026656"/>
                  </a:lnTo>
                  <a:lnTo>
                    <a:pt x="282311" y="2016502"/>
                  </a:lnTo>
                  <a:lnTo>
                    <a:pt x="255953" y="2006030"/>
                  </a:lnTo>
                  <a:lnTo>
                    <a:pt x="229913" y="1994923"/>
                  </a:lnTo>
                  <a:lnTo>
                    <a:pt x="203556" y="1983499"/>
                  </a:lnTo>
                  <a:lnTo>
                    <a:pt x="177833" y="1971441"/>
                  </a:lnTo>
                  <a:lnTo>
                    <a:pt x="152429" y="1959065"/>
                  </a:lnTo>
                  <a:lnTo>
                    <a:pt x="127024" y="1946372"/>
                  </a:lnTo>
                  <a:lnTo>
                    <a:pt x="101619" y="1933044"/>
                  </a:lnTo>
                  <a:lnTo>
                    <a:pt x="76532" y="1919399"/>
                  </a:lnTo>
                  <a:lnTo>
                    <a:pt x="51762" y="1905437"/>
                  </a:lnTo>
                  <a:lnTo>
                    <a:pt x="27310" y="1890523"/>
                  </a:lnTo>
                  <a:lnTo>
                    <a:pt x="2858" y="1875291"/>
                  </a:lnTo>
                  <a:lnTo>
                    <a:pt x="0" y="1888301"/>
                  </a:lnTo>
                  <a:lnTo>
                    <a:pt x="0" y="1870531"/>
                  </a:lnTo>
                  <a:lnTo>
                    <a:pt x="952" y="1850222"/>
                  </a:lnTo>
                  <a:lnTo>
                    <a:pt x="2223" y="1829913"/>
                  </a:lnTo>
                  <a:lnTo>
                    <a:pt x="3493" y="1809604"/>
                  </a:lnTo>
                  <a:lnTo>
                    <a:pt x="5398" y="1790247"/>
                  </a:lnTo>
                  <a:lnTo>
                    <a:pt x="6986" y="1770573"/>
                  </a:lnTo>
                  <a:lnTo>
                    <a:pt x="9209" y="1750898"/>
                  </a:lnTo>
                  <a:lnTo>
                    <a:pt x="11749" y="1732176"/>
                  </a:lnTo>
                  <a:lnTo>
                    <a:pt x="14290" y="1713136"/>
                  </a:lnTo>
                  <a:lnTo>
                    <a:pt x="17148" y="1694414"/>
                  </a:lnTo>
                  <a:lnTo>
                    <a:pt x="20006" y="1676009"/>
                  </a:lnTo>
                  <a:lnTo>
                    <a:pt x="23499" y="1657604"/>
                  </a:lnTo>
                  <a:lnTo>
                    <a:pt x="26992" y="1639834"/>
                  </a:lnTo>
                  <a:lnTo>
                    <a:pt x="30486" y="1621746"/>
                  </a:lnTo>
                  <a:lnTo>
                    <a:pt x="34931" y="1604293"/>
                  </a:lnTo>
                  <a:lnTo>
                    <a:pt x="38742" y="1586840"/>
                  </a:lnTo>
                  <a:lnTo>
                    <a:pt x="43188" y="1569704"/>
                  </a:lnTo>
                  <a:lnTo>
                    <a:pt x="47951" y="1552569"/>
                  </a:lnTo>
                  <a:lnTo>
                    <a:pt x="52715" y="1536068"/>
                  </a:lnTo>
                  <a:lnTo>
                    <a:pt x="57796" y="1519249"/>
                  </a:lnTo>
                  <a:lnTo>
                    <a:pt x="62877" y="1503066"/>
                  </a:lnTo>
                  <a:lnTo>
                    <a:pt x="68593" y="1486564"/>
                  </a:lnTo>
                  <a:lnTo>
                    <a:pt x="73991" y="1470698"/>
                  </a:lnTo>
                  <a:lnTo>
                    <a:pt x="80025" y="1455149"/>
                  </a:lnTo>
                  <a:lnTo>
                    <a:pt x="86059" y="1439283"/>
                  </a:lnTo>
                  <a:lnTo>
                    <a:pt x="92410" y="1424051"/>
                  </a:lnTo>
                  <a:lnTo>
                    <a:pt x="98761" y="1409137"/>
                  </a:lnTo>
                  <a:lnTo>
                    <a:pt x="105430" y="1393905"/>
                  </a:lnTo>
                  <a:lnTo>
                    <a:pt x="112098" y="1378990"/>
                  </a:lnTo>
                  <a:lnTo>
                    <a:pt x="119402" y="1364393"/>
                  </a:lnTo>
                  <a:lnTo>
                    <a:pt x="126706" y="1350114"/>
                  </a:lnTo>
                  <a:lnTo>
                    <a:pt x="134010" y="1335834"/>
                  </a:lnTo>
                  <a:lnTo>
                    <a:pt x="141632" y="1321871"/>
                  </a:lnTo>
                  <a:lnTo>
                    <a:pt x="149571" y="1307909"/>
                  </a:lnTo>
                  <a:lnTo>
                    <a:pt x="157510" y="1294264"/>
                  </a:lnTo>
                  <a:lnTo>
                    <a:pt x="165766" y="1280936"/>
                  </a:lnTo>
                  <a:lnTo>
                    <a:pt x="174023" y="1267291"/>
                  </a:lnTo>
                  <a:lnTo>
                    <a:pt x="182597" y="1253963"/>
                  </a:lnTo>
                  <a:lnTo>
                    <a:pt x="191171" y="1241270"/>
                  </a:lnTo>
                  <a:lnTo>
                    <a:pt x="200380" y="1228260"/>
                  </a:lnTo>
                  <a:lnTo>
                    <a:pt x="209589" y="1215884"/>
                  </a:lnTo>
                  <a:lnTo>
                    <a:pt x="218799" y="1203191"/>
                  </a:lnTo>
                  <a:lnTo>
                    <a:pt x="228008" y="1191133"/>
                  </a:lnTo>
                  <a:lnTo>
                    <a:pt x="237852" y="1178757"/>
                  </a:lnTo>
                  <a:lnTo>
                    <a:pt x="247697" y="1167016"/>
                  </a:lnTo>
                  <a:lnTo>
                    <a:pt x="257541" y="1155275"/>
                  </a:lnTo>
                  <a:lnTo>
                    <a:pt x="267703" y="1143533"/>
                  </a:lnTo>
                  <a:lnTo>
                    <a:pt x="278182" y="1132110"/>
                  </a:lnTo>
                  <a:lnTo>
                    <a:pt x="288662" y="1120686"/>
                  </a:lnTo>
                  <a:lnTo>
                    <a:pt x="298824" y="1109579"/>
                  </a:lnTo>
                  <a:lnTo>
                    <a:pt x="309938" y="1098473"/>
                  </a:lnTo>
                  <a:lnTo>
                    <a:pt x="320735" y="1087684"/>
                  </a:lnTo>
                  <a:lnTo>
                    <a:pt x="331850" y="1076895"/>
                  </a:lnTo>
                  <a:lnTo>
                    <a:pt x="343282" y="1066423"/>
                  </a:lnTo>
                  <a:lnTo>
                    <a:pt x="354715" y="1055951"/>
                  </a:lnTo>
                  <a:lnTo>
                    <a:pt x="366147" y="1045797"/>
                  </a:lnTo>
                  <a:lnTo>
                    <a:pt x="377897" y="1035642"/>
                  </a:lnTo>
                  <a:lnTo>
                    <a:pt x="389964" y="1025805"/>
                  </a:lnTo>
                  <a:lnTo>
                    <a:pt x="401714" y="1015968"/>
                  </a:lnTo>
                  <a:lnTo>
                    <a:pt x="414099" y="1006448"/>
                  </a:lnTo>
                  <a:lnTo>
                    <a:pt x="426801" y="996928"/>
                  </a:lnTo>
                  <a:lnTo>
                    <a:pt x="439186" y="987408"/>
                  </a:lnTo>
                  <a:lnTo>
                    <a:pt x="451571" y="977888"/>
                  </a:lnTo>
                  <a:lnTo>
                    <a:pt x="477293" y="960118"/>
                  </a:lnTo>
                  <a:lnTo>
                    <a:pt x="481421" y="957262"/>
                  </a:lnTo>
                  <a:close/>
                  <a:moveTo>
                    <a:pt x="839471" y="0"/>
                  </a:moveTo>
                  <a:lnTo>
                    <a:pt x="852171" y="0"/>
                  </a:lnTo>
                  <a:lnTo>
                    <a:pt x="865506" y="0"/>
                  </a:lnTo>
                  <a:lnTo>
                    <a:pt x="878206" y="636"/>
                  </a:lnTo>
                  <a:lnTo>
                    <a:pt x="890906" y="1271"/>
                  </a:lnTo>
                  <a:lnTo>
                    <a:pt x="903288" y="2542"/>
                  </a:lnTo>
                  <a:lnTo>
                    <a:pt x="915988" y="3813"/>
                  </a:lnTo>
                  <a:lnTo>
                    <a:pt x="928371" y="5719"/>
                  </a:lnTo>
                  <a:lnTo>
                    <a:pt x="940436" y="7943"/>
                  </a:lnTo>
                  <a:lnTo>
                    <a:pt x="952818" y="10167"/>
                  </a:lnTo>
                  <a:lnTo>
                    <a:pt x="964883" y="12708"/>
                  </a:lnTo>
                  <a:lnTo>
                    <a:pt x="976631" y="15568"/>
                  </a:lnTo>
                  <a:lnTo>
                    <a:pt x="988696" y="19062"/>
                  </a:lnTo>
                  <a:lnTo>
                    <a:pt x="1000443" y="22239"/>
                  </a:lnTo>
                  <a:lnTo>
                    <a:pt x="1011873" y="26052"/>
                  </a:lnTo>
                  <a:lnTo>
                    <a:pt x="1023621" y="30182"/>
                  </a:lnTo>
                  <a:lnTo>
                    <a:pt x="1034733" y="34630"/>
                  </a:lnTo>
                  <a:lnTo>
                    <a:pt x="1046163" y="39395"/>
                  </a:lnTo>
                  <a:lnTo>
                    <a:pt x="1057276" y="44161"/>
                  </a:lnTo>
                  <a:lnTo>
                    <a:pt x="1068388" y="48926"/>
                  </a:lnTo>
                  <a:lnTo>
                    <a:pt x="1079183" y="54645"/>
                  </a:lnTo>
                  <a:lnTo>
                    <a:pt x="1089661" y="60046"/>
                  </a:lnTo>
                  <a:lnTo>
                    <a:pt x="1100456" y="66082"/>
                  </a:lnTo>
                  <a:lnTo>
                    <a:pt x="1110616" y="72119"/>
                  </a:lnTo>
                  <a:lnTo>
                    <a:pt x="1120776" y="78790"/>
                  </a:lnTo>
                  <a:lnTo>
                    <a:pt x="1130936" y="85462"/>
                  </a:lnTo>
                  <a:lnTo>
                    <a:pt x="1140461" y="92134"/>
                  </a:lnTo>
                  <a:lnTo>
                    <a:pt x="1150303" y="99123"/>
                  </a:lnTo>
                  <a:lnTo>
                    <a:pt x="1159828" y="106430"/>
                  </a:lnTo>
                  <a:lnTo>
                    <a:pt x="1169353" y="114055"/>
                  </a:lnTo>
                  <a:lnTo>
                    <a:pt x="1178561" y="121680"/>
                  </a:lnTo>
                  <a:lnTo>
                    <a:pt x="1187133" y="129623"/>
                  </a:lnTo>
                  <a:lnTo>
                    <a:pt x="1196023" y="137883"/>
                  </a:lnTo>
                  <a:lnTo>
                    <a:pt x="1204596" y="146143"/>
                  </a:lnTo>
                  <a:lnTo>
                    <a:pt x="1213168" y="155039"/>
                  </a:lnTo>
                  <a:lnTo>
                    <a:pt x="1221106" y="163299"/>
                  </a:lnTo>
                  <a:lnTo>
                    <a:pt x="1229043" y="172513"/>
                  </a:lnTo>
                  <a:lnTo>
                    <a:pt x="1236981" y="181726"/>
                  </a:lnTo>
                  <a:lnTo>
                    <a:pt x="1244283" y="190939"/>
                  </a:lnTo>
                  <a:lnTo>
                    <a:pt x="1251586" y="200153"/>
                  </a:lnTo>
                  <a:lnTo>
                    <a:pt x="1258888" y="210001"/>
                  </a:lnTo>
                  <a:lnTo>
                    <a:pt x="1265556" y="219850"/>
                  </a:lnTo>
                  <a:lnTo>
                    <a:pt x="1272223" y="230017"/>
                  </a:lnTo>
                  <a:lnTo>
                    <a:pt x="1278256" y="240183"/>
                  </a:lnTo>
                  <a:lnTo>
                    <a:pt x="1284606" y="250667"/>
                  </a:lnTo>
                  <a:lnTo>
                    <a:pt x="1290321" y="261151"/>
                  </a:lnTo>
                  <a:lnTo>
                    <a:pt x="1296353" y="271953"/>
                  </a:lnTo>
                  <a:lnTo>
                    <a:pt x="1301433" y="282755"/>
                  </a:lnTo>
                  <a:lnTo>
                    <a:pt x="1306831" y="293239"/>
                  </a:lnTo>
                  <a:lnTo>
                    <a:pt x="1311593" y="304359"/>
                  </a:lnTo>
                  <a:lnTo>
                    <a:pt x="1316356" y="315796"/>
                  </a:lnTo>
                  <a:lnTo>
                    <a:pt x="1320483" y="327234"/>
                  </a:lnTo>
                  <a:lnTo>
                    <a:pt x="1324293" y="338671"/>
                  </a:lnTo>
                  <a:lnTo>
                    <a:pt x="1328421" y="350426"/>
                  </a:lnTo>
                  <a:lnTo>
                    <a:pt x="1331913" y="362181"/>
                  </a:lnTo>
                  <a:lnTo>
                    <a:pt x="1335088" y="373936"/>
                  </a:lnTo>
                  <a:lnTo>
                    <a:pt x="1337946" y="386009"/>
                  </a:lnTo>
                  <a:lnTo>
                    <a:pt x="1340803" y="398081"/>
                  </a:lnTo>
                  <a:lnTo>
                    <a:pt x="1343026" y="410472"/>
                  </a:lnTo>
                  <a:lnTo>
                    <a:pt x="1344931" y="422862"/>
                  </a:lnTo>
                  <a:lnTo>
                    <a:pt x="1346518" y="435252"/>
                  </a:lnTo>
                  <a:lnTo>
                    <a:pt x="1348106" y="447643"/>
                  </a:lnTo>
                  <a:lnTo>
                    <a:pt x="1349058" y="460033"/>
                  </a:lnTo>
                  <a:lnTo>
                    <a:pt x="1350011" y="472741"/>
                  </a:lnTo>
                  <a:lnTo>
                    <a:pt x="1350646" y="485449"/>
                  </a:lnTo>
                  <a:lnTo>
                    <a:pt x="1350963" y="498475"/>
                  </a:lnTo>
                  <a:lnTo>
                    <a:pt x="1350646" y="513407"/>
                  </a:lnTo>
                  <a:lnTo>
                    <a:pt x="1349693" y="528975"/>
                  </a:lnTo>
                  <a:lnTo>
                    <a:pt x="1348423" y="543907"/>
                  </a:lnTo>
                  <a:lnTo>
                    <a:pt x="1347153" y="558521"/>
                  </a:lnTo>
                  <a:lnTo>
                    <a:pt x="1345248" y="573453"/>
                  </a:lnTo>
                  <a:lnTo>
                    <a:pt x="1342708" y="588067"/>
                  </a:lnTo>
                  <a:lnTo>
                    <a:pt x="1339851" y="602682"/>
                  </a:lnTo>
                  <a:lnTo>
                    <a:pt x="1336358" y="616660"/>
                  </a:lnTo>
                  <a:lnTo>
                    <a:pt x="1332866" y="631275"/>
                  </a:lnTo>
                  <a:lnTo>
                    <a:pt x="1328738" y="645254"/>
                  </a:lnTo>
                  <a:lnTo>
                    <a:pt x="1324293" y="658915"/>
                  </a:lnTo>
                  <a:lnTo>
                    <a:pt x="1319531" y="672576"/>
                  </a:lnTo>
                  <a:lnTo>
                    <a:pt x="1314133" y="685920"/>
                  </a:lnTo>
                  <a:lnTo>
                    <a:pt x="1308418" y="699263"/>
                  </a:lnTo>
                  <a:lnTo>
                    <a:pt x="1302386" y="712607"/>
                  </a:lnTo>
                  <a:lnTo>
                    <a:pt x="1296353" y="725315"/>
                  </a:lnTo>
                  <a:lnTo>
                    <a:pt x="1289368" y="738023"/>
                  </a:lnTo>
                  <a:lnTo>
                    <a:pt x="1282383" y="750413"/>
                  </a:lnTo>
                  <a:lnTo>
                    <a:pt x="1275081" y="762486"/>
                  </a:lnTo>
                  <a:lnTo>
                    <a:pt x="1267143" y="774559"/>
                  </a:lnTo>
                  <a:lnTo>
                    <a:pt x="1259206" y="786313"/>
                  </a:lnTo>
                  <a:lnTo>
                    <a:pt x="1250633" y="797751"/>
                  </a:lnTo>
                  <a:lnTo>
                    <a:pt x="1242061" y="809188"/>
                  </a:lnTo>
                  <a:lnTo>
                    <a:pt x="1232853" y="819990"/>
                  </a:lnTo>
                  <a:lnTo>
                    <a:pt x="1223963" y="830792"/>
                  </a:lnTo>
                  <a:lnTo>
                    <a:pt x="1214121" y="841276"/>
                  </a:lnTo>
                  <a:lnTo>
                    <a:pt x="1204278" y="851442"/>
                  </a:lnTo>
                  <a:lnTo>
                    <a:pt x="1193801" y="860974"/>
                  </a:lnTo>
                  <a:lnTo>
                    <a:pt x="1183323" y="870822"/>
                  </a:lnTo>
                  <a:lnTo>
                    <a:pt x="1172528" y="880036"/>
                  </a:lnTo>
                  <a:lnTo>
                    <a:pt x="1161733" y="889249"/>
                  </a:lnTo>
                  <a:lnTo>
                    <a:pt x="1150303" y="897827"/>
                  </a:lnTo>
                  <a:lnTo>
                    <a:pt x="1134746" y="909264"/>
                  </a:lnTo>
                  <a:lnTo>
                    <a:pt x="1118236" y="920066"/>
                  </a:lnTo>
                  <a:lnTo>
                    <a:pt x="1101408" y="929915"/>
                  </a:lnTo>
                  <a:lnTo>
                    <a:pt x="1084581" y="939446"/>
                  </a:lnTo>
                  <a:lnTo>
                    <a:pt x="1066801" y="948342"/>
                  </a:lnTo>
                  <a:lnTo>
                    <a:pt x="1048703" y="956602"/>
                  </a:lnTo>
                  <a:lnTo>
                    <a:pt x="1040131" y="960414"/>
                  </a:lnTo>
                  <a:lnTo>
                    <a:pt x="1030606" y="963909"/>
                  </a:lnTo>
                  <a:lnTo>
                    <a:pt x="1021398" y="967722"/>
                  </a:lnTo>
                  <a:lnTo>
                    <a:pt x="1011873" y="970899"/>
                  </a:lnTo>
                  <a:lnTo>
                    <a:pt x="1002348" y="973758"/>
                  </a:lnTo>
                  <a:lnTo>
                    <a:pt x="993141" y="976617"/>
                  </a:lnTo>
                  <a:lnTo>
                    <a:pt x="983616" y="979794"/>
                  </a:lnTo>
                  <a:lnTo>
                    <a:pt x="973773" y="982018"/>
                  </a:lnTo>
                  <a:lnTo>
                    <a:pt x="963931" y="984560"/>
                  </a:lnTo>
                  <a:lnTo>
                    <a:pt x="954088" y="986466"/>
                  </a:lnTo>
                  <a:lnTo>
                    <a:pt x="944246" y="988372"/>
                  </a:lnTo>
                  <a:lnTo>
                    <a:pt x="934403" y="990596"/>
                  </a:lnTo>
                  <a:lnTo>
                    <a:pt x="924561" y="991867"/>
                  </a:lnTo>
                  <a:lnTo>
                    <a:pt x="914401" y="993455"/>
                  </a:lnTo>
                  <a:lnTo>
                    <a:pt x="904241" y="994409"/>
                  </a:lnTo>
                  <a:lnTo>
                    <a:pt x="893763" y="995362"/>
                  </a:lnTo>
                  <a:lnTo>
                    <a:pt x="883603" y="995997"/>
                  </a:lnTo>
                  <a:lnTo>
                    <a:pt x="873126" y="996632"/>
                  </a:lnTo>
                  <a:lnTo>
                    <a:pt x="862648" y="996950"/>
                  </a:lnTo>
                  <a:lnTo>
                    <a:pt x="852171" y="996950"/>
                  </a:lnTo>
                  <a:lnTo>
                    <a:pt x="840423" y="996950"/>
                  </a:lnTo>
                  <a:lnTo>
                    <a:pt x="828358" y="996315"/>
                  </a:lnTo>
                  <a:lnTo>
                    <a:pt x="816293" y="995679"/>
                  </a:lnTo>
                  <a:lnTo>
                    <a:pt x="804546" y="994726"/>
                  </a:lnTo>
                  <a:lnTo>
                    <a:pt x="792798" y="993455"/>
                  </a:lnTo>
                  <a:lnTo>
                    <a:pt x="781368" y="992185"/>
                  </a:lnTo>
                  <a:lnTo>
                    <a:pt x="769621" y="990278"/>
                  </a:lnTo>
                  <a:lnTo>
                    <a:pt x="758191" y="988054"/>
                  </a:lnTo>
                  <a:lnTo>
                    <a:pt x="746761" y="985831"/>
                  </a:lnTo>
                  <a:lnTo>
                    <a:pt x="735331" y="983289"/>
                  </a:lnTo>
                  <a:lnTo>
                    <a:pt x="724218" y="980430"/>
                  </a:lnTo>
                  <a:lnTo>
                    <a:pt x="713106" y="977253"/>
                  </a:lnTo>
                  <a:lnTo>
                    <a:pt x="702311" y="973758"/>
                  </a:lnTo>
                  <a:lnTo>
                    <a:pt x="691198" y="970263"/>
                  </a:lnTo>
                  <a:lnTo>
                    <a:pt x="680721" y="966768"/>
                  </a:lnTo>
                  <a:lnTo>
                    <a:pt x="670243" y="962321"/>
                  </a:lnTo>
                  <a:lnTo>
                    <a:pt x="659448" y="958190"/>
                  </a:lnTo>
                  <a:lnTo>
                    <a:pt x="648971" y="953425"/>
                  </a:lnTo>
                  <a:lnTo>
                    <a:pt x="638811" y="948659"/>
                  </a:lnTo>
                  <a:lnTo>
                    <a:pt x="628651" y="943894"/>
                  </a:lnTo>
                  <a:lnTo>
                    <a:pt x="618491" y="938493"/>
                  </a:lnTo>
                  <a:lnTo>
                    <a:pt x="608648" y="933410"/>
                  </a:lnTo>
                  <a:lnTo>
                    <a:pt x="599123" y="927373"/>
                  </a:lnTo>
                  <a:lnTo>
                    <a:pt x="589281" y="921655"/>
                  </a:lnTo>
                  <a:lnTo>
                    <a:pt x="579756" y="915618"/>
                  </a:lnTo>
                  <a:lnTo>
                    <a:pt x="570548" y="909264"/>
                  </a:lnTo>
                  <a:lnTo>
                    <a:pt x="561023" y="902910"/>
                  </a:lnTo>
                  <a:lnTo>
                    <a:pt x="552133" y="895921"/>
                  </a:lnTo>
                  <a:lnTo>
                    <a:pt x="543561" y="889249"/>
                  </a:lnTo>
                  <a:lnTo>
                    <a:pt x="534671" y="881942"/>
                  </a:lnTo>
                  <a:lnTo>
                    <a:pt x="526098" y="874952"/>
                  </a:lnTo>
                  <a:lnTo>
                    <a:pt x="517526" y="867328"/>
                  </a:lnTo>
                  <a:lnTo>
                    <a:pt x="508318" y="858750"/>
                  </a:lnTo>
                  <a:lnTo>
                    <a:pt x="499428" y="849854"/>
                  </a:lnTo>
                  <a:lnTo>
                    <a:pt x="490538" y="840958"/>
                  </a:lnTo>
                  <a:lnTo>
                    <a:pt x="481648" y="831427"/>
                  </a:lnTo>
                  <a:lnTo>
                    <a:pt x="473711" y="821896"/>
                  </a:lnTo>
                  <a:lnTo>
                    <a:pt x="465456" y="812047"/>
                  </a:lnTo>
                  <a:lnTo>
                    <a:pt x="457518" y="801881"/>
                  </a:lnTo>
                  <a:lnTo>
                    <a:pt x="449898" y="791714"/>
                  </a:lnTo>
                  <a:lnTo>
                    <a:pt x="442596" y="781548"/>
                  </a:lnTo>
                  <a:lnTo>
                    <a:pt x="435293" y="770746"/>
                  </a:lnTo>
                  <a:lnTo>
                    <a:pt x="428626" y="759944"/>
                  </a:lnTo>
                  <a:lnTo>
                    <a:pt x="421958" y="749142"/>
                  </a:lnTo>
                  <a:lnTo>
                    <a:pt x="415608" y="738023"/>
                  </a:lnTo>
                  <a:lnTo>
                    <a:pt x="409576" y="726585"/>
                  </a:lnTo>
                  <a:lnTo>
                    <a:pt x="403861" y="715148"/>
                  </a:lnTo>
                  <a:lnTo>
                    <a:pt x="398463" y="703393"/>
                  </a:lnTo>
                  <a:lnTo>
                    <a:pt x="393383" y="691638"/>
                  </a:lnTo>
                  <a:lnTo>
                    <a:pt x="388303" y="679566"/>
                  </a:lnTo>
                  <a:lnTo>
                    <a:pt x="383858" y="667493"/>
                  </a:lnTo>
                  <a:lnTo>
                    <a:pt x="379731" y="655420"/>
                  </a:lnTo>
                  <a:lnTo>
                    <a:pt x="375603" y="643030"/>
                  </a:lnTo>
                  <a:lnTo>
                    <a:pt x="372111" y="630322"/>
                  </a:lnTo>
                  <a:lnTo>
                    <a:pt x="368936" y="617614"/>
                  </a:lnTo>
                  <a:lnTo>
                    <a:pt x="365443" y="604588"/>
                  </a:lnTo>
                  <a:lnTo>
                    <a:pt x="362903" y="591880"/>
                  </a:lnTo>
                  <a:lnTo>
                    <a:pt x="360681" y="578854"/>
                  </a:lnTo>
                  <a:lnTo>
                    <a:pt x="358776" y="565828"/>
                  </a:lnTo>
                  <a:lnTo>
                    <a:pt x="357188" y="552485"/>
                  </a:lnTo>
                  <a:lnTo>
                    <a:pt x="355601" y="539141"/>
                  </a:lnTo>
                  <a:lnTo>
                    <a:pt x="354648" y="525480"/>
                  </a:lnTo>
                  <a:lnTo>
                    <a:pt x="354331" y="511819"/>
                  </a:lnTo>
                  <a:lnTo>
                    <a:pt x="354013" y="498475"/>
                  </a:lnTo>
                  <a:lnTo>
                    <a:pt x="354331" y="485449"/>
                  </a:lnTo>
                  <a:lnTo>
                    <a:pt x="354648" y="472741"/>
                  </a:lnTo>
                  <a:lnTo>
                    <a:pt x="355601" y="460033"/>
                  </a:lnTo>
                  <a:lnTo>
                    <a:pt x="356871" y="447643"/>
                  </a:lnTo>
                  <a:lnTo>
                    <a:pt x="358141" y="434935"/>
                  </a:lnTo>
                  <a:lnTo>
                    <a:pt x="360046" y="422544"/>
                  </a:lnTo>
                  <a:lnTo>
                    <a:pt x="361951" y="410472"/>
                  </a:lnTo>
                  <a:lnTo>
                    <a:pt x="364173" y="397763"/>
                  </a:lnTo>
                  <a:lnTo>
                    <a:pt x="366713" y="385691"/>
                  </a:lnTo>
                  <a:lnTo>
                    <a:pt x="369888" y="373936"/>
                  </a:lnTo>
                  <a:lnTo>
                    <a:pt x="373063" y="361863"/>
                  </a:lnTo>
                  <a:lnTo>
                    <a:pt x="376556" y="350108"/>
                  </a:lnTo>
                  <a:lnTo>
                    <a:pt x="380683" y="338671"/>
                  </a:lnTo>
                  <a:lnTo>
                    <a:pt x="384493" y="326916"/>
                  </a:lnTo>
                  <a:lnTo>
                    <a:pt x="388621" y="315796"/>
                  </a:lnTo>
                  <a:lnTo>
                    <a:pt x="393383" y="304359"/>
                  </a:lnTo>
                  <a:lnTo>
                    <a:pt x="398146" y="293239"/>
                  </a:lnTo>
                  <a:lnTo>
                    <a:pt x="403543" y="282755"/>
                  </a:lnTo>
                  <a:lnTo>
                    <a:pt x="408623" y="271636"/>
                  </a:lnTo>
                  <a:lnTo>
                    <a:pt x="414656" y="261151"/>
                  </a:lnTo>
                  <a:lnTo>
                    <a:pt x="420371" y="250667"/>
                  </a:lnTo>
                  <a:lnTo>
                    <a:pt x="426721" y="240183"/>
                  </a:lnTo>
                  <a:lnTo>
                    <a:pt x="432753" y="230017"/>
                  </a:lnTo>
                  <a:lnTo>
                    <a:pt x="439421" y="219850"/>
                  </a:lnTo>
                  <a:lnTo>
                    <a:pt x="446088" y="210001"/>
                  </a:lnTo>
                  <a:lnTo>
                    <a:pt x="453391" y="200153"/>
                  </a:lnTo>
                  <a:lnTo>
                    <a:pt x="460693" y="190939"/>
                  </a:lnTo>
                  <a:lnTo>
                    <a:pt x="467996" y="181408"/>
                  </a:lnTo>
                  <a:lnTo>
                    <a:pt x="475933" y="172195"/>
                  </a:lnTo>
                  <a:lnTo>
                    <a:pt x="483871" y="163299"/>
                  </a:lnTo>
                  <a:lnTo>
                    <a:pt x="491808" y="154403"/>
                  </a:lnTo>
                  <a:lnTo>
                    <a:pt x="500381" y="146143"/>
                  </a:lnTo>
                  <a:lnTo>
                    <a:pt x="508953" y="137565"/>
                  </a:lnTo>
                  <a:lnTo>
                    <a:pt x="517526" y="129305"/>
                  </a:lnTo>
                  <a:lnTo>
                    <a:pt x="526416" y="121680"/>
                  </a:lnTo>
                  <a:lnTo>
                    <a:pt x="535623" y="113738"/>
                  </a:lnTo>
                  <a:lnTo>
                    <a:pt x="545148" y="106113"/>
                  </a:lnTo>
                  <a:lnTo>
                    <a:pt x="554673" y="99123"/>
                  </a:lnTo>
                  <a:lnTo>
                    <a:pt x="564516" y="92134"/>
                  </a:lnTo>
                  <a:lnTo>
                    <a:pt x="574041" y="85462"/>
                  </a:lnTo>
                  <a:lnTo>
                    <a:pt x="584201" y="78473"/>
                  </a:lnTo>
                  <a:lnTo>
                    <a:pt x="594361" y="72119"/>
                  </a:lnTo>
                  <a:lnTo>
                    <a:pt x="604838" y="66082"/>
                  </a:lnTo>
                  <a:lnTo>
                    <a:pt x="615316" y="60046"/>
                  </a:lnTo>
                  <a:lnTo>
                    <a:pt x="625793" y="54645"/>
                  </a:lnTo>
                  <a:lnTo>
                    <a:pt x="636906" y="48926"/>
                  </a:lnTo>
                  <a:lnTo>
                    <a:pt x="647701" y="44161"/>
                  </a:lnTo>
                  <a:lnTo>
                    <a:pt x="658813" y="39395"/>
                  </a:lnTo>
                  <a:lnTo>
                    <a:pt x="670243" y="34630"/>
                  </a:lnTo>
                  <a:lnTo>
                    <a:pt x="681356" y="30182"/>
                  </a:lnTo>
                  <a:lnTo>
                    <a:pt x="693103" y="26052"/>
                  </a:lnTo>
                  <a:lnTo>
                    <a:pt x="704533" y="22239"/>
                  </a:lnTo>
                  <a:lnTo>
                    <a:pt x="716281" y="19062"/>
                  </a:lnTo>
                  <a:lnTo>
                    <a:pt x="728346" y="15568"/>
                  </a:lnTo>
                  <a:lnTo>
                    <a:pt x="740093" y="12708"/>
                  </a:lnTo>
                  <a:lnTo>
                    <a:pt x="752158" y="10167"/>
                  </a:lnTo>
                  <a:lnTo>
                    <a:pt x="764541" y="7625"/>
                  </a:lnTo>
                  <a:lnTo>
                    <a:pt x="776606" y="5719"/>
                  </a:lnTo>
                  <a:lnTo>
                    <a:pt x="788988" y="3813"/>
                  </a:lnTo>
                  <a:lnTo>
                    <a:pt x="801688" y="2542"/>
                  </a:lnTo>
                  <a:lnTo>
                    <a:pt x="814071" y="1271"/>
                  </a:lnTo>
                  <a:lnTo>
                    <a:pt x="826771" y="636"/>
                  </a:lnTo>
                  <a:lnTo>
                    <a:pt x="839471" y="0"/>
                  </a:lnTo>
                  <a:close/>
                </a:path>
              </a:pathLst>
            </a:custGeom>
            <a:solidFill>
              <a:srgbClr val="F7F7F7"/>
            </a:solidFill>
            <a:ln>
              <a:noFill/>
            </a:ln>
          </p:spPr>
          <p:txBody>
            <a:bodyPr anchor="ctr">
              <a:normAutofit/>
              <a:scene3d>
                <a:camera prst="orthographicFront"/>
                <a:lightRig rig="threePt" dir="t"/>
              </a:scene3d>
              <a:sp3d>
                <a:contourClr>
                  <a:srgbClr val="FFFFFF"/>
                </a:contourClr>
              </a:sp3d>
            </a:bodyPr>
            <a:lstStyle/>
            <a:p>
              <a:pPr algn="ctr" fontAlgn="base">
                <a:defRPr/>
              </a:pPr>
              <a:endParaRPr lang="zh-CN" altLang="en-US" sz="2400" strike="noStrike" noProof="1">
                <a:solidFill>
                  <a:srgbClr val="FFFFFF"/>
                </a:solidFill>
              </a:endParaRPr>
            </a:p>
          </p:txBody>
        </p:sp>
      </p:grpSp>
      <p:sp>
        <p:nvSpPr>
          <p:cNvPr id="2" name="Title 1"/>
          <p:cNvSpPr>
            <a:spLocks noGrp="1"/>
          </p:cNvSpPr>
          <p:nvPr>
            <p:ph type="ctrTitle"/>
          </p:nvPr>
        </p:nvSpPr>
        <p:spPr>
          <a:xfrm>
            <a:off x="1608558" y="4342429"/>
            <a:ext cx="7258050" cy="824970"/>
          </a:xfrm>
        </p:spPr>
        <p:txBody>
          <a:bodyPr anchor="ctr" anchorCtr="0">
            <a:normAutofit/>
          </a:bodyPr>
          <a:lstStyle>
            <a:lvl1pPr algn="l">
              <a:defRPr sz="3600"/>
            </a:lvl1pPr>
          </a:lstStyle>
          <a:p>
            <a:pPr fontAlgn="auto"/>
            <a:r>
              <a:rPr lang="zh-CN" altLang="en-US" strike="noStrike" noProof="1" dirty="0" smtClean="0"/>
              <a:t>单击此处编辑母版标题样式</a:t>
            </a:r>
            <a:endParaRPr lang="en-US" strike="noStrike" noProof="1" dirty="0"/>
          </a:p>
        </p:txBody>
      </p:sp>
      <p:sp>
        <p:nvSpPr>
          <p:cNvPr id="3" name="Subtitle 2"/>
          <p:cNvSpPr>
            <a:spLocks noGrp="1"/>
          </p:cNvSpPr>
          <p:nvPr>
            <p:ph type="subTitle" idx="1"/>
          </p:nvPr>
        </p:nvSpPr>
        <p:spPr>
          <a:xfrm>
            <a:off x="1608558" y="5204967"/>
            <a:ext cx="7258050" cy="572104"/>
          </a:xfrm>
        </p:spPr>
        <p:txBody>
          <a:bodyPr anchor="ctr" anchorCtr="0">
            <a:normAutofit/>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auto"/>
            <a:r>
              <a:rPr lang="zh-CN" altLang="en-US" strike="noStrike" noProof="1" smtClean="0"/>
              <a:t>单击此处编辑母版副标题样式</a:t>
            </a:r>
            <a:endParaRPr lang="en-US" strike="noStrike" noProof="1" dirty="0"/>
          </a:p>
        </p:txBody>
      </p:sp>
      <p:sp>
        <p:nvSpPr>
          <p:cNvPr id="4" name="Date Placeholder 3"/>
          <p:cNvSpPr>
            <a:spLocks noGrp="1"/>
          </p:cNvSpPr>
          <p:nvPr>
            <p:ph type="dt" sz="half" idx="10"/>
          </p:nvPr>
        </p:nvSpPr>
        <p:spPr>
          <a:xfrm>
            <a:off x="628650" y="6356350"/>
            <a:ext cx="2057400" cy="365125"/>
          </a:xfrm>
          <a:prstGeom prst="rect">
            <a:avLst/>
          </a:prstGeom>
        </p:spPr>
        <p:txBody>
          <a:bodyPr vert="horz" lIns="91440" tIns="45720" rIns="91440" bIns="45720" rtlCol="0" anchor="ctr">
            <a:normAutofit/>
          </a:bodyPr>
          <a:lstStyle/>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5" name="Footer Placeholder 4"/>
          <p:cNvSpPr>
            <a:spLocks noGrp="1"/>
          </p:cNvSpPr>
          <p:nvPr>
            <p:ph type="ftr" sz="quarter" idx="11"/>
          </p:nvPr>
        </p:nvSpPr>
        <p:spPr>
          <a:xfrm>
            <a:off x="3028950" y="6356350"/>
            <a:ext cx="3086100" cy="365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6" name="Slide Number Placeholder 5"/>
          <p:cNvSpPr>
            <a:spLocks noGrp="1"/>
          </p:cNvSpPr>
          <p:nvPr>
            <p:ph type="sldNum" sz="quarter" idx="12"/>
          </p:nvPr>
        </p:nvSpPr>
        <p:spPr>
          <a:xfrm>
            <a:off x="6457950" y="6356350"/>
            <a:ext cx="2057400" cy="365125"/>
          </a:xfrm>
          <a:prstGeom prst="rect">
            <a:avLst/>
          </a:prstGeom>
        </p:spPr>
        <p:txBody>
          <a:bodyPr vert="horz" lIns="91440" tIns="45720" rIns="91440" bIns="45720" rtlCol="0" anchor="ctr">
            <a:normAutofit/>
          </a:bodyPr>
          <a:lstStyle/>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8" name="矩形 7"/>
          <p:cNvSpPr/>
          <p:nvPr/>
        </p:nvSpPr>
        <p:spPr>
          <a:xfrm>
            <a:off x="-4762" y="-19050"/>
            <a:ext cx="9153525" cy="1066800"/>
          </a:xfrm>
          <a:prstGeom prst="rect">
            <a:avLst/>
          </a:prstGeom>
          <a:solidFill>
            <a:srgbClr val="0080B2">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endParaRPr lang="zh-CN" altLang="en-US" sz="1800">
              <a:solidFill>
                <a:srgbClr val="FFFFFF"/>
              </a:solidFill>
              <a:latin typeface="Arial" panose="020B0604020202020204" pitchFamily="34" charset="0"/>
              <a:ea typeface="黑体" panose="02010609060101010101" charset="-122"/>
            </a:endParaRPr>
          </a:p>
        </p:txBody>
      </p:sp>
      <p:pic>
        <p:nvPicPr>
          <p:cNvPr id="18435" name="Picture 4" descr="WorldNetwork"/>
          <p:cNvPicPr>
            <a:picLocks noChangeAspect="1"/>
          </p:cNvPicPr>
          <p:nvPr/>
        </p:nvPicPr>
        <p:blipFill>
          <a:blip r:embed="rId2"/>
          <a:srcRect l="2383" t="32600" r="5203" b="45000"/>
          <a:stretch>
            <a:fillRect/>
          </a:stretch>
        </p:blipFill>
        <p:spPr>
          <a:xfrm>
            <a:off x="-9525" y="-19050"/>
            <a:ext cx="9153525" cy="1066800"/>
          </a:xfrm>
          <a:prstGeom prst="rect">
            <a:avLst/>
          </a:prstGeom>
          <a:noFill/>
          <a:ln w="9525">
            <a:noFill/>
          </a:ln>
        </p:spPr>
      </p:pic>
      <p:sp>
        <p:nvSpPr>
          <p:cNvPr id="3" name="Content Placeholder 2"/>
          <p:cNvSpPr>
            <a:spLocks noGrp="1"/>
          </p:cNvSpPr>
          <p:nvPr>
            <p:ph idx="1"/>
          </p:nvPr>
        </p:nvSpPr>
        <p:spPr/>
        <p:txBody>
          <a:bodyPr>
            <a:normAutofit/>
          </a:bodyPr>
          <a:lstStyle/>
          <a:p>
            <a:pPr lvl="0" fontAlgn="auto"/>
            <a:r>
              <a:rPr lang="zh-CN" altLang="en-US" strike="noStrike" noProof="1" dirty="0" smtClean="0"/>
              <a:t>单击此处编辑母版文本样式</a:t>
            </a:r>
            <a:endParaRPr lang="zh-CN" altLang="en-US" strike="noStrike" noProof="1" dirty="0" smtClean="0"/>
          </a:p>
          <a:p>
            <a:pPr lvl="1" fontAlgn="auto"/>
            <a:r>
              <a:rPr lang="zh-CN" altLang="en-US" strike="noStrike" noProof="1" dirty="0" smtClean="0"/>
              <a:t>第二级</a:t>
            </a:r>
            <a:endParaRPr lang="zh-CN" altLang="en-US" strike="noStrike" noProof="1" dirty="0" smtClean="0"/>
          </a:p>
          <a:p>
            <a:pPr lvl="2" fontAlgn="auto"/>
            <a:r>
              <a:rPr lang="zh-CN" altLang="en-US" strike="noStrike" noProof="1" dirty="0" smtClean="0"/>
              <a:t>第三级</a:t>
            </a:r>
            <a:endParaRPr lang="zh-CN" altLang="en-US" strike="noStrike" noProof="1" dirty="0" smtClean="0"/>
          </a:p>
          <a:p>
            <a:pPr lvl="3" fontAlgn="auto"/>
            <a:r>
              <a:rPr lang="zh-CN" altLang="en-US" strike="noStrike" noProof="1" dirty="0" smtClean="0"/>
              <a:t>第四级</a:t>
            </a:r>
            <a:endParaRPr lang="zh-CN" altLang="en-US" strike="noStrike" noProof="1" dirty="0" smtClean="0"/>
          </a:p>
          <a:p>
            <a:pPr lvl="4" fontAlgn="auto"/>
            <a:r>
              <a:rPr lang="zh-CN" altLang="en-US" strike="noStrike" noProof="1" dirty="0" smtClean="0"/>
              <a:t>第五级</a:t>
            </a:r>
            <a:endParaRPr lang="en-US" strike="noStrike" noProof="1" dirty="0"/>
          </a:p>
        </p:txBody>
      </p:sp>
      <p:sp>
        <p:nvSpPr>
          <p:cNvPr id="2" name="Title 1"/>
          <p:cNvSpPr>
            <a:spLocks noGrp="1"/>
          </p:cNvSpPr>
          <p:nvPr>
            <p:ph type="title"/>
          </p:nvPr>
        </p:nvSpPr>
        <p:spPr>
          <a:xfrm>
            <a:off x="628650" y="144281"/>
            <a:ext cx="7886700" cy="774000"/>
          </a:xfrm>
        </p:spPr>
        <p:txBody>
          <a:bodyPr>
            <a:normAutofit/>
          </a:bodyPr>
          <a:lstStyle>
            <a:lvl1pPr>
              <a:defRPr>
                <a:solidFill>
                  <a:schemeClr val="bg1"/>
                </a:solidFill>
              </a:defRPr>
            </a:lvl1pPr>
          </a:lstStyle>
          <a:p>
            <a:pPr fontAlgn="auto"/>
            <a:r>
              <a:rPr lang="zh-CN" altLang="en-US" strike="noStrike" noProof="1" smtClean="0"/>
              <a:t>单击此处编辑母版标题样式</a:t>
            </a:r>
            <a:endParaRPr lang="en-US" strike="noStrike" noProof="1" dirty="0"/>
          </a:p>
        </p:txBody>
      </p:sp>
      <p:sp>
        <p:nvSpPr>
          <p:cNvPr id="4" name="Date Placeholder 3"/>
          <p:cNvSpPr>
            <a:spLocks noGrp="1"/>
          </p:cNvSpPr>
          <p:nvPr>
            <p:ph type="dt" sz="half" idx="10"/>
          </p:nvPr>
        </p:nvSpPr>
        <p:spPr>
          <a:xfrm>
            <a:off x="628650" y="6356350"/>
            <a:ext cx="2057400" cy="365125"/>
          </a:xfrm>
          <a:prstGeom prst="rect">
            <a:avLst/>
          </a:prstGeom>
        </p:spPr>
        <p:txBody>
          <a:bodyPr vert="horz" lIns="91440" tIns="45720" rIns="91440" bIns="45720" rtlCol="0" anchor="ctr">
            <a:normAutofit/>
          </a:bodyPr>
          <a:lstStyle/>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5" name="Footer Placeholder 4"/>
          <p:cNvSpPr>
            <a:spLocks noGrp="1"/>
          </p:cNvSpPr>
          <p:nvPr>
            <p:ph type="ftr" sz="quarter" idx="11"/>
          </p:nvPr>
        </p:nvSpPr>
        <p:spPr>
          <a:xfrm>
            <a:off x="3028950" y="6356350"/>
            <a:ext cx="3086100" cy="365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6" name="Slide Number Placeholder 5"/>
          <p:cNvSpPr>
            <a:spLocks noGrp="1"/>
          </p:cNvSpPr>
          <p:nvPr>
            <p:ph type="sldNum" sz="quarter" idx="12"/>
          </p:nvPr>
        </p:nvSpPr>
        <p:spPr>
          <a:xfrm>
            <a:off x="6457950" y="6356350"/>
            <a:ext cx="2057400" cy="365125"/>
          </a:xfrm>
          <a:prstGeom prst="rect">
            <a:avLst/>
          </a:prstGeom>
        </p:spPr>
        <p:txBody>
          <a:bodyPr vert="horz" lIns="91440" tIns="45720" rIns="91440" bIns="45720" rtlCol="0" anchor="ctr">
            <a:normAutofit/>
          </a:bodyPr>
          <a:lstStyle/>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节标题">
    <p:spTree>
      <p:nvGrpSpPr>
        <p:cNvPr id="1" name=""/>
        <p:cNvGrpSpPr/>
        <p:nvPr/>
      </p:nvGrpSpPr>
      <p:grpSpPr>
        <a:xfrm>
          <a:off x="0" y="0"/>
          <a:ext cx="0" cy="0"/>
          <a:chOff x="0" y="0"/>
          <a:chExt cx="0" cy="0"/>
        </a:xfrm>
      </p:grpSpPr>
      <p:grpSp>
        <p:nvGrpSpPr>
          <p:cNvPr id="19458" name="组合 5"/>
          <p:cNvGrpSpPr/>
          <p:nvPr/>
        </p:nvGrpSpPr>
        <p:grpSpPr>
          <a:xfrm>
            <a:off x="2095500" y="2733675"/>
            <a:ext cx="4505325" cy="898525"/>
            <a:chOff x="3654071" y="2734409"/>
            <a:chExt cx="4842229" cy="897903"/>
          </a:xfrm>
        </p:grpSpPr>
        <p:sp>
          <p:nvSpPr>
            <p:cNvPr id="7" name="MH_Title"/>
            <p:cNvSpPr/>
            <p:nvPr>
              <p:custDataLst>
                <p:tags r:id="rId2"/>
              </p:custDataLst>
            </p:nvPr>
          </p:nvSpPr>
          <p:spPr>
            <a:xfrm>
              <a:off x="3654071" y="2966425"/>
              <a:ext cx="4842229" cy="665887"/>
            </a:xfrm>
            <a:prstGeom prst="rect">
              <a:avLst/>
            </a:prstGeom>
            <a:solidFill>
              <a:schemeClr val="accent1">
                <a:lumMod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108000" tIns="0" rIns="540000" bIns="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lnSpc>
                  <a:spcPct val="120000"/>
                </a:lnSpc>
              </a:pPr>
              <a:endParaRPr lang="zh-CN" altLang="en-US" sz="3200" b="1" dirty="0">
                <a:solidFill>
                  <a:srgbClr val="FFFFFF"/>
                </a:solidFill>
                <a:latin typeface="Arial" panose="020B0604020202020204" pitchFamily="34" charset="0"/>
                <a:ea typeface="黑体" panose="02010609060101010101" charset="-122"/>
              </a:endParaRPr>
            </a:p>
          </p:txBody>
        </p:sp>
        <p:sp>
          <p:nvSpPr>
            <p:cNvPr id="8" name="MH_Number"/>
            <p:cNvSpPr/>
            <p:nvPr>
              <p:custDataLst>
                <p:tags r:id="rId3"/>
              </p:custDataLst>
            </p:nvPr>
          </p:nvSpPr>
          <p:spPr>
            <a:xfrm>
              <a:off x="7722579" y="2734409"/>
              <a:ext cx="773721" cy="897901"/>
            </a:xfrm>
            <a:custGeom>
              <a:avLst/>
              <a:gdLst>
                <a:gd name="connsiteX0" fmla="*/ 0 w 640080"/>
                <a:gd name="connsiteY0" fmla="*/ 0 h 662940"/>
                <a:gd name="connsiteX1" fmla="*/ 0 w 640080"/>
                <a:gd name="connsiteY1" fmla="*/ 502920 h 662940"/>
                <a:gd name="connsiteX2" fmla="*/ 640080 w 640080"/>
                <a:gd name="connsiteY2" fmla="*/ 662940 h 662940"/>
                <a:gd name="connsiteX3" fmla="*/ 640080 w 640080"/>
                <a:gd name="connsiteY3" fmla="*/ 160020 h 662940"/>
                <a:gd name="connsiteX4" fmla="*/ 0 w 640080"/>
                <a:gd name="connsiteY4" fmla="*/ 0 h 6629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0080" h="662940">
                  <a:moveTo>
                    <a:pt x="0" y="0"/>
                  </a:moveTo>
                  <a:lnTo>
                    <a:pt x="0" y="502920"/>
                  </a:lnTo>
                  <a:lnTo>
                    <a:pt x="640080" y="662940"/>
                  </a:lnTo>
                  <a:lnTo>
                    <a:pt x="640080" y="160020"/>
                  </a:lnTo>
                  <a:lnTo>
                    <a:pt x="0" y="0"/>
                  </a:ln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fontAlgn="base"/>
              <a:endParaRPr strike="noStrike" noProof="1">
                <a:latin typeface="Arial" panose="020B0604020202020204" pitchFamily="34" charset="0"/>
                <a:ea typeface="宋体" panose="02010600030101010101" pitchFamily="2" charset="-122"/>
              </a:endParaRPr>
            </a:p>
          </p:txBody>
        </p:sp>
      </p:grpSp>
      <p:sp>
        <p:nvSpPr>
          <p:cNvPr id="2" name="KSO_ST1"/>
          <p:cNvSpPr>
            <a:spLocks noGrp="1"/>
          </p:cNvSpPr>
          <p:nvPr>
            <p:ph type="title" hasCustomPrompt="1"/>
          </p:nvPr>
        </p:nvSpPr>
        <p:spPr>
          <a:xfrm>
            <a:off x="2095587" y="2966425"/>
            <a:ext cx="4505153" cy="666000"/>
          </a:xfrm>
        </p:spPr>
        <p:txBody>
          <a:bodyPr lIns="180000" tIns="0" rIns="0" bIns="0" anchor="ctr" anchorCtr="0">
            <a:normAutofit/>
          </a:bodyPr>
          <a:lstStyle>
            <a:lvl1pPr algn="l">
              <a:defRPr sz="1800">
                <a:solidFill>
                  <a:schemeClr val="bg1"/>
                </a:solidFill>
                <a:effectLst/>
              </a:defRPr>
            </a:lvl1pPr>
          </a:lstStyle>
          <a:p>
            <a:pPr fontAlgn="auto"/>
            <a:r>
              <a:rPr lang="zh-CN" altLang="en-US" strike="noStrike" noProof="1" dirty="0" smtClean="0"/>
              <a:t>此处添加您的标题</a:t>
            </a:r>
            <a:endParaRPr lang="en-US" strike="noStrike" noProof="1" dirty="0"/>
          </a:p>
        </p:txBody>
      </p:sp>
      <p:sp>
        <p:nvSpPr>
          <p:cNvPr id="3" name="日期占位符 2"/>
          <p:cNvSpPr>
            <a:spLocks noGrp="1"/>
          </p:cNvSpPr>
          <p:nvPr>
            <p:ph type="dt" sz="half" idx="10"/>
          </p:nvPr>
        </p:nvSpPr>
        <p:spPr>
          <a:xfrm>
            <a:off x="628650" y="6356350"/>
            <a:ext cx="2057400" cy="365125"/>
          </a:xfrm>
          <a:prstGeom prst="rect">
            <a:avLst/>
          </a:prstGeom>
        </p:spPr>
        <p:txBody>
          <a:bodyPr vert="horz" lIns="91440" tIns="45720" rIns="91440" bIns="45720" rtlCol="0" anchor="ctr">
            <a:normAutofit/>
          </a:bodyPr>
          <a:lstStyle/>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4" name="页脚占位符 3"/>
          <p:cNvSpPr>
            <a:spLocks noGrp="1"/>
          </p:cNvSpPr>
          <p:nvPr>
            <p:ph type="ftr" sz="quarter" idx="11"/>
          </p:nvPr>
        </p:nvSpPr>
        <p:spPr>
          <a:xfrm>
            <a:off x="3028950" y="6356350"/>
            <a:ext cx="3086100" cy="365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5" name="灯片编号占位符 4"/>
          <p:cNvSpPr>
            <a:spLocks noGrp="1"/>
          </p:cNvSpPr>
          <p:nvPr>
            <p:ph type="sldNum" sz="quarter" idx="12"/>
          </p:nvPr>
        </p:nvSpPr>
        <p:spPr>
          <a:xfrm>
            <a:off x="6457950" y="6356350"/>
            <a:ext cx="2057400" cy="365125"/>
          </a:xfrm>
          <a:prstGeom prst="rect">
            <a:avLst/>
          </a:prstGeom>
        </p:spPr>
        <p:txBody>
          <a:bodyPr vert="horz" lIns="91440" tIns="45720" rIns="91440" bIns="45720" rtlCol="0" anchor="ctr">
            <a:normAutofit/>
          </a:bodyPr>
          <a:lstStyle/>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10" name="矩形 9"/>
          <p:cNvSpPr/>
          <p:nvPr/>
        </p:nvSpPr>
        <p:spPr>
          <a:xfrm>
            <a:off x="-4762" y="-19050"/>
            <a:ext cx="9153525" cy="1066800"/>
          </a:xfrm>
          <a:prstGeom prst="rect">
            <a:avLst/>
          </a:prstGeom>
          <a:solidFill>
            <a:srgbClr val="0080B2">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endParaRPr lang="zh-CN" altLang="en-US" sz="1800">
              <a:solidFill>
                <a:srgbClr val="FFFFFF"/>
              </a:solidFill>
              <a:latin typeface="Arial" panose="020B0604020202020204" pitchFamily="34" charset="0"/>
              <a:ea typeface="黑体" panose="02010609060101010101" charset="-122"/>
            </a:endParaRPr>
          </a:p>
        </p:txBody>
      </p:sp>
      <p:pic>
        <p:nvPicPr>
          <p:cNvPr id="20483" name="Picture 4" descr="WorldNetwork"/>
          <p:cNvPicPr>
            <a:picLocks noChangeAspect="1"/>
          </p:cNvPicPr>
          <p:nvPr/>
        </p:nvPicPr>
        <p:blipFill>
          <a:blip r:embed="rId2"/>
          <a:srcRect l="2383" t="32600" r="5203" b="45000"/>
          <a:stretch>
            <a:fillRect/>
          </a:stretch>
        </p:blipFill>
        <p:spPr>
          <a:xfrm>
            <a:off x="-9525" y="-19050"/>
            <a:ext cx="9153525" cy="1066800"/>
          </a:xfrm>
          <a:prstGeom prst="rect">
            <a:avLst/>
          </a:prstGeom>
          <a:noFill/>
          <a:ln w="9525">
            <a:noFill/>
          </a:ln>
        </p:spPr>
      </p:pic>
      <p:sp>
        <p:nvSpPr>
          <p:cNvPr id="2" name="Title 1"/>
          <p:cNvSpPr>
            <a:spLocks noGrp="1"/>
          </p:cNvSpPr>
          <p:nvPr>
            <p:ph type="title"/>
          </p:nvPr>
        </p:nvSpPr>
        <p:spPr/>
        <p:txBody>
          <a:bodyPr>
            <a:normAutofit/>
          </a:bodyPr>
          <a:lstStyle>
            <a:lvl1pPr>
              <a:defRPr>
                <a:solidFill>
                  <a:schemeClr val="bg1"/>
                </a:solidFill>
              </a:defRPr>
            </a:lvl1pPr>
          </a:lstStyle>
          <a:p>
            <a:pPr fontAlgn="auto"/>
            <a:r>
              <a:rPr lang="zh-CN" altLang="en-US" strike="noStrike" noProof="1" smtClean="0"/>
              <a:t>单击此处编辑母版标题样式</a:t>
            </a:r>
            <a:endParaRPr lang="en-US" strike="noStrike" noProof="1" dirty="0"/>
          </a:p>
        </p:txBody>
      </p:sp>
      <p:sp>
        <p:nvSpPr>
          <p:cNvPr id="3" name="Content Placeholder 2"/>
          <p:cNvSpPr>
            <a:spLocks noGrp="1"/>
          </p:cNvSpPr>
          <p:nvPr>
            <p:ph sz="half" idx="1"/>
          </p:nvPr>
        </p:nvSpPr>
        <p:spPr>
          <a:xfrm>
            <a:off x="628650" y="1825625"/>
            <a:ext cx="3886200" cy="4351338"/>
          </a:xfrm>
        </p:spPr>
        <p:txBody>
          <a:bodyPr>
            <a:normAutofit/>
          </a:bodyPr>
          <a:lstStyle/>
          <a:p>
            <a:pPr lvl="0" fontAlgn="auto"/>
            <a:r>
              <a:rPr lang="zh-CN" altLang="en-US" strike="noStrike" noProof="1" smtClean="0"/>
              <a:t>单击此处编辑母版文本样式</a:t>
            </a:r>
            <a:endParaRPr lang="zh-CN" altLang="en-US" strike="noStrike" noProof="1" smtClean="0"/>
          </a:p>
          <a:p>
            <a:pPr lvl="1" fontAlgn="auto"/>
            <a:r>
              <a:rPr lang="zh-CN" altLang="en-US" strike="noStrike" noProof="1" smtClean="0"/>
              <a:t>第二级</a:t>
            </a:r>
            <a:endParaRPr lang="zh-CN" altLang="en-US" strike="noStrike" noProof="1" smtClean="0"/>
          </a:p>
          <a:p>
            <a:pPr lvl="2" fontAlgn="auto"/>
            <a:r>
              <a:rPr lang="zh-CN" altLang="en-US" strike="noStrike" noProof="1" smtClean="0"/>
              <a:t>第三级</a:t>
            </a:r>
            <a:endParaRPr lang="zh-CN" altLang="en-US" strike="noStrike" noProof="1" smtClean="0"/>
          </a:p>
          <a:p>
            <a:pPr lvl="3" fontAlgn="auto"/>
            <a:r>
              <a:rPr lang="zh-CN" altLang="en-US" strike="noStrike" noProof="1" smtClean="0"/>
              <a:t>第四级</a:t>
            </a:r>
            <a:endParaRPr lang="zh-CN" altLang="en-US" strike="noStrike" noProof="1" smtClean="0"/>
          </a:p>
          <a:p>
            <a:pPr lvl="4" fontAlgn="auto"/>
            <a:r>
              <a:rPr lang="zh-CN" altLang="en-US" strike="noStrike" noProof="1" smtClean="0"/>
              <a:t>第五级</a:t>
            </a:r>
            <a:endParaRPr lang="en-US" strike="noStrike" noProof="1" dirty="0"/>
          </a:p>
        </p:txBody>
      </p:sp>
      <p:sp>
        <p:nvSpPr>
          <p:cNvPr id="4" name="Content Placeholder 3"/>
          <p:cNvSpPr>
            <a:spLocks noGrp="1"/>
          </p:cNvSpPr>
          <p:nvPr>
            <p:ph sz="half" idx="2"/>
          </p:nvPr>
        </p:nvSpPr>
        <p:spPr>
          <a:xfrm>
            <a:off x="4629150" y="1825625"/>
            <a:ext cx="3886200" cy="4351338"/>
          </a:xfrm>
        </p:spPr>
        <p:txBody>
          <a:bodyPr>
            <a:normAutofit/>
          </a:bodyPr>
          <a:lstStyle/>
          <a:p>
            <a:pPr lvl="0" fontAlgn="auto"/>
            <a:r>
              <a:rPr lang="zh-CN" altLang="en-US" strike="noStrike" noProof="1" smtClean="0"/>
              <a:t>单击此处编辑母版文本样式</a:t>
            </a:r>
            <a:endParaRPr lang="zh-CN" altLang="en-US" strike="noStrike" noProof="1" smtClean="0"/>
          </a:p>
          <a:p>
            <a:pPr lvl="1" fontAlgn="auto"/>
            <a:r>
              <a:rPr lang="zh-CN" altLang="en-US" strike="noStrike" noProof="1" smtClean="0"/>
              <a:t>第二级</a:t>
            </a:r>
            <a:endParaRPr lang="zh-CN" altLang="en-US" strike="noStrike" noProof="1" smtClean="0"/>
          </a:p>
          <a:p>
            <a:pPr lvl="2" fontAlgn="auto"/>
            <a:r>
              <a:rPr lang="zh-CN" altLang="en-US" strike="noStrike" noProof="1" smtClean="0"/>
              <a:t>第三级</a:t>
            </a:r>
            <a:endParaRPr lang="zh-CN" altLang="en-US" strike="noStrike" noProof="1" smtClean="0"/>
          </a:p>
          <a:p>
            <a:pPr lvl="3" fontAlgn="auto"/>
            <a:r>
              <a:rPr lang="zh-CN" altLang="en-US" strike="noStrike" noProof="1" smtClean="0"/>
              <a:t>第四级</a:t>
            </a:r>
            <a:endParaRPr lang="zh-CN" altLang="en-US" strike="noStrike" noProof="1" smtClean="0"/>
          </a:p>
          <a:p>
            <a:pPr lvl="4" fontAlgn="auto"/>
            <a:r>
              <a:rPr lang="zh-CN" altLang="en-US" strike="noStrike" noProof="1" smtClean="0"/>
              <a:t>第五级</a:t>
            </a:r>
            <a:endParaRPr lang="en-US" strike="noStrike" noProof="1" dirty="0"/>
          </a:p>
        </p:txBody>
      </p:sp>
      <p:sp>
        <p:nvSpPr>
          <p:cNvPr id="5" name="Date Placeholder 4"/>
          <p:cNvSpPr>
            <a:spLocks noGrp="1"/>
          </p:cNvSpPr>
          <p:nvPr>
            <p:ph type="dt" sz="half" idx="10"/>
          </p:nvPr>
        </p:nvSpPr>
        <p:spPr>
          <a:xfrm>
            <a:off x="628650" y="6356350"/>
            <a:ext cx="2057400" cy="365125"/>
          </a:xfrm>
          <a:prstGeom prst="rect">
            <a:avLst/>
          </a:prstGeom>
        </p:spPr>
        <p:txBody>
          <a:bodyPr vert="horz" lIns="91440" tIns="45720" rIns="91440" bIns="45720" rtlCol="0" anchor="ctr">
            <a:normAutofit/>
          </a:bodyPr>
          <a:lstStyle/>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6" name="Footer Placeholder 5"/>
          <p:cNvSpPr>
            <a:spLocks noGrp="1"/>
          </p:cNvSpPr>
          <p:nvPr>
            <p:ph type="ftr" sz="quarter" idx="11"/>
          </p:nvPr>
        </p:nvSpPr>
        <p:spPr>
          <a:xfrm>
            <a:off x="3028950" y="6356350"/>
            <a:ext cx="3086100" cy="365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7" name="Slide Number Placeholder 6"/>
          <p:cNvSpPr>
            <a:spLocks noGrp="1"/>
          </p:cNvSpPr>
          <p:nvPr>
            <p:ph type="sldNum" sz="quarter" idx="12"/>
          </p:nvPr>
        </p:nvSpPr>
        <p:spPr>
          <a:xfrm>
            <a:off x="6457950" y="6356350"/>
            <a:ext cx="2057400" cy="365125"/>
          </a:xfrm>
          <a:prstGeom prst="rect">
            <a:avLst/>
          </a:prstGeom>
        </p:spPr>
        <p:txBody>
          <a:bodyPr vert="horz" lIns="91440" tIns="45720" rIns="91440" bIns="45720" rtlCol="0" anchor="ctr">
            <a:normAutofit/>
          </a:bodyPr>
          <a:lstStyle/>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12" name="矩形 11"/>
          <p:cNvSpPr/>
          <p:nvPr/>
        </p:nvSpPr>
        <p:spPr>
          <a:xfrm>
            <a:off x="-4762" y="-19050"/>
            <a:ext cx="9153525" cy="1066800"/>
          </a:xfrm>
          <a:prstGeom prst="rect">
            <a:avLst/>
          </a:prstGeom>
          <a:solidFill>
            <a:srgbClr val="0080B2">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endParaRPr lang="zh-CN" altLang="en-US" sz="1800">
              <a:solidFill>
                <a:srgbClr val="FFFFFF"/>
              </a:solidFill>
              <a:latin typeface="Arial" panose="020B0604020202020204" pitchFamily="34" charset="0"/>
              <a:ea typeface="黑体" panose="02010609060101010101" charset="-122"/>
            </a:endParaRPr>
          </a:p>
        </p:txBody>
      </p:sp>
      <p:pic>
        <p:nvPicPr>
          <p:cNvPr id="21507" name="Picture 4" descr="WorldNetwork"/>
          <p:cNvPicPr>
            <a:picLocks noChangeAspect="1"/>
          </p:cNvPicPr>
          <p:nvPr/>
        </p:nvPicPr>
        <p:blipFill>
          <a:blip r:embed="rId2"/>
          <a:srcRect l="2383" t="32600" r="5203" b="45000"/>
          <a:stretch>
            <a:fillRect/>
          </a:stretch>
        </p:blipFill>
        <p:spPr>
          <a:xfrm>
            <a:off x="-9525" y="-19050"/>
            <a:ext cx="9153525" cy="1066800"/>
          </a:xfrm>
          <a:prstGeom prst="rect">
            <a:avLst/>
          </a:prstGeom>
          <a:noFill/>
          <a:ln w="9525">
            <a:noFill/>
          </a:ln>
        </p:spPr>
      </p:pic>
      <p:sp>
        <p:nvSpPr>
          <p:cNvPr id="2" name="Title 1"/>
          <p:cNvSpPr>
            <a:spLocks noGrp="1"/>
          </p:cNvSpPr>
          <p:nvPr>
            <p:ph type="title"/>
          </p:nvPr>
        </p:nvSpPr>
        <p:spPr>
          <a:xfrm>
            <a:off x="629841" y="144000"/>
            <a:ext cx="7886700" cy="774000"/>
          </a:xfrm>
        </p:spPr>
        <p:txBody>
          <a:bodyPr>
            <a:normAutofit/>
          </a:bodyPr>
          <a:lstStyle>
            <a:lvl1pPr>
              <a:defRPr>
                <a:solidFill>
                  <a:schemeClr val="bg1"/>
                </a:solidFill>
              </a:defRPr>
            </a:lvl1pPr>
          </a:lstStyle>
          <a:p>
            <a:pPr fontAlgn="auto"/>
            <a:r>
              <a:rPr lang="zh-CN" altLang="en-US" strike="noStrike" noProof="1" smtClean="0"/>
              <a:t>单击此处编辑母版标题样式</a:t>
            </a:r>
            <a:endParaRPr lang="en-US" strike="noStrike" noProof="1" dirty="0"/>
          </a:p>
        </p:txBody>
      </p:sp>
      <p:sp>
        <p:nvSpPr>
          <p:cNvPr id="3" name="Text Placeholder 2"/>
          <p:cNvSpPr>
            <a:spLocks noGrp="1"/>
          </p:cNvSpPr>
          <p:nvPr>
            <p:ph type="body" idx="1"/>
          </p:nvPr>
        </p:nvSpPr>
        <p:spPr>
          <a:xfrm>
            <a:off x="628651" y="1210800"/>
            <a:ext cx="3868340" cy="823912"/>
          </a:xfrm>
        </p:spPr>
        <p:txBody>
          <a:bodyPr anchor="b">
            <a:normAutofit/>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smtClean="0"/>
              <a:t>单击此处编辑母版文本样式</a:t>
            </a:r>
            <a:endParaRPr lang="zh-CN" altLang="en-US" strike="noStrike" noProof="1" smtClean="0"/>
          </a:p>
        </p:txBody>
      </p:sp>
      <p:sp>
        <p:nvSpPr>
          <p:cNvPr id="4" name="Content Placeholder 3"/>
          <p:cNvSpPr>
            <a:spLocks noGrp="1"/>
          </p:cNvSpPr>
          <p:nvPr>
            <p:ph sz="half" idx="2"/>
          </p:nvPr>
        </p:nvSpPr>
        <p:spPr>
          <a:xfrm>
            <a:off x="628651" y="2034711"/>
            <a:ext cx="3868340" cy="3841155"/>
          </a:xfrm>
        </p:spPr>
        <p:txBody>
          <a:bodyPr>
            <a:normAutofit/>
          </a:bodyPr>
          <a:lstStyle/>
          <a:p>
            <a:pPr lvl="0" fontAlgn="auto"/>
            <a:r>
              <a:rPr lang="zh-CN" altLang="en-US" strike="noStrike" noProof="1" dirty="0" smtClean="0"/>
              <a:t>单击此处编辑母版文本样式</a:t>
            </a:r>
            <a:endParaRPr lang="zh-CN" altLang="en-US" strike="noStrike" noProof="1" dirty="0" smtClean="0"/>
          </a:p>
          <a:p>
            <a:pPr lvl="1" fontAlgn="auto"/>
            <a:r>
              <a:rPr lang="zh-CN" altLang="en-US" strike="noStrike" noProof="1" dirty="0" smtClean="0"/>
              <a:t>第二级</a:t>
            </a:r>
            <a:endParaRPr lang="zh-CN" altLang="en-US" strike="noStrike" noProof="1" dirty="0" smtClean="0"/>
          </a:p>
          <a:p>
            <a:pPr lvl="2" fontAlgn="auto"/>
            <a:r>
              <a:rPr lang="zh-CN" altLang="en-US" strike="noStrike" noProof="1" dirty="0" smtClean="0"/>
              <a:t>第三级</a:t>
            </a:r>
            <a:endParaRPr lang="zh-CN" altLang="en-US" strike="noStrike" noProof="1" dirty="0" smtClean="0"/>
          </a:p>
          <a:p>
            <a:pPr lvl="3" fontAlgn="auto"/>
            <a:r>
              <a:rPr lang="zh-CN" altLang="en-US" strike="noStrike" noProof="1" dirty="0" smtClean="0"/>
              <a:t>第四级</a:t>
            </a:r>
            <a:endParaRPr lang="zh-CN" altLang="en-US" strike="noStrike" noProof="1" dirty="0" smtClean="0"/>
          </a:p>
          <a:p>
            <a:pPr lvl="4" fontAlgn="auto"/>
            <a:r>
              <a:rPr lang="zh-CN" altLang="en-US" strike="noStrike" noProof="1" dirty="0" smtClean="0"/>
              <a:t>第五级</a:t>
            </a:r>
            <a:endParaRPr lang="en-US" strike="noStrike" noProof="1" dirty="0"/>
          </a:p>
        </p:txBody>
      </p:sp>
      <p:sp>
        <p:nvSpPr>
          <p:cNvPr id="5" name="Text Placeholder 4"/>
          <p:cNvSpPr>
            <a:spLocks noGrp="1"/>
          </p:cNvSpPr>
          <p:nvPr>
            <p:ph type="body" sz="quarter" idx="3"/>
          </p:nvPr>
        </p:nvSpPr>
        <p:spPr>
          <a:xfrm>
            <a:off x="4627959" y="1210800"/>
            <a:ext cx="3887391" cy="823912"/>
          </a:xfrm>
        </p:spPr>
        <p:txBody>
          <a:bodyPr anchor="b">
            <a:normAutofit/>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smtClean="0"/>
              <a:t>单击此处编辑母版文本样式</a:t>
            </a:r>
            <a:endParaRPr lang="zh-CN" altLang="en-US" strike="noStrike" noProof="1" smtClean="0"/>
          </a:p>
        </p:txBody>
      </p:sp>
      <p:sp>
        <p:nvSpPr>
          <p:cNvPr id="6" name="Content Placeholder 5"/>
          <p:cNvSpPr>
            <a:spLocks noGrp="1"/>
          </p:cNvSpPr>
          <p:nvPr>
            <p:ph sz="quarter" idx="4"/>
          </p:nvPr>
        </p:nvSpPr>
        <p:spPr>
          <a:xfrm>
            <a:off x="4627959" y="2034711"/>
            <a:ext cx="3887391" cy="3841155"/>
          </a:xfrm>
        </p:spPr>
        <p:txBody>
          <a:bodyPr>
            <a:normAutofit/>
          </a:bodyPr>
          <a:lstStyle/>
          <a:p>
            <a:pPr lvl="0" fontAlgn="auto"/>
            <a:r>
              <a:rPr lang="zh-CN" altLang="en-US" strike="noStrike" noProof="1" smtClean="0"/>
              <a:t>单击此处编辑母版文本样式</a:t>
            </a:r>
            <a:endParaRPr lang="zh-CN" altLang="en-US" strike="noStrike" noProof="1" smtClean="0"/>
          </a:p>
          <a:p>
            <a:pPr lvl="1" fontAlgn="auto"/>
            <a:r>
              <a:rPr lang="zh-CN" altLang="en-US" strike="noStrike" noProof="1" smtClean="0"/>
              <a:t>第二级</a:t>
            </a:r>
            <a:endParaRPr lang="zh-CN" altLang="en-US" strike="noStrike" noProof="1" smtClean="0"/>
          </a:p>
          <a:p>
            <a:pPr lvl="2" fontAlgn="auto"/>
            <a:r>
              <a:rPr lang="zh-CN" altLang="en-US" strike="noStrike" noProof="1" smtClean="0"/>
              <a:t>第三级</a:t>
            </a:r>
            <a:endParaRPr lang="zh-CN" altLang="en-US" strike="noStrike" noProof="1" smtClean="0"/>
          </a:p>
          <a:p>
            <a:pPr lvl="3" fontAlgn="auto"/>
            <a:r>
              <a:rPr lang="zh-CN" altLang="en-US" strike="noStrike" noProof="1" smtClean="0"/>
              <a:t>第四级</a:t>
            </a:r>
            <a:endParaRPr lang="zh-CN" altLang="en-US" strike="noStrike" noProof="1" smtClean="0"/>
          </a:p>
          <a:p>
            <a:pPr lvl="4" fontAlgn="auto"/>
            <a:r>
              <a:rPr lang="zh-CN" altLang="en-US" strike="noStrike" noProof="1" smtClean="0"/>
              <a:t>第五级</a:t>
            </a:r>
            <a:endParaRPr lang="en-US" strike="noStrike" noProof="1" dirty="0"/>
          </a:p>
        </p:txBody>
      </p:sp>
      <p:sp>
        <p:nvSpPr>
          <p:cNvPr id="7" name="Date Placeholder 6"/>
          <p:cNvSpPr>
            <a:spLocks noGrp="1"/>
          </p:cNvSpPr>
          <p:nvPr>
            <p:ph type="dt" sz="half" idx="10"/>
          </p:nvPr>
        </p:nvSpPr>
        <p:spPr>
          <a:xfrm>
            <a:off x="628650" y="6356350"/>
            <a:ext cx="2057400" cy="365125"/>
          </a:xfrm>
          <a:prstGeom prst="rect">
            <a:avLst/>
          </a:prstGeom>
        </p:spPr>
        <p:txBody>
          <a:bodyPr vert="horz" lIns="91440" tIns="45720" rIns="91440" bIns="45720" rtlCol="0" anchor="ctr">
            <a:normAutofit/>
          </a:bodyPr>
          <a:lstStyle/>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8" name="Footer Placeholder 7"/>
          <p:cNvSpPr>
            <a:spLocks noGrp="1"/>
          </p:cNvSpPr>
          <p:nvPr>
            <p:ph type="ftr" sz="quarter" idx="11"/>
          </p:nvPr>
        </p:nvSpPr>
        <p:spPr>
          <a:xfrm>
            <a:off x="3028950" y="6356350"/>
            <a:ext cx="3086100" cy="365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9" name="Slide Number Placeholder 8"/>
          <p:cNvSpPr>
            <a:spLocks noGrp="1"/>
          </p:cNvSpPr>
          <p:nvPr>
            <p:ph type="sldNum" sz="quarter" idx="12"/>
          </p:nvPr>
        </p:nvSpPr>
        <p:spPr>
          <a:xfrm>
            <a:off x="6457950" y="6356350"/>
            <a:ext cx="2057400" cy="365125"/>
          </a:xfrm>
          <a:prstGeom prst="rect">
            <a:avLst/>
          </a:prstGeom>
        </p:spPr>
        <p:txBody>
          <a:bodyPr vert="horz" lIns="91440" tIns="45720" rIns="91440" bIns="45720" rtlCol="0" anchor="ctr">
            <a:normAutofit/>
          </a:bodyPr>
          <a:lstStyle/>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仅标题">
    <p:spTree>
      <p:nvGrpSpPr>
        <p:cNvPr id="1" name=""/>
        <p:cNvGrpSpPr/>
        <p:nvPr/>
      </p:nvGrpSpPr>
      <p:grpSpPr>
        <a:xfrm>
          <a:off x="0" y="0"/>
          <a:ext cx="0" cy="0"/>
          <a:chOff x="0" y="0"/>
          <a:chExt cx="0" cy="0"/>
        </a:xfrm>
      </p:grpSpPr>
      <p:grpSp>
        <p:nvGrpSpPr>
          <p:cNvPr id="22530" name="组合 27"/>
          <p:cNvGrpSpPr/>
          <p:nvPr/>
        </p:nvGrpSpPr>
        <p:grpSpPr>
          <a:xfrm>
            <a:off x="382588" y="0"/>
            <a:ext cx="8378825" cy="6859588"/>
            <a:chOff x="382723" y="0"/>
            <a:chExt cx="8378555" cy="6859904"/>
          </a:xfrm>
        </p:grpSpPr>
        <p:sp>
          <p:nvSpPr>
            <p:cNvPr id="18" name="矩形 17"/>
            <p:cNvSpPr/>
            <p:nvPr>
              <p:custDataLst>
                <p:tags r:id="rId2"/>
              </p:custDataLst>
            </p:nvPr>
          </p:nvSpPr>
          <p:spPr>
            <a:xfrm>
              <a:off x="382723" y="0"/>
              <a:ext cx="8378555" cy="68599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endParaRPr lang="zh-CN" altLang="en-US" sz="1800">
                <a:solidFill>
                  <a:srgbClr val="FFFFFF"/>
                </a:solidFill>
                <a:latin typeface="Arial" panose="020B0604020202020204" pitchFamily="34" charset="0"/>
                <a:ea typeface="黑体" panose="02010609060101010101" charset="-122"/>
              </a:endParaRPr>
            </a:p>
          </p:txBody>
        </p:sp>
        <p:cxnSp>
          <p:nvCxnSpPr>
            <p:cNvPr id="19" name="直接连接符 18"/>
            <p:cNvCxnSpPr/>
            <p:nvPr>
              <p:custDataLst>
                <p:tags r:id="rId3"/>
              </p:custDataLst>
            </p:nvPr>
          </p:nvCxnSpPr>
          <p:spPr>
            <a:xfrm flipH="1">
              <a:off x="382724" y="2631874"/>
              <a:ext cx="2839399" cy="2001544"/>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custDataLst>
                <p:tags r:id="rId4"/>
              </p:custDataLst>
            </p:nvPr>
          </p:nvCxnSpPr>
          <p:spPr>
            <a:xfrm flipV="1">
              <a:off x="5863694" y="2242040"/>
              <a:ext cx="2880128" cy="2023363"/>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任意多边形 20"/>
            <p:cNvSpPr/>
            <p:nvPr>
              <p:custDataLst>
                <p:tags r:id="rId5"/>
              </p:custDataLst>
            </p:nvPr>
          </p:nvSpPr>
          <p:spPr>
            <a:xfrm rot="3430120">
              <a:off x="4492713" y="-1583410"/>
              <a:ext cx="351418" cy="6294932"/>
            </a:xfrm>
            <a:custGeom>
              <a:avLst/>
              <a:gdLst>
                <a:gd name="connsiteX0" fmla="*/ 0 w 328131"/>
                <a:gd name="connsiteY0" fmla="*/ 508549 h 4872799"/>
                <a:gd name="connsiteX1" fmla="*/ 328131 w 328131"/>
                <a:gd name="connsiteY1" fmla="*/ 0 h 4872799"/>
                <a:gd name="connsiteX2" fmla="*/ 328131 w 328131"/>
                <a:gd name="connsiteY2" fmla="*/ 4872799 h 4872799"/>
                <a:gd name="connsiteX3" fmla="*/ 0 w 328131"/>
                <a:gd name="connsiteY3" fmla="*/ 4661079 h 4872799"/>
                <a:gd name="connsiteX0-1" fmla="*/ 0 w 337331"/>
                <a:gd name="connsiteY0-2" fmla="*/ 407823 h 4872799"/>
                <a:gd name="connsiteX1-3" fmla="*/ 337331 w 337331"/>
                <a:gd name="connsiteY1-4" fmla="*/ 0 h 4872799"/>
                <a:gd name="connsiteX2-5" fmla="*/ 337331 w 337331"/>
                <a:gd name="connsiteY2-6" fmla="*/ 4872799 h 4872799"/>
                <a:gd name="connsiteX3-7" fmla="*/ 9200 w 337331"/>
                <a:gd name="connsiteY3-8" fmla="*/ 4661079 h 4872799"/>
                <a:gd name="connsiteX4" fmla="*/ 0 w 337331"/>
                <a:gd name="connsiteY4" fmla="*/ 407823 h 4872799"/>
              </a:gdLst>
              <a:ahLst/>
              <a:cxnLst>
                <a:cxn ang="0">
                  <a:pos x="connsiteX0-1" y="connsiteY0-2"/>
                </a:cxn>
                <a:cxn ang="0">
                  <a:pos x="connsiteX1-3" y="connsiteY1-4"/>
                </a:cxn>
                <a:cxn ang="0">
                  <a:pos x="connsiteX2-5" y="connsiteY2-6"/>
                </a:cxn>
                <a:cxn ang="0">
                  <a:pos x="connsiteX3-7" y="connsiteY3-8"/>
                </a:cxn>
                <a:cxn ang="0">
                  <a:pos x="connsiteX4" y="connsiteY4"/>
                </a:cxn>
              </a:cxnLst>
              <a:rect l="l" t="t" r="r" b="b"/>
              <a:pathLst>
                <a:path w="337331" h="4872799">
                  <a:moveTo>
                    <a:pt x="0" y="407823"/>
                  </a:moveTo>
                  <a:lnTo>
                    <a:pt x="337331" y="0"/>
                  </a:lnTo>
                  <a:lnTo>
                    <a:pt x="337331" y="4872799"/>
                  </a:lnTo>
                  <a:lnTo>
                    <a:pt x="9200" y="4661079"/>
                  </a:lnTo>
                  <a:cubicBezTo>
                    <a:pt x="9200" y="3276902"/>
                    <a:pt x="0" y="1792000"/>
                    <a:pt x="0" y="407823"/>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fontAlgn="base"/>
              <a:endParaRPr strike="noStrike" noProof="1">
                <a:latin typeface="Arial" panose="020B0604020202020204" pitchFamily="34" charset="0"/>
                <a:ea typeface="宋体" panose="02010600030101010101" pitchFamily="2" charset="-122"/>
              </a:endParaRPr>
            </a:p>
          </p:txBody>
        </p:sp>
        <p:sp>
          <p:nvSpPr>
            <p:cNvPr id="22" name="任意多边形 21"/>
            <p:cNvSpPr/>
            <p:nvPr>
              <p:custDataLst>
                <p:tags r:id="rId6"/>
              </p:custDataLst>
            </p:nvPr>
          </p:nvSpPr>
          <p:spPr>
            <a:xfrm rot="3430120" flipH="1" flipV="1">
              <a:off x="4450852" y="1735374"/>
              <a:ext cx="374314" cy="6869395"/>
            </a:xfrm>
            <a:custGeom>
              <a:avLst/>
              <a:gdLst>
                <a:gd name="connsiteX0" fmla="*/ 0 w 328131"/>
                <a:gd name="connsiteY0" fmla="*/ 508549 h 4872799"/>
                <a:gd name="connsiteX1" fmla="*/ 328131 w 328131"/>
                <a:gd name="connsiteY1" fmla="*/ 0 h 4872799"/>
                <a:gd name="connsiteX2" fmla="*/ 328131 w 328131"/>
                <a:gd name="connsiteY2" fmla="*/ 4872799 h 4872799"/>
                <a:gd name="connsiteX3" fmla="*/ 0 w 328131"/>
                <a:gd name="connsiteY3" fmla="*/ 4661079 h 4872799"/>
                <a:gd name="connsiteX0-1" fmla="*/ 0 w 359283"/>
                <a:gd name="connsiteY0-2" fmla="*/ 406295 h 4872799"/>
                <a:gd name="connsiteX1-3" fmla="*/ 359283 w 359283"/>
                <a:gd name="connsiteY1-4" fmla="*/ 0 h 4872799"/>
                <a:gd name="connsiteX2-5" fmla="*/ 359283 w 359283"/>
                <a:gd name="connsiteY2-6" fmla="*/ 4872799 h 4872799"/>
                <a:gd name="connsiteX3-7" fmla="*/ 31152 w 359283"/>
                <a:gd name="connsiteY3-8" fmla="*/ 4661079 h 4872799"/>
                <a:gd name="connsiteX4" fmla="*/ 0 w 359283"/>
                <a:gd name="connsiteY4" fmla="*/ 406295 h 4872799"/>
              </a:gdLst>
              <a:ahLst/>
              <a:cxnLst>
                <a:cxn ang="0">
                  <a:pos x="connsiteX0-1" y="connsiteY0-2"/>
                </a:cxn>
                <a:cxn ang="0">
                  <a:pos x="connsiteX1-3" y="connsiteY1-4"/>
                </a:cxn>
                <a:cxn ang="0">
                  <a:pos x="connsiteX2-5" y="connsiteY2-6"/>
                </a:cxn>
                <a:cxn ang="0">
                  <a:pos x="connsiteX3-7" y="connsiteY3-8"/>
                </a:cxn>
                <a:cxn ang="0">
                  <a:pos x="connsiteX4" y="connsiteY4"/>
                </a:cxn>
              </a:cxnLst>
              <a:rect l="l" t="t" r="r" b="b"/>
              <a:pathLst>
                <a:path w="359283" h="4872799">
                  <a:moveTo>
                    <a:pt x="0" y="406295"/>
                  </a:moveTo>
                  <a:lnTo>
                    <a:pt x="359283" y="0"/>
                  </a:lnTo>
                  <a:lnTo>
                    <a:pt x="359283" y="4872799"/>
                  </a:lnTo>
                  <a:lnTo>
                    <a:pt x="31152" y="4661079"/>
                  </a:lnTo>
                  <a:cubicBezTo>
                    <a:pt x="31152" y="3276902"/>
                    <a:pt x="0" y="1790472"/>
                    <a:pt x="0" y="406295"/>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fontAlgn="base"/>
              <a:endParaRPr strike="noStrike" noProof="1">
                <a:latin typeface="Arial" panose="020B0604020202020204" pitchFamily="34" charset="0"/>
                <a:ea typeface="宋体" panose="02010600030101010101" pitchFamily="2" charset="-122"/>
              </a:endParaRPr>
            </a:p>
          </p:txBody>
        </p:sp>
      </p:grpSp>
      <p:sp>
        <p:nvSpPr>
          <p:cNvPr id="2" name="KSO_BT1"/>
          <p:cNvSpPr>
            <a:spLocks noGrp="1"/>
          </p:cNvSpPr>
          <p:nvPr>
            <p:ph type="title" hasCustomPrompt="1"/>
          </p:nvPr>
        </p:nvSpPr>
        <p:spPr>
          <a:xfrm rot="-1980000">
            <a:off x="2843957" y="1644625"/>
            <a:ext cx="4412119" cy="1075486"/>
          </a:xfrm>
        </p:spPr>
        <p:txBody>
          <a:bodyPr anchor="t" anchorCtr="0">
            <a:normAutofit/>
          </a:bodyPr>
          <a:lstStyle>
            <a:lvl1pPr algn="ctr">
              <a:defRPr sz="6000"/>
            </a:lvl1pPr>
          </a:lstStyle>
          <a:p>
            <a:pPr fontAlgn="auto"/>
            <a:r>
              <a:rPr lang="zh-CN" altLang="en-US" strike="noStrike" noProof="1" dirty="0" smtClean="0"/>
              <a:t>编辑标题</a:t>
            </a:r>
            <a:endParaRPr lang="en-US" strike="noStrike" noProof="1" dirty="0"/>
          </a:p>
        </p:txBody>
      </p:sp>
      <p:sp>
        <p:nvSpPr>
          <p:cNvPr id="15" name="KSO_CT2"/>
          <p:cNvSpPr>
            <a:spLocks noGrp="1"/>
          </p:cNvSpPr>
          <p:nvPr>
            <p:ph type="subTitle" idx="1" hasCustomPrompt="1"/>
          </p:nvPr>
        </p:nvSpPr>
        <p:spPr>
          <a:xfrm rot="19620000">
            <a:off x="4459884" y="3020069"/>
            <a:ext cx="2723416" cy="474848"/>
          </a:xfrm>
          <a:noFill/>
        </p:spPr>
        <p:txBody>
          <a:bodyPr anchor="t" anchorCtr="0">
            <a:normAutofit/>
          </a:bodyPr>
          <a:lstStyle>
            <a:lvl1pPr marL="0" indent="0" algn="ctr">
              <a:spcBef>
                <a:spcPts val="0"/>
              </a:spcBef>
              <a:buNone/>
              <a:defRPr sz="2000" b="0" baseline="0">
                <a:solidFill>
                  <a:schemeClr val="tx1"/>
                </a:solidFill>
                <a:effectLst/>
                <a:latin typeface="+mn-lt"/>
                <a:ea typeface="+mn-ea"/>
              </a:defRPr>
            </a:lvl1pPr>
            <a:lvl2pPr marL="257175" indent="0" algn="ctr">
              <a:buNone/>
              <a:defRPr sz="1125"/>
            </a:lvl2pPr>
            <a:lvl3pPr marL="514350" indent="0" algn="ctr">
              <a:buNone/>
              <a:defRPr sz="1015"/>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pPr lvl="0" fontAlgn="auto"/>
            <a:r>
              <a:rPr lang="zh-CN" altLang="en-US" strike="noStrike" noProof="1" dirty="0" smtClean="0"/>
              <a:t>编辑文本</a:t>
            </a:r>
            <a:endParaRPr lang="zh-CN" altLang="en-US" strike="noStrike" noProof="1" dirty="0" smtClean="0"/>
          </a:p>
        </p:txBody>
      </p:sp>
      <p:sp>
        <p:nvSpPr>
          <p:cNvPr id="8" name="文本占位符 7"/>
          <p:cNvSpPr>
            <a:spLocks noGrp="1"/>
          </p:cNvSpPr>
          <p:nvPr>
            <p:ph type="body" sz="quarter" idx="10" hasCustomPrompt="1"/>
          </p:nvPr>
        </p:nvSpPr>
        <p:spPr>
          <a:xfrm rot="19620000">
            <a:off x="1941722" y="4586975"/>
            <a:ext cx="2980454" cy="483943"/>
          </a:xfrm>
        </p:spPr>
        <p:txBody>
          <a:bodyPr>
            <a:normAutofit/>
          </a:bodyPr>
          <a:lstStyle>
            <a:lvl1pPr marL="0" indent="0" algn="ctr">
              <a:buNone/>
              <a:defRPr sz="2000">
                <a:solidFill>
                  <a:schemeClr val="tx2"/>
                </a:solidFill>
              </a:defRPr>
            </a:lvl1pPr>
            <a:lvl2pPr marL="0" indent="0">
              <a:buNone/>
              <a:defRPr/>
            </a:lvl2pPr>
            <a:lvl3pPr marL="514350" indent="0">
              <a:buNone/>
              <a:defRPr/>
            </a:lvl3pPr>
            <a:lvl4pPr marL="771525" indent="0">
              <a:buNone/>
              <a:defRPr/>
            </a:lvl4pPr>
            <a:lvl5pPr marL="1028700" indent="0">
              <a:buNone/>
              <a:defRPr/>
            </a:lvl5pPr>
          </a:lstStyle>
          <a:p>
            <a:pPr lvl="0" fontAlgn="auto"/>
            <a:r>
              <a:rPr lang="zh-CN" altLang="en-US" strike="noStrike" noProof="1" dirty="0" smtClean="0"/>
              <a:t>编辑文本</a:t>
            </a:r>
            <a:endParaRPr lang="zh-CN" altLang="en-US" strike="noStrike" noProof="1" dirty="0" smtClean="0"/>
          </a:p>
        </p:txBody>
      </p:sp>
      <p:sp>
        <p:nvSpPr>
          <p:cNvPr id="17" name="内容占位符 16"/>
          <p:cNvSpPr>
            <a:spLocks noGrp="1"/>
          </p:cNvSpPr>
          <p:nvPr>
            <p:ph sz="quarter" idx="11" hasCustomPrompt="1"/>
          </p:nvPr>
        </p:nvSpPr>
        <p:spPr>
          <a:xfrm rot="19620000">
            <a:off x="1937875" y="4272393"/>
            <a:ext cx="5768623" cy="483000"/>
          </a:xfrm>
        </p:spPr>
        <p:txBody>
          <a:bodyPr>
            <a:normAutofit/>
          </a:bodyPr>
          <a:lstStyle>
            <a:lvl1pPr marL="0" indent="0" algn="ctr">
              <a:buNone/>
              <a:defRPr sz="2000">
                <a:solidFill>
                  <a:schemeClr val="tx2"/>
                </a:solidFill>
              </a:defRPr>
            </a:lvl1pPr>
            <a:lvl2pPr marL="0" indent="0">
              <a:buNone/>
              <a:defRPr/>
            </a:lvl2pPr>
            <a:lvl3pPr marL="514350" indent="0">
              <a:buNone/>
              <a:defRPr/>
            </a:lvl3pPr>
            <a:lvl4pPr marL="771525" indent="0">
              <a:buNone/>
              <a:defRPr/>
            </a:lvl4pPr>
            <a:lvl5pPr marL="1028700" indent="0">
              <a:buNone/>
              <a:defRPr/>
            </a:lvl5pPr>
          </a:lstStyle>
          <a:p>
            <a:pPr lvl="0" fontAlgn="auto"/>
            <a:r>
              <a:rPr lang="zh-CN" altLang="en-US" strike="noStrike" noProof="1" dirty="0" smtClean="0"/>
              <a:t>编辑文本</a:t>
            </a:r>
            <a:endParaRPr lang="zh-CN" altLang="en-US" strike="noStrike" noProof="1" dirty="0" smtClean="0"/>
          </a:p>
        </p:txBody>
      </p:sp>
      <p:sp>
        <p:nvSpPr>
          <p:cNvPr id="3" name="日期占位符 2"/>
          <p:cNvSpPr>
            <a:spLocks noGrp="1"/>
          </p:cNvSpPr>
          <p:nvPr>
            <p:ph type="dt" sz="half" idx="12"/>
          </p:nvPr>
        </p:nvSpPr>
        <p:spPr>
          <a:xfrm>
            <a:off x="628650" y="6356350"/>
            <a:ext cx="2057400" cy="365125"/>
          </a:xfrm>
          <a:prstGeom prst="rect">
            <a:avLst/>
          </a:prstGeom>
        </p:spPr>
        <p:txBody>
          <a:bodyPr vert="horz" lIns="91440" tIns="45720" rIns="91440" bIns="45720" rtlCol="0" anchor="ctr">
            <a:normAutofit/>
          </a:bodyPr>
          <a:lstStyle/>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4" name="页脚占位符 3"/>
          <p:cNvSpPr>
            <a:spLocks noGrp="1"/>
          </p:cNvSpPr>
          <p:nvPr>
            <p:ph type="ftr" sz="quarter" idx="13"/>
          </p:nvPr>
        </p:nvSpPr>
        <p:spPr>
          <a:xfrm>
            <a:off x="3028950" y="6356350"/>
            <a:ext cx="3086100" cy="365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5" name="灯片编号占位符 4"/>
          <p:cNvSpPr>
            <a:spLocks noGrp="1"/>
          </p:cNvSpPr>
          <p:nvPr>
            <p:ph type="sldNum" sz="quarter" idx="14"/>
          </p:nvPr>
        </p:nvSpPr>
        <p:spPr>
          <a:xfrm>
            <a:off x="6457950" y="6356350"/>
            <a:ext cx="2057400" cy="365125"/>
          </a:xfrm>
          <a:prstGeom prst="rect">
            <a:avLst/>
          </a:prstGeom>
        </p:spPr>
        <p:txBody>
          <a:bodyPr vert="horz" lIns="91440" tIns="45720" rIns="91440" bIns="45720" rtlCol="0" anchor="ctr">
            <a:normAutofit/>
          </a:bodyPr>
          <a:lstStyle/>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3" name="页脚占位符 2"/>
          <p:cNvSpPr>
            <a:spLocks noGrp="1"/>
          </p:cNvSpPr>
          <p:nvPr>
            <p:ph type="ftr" sz="quarter" idx="11"/>
          </p:nvPr>
        </p:nvSpPr>
        <p:spPr/>
        <p:txBody>
          <a:bodyPr/>
          <a:p>
            <a:pPr fontAlgn="base"/>
            <a:endParaRPr lang="zh-CN" altLang="en-US" strike="noStrike" noProof="1"/>
          </a:p>
        </p:txBody>
      </p:sp>
      <p:sp>
        <p:nvSpPr>
          <p:cNvPr id="4" name="灯片编号占位符 3"/>
          <p:cNvSpPr>
            <a:spLocks noGrp="1"/>
          </p:cNvSpPr>
          <p:nvPr>
            <p:ph type="sldNum" sz="quarter" idx="12"/>
          </p:nvPr>
        </p:nvSpPr>
        <p:spPr/>
        <p:txBody>
          <a:bodyPr/>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629841" y="711200"/>
            <a:ext cx="3196800" cy="1600200"/>
          </a:xfrm>
        </p:spPr>
        <p:txBody>
          <a:bodyPr anchor="t" anchorCtr="0">
            <a:noAutofit/>
          </a:bodyPr>
          <a:lstStyle>
            <a:lvl1pPr>
              <a:defRPr sz="4000"/>
            </a:lvl1pPr>
          </a:lstStyle>
          <a:p>
            <a:pPr fontAlgn="auto"/>
            <a:r>
              <a:rPr lang="zh-CN" altLang="en-US" strike="noStrike" noProof="1" dirty="0" smtClean="0"/>
              <a:t>单击此处编辑标题</a:t>
            </a:r>
            <a:endParaRPr lang="zh-CN" altLang="en-US" strike="noStrike" noProof="1" dirty="0"/>
          </a:p>
        </p:txBody>
      </p:sp>
      <p:sp>
        <p:nvSpPr>
          <p:cNvPr id="3" name="图片占位符 2"/>
          <p:cNvSpPr>
            <a:spLocks noGrp="1"/>
          </p:cNvSpPr>
          <p:nvPr>
            <p:ph type="pic" idx="1"/>
          </p:nvPr>
        </p:nvSpPr>
        <p:spPr>
          <a:xfrm>
            <a:off x="4014391" y="733425"/>
            <a:ext cx="4478400" cy="54036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fontAlgn="auto"/>
            <a:endParaRPr lang="zh-CN" altLang="en-US" strike="noStrike" noProof="1"/>
          </a:p>
        </p:txBody>
      </p:sp>
      <p:sp>
        <p:nvSpPr>
          <p:cNvPr id="4" name="文本占位符 3"/>
          <p:cNvSpPr>
            <a:spLocks noGrp="1"/>
          </p:cNvSpPr>
          <p:nvPr>
            <p:ph type="body" sz="half" idx="2"/>
          </p:nvPr>
        </p:nvSpPr>
        <p:spPr>
          <a:xfrm>
            <a:off x="629841" y="2311400"/>
            <a:ext cx="3196800" cy="3811588"/>
          </a:xfrm>
        </p:spPr>
        <p:txBody>
          <a:bodyPr>
            <a:normAutofit/>
          </a:bodyPr>
          <a:lstStyle>
            <a:lvl1pPr marL="0" indent="0">
              <a:buNone/>
              <a:defRPr sz="20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fontAlgn="auto"/>
            <a:r>
              <a:rPr lang="zh-CN" altLang="en-US" strike="noStrike" noProof="1" smtClean="0"/>
              <a:t>单击此处编辑母版文本样式</a:t>
            </a:r>
            <a:endParaRPr lang="zh-CN" altLang="en-US" strike="noStrike" noProof="1" smtClean="0"/>
          </a:p>
        </p:txBody>
      </p:sp>
      <p:sp>
        <p:nvSpPr>
          <p:cNvPr id="5" name="日期占位符 4"/>
          <p:cNvSpPr>
            <a:spLocks noGrp="1"/>
          </p:cNvSpPr>
          <p:nvPr>
            <p:ph type="dt" sz="half" idx="10"/>
          </p:nvPr>
        </p:nvSpPr>
        <p:spPr/>
        <p:txBody>
          <a:bodyPr/>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6" name="页脚占位符 5"/>
          <p:cNvSpPr>
            <a:spLocks noGrp="1"/>
          </p:cNvSpPr>
          <p:nvPr>
            <p:ph type="ftr" sz="quarter" idx="11"/>
          </p:nvPr>
        </p:nvSpPr>
        <p:spPr/>
        <p:txBody>
          <a:bodyPr/>
          <a:p>
            <a:pPr fontAlgn="base"/>
            <a:endParaRPr lang="zh-CN" altLang="en-US" strike="noStrike" noProof="1"/>
          </a:p>
        </p:txBody>
      </p:sp>
      <p:sp>
        <p:nvSpPr>
          <p:cNvPr id="7" name="灯片编号占位符 6"/>
          <p:cNvSpPr>
            <a:spLocks noGrp="1"/>
          </p:cNvSpPr>
          <p:nvPr>
            <p:ph type="sldNum" sz="quarter" idx="12"/>
          </p:nvPr>
        </p:nvSpPr>
        <p:spPr/>
        <p:txBody>
          <a:bodyPr/>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normAutofit/>
          </a:bodyPr>
          <a:lstStyle/>
          <a:p>
            <a:pPr fontAlgn="auto"/>
            <a:r>
              <a:rPr lang="zh-CN" altLang="en-US" strike="noStrike" noProof="1" smtClean="0"/>
              <a:t>单击此处编辑母版标题样式</a:t>
            </a:r>
            <a:endParaRPr lang="en-US" strike="noStrike" noProof="1" dirty="0"/>
          </a:p>
        </p:txBody>
      </p:sp>
      <p:sp>
        <p:nvSpPr>
          <p:cNvPr id="3" name="Vertical Text Placeholder 2"/>
          <p:cNvSpPr>
            <a:spLocks noGrp="1"/>
          </p:cNvSpPr>
          <p:nvPr>
            <p:ph type="body" orient="vert" idx="1"/>
          </p:nvPr>
        </p:nvSpPr>
        <p:spPr>
          <a:xfrm>
            <a:off x="628650" y="365125"/>
            <a:ext cx="5800725" cy="5811838"/>
          </a:xfrm>
        </p:spPr>
        <p:txBody>
          <a:bodyPr vert="eaVert">
            <a:normAutofit/>
          </a:bodyPr>
          <a:lstStyle/>
          <a:p>
            <a:pPr lvl="0" fontAlgn="auto"/>
            <a:r>
              <a:rPr lang="zh-CN" altLang="en-US" strike="noStrike" noProof="1" smtClean="0"/>
              <a:t>单击此处编辑母版文本样式</a:t>
            </a:r>
            <a:endParaRPr lang="zh-CN" altLang="en-US" strike="noStrike" noProof="1" smtClean="0"/>
          </a:p>
          <a:p>
            <a:pPr lvl="1" fontAlgn="auto"/>
            <a:r>
              <a:rPr lang="zh-CN" altLang="en-US" strike="noStrike" noProof="1" smtClean="0"/>
              <a:t>第二级</a:t>
            </a:r>
            <a:endParaRPr lang="zh-CN" altLang="en-US" strike="noStrike" noProof="1" smtClean="0"/>
          </a:p>
          <a:p>
            <a:pPr lvl="2" fontAlgn="auto"/>
            <a:r>
              <a:rPr lang="zh-CN" altLang="en-US" strike="noStrike" noProof="1" smtClean="0"/>
              <a:t>第三级</a:t>
            </a:r>
            <a:endParaRPr lang="zh-CN" altLang="en-US" strike="noStrike" noProof="1" smtClean="0"/>
          </a:p>
          <a:p>
            <a:pPr lvl="3" fontAlgn="auto"/>
            <a:r>
              <a:rPr lang="zh-CN" altLang="en-US" strike="noStrike" noProof="1" smtClean="0"/>
              <a:t>第四级</a:t>
            </a:r>
            <a:endParaRPr lang="zh-CN" altLang="en-US" strike="noStrike" noProof="1" smtClean="0"/>
          </a:p>
          <a:p>
            <a:pPr lvl="4" fontAlgn="auto"/>
            <a:r>
              <a:rPr lang="zh-CN" altLang="en-US" strike="noStrike" noProof="1" smtClean="0"/>
              <a:t>第五级</a:t>
            </a:r>
            <a:endParaRPr lang="en-US" strike="noStrike" noProof="1" dirty="0"/>
          </a:p>
        </p:txBody>
      </p:sp>
      <p:sp>
        <p:nvSpPr>
          <p:cNvPr id="4" name="日期占位符 3"/>
          <p:cNvSpPr>
            <a:spLocks noGrp="1"/>
          </p:cNvSpPr>
          <p:nvPr>
            <p:ph type="dt" sz="half" idx="10"/>
          </p:nvPr>
        </p:nvSpPr>
        <p:spPr/>
        <p:txBody>
          <a:bodyPr/>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5" name="页脚占位符 4"/>
          <p:cNvSpPr>
            <a:spLocks noGrp="1"/>
          </p:cNvSpPr>
          <p:nvPr>
            <p:ph type="ftr" sz="quarter" idx="11"/>
          </p:nvPr>
        </p:nvSpPr>
        <p:spPr/>
        <p:txBody>
          <a:bodyPr/>
          <a:p>
            <a:pPr fontAlgn="base"/>
            <a:endParaRPr lang="zh-CN" altLang="en-US" strike="noStrike" noProof="1"/>
          </a:p>
        </p:txBody>
      </p:sp>
      <p:sp>
        <p:nvSpPr>
          <p:cNvPr id="6" name="灯片编号占位符 5"/>
          <p:cNvSpPr>
            <a:spLocks noGrp="1"/>
          </p:cNvSpPr>
          <p:nvPr>
            <p:ph type="sldNum" sz="quarter" idx="12"/>
          </p:nvPr>
        </p:nvSpPr>
        <p:spPr/>
        <p:txBody>
          <a:bodyPr/>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28200" y="408675"/>
            <a:ext cx="7887600" cy="5810400"/>
          </a:xfrm>
        </p:spPr>
        <p:txBody>
          <a:bodyPr/>
          <a:lstStyle>
            <a:lvl1pPr>
              <a:defRPr sz="2400"/>
            </a:lvl1pPr>
            <a:lvl2pPr>
              <a:defRPr sz="2000"/>
            </a:lvl2pPr>
            <a:lvl3pPr>
              <a:defRPr sz="1800"/>
            </a:lvl3pPr>
            <a:lvl4pPr>
              <a:defRPr sz="1800"/>
            </a:lvl4pPr>
            <a:lvl5pPr>
              <a:defRPr sz="1800"/>
            </a:lvl5pPr>
          </a:lstStyle>
          <a:p>
            <a:pPr lvl="0" fontAlgn="auto"/>
            <a:r>
              <a:rPr lang="zh-CN" altLang="en-US" strike="noStrike" noProof="1" dirty="0" smtClean="0"/>
              <a:t>单击此处编辑母版文本样式</a:t>
            </a:r>
            <a:endParaRPr lang="zh-CN" altLang="en-US" strike="noStrike" noProof="1" dirty="0" smtClean="0"/>
          </a:p>
          <a:p>
            <a:pPr lvl="1" fontAlgn="auto"/>
            <a:r>
              <a:rPr lang="zh-CN" altLang="en-US" strike="noStrike" noProof="1" dirty="0" smtClean="0"/>
              <a:t>第二级</a:t>
            </a:r>
            <a:endParaRPr lang="zh-CN" altLang="en-US" strike="noStrike" noProof="1" dirty="0" smtClean="0"/>
          </a:p>
          <a:p>
            <a:pPr lvl="2" fontAlgn="auto"/>
            <a:r>
              <a:rPr lang="zh-CN" altLang="en-US" strike="noStrike" noProof="1" dirty="0" smtClean="0"/>
              <a:t>第三级</a:t>
            </a:r>
            <a:endParaRPr lang="zh-CN" altLang="en-US" strike="noStrike" noProof="1" dirty="0" smtClean="0"/>
          </a:p>
          <a:p>
            <a:pPr lvl="3" fontAlgn="auto"/>
            <a:r>
              <a:rPr lang="zh-CN" altLang="en-US" strike="noStrike" noProof="1" dirty="0" smtClean="0"/>
              <a:t>第四级</a:t>
            </a:r>
            <a:endParaRPr lang="zh-CN" altLang="en-US" strike="noStrike" noProof="1" dirty="0" smtClean="0"/>
          </a:p>
          <a:p>
            <a:pPr lvl="4" fontAlgn="auto"/>
            <a:r>
              <a:rPr lang="zh-CN" altLang="en-US" strike="noStrike" noProof="1" dirty="0" smtClean="0"/>
              <a:t>第五级</a:t>
            </a:r>
            <a:endParaRPr lang="zh-CN" altLang="en-US" strike="noStrike" noProof="1" dirty="0"/>
          </a:p>
        </p:txBody>
      </p:sp>
      <p:sp>
        <p:nvSpPr>
          <p:cNvPr id="2" name="日期占位符 1"/>
          <p:cNvSpPr>
            <a:spLocks noGrp="1"/>
          </p:cNvSpPr>
          <p:nvPr>
            <p:ph type="dt" sz="half" idx="10"/>
          </p:nvPr>
        </p:nvSpPr>
        <p:spPr/>
        <p:txBody>
          <a:bodyPr/>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4" name="页脚占位符 3"/>
          <p:cNvSpPr>
            <a:spLocks noGrp="1"/>
          </p:cNvSpPr>
          <p:nvPr>
            <p:ph type="ftr" sz="quarter" idx="11"/>
          </p:nvPr>
        </p:nvSpPr>
        <p:spPr/>
        <p:txBody>
          <a:bodyPr/>
          <a:p>
            <a:pPr fontAlgn="base"/>
            <a:endParaRPr lang="zh-CN" altLang="en-US" strike="noStrike" noProof="1"/>
          </a:p>
        </p:txBody>
      </p:sp>
      <p:sp>
        <p:nvSpPr>
          <p:cNvPr id="5" name="灯片编号占位符 4"/>
          <p:cNvSpPr>
            <a:spLocks noGrp="1"/>
          </p:cNvSpPr>
          <p:nvPr>
            <p:ph type="sldNum" sz="quarter" idx="12"/>
          </p:nvPr>
        </p:nvSpPr>
        <p:spPr/>
        <p:txBody>
          <a:bodyPr/>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pic>
        <p:nvPicPr>
          <p:cNvPr id="23554" name="Picture 4" descr="WorldNetwork"/>
          <p:cNvPicPr>
            <a:picLocks noChangeAspect="1"/>
          </p:cNvPicPr>
          <p:nvPr/>
        </p:nvPicPr>
        <p:blipFill>
          <a:blip r:embed="rId2"/>
          <a:srcRect b="17458"/>
          <a:stretch>
            <a:fillRect/>
          </a:stretch>
        </p:blipFill>
        <p:spPr>
          <a:xfrm>
            <a:off x="112713" y="439738"/>
            <a:ext cx="8918575" cy="3336925"/>
          </a:xfrm>
          <a:prstGeom prst="rect">
            <a:avLst/>
          </a:prstGeom>
          <a:noFill/>
          <a:ln w="9525">
            <a:noFill/>
          </a:ln>
        </p:spPr>
      </p:pic>
      <p:grpSp>
        <p:nvGrpSpPr>
          <p:cNvPr id="23555" name="组合 7"/>
          <p:cNvGrpSpPr/>
          <p:nvPr/>
        </p:nvGrpSpPr>
        <p:grpSpPr>
          <a:xfrm>
            <a:off x="730250" y="1066800"/>
            <a:ext cx="506413" cy="504825"/>
            <a:chOff x="1519237" y="1651743"/>
            <a:chExt cx="447675" cy="447675"/>
          </a:xfrm>
        </p:grpSpPr>
        <p:sp>
          <p:nvSpPr>
            <p:cNvPr id="9" name="椭圆 8"/>
            <p:cNvSpPr/>
            <p:nvPr/>
          </p:nvSpPr>
          <p:spPr>
            <a:xfrm>
              <a:off x="1519237" y="1651743"/>
              <a:ext cx="447675" cy="447675"/>
            </a:xfrm>
            <a:prstGeom prst="ellipse">
              <a:avLst/>
            </a:prstGeom>
            <a:solidFill>
              <a:schemeClr val="accent1">
                <a:lumMod val="50000"/>
              </a:schemeClr>
            </a:solidFill>
            <a:ln w="1905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lnSpc>
                  <a:spcPct val="80000"/>
                </a:lnSpc>
              </a:pPr>
              <a:endParaRPr lang="zh-CN" altLang="en-US" sz="2000">
                <a:solidFill>
                  <a:srgbClr val="FFFFFF"/>
                </a:solidFill>
                <a:latin typeface="Arial" panose="020B0604020202020204" pitchFamily="34" charset="0"/>
                <a:ea typeface="黑体" panose="02010609060101010101" charset="-122"/>
              </a:endParaRPr>
            </a:p>
          </p:txBody>
        </p:sp>
        <p:sp>
          <p:nvSpPr>
            <p:cNvPr id="10" name="KSO_Shape"/>
            <p:cNvSpPr/>
            <p:nvPr/>
          </p:nvSpPr>
          <p:spPr bwMode="auto">
            <a:xfrm>
              <a:off x="1621221" y="1704975"/>
              <a:ext cx="247650" cy="313481"/>
            </a:xfrm>
            <a:custGeom>
              <a:avLst/>
              <a:gdLst>
                <a:gd name="T0" fmla="*/ 508479 w 1679575"/>
                <a:gd name="T1" fmla="*/ 933537 h 2125662"/>
                <a:gd name="T2" fmla="*/ 645344 w 1679575"/>
                <a:gd name="T3" fmla="*/ 1004349 h 2125662"/>
                <a:gd name="T4" fmla="*/ 637947 w 1679575"/>
                <a:gd name="T5" fmla="*/ 1045870 h 2125662"/>
                <a:gd name="T6" fmla="*/ 629410 w 1679575"/>
                <a:gd name="T7" fmla="*/ 1095637 h 2125662"/>
                <a:gd name="T8" fmla="*/ 645913 w 1679575"/>
                <a:gd name="T9" fmla="*/ 1148533 h 2125662"/>
                <a:gd name="T10" fmla="*/ 923628 w 1679575"/>
                <a:gd name="T11" fmla="*/ 1679766 h 2125662"/>
                <a:gd name="T12" fmla="*/ 886068 w 1679575"/>
                <a:gd name="T13" fmla="*/ 1137442 h 2125662"/>
                <a:gd name="T14" fmla="*/ 896597 w 1679575"/>
                <a:gd name="T15" fmla="*/ 1083408 h 2125662"/>
                <a:gd name="T16" fmla="*/ 885214 w 1679575"/>
                <a:gd name="T17" fmla="*/ 1039044 h 2125662"/>
                <a:gd name="T18" fmla="*/ 917083 w 1679575"/>
                <a:gd name="T19" fmla="*/ 999799 h 2125662"/>
                <a:gd name="T20" fmla="*/ 1048543 w 1679575"/>
                <a:gd name="T21" fmla="*/ 927280 h 2125662"/>
                <a:gd name="T22" fmla="*/ 1168905 w 1679575"/>
                <a:gd name="T23" fmla="*/ 933822 h 2125662"/>
                <a:gd name="T24" fmla="*/ 1257397 w 1679575"/>
                <a:gd name="T25" fmla="*/ 1021128 h 2125662"/>
                <a:gd name="T26" fmla="*/ 1333655 w 1679575"/>
                <a:gd name="T27" fmla="*/ 1118957 h 2125662"/>
                <a:gd name="T28" fmla="*/ 1397392 w 1679575"/>
                <a:gd name="T29" fmla="*/ 1227592 h 2125662"/>
                <a:gd name="T30" fmla="*/ 1446903 w 1679575"/>
                <a:gd name="T31" fmla="*/ 1349025 h 2125662"/>
                <a:gd name="T32" fmla="*/ 1482186 w 1679575"/>
                <a:gd name="T33" fmla="*/ 1483540 h 2125662"/>
                <a:gd name="T34" fmla="*/ 1501820 w 1679575"/>
                <a:gd name="T35" fmla="*/ 1632274 h 2125662"/>
                <a:gd name="T36" fmla="*/ 1439790 w 1679575"/>
                <a:gd name="T37" fmla="*/ 1742331 h 2125662"/>
                <a:gd name="T38" fmla="*/ 1242601 w 1679575"/>
                <a:gd name="T39" fmla="*/ 1826794 h 2125662"/>
                <a:gd name="T40" fmla="*/ 1035738 w 1679575"/>
                <a:gd name="T41" fmla="*/ 1881112 h 2125662"/>
                <a:gd name="T42" fmla="*/ 822331 w 1679575"/>
                <a:gd name="T43" fmla="*/ 1904432 h 2125662"/>
                <a:gd name="T44" fmla="*/ 596403 w 1679575"/>
                <a:gd name="T45" fmla="*/ 1894194 h 2125662"/>
                <a:gd name="T46" fmla="*/ 373036 w 1679575"/>
                <a:gd name="T47" fmla="*/ 1847838 h 2125662"/>
                <a:gd name="T48" fmla="*/ 159344 w 1679575"/>
                <a:gd name="T49" fmla="*/ 1766788 h 2125662"/>
                <a:gd name="T50" fmla="*/ 0 w 1679575"/>
                <a:gd name="T51" fmla="*/ 1676354 h 2125662"/>
                <a:gd name="T52" fmla="*/ 15365 w 1679575"/>
                <a:gd name="T53" fmla="*/ 1518519 h 2125662"/>
                <a:gd name="T54" fmla="*/ 47234 w 1679575"/>
                <a:gd name="T55" fmla="*/ 1376611 h 2125662"/>
                <a:gd name="T56" fmla="*/ 94468 w 1679575"/>
                <a:gd name="T57" fmla="*/ 1249206 h 2125662"/>
                <a:gd name="T58" fmla="*/ 155930 w 1679575"/>
                <a:gd name="T59" fmla="*/ 1135735 h 2125662"/>
                <a:gd name="T60" fmla="*/ 230765 w 1679575"/>
                <a:gd name="T61" fmla="*/ 1035348 h 2125662"/>
                <a:gd name="T62" fmla="*/ 317835 w 1679575"/>
                <a:gd name="T63" fmla="*/ 946334 h 2125662"/>
                <a:gd name="T64" fmla="*/ 427669 w 1679575"/>
                <a:gd name="T65" fmla="*/ 860449 h 2125662"/>
                <a:gd name="T66" fmla="*/ 831848 w 1679575"/>
                <a:gd name="T67" fmla="*/ 5125 h 2125662"/>
                <a:gd name="T68" fmla="*/ 927152 w 1679575"/>
                <a:gd name="T69" fmla="*/ 31035 h 2125662"/>
                <a:gd name="T70" fmla="*/ 1013353 w 1679575"/>
                <a:gd name="T71" fmla="*/ 76590 h 2125662"/>
                <a:gd name="T72" fmla="*/ 1087035 w 1679575"/>
                <a:gd name="T73" fmla="*/ 138945 h 2125662"/>
                <a:gd name="T74" fmla="*/ 1145356 w 1679575"/>
                <a:gd name="T75" fmla="*/ 215250 h 2125662"/>
                <a:gd name="T76" fmla="*/ 1186607 w 1679575"/>
                <a:gd name="T77" fmla="*/ 303514 h 2125662"/>
                <a:gd name="T78" fmla="*/ 1207944 w 1679575"/>
                <a:gd name="T79" fmla="*/ 401174 h 2125662"/>
                <a:gd name="T80" fmla="*/ 1205383 w 1679575"/>
                <a:gd name="T81" fmla="*/ 513924 h 2125662"/>
                <a:gd name="T82" fmla="*/ 1172382 w 1679575"/>
                <a:gd name="T83" fmla="*/ 626673 h 2125662"/>
                <a:gd name="T84" fmla="*/ 1112924 w 1679575"/>
                <a:gd name="T85" fmla="*/ 725187 h 2125662"/>
                <a:gd name="T86" fmla="*/ 1030706 w 1679575"/>
                <a:gd name="T87" fmla="*/ 804625 h 2125662"/>
                <a:gd name="T88" fmla="*/ 915204 w 1679575"/>
                <a:gd name="T89" fmla="*/ 867264 h 2125662"/>
                <a:gd name="T90" fmla="*/ 837253 w 1679575"/>
                <a:gd name="T91" fmla="*/ 887764 h 2125662"/>
                <a:gd name="T92" fmla="*/ 753044 w 1679575"/>
                <a:gd name="T93" fmla="*/ 893458 h 2125662"/>
                <a:gd name="T94" fmla="*/ 658879 w 1679575"/>
                <a:gd name="T95" fmla="*/ 881215 h 2125662"/>
                <a:gd name="T96" fmla="*/ 572394 w 1679575"/>
                <a:gd name="T97" fmla="*/ 850180 h 2125662"/>
                <a:gd name="T98" fmla="*/ 494728 w 1679575"/>
                <a:gd name="T99" fmla="*/ 802917 h 2125662"/>
                <a:gd name="T100" fmla="*/ 424459 w 1679575"/>
                <a:gd name="T101" fmla="*/ 736576 h 2125662"/>
                <a:gd name="T102" fmla="*/ 366992 w 1679575"/>
                <a:gd name="T103" fmla="*/ 651159 h 2125662"/>
                <a:gd name="T104" fmla="*/ 330578 w 1679575"/>
                <a:gd name="T105" fmla="*/ 553500 h 2125662"/>
                <a:gd name="T106" fmla="*/ 317206 w 1679575"/>
                <a:gd name="T107" fmla="*/ 446729 h 2125662"/>
                <a:gd name="T108" fmla="*/ 328586 w 1679575"/>
                <a:gd name="T109" fmla="*/ 345653 h 2125662"/>
                <a:gd name="T110" fmla="*/ 361587 w 1679575"/>
                <a:gd name="T111" fmla="*/ 253403 h 2125662"/>
                <a:gd name="T112" fmla="*/ 412795 w 1679575"/>
                <a:gd name="T113" fmla="*/ 171118 h 2125662"/>
                <a:gd name="T114" fmla="*/ 479934 w 1679575"/>
                <a:gd name="T115" fmla="*/ 101931 h 2125662"/>
                <a:gd name="T116" fmla="*/ 560729 w 1679575"/>
                <a:gd name="T117" fmla="*/ 48972 h 2125662"/>
                <a:gd name="T118" fmla="*/ 652620 w 1679575"/>
                <a:gd name="T119" fmla="*/ 13952 h 2125662"/>
                <a:gd name="T120" fmla="*/ 752191 w 1679575"/>
                <a:gd name="T121" fmla="*/ 0 h 212566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679575" h="2125662">
                  <a:moveTo>
                    <a:pt x="481421" y="957262"/>
                  </a:moveTo>
                  <a:lnTo>
                    <a:pt x="484914" y="961070"/>
                  </a:lnTo>
                  <a:lnTo>
                    <a:pt x="490948" y="968686"/>
                  </a:lnTo>
                  <a:lnTo>
                    <a:pt x="497299" y="975667"/>
                  </a:lnTo>
                  <a:lnTo>
                    <a:pt x="510319" y="990264"/>
                  </a:lnTo>
                  <a:lnTo>
                    <a:pt x="523657" y="1003909"/>
                  </a:lnTo>
                  <a:lnTo>
                    <a:pt x="537947" y="1017237"/>
                  </a:lnTo>
                  <a:lnTo>
                    <a:pt x="552237" y="1029613"/>
                  </a:lnTo>
                  <a:lnTo>
                    <a:pt x="567480" y="1041671"/>
                  </a:lnTo>
                  <a:lnTo>
                    <a:pt x="583040" y="1053095"/>
                  </a:lnTo>
                  <a:lnTo>
                    <a:pt x="598601" y="1063884"/>
                  </a:lnTo>
                  <a:lnTo>
                    <a:pt x="615114" y="1074039"/>
                  </a:lnTo>
                  <a:lnTo>
                    <a:pt x="631627" y="1083558"/>
                  </a:lnTo>
                  <a:lnTo>
                    <a:pt x="649093" y="1092126"/>
                  </a:lnTo>
                  <a:lnTo>
                    <a:pt x="666241" y="1100377"/>
                  </a:lnTo>
                  <a:lnTo>
                    <a:pt x="684025" y="1107993"/>
                  </a:lnTo>
                  <a:lnTo>
                    <a:pt x="701808" y="1114657"/>
                  </a:lnTo>
                  <a:lnTo>
                    <a:pt x="720226" y="1120686"/>
                  </a:lnTo>
                  <a:lnTo>
                    <a:pt x="738645" y="1125763"/>
                  </a:lnTo>
                  <a:lnTo>
                    <a:pt x="734517" y="1130840"/>
                  </a:lnTo>
                  <a:lnTo>
                    <a:pt x="730706" y="1135283"/>
                  </a:lnTo>
                  <a:lnTo>
                    <a:pt x="727213" y="1140043"/>
                  </a:lnTo>
                  <a:lnTo>
                    <a:pt x="723402" y="1145437"/>
                  </a:lnTo>
                  <a:lnTo>
                    <a:pt x="720544" y="1150515"/>
                  </a:lnTo>
                  <a:lnTo>
                    <a:pt x="717368" y="1155909"/>
                  </a:lnTo>
                  <a:lnTo>
                    <a:pt x="714510" y="1161304"/>
                  </a:lnTo>
                  <a:lnTo>
                    <a:pt x="711970" y="1167016"/>
                  </a:lnTo>
                  <a:lnTo>
                    <a:pt x="710064" y="1172410"/>
                  </a:lnTo>
                  <a:lnTo>
                    <a:pt x="708159" y="1178439"/>
                  </a:lnTo>
                  <a:lnTo>
                    <a:pt x="706254" y="1184151"/>
                  </a:lnTo>
                  <a:lnTo>
                    <a:pt x="704983" y="1190498"/>
                  </a:lnTo>
                  <a:lnTo>
                    <a:pt x="704031" y="1196210"/>
                  </a:lnTo>
                  <a:lnTo>
                    <a:pt x="702761" y="1202556"/>
                  </a:lnTo>
                  <a:lnTo>
                    <a:pt x="702443" y="1208903"/>
                  </a:lnTo>
                  <a:lnTo>
                    <a:pt x="702125" y="1215249"/>
                  </a:lnTo>
                  <a:lnTo>
                    <a:pt x="702443" y="1222548"/>
                  </a:lnTo>
                  <a:lnTo>
                    <a:pt x="703078" y="1229529"/>
                  </a:lnTo>
                  <a:lnTo>
                    <a:pt x="704348" y="1236510"/>
                  </a:lnTo>
                  <a:lnTo>
                    <a:pt x="705619" y="1243174"/>
                  </a:lnTo>
                  <a:lnTo>
                    <a:pt x="707206" y="1249838"/>
                  </a:lnTo>
                  <a:lnTo>
                    <a:pt x="709112" y="1256819"/>
                  </a:lnTo>
                  <a:lnTo>
                    <a:pt x="711652" y="1263166"/>
                  </a:lnTo>
                  <a:lnTo>
                    <a:pt x="714193" y="1269512"/>
                  </a:lnTo>
                  <a:lnTo>
                    <a:pt x="717686" y="1275542"/>
                  </a:lnTo>
                  <a:lnTo>
                    <a:pt x="720861" y="1281571"/>
                  </a:lnTo>
                  <a:lnTo>
                    <a:pt x="724355" y="1287283"/>
                  </a:lnTo>
                  <a:lnTo>
                    <a:pt x="728483" y="1292995"/>
                  </a:lnTo>
                  <a:lnTo>
                    <a:pt x="732611" y="1298389"/>
                  </a:lnTo>
                  <a:lnTo>
                    <a:pt x="737057" y="1303784"/>
                  </a:lnTo>
                  <a:lnTo>
                    <a:pt x="742138" y="1308861"/>
                  </a:lnTo>
                  <a:lnTo>
                    <a:pt x="746901" y="1313304"/>
                  </a:lnTo>
                  <a:lnTo>
                    <a:pt x="672275" y="1874339"/>
                  </a:lnTo>
                  <a:lnTo>
                    <a:pt x="854237" y="2050773"/>
                  </a:lnTo>
                  <a:lnTo>
                    <a:pt x="1030800" y="1874339"/>
                  </a:lnTo>
                  <a:lnTo>
                    <a:pt x="956173" y="1313304"/>
                  </a:lnTo>
                  <a:lnTo>
                    <a:pt x="961572" y="1308544"/>
                  </a:lnTo>
                  <a:lnTo>
                    <a:pt x="966018" y="1303466"/>
                  </a:lnTo>
                  <a:lnTo>
                    <a:pt x="970781" y="1298072"/>
                  </a:lnTo>
                  <a:lnTo>
                    <a:pt x="974910" y="1292995"/>
                  </a:lnTo>
                  <a:lnTo>
                    <a:pt x="978720" y="1286965"/>
                  </a:lnTo>
                  <a:lnTo>
                    <a:pt x="982531" y="1281571"/>
                  </a:lnTo>
                  <a:lnTo>
                    <a:pt x="986024" y="1275224"/>
                  </a:lnTo>
                  <a:lnTo>
                    <a:pt x="988882" y="1269195"/>
                  </a:lnTo>
                  <a:lnTo>
                    <a:pt x="991423" y="1262849"/>
                  </a:lnTo>
                  <a:lnTo>
                    <a:pt x="994281" y="1256502"/>
                  </a:lnTo>
                  <a:lnTo>
                    <a:pt x="996186" y="1249838"/>
                  </a:lnTo>
                  <a:lnTo>
                    <a:pt x="997774" y="1243174"/>
                  </a:lnTo>
                  <a:lnTo>
                    <a:pt x="999044" y="1236510"/>
                  </a:lnTo>
                  <a:lnTo>
                    <a:pt x="999997" y="1229212"/>
                  </a:lnTo>
                  <a:lnTo>
                    <a:pt x="1000632" y="1222548"/>
                  </a:lnTo>
                  <a:lnTo>
                    <a:pt x="1000632" y="1215249"/>
                  </a:lnTo>
                  <a:lnTo>
                    <a:pt x="1000632" y="1208903"/>
                  </a:lnTo>
                  <a:lnTo>
                    <a:pt x="1000314" y="1203191"/>
                  </a:lnTo>
                  <a:lnTo>
                    <a:pt x="999679" y="1197479"/>
                  </a:lnTo>
                  <a:lnTo>
                    <a:pt x="998727" y="1191767"/>
                  </a:lnTo>
                  <a:lnTo>
                    <a:pt x="997456" y="1186055"/>
                  </a:lnTo>
                  <a:lnTo>
                    <a:pt x="996186" y="1180661"/>
                  </a:lnTo>
                  <a:lnTo>
                    <a:pt x="994598" y="1175266"/>
                  </a:lnTo>
                  <a:lnTo>
                    <a:pt x="992375" y="1169872"/>
                  </a:lnTo>
                  <a:lnTo>
                    <a:pt x="990152" y="1164794"/>
                  </a:lnTo>
                  <a:lnTo>
                    <a:pt x="987929" y="1159400"/>
                  </a:lnTo>
                  <a:lnTo>
                    <a:pt x="985389" y="1154640"/>
                  </a:lnTo>
                  <a:lnTo>
                    <a:pt x="982849" y="1149563"/>
                  </a:lnTo>
                  <a:lnTo>
                    <a:pt x="979355" y="1144803"/>
                  </a:lnTo>
                  <a:lnTo>
                    <a:pt x="976497" y="1139725"/>
                  </a:lnTo>
                  <a:lnTo>
                    <a:pt x="973004" y="1135283"/>
                  </a:lnTo>
                  <a:lnTo>
                    <a:pt x="969829" y="1130840"/>
                  </a:lnTo>
                  <a:lnTo>
                    <a:pt x="987612" y="1126398"/>
                  </a:lnTo>
                  <a:lnTo>
                    <a:pt x="1005713" y="1121320"/>
                  </a:lnTo>
                  <a:lnTo>
                    <a:pt x="1023496" y="1115609"/>
                  </a:lnTo>
                  <a:lnTo>
                    <a:pt x="1041280" y="1109262"/>
                  </a:lnTo>
                  <a:lnTo>
                    <a:pt x="1058428" y="1101963"/>
                  </a:lnTo>
                  <a:lnTo>
                    <a:pt x="1075576" y="1094665"/>
                  </a:lnTo>
                  <a:lnTo>
                    <a:pt x="1092089" y="1086097"/>
                  </a:lnTo>
                  <a:lnTo>
                    <a:pt x="1108602" y="1076895"/>
                  </a:lnTo>
                  <a:lnTo>
                    <a:pt x="1124480" y="1067375"/>
                  </a:lnTo>
                  <a:lnTo>
                    <a:pt x="1140041" y="1056903"/>
                  </a:lnTo>
                  <a:lnTo>
                    <a:pt x="1155601" y="1046114"/>
                  </a:lnTo>
                  <a:lnTo>
                    <a:pt x="1170209" y="1034690"/>
                  </a:lnTo>
                  <a:lnTo>
                    <a:pt x="1184817" y="1022632"/>
                  </a:lnTo>
                  <a:lnTo>
                    <a:pt x="1198472" y="1009938"/>
                  </a:lnTo>
                  <a:lnTo>
                    <a:pt x="1211809" y="996928"/>
                  </a:lnTo>
                  <a:lnTo>
                    <a:pt x="1225147" y="983283"/>
                  </a:lnTo>
                  <a:lnTo>
                    <a:pt x="1228640" y="979792"/>
                  </a:lnTo>
                  <a:lnTo>
                    <a:pt x="1232451" y="982966"/>
                  </a:lnTo>
                  <a:lnTo>
                    <a:pt x="1257220" y="1002005"/>
                  </a:lnTo>
                  <a:lnTo>
                    <a:pt x="1281037" y="1021680"/>
                  </a:lnTo>
                  <a:lnTo>
                    <a:pt x="1304537" y="1041989"/>
                  </a:lnTo>
                  <a:lnTo>
                    <a:pt x="1316604" y="1052143"/>
                  </a:lnTo>
                  <a:lnTo>
                    <a:pt x="1327719" y="1062615"/>
                  </a:lnTo>
                  <a:lnTo>
                    <a:pt x="1338833" y="1073404"/>
                  </a:lnTo>
                  <a:lnTo>
                    <a:pt x="1349948" y="1084193"/>
                  </a:lnTo>
                  <a:lnTo>
                    <a:pt x="1361062" y="1094982"/>
                  </a:lnTo>
                  <a:lnTo>
                    <a:pt x="1371860" y="1105771"/>
                  </a:lnTo>
                  <a:lnTo>
                    <a:pt x="1382339" y="1116561"/>
                  </a:lnTo>
                  <a:lnTo>
                    <a:pt x="1392818" y="1127984"/>
                  </a:lnTo>
                  <a:lnTo>
                    <a:pt x="1403298" y="1139408"/>
                  </a:lnTo>
                  <a:lnTo>
                    <a:pt x="1413460" y="1150832"/>
                  </a:lnTo>
                  <a:lnTo>
                    <a:pt x="1423304" y="1162573"/>
                  </a:lnTo>
                  <a:lnTo>
                    <a:pt x="1433149" y="1174314"/>
                  </a:lnTo>
                  <a:lnTo>
                    <a:pt x="1442675" y="1186373"/>
                  </a:lnTo>
                  <a:lnTo>
                    <a:pt x="1452202" y="1198748"/>
                  </a:lnTo>
                  <a:lnTo>
                    <a:pt x="1461411" y="1210807"/>
                  </a:lnTo>
                  <a:lnTo>
                    <a:pt x="1470621" y="1223183"/>
                  </a:lnTo>
                  <a:lnTo>
                    <a:pt x="1479830" y="1235876"/>
                  </a:lnTo>
                  <a:lnTo>
                    <a:pt x="1488404" y="1248569"/>
                  </a:lnTo>
                  <a:lnTo>
                    <a:pt x="1496978" y="1261262"/>
                  </a:lnTo>
                  <a:lnTo>
                    <a:pt x="1505552" y="1274272"/>
                  </a:lnTo>
                  <a:lnTo>
                    <a:pt x="1513809" y="1287600"/>
                  </a:lnTo>
                  <a:lnTo>
                    <a:pt x="1521748" y="1300611"/>
                  </a:lnTo>
                  <a:lnTo>
                    <a:pt x="1529687" y="1314573"/>
                  </a:lnTo>
                  <a:lnTo>
                    <a:pt x="1537308" y="1328218"/>
                  </a:lnTo>
                  <a:lnTo>
                    <a:pt x="1544930" y="1341863"/>
                  </a:lnTo>
                  <a:lnTo>
                    <a:pt x="1552234" y="1355826"/>
                  </a:lnTo>
                  <a:lnTo>
                    <a:pt x="1559537" y="1369788"/>
                  </a:lnTo>
                  <a:lnTo>
                    <a:pt x="1566206" y="1384385"/>
                  </a:lnTo>
                  <a:lnTo>
                    <a:pt x="1573193" y="1398982"/>
                  </a:lnTo>
                  <a:lnTo>
                    <a:pt x="1579544" y="1413579"/>
                  </a:lnTo>
                  <a:lnTo>
                    <a:pt x="1586213" y="1428176"/>
                  </a:lnTo>
                  <a:lnTo>
                    <a:pt x="1592246" y="1443725"/>
                  </a:lnTo>
                  <a:lnTo>
                    <a:pt x="1598280" y="1458640"/>
                  </a:lnTo>
                  <a:lnTo>
                    <a:pt x="1603996" y="1473871"/>
                  </a:lnTo>
                  <a:lnTo>
                    <a:pt x="1609712" y="1489738"/>
                  </a:lnTo>
                  <a:lnTo>
                    <a:pt x="1614793" y="1505287"/>
                  </a:lnTo>
                  <a:lnTo>
                    <a:pt x="1620191" y="1521153"/>
                  </a:lnTo>
                  <a:lnTo>
                    <a:pt x="1624955" y="1537337"/>
                  </a:lnTo>
                  <a:lnTo>
                    <a:pt x="1630036" y="1553521"/>
                  </a:lnTo>
                  <a:lnTo>
                    <a:pt x="1634482" y="1570339"/>
                  </a:lnTo>
                  <a:lnTo>
                    <a:pt x="1638610" y="1586840"/>
                  </a:lnTo>
                  <a:lnTo>
                    <a:pt x="1643056" y="1603976"/>
                  </a:lnTo>
                  <a:lnTo>
                    <a:pt x="1646867" y="1620794"/>
                  </a:lnTo>
                  <a:lnTo>
                    <a:pt x="1650677" y="1637930"/>
                  </a:lnTo>
                  <a:lnTo>
                    <a:pt x="1654170" y="1655383"/>
                  </a:lnTo>
                  <a:lnTo>
                    <a:pt x="1657664" y="1673153"/>
                  </a:lnTo>
                  <a:lnTo>
                    <a:pt x="1660522" y="1690923"/>
                  </a:lnTo>
                  <a:lnTo>
                    <a:pt x="1663697" y="1709011"/>
                  </a:lnTo>
                  <a:lnTo>
                    <a:pt x="1666238" y="1727099"/>
                  </a:lnTo>
                  <a:lnTo>
                    <a:pt x="1668461" y="1745821"/>
                  </a:lnTo>
                  <a:lnTo>
                    <a:pt x="1670684" y="1764226"/>
                  </a:lnTo>
                  <a:lnTo>
                    <a:pt x="1672589" y="1783266"/>
                  </a:lnTo>
                  <a:lnTo>
                    <a:pt x="1674177" y="1802305"/>
                  </a:lnTo>
                  <a:lnTo>
                    <a:pt x="1676082" y="1821345"/>
                  </a:lnTo>
                  <a:lnTo>
                    <a:pt x="1677352" y="1841019"/>
                  </a:lnTo>
                  <a:lnTo>
                    <a:pt x="1678305" y="1860694"/>
                  </a:lnTo>
                  <a:lnTo>
                    <a:pt x="1679258" y="1880368"/>
                  </a:lnTo>
                  <a:lnTo>
                    <a:pt x="1679575" y="1900677"/>
                  </a:lnTo>
                  <a:lnTo>
                    <a:pt x="1679575" y="1903850"/>
                  </a:lnTo>
                  <a:lnTo>
                    <a:pt x="1677035" y="1905437"/>
                  </a:lnTo>
                  <a:lnTo>
                    <a:pt x="1653853" y="1918765"/>
                  </a:lnTo>
                  <a:lnTo>
                    <a:pt x="1630353" y="1931775"/>
                  </a:lnTo>
                  <a:lnTo>
                    <a:pt x="1606854" y="1944151"/>
                  </a:lnTo>
                  <a:lnTo>
                    <a:pt x="1583037" y="1956209"/>
                  </a:lnTo>
                  <a:lnTo>
                    <a:pt x="1558902" y="1967950"/>
                  </a:lnTo>
                  <a:lnTo>
                    <a:pt x="1534768" y="1979374"/>
                  </a:lnTo>
                  <a:lnTo>
                    <a:pt x="1510316" y="1990163"/>
                  </a:lnTo>
                  <a:lnTo>
                    <a:pt x="1485864" y="2000635"/>
                  </a:lnTo>
                  <a:lnTo>
                    <a:pt x="1461411" y="2010790"/>
                  </a:lnTo>
                  <a:lnTo>
                    <a:pt x="1436642" y="2020627"/>
                  </a:lnTo>
                  <a:lnTo>
                    <a:pt x="1411872" y="2029512"/>
                  </a:lnTo>
                  <a:lnTo>
                    <a:pt x="1386785" y="2038397"/>
                  </a:lnTo>
                  <a:lnTo>
                    <a:pt x="1361380" y="2046965"/>
                  </a:lnTo>
                  <a:lnTo>
                    <a:pt x="1335975" y="2054581"/>
                  </a:lnTo>
                  <a:lnTo>
                    <a:pt x="1310570" y="2062514"/>
                  </a:lnTo>
                  <a:lnTo>
                    <a:pt x="1285166" y="2069495"/>
                  </a:lnTo>
                  <a:lnTo>
                    <a:pt x="1259443" y="2076159"/>
                  </a:lnTo>
                  <a:lnTo>
                    <a:pt x="1233403" y="2082506"/>
                  </a:lnTo>
                  <a:lnTo>
                    <a:pt x="1207681" y="2088535"/>
                  </a:lnTo>
                  <a:lnTo>
                    <a:pt x="1181959" y="2093929"/>
                  </a:lnTo>
                  <a:lnTo>
                    <a:pt x="1155919" y="2099007"/>
                  </a:lnTo>
                  <a:lnTo>
                    <a:pt x="1129561" y="2103767"/>
                  </a:lnTo>
                  <a:lnTo>
                    <a:pt x="1103204" y="2107892"/>
                  </a:lnTo>
                  <a:lnTo>
                    <a:pt x="1077164" y="2111382"/>
                  </a:lnTo>
                  <a:lnTo>
                    <a:pt x="1050806" y="2114873"/>
                  </a:lnTo>
                  <a:lnTo>
                    <a:pt x="1024131" y="2117729"/>
                  </a:lnTo>
                  <a:lnTo>
                    <a:pt x="997774" y="2119950"/>
                  </a:lnTo>
                  <a:lnTo>
                    <a:pt x="971099" y="2121854"/>
                  </a:lnTo>
                  <a:lnTo>
                    <a:pt x="944424" y="2123441"/>
                  </a:lnTo>
                  <a:lnTo>
                    <a:pt x="917749" y="2125028"/>
                  </a:lnTo>
                  <a:lnTo>
                    <a:pt x="891074" y="2125662"/>
                  </a:lnTo>
                  <a:lnTo>
                    <a:pt x="864399" y="2125662"/>
                  </a:lnTo>
                  <a:lnTo>
                    <a:pt x="835818" y="2125662"/>
                  </a:lnTo>
                  <a:lnTo>
                    <a:pt x="807238" y="2124710"/>
                  </a:lnTo>
                  <a:lnTo>
                    <a:pt x="778657" y="2123124"/>
                  </a:lnTo>
                  <a:lnTo>
                    <a:pt x="750395" y="2121537"/>
                  </a:lnTo>
                  <a:lnTo>
                    <a:pt x="722132" y="2119316"/>
                  </a:lnTo>
                  <a:lnTo>
                    <a:pt x="693869" y="2116777"/>
                  </a:lnTo>
                  <a:lnTo>
                    <a:pt x="665606" y="2113604"/>
                  </a:lnTo>
                  <a:lnTo>
                    <a:pt x="637661" y="2109478"/>
                  </a:lnTo>
                  <a:lnTo>
                    <a:pt x="609398" y="2105353"/>
                  </a:lnTo>
                  <a:lnTo>
                    <a:pt x="581453" y="2100593"/>
                  </a:lnTo>
                  <a:lnTo>
                    <a:pt x="553825" y="2095199"/>
                  </a:lnTo>
                  <a:lnTo>
                    <a:pt x="525880" y="2089487"/>
                  </a:lnTo>
                  <a:lnTo>
                    <a:pt x="498252" y="2083458"/>
                  </a:lnTo>
                  <a:lnTo>
                    <a:pt x="470624" y="2076476"/>
                  </a:lnTo>
                  <a:lnTo>
                    <a:pt x="443314" y="2069495"/>
                  </a:lnTo>
                  <a:lnTo>
                    <a:pt x="416321" y="2061879"/>
                  </a:lnTo>
                  <a:lnTo>
                    <a:pt x="389011" y="2053629"/>
                  </a:lnTo>
                  <a:lnTo>
                    <a:pt x="362019" y="2045378"/>
                  </a:lnTo>
                  <a:lnTo>
                    <a:pt x="335343" y="2036176"/>
                  </a:lnTo>
                  <a:lnTo>
                    <a:pt x="308668" y="2026656"/>
                  </a:lnTo>
                  <a:lnTo>
                    <a:pt x="282311" y="2016502"/>
                  </a:lnTo>
                  <a:lnTo>
                    <a:pt x="255953" y="2006030"/>
                  </a:lnTo>
                  <a:lnTo>
                    <a:pt x="229913" y="1994923"/>
                  </a:lnTo>
                  <a:lnTo>
                    <a:pt x="203556" y="1983499"/>
                  </a:lnTo>
                  <a:lnTo>
                    <a:pt x="177833" y="1971441"/>
                  </a:lnTo>
                  <a:lnTo>
                    <a:pt x="152429" y="1959065"/>
                  </a:lnTo>
                  <a:lnTo>
                    <a:pt x="127024" y="1946372"/>
                  </a:lnTo>
                  <a:lnTo>
                    <a:pt x="101619" y="1933044"/>
                  </a:lnTo>
                  <a:lnTo>
                    <a:pt x="76532" y="1919399"/>
                  </a:lnTo>
                  <a:lnTo>
                    <a:pt x="51762" y="1905437"/>
                  </a:lnTo>
                  <a:lnTo>
                    <a:pt x="27310" y="1890523"/>
                  </a:lnTo>
                  <a:lnTo>
                    <a:pt x="2858" y="1875291"/>
                  </a:lnTo>
                  <a:lnTo>
                    <a:pt x="0" y="1888301"/>
                  </a:lnTo>
                  <a:lnTo>
                    <a:pt x="0" y="1870531"/>
                  </a:lnTo>
                  <a:lnTo>
                    <a:pt x="952" y="1850222"/>
                  </a:lnTo>
                  <a:lnTo>
                    <a:pt x="2223" y="1829913"/>
                  </a:lnTo>
                  <a:lnTo>
                    <a:pt x="3493" y="1809604"/>
                  </a:lnTo>
                  <a:lnTo>
                    <a:pt x="5398" y="1790247"/>
                  </a:lnTo>
                  <a:lnTo>
                    <a:pt x="6986" y="1770573"/>
                  </a:lnTo>
                  <a:lnTo>
                    <a:pt x="9209" y="1750898"/>
                  </a:lnTo>
                  <a:lnTo>
                    <a:pt x="11749" y="1732176"/>
                  </a:lnTo>
                  <a:lnTo>
                    <a:pt x="14290" y="1713136"/>
                  </a:lnTo>
                  <a:lnTo>
                    <a:pt x="17148" y="1694414"/>
                  </a:lnTo>
                  <a:lnTo>
                    <a:pt x="20006" y="1676009"/>
                  </a:lnTo>
                  <a:lnTo>
                    <a:pt x="23499" y="1657604"/>
                  </a:lnTo>
                  <a:lnTo>
                    <a:pt x="26992" y="1639834"/>
                  </a:lnTo>
                  <a:lnTo>
                    <a:pt x="30486" y="1621746"/>
                  </a:lnTo>
                  <a:lnTo>
                    <a:pt x="34931" y="1604293"/>
                  </a:lnTo>
                  <a:lnTo>
                    <a:pt x="38742" y="1586840"/>
                  </a:lnTo>
                  <a:lnTo>
                    <a:pt x="43188" y="1569704"/>
                  </a:lnTo>
                  <a:lnTo>
                    <a:pt x="47951" y="1552569"/>
                  </a:lnTo>
                  <a:lnTo>
                    <a:pt x="52715" y="1536068"/>
                  </a:lnTo>
                  <a:lnTo>
                    <a:pt x="57796" y="1519249"/>
                  </a:lnTo>
                  <a:lnTo>
                    <a:pt x="62877" y="1503066"/>
                  </a:lnTo>
                  <a:lnTo>
                    <a:pt x="68593" y="1486564"/>
                  </a:lnTo>
                  <a:lnTo>
                    <a:pt x="73991" y="1470698"/>
                  </a:lnTo>
                  <a:lnTo>
                    <a:pt x="80025" y="1455149"/>
                  </a:lnTo>
                  <a:lnTo>
                    <a:pt x="86059" y="1439283"/>
                  </a:lnTo>
                  <a:lnTo>
                    <a:pt x="92410" y="1424051"/>
                  </a:lnTo>
                  <a:lnTo>
                    <a:pt x="98761" y="1409137"/>
                  </a:lnTo>
                  <a:lnTo>
                    <a:pt x="105430" y="1393905"/>
                  </a:lnTo>
                  <a:lnTo>
                    <a:pt x="112098" y="1378990"/>
                  </a:lnTo>
                  <a:lnTo>
                    <a:pt x="119402" y="1364393"/>
                  </a:lnTo>
                  <a:lnTo>
                    <a:pt x="126706" y="1350114"/>
                  </a:lnTo>
                  <a:lnTo>
                    <a:pt x="134010" y="1335834"/>
                  </a:lnTo>
                  <a:lnTo>
                    <a:pt x="141632" y="1321871"/>
                  </a:lnTo>
                  <a:lnTo>
                    <a:pt x="149571" y="1307909"/>
                  </a:lnTo>
                  <a:lnTo>
                    <a:pt x="157510" y="1294264"/>
                  </a:lnTo>
                  <a:lnTo>
                    <a:pt x="165766" y="1280936"/>
                  </a:lnTo>
                  <a:lnTo>
                    <a:pt x="174023" y="1267291"/>
                  </a:lnTo>
                  <a:lnTo>
                    <a:pt x="182597" y="1253963"/>
                  </a:lnTo>
                  <a:lnTo>
                    <a:pt x="191171" y="1241270"/>
                  </a:lnTo>
                  <a:lnTo>
                    <a:pt x="200380" y="1228260"/>
                  </a:lnTo>
                  <a:lnTo>
                    <a:pt x="209589" y="1215884"/>
                  </a:lnTo>
                  <a:lnTo>
                    <a:pt x="218799" y="1203191"/>
                  </a:lnTo>
                  <a:lnTo>
                    <a:pt x="228008" y="1191133"/>
                  </a:lnTo>
                  <a:lnTo>
                    <a:pt x="237852" y="1178757"/>
                  </a:lnTo>
                  <a:lnTo>
                    <a:pt x="247697" y="1167016"/>
                  </a:lnTo>
                  <a:lnTo>
                    <a:pt x="257541" y="1155275"/>
                  </a:lnTo>
                  <a:lnTo>
                    <a:pt x="267703" y="1143533"/>
                  </a:lnTo>
                  <a:lnTo>
                    <a:pt x="278182" y="1132110"/>
                  </a:lnTo>
                  <a:lnTo>
                    <a:pt x="288662" y="1120686"/>
                  </a:lnTo>
                  <a:lnTo>
                    <a:pt x="298824" y="1109579"/>
                  </a:lnTo>
                  <a:lnTo>
                    <a:pt x="309938" y="1098473"/>
                  </a:lnTo>
                  <a:lnTo>
                    <a:pt x="320735" y="1087684"/>
                  </a:lnTo>
                  <a:lnTo>
                    <a:pt x="331850" y="1076895"/>
                  </a:lnTo>
                  <a:lnTo>
                    <a:pt x="343282" y="1066423"/>
                  </a:lnTo>
                  <a:lnTo>
                    <a:pt x="354715" y="1055951"/>
                  </a:lnTo>
                  <a:lnTo>
                    <a:pt x="366147" y="1045797"/>
                  </a:lnTo>
                  <a:lnTo>
                    <a:pt x="377897" y="1035642"/>
                  </a:lnTo>
                  <a:lnTo>
                    <a:pt x="389964" y="1025805"/>
                  </a:lnTo>
                  <a:lnTo>
                    <a:pt x="401714" y="1015968"/>
                  </a:lnTo>
                  <a:lnTo>
                    <a:pt x="414099" y="1006448"/>
                  </a:lnTo>
                  <a:lnTo>
                    <a:pt x="426801" y="996928"/>
                  </a:lnTo>
                  <a:lnTo>
                    <a:pt x="439186" y="987408"/>
                  </a:lnTo>
                  <a:lnTo>
                    <a:pt x="451571" y="977888"/>
                  </a:lnTo>
                  <a:lnTo>
                    <a:pt x="477293" y="960118"/>
                  </a:lnTo>
                  <a:lnTo>
                    <a:pt x="481421" y="957262"/>
                  </a:lnTo>
                  <a:close/>
                  <a:moveTo>
                    <a:pt x="839471" y="0"/>
                  </a:moveTo>
                  <a:lnTo>
                    <a:pt x="852171" y="0"/>
                  </a:lnTo>
                  <a:lnTo>
                    <a:pt x="865506" y="0"/>
                  </a:lnTo>
                  <a:lnTo>
                    <a:pt x="878206" y="636"/>
                  </a:lnTo>
                  <a:lnTo>
                    <a:pt x="890906" y="1271"/>
                  </a:lnTo>
                  <a:lnTo>
                    <a:pt x="903288" y="2542"/>
                  </a:lnTo>
                  <a:lnTo>
                    <a:pt x="915988" y="3813"/>
                  </a:lnTo>
                  <a:lnTo>
                    <a:pt x="928371" y="5719"/>
                  </a:lnTo>
                  <a:lnTo>
                    <a:pt x="940436" y="7943"/>
                  </a:lnTo>
                  <a:lnTo>
                    <a:pt x="952818" y="10167"/>
                  </a:lnTo>
                  <a:lnTo>
                    <a:pt x="964883" y="12708"/>
                  </a:lnTo>
                  <a:lnTo>
                    <a:pt x="976631" y="15568"/>
                  </a:lnTo>
                  <a:lnTo>
                    <a:pt x="988696" y="19062"/>
                  </a:lnTo>
                  <a:lnTo>
                    <a:pt x="1000443" y="22239"/>
                  </a:lnTo>
                  <a:lnTo>
                    <a:pt x="1011873" y="26052"/>
                  </a:lnTo>
                  <a:lnTo>
                    <a:pt x="1023621" y="30182"/>
                  </a:lnTo>
                  <a:lnTo>
                    <a:pt x="1034733" y="34630"/>
                  </a:lnTo>
                  <a:lnTo>
                    <a:pt x="1046163" y="39395"/>
                  </a:lnTo>
                  <a:lnTo>
                    <a:pt x="1057276" y="44161"/>
                  </a:lnTo>
                  <a:lnTo>
                    <a:pt x="1068388" y="48926"/>
                  </a:lnTo>
                  <a:lnTo>
                    <a:pt x="1079183" y="54645"/>
                  </a:lnTo>
                  <a:lnTo>
                    <a:pt x="1089661" y="60046"/>
                  </a:lnTo>
                  <a:lnTo>
                    <a:pt x="1100456" y="66082"/>
                  </a:lnTo>
                  <a:lnTo>
                    <a:pt x="1110616" y="72119"/>
                  </a:lnTo>
                  <a:lnTo>
                    <a:pt x="1120776" y="78790"/>
                  </a:lnTo>
                  <a:lnTo>
                    <a:pt x="1130936" y="85462"/>
                  </a:lnTo>
                  <a:lnTo>
                    <a:pt x="1140461" y="92134"/>
                  </a:lnTo>
                  <a:lnTo>
                    <a:pt x="1150303" y="99123"/>
                  </a:lnTo>
                  <a:lnTo>
                    <a:pt x="1159828" y="106430"/>
                  </a:lnTo>
                  <a:lnTo>
                    <a:pt x="1169353" y="114055"/>
                  </a:lnTo>
                  <a:lnTo>
                    <a:pt x="1178561" y="121680"/>
                  </a:lnTo>
                  <a:lnTo>
                    <a:pt x="1187133" y="129623"/>
                  </a:lnTo>
                  <a:lnTo>
                    <a:pt x="1196023" y="137883"/>
                  </a:lnTo>
                  <a:lnTo>
                    <a:pt x="1204596" y="146143"/>
                  </a:lnTo>
                  <a:lnTo>
                    <a:pt x="1213168" y="155039"/>
                  </a:lnTo>
                  <a:lnTo>
                    <a:pt x="1221106" y="163299"/>
                  </a:lnTo>
                  <a:lnTo>
                    <a:pt x="1229043" y="172513"/>
                  </a:lnTo>
                  <a:lnTo>
                    <a:pt x="1236981" y="181726"/>
                  </a:lnTo>
                  <a:lnTo>
                    <a:pt x="1244283" y="190939"/>
                  </a:lnTo>
                  <a:lnTo>
                    <a:pt x="1251586" y="200153"/>
                  </a:lnTo>
                  <a:lnTo>
                    <a:pt x="1258888" y="210001"/>
                  </a:lnTo>
                  <a:lnTo>
                    <a:pt x="1265556" y="219850"/>
                  </a:lnTo>
                  <a:lnTo>
                    <a:pt x="1272223" y="230017"/>
                  </a:lnTo>
                  <a:lnTo>
                    <a:pt x="1278256" y="240183"/>
                  </a:lnTo>
                  <a:lnTo>
                    <a:pt x="1284606" y="250667"/>
                  </a:lnTo>
                  <a:lnTo>
                    <a:pt x="1290321" y="261151"/>
                  </a:lnTo>
                  <a:lnTo>
                    <a:pt x="1296353" y="271953"/>
                  </a:lnTo>
                  <a:lnTo>
                    <a:pt x="1301433" y="282755"/>
                  </a:lnTo>
                  <a:lnTo>
                    <a:pt x="1306831" y="293239"/>
                  </a:lnTo>
                  <a:lnTo>
                    <a:pt x="1311593" y="304359"/>
                  </a:lnTo>
                  <a:lnTo>
                    <a:pt x="1316356" y="315796"/>
                  </a:lnTo>
                  <a:lnTo>
                    <a:pt x="1320483" y="327234"/>
                  </a:lnTo>
                  <a:lnTo>
                    <a:pt x="1324293" y="338671"/>
                  </a:lnTo>
                  <a:lnTo>
                    <a:pt x="1328421" y="350426"/>
                  </a:lnTo>
                  <a:lnTo>
                    <a:pt x="1331913" y="362181"/>
                  </a:lnTo>
                  <a:lnTo>
                    <a:pt x="1335088" y="373936"/>
                  </a:lnTo>
                  <a:lnTo>
                    <a:pt x="1337946" y="386009"/>
                  </a:lnTo>
                  <a:lnTo>
                    <a:pt x="1340803" y="398081"/>
                  </a:lnTo>
                  <a:lnTo>
                    <a:pt x="1343026" y="410472"/>
                  </a:lnTo>
                  <a:lnTo>
                    <a:pt x="1344931" y="422862"/>
                  </a:lnTo>
                  <a:lnTo>
                    <a:pt x="1346518" y="435252"/>
                  </a:lnTo>
                  <a:lnTo>
                    <a:pt x="1348106" y="447643"/>
                  </a:lnTo>
                  <a:lnTo>
                    <a:pt x="1349058" y="460033"/>
                  </a:lnTo>
                  <a:lnTo>
                    <a:pt x="1350011" y="472741"/>
                  </a:lnTo>
                  <a:lnTo>
                    <a:pt x="1350646" y="485449"/>
                  </a:lnTo>
                  <a:lnTo>
                    <a:pt x="1350963" y="498475"/>
                  </a:lnTo>
                  <a:lnTo>
                    <a:pt x="1350646" y="513407"/>
                  </a:lnTo>
                  <a:lnTo>
                    <a:pt x="1349693" y="528975"/>
                  </a:lnTo>
                  <a:lnTo>
                    <a:pt x="1348423" y="543907"/>
                  </a:lnTo>
                  <a:lnTo>
                    <a:pt x="1347153" y="558521"/>
                  </a:lnTo>
                  <a:lnTo>
                    <a:pt x="1345248" y="573453"/>
                  </a:lnTo>
                  <a:lnTo>
                    <a:pt x="1342708" y="588067"/>
                  </a:lnTo>
                  <a:lnTo>
                    <a:pt x="1339851" y="602682"/>
                  </a:lnTo>
                  <a:lnTo>
                    <a:pt x="1336358" y="616660"/>
                  </a:lnTo>
                  <a:lnTo>
                    <a:pt x="1332866" y="631275"/>
                  </a:lnTo>
                  <a:lnTo>
                    <a:pt x="1328738" y="645254"/>
                  </a:lnTo>
                  <a:lnTo>
                    <a:pt x="1324293" y="658915"/>
                  </a:lnTo>
                  <a:lnTo>
                    <a:pt x="1319531" y="672576"/>
                  </a:lnTo>
                  <a:lnTo>
                    <a:pt x="1314133" y="685920"/>
                  </a:lnTo>
                  <a:lnTo>
                    <a:pt x="1308418" y="699263"/>
                  </a:lnTo>
                  <a:lnTo>
                    <a:pt x="1302386" y="712607"/>
                  </a:lnTo>
                  <a:lnTo>
                    <a:pt x="1296353" y="725315"/>
                  </a:lnTo>
                  <a:lnTo>
                    <a:pt x="1289368" y="738023"/>
                  </a:lnTo>
                  <a:lnTo>
                    <a:pt x="1282383" y="750413"/>
                  </a:lnTo>
                  <a:lnTo>
                    <a:pt x="1275081" y="762486"/>
                  </a:lnTo>
                  <a:lnTo>
                    <a:pt x="1267143" y="774559"/>
                  </a:lnTo>
                  <a:lnTo>
                    <a:pt x="1259206" y="786313"/>
                  </a:lnTo>
                  <a:lnTo>
                    <a:pt x="1250633" y="797751"/>
                  </a:lnTo>
                  <a:lnTo>
                    <a:pt x="1242061" y="809188"/>
                  </a:lnTo>
                  <a:lnTo>
                    <a:pt x="1232853" y="819990"/>
                  </a:lnTo>
                  <a:lnTo>
                    <a:pt x="1223963" y="830792"/>
                  </a:lnTo>
                  <a:lnTo>
                    <a:pt x="1214121" y="841276"/>
                  </a:lnTo>
                  <a:lnTo>
                    <a:pt x="1204278" y="851442"/>
                  </a:lnTo>
                  <a:lnTo>
                    <a:pt x="1193801" y="860974"/>
                  </a:lnTo>
                  <a:lnTo>
                    <a:pt x="1183323" y="870822"/>
                  </a:lnTo>
                  <a:lnTo>
                    <a:pt x="1172528" y="880036"/>
                  </a:lnTo>
                  <a:lnTo>
                    <a:pt x="1161733" y="889249"/>
                  </a:lnTo>
                  <a:lnTo>
                    <a:pt x="1150303" y="897827"/>
                  </a:lnTo>
                  <a:lnTo>
                    <a:pt x="1134746" y="909264"/>
                  </a:lnTo>
                  <a:lnTo>
                    <a:pt x="1118236" y="920066"/>
                  </a:lnTo>
                  <a:lnTo>
                    <a:pt x="1101408" y="929915"/>
                  </a:lnTo>
                  <a:lnTo>
                    <a:pt x="1084581" y="939446"/>
                  </a:lnTo>
                  <a:lnTo>
                    <a:pt x="1066801" y="948342"/>
                  </a:lnTo>
                  <a:lnTo>
                    <a:pt x="1048703" y="956602"/>
                  </a:lnTo>
                  <a:lnTo>
                    <a:pt x="1040131" y="960414"/>
                  </a:lnTo>
                  <a:lnTo>
                    <a:pt x="1030606" y="963909"/>
                  </a:lnTo>
                  <a:lnTo>
                    <a:pt x="1021398" y="967722"/>
                  </a:lnTo>
                  <a:lnTo>
                    <a:pt x="1011873" y="970899"/>
                  </a:lnTo>
                  <a:lnTo>
                    <a:pt x="1002348" y="973758"/>
                  </a:lnTo>
                  <a:lnTo>
                    <a:pt x="993141" y="976617"/>
                  </a:lnTo>
                  <a:lnTo>
                    <a:pt x="983616" y="979794"/>
                  </a:lnTo>
                  <a:lnTo>
                    <a:pt x="973773" y="982018"/>
                  </a:lnTo>
                  <a:lnTo>
                    <a:pt x="963931" y="984560"/>
                  </a:lnTo>
                  <a:lnTo>
                    <a:pt x="954088" y="986466"/>
                  </a:lnTo>
                  <a:lnTo>
                    <a:pt x="944246" y="988372"/>
                  </a:lnTo>
                  <a:lnTo>
                    <a:pt x="934403" y="990596"/>
                  </a:lnTo>
                  <a:lnTo>
                    <a:pt x="924561" y="991867"/>
                  </a:lnTo>
                  <a:lnTo>
                    <a:pt x="914401" y="993455"/>
                  </a:lnTo>
                  <a:lnTo>
                    <a:pt x="904241" y="994409"/>
                  </a:lnTo>
                  <a:lnTo>
                    <a:pt x="893763" y="995362"/>
                  </a:lnTo>
                  <a:lnTo>
                    <a:pt x="883603" y="995997"/>
                  </a:lnTo>
                  <a:lnTo>
                    <a:pt x="873126" y="996632"/>
                  </a:lnTo>
                  <a:lnTo>
                    <a:pt x="862648" y="996950"/>
                  </a:lnTo>
                  <a:lnTo>
                    <a:pt x="852171" y="996950"/>
                  </a:lnTo>
                  <a:lnTo>
                    <a:pt x="840423" y="996950"/>
                  </a:lnTo>
                  <a:lnTo>
                    <a:pt x="828358" y="996315"/>
                  </a:lnTo>
                  <a:lnTo>
                    <a:pt x="816293" y="995679"/>
                  </a:lnTo>
                  <a:lnTo>
                    <a:pt x="804546" y="994726"/>
                  </a:lnTo>
                  <a:lnTo>
                    <a:pt x="792798" y="993455"/>
                  </a:lnTo>
                  <a:lnTo>
                    <a:pt x="781368" y="992185"/>
                  </a:lnTo>
                  <a:lnTo>
                    <a:pt x="769621" y="990278"/>
                  </a:lnTo>
                  <a:lnTo>
                    <a:pt x="758191" y="988054"/>
                  </a:lnTo>
                  <a:lnTo>
                    <a:pt x="746761" y="985831"/>
                  </a:lnTo>
                  <a:lnTo>
                    <a:pt x="735331" y="983289"/>
                  </a:lnTo>
                  <a:lnTo>
                    <a:pt x="724218" y="980430"/>
                  </a:lnTo>
                  <a:lnTo>
                    <a:pt x="713106" y="977253"/>
                  </a:lnTo>
                  <a:lnTo>
                    <a:pt x="702311" y="973758"/>
                  </a:lnTo>
                  <a:lnTo>
                    <a:pt x="691198" y="970263"/>
                  </a:lnTo>
                  <a:lnTo>
                    <a:pt x="680721" y="966768"/>
                  </a:lnTo>
                  <a:lnTo>
                    <a:pt x="670243" y="962321"/>
                  </a:lnTo>
                  <a:lnTo>
                    <a:pt x="659448" y="958190"/>
                  </a:lnTo>
                  <a:lnTo>
                    <a:pt x="648971" y="953425"/>
                  </a:lnTo>
                  <a:lnTo>
                    <a:pt x="638811" y="948659"/>
                  </a:lnTo>
                  <a:lnTo>
                    <a:pt x="628651" y="943894"/>
                  </a:lnTo>
                  <a:lnTo>
                    <a:pt x="618491" y="938493"/>
                  </a:lnTo>
                  <a:lnTo>
                    <a:pt x="608648" y="933410"/>
                  </a:lnTo>
                  <a:lnTo>
                    <a:pt x="599123" y="927373"/>
                  </a:lnTo>
                  <a:lnTo>
                    <a:pt x="589281" y="921655"/>
                  </a:lnTo>
                  <a:lnTo>
                    <a:pt x="579756" y="915618"/>
                  </a:lnTo>
                  <a:lnTo>
                    <a:pt x="570548" y="909264"/>
                  </a:lnTo>
                  <a:lnTo>
                    <a:pt x="561023" y="902910"/>
                  </a:lnTo>
                  <a:lnTo>
                    <a:pt x="552133" y="895921"/>
                  </a:lnTo>
                  <a:lnTo>
                    <a:pt x="543561" y="889249"/>
                  </a:lnTo>
                  <a:lnTo>
                    <a:pt x="534671" y="881942"/>
                  </a:lnTo>
                  <a:lnTo>
                    <a:pt x="526098" y="874952"/>
                  </a:lnTo>
                  <a:lnTo>
                    <a:pt x="517526" y="867328"/>
                  </a:lnTo>
                  <a:lnTo>
                    <a:pt x="508318" y="858750"/>
                  </a:lnTo>
                  <a:lnTo>
                    <a:pt x="499428" y="849854"/>
                  </a:lnTo>
                  <a:lnTo>
                    <a:pt x="490538" y="840958"/>
                  </a:lnTo>
                  <a:lnTo>
                    <a:pt x="481648" y="831427"/>
                  </a:lnTo>
                  <a:lnTo>
                    <a:pt x="473711" y="821896"/>
                  </a:lnTo>
                  <a:lnTo>
                    <a:pt x="465456" y="812047"/>
                  </a:lnTo>
                  <a:lnTo>
                    <a:pt x="457518" y="801881"/>
                  </a:lnTo>
                  <a:lnTo>
                    <a:pt x="449898" y="791714"/>
                  </a:lnTo>
                  <a:lnTo>
                    <a:pt x="442596" y="781548"/>
                  </a:lnTo>
                  <a:lnTo>
                    <a:pt x="435293" y="770746"/>
                  </a:lnTo>
                  <a:lnTo>
                    <a:pt x="428626" y="759944"/>
                  </a:lnTo>
                  <a:lnTo>
                    <a:pt x="421958" y="749142"/>
                  </a:lnTo>
                  <a:lnTo>
                    <a:pt x="415608" y="738023"/>
                  </a:lnTo>
                  <a:lnTo>
                    <a:pt x="409576" y="726585"/>
                  </a:lnTo>
                  <a:lnTo>
                    <a:pt x="403861" y="715148"/>
                  </a:lnTo>
                  <a:lnTo>
                    <a:pt x="398463" y="703393"/>
                  </a:lnTo>
                  <a:lnTo>
                    <a:pt x="393383" y="691638"/>
                  </a:lnTo>
                  <a:lnTo>
                    <a:pt x="388303" y="679566"/>
                  </a:lnTo>
                  <a:lnTo>
                    <a:pt x="383858" y="667493"/>
                  </a:lnTo>
                  <a:lnTo>
                    <a:pt x="379731" y="655420"/>
                  </a:lnTo>
                  <a:lnTo>
                    <a:pt x="375603" y="643030"/>
                  </a:lnTo>
                  <a:lnTo>
                    <a:pt x="372111" y="630322"/>
                  </a:lnTo>
                  <a:lnTo>
                    <a:pt x="368936" y="617614"/>
                  </a:lnTo>
                  <a:lnTo>
                    <a:pt x="365443" y="604588"/>
                  </a:lnTo>
                  <a:lnTo>
                    <a:pt x="362903" y="591880"/>
                  </a:lnTo>
                  <a:lnTo>
                    <a:pt x="360681" y="578854"/>
                  </a:lnTo>
                  <a:lnTo>
                    <a:pt x="358776" y="565828"/>
                  </a:lnTo>
                  <a:lnTo>
                    <a:pt x="357188" y="552485"/>
                  </a:lnTo>
                  <a:lnTo>
                    <a:pt x="355601" y="539141"/>
                  </a:lnTo>
                  <a:lnTo>
                    <a:pt x="354648" y="525480"/>
                  </a:lnTo>
                  <a:lnTo>
                    <a:pt x="354331" y="511819"/>
                  </a:lnTo>
                  <a:lnTo>
                    <a:pt x="354013" y="498475"/>
                  </a:lnTo>
                  <a:lnTo>
                    <a:pt x="354331" y="485449"/>
                  </a:lnTo>
                  <a:lnTo>
                    <a:pt x="354648" y="472741"/>
                  </a:lnTo>
                  <a:lnTo>
                    <a:pt x="355601" y="460033"/>
                  </a:lnTo>
                  <a:lnTo>
                    <a:pt x="356871" y="447643"/>
                  </a:lnTo>
                  <a:lnTo>
                    <a:pt x="358141" y="434935"/>
                  </a:lnTo>
                  <a:lnTo>
                    <a:pt x="360046" y="422544"/>
                  </a:lnTo>
                  <a:lnTo>
                    <a:pt x="361951" y="410472"/>
                  </a:lnTo>
                  <a:lnTo>
                    <a:pt x="364173" y="397763"/>
                  </a:lnTo>
                  <a:lnTo>
                    <a:pt x="366713" y="385691"/>
                  </a:lnTo>
                  <a:lnTo>
                    <a:pt x="369888" y="373936"/>
                  </a:lnTo>
                  <a:lnTo>
                    <a:pt x="373063" y="361863"/>
                  </a:lnTo>
                  <a:lnTo>
                    <a:pt x="376556" y="350108"/>
                  </a:lnTo>
                  <a:lnTo>
                    <a:pt x="380683" y="338671"/>
                  </a:lnTo>
                  <a:lnTo>
                    <a:pt x="384493" y="326916"/>
                  </a:lnTo>
                  <a:lnTo>
                    <a:pt x="388621" y="315796"/>
                  </a:lnTo>
                  <a:lnTo>
                    <a:pt x="393383" y="304359"/>
                  </a:lnTo>
                  <a:lnTo>
                    <a:pt x="398146" y="293239"/>
                  </a:lnTo>
                  <a:lnTo>
                    <a:pt x="403543" y="282755"/>
                  </a:lnTo>
                  <a:lnTo>
                    <a:pt x="408623" y="271636"/>
                  </a:lnTo>
                  <a:lnTo>
                    <a:pt x="414656" y="261151"/>
                  </a:lnTo>
                  <a:lnTo>
                    <a:pt x="420371" y="250667"/>
                  </a:lnTo>
                  <a:lnTo>
                    <a:pt x="426721" y="240183"/>
                  </a:lnTo>
                  <a:lnTo>
                    <a:pt x="432753" y="230017"/>
                  </a:lnTo>
                  <a:lnTo>
                    <a:pt x="439421" y="219850"/>
                  </a:lnTo>
                  <a:lnTo>
                    <a:pt x="446088" y="210001"/>
                  </a:lnTo>
                  <a:lnTo>
                    <a:pt x="453391" y="200153"/>
                  </a:lnTo>
                  <a:lnTo>
                    <a:pt x="460693" y="190939"/>
                  </a:lnTo>
                  <a:lnTo>
                    <a:pt x="467996" y="181408"/>
                  </a:lnTo>
                  <a:lnTo>
                    <a:pt x="475933" y="172195"/>
                  </a:lnTo>
                  <a:lnTo>
                    <a:pt x="483871" y="163299"/>
                  </a:lnTo>
                  <a:lnTo>
                    <a:pt x="491808" y="154403"/>
                  </a:lnTo>
                  <a:lnTo>
                    <a:pt x="500381" y="146143"/>
                  </a:lnTo>
                  <a:lnTo>
                    <a:pt x="508953" y="137565"/>
                  </a:lnTo>
                  <a:lnTo>
                    <a:pt x="517526" y="129305"/>
                  </a:lnTo>
                  <a:lnTo>
                    <a:pt x="526416" y="121680"/>
                  </a:lnTo>
                  <a:lnTo>
                    <a:pt x="535623" y="113738"/>
                  </a:lnTo>
                  <a:lnTo>
                    <a:pt x="545148" y="106113"/>
                  </a:lnTo>
                  <a:lnTo>
                    <a:pt x="554673" y="99123"/>
                  </a:lnTo>
                  <a:lnTo>
                    <a:pt x="564516" y="92134"/>
                  </a:lnTo>
                  <a:lnTo>
                    <a:pt x="574041" y="85462"/>
                  </a:lnTo>
                  <a:lnTo>
                    <a:pt x="584201" y="78473"/>
                  </a:lnTo>
                  <a:lnTo>
                    <a:pt x="594361" y="72119"/>
                  </a:lnTo>
                  <a:lnTo>
                    <a:pt x="604838" y="66082"/>
                  </a:lnTo>
                  <a:lnTo>
                    <a:pt x="615316" y="60046"/>
                  </a:lnTo>
                  <a:lnTo>
                    <a:pt x="625793" y="54645"/>
                  </a:lnTo>
                  <a:lnTo>
                    <a:pt x="636906" y="48926"/>
                  </a:lnTo>
                  <a:lnTo>
                    <a:pt x="647701" y="44161"/>
                  </a:lnTo>
                  <a:lnTo>
                    <a:pt x="658813" y="39395"/>
                  </a:lnTo>
                  <a:lnTo>
                    <a:pt x="670243" y="34630"/>
                  </a:lnTo>
                  <a:lnTo>
                    <a:pt x="681356" y="30182"/>
                  </a:lnTo>
                  <a:lnTo>
                    <a:pt x="693103" y="26052"/>
                  </a:lnTo>
                  <a:lnTo>
                    <a:pt x="704533" y="22239"/>
                  </a:lnTo>
                  <a:lnTo>
                    <a:pt x="716281" y="19062"/>
                  </a:lnTo>
                  <a:lnTo>
                    <a:pt x="728346" y="15568"/>
                  </a:lnTo>
                  <a:lnTo>
                    <a:pt x="740093" y="12708"/>
                  </a:lnTo>
                  <a:lnTo>
                    <a:pt x="752158" y="10167"/>
                  </a:lnTo>
                  <a:lnTo>
                    <a:pt x="764541" y="7625"/>
                  </a:lnTo>
                  <a:lnTo>
                    <a:pt x="776606" y="5719"/>
                  </a:lnTo>
                  <a:lnTo>
                    <a:pt x="788988" y="3813"/>
                  </a:lnTo>
                  <a:lnTo>
                    <a:pt x="801688" y="2542"/>
                  </a:lnTo>
                  <a:lnTo>
                    <a:pt x="814071" y="1271"/>
                  </a:lnTo>
                  <a:lnTo>
                    <a:pt x="826771" y="636"/>
                  </a:lnTo>
                  <a:lnTo>
                    <a:pt x="839471" y="0"/>
                  </a:lnTo>
                  <a:close/>
                </a:path>
              </a:pathLst>
            </a:custGeom>
            <a:solidFill>
              <a:srgbClr val="F7F7F7"/>
            </a:solidFill>
            <a:ln>
              <a:noFill/>
            </a:ln>
          </p:spPr>
          <p:txBody>
            <a:bodyPr anchor="ctr">
              <a:normAutofit fontScale="85000" lnSpcReduction="20000"/>
              <a:scene3d>
                <a:camera prst="orthographicFront"/>
                <a:lightRig rig="threePt" dir="t"/>
              </a:scene3d>
              <a:sp3d>
                <a:contourClr>
                  <a:srgbClr val="FFFFFF"/>
                </a:contourClr>
              </a:sp3d>
            </a:bodyPr>
            <a:lstStyle/>
            <a:p>
              <a:pPr algn="ctr" fontAlgn="base">
                <a:defRPr/>
              </a:pPr>
              <a:endParaRPr lang="zh-CN" altLang="en-US" sz="2400" strike="noStrike" noProof="1">
                <a:solidFill>
                  <a:srgbClr val="FFFFFF"/>
                </a:solidFill>
              </a:endParaRPr>
            </a:p>
          </p:txBody>
        </p:sp>
      </p:grpSp>
      <p:grpSp>
        <p:nvGrpSpPr>
          <p:cNvPr id="23558" name="组合 10"/>
          <p:cNvGrpSpPr/>
          <p:nvPr/>
        </p:nvGrpSpPr>
        <p:grpSpPr>
          <a:xfrm>
            <a:off x="2235200" y="2828925"/>
            <a:ext cx="506413" cy="504825"/>
            <a:chOff x="1519237" y="1651743"/>
            <a:chExt cx="447675" cy="447675"/>
          </a:xfrm>
        </p:grpSpPr>
        <p:sp>
          <p:nvSpPr>
            <p:cNvPr id="12" name="椭圆 11"/>
            <p:cNvSpPr/>
            <p:nvPr/>
          </p:nvSpPr>
          <p:spPr>
            <a:xfrm>
              <a:off x="1519237" y="1651743"/>
              <a:ext cx="447675" cy="447675"/>
            </a:xfrm>
            <a:prstGeom prst="ellipse">
              <a:avLst/>
            </a:prstGeom>
            <a:solidFill>
              <a:schemeClr val="accent1">
                <a:lumMod val="50000"/>
              </a:schemeClr>
            </a:solidFill>
            <a:ln w="1905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lnSpc>
                  <a:spcPct val="80000"/>
                </a:lnSpc>
              </a:pPr>
              <a:endParaRPr lang="zh-CN" altLang="en-US" sz="2000">
                <a:solidFill>
                  <a:srgbClr val="FFFFFF"/>
                </a:solidFill>
                <a:latin typeface="Arial" panose="020B0604020202020204" pitchFamily="34" charset="0"/>
                <a:ea typeface="黑体" panose="02010609060101010101" charset="-122"/>
              </a:endParaRPr>
            </a:p>
          </p:txBody>
        </p:sp>
        <p:sp>
          <p:nvSpPr>
            <p:cNvPr id="13" name="KSO_Shape"/>
            <p:cNvSpPr/>
            <p:nvPr/>
          </p:nvSpPr>
          <p:spPr bwMode="auto">
            <a:xfrm>
              <a:off x="1632717" y="1704975"/>
              <a:ext cx="247650" cy="313481"/>
            </a:xfrm>
            <a:custGeom>
              <a:avLst/>
              <a:gdLst>
                <a:gd name="T0" fmla="*/ 508479 w 1679575"/>
                <a:gd name="T1" fmla="*/ 933537 h 2125662"/>
                <a:gd name="T2" fmla="*/ 645344 w 1679575"/>
                <a:gd name="T3" fmla="*/ 1004349 h 2125662"/>
                <a:gd name="T4" fmla="*/ 637947 w 1679575"/>
                <a:gd name="T5" fmla="*/ 1045870 h 2125662"/>
                <a:gd name="T6" fmla="*/ 629410 w 1679575"/>
                <a:gd name="T7" fmla="*/ 1095637 h 2125662"/>
                <a:gd name="T8" fmla="*/ 645913 w 1679575"/>
                <a:gd name="T9" fmla="*/ 1148533 h 2125662"/>
                <a:gd name="T10" fmla="*/ 923628 w 1679575"/>
                <a:gd name="T11" fmla="*/ 1679766 h 2125662"/>
                <a:gd name="T12" fmla="*/ 886068 w 1679575"/>
                <a:gd name="T13" fmla="*/ 1137442 h 2125662"/>
                <a:gd name="T14" fmla="*/ 896597 w 1679575"/>
                <a:gd name="T15" fmla="*/ 1083408 h 2125662"/>
                <a:gd name="T16" fmla="*/ 885214 w 1679575"/>
                <a:gd name="T17" fmla="*/ 1039044 h 2125662"/>
                <a:gd name="T18" fmla="*/ 917083 w 1679575"/>
                <a:gd name="T19" fmla="*/ 999799 h 2125662"/>
                <a:gd name="T20" fmla="*/ 1048543 w 1679575"/>
                <a:gd name="T21" fmla="*/ 927280 h 2125662"/>
                <a:gd name="T22" fmla="*/ 1168905 w 1679575"/>
                <a:gd name="T23" fmla="*/ 933822 h 2125662"/>
                <a:gd name="T24" fmla="*/ 1257397 w 1679575"/>
                <a:gd name="T25" fmla="*/ 1021128 h 2125662"/>
                <a:gd name="T26" fmla="*/ 1333655 w 1679575"/>
                <a:gd name="T27" fmla="*/ 1118957 h 2125662"/>
                <a:gd name="T28" fmla="*/ 1397392 w 1679575"/>
                <a:gd name="T29" fmla="*/ 1227592 h 2125662"/>
                <a:gd name="T30" fmla="*/ 1446903 w 1679575"/>
                <a:gd name="T31" fmla="*/ 1349025 h 2125662"/>
                <a:gd name="T32" fmla="*/ 1482186 w 1679575"/>
                <a:gd name="T33" fmla="*/ 1483540 h 2125662"/>
                <a:gd name="T34" fmla="*/ 1501820 w 1679575"/>
                <a:gd name="T35" fmla="*/ 1632274 h 2125662"/>
                <a:gd name="T36" fmla="*/ 1439790 w 1679575"/>
                <a:gd name="T37" fmla="*/ 1742331 h 2125662"/>
                <a:gd name="T38" fmla="*/ 1242601 w 1679575"/>
                <a:gd name="T39" fmla="*/ 1826794 h 2125662"/>
                <a:gd name="T40" fmla="*/ 1035738 w 1679575"/>
                <a:gd name="T41" fmla="*/ 1881112 h 2125662"/>
                <a:gd name="T42" fmla="*/ 822331 w 1679575"/>
                <a:gd name="T43" fmla="*/ 1904432 h 2125662"/>
                <a:gd name="T44" fmla="*/ 596403 w 1679575"/>
                <a:gd name="T45" fmla="*/ 1894194 h 2125662"/>
                <a:gd name="T46" fmla="*/ 373036 w 1679575"/>
                <a:gd name="T47" fmla="*/ 1847838 h 2125662"/>
                <a:gd name="T48" fmla="*/ 159344 w 1679575"/>
                <a:gd name="T49" fmla="*/ 1766788 h 2125662"/>
                <a:gd name="T50" fmla="*/ 0 w 1679575"/>
                <a:gd name="T51" fmla="*/ 1676354 h 2125662"/>
                <a:gd name="T52" fmla="*/ 15365 w 1679575"/>
                <a:gd name="T53" fmla="*/ 1518519 h 2125662"/>
                <a:gd name="T54" fmla="*/ 47234 w 1679575"/>
                <a:gd name="T55" fmla="*/ 1376611 h 2125662"/>
                <a:gd name="T56" fmla="*/ 94468 w 1679575"/>
                <a:gd name="T57" fmla="*/ 1249206 h 2125662"/>
                <a:gd name="T58" fmla="*/ 155930 w 1679575"/>
                <a:gd name="T59" fmla="*/ 1135735 h 2125662"/>
                <a:gd name="T60" fmla="*/ 230765 w 1679575"/>
                <a:gd name="T61" fmla="*/ 1035348 h 2125662"/>
                <a:gd name="T62" fmla="*/ 317835 w 1679575"/>
                <a:gd name="T63" fmla="*/ 946334 h 2125662"/>
                <a:gd name="T64" fmla="*/ 427669 w 1679575"/>
                <a:gd name="T65" fmla="*/ 860449 h 2125662"/>
                <a:gd name="T66" fmla="*/ 831848 w 1679575"/>
                <a:gd name="T67" fmla="*/ 5125 h 2125662"/>
                <a:gd name="T68" fmla="*/ 927152 w 1679575"/>
                <a:gd name="T69" fmla="*/ 31035 h 2125662"/>
                <a:gd name="T70" fmla="*/ 1013353 w 1679575"/>
                <a:gd name="T71" fmla="*/ 76590 h 2125662"/>
                <a:gd name="T72" fmla="*/ 1087035 w 1679575"/>
                <a:gd name="T73" fmla="*/ 138945 h 2125662"/>
                <a:gd name="T74" fmla="*/ 1145356 w 1679575"/>
                <a:gd name="T75" fmla="*/ 215250 h 2125662"/>
                <a:gd name="T76" fmla="*/ 1186607 w 1679575"/>
                <a:gd name="T77" fmla="*/ 303514 h 2125662"/>
                <a:gd name="T78" fmla="*/ 1207944 w 1679575"/>
                <a:gd name="T79" fmla="*/ 401174 h 2125662"/>
                <a:gd name="T80" fmla="*/ 1205383 w 1679575"/>
                <a:gd name="T81" fmla="*/ 513924 h 2125662"/>
                <a:gd name="T82" fmla="*/ 1172382 w 1679575"/>
                <a:gd name="T83" fmla="*/ 626673 h 2125662"/>
                <a:gd name="T84" fmla="*/ 1112924 w 1679575"/>
                <a:gd name="T85" fmla="*/ 725187 h 2125662"/>
                <a:gd name="T86" fmla="*/ 1030706 w 1679575"/>
                <a:gd name="T87" fmla="*/ 804625 h 2125662"/>
                <a:gd name="T88" fmla="*/ 915204 w 1679575"/>
                <a:gd name="T89" fmla="*/ 867264 h 2125662"/>
                <a:gd name="T90" fmla="*/ 837253 w 1679575"/>
                <a:gd name="T91" fmla="*/ 887764 h 2125662"/>
                <a:gd name="T92" fmla="*/ 753044 w 1679575"/>
                <a:gd name="T93" fmla="*/ 893458 h 2125662"/>
                <a:gd name="T94" fmla="*/ 658879 w 1679575"/>
                <a:gd name="T95" fmla="*/ 881215 h 2125662"/>
                <a:gd name="T96" fmla="*/ 572394 w 1679575"/>
                <a:gd name="T97" fmla="*/ 850180 h 2125662"/>
                <a:gd name="T98" fmla="*/ 494728 w 1679575"/>
                <a:gd name="T99" fmla="*/ 802917 h 2125662"/>
                <a:gd name="T100" fmla="*/ 424459 w 1679575"/>
                <a:gd name="T101" fmla="*/ 736576 h 2125662"/>
                <a:gd name="T102" fmla="*/ 366992 w 1679575"/>
                <a:gd name="T103" fmla="*/ 651159 h 2125662"/>
                <a:gd name="T104" fmla="*/ 330578 w 1679575"/>
                <a:gd name="T105" fmla="*/ 553500 h 2125662"/>
                <a:gd name="T106" fmla="*/ 317206 w 1679575"/>
                <a:gd name="T107" fmla="*/ 446729 h 2125662"/>
                <a:gd name="T108" fmla="*/ 328586 w 1679575"/>
                <a:gd name="T109" fmla="*/ 345653 h 2125662"/>
                <a:gd name="T110" fmla="*/ 361587 w 1679575"/>
                <a:gd name="T111" fmla="*/ 253403 h 2125662"/>
                <a:gd name="T112" fmla="*/ 412795 w 1679575"/>
                <a:gd name="T113" fmla="*/ 171118 h 2125662"/>
                <a:gd name="T114" fmla="*/ 479934 w 1679575"/>
                <a:gd name="T115" fmla="*/ 101931 h 2125662"/>
                <a:gd name="T116" fmla="*/ 560729 w 1679575"/>
                <a:gd name="T117" fmla="*/ 48972 h 2125662"/>
                <a:gd name="T118" fmla="*/ 652620 w 1679575"/>
                <a:gd name="T119" fmla="*/ 13952 h 2125662"/>
                <a:gd name="T120" fmla="*/ 752191 w 1679575"/>
                <a:gd name="T121" fmla="*/ 0 h 212566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679575" h="2125662">
                  <a:moveTo>
                    <a:pt x="481421" y="957262"/>
                  </a:moveTo>
                  <a:lnTo>
                    <a:pt x="484914" y="961070"/>
                  </a:lnTo>
                  <a:lnTo>
                    <a:pt x="490948" y="968686"/>
                  </a:lnTo>
                  <a:lnTo>
                    <a:pt x="497299" y="975667"/>
                  </a:lnTo>
                  <a:lnTo>
                    <a:pt x="510319" y="990264"/>
                  </a:lnTo>
                  <a:lnTo>
                    <a:pt x="523657" y="1003909"/>
                  </a:lnTo>
                  <a:lnTo>
                    <a:pt x="537947" y="1017237"/>
                  </a:lnTo>
                  <a:lnTo>
                    <a:pt x="552237" y="1029613"/>
                  </a:lnTo>
                  <a:lnTo>
                    <a:pt x="567480" y="1041671"/>
                  </a:lnTo>
                  <a:lnTo>
                    <a:pt x="583040" y="1053095"/>
                  </a:lnTo>
                  <a:lnTo>
                    <a:pt x="598601" y="1063884"/>
                  </a:lnTo>
                  <a:lnTo>
                    <a:pt x="615114" y="1074039"/>
                  </a:lnTo>
                  <a:lnTo>
                    <a:pt x="631627" y="1083558"/>
                  </a:lnTo>
                  <a:lnTo>
                    <a:pt x="649093" y="1092126"/>
                  </a:lnTo>
                  <a:lnTo>
                    <a:pt x="666241" y="1100377"/>
                  </a:lnTo>
                  <a:lnTo>
                    <a:pt x="684025" y="1107993"/>
                  </a:lnTo>
                  <a:lnTo>
                    <a:pt x="701808" y="1114657"/>
                  </a:lnTo>
                  <a:lnTo>
                    <a:pt x="720226" y="1120686"/>
                  </a:lnTo>
                  <a:lnTo>
                    <a:pt x="738645" y="1125763"/>
                  </a:lnTo>
                  <a:lnTo>
                    <a:pt x="734517" y="1130840"/>
                  </a:lnTo>
                  <a:lnTo>
                    <a:pt x="730706" y="1135283"/>
                  </a:lnTo>
                  <a:lnTo>
                    <a:pt x="727213" y="1140043"/>
                  </a:lnTo>
                  <a:lnTo>
                    <a:pt x="723402" y="1145437"/>
                  </a:lnTo>
                  <a:lnTo>
                    <a:pt x="720544" y="1150515"/>
                  </a:lnTo>
                  <a:lnTo>
                    <a:pt x="717368" y="1155909"/>
                  </a:lnTo>
                  <a:lnTo>
                    <a:pt x="714510" y="1161304"/>
                  </a:lnTo>
                  <a:lnTo>
                    <a:pt x="711970" y="1167016"/>
                  </a:lnTo>
                  <a:lnTo>
                    <a:pt x="710064" y="1172410"/>
                  </a:lnTo>
                  <a:lnTo>
                    <a:pt x="708159" y="1178439"/>
                  </a:lnTo>
                  <a:lnTo>
                    <a:pt x="706254" y="1184151"/>
                  </a:lnTo>
                  <a:lnTo>
                    <a:pt x="704983" y="1190498"/>
                  </a:lnTo>
                  <a:lnTo>
                    <a:pt x="704031" y="1196210"/>
                  </a:lnTo>
                  <a:lnTo>
                    <a:pt x="702761" y="1202556"/>
                  </a:lnTo>
                  <a:lnTo>
                    <a:pt x="702443" y="1208903"/>
                  </a:lnTo>
                  <a:lnTo>
                    <a:pt x="702125" y="1215249"/>
                  </a:lnTo>
                  <a:lnTo>
                    <a:pt x="702443" y="1222548"/>
                  </a:lnTo>
                  <a:lnTo>
                    <a:pt x="703078" y="1229529"/>
                  </a:lnTo>
                  <a:lnTo>
                    <a:pt x="704348" y="1236510"/>
                  </a:lnTo>
                  <a:lnTo>
                    <a:pt x="705619" y="1243174"/>
                  </a:lnTo>
                  <a:lnTo>
                    <a:pt x="707206" y="1249838"/>
                  </a:lnTo>
                  <a:lnTo>
                    <a:pt x="709112" y="1256819"/>
                  </a:lnTo>
                  <a:lnTo>
                    <a:pt x="711652" y="1263166"/>
                  </a:lnTo>
                  <a:lnTo>
                    <a:pt x="714193" y="1269512"/>
                  </a:lnTo>
                  <a:lnTo>
                    <a:pt x="717686" y="1275542"/>
                  </a:lnTo>
                  <a:lnTo>
                    <a:pt x="720861" y="1281571"/>
                  </a:lnTo>
                  <a:lnTo>
                    <a:pt x="724355" y="1287283"/>
                  </a:lnTo>
                  <a:lnTo>
                    <a:pt x="728483" y="1292995"/>
                  </a:lnTo>
                  <a:lnTo>
                    <a:pt x="732611" y="1298389"/>
                  </a:lnTo>
                  <a:lnTo>
                    <a:pt x="737057" y="1303784"/>
                  </a:lnTo>
                  <a:lnTo>
                    <a:pt x="742138" y="1308861"/>
                  </a:lnTo>
                  <a:lnTo>
                    <a:pt x="746901" y="1313304"/>
                  </a:lnTo>
                  <a:lnTo>
                    <a:pt x="672275" y="1874339"/>
                  </a:lnTo>
                  <a:lnTo>
                    <a:pt x="854237" y="2050773"/>
                  </a:lnTo>
                  <a:lnTo>
                    <a:pt x="1030800" y="1874339"/>
                  </a:lnTo>
                  <a:lnTo>
                    <a:pt x="956173" y="1313304"/>
                  </a:lnTo>
                  <a:lnTo>
                    <a:pt x="961572" y="1308544"/>
                  </a:lnTo>
                  <a:lnTo>
                    <a:pt x="966018" y="1303466"/>
                  </a:lnTo>
                  <a:lnTo>
                    <a:pt x="970781" y="1298072"/>
                  </a:lnTo>
                  <a:lnTo>
                    <a:pt x="974910" y="1292995"/>
                  </a:lnTo>
                  <a:lnTo>
                    <a:pt x="978720" y="1286965"/>
                  </a:lnTo>
                  <a:lnTo>
                    <a:pt x="982531" y="1281571"/>
                  </a:lnTo>
                  <a:lnTo>
                    <a:pt x="986024" y="1275224"/>
                  </a:lnTo>
                  <a:lnTo>
                    <a:pt x="988882" y="1269195"/>
                  </a:lnTo>
                  <a:lnTo>
                    <a:pt x="991423" y="1262849"/>
                  </a:lnTo>
                  <a:lnTo>
                    <a:pt x="994281" y="1256502"/>
                  </a:lnTo>
                  <a:lnTo>
                    <a:pt x="996186" y="1249838"/>
                  </a:lnTo>
                  <a:lnTo>
                    <a:pt x="997774" y="1243174"/>
                  </a:lnTo>
                  <a:lnTo>
                    <a:pt x="999044" y="1236510"/>
                  </a:lnTo>
                  <a:lnTo>
                    <a:pt x="999997" y="1229212"/>
                  </a:lnTo>
                  <a:lnTo>
                    <a:pt x="1000632" y="1222548"/>
                  </a:lnTo>
                  <a:lnTo>
                    <a:pt x="1000632" y="1215249"/>
                  </a:lnTo>
                  <a:lnTo>
                    <a:pt x="1000632" y="1208903"/>
                  </a:lnTo>
                  <a:lnTo>
                    <a:pt x="1000314" y="1203191"/>
                  </a:lnTo>
                  <a:lnTo>
                    <a:pt x="999679" y="1197479"/>
                  </a:lnTo>
                  <a:lnTo>
                    <a:pt x="998727" y="1191767"/>
                  </a:lnTo>
                  <a:lnTo>
                    <a:pt x="997456" y="1186055"/>
                  </a:lnTo>
                  <a:lnTo>
                    <a:pt x="996186" y="1180661"/>
                  </a:lnTo>
                  <a:lnTo>
                    <a:pt x="994598" y="1175266"/>
                  </a:lnTo>
                  <a:lnTo>
                    <a:pt x="992375" y="1169872"/>
                  </a:lnTo>
                  <a:lnTo>
                    <a:pt x="990152" y="1164794"/>
                  </a:lnTo>
                  <a:lnTo>
                    <a:pt x="987929" y="1159400"/>
                  </a:lnTo>
                  <a:lnTo>
                    <a:pt x="985389" y="1154640"/>
                  </a:lnTo>
                  <a:lnTo>
                    <a:pt x="982849" y="1149563"/>
                  </a:lnTo>
                  <a:lnTo>
                    <a:pt x="979355" y="1144803"/>
                  </a:lnTo>
                  <a:lnTo>
                    <a:pt x="976497" y="1139725"/>
                  </a:lnTo>
                  <a:lnTo>
                    <a:pt x="973004" y="1135283"/>
                  </a:lnTo>
                  <a:lnTo>
                    <a:pt x="969829" y="1130840"/>
                  </a:lnTo>
                  <a:lnTo>
                    <a:pt x="987612" y="1126398"/>
                  </a:lnTo>
                  <a:lnTo>
                    <a:pt x="1005713" y="1121320"/>
                  </a:lnTo>
                  <a:lnTo>
                    <a:pt x="1023496" y="1115609"/>
                  </a:lnTo>
                  <a:lnTo>
                    <a:pt x="1041280" y="1109262"/>
                  </a:lnTo>
                  <a:lnTo>
                    <a:pt x="1058428" y="1101963"/>
                  </a:lnTo>
                  <a:lnTo>
                    <a:pt x="1075576" y="1094665"/>
                  </a:lnTo>
                  <a:lnTo>
                    <a:pt x="1092089" y="1086097"/>
                  </a:lnTo>
                  <a:lnTo>
                    <a:pt x="1108602" y="1076895"/>
                  </a:lnTo>
                  <a:lnTo>
                    <a:pt x="1124480" y="1067375"/>
                  </a:lnTo>
                  <a:lnTo>
                    <a:pt x="1140041" y="1056903"/>
                  </a:lnTo>
                  <a:lnTo>
                    <a:pt x="1155601" y="1046114"/>
                  </a:lnTo>
                  <a:lnTo>
                    <a:pt x="1170209" y="1034690"/>
                  </a:lnTo>
                  <a:lnTo>
                    <a:pt x="1184817" y="1022632"/>
                  </a:lnTo>
                  <a:lnTo>
                    <a:pt x="1198472" y="1009938"/>
                  </a:lnTo>
                  <a:lnTo>
                    <a:pt x="1211809" y="996928"/>
                  </a:lnTo>
                  <a:lnTo>
                    <a:pt x="1225147" y="983283"/>
                  </a:lnTo>
                  <a:lnTo>
                    <a:pt x="1228640" y="979792"/>
                  </a:lnTo>
                  <a:lnTo>
                    <a:pt x="1232451" y="982966"/>
                  </a:lnTo>
                  <a:lnTo>
                    <a:pt x="1257220" y="1002005"/>
                  </a:lnTo>
                  <a:lnTo>
                    <a:pt x="1281037" y="1021680"/>
                  </a:lnTo>
                  <a:lnTo>
                    <a:pt x="1304537" y="1041989"/>
                  </a:lnTo>
                  <a:lnTo>
                    <a:pt x="1316604" y="1052143"/>
                  </a:lnTo>
                  <a:lnTo>
                    <a:pt x="1327719" y="1062615"/>
                  </a:lnTo>
                  <a:lnTo>
                    <a:pt x="1338833" y="1073404"/>
                  </a:lnTo>
                  <a:lnTo>
                    <a:pt x="1349948" y="1084193"/>
                  </a:lnTo>
                  <a:lnTo>
                    <a:pt x="1361062" y="1094982"/>
                  </a:lnTo>
                  <a:lnTo>
                    <a:pt x="1371860" y="1105771"/>
                  </a:lnTo>
                  <a:lnTo>
                    <a:pt x="1382339" y="1116561"/>
                  </a:lnTo>
                  <a:lnTo>
                    <a:pt x="1392818" y="1127984"/>
                  </a:lnTo>
                  <a:lnTo>
                    <a:pt x="1403298" y="1139408"/>
                  </a:lnTo>
                  <a:lnTo>
                    <a:pt x="1413460" y="1150832"/>
                  </a:lnTo>
                  <a:lnTo>
                    <a:pt x="1423304" y="1162573"/>
                  </a:lnTo>
                  <a:lnTo>
                    <a:pt x="1433149" y="1174314"/>
                  </a:lnTo>
                  <a:lnTo>
                    <a:pt x="1442675" y="1186373"/>
                  </a:lnTo>
                  <a:lnTo>
                    <a:pt x="1452202" y="1198748"/>
                  </a:lnTo>
                  <a:lnTo>
                    <a:pt x="1461411" y="1210807"/>
                  </a:lnTo>
                  <a:lnTo>
                    <a:pt x="1470621" y="1223183"/>
                  </a:lnTo>
                  <a:lnTo>
                    <a:pt x="1479830" y="1235876"/>
                  </a:lnTo>
                  <a:lnTo>
                    <a:pt x="1488404" y="1248569"/>
                  </a:lnTo>
                  <a:lnTo>
                    <a:pt x="1496978" y="1261262"/>
                  </a:lnTo>
                  <a:lnTo>
                    <a:pt x="1505552" y="1274272"/>
                  </a:lnTo>
                  <a:lnTo>
                    <a:pt x="1513809" y="1287600"/>
                  </a:lnTo>
                  <a:lnTo>
                    <a:pt x="1521748" y="1300611"/>
                  </a:lnTo>
                  <a:lnTo>
                    <a:pt x="1529687" y="1314573"/>
                  </a:lnTo>
                  <a:lnTo>
                    <a:pt x="1537308" y="1328218"/>
                  </a:lnTo>
                  <a:lnTo>
                    <a:pt x="1544930" y="1341863"/>
                  </a:lnTo>
                  <a:lnTo>
                    <a:pt x="1552234" y="1355826"/>
                  </a:lnTo>
                  <a:lnTo>
                    <a:pt x="1559537" y="1369788"/>
                  </a:lnTo>
                  <a:lnTo>
                    <a:pt x="1566206" y="1384385"/>
                  </a:lnTo>
                  <a:lnTo>
                    <a:pt x="1573193" y="1398982"/>
                  </a:lnTo>
                  <a:lnTo>
                    <a:pt x="1579544" y="1413579"/>
                  </a:lnTo>
                  <a:lnTo>
                    <a:pt x="1586213" y="1428176"/>
                  </a:lnTo>
                  <a:lnTo>
                    <a:pt x="1592246" y="1443725"/>
                  </a:lnTo>
                  <a:lnTo>
                    <a:pt x="1598280" y="1458640"/>
                  </a:lnTo>
                  <a:lnTo>
                    <a:pt x="1603996" y="1473871"/>
                  </a:lnTo>
                  <a:lnTo>
                    <a:pt x="1609712" y="1489738"/>
                  </a:lnTo>
                  <a:lnTo>
                    <a:pt x="1614793" y="1505287"/>
                  </a:lnTo>
                  <a:lnTo>
                    <a:pt x="1620191" y="1521153"/>
                  </a:lnTo>
                  <a:lnTo>
                    <a:pt x="1624955" y="1537337"/>
                  </a:lnTo>
                  <a:lnTo>
                    <a:pt x="1630036" y="1553521"/>
                  </a:lnTo>
                  <a:lnTo>
                    <a:pt x="1634482" y="1570339"/>
                  </a:lnTo>
                  <a:lnTo>
                    <a:pt x="1638610" y="1586840"/>
                  </a:lnTo>
                  <a:lnTo>
                    <a:pt x="1643056" y="1603976"/>
                  </a:lnTo>
                  <a:lnTo>
                    <a:pt x="1646867" y="1620794"/>
                  </a:lnTo>
                  <a:lnTo>
                    <a:pt x="1650677" y="1637930"/>
                  </a:lnTo>
                  <a:lnTo>
                    <a:pt x="1654170" y="1655383"/>
                  </a:lnTo>
                  <a:lnTo>
                    <a:pt x="1657664" y="1673153"/>
                  </a:lnTo>
                  <a:lnTo>
                    <a:pt x="1660522" y="1690923"/>
                  </a:lnTo>
                  <a:lnTo>
                    <a:pt x="1663697" y="1709011"/>
                  </a:lnTo>
                  <a:lnTo>
                    <a:pt x="1666238" y="1727099"/>
                  </a:lnTo>
                  <a:lnTo>
                    <a:pt x="1668461" y="1745821"/>
                  </a:lnTo>
                  <a:lnTo>
                    <a:pt x="1670684" y="1764226"/>
                  </a:lnTo>
                  <a:lnTo>
                    <a:pt x="1672589" y="1783266"/>
                  </a:lnTo>
                  <a:lnTo>
                    <a:pt x="1674177" y="1802305"/>
                  </a:lnTo>
                  <a:lnTo>
                    <a:pt x="1676082" y="1821345"/>
                  </a:lnTo>
                  <a:lnTo>
                    <a:pt x="1677352" y="1841019"/>
                  </a:lnTo>
                  <a:lnTo>
                    <a:pt x="1678305" y="1860694"/>
                  </a:lnTo>
                  <a:lnTo>
                    <a:pt x="1679258" y="1880368"/>
                  </a:lnTo>
                  <a:lnTo>
                    <a:pt x="1679575" y="1900677"/>
                  </a:lnTo>
                  <a:lnTo>
                    <a:pt x="1679575" y="1903850"/>
                  </a:lnTo>
                  <a:lnTo>
                    <a:pt x="1677035" y="1905437"/>
                  </a:lnTo>
                  <a:lnTo>
                    <a:pt x="1653853" y="1918765"/>
                  </a:lnTo>
                  <a:lnTo>
                    <a:pt x="1630353" y="1931775"/>
                  </a:lnTo>
                  <a:lnTo>
                    <a:pt x="1606854" y="1944151"/>
                  </a:lnTo>
                  <a:lnTo>
                    <a:pt x="1583037" y="1956209"/>
                  </a:lnTo>
                  <a:lnTo>
                    <a:pt x="1558902" y="1967950"/>
                  </a:lnTo>
                  <a:lnTo>
                    <a:pt x="1534768" y="1979374"/>
                  </a:lnTo>
                  <a:lnTo>
                    <a:pt x="1510316" y="1990163"/>
                  </a:lnTo>
                  <a:lnTo>
                    <a:pt x="1485864" y="2000635"/>
                  </a:lnTo>
                  <a:lnTo>
                    <a:pt x="1461411" y="2010790"/>
                  </a:lnTo>
                  <a:lnTo>
                    <a:pt x="1436642" y="2020627"/>
                  </a:lnTo>
                  <a:lnTo>
                    <a:pt x="1411872" y="2029512"/>
                  </a:lnTo>
                  <a:lnTo>
                    <a:pt x="1386785" y="2038397"/>
                  </a:lnTo>
                  <a:lnTo>
                    <a:pt x="1361380" y="2046965"/>
                  </a:lnTo>
                  <a:lnTo>
                    <a:pt x="1335975" y="2054581"/>
                  </a:lnTo>
                  <a:lnTo>
                    <a:pt x="1310570" y="2062514"/>
                  </a:lnTo>
                  <a:lnTo>
                    <a:pt x="1285166" y="2069495"/>
                  </a:lnTo>
                  <a:lnTo>
                    <a:pt x="1259443" y="2076159"/>
                  </a:lnTo>
                  <a:lnTo>
                    <a:pt x="1233403" y="2082506"/>
                  </a:lnTo>
                  <a:lnTo>
                    <a:pt x="1207681" y="2088535"/>
                  </a:lnTo>
                  <a:lnTo>
                    <a:pt x="1181959" y="2093929"/>
                  </a:lnTo>
                  <a:lnTo>
                    <a:pt x="1155919" y="2099007"/>
                  </a:lnTo>
                  <a:lnTo>
                    <a:pt x="1129561" y="2103767"/>
                  </a:lnTo>
                  <a:lnTo>
                    <a:pt x="1103204" y="2107892"/>
                  </a:lnTo>
                  <a:lnTo>
                    <a:pt x="1077164" y="2111382"/>
                  </a:lnTo>
                  <a:lnTo>
                    <a:pt x="1050806" y="2114873"/>
                  </a:lnTo>
                  <a:lnTo>
                    <a:pt x="1024131" y="2117729"/>
                  </a:lnTo>
                  <a:lnTo>
                    <a:pt x="997774" y="2119950"/>
                  </a:lnTo>
                  <a:lnTo>
                    <a:pt x="971099" y="2121854"/>
                  </a:lnTo>
                  <a:lnTo>
                    <a:pt x="944424" y="2123441"/>
                  </a:lnTo>
                  <a:lnTo>
                    <a:pt x="917749" y="2125028"/>
                  </a:lnTo>
                  <a:lnTo>
                    <a:pt x="891074" y="2125662"/>
                  </a:lnTo>
                  <a:lnTo>
                    <a:pt x="864399" y="2125662"/>
                  </a:lnTo>
                  <a:lnTo>
                    <a:pt x="835818" y="2125662"/>
                  </a:lnTo>
                  <a:lnTo>
                    <a:pt x="807238" y="2124710"/>
                  </a:lnTo>
                  <a:lnTo>
                    <a:pt x="778657" y="2123124"/>
                  </a:lnTo>
                  <a:lnTo>
                    <a:pt x="750395" y="2121537"/>
                  </a:lnTo>
                  <a:lnTo>
                    <a:pt x="722132" y="2119316"/>
                  </a:lnTo>
                  <a:lnTo>
                    <a:pt x="693869" y="2116777"/>
                  </a:lnTo>
                  <a:lnTo>
                    <a:pt x="665606" y="2113604"/>
                  </a:lnTo>
                  <a:lnTo>
                    <a:pt x="637661" y="2109478"/>
                  </a:lnTo>
                  <a:lnTo>
                    <a:pt x="609398" y="2105353"/>
                  </a:lnTo>
                  <a:lnTo>
                    <a:pt x="581453" y="2100593"/>
                  </a:lnTo>
                  <a:lnTo>
                    <a:pt x="553825" y="2095199"/>
                  </a:lnTo>
                  <a:lnTo>
                    <a:pt x="525880" y="2089487"/>
                  </a:lnTo>
                  <a:lnTo>
                    <a:pt x="498252" y="2083458"/>
                  </a:lnTo>
                  <a:lnTo>
                    <a:pt x="470624" y="2076476"/>
                  </a:lnTo>
                  <a:lnTo>
                    <a:pt x="443314" y="2069495"/>
                  </a:lnTo>
                  <a:lnTo>
                    <a:pt x="416321" y="2061879"/>
                  </a:lnTo>
                  <a:lnTo>
                    <a:pt x="389011" y="2053629"/>
                  </a:lnTo>
                  <a:lnTo>
                    <a:pt x="362019" y="2045378"/>
                  </a:lnTo>
                  <a:lnTo>
                    <a:pt x="335343" y="2036176"/>
                  </a:lnTo>
                  <a:lnTo>
                    <a:pt x="308668" y="2026656"/>
                  </a:lnTo>
                  <a:lnTo>
                    <a:pt x="282311" y="2016502"/>
                  </a:lnTo>
                  <a:lnTo>
                    <a:pt x="255953" y="2006030"/>
                  </a:lnTo>
                  <a:lnTo>
                    <a:pt x="229913" y="1994923"/>
                  </a:lnTo>
                  <a:lnTo>
                    <a:pt x="203556" y="1983499"/>
                  </a:lnTo>
                  <a:lnTo>
                    <a:pt x="177833" y="1971441"/>
                  </a:lnTo>
                  <a:lnTo>
                    <a:pt x="152429" y="1959065"/>
                  </a:lnTo>
                  <a:lnTo>
                    <a:pt x="127024" y="1946372"/>
                  </a:lnTo>
                  <a:lnTo>
                    <a:pt x="101619" y="1933044"/>
                  </a:lnTo>
                  <a:lnTo>
                    <a:pt x="76532" y="1919399"/>
                  </a:lnTo>
                  <a:lnTo>
                    <a:pt x="51762" y="1905437"/>
                  </a:lnTo>
                  <a:lnTo>
                    <a:pt x="27310" y="1890523"/>
                  </a:lnTo>
                  <a:lnTo>
                    <a:pt x="2858" y="1875291"/>
                  </a:lnTo>
                  <a:lnTo>
                    <a:pt x="0" y="1888301"/>
                  </a:lnTo>
                  <a:lnTo>
                    <a:pt x="0" y="1870531"/>
                  </a:lnTo>
                  <a:lnTo>
                    <a:pt x="952" y="1850222"/>
                  </a:lnTo>
                  <a:lnTo>
                    <a:pt x="2223" y="1829913"/>
                  </a:lnTo>
                  <a:lnTo>
                    <a:pt x="3493" y="1809604"/>
                  </a:lnTo>
                  <a:lnTo>
                    <a:pt x="5398" y="1790247"/>
                  </a:lnTo>
                  <a:lnTo>
                    <a:pt x="6986" y="1770573"/>
                  </a:lnTo>
                  <a:lnTo>
                    <a:pt x="9209" y="1750898"/>
                  </a:lnTo>
                  <a:lnTo>
                    <a:pt x="11749" y="1732176"/>
                  </a:lnTo>
                  <a:lnTo>
                    <a:pt x="14290" y="1713136"/>
                  </a:lnTo>
                  <a:lnTo>
                    <a:pt x="17148" y="1694414"/>
                  </a:lnTo>
                  <a:lnTo>
                    <a:pt x="20006" y="1676009"/>
                  </a:lnTo>
                  <a:lnTo>
                    <a:pt x="23499" y="1657604"/>
                  </a:lnTo>
                  <a:lnTo>
                    <a:pt x="26992" y="1639834"/>
                  </a:lnTo>
                  <a:lnTo>
                    <a:pt x="30486" y="1621746"/>
                  </a:lnTo>
                  <a:lnTo>
                    <a:pt x="34931" y="1604293"/>
                  </a:lnTo>
                  <a:lnTo>
                    <a:pt x="38742" y="1586840"/>
                  </a:lnTo>
                  <a:lnTo>
                    <a:pt x="43188" y="1569704"/>
                  </a:lnTo>
                  <a:lnTo>
                    <a:pt x="47951" y="1552569"/>
                  </a:lnTo>
                  <a:lnTo>
                    <a:pt x="52715" y="1536068"/>
                  </a:lnTo>
                  <a:lnTo>
                    <a:pt x="57796" y="1519249"/>
                  </a:lnTo>
                  <a:lnTo>
                    <a:pt x="62877" y="1503066"/>
                  </a:lnTo>
                  <a:lnTo>
                    <a:pt x="68593" y="1486564"/>
                  </a:lnTo>
                  <a:lnTo>
                    <a:pt x="73991" y="1470698"/>
                  </a:lnTo>
                  <a:lnTo>
                    <a:pt x="80025" y="1455149"/>
                  </a:lnTo>
                  <a:lnTo>
                    <a:pt x="86059" y="1439283"/>
                  </a:lnTo>
                  <a:lnTo>
                    <a:pt x="92410" y="1424051"/>
                  </a:lnTo>
                  <a:lnTo>
                    <a:pt x="98761" y="1409137"/>
                  </a:lnTo>
                  <a:lnTo>
                    <a:pt x="105430" y="1393905"/>
                  </a:lnTo>
                  <a:lnTo>
                    <a:pt x="112098" y="1378990"/>
                  </a:lnTo>
                  <a:lnTo>
                    <a:pt x="119402" y="1364393"/>
                  </a:lnTo>
                  <a:lnTo>
                    <a:pt x="126706" y="1350114"/>
                  </a:lnTo>
                  <a:lnTo>
                    <a:pt x="134010" y="1335834"/>
                  </a:lnTo>
                  <a:lnTo>
                    <a:pt x="141632" y="1321871"/>
                  </a:lnTo>
                  <a:lnTo>
                    <a:pt x="149571" y="1307909"/>
                  </a:lnTo>
                  <a:lnTo>
                    <a:pt x="157510" y="1294264"/>
                  </a:lnTo>
                  <a:lnTo>
                    <a:pt x="165766" y="1280936"/>
                  </a:lnTo>
                  <a:lnTo>
                    <a:pt x="174023" y="1267291"/>
                  </a:lnTo>
                  <a:lnTo>
                    <a:pt x="182597" y="1253963"/>
                  </a:lnTo>
                  <a:lnTo>
                    <a:pt x="191171" y="1241270"/>
                  </a:lnTo>
                  <a:lnTo>
                    <a:pt x="200380" y="1228260"/>
                  </a:lnTo>
                  <a:lnTo>
                    <a:pt x="209589" y="1215884"/>
                  </a:lnTo>
                  <a:lnTo>
                    <a:pt x="218799" y="1203191"/>
                  </a:lnTo>
                  <a:lnTo>
                    <a:pt x="228008" y="1191133"/>
                  </a:lnTo>
                  <a:lnTo>
                    <a:pt x="237852" y="1178757"/>
                  </a:lnTo>
                  <a:lnTo>
                    <a:pt x="247697" y="1167016"/>
                  </a:lnTo>
                  <a:lnTo>
                    <a:pt x="257541" y="1155275"/>
                  </a:lnTo>
                  <a:lnTo>
                    <a:pt x="267703" y="1143533"/>
                  </a:lnTo>
                  <a:lnTo>
                    <a:pt x="278182" y="1132110"/>
                  </a:lnTo>
                  <a:lnTo>
                    <a:pt x="288662" y="1120686"/>
                  </a:lnTo>
                  <a:lnTo>
                    <a:pt x="298824" y="1109579"/>
                  </a:lnTo>
                  <a:lnTo>
                    <a:pt x="309938" y="1098473"/>
                  </a:lnTo>
                  <a:lnTo>
                    <a:pt x="320735" y="1087684"/>
                  </a:lnTo>
                  <a:lnTo>
                    <a:pt x="331850" y="1076895"/>
                  </a:lnTo>
                  <a:lnTo>
                    <a:pt x="343282" y="1066423"/>
                  </a:lnTo>
                  <a:lnTo>
                    <a:pt x="354715" y="1055951"/>
                  </a:lnTo>
                  <a:lnTo>
                    <a:pt x="366147" y="1045797"/>
                  </a:lnTo>
                  <a:lnTo>
                    <a:pt x="377897" y="1035642"/>
                  </a:lnTo>
                  <a:lnTo>
                    <a:pt x="389964" y="1025805"/>
                  </a:lnTo>
                  <a:lnTo>
                    <a:pt x="401714" y="1015968"/>
                  </a:lnTo>
                  <a:lnTo>
                    <a:pt x="414099" y="1006448"/>
                  </a:lnTo>
                  <a:lnTo>
                    <a:pt x="426801" y="996928"/>
                  </a:lnTo>
                  <a:lnTo>
                    <a:pt x="439186" y="987408"/>
                  </a:lnTo>
                  <a:lnTo>
                    <a:pt x="451571" y="977888"/>
                  </a:lnTo>
                  <a:lnTo>
                    <a:pt x="477293" y="960118"/>
                  </a:lnTo>
                  <a:lnTo>
                    <a:pt x="481421" y="957262"/>
                  </a:lnTo>
                  <a:close/>
                  <a:moveTo>
                    <a:pt x="839471" y="0"/>
                  </a:moveTo>
                  <a:lnTo>
                    <a:pt x="852171" y="0"/>
                  </a:lnTo>
                  <a:lnTo>
                    <a:pt x="865506" y="0"/>
                  </a:lnTo>
                  <a:lnTo>
                    <a:pt x="878206" y="636"/>
                  </a:lnTo>
                  <a:lnTo>
                    <a:pt x="890906" y="1271"/>
                  </a:lnTo>
                  <a:lnTo>
                    <a:pt x="903288" y="2542"/>
                  </a:lnTo>
                  <a:lnTo>
                    <a:pt x="915988" y="3813"/>
                  </a:lnTo>
                  <a:lnTo>
                    <a:pt x="928371" y="5719"/>
                  </a:lnTo>
                  <a:lnTo>
                    <a:pt x="940436" y="7943"/>
                  </a:lnTo>
                  <a:lnTo>
                    <a:pt x="952818" y="10167"/>
                  </a:lnTo>
                  <a:lnTo>
                    <a:pt x="964883" y="12708"/>
                  </a:lnTo>
                  <a:lnTo>
                    <a:pt x="976631" y="15568"/>
                  </a:lnTo>
                  <a:lnTo>
                    <a:pt x="988696" y="19062"/>
                  </a:lnTo>
                  <a:lnTo>
                    <a:pt x="1000443" y="22239"/>
                  </a:lnTo>
                  <a:lnTo>
                    <a:pt x="1011873" y="26052"/>
                  </a:lnTo>
                  <a:lnTo>
                    <a:pt x="1023621" y="30182"/>
                  </a:lnTo>
                  <a:lnTo>
                    <a:pt x="1034733" y="34630"/>
                  </a:lnTo>
                  <a:lnTo>
                    <a:pt x="1046163" y="39395"/>
                  </a:lnTo>
                  <a:lnTo>
                    <a:pt x="1057276" y="44161"/>
                  </a:lnTo>
                  <a:lnTo>
                    <a:pt x="1068388" y="48926"/>
                  </a:lnTo>
                  <a:lnTo>
                    <a:pt x="1079183" y="54645"/>
                  </a:lnTo>
                  <a:lnTo>
                    <a:pt x="1089661" y="60046"/>
                  </a:lnTo>
                  <a:lnTo>
                    <a:pt x="1100456" y="66082"/>
                  </a:lnTo>
                  <a:lnTo>
                    <a:pt x="1110616" y="72119"/>
                  </a:lnTo>
                  <a:lnTo>
                    <a:pt x="1120776" y="78790"/>
                  </a:lnTo>
                  <a:lnTo>
                    <a:pt x="1130936" y="85462"/>
                  </a:lnTo>
                  <a:lnTo>
                    <a:pt x="1140461" y="92134"/>
                  </a:lnTo>
                  <a:lnTo>
                    <a:pt x="1150303" y="99123"/>
                  </a:lnTo>
                  <a:lnTo>
                    <a:pt x="1159828" y="106430"/>
                  </a:lnTo>
                  <a:lnTo>
                    <a:pt x="1169353" y="114055"/>
                  </a:lnTo>
                  <a:lnTo>
                    <a:pt x="1178561" y="121680"/>
                  </a:lnTo>
                  <a:lnTo>
                    <a:pt x="1187133" y="129623"/>
                  </a:lnTo>
                  <a:lnTo>
                    <a:pt x="1196023" y="137883"/>
                  </a:lnTo>
                  <a:lnTo>
                    <a:pt x="1204596" y="146143"/>
                  </a:lnTo>
                  <a:lnTo>
                    <a:pt x="1213168" y="155039"/>
                  </a:lnTo>
                  <a:lnTo>
                    <a:pt x="1221106" y="163299"/>
                  </a:lnTo>
                  <a:lnTo>
                    <a:pt x="1229043" y="172513"/>
                  </a:lnTo>
                  <a:lnTo>
                    <a:pt x="1236981" y="181726"/>
                  </a:lnTo>
                  <a:lnTo>
                    <a:pt x="1244283" y="190939"/>
                  </a:lnTo>
                  <a:lnTo>
                    <a:pt x="1251586" y="200153"/>
                  </a:lnTo>
                  <a:lnTo>
                    <a:pt x="1258888" y="210001"/>
                  </a:lnTo>
                  <a:lnTo>
                    <a:pt x="1265556" y="219850"/>
                  </a:lnTo>
                  <a:lnTo>
                    <a:pt x="1272223" y="230017"/>
                  </a:lnTo>
                  <a:lnTo>
                    <a:pt x="1278256" y="240183"/>
                  </a:lnTo>
                  <a:lnTo>
                    <a:pt x="1284606" y="250667"/>
                  </a:lnTo>
                  <a:lnTo>
                    <a:pt x="1290321" y="261151"/>
                  </a:lnTo>
                  <a:lnTo>
                    <a:pt x="1296353" y="271953"/>
                  </a:lnTo>
                  <a:lnTo>
                    <a:pt x="1301433" y="282755"/>
                  </a:lnTo>
                  <a:lnTo>
                    <a:pt x="1306831" y="293239"/>
                  </a:lnTo>
                  <a:lnTo>
                    <a:pt x="1311593" y="304359"/>
                  </a:lnTo>
                  <a:lnTo>
                    <a:pt x="1316356" y="315796"/>
                  </a:lnTo>
                  <a:lnTo>
                    <a:pt x="1320483" y="327234"/>
                  </a:lnTo>
                  <a:lnTo>
                    <a:pt x="1324293" y="338671"/>
                  </a:lnTo>
                  <a:lnTo>
                    <a:pt x="1328421" y="350426"/>
                  </a:lnTo>
                  <a:lnTo>
                    <a:pt x="1331913" y="362181"/>
                  </a:lnTo>
                  <a:lnTo>
                    <a:pt x="1335088" y="373936"/>
                  </a:lnTo>
                  <a:lnTo>
                    <a:pt x="1337946" y="386009"/>
                  </a:lnTo>
                  <a:lnTo>
                    <a:pt x="1340803" y="398081"/>
                  </a:lnTo>
                  <a:lnTo>
                    <a:pt x="1343026" y="410472"/>
                  </a:lnTo>
                  <a:lnTo>
                    <a:pt x="1344931" y="422862"/>
                  </a:lnTo>
                  <a:lnTo>
                    <a:pt x="1346518" y="435252"/>
                  </a:lnTo>
                  <a:lnTo>
                    <a:pt x="1348106" y="447643"/>
                  </a:lnTo>
                  <a:lnTo>
                    <a:pt x="1349058" y="460033"/>
                  </a:lnTo>
                  <a:lnTo>
                    <a:pt x="1350011" y="472741"/>
                  </a:lnTo>
                  <a:lnTo>
                    <a:pt x="1350646" y="485449"/>
                  </a:lnTo>
                  <a:lnTo>
                    <a:pt x="1350963" y="498475"/>
                  </a:lnTo>
                  <a:lnTo>
                    <a:pt x="1350646" y="513407"/>
                  </a:lnTo>
                  <a:lnTo>
                    <a:pt x="1349693" y="528975"/>
                  </a:lnTo>
                  <a:lnTo>
                    <a:pt x="1348423" y="543907"/>
                  </a:lnTo>
                  <a:lnTo>
                    <a:pt x="1347153" y="558521"/>
                  </a:lnTo>
                  <a:lnTo>
                    <a:pt x="1345248" y="573453"/>
                  </a:lnTo>
                  <a:lnTo>
                    <a:pt x="1342708" y="588067"/>
                  </a:lnTo>
                  <a:lnTo>
                    <a:pt x="1339851" y="602682"/>
                  </a:lnTo>
                  <a:lnTo>
                    <a:pt x="1336358" y="616660"/>
                  </a:lnTo>
                  <a:lnTo>
                    <a:pt x="1332866" y="631275"/>
                  </a:lnTo>
                  <a:lnTo>
                    <a:pt x="1328738" y="645254"/>
                  </a:lnTo>
                  <a:lnTo>
                    <a:pt x="1324293" y="658915"/>
                  </a:lnTo>
                  <a:lnTo>
                    <a:pt x="1319531" y="672576"/>
                  </a:lnTo>
                  <a:lnTo>
                    <a:pt x="1314133" y="685920"/>
                  </a:lnTo>
                  <a:lnTo>
                    <a:pt x="1308418" y="699263"/>
                  </a:lnTo>
                  <a:lnTo>
                    <a:pt x="1302386" y="712607"/>
                  </a:lnTo>
                  <a:lnTo>
                    <a:pt x="1296353" y="725315"/>
                  </a:lnTo>
                  <a:lnTo>
                    <a:pt x="1289368" y="738023"/>
                  </a:lnTo>
                  <a:lnTo>
                    <a:pt x="1282383" y="750413"/>
                  </a:lnTo>
                  <a:lnTo>
                    <a:pt x="1275081" y="762486"/>
                  </a:lnTo>
                  <a:lnTo>
                    <a:pt x="1267143" y="774559"/>
                  </a:lnTo>
                  <a:lnTo>
                    <a:pt x="1259206" y="786313"/>
                  </a:lnTo>
                  <a:lnTo>
                    <a:pt x="1250633" y="797751"/>
                  </a:lnTo>
                  <a:lnTo>
                    <a:pt x="1242061" y="809188"/>
                  </a:lnTo>
                  <a:lnTo>
                    <a:pt x="1232853" y="819990"/>
                  </a:lnTo>
                  <a:lnTo>
                    <a:pt x="1223963" y="830792"/>
                  </a:lnTo>
                  <a:lnTo>
                    <a:pt x="1214121" y="841276"/>
                  </a:lnTo>
                  <a:lnTo>
                    <a:pt x="1204278" y="851442"/>
                  </a:lnTo>
                  <a:lnTo>
                    <a:pt x="1193801" y="860974"/>
                  </a:lnTo>
                  <a:lnTo>
                    <a:pt x="1183323" y="870822"/>
                  </a:lnTo>
                  <a:lnTo>
                    <a:pt x="1172528" y="880036"/>
                  </a:lnTo>
                  <a:lnTo>
                    <a:pt x="1161733" y="889249"/>
                  </a:lnTo>
                  <a:lnTo>
                    <a:pt x="1150303" y="897827"/>
                  </a:lnTo>
                  <a:lnTo>
                    <a:pt x="1134746" y="909264"/>
                  </a:lnTo>
                  <a:lnTo>
                    <a:pt x="1118236" y="920066"/>
                  </a:lnTo>
                  <a:lnTo>
                    <a:pt x="1101408" y="929915"/>
                  </a:lnTo>
                  <a:lnTo>
                    <a:pt x="1084581" y="939446"/>
                  </a:lnTo>
                  <a:lnTo>
                    <a:pt x="1066801" y="948342"/>
                  </a:lnTo>
                  <a:lnTo>
                    <a:pt x="1048703" y="956602"/>
                  </a:lnTo>
                  <a:lnTo>
                    <a:pt x="1040131" y="960414"/>
                  </a:lnTo>
                  <a:lnTo>
                    <a:pt x="1030606" y="963909"/>
                  </a:lnTo>
                  <a:lnTo>
                    <a:pt x="1021398" y="967722"/>
                  </a:lnTo>
                  <a:lnTo>
                    <a:pt x="1011873" y="970899"/>
                  </a:lnTo>
                  <a:lnTo>
                    <a:pt x="1002348" y="973758"/>
                  </a:lnTo>
                  <a:lnTo>
                    <a:pt x="993141" y="976617"/>
                  </a:lnTo>
                  <a:lnTo>
                    <a:pt x="983616" y="979794"/>
                  </a:lnTo>
                  <a:lnTo>
                    <a:pt x="973773" y="982018"/>
                  </a:lnTo>
                  <a:lnTo>
                    <a:pt x="963931" y="984560"/>
                  </a:lnTo>
                  <a:lnTo>
                    <a:pt x="954088" y="986466"/>
                  </a:lnTo>
                  <a:lnTo>
                    <a:pt x="944246" y="988372"/>
                  </a:lnTo>
                  <a:lnTo>
                    <a:pt x="934403" y="990596"/>
                  </a:lnTo>
                  <a:lnTo>
                    <a:pt x="924561" y="991867"/>
                  </a:lnTo>
                  <a:lnTo>
                    <a:pt x="914401" y="993455"/>
                  </a:lnTo>
                  <a:lnTo>
                    <a:pt x="904241" y="994409"/>
                  </a:lnTo>
                  <a:lnTo>
                    <a:pt x="893763" y="995362"/>
                  </a:lnTo>
                  <a:lnTo>
                    <a:pt x="883603" y="995997"/>
                  </a:lnTo>
                  <a:lnTo>
                    <a:pt x="873126" y="996632"/>
                  </a:lnTo>
                  <a:lnTo>
                    <a:pt x="862648" y="996950"/>
                  </a:lnTo>
                  <a:lnTo>
                    <a:pt x="852171" y="996950"/>
                  </a:lnTo>
                  <a:lnTo>
                    <a:pt x="840423" y="996950"/>
                  </a:lnTo>
                  <a:lnTo>
                    <a:pt x="828358" y="996315"/>
                  </a:lnTo>
                  <a:lnTo>
                    <a:pt x="816293" y="995679"/>
                  </a:lnTo>
                  <a:lnTo>
                    <a:pt x="804546" y="994726"/>
                  </a:lnTo>
                  <a:lnTo>
                    <a:pt x="792798" y="993455"/>
                  </a:lnTo>
                  <a:lnTo>
                    <a:pt x="781368" y="992185"/>
                  </a:lnTo>
                  <a:lnTo>
                    <a:pt x="769621" y="990278"/>
                  </a:lnTo>
                  <a:lnTo>
                    <a:pt x="758191" y="988054"/>
                  </a:lnTo>
                  <a:lnTo>
                    <a:pt x="746761" y="985831"/>
                  </a:lnTo>
                  <a:lnTo>
                    <a:pt x="735331" y="983289"/>
                  </a:lnTo>
                  <a:lnTo>
                    <a:pt x="724218" y="980430"/>
                  </a:lnTo>
                  <a:lnTo>
                    <a:pt x="713106" y="977253"/>
                  </a:lnTo>
                  <a:lnTo>
                    <a:pt x="702311" y="973758"/>
                  </a:lnTo>
                  <a:lnTo>
                    <a:pt x="691198" y="970263"/>
                  </a:lnTo>
                  <a:lnTo>
                    <a:pt x="680721" y="966768"/>
                  </a:lnTo>
                  <a:lnTo>
                    <a:pt x="670243" y="962321"/>
                  </a:lnTo>
                  <a:lnTo>
                    <a:pt x="659448" y="958190"/>
                  </a:lnTo>
                  <a:lnTo>
                    <a:pt x="648971" y="953425"/>
                  </a:lnTo>
                  <a:lnTo>
                    <a:pt x="638811" y="948659"/>
                  </a:lnTo>
                  <a:lnTo>
                    <a:pt x="628651" y="943894"/>
                  </a:lnTo>
                  <a:lnTo>
                    <a:pt x="618491" y="938493"/>
                  </a:lnTo>
                  <a:lnTo>
                    <a:pt x="608648" y="933410"/>
                  </a:lnTo>
                  <a:lnTo>
                    <a:pt x="599123" y="927373"/>
                  </a:lnTo>
                  <a:lnTo>
                    <a:pt x="589281" y="921655"/>
                  </a:lnTo>
                  <a:lnTo>
                    <a:pt x="579756" y="915618"/>
                  </a:lnTo>
                  <a:lnTo>
                    <a:pt x="570548" y="909264"/>
                  </a:lnTo>
                  <a:lnTo>
                    <a:pt x="561023" y="902910"/>
                  </a:lnTo>
                  <a:lnTo>
                    <a:pt x="552133" y="895921"/>
                  </a:lnTo>
                  <a:lnTo>
                    <a:pt x="543561" y="889249"/>
                  </a:lnTo>
                  <a:lnTo>
                    <a:pt x="534671" y="881942"/>
                  </a:lnTo>
                  <a:lnTo>
                    <a:pt x="526098" y="874952"/>
                  </a:lnTo>
                  <a:lnTo>
                    <a:pt x="517526" y="867328"/>
                  </a:lnTo>
                  <a:lnTo>
                    <a:pt x="508318" y="858750"/>
                  </a:lnTo>
                  <a:lnTo>
                    <a:pt x="499428" y="849854"/>
                  </a:lnTo>
                  <a:lnTo>
                    <a:pt x="490538" y="840958"/>
                  </a:lnTo>
                  <a:lnTo>
                    <a:pt x="481648" y="831427"/>
                  </a:lnTo>
                  <a:lnTo>
                    <a:pt x="473711" y="821896"/>
                  </a:lnTo>
                  <a:lnTo>
                    <a:pt x="465456" y="812047"/>
                  </a:lnTo>
                  <a:lnTo>
                    <a:pt x="457518" y="801881"/>
                  </a:lnTo>
                  <a:lnTo>
                    <a:pt x="449898" y="791714"/>
                  </a:lnTo>
                  <a:lnTo>
                    <a:pt x="442596" y="781548"/>
                  </a:lnTo>
                  <a:lnTo>
                    <a:pt x="435293" y="770746"/>
                  </a:lnTo>
                  <a:lnTo>
                    <a:pt x="428626" y="759944"/>
                  </a:lnTo>
                  <a:lnTo>
                    <a:pt x="421958" y="749142"/>
                  </a:lnTo>
                  <a:lnTo>
                    <a:pt x="415608" y="738023"/>
                  </a:lnTo>
                  <a:lnTo>
                    <a:pt x="409576" y="726585"/>
                  </a:lnTo>
                  <a:lnTo>
                    <a:pt x="403861" y="715148"/>
                  </a:lnTo>
                  <a:lnTo>
                    <a:pt x="398463" y="703393"/>
                  </a:lnTo>
                  <a:lnTo>
                    <a:pt x="393383" y="691638"/>
                  </a:lnTo>
                  <a:lnTo>
                    <a:pt x="388303" y="679566"/>
                  </a:lnTo>
                  <a:lnTo>
                    <a:pt x="383858" y="667493"/>
                  </a:lnTo>
                  <a:lnTo>
                    <a:pt x="379731" y="655420"/>
                  </a:lnTo>
                  <a:lnTo>
                    <a:pt x="375603" y="643030"/>
                  </a:lnTo>
                  <a:lnTo>
                    <a:pt x="372111" y="630322"/>
                  </a:lnTo>
                  <a:lnTo>
                    <a:pt x="368936" y="617614"/>
                  </a:lnTo>
                  <a:lnTo>
                    <a:pt x="365443" y="604588"/>
                  </a:lnTo>
                  <a:lnTo>
                    <a:pt x="362903" y="591880"/>
                  </a:lnTo>
                  <a:lnTo>
                    <a:pt x="360681" y="578854"/>
                  </a:lnTo>
                  <a:lnTo>
                    <a:pt x="358776" y="565828"/>
                  </a:lnTo>
                  <a:lnTo>
                    <a:pt x="357188" y="552485"/>
                  </a:lnTo>
                  <a:lnTo>
                    <a:pt x="355601" y="539141"/>
                  </a:lnTo>
                  <a:lnTo>
                    <a:pt x="354648" y="525480"/>
                  </a:lnTo>
                  <a:lnTo>
                    <a:pt x="354331" y="511819"/>
                  </a:lnTo>
                  <a:lnTo>
                    <a:pt x="354013" y="498475"/>
                  </a:lnTo>
                  <a:lnTo>
                    <a:pt x="354331" y="485449"/>
                  </a:lnTo>
                  <a:lnTo>
                    <a:pt x="354648" y="472741"/>
                  </a:lnTo>
                  <a:lnTo>
                    <a:pt x="355601" y="460033"/>
                  </a:lnTo>
                  <a:lnTo>
                    <a:pt x="356871" y="447643"/>
                  </a:lnTo>
                  <a:lnTo>
                    <a:pt x="358141" y="434935"/>
                  </a:lnTo>
                  <a:lnTo>
                    <a:pt x="360046" y="422544"/>
                  </a:lnTo>
                  <a:lnTo>
                    <a:pt x="361951" y="410472"/>
                  </a:lnTo>
                  <a:lnTo>
                    <a:pt x="364173" y="397763"/>
                  </a:lnTo>
                  <a:lnTo>
                    <a:pt x="366713" y="385691"/>
                  </a:lnTo>
                  <a:lnTo>
                    <a:pt x="369888" y="373936"/>
                  </a:lnTo>
                  <a:lnTo>
                    <a:pt x="373063" y="361863"/>
                  </a:lnTo>
                  <a:lnTo>
                    <a:pt x="376556" y="350108"/>
                  </a:lnTo>
                  <a:lnTo>
                    <a:pt x="380683" y="338671"/>
                  </a:lnTo>
                  <a:lnTo>
                    <a:pt x="384493" y="326916"/>
                  </a:lnTo>
                  <a:lnTo>
                    <a:pt x="388621" y="315796"/>
                  </a:lnTo>
                  <a:lnTo>
                    <a:pt x="393383" y="304359"/>
                  </a:lnTo>
                  <a:lnTo>
                    <a:pt x="398146" y="293239"/>
                  </a:lnTo>
                  <a:lnTo>
                    <a:pt x="403543" y="282755"/>
                  </a:lnTo>
                  <a:lnTo>
                    <a:pt x="408623" y="271636"/>
                  </a:lnTo>
                  <a:lnTo>
                    <a:pt x="414656" y="261151"/>
                  </a:lnTo>
                  <a:lnTo>
                    <a:pt x="420371" y="250667"/>
                  </a:lnTo>
                  <a:lnTo>
                    <a:pt x="426721" y="240183"/>
                  </a:lnTo>
                  <a:lnTo>
                    <a:pt x="432753" y="230017"/>
                  </a:lnTo>
                  <a:lnTo>
                    <a:pt x="439421" y="219850"/>
                  </a:lnTo>
                  <a:lnTo>
                    <a:pt x="446088" y="210001"/>
                  </a:lnTo>
                  <a:lnTo>
                    <a:pt x="453391" y="200153"/>
                  </a:lnTo>
                  <a:lnTo>
                    <a:pt x="460693" y="190939"/>
                  </a:lnTo>
                  <a:lnTo>
                    <a:pt x="467996" y="181408"/>
                  </a:lnTo>
                  <a:lnTo>
                    <a:pt x="475933" y="172195"/>
                  </a:lnTo>
                  <a:lnTo>
                    <a:pt x="483871" y="163299"/>
                  </a:lnTo>
                  <a:lnTo>
                    <a:pt x="491808" y="154403"/>
                  </a:lnTo>
                  <a:lnTo>
                    <a:pt x="500381" y="146143"/>
                  </a:lnTo>
                  <a:lnTo>
                    <a:pt x="508953" y="137565"/>
                  </a:lnTo>
                  <a:lnTo>
                    <a:pt x="517526" y="129305"/>
                  </a:lnTo>
                  <a:lnTo>
                    <a:pt x="526416" y="121680"/>
                  </a:lnTo>
                  <a:lnTo>
                    <a:pt x="535623" y="113738"/>
                  </a:lnTo>
                  <a:lnTo>
                    <a:pt x="545148" y="106113"/>
                  </a:lnTo>
                  <a:lnTo>
                    <a:pt x="554673" y="99123"/>
                  </a:lnTo>
                  <a:lnTo>
                    <a:pt x="564516" y="92134"/>
                  </a:lnTo>
                  <a:lnTo>
                    <a:pt x="574041" y="85462"/>
                  </a:lnTo>
                  <a:lnTo>
                    <a:pt x="584201" y="78473"/>
                  </a:lnTo>
                  <a:lnTo>
                    <a:pt x="594361" y="72119"/>
                  </a:lnTo>
                  <a:lnTo>
                    <a:pt x="604838" y="66082"/>
                  </a:lnTo>
                  <a:lnTo>
                    <a:pt x="615316" y="60046"/>
                  </a:lnTo>
                  <a:lnTo>
                    <a:pt x="625793" y="54645"/>
                  </a:lnTo>
                  <a:lnTo>
                    <a:pt x="636906" y="48926"/>
                  </a:lnTo>
                  <a:lnTo>
                    <a:pt x="647701" y="44161"/>
                  </a:lnTo>
                  <a:lnTo>
                    <a:pt x="658813" y="39395"/>
                  </a:lnTo>
                  <a:lnTo>
                    <a:pt x="670243" y="34630"/>
                  </a:lnTo>
                  <a:lnTo>
                    <a:pt x="681356" y="30182"/>
                  </a:lnTo>
                  <a:lnTo>
                    <a:pt x="693103" y="26052"/>
                  </a:lnTo>
                  <a:lnTo>
                    <a:pt x="704533" y="22239"/>
                  </a:lnTo>
                  <a:lnTo>
                    <a:pt x="716281" y="19062"/>
                  </a:lnTo>
                  <a:lnTo>
                    <a:pt x="728346" y="15568"/>
                  </a:lnTo>
                  <a:lnTo>
                    <a:pt x="740093" y="12708"/>
                  </a:lnTo>
                  <a:lnTo>
                    <a:pt x="752158" y="10167"/>
                  </a:lnTo>
                  <a:lnTo>
                    <a:pt x="764541" y="7625"/>
                  </a:lnTo>
                  <a:lnTo>
                    <a:pt x="776606" y="5719"/>
                  </a:lnTo>
                  <a:lnTo>
                    <a:pt x="788988" y="3813"/>
                  </a:lnTo>
                  <a:lnTo>
                    <a:pt x="801688" y="2542"/>
                  </a:lnTo>
                  <a:lnTo>
                    <a:pt x="814071" y="1271"/>
                  </a:lnTo>
                  <a:lnTo>
                    <a:pt x="826771" y="636"/>
                  </a:lnTo>
                  <a:lnTo>
                    <a:pt x="839471" y="0"/>
                  </a:lnTo>
                  <a:close/>
                </a:path>
              </a:pathLst>
            </a:custGeom>
            <a:solidFill>
              <a:srgbClr val="F7F7F7"/>
            </a:solidFill>
            <a:ln>
              <a:noFill/>
            </a:ln>
          </p:spPr>
          <p:txBody>
            <a:bodyPr anchor="ctr">
              <a:normAutofit fontScale="85000" lnSpcReduction="20000"/>
              <a:scene3d>
                <a:camera prst="orthographicFront"/>
                <a:lightRig rig="threePt" dir="t"/>
              </a:scene3d>
              <a:sp3d>
                <a:contourClr>
                  <a:srgbClr val="FFFFFF"/>
                </a:contourClr>
              </a:sp3d>
            </a:bodyPr>
            <a:lstStyle/>
            <a:p>
              <a:pPr algn="ctr" fontAlgn="base">
                <a:defRPr/>
              </a:pPr>
              <a:endParaRPr lang="zh-CN" altLang="en-US" sz="2400" strike="noStrike" noProof="1">
                <a:solidFill>
                  <a:srgbClr val="FFFFFF"/>
                </a:solidFill>
              </a:endParaRPr>
            </a:p>
          </p:txBody>
        </p:sp>
      </p:grpSp>
      <p:grpSp>
        <p:nvGrpSpPr>
          <p:cNvPr id="23561" name="组合 13"/>
          <p:cNvGrpSpPr/>
          <p:nvPr/>
        </p:nvGrpSpPr>
        <p:grpSpPr>
          <a:xfrm>
            <a:off x="4616450" y="2978150"/>
            <a:ext cx="506413" cy="504825"/>
            <a:chOff x="1519237" y="1651743"/>
            <a:chExt cx="447675" cy="447675"/>
          </a:xfrm>
        </p:grpSpPr>
        <p:sp>
          <p:nvSpPr>
            <p:cNvPr id="15" name="椭圆 14"/>
            <p:cNvSpPr/>
            <p:nvPr/>
          </p:nvSpPr>
          <p:spPr>
            <a:xfrm>
              <a:off x="1519237" y="1651743"/>
              <a:ext cx="447675" cy="447675"/>
            </a:xfrm>
            <a:prstGeom prst="ellipse">
              <a:avLst/>
            </a:prstGeom>
            <a:solidFill>
              <a:schemeClr val="accent1">
                <a:lumMod val="50000"/>
              </a:schemeClr>
            </a:solidFill>
            <a:ln w="1905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lnSpc>
                  <a:spcPct val="80000"/>
                </a:lnSpc>
              </a:pPr>
              <a:endParaRPr lang="zh-CN" altLang="en-US" sz="2000">
                <a:solidFill>
                  <a:srgbClr val="FFFFFF"/>
                </a:solidFill>
                <a:latin typeface="Arial" panose="020B0604020202020204" pitchFamily="34" charset="0"/>
                <a:ea typeface="黑体" panose="02010609060101010101" charset="-122"/>
              </a:endParaRPr>
            </a:p>
          </p:txBody>
        </p:sp>
        <p:sp>
          <p:nvSpPr>
            <p:cNvPr id="16" name="KSO_Shape"/>
            <p:cNvSpPr/>
            <p:nvPr/>
          </p:nvSpPr>
          <p:spPr bwMode="auto">
            <a:xfrm>
              <a:off x="1632717" y="1704975"/>
              <a:ext cx="247650" cy="313481"/>
            </a:xfrm>
            <a:custGeom>
              <a:avLst/>
              <a:gdLst>
                <a:gd name="T0" fmla="*/ 508479 w 1679575"/>
                <a:gd name="T1" fmla="*/ 933537 h 2125662"/>
                <a:gd name="T2" fmla="*/ 645344 w 1679575"/>
                <a:gd name="T3" fmla="*/ 1004349 h 2125662"/>
                <a:gd name="T4" fmla="*/ 637947 w 1679575"/>
                <a:gd name="T5" fmla="*/ 1045870 h 2125662"/>
                <a:gd name="T6" fmla="*/ 629410 w 1679575"/>
                <a:gd name="T7" fmla="*/ 1095637 h 2125662"/>
                <a:gd name="T8" fmla="*/ 645913 w 1679575"/>
                <a:gd name="T9" fmla="*/ 1148533 h 2125662"/>
                <a:gd name="T10" fmla="*/ 923628 w 1679575"/>
                <a:gd name="T11" fmla="*/ 1679766 h 2125662"/>
                <a:gd name="T12" fmla="*/ 886068 w 1679575"/>
                <a:gd name="T13" fmla="*/ 1137442 h 2125662"/>
                <a:gd name="T14" fmla="*/ 896597 w 1679575"/>
                <a:gd name="T15" fmla="*/ 1083408 h 2125662"/>
                <a:gd name="T16" fmla="*/ 885214 w 1679575"/>
                <a:gd name="T17" fmla="*/ 1039044 h 2125662"/>
                <a:gd name="T18" fmla="*/ 917083 w 1679575"/>
                <a:gd name="T19" fmla="*/ 999799 h 2125662"/>
                <a:gd name="T20" fmla="*/ 1048543 w 1679575"/>
                <a:gd name="T21" fmla="*/ 927280 h 2125662"/>
                <a:gd name="T22" fmla="*/ 1168905 w 1679575"/>
                <a:gd name="T23" fmla="*/ 933822 h 2125662"/>
                <a:gd name="T24" fmla="*/ 1257397 w 1679575"/>
                <a:gd name="T25" fmla="*/ 1021128 h 2125662"/>
                <a:gd name="T26" fmla="*/ 1333655 w 1679575"/>
                <a:gd name="T27" fmla="*/ 1118957 h 2125662"/>
                <a:gd name="T28" fmla="*/ 1397392 w 1679575"/>
                <a:gd name="T29" fmla="*/ 1227592 h 2125662"/>
                <a:gd name="T30" fmla="*/ 1446903 w 1679575"/>
                <a:gd name="T31" fmla="*/ 1349025 h 2125662"/>
                <a:gd name="T32" fmla="*/ 1482186 w 1679575"/>
                <a:gd name="T33" fmla="*/ 1483540 h 2125662"/>
                <a:gd name="T34" fmla="*/ 1501820 w 1679575"/>
                <a:gd name="T35" fmla="*/ 1632274 h 2125662"/>
                <a:gd name="T36" fmla="*/ 1439790 w 1679575"/>
                <a:gd name="T37" fmla="*/ 1742331 h 2125662"/>
                <a:gd name="T38" fmla="*/ 1242601 w 1679575"/>
                <a:gd name="T39" fmla="*/ 1826794 h 2125662"/>
                <a:gd name="T40" fmla="*/ 1035738 w 1679575"/>
                <a:gd name="T41" fmla="*/ 1881112 h 2125662"/>
                <a:gd name="T42" fmla="*/ 822331 w 1679575"/>
                <a:gd name="T43" fmla="*/ 1904432 h 2125662"/>
                <a:gd name="T44" fmla="*/ 596403 w 1679575"/>
                <a:gd name="T45" fmla="*/ 1894194 h 2125662"/>
                <a:gd name="T46" fmla="*/ 373036 w 1679575"/>
                <a:gd name="T47" fmla="*/ 1847838 h 2125662"/>
                <a:gd name="T48" fmla="*/ 159344 w 1679575"/>
                <a:gd name="T49" fmla="*/ 1766788 h 2125662"/>
                <a:gd name="T50" fmla="*/ 0 w 1679575"/>
                <a:gd name="T51" fmla="*/ 1676354 h 2125662"/>
                <a:gd name="T52" fmla="*/ 15365 w 1679575"/>
                <a:gd name="T53" fmla="*/ 1518519 h 2125662"/>
                <a:gd name="T54" fmla="*/ 47234 w 1679575"/>
                <a:gd name="T55" fmla="*/ 1376611 h 2125662"/>
                <a:gd name="T56" fmla="*/ 94468 w 1679575"/>
                <a:gd name="T57" fmla="*/ 1249206 h 2125662"/>
                <a:gd name="T58" fmla="*/ 155930 w 1679575"/>
                <a:gd name="T59" fmla="*/ 1135735 h 2125662"/>
                <a:gd name="T60" fmla="*/ 230765 w 1679575"/>
                <a:gd name="T61" fmla="*/ 1035348 h 2125662"/>
                <a:gd name="T62" fmla="*/ 317835 w 1679575"/>
                <a:gd name="T63" fmla="*/ 946334 h 2125662"/>
                <a:gd name="T64" fmla="*/ 427669 w 1679575"/>
                <a:gd name="T65" fmla="*/ 860449 h 2125662"/>
                <a:gd name="T66" fmla="*/ 831848 w 1679575"/>
                <a:gd name="T67" fmla="*/ 5125 h 2125662"/>
                <a:gd name="T68" fmla="*/ 927152 w 1679575"/>
                <a:gd name="T69" fmla="*/ 31035 h 2125662"/>
                <a:gd name="T70" fmla="*/ 1013353 w 1679575"/>
                <a:gd name="T71" fmla="*/ 76590 h 2125662"/>
                <a:gd name="T72" fmla="*/ 1087035 w 1679575"/>
                <a:gd name="T73" fmla="*/ 138945 h 2125662"/>
                <a:gd name="T74" fmla="*/ 1145356 w 1679575"/>
                <a:gd name="T75" fmla="*/ 215250 h 2125662"/>
                <a:gd name="T76" fmla="*/ 1186607 w 1679575"/>
                <a:gd name="T77" fmla="*/ 303514 h 2125662"/>
                <a:gd name="T78" fmla="*/ 1207944 w 1679575"/>
                <a:gd name="T79" fmla="*/ 401174 h 2125662"/>
                <a:gd name="T80" fmla="*/ 1205383 w 1679575"/>
                <a:gd name="T81" fmla="*/ 513924 h 2125662"/>
                <a:gd name="T82" fmla="*/ 1172382 w 1679575"/>
                <a:gd name="T83" fmla="*/ 626673 h 2125662"/>
                <a:gd name="T84" fmla="*/ 1112924 w 1679575"/>
                <a:gd name="T85" fmla="*/ 725187 h 2125662"/>
                <a:gd name="T86" fmla="*/ 1030706 w 1679575"/>
                <a:gd name="T87" fmla="*/ 804625 h 2125662"/>
                <a:gd name="T88" fmla="*/ 915204 w 1679575"/>
                <a:gd name="T89" fmla="*/ 867264 h 2125662"/>
                <a:gd name="T90" fmla="*/ 837253 w 1679575"/>
                <a:gd name="T91" fmla="*/ 887764 h 2125662"/>
                <a:gd name="T92" fmla="*/ 753044 w 1679575"/>
                <a:gd name="T93" fmla="*/ 893458 h 2125662"/>
                <a:gd name="T94" fmla="*/ 658879 w 1679575"/>
                <a:gd name="T95" fmla="*/ 881215 h 2125662"/>
                <a:gd name="T96" fmla="*/ 572394 w 1679575"/>
                <a:gd name="T97" fmla="*/ 850180 h 2125662"/>
                <a:gd name="T98" fmla="*/ 494728 w 1679575"/>
                <a:gd name="T99" fmla="*/ 802917 h 2125662"/>
                <a:gd name="T100" fmla="*/ 424459 w 1679575"/>
                <a:gd name="T101" fmla="*/ 736576 h 2125662"/>
                <a:gd name="T102" fmla="*/ 366992 w 1679575"/>
                <a:gd name="T103" fmla="*/ 651159 h 2125662"/>
                <a:gd name="T104" fmla="*/ 330578 w 1679575"/>
                <a:gd name="T105" fmla="*/ 553500 h 2125662"/>
                <a:gd name="T106" fmla="*/ 317206 w 1679575"/>
                <a:gd name="T107" fmla="*/ 446729 h 2125662"/>
                <a:gd name="T108" fmla="*/ 328586 w 1679575"/>
                <a:gd name="T109" fmla="*/ 345653 h 2125662"/>
                <a:gd name="T110" fmla="*/ 361587 w 1679575"/>
                <a:gd name="T111" fmla="*/ 253403 h 2125662"/>
                <a:gd name="T112" fmla="*/ 412795 w 1679575"/>
                <a:gd name="T113" fmla="*/ 171118 h 2125662"/>
                <a:gd name="T114" fmla="*/ 479934 w 1679575"/>
                <a:gd name="T115" fmla="*/ 101931 h 2125662"/>
                <a:gd name="T116" fmla="*/ 560729 w 1679575"/>
                <a:gd name="T117" fmla="*/ 48972 h 2125662"/>
                <a:gd name="T118" fmla="*/ 652620 w 1679575"/>
                <a:gd name="T119" fmla="*/ 13952 h 2125662"/>
                <a:gd name="T120" fmla="*/ 752191 w 1679575"/>
                <a:gd name="T121" fmla="*/ 0 h 212566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679575" h="2125662">
                  <a:moveTo>
                    <a:pt x="481421" y="957262"/>
                  </a:moveTo>
                  <a:lnTo>
                    <a:pt x="484914" y="961070"/>
                  </a:lnTo>
                  <a:lnTo>
                    <a:pt x="490948" y="968686"/>
                  </a:lnTo>
                  <a:lnTo>
                    <a:pt x="497299" y="975667"/>
                  </a:lnTo>
                  <a:lnTo>
                    <a:pt x="510319" y="990264"/>
                  </a:lnTo>
                  <a:lnTo>
                    <a:pt x="523657" y="1003909"/>
                  </a:lnTo>
                  <a:lnTo>
                    <a:pt x="537947" y="1017237"/>
                  </a:lnTo>
                  <a:lnTo>
                    <a:pt x="552237" y="1029613"/>
                  </a:lnTo>
                  <a:lnTo>
                    <a:pt x="567480" y="1041671"/>
                  </a:lnTo>
                  <a:lnTo>
                    <a:pt x="583040" y="1053095"/>
                  </a:lnTo>
                  <a:lnTo>
                    <a:pt x="598601" y="1063884"/>
                  </a:lnTo>
                  <a:lnTo>
                    <a:pt x="615114" y="1074039"/>
                  </a:lnTo>
                  <a:lnTo>
                    <a:pt x="631627" y="1083558"/>
                  </a:lnTo>
                  <a:lnTo>
                    <a:pt x="649093" y="1092126"/>
                  </a:lnTo>
                  <a:lnTo>
                    <a:pt x="666241" y="1100377"/>
                  </a:lnTo>
                  <a:lnTo>
                    <a:pt x="684025" y="1107993"/>
                  </a:lnTo>
                  <a:lnTo>
                    <a:pt x="701808" y="1114657"/>
                  </a:lnTo>
                  <a:lnTo>
                    <a:pt x="720226" y="1120686"/>
                  </a:lnTo>
                  <a:lnTo>
                    <a:pt x="738645" y="1125763"/>
                  </a:lnTo>
                  <a:lnTo>
                    <a:pt x="734517" y="1130840"/>
                  </a:lnTo>
                  <a:lnTo>
                    <a:pt x="730706" y="1135283"/>
                  </a:lnTo>
                  <a:lnTo>
                    <a:pt x="727213" y="1140043"/>
                  </a:lnTo>
                  <a:lnTo>
                    <a:pt x="723402" y="1145437"/>
                  </a:lnTo>
                  <a:lnTo>
                    <a:pt x="720544" y="1150515"/>
                  </a:lnTo>
                  <a:lnTo>
                    <a:pt x="717368" y="1155909"/>
                  </a:lnTo>
                  <a:lnTo>
                    <a:pt x="714510" y="1161304"/>
                  </a:lnTo>
                  <a:lnTo>
                    <a:pt x="711970" y="1167016"/>
                  </a:lnTo>
                  <a:lnTo>
                    <a:pt x="710064" y="1172410"/>
                  </a:lnTo>
                  <a:lnTo>
                    <a:pt x="708159" y="1178439"/>
                  </a:lnTo>
                  <a:lnTo>
                    <a:pt x="706254" y="1184151"/>
                  </a:lnTo>
                  <a:lnTo>
                    <a:pt x="704983" y="1190498"/>
                  </a:lnTo>
                  <a:lnTo>
                    <a:pt x="704031" y="1196210"/>
                  </a:lnTo>
                  <a:lnTo>
                    <a:pt x="702761" y="1202556"/>
                  </a:lnTo>
                  <a:lnTo>
                    <a:pt x="702443" y="1208903"/>
                  </a:lnTo>
                  <a:lnTo>
                    <a:pt x="702125" y="1215249"/>
                  </a:lnTo>
                  <a:lnTo>
                    <a:pt x="702443" y="1222548"/>
                  </a:lnTo>
                  <a:lnTo>
                    <a:pt x="703078" y="1229529"/>
                  </a:lnTo>
                  <a:lnTo>
                    <a:pt x="704348" y="1236510"/>
                  </a:lnTo>
                  <a:lnTo>
                    <a:pt x="705619" y="1243174"/>
                  </a:lnTo>
                  <a:lnTo>
                    <a:pt x="707206" y="1249838"/>
                  </a:lnTo>
                  <a:lnTo>
                    <a:pt x="709112" y="1256819"/>
                  </a:lnTo>
                  <a:lnTo>
                    <a:pt x="711652" y="1263166"/>
                  </a:lnTo>
                  <a:lnTo>
                    <a:pt x="714193" y="1269512"/>
                  </a:lnTo>
                  <a:lnTo>
                    <a:pt x="717686" y="1275542"/>
                  </a:lnTo>
                  <a:lnTo>
                    <a:pt x="720861" y="1281571"/>
                  </a:lnTo>
                  <a:lnTo>
                    <a:pt x="724355" y="1287283"/>
                  </a:lnTo>
                  <a:lnTo>
                    <a:pt x="728483" y="1292995"/>
                  </a:lnTo>
                  <a:lnTo>
                    <a:pt x="732611" y="1298389"/>
                  </a:lnTo>
                  <a:lnTo>
                    <a:pt x="737057" y="1303784"/>
                  </a:lnTo>
                  <a:lnTo>
                    <a:pt x="742138" y="1308861"/>
                  </a:lnTo>
                  <a:lnTo>
                    <a:pt x="746901" y="1313304"/>
                  </a:lnTo>
                  <a:lnTo>
                    <a:pt x="672275" y="1874339"/>
                  </a:lnTo>
                  <a:lnTo>
                    <a:pt x="854237" y="2050773"/>
                  </a:lnTo>
                  <a:lnTo>
                    <a:pt x="1030800" y="1874339"/>
                  </a:lnTo>
                  <a:lnTo>
                    <a:pt x="956173" y="1313304"/>
                  </a:lnTo>
                  <a:lnTo>
                    <a:pt x="961572" y="1308544"/>
                  </a:lnTo>
                  <a:lnTo>
                    <a:pt x="966018" y="1303466"/>
                  </a:lnTo>
                  <a:lnTo>
                    <a:pt x="970781" y="1298072"/>
                  </a:lnTo>
                  <a:lnTo>
                    <a:pt x="974910" y="1292995"/>
                  </a:lnTo>
                  <a:lnTo>
                    <a:pt x="978720" y="1286965"/>
                  </a:lnTo>
                  <a:lnTo>
                    <a:pt x="982531" y="1281571"/>
                  </a:lnTo>
                  <a:lnTo>
                    <a:pt x="986024" y="1275224"/>
                  </a:lnTo>
                  <a:lnTo>
                    <a:pt x="988882" y="1269195"/>
                  </a:lnTo>
                  <a:lnTo>
                    <a:pt x="991423" y="1262849"/>
                  </a:lnTo>
                  <a:lnTo>
                    <a:pt x="994281" y="1256502"/>
                  </a:lnTo>
                  <a:lnTo>
                    <a:pt x="996186" y="1249838"/>
                  </a:lnTo>
                  <a:lnTo>
                    <a:pt x="997774" y="1243174"/>
                  </a:lnTo>
                  <a:lnTo>
                    <a:pt x="999044" y="1236510"/>
                  </a:lnTo>
                  <a:lnTo>
                    <a:pt x="999997" y="1229212"/>
                  </a:lnTo>
                  <a:lnTo>
                    <a:pt x="1000632" y="1222548"/>
                  </a:lnTo>
                  <a:lnTo>
                    <a:pt x="1000632" y="1215249"/>
                  </a:lnTo>
                  <a:lnTo>
                    <a:pt x="1000632" y="1208903"/>
                  </a:lnTo>
                  <a:lnTo>
                    <a:pt x="1000314" y="1203191"/>
                  </a:lnTo>
                  <a:lnTo>
                    <a:pt x="999679" y="1197479"/>
                  </a:lnTo>
                  <a:lnTo>
                    <a:pt x="998727" y="1191767"/>
                  </a:lnTo>
                  <a:lnTo>
                    <a:pt x="997456" y="1186055"/>
                  </a:lnTo>
                  <a:lnTo>
                    <a:pt x="996186" y="1180661"/>
                  </a:lnTo>
                  <a:lnTo>
                    <a:pt x="994598" y="1175266"/>
                  </a:lnTo>
                  <a:lnTo>
                    <a:pt x="992375" y="1169872"/>
                  </a:lnTo>
                  <a:lnTo>
                    <a:pt x="990152" y="1164794"/>
                  </a:lnTo>
                  <a:lnTo>
                    <a:pt x="987929" y="1159400"/>
                  </a:lnTo>
                  <a:lnTo>
                    <a:pt x="985389" y="1154640"/>
                  </a:lnTo>
                  <a:lnTo>
                    <a:pt x="982849" y="1149563"/>
                  </a:lnTo>
                  <a:lnTo>
                    <a:pt x="979355" y="1144803"/>
                  </a:lnTo>
                  <a:lnTo>
                    <a:pt x="976497" y="1139725"/>
                  </a:lnTo>
                  <a:lnTo>
                    <a:pt x="973004" y="1135283"/>
                  </a:lnTo>
                  <a:lnTo>
                    <a:pt x="969829" y="1130840"/>
                  </a:lnTo>
                  <a:lnTo>
                    <a:pt x="987612" y="1126398"/>
                  </a:lnTo>
                  <a:lnTo>
                    <a:pt x="1005713" y="1121320"/>
                  </a:lnTo>
                  <a:lnTo>
                    <a:pt x="1023496" y="1115609"/>
                  </a:lnTo>
                  <a:lnTo>
                    <a:pt x="1041280" y="1109262"/>
                  </a:lnTo>
                  <a:lnTo>
                    <a:pt x="1058428" y="1101963"/>
                  </a:lnTo>
                  <a:lnTo>
                    <a:pt x="1075576" y="1094665"/>
                  </a:lnTo>
                  <a:lnTo>
                    <a:pt x="1092089" y="1086097"/>
                  </a:lnTo>
                  <a:lnTo>
                    <a:pt x="1108602" y="1076895"/>
                  </a:lnTo>
                  <a:lnTo>
                    <a:pt x="1124480" y="1067375"/>
                  </a:lnTo>
                  <a:lnTo>
                    <a:pt x="1140041" y="1056903"/>
                  </a:lnTo>
                  <a:lnTo>
                    <a:pt x="1155601" y="1046114"/>
                  </a:lnTo>
                  <a:lnTo>
                    <a:pt x="1170209" y="1034690"/>
                  </a:lnTo>
                  <a:lnTo>
                    <a:pt x="1184817" y="1022632"/>
                  </a:lnTo>
                  <a:lnTo>
                    <a:pt x="1198472" y="1009938"/>
                  </a:lnTo>
                  <a:lnTo>
                    <a:pt x="1211809" y="996928"/>
                  </a:lnTo>
                  <a:lnTo>
                    <a:pt x="1225147" y="983283"/>
                  </a:lnTo>
                  <a:lnTo>
                    <a:pt x="1228640" y="979792"/>
                  </a:lnTo>
                  <a:lnTo>
                    <a:pt x="1232451" y="982966"/>
                  </a:lnTo>
                  <a:lnTo>
                    <a:pt x="1257220" y="1002005"/>
                  </a:lnTo>
                  <a:lnTo>
                    <a:pt x="1281037" y="1021680"/>
                  </a:lnTo>
                  <a:lnTo>
                    <a:pt x="1304537" y="1041989"/>
                  </a:lnTo>
                  <a:lnTo>
                    <a:pt x="1316604" y="1052143"/>
                  </a:lnTo>
                  <a:lnTo>
                    <a:pt x="1327719" y="1062615"/>
                  </a:lnTo>
                  <a:lnTo>
                    <a:pt x="1338833" y="1073404"/>
                  </a:lnTo>
                  <a:lnTo>
                    <a:pt x="1349948" y="1084193"/>
                  </a:lnTo>
                  <a:lnTo>
                    <a:pt x="1361062" y="1094982"/>
                  </a:lnTo>
                  <a:lnTo>
                    <a:pt x="1371860" y="1105771"/>
                  </a:lnTo>
                  <a:lnTo>
                    <a:pt x="1382339" y="1116561"/>
                  </a:lnTo>
                  <a:lnTo>
                    <a:pt x="1392818" y="1127984"/>
                  </a:lnTo>
                  <a:lnTo>
                    <a:pt x="1403298" y="1139408"/>
                  </a:lnTo>
                  <a:lnTo>
                    <a:pt x="1413460" y="1150832"/>
                  </a:lnTo>
                  <a:lnTo>
                    <a:pt x="1423304" y="1162573"/>
                  </a:lnTo>
                  <a:lnTo>
                    <a:pt x="1433149" y="1174314"/>
                  </a:lnTo>
                  <a:lnTo>
                    <a:pt x="1442675" y="1186373"/>
                  </a:lnTo>
                  <a:lnTo>
                    <a:pt x="1452202" y="1198748"/>
                  </a:lnTo>
                  <a:lnTo>
                    <a:pt x="1461411" y="1210807"/>
                  </a:lnTo>
                  <a:lnTo>
                    <a:pt x="1470621" y="1223183"/>
                  </a:lnTo>
                  <a:lnTo>
                    <a:pt x="1479830" y="1235876"/>
                  </a:lnTo>
                  <a:lnTo>
                    <a:pt x="1488404" y="1248569"/>
                  </a:lnTo>
                  <a:lnTo>
                    <a:pt x="1496978" y="1261262"/>
                  </a:lnTo>
                  <a:lnTo>
                    <a:pt x="1505552" y="1274272"/>
                  </a:lnTo>
                  <a:lnTo>
                    <a:pt x="1513809" y="1287600"/>
                  </a:lnTo>
                  <a:lnTo>
                    <a:pt x="1521748" y="1300611"/>
                  </a:lnTo>
                  <a:lnTo>
                    <a:pt x="1529687" y="1314573"/>
                  </a:lnTo>
                  <a:lnTo>
                    <a:pt x="1537308" y="1328218"/>
                  </a:lnTo>
                  <a:lnTo>
                    <a:pt x="1544930" y="1341863"/>
                  </a:lnTo>
                  <a:lnTo>
                    <a:pt x="1552234" y="1355826"/>
                  </a:lnTo>
                  <a:lnTo>
                    <a:pt x="1559537" y="1369788"/>
                  </a:lnTo>
                  <a:lnTo>
                    <a:pt x="1566206" y="1384385"/>
                  </a:lnTo>
                  <a:lnTo>
                    <a:pt x="1573193" y="1398982"/>
                  </a:lnTo>
                  <a:lnTo>
                    <a:pt x="1579544" y="1413579"/>
                  </a:lnTo>
                  <a:lnTo>
                    <a:pt x="1586213" y="1428176"/>
                  </a:lnTo>
                  <a:lnTo>
                    <a:pt x="1592246" y="1443725"/>
                  </a:lnTo>
                  <a:lnTo>
                    <a:pt x="1598280" y="1458640"/>
                  </a:lnTo>
                  <a:lnTo>
                    <a:pt x="1603996" y="1473871"/>
                  </a:lnTo>
                  <a:lnTo>
                    <a:pt x="1609712" y="1489738"/>
                  </a:lnTo>
                  <a:lnTo>
                    <a:pt x="1614793" y="1505287"/>
                  </a:lnTo>
                  <a:lnTo>
                    <a:pt x="1620191" y="1521153"/>
                  </a:lnTo>
                  <a:lnTo>
                    <a:pt x="1624955" y="1537337"/>
                  </a:lnTo>
                  <a:lnTo>
                    <a:pt x="1630036" y="1553521"/>
                  </a:lnTo>
                  <a:lnTo>
                    <a:pt x="1634482" y="1570339"/>
                  </a:lnTo>
                  <a:lnTo>
                    <a:pt x="1638610" y="1586840"/>
                  </a:lnTo>
                  <a:lnTo>
                    <a:pt x="1643056" y="1603976"/>
                  </a:lnTo>
                  <a:lnTo>
                    <a:pt x="1646867" y="1620794"/>
                  </a:lnTo>
                  <a:lnTo>
                    <a:pt x="1650677" y="1637930"/>
                  </a:lnTo>
                  <a:lnTo>
                    <a:pt x="1654170" y="1655383"/>
                  </a:lnTo>
                  <a:lnTo>
                    <a:pt x="1657664" y="1673153"/>
                  </a:lnTo>
                  <a:lnTo>
                    <a:pt x="1660522" y="1690923"/>
                  </a:lnTo>
                  <a:lnTo>
                    <a:pt x="1663697" y="1709011"/>
                  </a:lnTo>
                  <a:lnTo>
                    <a:pt x="1666238" y="1727099"/>
                  </a:lnTo>
                  <a:lnTo>
                    <a:pt x="1668461" y="1745821"/>
                  </a:lnTo>
                  <a:lnTo>
                    <a:pt x="1670684" y="1764226"/>
                  </a:lnTo>
                  <a:lnTo>
                    <a:pt x="1672589" y="1783266"/>
                  </a:lnTo>
                  <a:lnTo>
                    <a:pt x="1674177" y="1802305"/>
                  </a:lnTo>
                  <a:lnTo>
                    <a:pt x="1676082" y="1821345"/>
                  </a:lnTo>
                  <a:lnTo>
                    <a:pt x="1677352" y="1841019"/>
                  </a:lnTo>
                  <a:lnTo>
                    <a:pt x="1678305" y="1860694"/>
                  </a:lnTo>
                  <a:lnTo>
                    <a:pt x="1679258" y="1880368"/>
                  </a:lnTo>
                  <a:lnTo>
                    <a:pt x="1679575" y="1900677"/>
                  </a:lnTo>
                  <a:lnTo>
                    <a:pt x="1679575" y="1903850"/>
                  </a:lnTo>
                  <a:lnTo>
                    <a:pt x="1677035" y="1905437"/>
                  </a:lnTo>
                  <a:lnTo>
                    <a:pt x="1653853" y="1918765"/>
                  </a:lnTo>
                  <a:lnTo>
                    <a:pt x="1630353" y="1931775"/>
                  </a:lnTo>
                  <a:lnTo>
                    <a:pt x="1606854" y="1944151"/>
                  </a:lnTo>
                  <a:lnTo>
                    <a:pt x="1583037" y="1956209"/>
                  </a:lnTo>
                  <a:lnTo>
                    <a:pt x="1558902" y="1967950"/>
                  </a:lnTo>
                  <a:lnTo>
                    <a:pt x="1534768" y="1979374"/>
                  </a:lnTo>
                  <a:lnTo>
                    <a:pt x="1510316" y="1990163"/>
                  </a:lnTo>
                  <a:lnTo>
                    <a:pt x="1485864" y="2000635"/>
                  </a:lnTo>
                  <a:lnTo>
                    <a:pt x="1461411" y="2010790"/>
                  </a:lnTo>
                  <a:lnTo>
                    <a:pt x="1436642" y="2020627"/>
                  </a:lnTo>
                  <a:lnTo>
                    <a:pt x="1411872" y="2029512"/>
                  </a:lnTo>
                  <a:lnTo>
                    <a:pt x="1386785" y="2038397"/>
                  </a:lnTo>
                  <a:lnTo>
                    <a:pt x="1361380" y="2046965"/>
                  </a:lnTo>
                  <a:lnTo>
                    <a:pt x="1335975" y="2054581"/>
                  </a:lnTo>
                  <a:lnTo>
                    <a:pt x="1310570" y="2062514"/>
                  </a:lnTo>
                  <a:lnTo>
                    <a:pt x="1285166" y="2069495"/>
                  </a:lnTo>
                  <a:lnTo>
                    <a:pt x="1259443" y="2076159"/>
                  </a:lnTo>
                  <a:lnTo>
                    <a:pt x="1233403" y="2082506"/>
                  </a:lnTo>
                  <a:lnTo>
                    <a:pt x="1207681" y="2088535"/>
                  </a:lnTo>
                  <a:lnTo>
                    <a:pt x="1181959" y="2093929"/>
                  </a:lnTo>
                  <a:lnTo>
                    <a:pt x="1155919" y="2099007"/>
                  </a:lnTo>
                  <a:lnTo>
                    <a:pt x="1129561" y="2103767"/>
                  </a:lnTo>
                  <a:lnTo>
                    <a:pt x="1103204" y="2107892"/>
                  </a:lnTo>
                  <a:lnTo>
                    <a:pt x="1077164" y="2111382"/>
                  </a:lnTo>
                  <a:lnTo>
                    <a:pt x="1050806" y="2114873"/>
                  </a:lnTo>
                  <a:lnTo>
                    <a:pt x="1024131" y="2117729"/>
                  </a:lnTo>
                  <a:lnTo>
                    <a:pt x="997774" y="2119950"/>
                  </a:lnTo>
                  <a:lnTo>
                    <a:pt x="971099" y="2121854"/>
                  </a:lnTo>
                  <a:lnTo>
                    <a:pt x="944424" y="2123441"/>
                  </a:lnTo>
                  <a:lnTo>
                    <a:pt x="917749" y="2125028"/>
                  </a:lnTo>
                  <a:lnTo>
                    <a:pt x="891074" y="2125662"/>
                  </a:lnTo>
                  <a:lnTo>
                    <a:pt x="864399" y="2125662"/>
                  </a:lnTo>
                  <a:lnTo>
                    <a:pt x="835818" y="2125662"/>
                  </a:lnTo>
                  <a:lnTo>
                    <a:pt x="807238" y="2124710"/>
                  </a:lnTo>
                  <a:lnTo>
                    <a:pt x="778657" y="2123124"/>
                  </a:lnTo>
                  <a:lnTo>
                    <a:pt x="750395" y="2121537"/>
                  </a:lnTo>
                  <a:lnTo>
                    <a:pt x="722132" y="2119316"/>
                  </a:lnTo>
                  <a:lnTo>
                    <a:pt x="693869" y="2116777"/>
                  </a:lnTo>
                  <a:lnTo>
                    <a:pt x="665606" y="2113604"/>
                  </a:lnTo>
                  <a:lnTo>
                    <a:pt x="637661" y="2109478"/>
                  </a:lnTo>
                  <a:lnTo>
                    <a:pt x="609398" y="2105353"/>
                  </a:lnTo>
                  <a:lnTo>
                    <a:pt x="581453" y="2100593"/>
                  </a:lnTo>
                  <a:lnTo>
                    <a:pt x="553825" y="2095199"/>
                  </a:lnTo>
                  <a:lnTo>
                    <a:pt x="525880" y="2089487"/>
                  </a:lnTo>
                  <a:lnTo>
                    <a:pt x="498252" y="2083458"/>
                  </a:lnTo>
                  <a:lnTo>
                    <a:pt x="470624" y="2076476"/>
                  </a:lnTo>
                  <a:lnTo>
                    <a:pt x="443314" y="2069495"/>
                  </a:lnTo>
                  <a:lnTo>
                    <a:pt x="416321" y="2061879"/>
                  </a:lnTo>
                  <a:lnTo>
                    <a:pt x="389011" y="2053629"/>
                  </a:lnTo>
                  <a:lnTo>
                    <a:pt x="362019" y="2045378"/>
                  </a:lnTo>
                  <a:lnTo>
                    <a:pt x="335343" y="2036176"/>
                  </a:lnTo>
                  <a:lnTo>
                    <a:pt x="308668" y="2026656"/>
                  </a:lnTo>
                  <a:lnTo>
                    <a:pt x="282311" y="2016502"/>
                  </a:lnTo>
                  <a:lnTo>
                    <a:pt x="255953" y="2006030"/>
                  </a:lnTo>
                  <a:lnTo>
                    <a:pt x="229913" y="1994923"/>
                  </a:lnTo>
                  <a:lnTo>
                    <a:pt x="203556" y="1983499"/>
                  </a:lnTo>
                  <a:lnTo>
                    <a:pt x="177833" y="1971441"/>
                  </a:lnTo>
                  <a:lnTo>
                    <a:pt x="152429" y="1959065"/>
                  </a:lnTo>
                  <a:lnTo>
                    <a:pt x="127024" y="1946372"/>
                  </a:lnTo>
                  <a:lnTo>
                    <a:pt x="101619" y="1933044"/>
                  </a:lnTo>
                  <a:lnTo>
                    <a:pt x="76532" y="1919399"/>
                  </a:lnTo>
                  <a:lnTo>
                    <a:pt x="51762" y="1905437"/>
                  </a:lnTo>
                  <a:lnTo>
                    <a:pt x="27310" y="1890523"/>
                  </a:lnTo>
                  <a:lnTo>
                    <a:pt x="2858" y="1875291"/>
                  </a:lnTo>
                  <a:lnTo>
                    <a:pt x="0" y="1888301"/>
                  </a:lnTo>
                  <a:lnTo>
                    <a:pt x="0" y="1870531"/>
                  </a:lnTo>
                  <a:lnTo>
                    <a:pt x="952" y="1850222"/>
                  </a:lnTo>
                  <a:lnTo>
                    <a:pt x="2223" y="1829913"/>
                  </a:lnTo>
                  <a:lnTo>
                    <a:pt x="3493" y="1809604"/>
                  </a:lnTo>
                  <a:lnTo>
                    <a:pt x="5398" y="1790247"/>
                  </a:lnTo>
                  <a:lnTo>
                    <a:pt x="6986" y="1770573"/>
                  </a:lnTo>
                  <a:lnTo>
                    <a:pt x="9209" y="1750898"/>
                  </a:lnTo>
                  <a:lnTo>
                    <a:pt x="11749" y="1732176"/>
                  </a:lnTo>
                  <a:lnTo>
                    <a:pt x="14290" y="1713136"/>
                  </a:lnTo>
                  <a:lnTo>
                    <a:pt x="17148" y="1694414"/>
                  </a:lnTo>
                  <a:lnTo>
                    <a:pt x="20006" y="1676009"/>
                  </a:lnTo>
                  <a:lnTo>
                    <a:pt x="23499" y="1657604"/>
                  </a:lnTo>
                  <a:lnTo>
                    <a:pt x="26992" y="1639834"/>
                  </a:lnTo>
                  <a:lnTo>
                    <a:pt x="30486" y="1621746"/>
                  </a:lnTo>
                  <a:lnTo>
                    <a:pt x="34931" y="1604293"/>
                  </a:lnTo>
                  <a:lnTo>
                    <a:pt x="38742" y="1586840"/>
                  </a:lnTo>
                  <a:lnTo>
                    <a:pt x="43188" y="1569704"/>
                  </a:lnTo>
                  <a:lnTo>
                    <a:pt x="47951" y="1552569"/>
                  </a:lnTo>
                  <a:lnTo>
                    <a:pt x="52715" y="1536068"/>
                  </a:lnTo>
                  <a:lnTo>
                    <a:pt x="57796" y="1519249"/>
                  </a:lnTo>
                  <a:lnTo>
                    <a:pt x="62877" y="1503066"/>
                  </a:lnTo>
                  <a:lnTo>
                    <a:pt x="68593" y="1486564"/>
                  </a:lnTo>
                  <a:lnTo>
                    <a:pt x="73991" y="1470698"/>
                  </a:lnTo>
                  <a:lnTo>
                    <a:pt x="80025" y="1455149"/>
                  </a:lnTo>
                  <a:lnTo>
                    <a:pt x="86059" y="1439283"/>
                  </a:lnTo>
                  <a:lnTo>
                    <a:pt x="92410" y="1424051"/>
                  </a:lnTo>
                  <a:lnTo>
                    <a:pt x="98761" y="1409137"/>
                  </a:lnTo>
                  <a:lnTo>
                    <a:pt x="105430" y="1393905"/>
                  </a:lnTo>
                  <a:lnTo>
                    <a:pt x="112098" y="1378990"/>
                  </a:lnTo>
                  <a:lnTo>
                    <a:pt x="119402" y="1364393"/>
                  </a:lnTo>
                  <a:lnTo>
                    <a:pt x="126706" y="1350114"/>
                  </a:lnTo>
                  <a:lnTo>
                    <a:pt x="134010" y="1335834"/>
                  </a:lnTo>
                  <a:lnTo>
                    <a:pt x="141632" y="1321871"/>
                  </a:lnTo>
                  <a:lnTo>
                    <a:pt x="149571" y="1307909"/>
                  </a:lnTo>
                  <a:lnTo>
                    <a:pt x="157510" y="1294264"/>
                  </a:lnTo>
                  <a:lnTo>
                    <a:pt x="165766" y="1280936"/>
                  </a:lnTo>
                  <a:lnTo>
                    <a:pt x="174023" y="1267291"/>
                  </a:lnTo>
                  <a:lnTo>
                    <a:pt x="182597" y="1253963"/>
                  </a:lnTo>
                  <a:lnTo>
                    <a:pt x="191171" y="1241270"/>
                  </a:lnTo>
                  <a:lnTo>
                    <a:pt x="200380" y="1228260"/>
                  </a:lnTo>
                  <a:lnTo>
                    <a:pt x="209589" y="1215884"/>
                  </a:lnTo>
                  <a:lnTo>
                    <a:pt x="218799" y="1203191"/>
                  </a:lnTo>
                  <a:lnTo>
                    <a:pt x="228008" y="1191133"/>
                  </a:lnTo>
                  <a:lnTo>
                    <a:pt x="237852" y="1178757"/>
                  </a:lnTo>
                  <a:lnTo>
                    <a:pt x="247697" y="1167016"/>
                  </a:lnTo>
                  <a:lnTo>
                    <a:pt x="257541" y="1155275"/>
                  </a:lnTo>
                  <a:lnTo>
                    <a:pt x="267703" y="1143533"/>
                  </a:lnTo>
                  <a:lnTo>
                    <a:pt x="278182" y="1132110"/>
                  </a:lnTo>
                  <a:lnTo>
                    <a:pt x="288662" y="1120686"/>
                  </a:lnTo>
                  <a:lnTo>
                    <a:pt x="298824" y="1109579"/>
                  </a:lnTo>
                  <a:lnTo>
                    <a:pt x="309938" y="1098473"/>
                  </a:lnTo>
                  <a:lnTo>
                    <a:pt x="320735" y="1087684"/>
                  </a:lnTo>
                  <a:lnTo>
                    <a:pt x="331850" y="1076895"/>
                  </a:lnTo>
                  <a:lnTo>
                    <a:pt x="343282" y="1066423"/>
                  </a:lnTo>
                  <a:lnTo>
                    <a:pt x="354715" y="1055951"/>
                  </a:lnTo>
                  <a:lnTo>
                    <a:pt x="366147" y="1045797"/>
                  </a:lnTo>
                  <a:lnTo>
                    <a:pt x="377897" y="1035642"/>
                  </a:lnTo>
                  <a:lnTo>
                    <a:pt x="389964" y="1025805"/>
                  </a:lnTo>
                  <a:lnTo>
                    <a:pt x="401714" y="1015968"/>
                  </a:lnTo>
                  <a:lnTo>
                    <a:pt x="414099" y="1006448"/>
                  </a:lnTo>
                  <a:lnTo>
                    <a:pt x="426801" y="996928"/>
                  </a:lnTo>
                  <a:lnTo>
                    <a:pt x="439186" y="987408"/>
                  </a:lnTo>
                  <a:lnTo>
                    <a:pt x="451571" y="977888"/>
                  </a:lnTo>
                  <a:lnTo>
                    <a:pt x="477293" y="960118"/>
                  </a:lnTo>
                  <a:lnTo>
                    <a:pt x="481421" y="957262"/>
                  </a:lnTo>
                  <a:close/>
                  <a:moveTo>
                    <a:pt x="839471" y="0"/>
                  </a:moveTo>
                  <a:lnTo>
                    <a:pt x="852171" y="0"/>
                  </a:lnTo>
                  <a:lnTo>
                    <a:pt x="865506" y="0"/>
                  </a:lnTo>
                  <a:lnTo>
                    <a:pt x="878206" y="636"/>
                  </a:lnTo>
                  <a:lnTo>
                    <a:pt x="890906" y="1271"/>
                  </a:lnTo>
                  <a:lnTo>
                    <a:pt x="903288" y="2542"/>
                  </a:lnTo>
                  <a:lnTo>
                    <a:pt x="915988" y="3813"/>
                  </a:lnTo>
                  <a:lnTo>
                    <a:pt x="928371" y="5719"/>
                  </a:lnTo>
                  <a:lnTo>
                    <a:pt x="940436" y="7943"/>
                  </a:lnTo>
                  <a:lnTo>
                    <a:pt x="952818" y="10167"/>
                  </a:lnTo>
                  <a:lnTo>
                    <a:pt x="964883" y="12708"/>
                  </a:lnTo>
                  <a:lnTo>
                    <a:pt x="976631" y="15568"/>
                  </a:lnTo>
                  <a:lnTo>
                    <a:pt x="988696" y="19062"/>
                  </a:lnTo>
                  <a:lnTo>
                    <a:pt x="1000443" y="22239"/>
                  </a:lnTo>
                  <a:lnTo>
                    <a:pt x="1011873" y="26052"/>
                  </a:lnTo>
                  <a:lnTo>
                    <a:pt x="1023621" y="30182"/>
                  </a:lnTo>
                  <a:lnTo>
                    <a:pt x="1034733" y="34630"/>
                  </a:lnTo>
                  <a:lnTo>
                    <a:pt x="1046163" y="39395"/>
                  </a:lnTo>
                  <a:lnTo>
                    <a:pt x="1057276" y="44161"/>
                  </a:lnTo>
                  <a:lnTo>
                    <a:pt x="1068388" y="48926"/>
                  </a:lnTo>
                  <a:lnTo>
                    <a:pt x="1079183" y="54645"/>
                  </a:lnTo>
                  <a:lnTo>
                    <a:pt x="1089661" y="60046"/>
                  </a:lnTo>
                  <a:lnTo>
                    <a:pt x="1100456" y="66082"/>
                  </a:lnTo>
                  <a:lnTo>
                    <a:pt x="1110616" y="72119"/>
                  </a:lnTo>
                  <a:lnTo>
                    <a:pt x="1120776" y="78790"/>
                  </a:lnTo>
                  <a:lnTo>
                    <a:pt x="1130936" y="85462"/>
                  </a:lnTo>
                  <a:lnTo>
                    <a:pt x="1140461" y="92134"/>
                  </a:lnTo>
                  <a:lnTo>
                    <a:pt x="1150303" y="99123"/>
                  </a:lnTo>
                  <a:lnTo>
                    <a:pt x="1159828" y="106430"/>
                  </a:lnTo>
                  <a:lnTo>
                    <a:pt x="1169353" y="114055"/>
                  </a:lnTo>
                  <a:lnTo>
                    <a:pt x="1178561" y="121680"/>
                  </a:lnTo>
                  <a:lnTo>
                    <a:pt x="1187133" y="129623"/>
                  </a:lnTo>
                  <a:lnTo>
                    <a:pt x="1196023" y="137883"/>
                  </a:lnTo>
                  <a:lnTo>
                    <a:pt x="1204596" y="146143"/>
                  </a:lnTo>
                  <a:lnTo>
                    <a:pt x="1213168" y="155039"/>
                  </a:lnTo>
                  <a:lnTo>
                    <a:pt x="1221106" y="163299"/>
                  </a:lnTo>
                  <a:lnTo>
                    <a:pt x="1229043" y="172513"/>
                  </a:lnTo>
                  <a:lnTo>
                    <a:pt x="1236981" y="181726"/>
                  </a:lnTo>
                  <a:lnTo>
                    <a:pt x="1244283" y="190939"/>
                  </a:lnTo>
                  <a:lnTo>
                    <a:pt x="1251586" y="200153"/>
                  </a:lnTo>
                  <a:lnTo>
                    <a:pt x="1258888" y="210001"/>
                  </a:lnTo>
                  <a:lnTo>
                    <a:pt x="1265556" y="219850"/>
                  </a:lnTo>
                  <a:lnTo>
                    <a:pt x="1272223" y="230017"/>
                  </a:lnTo>
                  <a:lnTo>
                    <a:pt x="1278256" y="240183"/>
                  </a:lnTo>
                  <a:lnTo>
                    <a:pt x="1284606" y="250667"/>
                  </a:lnTo>
                  <a:lnTo>
                    <a:pt x="1290321" y="261151"/>
                  </a:lnTo>
                  <a:lnTo>
                    <a:pt x="1296353" y="271953"/>
                  </a:lnTo>
                  <a:lnTo>
                    <a:pt x="1301433" y="282755"/>
                  </a:lnTo>
                  <a:lnTo>
                    <a:pt x="1306831" y="293239"/>
                  </a:lnTo>
                  <a:lnTo>
                    <a:pt x="1311593" y="304359"/>
                  </a:lnTo>
                  <a:lnTo>
                    <a:pt x="1316356" y="315796"/>
                  </a:lnTo>
                  <a:lnTo>
                    <a:pt x="1320483" y="327234"/>
                  </a:lnTo>
                  <a:lnTo>
                    <a:pt x="1324293" y="338671"/>
                  </a:lnTo>
                  <a:lnTo>
                    <a:pt x="1328421" y="350426"/>
                  </a:lnTo>
                  <a:lnTo>
                    <a:pt x="1331913" y="362181"/>
                  </a:lnTo>
                  <a:lnTo>
                    <a:pt x="1335088" y="373936"/>
                  </a:lnTo>
                  <a:lnTo>
                    <a:pt x="1337946" y="386009"/>
                  </a:lnTo>
                  <a:lnTo>
                    <a:pt x="1340803" y="398081"/>
                  </a:lnTo>
                  <a:lnTo>
                    <a:pt x="1343026" y="410472"/>
                  </a:lnTo>
                  <a:lnTo>
                    <a:pt x="1344931" y="422862"/>
                  </a:lnTo>
                  <a:lnTo>
                    <a:pt x="1346518" y="435252"/>
                  </a:lnTo>
                  <a:lnTo>
                    <a:pt x="1348106" y="447643"/>
                  </a:lnTo>
                  <a:lnTo>
                    <a:pt x="1349058" y="460033"/>
                  </a:lnTo>
                  <a:lnTo>
                    <a:pt x="1350011" y="472741"/>
                  </a:lnTo>
                  <a:lnTo>
                    <a:pt x="1350646" y="485449"/>
                  </a:lnTo>
                  <a:lnTo>
                    <a:pt x="1350963" y="498475"/>
                  </a:lnTo>
                  <a:lnTo>
                    <a:pt x="1350646" y="513407"/>
                  </a:lnTo>
                  <a:lnTo>
                    <a:pt x="1349693" y="528975"/>
                  </a:lnTo>
                  <a:lnTo>
                    <a:pt x="1348423" y="543907"/>
                  </a:lnTo>
                  <a:lnTo>
                    <a:pt x="1347153" y="558521"/>
                  </a:lnTo>
                  <a:lnTo>
                    <a:pt x="1345248" y="573453"/>
                  </a:lnTo>
                  <a:lnTo>
                    <a:pt x="1342708" y="588067"/>
                  </a:lnTo>
                  <a:lnTo>
                    <a:pt x="1339851" y="602682"/>
                  </a:lnTo>
                  <a:lnTo>
                    <a:pt x="1336358" y="616660"/>
                  </a:lnTo>
                  <a:lnTo>
                    <a:pt x="1332866" y="631275"/>
                  </a:lnTo>
                  <a:lnTo>
                    <a:pt x="1328738" y="645254"/>
                  </a:lnTo>
                  <a:lnTo>
                    <a:pt x="1324293" y="658915"/>
                  </a:lnTo>
                  <a:lnTo>
                    <a:pt x="1319531" y="672576"/>
                  </a:lnTo>
                  <a:lnTo>
                    <a:pt x="1314133" y="685920"/>
                  </a:lnTo>
                  <a:lnTo>
                    <a:pt x="1308418" y="699263"/>
                  </a:lnTo>
                  <a:lnTo>
                    <a:pt x="1302386" y="712607"/>
                  </a:lnTo>
                  <a:lnTo>
                    <a:pt x="1296353" y="725315"/>
                  </a:lnTo>
                  <a:lnTo>
                    <a:pt x="1289368" y="738023"/>
                  </a:lnTo>
                  <a:lnTo>
                    <a:pt x="1282383" y="750413"/>
                  </a:lnTo>
                  <a:lnTo>
                    <a:pt x="1275081" y="762486"/>
                  </a:lnTo>
                  <a:lnTo>
                    <a:pt x="1267143" y="774559"/>
                  </a:lnTo>
                  <a:lnTo>
                    <a:pt x="1259206" y="786313"/>
                  </a:lnTo>
                  <a:lnTo>
                    <a:pt x="1250633" y="797751"/>
                  </a:lnTo>
                  <a:lnTo>
                    <a:pt x="1242061" y="809188"/>
                  </a:lnTo>
                  <a:lnTo>
                    <a:pt x="1232853" y="819990"/>
                  </a:lnTo>
                  <a:lnTo>
                    <a:pt x="1223963" y="830792"/>
                  </a:lnTo>
                  <a:lnTo>
                    <a:pt x="1214121" y="841276"/>
                  </a:lnTo>
                  <a:lnTo>
                    <a:pt x="1204278" y="851442"/>
                  </a:lnTo>
                  <a:lnTo>
                    <a:pt x="1193801" y="860974"/>
                  </a:lnTo>
                  <a:lnTo>
                    <a:pt x="1183323" y="870822"/>
                  </a:lnTo>
                  <a:lnTo>
                    <a:pt x="1172528" y="880036"/>
                  </a:lnTo>
                  <a:lnTo>
                    <a:pt x="1161733" y="889249"/>
                  </a:lnTo>
                  <a:lnTo>
                    <a:pt x="1150303" y="897827"/>
                  </a:lnTo>
                  <a:lnTo>
                    <a:pt x="1134746" y="909264"/>
                  </a:lnTo>
                  <a:lnTo>
                    <a:pt x="1118236" y="920066"/>
                  </a:lnTo>
                  <a:lnTo>
                    <a:pt x="1101408" y="929915"/>
                  </a:lnTo>
                  <a:lnTo>
                    <a:pt x="1084581" y="939446"/>
                  </a:lnTo>
                  <a:lnTo>
                    <a:pt x="1066801" y="948342"/>
                  </a:lnTo>
                  <a:lnTo>
                    <a:pt x="1048703" y="956602"/>
                  </a:lnTo>
                  <a:lnTo>
                    <a:pt x="1040131" y="960414"/>
                  </a:lnTo>
                  <a:lnTo>
                    <a:pt x="1030606" y="963909"/>
                  </a:lnTo>
                  <a:lnTo>
                    <a:pt x="1021398" y="967722"/>
                  </a:lnTo>
                  <a:lnTo>
                    <a:pt x="1011873" y="970899"/>
                  </a:lnTo>
                  <a:lnTo>
                    <a:pt x="1002348" y="973758"/>
                  </a:lnTo>
                  <a:lnTo>
                    <a:pt x="993141" y="976617"/>
                  </a:lnTo>
                  <a:lnTo>
                    <a:pt x="983616" y="979794"/>
                  </a:lnTo>
                  <a:lnTo>
                    <a:pt x="973773" y="982018"/>
                  </a:lnTo>
                  <a:lnTo>
                    <a:pt x="963931" y="984560"/>
                  </a:lnTo>
                  <a:lnTo>
                    <a:pt x="954088" y="986466"/>
                  </a:lnTo>
                  <a:lnTo>
                    <a:pt x="944246" y="988372"/>
                  </a:lnTo>
                  <a:lnTo>
                    <a:pt x="934403" y="990596"/>
                  </a:lnTo>
                  <a:lnTo>
                    <a:pt x="924561" y="991867"/>
                  </a:lnTo>
                  <a:lnTo>
                    <a:pt x="914401" y="993455"/>
                  </a:lnTo>
                  <a:lnTo>
                    <a:pt x="904241" y="994409"/>
                  </a:lnTo>
                  <a:lnTo>
                    <a:pt x="893763" y="995362"/>
                  </a:lnTo>
                  <a:lnTo>
                    <a:pt x="883603" y="995997"/>
                  </a:lnTo>
                  <a:lnTo>
                    <a:pt x="873126" y="996632"/>
                  </a:lnTo>
                  <a:lnTo>
                    <a:pt x="862648" y="996950"/>
                  </a:lnTo>
                  <a:lnTo>
                    <a:pt x="852171" y="996950"/>
                  </a:lnTo>
                  <a:lnTo>
                    <a:pt x="840423" y="996950"/>
                  </a:lnTo>
                  <a:lnTo>
                    <a:pt x="828358" y="996315"/>
                  </a:lnTo>
                  <a:lnTo>
                    <a:pt x="816293" y="995679"/>
                  </a:lnTo>
                  <a:lnTo>
                    <a:pt x="804546" y="994726"/>
                  </a:lnTo>
                  <a:lnTo>
                    <a:pt x="792798" y="993455"/>
                  </a:lnTo>
                  <a:lnTo>
                    <a:pt x="781368" y="992185"/>
                  </a:lnTo>
                  <a:lnTo>
                    <a:pt x="769621" y="990278"/>
                  </a:lnTo>
                  <a:lnTo>
                    <a:pt x="758191" y="988054"/>
                  </a:lnTo>
                  <a:lnTo>
                    <a:pt x="746761" y="985831"/>
                  </a:lnTo>
                  <a:lnTo>
                    <a:pt x="735331" y="983289"/>
                  </a:lnTo>
                  <a:lnTo>
                    <a:pt x="724218" y="980430"/>
                  </a:lnTo>
                  <a:lnTo>
                    <a:pt x="713106" y="977253"/>
                  </a:lnTo>
                  <a:lnTo>
                    <a:pt x="702311" y="973758"/>
                  </a:lnTo>
                  <a:lnTo>
                    <a:pt x="691198" y="970263"/>
                  </a:lnTo>
                  <a:lnTo>
                    <a:pt x="680721" y="966768"/>
                  </a:lnTo>
                  <a:lnTo>
                    <a:pt x="670243" y="962321"/>
                  </a:lnTo>
                  <a:lnTo>
                    <a:pt x="659448" y="958190"/>
                  </a:lnTo>
                  <a:lnTo>
                    <a:pt x="648971" y="953425"/>
                  </a:lnTo>
                  <a:lnTo>
                    <a:pt x="638811" y="948659"/>
                  </a:lnTo>
                  <a:lnTo>
                    <a:pt x="628651" y="943894"/>
                  </a:lnTo>
                  <a:lnTo>
                    <a:pt x="618491" y="938493"/>
                  </a:lnTo>
                  <a:lnTo>
                    <a:pt x="608648" y="933410"/>
                  </a:lnTo>
                  <a:lnTo>
                    <a:pt x="599123" y="927373"/>
                  </a:lnTo>
                  <a:lnTo>
                    <a:pt x="589281" y="921655"/>
                  </a:lnTo>
                  <a:lnTo>
                    <a:pt x="579756" y="915618"/>
                  </a:lnTo>
                  <a:lnTo>
                    <a:pt x="570548" y="909264"/>
                  </a:lnTo>
                  <a:lnTo>
                    <a:pt x="561023" y="902910"/>
                  </a:lnTo>
                  <a:lnTo>
                    <a:pt x="552133" y="895921"/>
                  </a:lnTo>
                  <a:lnTo>
                    <a:pt x="543561" y="889249"/>
                  </a:lnTo>
                  <a:lnTo>
                    <a:pt x="534671" y="881942"/>
                  </a:lnTo>
                  <a:lnTo>
                    <a:pt x="526098" y="874952"/>
                  </a:lnTo>
                  <a:lnTo>
                    <a:pt x="517526" y="867328"/>
                  </a:lnTo>
                  <a:lnTo>
                    <a:pt x="508318" y="858750"/>
                  </a:lnTo>
                  <a:lnTo>
                    <a:pt x="499428" y="849854"/>
                  </a:lnTo>
                  <a:lnTo>
                    <a:pt x="490538" y="840958"/>
                  </a:lnTo>
                  <a:lnTo>
                    <a:pt x="481648" y="831427"/>
                  </a:lnTo>
                  <a:lnTo>
                    <a:pt x="473711" y="821896"/>
                  </a:lnTo>
                  <a:lnTo>
                    <a:pt x="465456" y="812047"/>
                  </a:lnTo>
                  <a:lnTo>
                    <a:pt x="457518" y="801881"/>
                  </a:lnTo>
                  <a:lnTo>
                    <a:pt x="449898" y="791714"/>
                  </a:lnTo>
                  <a:lnTo>
                    <a:pt x="442596" y="781548"/>
                  </a:lnTo>
                  <a:lnTo>
                    <a:pt x="435293" y="770746"/>
                  </a:lnTo>
                  <a:lnTo>
                    <a:pt x="428626" y="759944"/>
                  </a:lnTo>
                  <a:lnTo>
                    <a:pt x="421958" y="749142"/>
                  </a:lnTo>
                  <a:lnTo>
                    <a:pt x="415608" y="738023"/>
                  </a:lnTo>
                  <a:lnTo>
                    <a:pt x="409576" y="726585"/>
                  </a:lnTo>
                  <a:lnTo>
                    <a:pt x="403861" y="715148"/>
                  </a:lnTo>
                  <a:lnTo>
                    <a:pt x="398463" y="703393"/>
                  </a:lnTo>
                  <a:lnTo>
                    <a:pt x="393383" y="691638"/>
                  </a:lnTo>
                  <a:lnTo>
                    <a:pt x="388303" y="679566"/>
                  </a:lnTo>
                  <a:lnTo>
                    <a:pt x="383858" y="667493"/>
                  </a:lnTo>
                  <a:lnTo>
                    <a:pt x="379731" y="655420"/>
                  </a:lnTo>
                  <a:lnTo>
                    <a:pt x="375603" y="643030"/>
                  </a:lnTo>
                  <a:lnTo>
                    <a:pt x="372111" y="630322"/>
                  </a:lnTo>
                  <a:lnTo>
                    <a:pt x="368936" y="617614"/>
                  </a:lnTo>
                  <a:lnTo>
                    <a:pt x="365443" y="604588"/>
                  </a:lnTo>
                  <a:lnTo>
                    <a:pt x="362903" y="591880"/>
                  </a:lnTo>
                  <a:lnTo>
                    <a:pt x="360681" y="578854"/>
                  </a:lnTo>
                  <a:lnTo>
                    <a:pt x="358776" y="565828"/>
                  </a:lnTo>
                  <a:lnTo>
                    <a:pt x="357188" y="552485"/>
                  </a:lnTo>
                  <a:lnTo>
                    <a:pt x="355601" y="539141"/>
                  </a:lnTo>
                  <a:lnTo>
                    <a:pt x="354648" y="525480"/>
                  </a:lnTo>
                  <a:lnTo>
                    <a:pt x="354331" y="511819"/>
                  </a:lnTo>
                  <a:lnTo>
                    <a:pt x="354013" y="498475"/>
                  </a:lnTo>
                  <a:lnTo>
                    <a:pt x="354331" y="485449"/>
                  </a:lnTo>
                  <a:lnTo>
                    <a:pt x="354648" y="472741"/>
                  </a:lnTo>
                  <a:lnTo>
                    <a:pt x="355601" y="460033"/>
                  </a:lnTo>
                  <a:lnTo>
                    <a:pt x="356871" y="447643"/>
                  </a:lnTo>
                  <a:lnTo>
                    <a:pt x="358141" y="434935"/>
                  </a:lnTo>
                  <a:lnTo>
                    <a:pt x="360046" y="422544"/>
                  </a:lnTo>
                  <a:lnTo>
                    <a:pt x="361951" y="410472"/>
                  </a:lnTo>
                  <a:lnTo>
                    <a:pt x="364173" y="397763"/>
                  </a:lnTo>
                  <a:lnTo>
                    <a:pt x="366713" y="385691"/>
                  </a:lnTo>
                  <a:lnTo>
                    <a:pt x="369888" y="373936"/>
                  </a:lnTo>
                  <a:lnTo>
                    <a:pt x="373063" y="361863"/>
                  </a:lnTo>
                  <a:lnTo>
                    <a:pt x="376556" y="350108"/>
                  </a:lnTo>
                  <a:lnTo>
                    <a:pt x="380683" y="338671"/>
                  </a:lnTo>
                  <a:lnTo>
                    <a:pt x="384493" y="326916"/>
                  </a:lnTo>
                  <a:lnTo>
                    <a:pt x="388621" y="315796"/>
                  </a:lnTo>
                  <a:lnTo>
                    <a:pt x="393383" y="304359"/>
                  </a:lnTo>
                  <a:lnTo>
                    <a:pt x="398146" y="293239"/>
                  </a:lnTo>
                  <a:lnTo>
                    <a:pt x="403543" y="282755"/>
                  </a:lnTo>
                  <a:lnTo>
                    <a:pt x="408623" y="271636"/>
                  </a:lnTo>
                  <a:lnTo>
                    <a:pt x="414656" y="261151"/>
                  </a:lnTo>
                  <a:lnTo>
                    <a:pt x="420371" y="250667"/>
                  </a:lnTo>
                  <a:lnTo>
                    <a:pt x="426721" y="240183"/>
                  </a:lnTo>
                  <a:lnTo>
                    <a:pt x="432753" y="230017"/>
                  </a:lnTo>
                  <a:lnTo>
                    <a:pt x="439421" y="219850"/>
                  </a:lnTo>
                  <a:lnTo>
                    <a:pt x="446088" y="210001"/>
                  </a:lnTo>
                  <a:lnTo>
                    <a:pt x="453391" y="200153"/>
                  </a:lnTo>
                  <a:lnTo>
                    <a:pt x="460693" y="190939"/>
                  </a:lnTo>
                  <a:lnTo>
                    <a:pt x="467996" y="181408"/>
                  </a:lnTo>
                  <a:lnTo>
                    <a:pt x="475933" y="172195"/>
                  </a:lnTo>
                  <a:lnTo>
                    <a:pt x="483871" y="163299"/>
                  </a:lnTo>
                  <a:lnTo>
                    <a:pt x="491808" y="154403"/>
                  </a:lnTo>
                  <a:lnTo>
                    <a:pt x="500381" y="146143"/>
                  </a:lnTo>
                  <a:lnTo>
                    <a:pt x="508953" y="137565"/>
                  </a:lnTo>
                  <a:lnTo>
                    <a:pt x="517526" y="129305"/>
                  </a:lnTo>
                  <a:lnTo>
                    <a:pt x="526416" y="121680"/>
                  </a:lnTo>
                  <a:lnTo>
                    <a:pt x="535623" y="113738"/>
                  </a:lnTo>
                  <a:lnTo>
                    <a:pt x="545148" y="106113"/>
                  </a:lnTo>
                  <a:lnTo>
                    <a:pt x="554673" y="99123"/>
                  </a:lnTo>
                  <a:lnTo>
                    <a:pt x="564516" y="92134"/>
                  </a:lnTo>
                  <a:lnTo>
                    <a:pt x="574041" y="85462"/>
                  </a:lnTo>
                  <a:lnTo>
                    <a:pt x="584201" y="78473"/>
                  </a:lnTo>
                  <a:lnTo>
                    <a:pt x="594361" y="72119"/>
                  </a:lnTo>
                  <a:lnTo>
                    <a:pt x="604838" y="66082"/>
                  </a:lnTo>
                  <a:lnTo>
                    <a:pt x="615316" y="60046"/>
                  </a:lnTo>
                  <a:lnTo>
                    <a:pt x="625793" y="54645"/>
                  </a:lnTo>
                  <a:lnTo>
                    <a:pt x="636906" y="48926"/>
                  </a:lnTo>
                  <a:lnTo>
                    <a:pt x="647701" y="44161"/>
                  </a:lnTo>
                  <a:lnTo>
                    <a:pt x="658813" y="39395"/>
                  </a:lnTo>
                  <a:lnTo>
                    <a:pt x="670243" y="34630"/>
                  </a:lnTo>
                  <a:lnTo>
                    <a:pt x="681356" y="30182"/>
                  </a:lnTo>
                  <a:lnTo>
                    <a:pt x="693103" y="26052"/>
                  </a:lnTo>
                  <a:lnTo>
                    <a:pt x="704533" y="22239"/>
                  </a:lnTo>
                  <a:lnTo>
                    <a:pt x="716281" y="19062"/>
                  </a:lnTo>
                  <a:lnTo>
                    <a:pt x="728346" y="15568"/>
                  </a:lnTo>
                  <a:lnTo>
                    <a:pt x="740093" y="12708"/>
                  </a:lnTo>
                  <a:lnTo>
                    <a:pt x="752158" y="10167"/>
                  </a:lnTo>
                  <a:lnTo>
                    <a:pt x="764541" y="7625"/>
                  </a:lnTo>
                  <a:lnTo>
                    <a:pt x="776606" y="5719"/>
                  </a:lnTo>
                  <a:lnTo>
                    <a:pt x="788988" y="3813"/>
                  </a:lnTo>
                  <a:lnTo>
                    <a:pt x="801688" y="2542"/>
                  </a:lnTo>
                  <a:lnTo>
                    <a:pt x="814071" y="1271"/>
                  </a:lnTo>
                  <a:lnTo>
                    <a:pt x="826771" y="636"/>
                  </a:lnTo>
                  <a:lnTo>
                    <a:pt x="839471" y="0"/>
                  </a:lnTo>
                  <a:close/>
                </a:path>
              </a:pathLst>
            </a:custGeom>
            <a:solidFill>
              <a:srgbClr val="F7F7F7"/>
            </a:solidFill>
            <a:ln>
              <a:noFill/>
            </a:ln>
          </p:spPr>
          <p:txBody>
            <a:bodyPr anchor="ctr">
              <a:normAutofit fontScale="85000" lnSpcReduction="20000"/>
              <a:scene3d>
                <a:camera prst="orthographicFront"/>
                <a:lightRig rig="threePt" dir="t"/>
              </a:scene3d>
              <a:sp3d>
                <a:contourClr>
                  <a:srgbClr val="FFFFFF"/>
                </a:contourClr>
              </a:sp3d>
            </a:bodyPr>
            <a:lstStyle/>
            <a:p>
              <a:pPr algn="ctr" fontAlgn="base">
                <a:defRPr/>
              </a:pPr>
              <a:endParaRPr lang="zh-CN" altLang="en-US" sz="2400" strike="noStrike" noProof="1">
                <a:solidFill>
                  <a:srgbClr val="FFFFFF"/>
                </a:solidFill>
              </a:endParaRPr>
            </a:p>
          </p:txBody>
        </p:sp>
      </p:grpSp>
      <p:grpSp>
        <p:nvGrpSpPr>
          <p:cNvPr id="23564" name="组合 16"/>
          <p:cNvGrpSpPr/>
          <p:nvPr/>
        </p:nvGrpSpPr>
        <p:grpSpPr>
          <a:xfrm>
            <a:off x="6246813" y="1227138"/>
            <a:ext cx="506412" cy="504825"/>
            <a:chOff x="1519237" y="1651743"/>
            <a:chExt cx="447675" cy="447675"/>
          </a:xfrm>
        </p:grpSpPr>
        <p:sp>
          <p:nvSpPr>
            <p:cNvPr id="18" name="椭圆 17"/>
            <p:cNvSpPr/>
            <p:nvPr/>
          </p:nvSpPr>
          <p:spPr>
            <a:xfrm>
              <a:off x="1519237" y="1651743"/>
              <a:ext cx="447675" cy="447675"/>
            </a:xfrm>
            <a:prstGeom prst="ellipse">
              <a:avLst/>
            </a:prstGeom>
            <a:solidFill>
              <a:schemeClr val="accent1">
                <a:lumMod val="50000"/>
              </a:schemeClr>
            </a:solidFill>
            <a:ln w="1905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lnSpc>
                  <a:spcPct val="80000"/>
                </a:lnSpc>
              </a:pPr>
              <a:endParaRPr lang="zh-CN" altLang="en-US" sz="2000">
                <a:solidFill>
                  <a:srgbClr val="FFFFFF"/>
                </a:solidFill>
                <a:latin typeface="Arial" panose="020B0604020202020204" pitchFamily="34" charset="0"/>
                <a:ea typeface="黑体" panose="02010609060101010101" charset="-122"/>
              </a:endParaRPr>
            </a:p>
          </p:txBody>
        </p:sp>
        <p:sp>
          <p:nvSpPr>
            <p:cNvPr id="19" name="KSO_Shape"/>
            <p:cNvSpPr/>
            <p:nvPr/>
          </p:nvSpPr>
          <p:spPr bwMode="auto">
            <a:xfrm>
              <a:off x="1621221" y="1704975"/>
              <a:ext cx="247650" cy="313481"/>
            </a:xfrm>
            <a:custGeom>
              <a:avLst/>
              <a:gdLst>
                <a:gd name="T0" fmla="*/ 508479 w 1679575"/>
                <a:gd name="T1" fmla="*/ 933537 h 2125662"/>
                <a:gd name="T2" fmla="*/ 645344 w 1679575"/>
                <a:gd name="T3" fmla="*/ 1004349 h 2125662"/>
                <a:gd name="T4" fmla="*/ 637947 w 1679575"/>
                <a:gd name="T5" fmla="*/ 1045870 h 2125662"/>
                <a:gd name="T6" fmla="*/ 629410 w 1679575"/>
                <a:gd name="T7" fmla="*/ 1095637 h 2125662"/>
                <a:gd name="T8" fmla="*/ 645913 w 1679575"/>
                <a:gd name="T9" fmla="*/ 1148533 h 2125662"/>
                <a:gd name="T10" fmla="*/ 923628 w 1679575"/>
                <a:gd name="T11" fmla="*/ 1679766 h 2125662"/>
                <a:gd name="T12" fmla="*/ 886068 w 1679575"/>
                <a:gd name="T13" fmla="*/ 1137442 h 2125662"/>
                <a:gd name="T14" fmla="*/ 896597 w 1679575"/>
                <a:gd name="T15" fmla="*/ 1083408 h 2125662"/>
                <a:gd name="T16" fmla="*/ 885214 w 1679575"/>
                <a:gd name="T17" fmla="*/ 1039044 h 2125662"/>
                <a:gd name="T18" fmla="*/ 917083 w 1679575"/>
                <a:gd name="T19" fmla="*/ 999799 h 2125662"/>
                <a:gd name="T20" fmla="*/ 1048543 w 1679575"/>
                <a:gd name="T21" fmla="*/ 927280 h 2125662"/>
                <a:gd name="T22" fmla="*/ 1168905 w 1679575"/>
                <a:gd name="T23" fmla="*/ 933822 h 2125662"/>
                <a:gd name="T24" fmla="*/ 1257397 w 1679575"/>
                <a:gd name="T25" fmla="*/ 1021128 h 2125662"/>
                <a:gd name="T26" fmla="*/ 1333655 w 1679575"/>
                <a:gd name="T27" fmla="*/ 1118957 h 2125662"/>
                <a:gd name="T28" fmla="*/ 1397392 w 1679575"/>
                <a:gd name="T29" fmla="*/ 1227592 h 2125662"/>
                <a:gd name="T30" fmla="*/ 1446903 w 1679575"/>
                <a:gd name="T31" fmla="*/ 1349025 h 2125662"/>
                <a:gd name="T32" fmla="*/ 1482186 w 1679575"/>
                <a:gd name="T33" fmla="*/ 1483540 h 2125662"/>
                <a:gd name="T34" fmla="*/ 1501820 w 1679575"/>
                <a:gd name="T35" fmla="*/ 1632274 h 2125662"/>
                <a:gd name="T36" fmla="*/ 1439790 w 1679575"/>
                <a:gd name="T37" fmla="*/ 1742331 h 2125662"/>
                <a:gd name="T38" fmla="*/ 1242601 w 1679575"/>
                <a:gd name="T39" fmla="*/ 1826794 h 2125662"/>
                <a:gd name="T40" fmla="*/ 1035738 w 1679575"/>
                <a:gd name="T41" fmla="*/ 1881112 h 2125662"/>
                <a:gd name="T42" fmla="*/ 822331 w 1679575"/>
                <a:gd name="T43" fmla="*/ 1904432 h 2125662"/>
                <a:gd name="T44" fmla="*/ 596403 w 1679575"/>
                <a:gd name="T45" fmla="*/ 1894194 h 2125662"/>
                <a:gd name="T46" fmla="*/ 373036 w 1679575"/>
                <a:gd name="T47" fmla="*/ 1847838 h 2125662"/>
                <a:gd name="T48" fmla="*/ 159344 w 1679575"/>
                <a:gd name="T49" fmla="*/ 1766788 h 2125662"/>
                <a:gd name="T50" fmla="*/ 0 w 1679575"/>
                <a:gd name="T51" fmla="*/ 1676354 h 2125662"/>
                <a:gd name="T52" fmla="*/ 15365 w 1679575"/>
                <a:gd name="T53" fmla="*/ 1518519 h 2125662"/>
                <a:gd name="T54" fmla="*/ 47234 w 1679575"/>
                <a:gd name="T55" fmla="*/ 1376611 h 2125662"/>
                <a:gd name="T56" fmla="*/ 94468 w 1679575"/>
                <a:gd name="T57" fmla="*/ 1249206 h 2125662"/>
                <a:gd name="T58" fmla="*/ 155930 w 1679575"/>
                <a:gd name="T59" fmla="*/ 1135735 h 2125662"/>
                <a:gd name="T60" fmla="*/ 230765 w 1679575"/>
                <a:gd name="T61" fmla="*/ 1035348 h 2125662"/>
                <a:gd name="T62" fmla="*/ 317835 w 1679575"/>
                <a:gd name="T63" fmla="*/ 946334 h 2125662"/>
                <a:gd name="T64" fmla="*/ 427669 w 1679575"/>
                <a:gd name="T65" fmla="*/ 860449 h 2125662"/>
                <a:gd name="T66" fmla="*/ 831848 w 1679575"/>
                <a:gd name="T67" fmla="*/ 5125 h 2125662"/>
                <a:gd name="T68" fmla="*/ 927152 w 1679575"/>
                <a:gd name="T69" fmla="*/ 31035 h 2125662"/>
                <a:gd name="T70" fmla="*/ 1013353 w 1679575"/>
                <a:gd name="T71" fmla="*/ 76590 h 2125662"/>
                <a:gd name="T72" fmla="*/ 1087035 w 1679575"/>
                <a:gd name="T73" fmla="*/ 138945 h 2125662"/>
                <a:gd name="T74" fmla="*/ 1145356 w 1679575"/>
                <a:gd name="T75" fmla="*/ 215250 h 2125662"/>
                <a:gd name="T76" fmla="*/ 1186607 w 1679575"/>
                <a:gd name="T77" fmla="*/ 303514 h 2125662"/>
                <a:gd name="T78" fmla="*/ 1207944 w 1679575"/>
                <a:gd name="T79" fmla="*/ 401174 h 2125662"/>
                <a:gd name="T80" fmla="*/ 1205383 w 1679575"/>
                <a:gd name="T81" fmla="*/ 513924 h 2125662"/>
                <a:gd name="T82" fmla="*/ 1172382 w 1679575"/>
                <a:gd name="T83" fmla="*/ 626673 h 2125662"/>
                <a:gd name="T84" fmla="*/ 1112924 w 1679575"/>
                <a:gd name="T85" fmla="*/ 725187 h 2125662"/>
                <a:gd name="T86" fmla="*/ 1030706 w 1679575"/>
                <a:gd name="T87" fmla="*/ 804625 h 2125662"/>
                <a:gd name="T88" fmla="*/ 915204 w 1679575"/>
                <a:gd name="T89" fmla="*/ 867264 h 2125662"/>
                <a:gd name="T90" fmla="*/ 837253 w 1679575"/>
                <a:gd name="T91" fmla="*/ 887764 h 2125662"/>
                <a:gd name="T92" fmla="*/ 753044 w 1679575"/>
                <a:gd name="T93" fmla="*/ 893458 h 2125662"/>
                <a:gd name="T94" fmla="*/ 658879 w 1679575"/>
                <a:gd name="T95" fmla="*/ 881215 h 2125662"/>
                <a:gd name="T96" fmla="*/ 572394 w 1679575"/>
                <a:gd name="T97" fmla="*/ 850180 h 2125662"/>
                <a:gd name="T98" fmla="*/ 494728 w 1679575"/>
                <a:gd name="T99" fmla="*/ 802917 h 2125662"/>
                <a:gd name="T100" fmla="*/ 424459 w 1679575"/>
                <a:gd name="T101" fmla="*/ 736576 h 2125662"/>
                <a:gd name="T102" fmla="*/ 366992 w 1679575"/>
                <a:gd name="T103" fmla="*/ 651159 h 2125662"/>
                <a:gd name="T104" fmla="*/ 330578 w 1679575"/>
                <a:gd name="T105" fmla="*/ 553500 h 2125662"/>
                <a:gd name="T106" fmla="*/ 317206 w 1679575"/>
                <a:gd name="T107" fmla="*/ 446729 h 2125662"/>
                <a:gd name="T108" fmla="*/ 328586 w 1679575"/>
                <a:gd name="T109" fmla="*/ 345653 h 2125662"/>
                <a:gd name="T110" fmla="*/ 361587 w 1679575"/>
                <a:gd name="T111" fmla="*/ 253403 h 2125662"/>
                <a:gd name="T112" fmla="*/ 412795 w 1679575"/>
                <a:gd name="T113" fmla="*/ 171118 h 2125662"/>
                <a:gd name="T114" fmla="*/ 479934 w 1679575"/>
                <a:gd name="T115" fmla="*/ 101931 h 2125662"/>
                <a:gd name="T116" fmla="*/ 560729 w 1679575"/>
                <a:gd name="T117" fmla="*/ 48972 h 2125662"/>
                <a:gd name="T118" fmla="*/ 652620 w 1679575"/>
                <a:gd name="T119" fmla="*/ 13952 h 2125662"/>
                <a:gd name="T120" fmla="*/ 752191 w 1679575"/>
                <a:gd name="T121" fmla="*/ 0 h 212566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679575" h="2125662">
                  <a:moveTo>
                    <a:pt x="481421" y="957262"/>
                  </a:moveTo>
                  <a:lnTo>
                    <a:pt x="484914" y="961070"/>
                  </a:lnTo>
                  <a:lnTo>
                    <a:pt x="490948" y="968686"/>
                  </a:lnTo>
                  <a:lnTo>
                    <a:pt x="497299" y="975667"/>
                  </a:lnTo>
                  <a:lnTo>
                    <a:pt x="510319" y="990264"/>
                  </a:lnTo>
                  <a:lnTo>
                    <a:pt x="523657" y="1003909"/>
                  </a:lnTo>
                  <a:lnTo>
                    <a:pt x="537947" y="1017237"/>
                  </a:lnTo>
                  <a:lnTo>
                    <a:pt x="552237" y="1029613"/>
                  </a:lnTo>
                  <a:lnTo>
                    <a:pt x="567480" y="1041671"/>
                  </a:lnTo>
                  <a:lnTo>
                    <a:pt x="583040" y="1053095"/>
                  </a:lnTo>
                  <a:lnTo>
                    <a:pt x="598601" y="1063884"/>
                  </a:lnTo>
                  <a:lnTo>
                    <a:pt x="615114" y="1074039"/>
                  </a:lnTo>
                  <a:lnTo>
                    <a:pt x="631627" y="1083558"/>
                  </a:lnTo>
                  <a:lnTo>
                    <a:pt x="649093" y="1092126"/>
                  </a:lnTo>
                  <a:lnTo>
                    <a:pt x="666241" y="1100377"/>
                  </a:lnTo>
                  <a:lnTo>
                    <a:pt x="684025" y="1107993"/>
                  </a:lnTo>
                  <a:lnTo>
                    <a:pt x="701808" y="1114657"/>
                  </a:lnTo>
                  <a:lnTo>
                    <a:pt x="720226" y="1120686"/>
                  </a:lnTo>
                  <a:lnTo>
                    <a:pt x="738645" y="1125763"/>
                  </a:lnTo>
                  <a:lnTo>
                    <a:pt x="734517" y="1130840"/>
                  </a:lnTo>
                  <a:lnTo>
                    <a:pt x="730706" y="1135283"/>
                  </a:lnTo>
                  <a:lnTo>
                    <a:pt x="727213" y="1140043"/>
                  </a:lnTo>
                  <a:lnTo>
                    <a:pt x="723402" y="1145437"/>
                  </a:lnTo>
                  <a:lnTo>
                    <a:pt x="720544" y="1150515"/>
                  </a:lnTo>
                  <a:lnTo>
                    <a:pt x="717368" y="1155909"/>
                  </a:lnTo>
                  <a:lnTo>
                    <a:pt x="714510" y="1161304"/>
                  </a:lnTo>
                  <a:lnTo>
                    <a:pt x="711970" y="1167016"/>
                  </a:lnTo>
                  <a:lnTo>
                    <a:pt x="710064" y="1172410"/>
                  </a:lnTo>
                  <a:lnTo>
                    <a:pt x="708159" y="1178439"/>
                  </a:lnTo>
                  <a:lnTo>
                    <a:pt x="706254" y="1184151"/>
                  </a:lnTo>
                  <a:lnTo>
                    <a:pt x="704983" y="1190498"/>
                  </a:lnTo>
                  <a:lnTo>
                    <a:pt x="704031" y="1196210"/>
                  </a:lnTo>
                  <a:lnTo>
                    <a:pt x="702761" y="1202556"/>
                  </a:lnTo>
                  <a:lnTo>
                    <a:pt x="702443" y="1208903"/>
                  </a:lnTo>
                  <a:lnTo>
                    <a:pt x="702125" y="1215249"/>
                  </a:lnTo>
                  <a:lnTo>
                    <a:pt x="702443" y="1222548"/>
                  </a:lnTo>
                  <a:lnTo>
                    <a:pt x="703078" y="1229529"/>
                  </a:lnTo>
                  <a:lnTo>
                    <a:pt x="704348" y="1236510"/>
                  </a:lnTo>
                  <a:lnTo>
                    <a:pt x="705619" y="1243174"/>
                  </a:lnTo>
                  <a:lnTo>
                    <a:pt x="707206" y="1249838"/>
                  </a:lnTo>
                  <a:lnTo>
                    <a:pt x="709112" y="1256819"/>
                  </a:lnTo>
                  <a:lnTo>
                    <a:pt x="711652" y="1263166"/>
                  </a:lnTo>
                  <a:lnTo>
                    <a:pt x="714193" y="1269512"/>
                  </a:lnTo>
                  <a:lnTo>
                    <a:pt x="717686" y="1275542"/>
                  </a:lnTo>
                  <a:lnTo>
                    <a:pt x="720861" y="1281571"/>
                  </a:lnTo>
                  <a:lnTo>
                    <a:pt x="724355" y="1287283"/>
                  </a:lnTo>
                  <a:lnTo>
                    <a:pt x="728483" y="1292995"/>
                  </a:lnTo>
                  <a:lnTo>
                    <a:pt x="732611" y="1298389"/>
                  </a:lnTo>
                  <a:lnTo>
                    <a:pt x="737057" y="1303784"/>
                  </a:lnTo>
                  <a:lnTo>
                    <a:pt x="742138" y="1308861"/>
                  </a:lnTo>
                  <a:lnTo>
                    <a:pt x="746901" y="1313304"/>
                  </a:lnTo>
                  <a:lnTo>
                    <a:pt x="672275" y="1874339"/>
                  </a:lnTo>
                  <a:lnTo>
                    <a:pt x="854237" y="2050773"/>
                  </a:lnTo>
                  <a:lnTo>
                    <a:pt x="1030800" y="1874339"/>
                  </a:lnTo>
                  <a:lnTo>
                    <a:pt x="956173" y="1313304"/>
                  </a:lnTo>
                  <a:lnTo>
                    <a:pt x="961572" y="1308544"/>
                  </a:lnTo>
                  <a:lnTo>
                    <a:pt x="966018" y="1303466"/>
                  </a:lnTo>
                  <a:lnTo>
                    <a:pt x="970781" y="1298072"/>
                  </a:lnTo>
                  <a:lnTo>
                    <a:pt x="974910" y="1292995"/>
                  </a:lnTo>
                  <a:lnTo>
                    <a:pt x="978720" y="1286965"/>
                  </a:lnTo>
                  <a:lnTo>
                    <a:pt x="982531" y="1281571"/>
                  </a:lnTo>
                  <a:lnTo>
                    <a:pt x="986024" y="1275224"/>
                  </a:lnTo>
                  <a:lnTo>
                    <a:pt x="988882" y="1269195"/>
                  </a:lnTo>
                  <a:lnTo>
                    <a:pt x="991423" y="1262849"/>
                  </a:lnTo>
                  <a:lnTo>
                    <a:pt x="994281" y="1256502"/>
                  </a:lnTo>
                  <a:lnTo>
                    <a:pt x="996186" y="1249838"/>
                  </a:lnTo>
                  <a:lnTo>
                    <a:pt x="997774" y="1243174"/>
                  </a:lnTo>
                  <a:lnTo>
                    <a:pt x="999044" y="1236510"/>
                  </a:lnTo>
                  <a:lnTo>
                    <a:pt x="999997" y="1229212"/>
                  </a:lnTo>
                  <a:lnTo>
                    <a:pt x="1000632" y="1222548"/>
                  </a:lnTo>
                  <a:lnTo>
                    <a:pt x="1000632" y="1215249"/>
                  </a:lnTo>
                  <a:lnTo>
                    <a:pt x="1000632" y="1208903"/>
                  </a:lnTo>
                  <a:lnTo>
                    <a:pt x="1000314" y="1203191"/>
                  </a:lnTo>
                  <a:lnTo>
                    <a:pt x="999679" y="1197479"/>
                  </a:lnTo>
                  <a:lnTo>
                    <a:pt x="998727" y="1191767"/>
                  </a:lnTo>
                  <a:lnTo>
                    <a:pt x="997456" y="1186055"/>
                  </a:lnTo>
                  <a:lnTo>
                    <a:pt x="996186" y="1180661"/>
                  </a:lnTo>
                  <a:lnTo>
                    <a:pt x="994598" y="1175266"/>
                  </a:lnTo>
                  <a:lnTo>
                    <a:pt x="992375" y="1169872"/>
                  </a:lnTo>
                  <a:lnTo>
                    <a:pt x="990152" y="1164794"/>
                  </a:lnTo>
                  <a:lnTo>
                    <a:pt x="987929" y="1159400"/>
                  </a:lnTo>
                  <a:lnTo>
                    <a:pt x="985389" y="1154640"/>
                  </a:lnTo>
                  <a:lnTo>
                    <a:pt x="982849" y="1149563"/>
                  </a:lnTo>
                  <a:lnTo>
                    <a:pt x="979355" y="1144803"/>
                  </a:lnTo>
                  <a:lnTo>
                    <a:pt x="976497" y="1139725"/>
                  </a:lnTo>
                  <a:lnTo>
                    <a:pt x="973004" y="1135283"/>
                  </a:lnTo>
                  <a:lnTo>
                    <a:pt x="969829" y="1130840"/>
                  </a:lnTo>
                  <a:lnTo>
                    <a:pt x="987612" y="1126398"/>
                  </a:lnTo>
                  <a:lnTo>
                    <a:pt x="1005713" y="1121320"/>
                  </a:lnTo>
                  <a:lnTo>
                    <a:pt x="1023496" y="1115609"/>
                  </a:lnTo>
                  <a:lnTo>
                    <a:pt x="1041280" y="1109262"/>
                  </a:lnTo>
                  <a:lnTo>
                    <a:pt x="1058428" y="1101963"/>
                  </a:lnTo>
                  <a:lnTo>
                    <a:pt x="1075576" y="1094665"/>
                  </a:lnTo>
                  <a:lnTo>
                    <a:pt x="1092089" y="1086097"/>
                  </a:lnTo>
                  <a:lnTo>
                    <a:pt x="1108602" y="1076895"/>
                  </a:lnTo>
                  <a:lnTo>
                    <a:pt x="1124480" y="1067375"/>
                  </a:lnTo>
                  <a:lnTo>
                    <a:pt x="1140041" y="1056903"/>
                  </a:lnTo>
                  <a:lnTo>
                    <a:pt x="1155601" y="1046114"/>
                  </a:lnTo>
                  <a:lnTo>
                    <a:pt x="1170209" y="1034690"/>
                  </a:lnTo>
                  <a:lnTo>
                    <a:pt x="1184817" y="1022632"/>
                  </a:lnTo>
                  <a:lnTo>
                    <a:pt x="1198472" y="1009938"/>
                  </a:lnTo>
                  <a:lnTo>
                    <a:pt x="1211809" y="996928"/>
                  </a:lnTo>
                  <a:lnTo>
                    <a:pt x="1225147" y="983283"/>
                  </a:lnTo>
                  <a:lnTo>
                    <a:pt x="1228640" y="979792"/>
                  </a:lnTo>
                  <a:lnTo>
                    <a:pt x="1232451" y="982966"/>
                  </a:lnTo>
                  <a:lnTo>
                    <a:pt x="1257220" y="1002005"/>
                  </a:lnTo>
                  <a:lnTo>
                    <a:pt x="1281037" y="1021680"/>
                  </a:lnTo>
                  <a:lnTo>
                    <a:pt x="1304537" y="1041989"/>
                  </a:lnTo>
                  <a:lnTo>
                    <a:pt x="1316604" y="1052143"/>
                  </a:lnTo>
                  <a:lnTo>
                    <a:pt x="1327719" y="1062615"/>
                  </a:lnTo>
                  <a:lnTo>
                    <a:pt x="1338833" y="1073404"/>
                  </a:lnTo>
                  <a:lnTo>
                    <a:pt x="1349948" y="1084193"/>
                  </a:lnTo>
                  <a:lnTo>
                    <a:pt x="1361062" y="1094982"/>
                  </a:lnTo>
                  <a:lnTo>
                    <a:pt x="1371860" y="1105771"/>
                  </a:lnTo>
                  <a:lnTo>
                    <a:pt x="1382339" y="1116561"/>
                  </a:lnTo>
                  <a:lnTo>
                    <a:pt x="1392818" y="1127984"/>
                  </a:lnTo>
                  <a:lnTo>
                    <a:pt x="1403298" y="1139408"/>
                  </a:lnTo>
                  <a:lnTo>
                    <a:pt x="1413460" y="1150832"/>
                  </a:lnTo>
                  <a:lnTo>
                    <a:pt x="1423304" y="1162573"/>
                  </a:lnTo>
                  <a:lnTo>
                    <a:pt x="1433149" y="1174314"/>
                  </a:lnTo>
                  <a:lnTo>
                    <a:pt x="1442675" y="1186373"/>
                  </a:lnTo>
                  <a:lnTo>
                    <a:pt x="1452202" y="1198748"/>
                  </a:lnTo>
                  <a:lnTo>
                    <a:pt x="1461411" y="1210807"/>
                  </a:lnTo>
                  <a:lnTo>
                    <a:pt x="1470621" y="1223183"/>
                  </a:lnTo>
                  <a:lnTo>
                    <a:pt x="1479830" y="1235876"/>
                  </a:lnTo>
                  <a:lnTo>
                    <a:pt x="1488404" y="1248569"/>
                  </a:lnTo>
                  <a:lnTo>
                    <a:pt x="1496978" y="1261262"/>
                  </a:lnTo>
                  <a:lnTo>
                    <a:pt x="1505552" y="1274272"/>
                  </a:lnTo>
                  <a:lnTo>
                    <a:pt x="1513809" y="1287600"/>
                  </a:lnTo>
                  <a:lnTo>
                    <a:pt x="1521748" y="1300611"/>
                  </a:lnTo>
                  <a:lnTo>
                    <a:pt x="1529687" y="1314573"/>
                  </a:lnTo>
                  <a:lnTo>
                    <a:pt x="1537308" y="1328218"/>
                  </a:lnTo>
                  <a:lnTo>
                    <a:pt x="1544930" y="1341863"/>
                  </a:lnTo>
                  <a:lnTo>
                    <a:pt x="1552234" y="1355826"/>
                  </a:lnTo>
                  <a:lnTo>
                    <a:pt x="1559537" y="1369788"/>
                  </a:lnTo>
                  <a:lnTo>
                    <a:pt x="1566206" y="1384385"/>
                  </a:lnTo>
                  <a:lnTo>
                    <a:pt x="1573193" y="1398982"/>
                  </a:lnTo>
                  <a:lnTo>
                    <a:pt x="1579544" y="1413579"/>
                  </a:lnTo>
                  <a:lnTo>
                    <a:pt x="1586213" y="1428176"/>
                  </a:lnTo>
                  <a:lnTo>
                    <a:pt x="1592246" y="1443725"/>
                  </a:lnTo>
                  <a:lnTo>
                    <a:pt x="1598280" y="1458640"/>
                  </a:lnTo>
                  <a:lnTo>
                    <a:pt x="1603996" y="1473871"/>
                  </a:lnTo>
                  <a:lnTo>
                    <a:pt x="1609712" y="1489738"/>
                  </a:lnTo>
                  <a:lnTo>
                    <a:pt x="1614793" y="1505287"/>
                  </a:lnTo>
                  <a:lnTo>
                    <a:pt x="1620191" y="1521153"/>
                  </a:lnTo>
                  <a:lnTo>
                    <a:pt x="1624955" y="1537337"/>
                  </a:lnTo>
                  <a:lnTo>
                    <a:pt x="1630036" y="1553521"/>
                  </a:lnTo>
                  <a:lnTo>
                    <a:pt x="1634482" y="1570339"/>
                  </a:lnTo>
                  <a:lnTo>
                    <a:pt x="1638610" y="1586840"/>
                  </a:lnTo>
                  <a:lnTo>
                    <a:pt x="1643056" y="1603976"/>
                  </a:lnTo>
                  <a:lnTo>
                    <a:pt x="1646867" y="1620794"/>
                  </a:lnTo>
                  <a:lnTo>
                    <a:pt x="1650677" y="1637930"/>
                  </a:lnTo>
                  <a:lnTo>
                    <a:pt x="1654170" y="1655383"/>
                  </a:lnTo>
                  <a:lnTo>
                    <a:pt x="1657664" y="1673153"/>
                  </a:lnTo>
                  <a:lnTo>
                    <a:pt x="1660522" y="1690923"/>
                  </a:lnTo>
                  <a:lnTo>
                    <a:pt x="1663697" y="1709011"/>
                  </a:lnTo>
                  <a:lnTo>
                    <a:pt x="1666238" y="1727099"/>
                  </a:lnTo>
                  <a:lnTo>
                    <a:pt x="1668461" y="1745821"/>
                  </a:lnTo>
                  <a:lnTo>
                    <a:pt x="1670684" y="1764226"/>
                  </a:lnTo>
                  <a:lnTo>
                    <a:pt x="1672589" y="1783266"/>
                  </a:lnTo>
                  <a:lnTo>
                    <a:pt x="1674177" y="1802305"/>
                  </a:lnTo>
                  <a:lnTo>
                    <a:pt x="1676082" y="1821345"/>
                  </a:lnTo>
                  <a:lnTo>
                    <a:pt x="1677352" y="1841019"/>
                  </a:lnTo>
                  <a:lnTo>
                    <a:pt x="1678305" y="1860694"/>
                  </a:lnTo>
                  <a:lnTo>
                    <a:pt x="1679258" y="1880368"/>
                  </a:lnTo>
                  <a:lnTo>
                    <a:pt x="1679575" y="1900677"/>
                  </a:lnTo>
                  <a:lnTo>
                    <a:pt x="1679575" y="1903850"/>
                  </a:lnTo>
                  <a:lnTo>
                    <a:pt x="1677035" y="1905437"/>
                  </a:lnTo>
                  <a:lnTo>
                    <a:pt x="1653853" y="1918765"/>
                  </a:lnTo>
                  <a:lnTo>
                    <a:pt x="1630353" y="1931775"/>
                  </a:lnTo>
                  <a:lnTo>
                    <a:pt x="1606854" y="1944151"/>
                  </a:lnTo>
                  <a:lnTo>
                    <a:pt x="1583037" y="1956209"/>
                  </a:lnTo>
                  <a:lnTo>
                    <a:pt x="1558902" y="1967950"/>
                  </a:lnTo>
                  <a:lnTo>
                    <a:pt x="1534768" y="1979374"/>
                  </a:lnTo>
                  <a:lnTo>
                    <a:pt x="1510316" y="1990163"/>
                  </a:lnTo>
                  <a:lnTo>
                    <a:pt x="1485864" y="2000635"/>
                  </a:lnTo>
                  <a:lnTo>
                    <a:pt x="1461411" y="2010790"/>
                  </a:lnTo>
                  <a:lnTo>
                    <a:pt x="1436642" y="2020627"/>
                  </a:lnTo>
                  <a:lnTo>
                    <a:pt x="1411872" y="2029512"/>
                  </a:lnTo>
                  <a:lnTo>
                    <a:pt x="1386785" y="2038397"/>
                  </a:lnTo>
                  <a:lnTo>
                    <a:pt x="1361380" y="2046965"/>
                  </a:lnTo>
                  <a:lnTo>
                    <a:pt x="1335975" y="2054581"/>
                  </a:lnTo>
                  <a:lnTo>
                    <a:pt x="1310570" y="2062514"/>
                  </a:lnTo>
                  <a:lnTo>
                    <a:pt x="1285166" y="2069495"/>
                  </a:lnTo>
                  <a:lnTo>
                    <a:pt x="1259443" y="2076159"/>
                  </a:lnTo>
                  <a:lnTo>
                    <a:pt x="1233403" y="2082506"/>
                  </a:lnTo>
                  <a:lnTo>
                    <a:pt x="1207681" y="2088535"/>
                  </a:lnTo>
                  <a:lnTo>
                    <a:pt x="1181959" y="2093929"/>
                  </a:lnTo>
                  <a:lnTo>
                    <a:pt x="1155919" y="2099007"/>
                  </a:lnTo>
                  <a:lnTo>
                    <a:pt x="1129561" y="2103767"/>
                  </a:lnTo>
                  <a:lnTo>
                    <a:pt x="1103204" y="2107892"/>
                  </a:lnTo>
                  <a:lnTo>
                    <a:pt x="1077164" y="2111382"/>
                  </a:lnTo>
                  <a:lnTo>
                    <a:pt x="1050806" y="2114873"/>
                  </a:lnTo>
                  <a:lnTo>
                    <a:pt x="1024131" y="2117729"/>
                  </a:lnTo>
                  <a:lnTo>
                    <a:pt x="997774" y="2119950"/>
                  </a:lnTo>
                  <a:lnTo>
                    <a:pt x="971099" y="2121854"/>
                  </a:lnTo>
                  <a:lnTo>
                    <a:pt x="944424" y="2123441"/>
                  </a:lnTo>
                  <a:lnTo>
                    <a:pt x="917749" y="2125028"/>
                  </a:lnTo>
                  <a:lnTo>
                    <a:pt x="891074" y="2125662"/>
                  </a:lnTo>
                  <a:lnTo>
                    <a:pt x="864399" y="2125662"/>
                  </a:lnTo>
                  <a:lnTo>
                    <a:pt x="835818" y="2125662"/>
                  </a:lnTo>
                  <a:lnTo>
                    <a:pt x="807238" y="2124710"/>
                  </a:lnTo>
                  <a:lnTo>
                    <a:pt x="778657" y="2123124"/>
                  </a:lnTo>
                  <a:lnTo>
                    <a:pt x="750395" y="2121537"/>
                  </a:lnTo>
                  <a:lnTo>
                    <a:pt x="722132" y="2119316"/>
                  </a:lnTo>
                  <a:lnTo>
                    <a:pt x="693869" y="2116777"/>
                  </a:lnTo>
                  <a:lnTo>
                    <a:pt x="665606" y="2113604"/>
                  </a:lnTo>
                  <a:lnTo>
                    <a:pt x="637661" y="2109478"/>
                  </a:lnTo>
                  <a:lnTo>
                    <a:pt x="609398" y="2105353"/>
                  </a:lnTo>
                  <a:lnTo>
                    <a:pt x="581453" y="2100593"/>
                  </a:lnTo>
                  <a:lnTo>
                    <a:pt x="553825" y="2095199"/>
                  </a:lnTo>
                  <a:lnTo>
                    <a:pt x="525880" y="2089487"/>
                  </a:lnTo>
                  <a:lnTo>
                    <a:pt x="498252" y="2083458"/>
                  </a:lnTo>
                  <a:lnTo>
                    <a:pt x="470624" y="2076476"/>
                  </a:lnTo>
                  <a:lnTo>
                    <a:pt x="443314" y="2069495"/>
                  </a:lnTo>
                  <a:lnTo>
                    <a:pt x="416321" y="2061879"/>
                  </a:lnTo>
                  <a:lnTo>
                    <a:pt x="389011" y="2053629"/>
                  </a:lnTo>
                  <a:lnTo>
                    <a:pt x="362019" y="2045378"/>
                  </a:lnTo>
                  <a:lnTo>
                    <a:pt x="335343" y="2036176"/>
                  </a:lnTo>
                  <a:lnTo>
                    <a:pt x="308668" y="2026656"/>
                  </a:lnTo>
                  <a:lnTo>
                    <a:pt x="282311" y="2016502"/>
                  </a:lnTo>
                  <a:lnTo>
                    <a:pt x="255953" y="2006030"/>
                  </a:lnTo>
                  <a:lnTo>
                    <a:pt x="229913" y="1994923"/>
                  </a:lnTo>
                  <a:lnTo>
                    <a:pt x="203556" y="1983499"/>
                  </a:lnTo>
                  <a:lnTo>
                    <a:pt x="177833" y="1971441"/>
                  </a:lnTo>
                  <a:lnTo>
                    <a:pt x="152429" y="1959065"/>
                  </a:lnTo>
                  <a:lnTo>
                    <a:pt x="127024" y="1946372"/>
                  </a:lnTo>
                  <a:lnTo>
                    <a:pt x="101619" y="1933044"/>
                  </a:lnTo>
                  <a:lnTo>
                    <a:pt x="76532" y="1919399"/>
                  </a:lnTo>
                  <a:lnTo>
                    <a:pt x="51762" y="1905437"/>
                  </a:lnTo>
                  <a:lnTo>
                    <a:pt x="27310" y="1890523"/>
                  </a:lnTo>
                  <a:lnTo>
                    <a:pt x="2858" y="1875291"/>
                  </a:lnTo>
                  <a:lnTo>
                    <a:pt x="0" y="1888301"/>
                  </a:lnTo>
                  <a:lnTo>
                    <a:pt x="0" y="1870531"/>
                  </a:lnTo>
                  <a:lnTo>
                    <a:pt x="952" y="1850222"/>
                  </a:lnTo>
                  <a:lnTo>
                    <a:pt x="2223" y="1829913"/>
                  </a:lnTo>
                  <a:lnTo>
                    <a:pt x="3493" y="1809604"/>
                  </a:lnTo>
                  <a:lnTo>
                    <a:pt x="5398" y="1790247"/>
                  </a:lnTo>
                  <a:lnTo>
                    <a:pt x="6986" y="1770573"/>
                  </a:lnTo>
                  <a:lnTo>
                    <a:pt x="9209" y="1750898"/>
                  </a:lnTo>
                  <a:lnTo>
                    <a:pt x="11749" y="1732176"/>
                  </a:lnTo>
                  <a:lnTo>
                    <a:pt x="14290" y="1713136"/>
                  </a:lnTo>
                  <a:lnTo>
                    <a:pt x="17148" y="1694414"/>
                  </a:lnTo>
                  <a:lnTo>
                    <a:pt x="20006" y="1676009"/>
                  </a:lnTo>
                  <a:lnTo>
                    <a:pt x="23499" y="1657604"/>
                  </a:lnTo>
                  <a:lnTo>
                    <a:pt x="26992" y="1639834"/>
                  </a:lnTo>
                  <a:lnTo>
                    <a:pt x="30486" y="1621746"/>
                  </a:lnTo>
                  <a:lnTo>
                    <a:pt x="34931" y="1604293"/>
                  </a:lnTo>
                  <a:lnTo>
                    <a:pt x="38742" y="1586840"/>
                  </a:lnTo>
                  <a:lnTo>
                    <a:pt x="43188" y="1569704"/>
                  </a:lnTo>
                  <a:lnTo>
                    <a:pt x="47951" y="1552569"/>
                  </a:lnTo>
                  <a:lnTo>
                    <a:pt x="52715" y="1536068"/>
                  </a:lnTo>
                  <a:lnTo>
                    <a:pt x="57796" y="1519249"/>
                  </a:lnTo>
                  <a:lnTo>
                    <a:pt x="62877" y="1503066"/>
                  </a:lnTo>
                  <a:lnTo>
                    <a:pt x="68593" y="1486564"/>
                  </a:lnTo>
                  <a:lnTo>
                    <a:pt x="73991" y="1470698"/>
                  </a:lnTo>
                  <a:lnTo>
                    <a:pt x="80025" y="1455149"/>
                  </a:lnTo>
                  <a:lnTo>
                    <a:pt x="86059" y="1439283"/>
                  </a:lnTo>
                  <a:lnTo>
                    <a:pt x="92410" y="1424051"/>
                  </a:lnTo>
                  <a:lnTo>
                    <a:pt x="98761" y="1409137"/>
                  </a:lnTo>
                  <a:lnTo>
                    <a:pt x="105430" y="1393905"/>
                  </a:lnTo>
                  <a:lnTo>
                    <a:pt x="112098" y="1378990"/>
                  </a:lnTo>
                  <a:lnTo>
                    <a:pt x="119402" y="1364393"/>
                  </a:lnTo>
                  <a:lnTo>
                    <a:pt x="126706" y="1350114"/>
                  </a:lnTo>
                  <a:lnTo>
                    <a:pt x="134010" y="1335834"/>
                  </a:lnTo>
                  <a:lnTo>
                    <a:pt x="141632" y="1321871"/>
                  </a:lnTo>
                  <a:lnTo>
                    <a:pt x="149571" y="1307909"/>
                  </a:lnTo>
                  <a:lnTo>
                    <a:pt x="157510" y="1294264"/>
                  </a:lnTo>
                  <a:lnTo>
                    <a:pt x="165766" y="1280936"/>
                  </a:lnTo>
                  <a:lnTo>
                    <a:pt x="174023" y="1267291"/>
                  </a:lnTo>
                  <a:lnTo>
                    <a:pt x="182597" y="1253963"/>
                  </a:lnTo>
                  <a:lnTo>
                    <a:pt x="191171" y="1241270"/>
                  </a:lnTo>
                  <a:lnTo>
                    <a:pt x="200380" y="1228260"/>
                  </a:lnTo>
                  <a:lnTo>
                    <a:pt x="209589" y="1215884"/>
                  </a:lnTo>
                  <a:lnTo>
                    <a:pt x="218799" y="1203191"/>
                  </a:lnTo>
                  <a:lnTo>
                    <a:pt x="228008" y="1191133"/>
                  </a:lnTo>
                  <a:lnTo>
                    <a:pt x="237852" y="1178757"/>
                  </a:lnTo>
                  <a:lnTo>
                    <a:pt x="247697" y="1167016"/>
                  </a:lnTo>
                  <a:lnTo>
                    <a:pt x="257541" y="1155275"/>
                  </a:lnTo>
                  <a:lnTo>
                    <a:pt x="267703" y="1143533"/>
                  </a:lnTo>
                  <a:lnTo>
                    <a:pt x="278182" y="1132110"/>
                  </a:lnTo>
                  <a:lnTo>
                    <a:pt x="288662" y="1120686"/>
                  </a:lnTo>
                  <a:lnTo>
                    <a:pt x="298824" y="1109579"/>
                  </a:lnTo>
                  <a:lnTo>
                    <a:pt x="309938" y="1098473"/>
                  </a:lnTo>
                  <a:lnTo>
                    <a:pt x="320735" y="1087684"/>
                  </a:lnTo>
                  <a:lnTo>
                    <a:pt x="331850" y="1076895"/>
                  </a:lnTo>
                  <a:lnTo>
                    <a:pt x="343282" y="1066423"/>
                  </a:lnTo>
                  <a:lnTo>
                    <a:pt x="354715" y="1055951"/>
                  </a:lnTo>
                  <a:lnTo>
                    <a:pt x="366147" y="1045797"/>
                  </a:lnTo>
                  <a:lnTo>
                    <a:pt x="377897" y="1035642"/>
                  </a:lnTo>
                  <a:lnTo>
                    <a:pt x="389964" y="1025805"/>
                  </a:lnTo>
                  <a:lnTo>
                    <a:pt x="401714" y="1015968"/>
                  </a:lnTo>
                  <a:lnTo>
                    <a:pt x="414099" y="1006448"/>
                  </a:lnTo>
                  <a:lnTo>
                    <a:pt x="426801" y="996928"/>
                  </a:lnTo>
                  <a:lnTo>
                    <a:pt x="439186" y="987408"/>
                  </a:lnTo>
                  <a:lnTo>
                    <a:pt x="451571" y="977888"/>
                  </a:lnTo>
                  <a:lnTo>
                    <a:pt x="477293" y="960118"/>
                  </a:lnTo>
                  <a:lnTo>
                    <a:pt x="481421" y="957262"/>
                  </a:lnTo>
                  <a:close/>
                  <a:moveTo>
                    <a:pt x="839471" y="0"/>
                  </a:moveTo>
                  <a:lnTo>
                    <a:pt x="852171" y="0"/>
                  </a:lnTo>
                  <a:lnTo>
                    <a:pt x="865506" y="0"/>
                  </a:lnTo>
                  <a:lnTo>
                    <a:pt x="878206" y="636"/>
                  </a:lnTo>
                  <a:lnTo>
                    <a:pt x="890906" y="1271"/>
                  </a:lnTo>
                  <a:lnTo>
                    <a:pt x="903288" y="2542"/>
                  </a:lnTo>
                  <a:lnTo>
                    <a:pt x="915988" y="3813"/>
                  </a:lnTo>
                  <a:lnTo>
                    <a:pt x="928371" y="5719"/>
                  </a:lnTo>
                  <a:lnTo>
                    <a:pt x="940436" y="7943"/>
                  </a:lnTo>
                  <a:lnTo>
                    <a:pt x="952818" y="10167"/>
                  </a:lnTo>
                  <a:lnTo>
                    <a:pt x="964883" y="12708"/>
                  </a:lnTo>
                  <a:lnTo>
                    <a:pt x="976631" y="15568"/>
                  </a:lnTo>
                  <a:lnTo>
                    <a:pt x="988696" y="19062"/>
                  </a:lnTo>
                  <a:lnTo>
                    <a:pt x="1000443" y="22239"/>
                  </a:lnTo>
                  <a:lnTo>
                    <a:pt x="1011873" y="26052"/>
                  </a:lnTo>
                  <a:lnTo>
                    <a:pt x="1023621" y="30182"/>
                  </a:lnTo>
                  <a:lnTo>
                    <a:pt x="1034733" y="34630"/>
                  </a:lnTo>
                  <a:lnTo>
                    <a:pt x="1046163" y="39395"/>
                  </a:lnTo>
                  <a:lnTo>
                    <a:pt x="1057276" y="44161"/>
                  </a:lnTo>
                  <a:lnTo>
                    <a:pt x="1068388" y="48926"/>
                  </a:lnTo>
                  <a:lnTo>
                    <a:pt x="1079183" y="54645"/>
                  </a:lnTo>
                  <a:lnTo>
                    <a:pt x="1089661" y="60046"/>
                  </a:lnTo>
                  <a:lnTo>
                    <a:pt x="1100456" y="66082"/>
                  </a:lnTo>
                  <a:lnTo>
                    <a:pt x="1110616" y="72119"/>
                  </a:lnTo>
                  <a:lnTo>
                    <a:pt x="1120776" y="78790"/>
                  </a:lnTo>
                  <a:lnTo>
                    <a:pt x="1130936" y="85462"/>
                  </a:lnTo>
                  <a:lnTo>
                    <a:pt x="1140461" y="92134"/>
                  </a:lnTo>
                  <a:lnTo>
                    <a:pt x="1150303" y="99123"/>
                  </a:lnTo>
                  <a:lnTo>
                    <a:pt x="1159828" y="106430"/>
                  </a:lnTo>
                  <a:lnTo>
                    <a:pt x="1169353" y="114055"/>
                  </a:lnTo>
                  <a:lnTo>
                    <a:pt x="1178561" y="121680"/>
                  </a:lnTo>
                  <a:lnTo>
                    <a:pt x="1187133" y="129623"/>
                  </a:lnTo>
                  <a:lnTo>
                    <a:pt x="1196023" y="137883"/>
                  </a:lnTo>
                  <a:lnTo>
                    <a:pt x="1204596" y="146143"/>
                  </a:lnTo>
                  <a:lnTo>
                    <a:pt x="1213168" y="155039"/>
                  </a:lnTo>
                  <a:lnTo>
                    <a:pt x="1221106" y="163299"/>
                  </a:lnTo>
                  <a:lnTo>
                    <a:pt x="1229043" y="172513"/>
                  </a:lnTo>
                  <a:lnTo>
                    <a:pt x="1236981" y="181726"/>
                  </a:lnTo>
                  <a:lnTo>
                    <a:pt x="1244283" y="190939"/>
                  </a:lnTo>
                  <a:lnTo>
                    <a:pt x="1251586" y="200153"/>
                  </a:lnTo>
                  <a:lnTo>
                    <a:pt x="1258888" y="210001"/>
                  </a:lnTo>
                  <a:lnTo>
                    <a:pt x="1265556" y="219850"/>
                  </a:lnTo>
                  <a:lnTo>
                    <a:pt x="1272223" y="230017"/>
                  </a:lnTo>
                  <a:lnTo>
                    <a:pt x="1278256" y="240183"/>
                  </a:lnTo>
                  <a:lnTo>
                    <a:pt x="1284606" y="250667"/>
                  </a:lnTo>
                  <a:lnTo>
                    <a:pt x="1290321" y="261151"/>
                  </a:lnTo>
                  <a:lnTo>
                    <a:pt x="1296353" y="271953"/>
                  </a:lnTo>
                  <a:lnTo>
                    <a:pt x="1301433" y="282755"/>
                  </a:lnTo>
                  <a:lnTo>
                    <a:pt x="1306831" y="293239"/>
                  </a:lnTo>
                  <a:lnTo>
                    <a:pt x="1311593" y="304359"/>
                  </a:lnTo>
                  <a:lnTo>
                    <a:pt x="1316356" y="315796"/>
                  </a:lnTo>
                  <a:lnTo>
                    <a:pt x="1320483" y="327234"/>
                  </a:lnTo>
                  <a:lnTo>
                    <a:pt x="1324293" y="338671"/>
                  </a:lnTo>
                  <a:lnTo>
                    <a:pt x="1328421" y="350426"/>
                  </a:lnTo>
                  <a:lnTo>
                    <a:pt x="1331913" y="362181"/>
                  </a:lnTo>
                  <a:lnTo>
                    <a:pt x="1335088" y="373936"/>
                  </a:lnTo>
                  <a:lnTo>
                    <a:pt x="1337946" y="386009"/>
                  </a:lnTo>
                  <a:lnTo>
                    <a:pt x="1340803" y="398081"/>
                  </a:lnTo>
                  <a:lnTo>
                    <a:pt x="1343026" y="410472"/>
                  </a:lnTo>
                  <a:lnTo>
                    <a:pt x="1344931" y="422862"/>
                  </a:lnTo>
                  <a:lnTo>
                    <a:pt x="1346518" y="435252"/>
                  </a:lnTo>
                  <a:lnTo>
                    <a:pt x="1348106" y="447643"/>
                  </a:lnTo>
                  <a:lnTo>
                    <a:pt x="1349058" y="460033"/>
                  </a:lnTo>
                  <a:lnTo>
                    <a:pt x="1350011" y="472741"/>
                  </a:lnTo>
                  <a:lnTo>
                    <a:pt x="1350646" y="485449"/>
                  </a:lnTo>
                  <a:lnTo>
                    <a:pt x="1350963" y="498475"/>
                  </a:lnTo>
                  <a:lnTo>
                    <a:pt x="1350646" y="513407"/>
                  </a:lnTo>
                  <a:lnTo>
                    <a:pt x="1349693" y="528975"/>
                  </a:lnTo>
                  <a:lnTo>
                    <a:pt x="1348423" y="543907"/>
                  </a:lnTo>
                  <a:lnTo>
                    <a:pt x="1347153" y="558521"/>
                  </a:lnTo>
                  <a:lnTo>
                    <a:pt x="1345248" y="573453"/>
                  </a:lnTo>
                  <a:lnTo>
                    <a:pt x="1342708" y="588067"/>
                  </a:lnTo>
                  <a:lnTo>
                    <a:pt x="1339851" y="602682"/>
                  </a:lnTo>
                  <a:lnTo>
                    <a:pt x="1336358" y="616660"/>
                  </a:lnTo>
                  <a:lnTo>
                    <a:pt x="1332866" y="631275"/>
                  </a:lnTo>
                  <a:lnTo>
                    <a:pt x="1328738" y="645254"/>
                  </a:lnTo>
                  <a:lnTo>
                    <a:pt x="1324293" y="658915"/>
                  </a:lnTo>
                  <a:lnTo>
                    <a:pt x="1319531" y="672576"/>
                  </a:lnTo>
                  <a:lnTo>
                    <a:pt x="1314133" y="685920"/>
                  </a:lnTo>
                  <a:lnTo>
                    <a:pt x="1308418" y="699263"/>
                  </a:lnTo>
                  <a:lnTo>
                    <a:pt x="1302386" y="712607"/>
                  </a:lnTo>
                  <a:lnTo>
                    <a:pt x="1296353" y="725315"/>
                  </a:lnTo>
                  <a:lnTo>
                    <a:pt x="1289368" y="738023"/>
                  </a:lnTo>
                  <a:lnTo>
                    <a:pt x="1282383" y="750413"/>
                  </a:lnTo>
                  <a:lnTo>
                    <a:pt x="1275081" y="762486"/>
                  </a:lnTo>
                  <a:lnTo>
                    <a:pt x="1267143" y="774559"/>
                  </a:lnTo>
                  <a:lnTo>
                    <a:pt x="1259206" y="786313"/>
                  </a:lnTo>
                  <a:lnTo>
                    <a:pt x="1250633" y="797751"/>
                  </a:lnTo>
                  <a:lnTo>
                    <a:pt x="1242061" y="809188"/>
                  </a:lnTo>
                  <a:lnTo>
                    <a:pt x="1232853" y="819990"/>
                  </a:lnTo>
                  <a:lnTo>
                    <a:pt x="1223963" y="830792"/>
                  </a:lnTo>
                  <a:lnTo>
                    <a:pt x="1214121" y="841276"/>
                  </a:lnTo>
                  <a:lnTo>
                    <a:pt x="1204278" y="851442"/>
                  </a:lnTo>
                  <a:lnTo>
                    <a:pt x="1193801" y="860974"/>
                  </a:lnTo>
                  <a:lnTo>
                    <a:pt x="1183323" y="870822"/>
                  </a:lnTo>
                  <a:lnTo>
                    <a:pt x="1172528" y="880036"/>
                  </a:lnTo>
                  <a:lnTo>
                    <a:pt x="1161733" y="889249"/>
                  </a:lnTo>
                  <a:lnTo>
                    <a:pt x="1150303" y="897827"/>
                  </a:lnTo>
                  <a:lnTo>
                    <a:pt x="1134746" y="909264"/>
                  </a:lnTo>
                  <a:lnTo>
                    <a:pt x="1118236" y="920066"/>
                  </a:lnTo>
                  <a:lnTo>
                    <a:pt x="1101408" y="929915"/>
                  </a:lnTo>
                  <a:lnTo>
                    <a:pt x="1084581" y="939446"/>
                  </a:lnTo>
                  <a:lnTo>
                    <a:pt x="1066801" y="948342"/>
                  </a:lnTo>
                  <a:lnTo>
                    <a:pt x="1048703" y="956602"/>
                  </a:lnTo>
                  <a:lnTo>
                    <a:pt x="1040131" y="960414"/>
                  </a:lnTo>
                  <a:lnTo>
                    <a:pt x="1030606" y="963909"/>
                  </a:lnTo>
                  <a:lnTo>
                    <a:pt x="1021398" y="967722"/>
                  </a:lnTo>
                  <a:lnTo>
                    <a:pt x="1011873" y="970899"/>
                  </a:lnTo>
                  <a:lnTo>
                    <a:pt x="1002348" y="973758"/>
                  </a:lnTo>
                  <a:lnTo>
                    <a:pt x="993141" y="976617"/>
                  </a:lnTo>
                  <a:lnTo>
                    <a:pt x="983616" y="979794"/>
                  </a:lnTo>
                  <a:lnTo>
                    <a:pt x="973773" y="982018"/>
                  </a:lnTo>
                  <a:lnTo>
                    <a:pt x="963931" y="984560"/>
                  </a:lnTo>
                  <a:lnTo>
                    <a:pt x="954088" y="986466"/>
                  </a:lnTo>
                  <a:lnTo>
                    <a:pt x="944246" y="988372"/>
                  </a:lnTo>
                  <a:lnTo>
                    <a:pt x="934403" y="990596"/>
                  </a:lnTo>
                  <a:lnTo>
                    <a:pt x="924561" y="991867"/>
                  </a:lnTo>
                  <a:lnTo>
                    <a:pt x="914401" y="993455"/>
                  </a:lnTo>
                  <a:lnTo>
                    <a:pt x="904241" y="994409"/>
                  </a:lnTo>
                  <a:lnTo>
                    <a:pt x="893763" y="995362"/>
                  </a:lnTo>
                  <a:lnTo>
                    <a:pt x="883603" y="995997"/>
                  </a:lnTo>
                  <a:lnTo>
                    <a:pt x="873126" y="996632"/>
                  </a:lnTo>
                  <a:lnTo>
                    <a:pt x="862648" y="996950"/>
                  </a:lnTo>
                  <a:lnTo>
                    <a:pt x="852171" y="996950"/>
                  </a:lnTo>
                  <a:lnTo>
                    <a:pt x="840423" y="996950"/>
                  </a:lnTo>
                  <a:lnTo>
                    <a:pt x="828358" y="996315"/>
                  </a:lnTo>
                  <a:lnTo>
                    <a:pt x="816293" y="995679"/>
                  </a:lnTo>
                  <a:lnTo>
                    <a:pt x="804546" y="994726"/>
                  </a:lnTo>
                  <a:lnTo>
                    <a:pt x="792798" y="993455"/>
                  </a:lnTo>
                  <a:lnTo>
                    <a:pt x="781368" y="992185"/>
                  </a:lnTo>
                  <a:lnTo>
                    <a:pt x="769621" y="990278"/>
                  </a:lnTo>
                  <a:lnTo>
                    <a:pt x="758191" y="988054"/>
                  </a:lnTo>
                  <a:lnTo>
                    <a:pt x="746761" y="985831"/>
                  </a:lnTo>
                  <a:lnTo>
                    <a:pt x="735331" y="983289"/>
                  </a:lnTo>
                  <a:lnTo>
                    <a:pt x="724218" y="980430"/>
                  </a:lnTo>
                  <a:lnTo>
                    <a:pt x="713106" y="977253"/>
                  </a:lnTo>
                  <a:lnTo>
                    <a:pt x="702311" y="973758"/>
                  </a:lnTo>
                  <a:lnTo>
                    <a:pt x="691198" y="970263"/>
                  </a:lnTo>
                  <a:lnTo>
                    <a:pt x="680721" y="966768"/>
                  </a:lnTo>
                  <a:lnTo>
                    <a:pt x="670243" y="962321"/>
                  </a:lnTo>
                  <a:lnTo>
                    <a:pt x="659448" y="958190"/>
                  </a:lnTo>
                  <a:lnTo>
                    <a:pt x="648971" y="953425"/>
                  </a:lnTo>
                  <a:lnTo>
                    <a:pt x="638811" y="948659"/>
                  </a:lnTo>
                  <a:lnTo>
                    <a:pt x="628651" y="943894"/>
                  </a:lnTo>
                  <a:lnTo>
                    <a:pt x="618491" y="938493"/>
                  </a:lnTo>
                  <a:lnTo>
                    <a:pt x="608648" y="933410"/>
                  </a:lnTo>
                  <a:lnTo>
                    <a:pt x="599123" y="927373"/>
                  </a:lnTo>
                  <a:lnTo>
                    <a:pt x="589281" y="921655"/>
                  </a:lnTo>
                  <a:lnTo>
                    <a:pt x="579756" y="915618"/>
                  </a:lnTo>
                  <a:lnTo>
                    <a:pt x="570548" y="909264"/>
                  </a:lnTo>
                  <a:lnTo>
                    <a:pt x="561023" y="902910"/>
                  </a:lnTo>
                  <a:lnTo>
                    <a:pt x="552133" y="895921"/>
                  </a:lnTo>
                  <a:lnTo>
                    <a:pt x="543561" y="889249"/>
                  </a:lnTo>
                  <a:lnTo>
                    <a:pt x="534671" y="881942"/>
                  </a:lnTo>
                  <a:lnTo>
                    <a:pt x="526098" y="874952"/>
                  </a:lnTo>
                  <a:lnTo>
                    <a:pt x="517526" y="867328"/>
                  </a:lnTo>
                  <a:lnTo>
                    <a:pt x="508318" y="858750"/>
                  </a:lnTo>
                  <a:lnTo>
                    <a:pt x="499428" y="849854"/>
                  </a:lnTo>
                  <a:lnTo>
                    <a:pt x="490538" y="840958"/>
                  </a:lnTo>
                  <a:lnTo>
                    <a:pt x="481648" y="831427"/>
                  </a:lnTo>
                  <a:lnTo>
                    <a:pt x="473711" y="821896"/>
                  </a:lnTo>
                  <a:lnTo>
                    <a:pt x="465456" y="812047"/>
                  </a:lnTo>
                  <a:lnTo>
                    <a:pt x="457518" y="801881"/>
                  </a:lnTo>
                  <a:lnTo>
                    <a:pt x="449898" y="791714"/>
                  </a:lnTo>
                  <a:lnTo>
                    <a:pt x="442596" y="781548"/>
                  </a:lnTo>
                  <a:lnTo>
                    <a:pt x="435293" y="770746"/>
                  </a:lnTo>
                  <a:lnTo>
                    <a:pt x="428626" y="759944"/>
                  </a:lnTo>
                  <a:lnTo>
                    <a:pt x="421958" y="749142"/>
                  </a:lnTo>
                  <a:lnTo>
                    <a:pt x="415608" y="738023"/>
                  </a:lnTo>
                  <a:lnTo>
                    <a:pt x="409576" y="726585"/>
                  </a:lnTo>
                  <a:lnTo>
                    <a:pt x="403861" y="715148"/>
                  </a:lnTo>
                  <a:lnTo>
                    <a:pt x="398463" y="703393"/>
                  </a:lnTo>
                  <a:lnTo>
                    <a:pt x="393383" y="691638"/>
                  </a:lnTo>
                  <a:lnTo>
                    <a:pt x="388303" y="679566"/>
                  </a:lnTo>
                  <a:lnTo>
                    <a:pt x="383858" y="667493"/>
                  </a:lnTo>
                  <a:lnTo>
                    <a:pt x="379731" y="655420"/>
                  </a:lnTo>
                  <a:lnTo>
                    <a:pt x="375603" y="643030"/>
                  </a:lnTo>
                  <a:lnTo>
                    <a:pt x="372111" y="630322"/>
                  </a:lnTo>
                  <a:lnTo>
                    <a:pt x="368936" y="617614"/>
                  </a:lnTo>
                  <a:lnTo>
                    <a:pt x="365443" y="604588"/>
                  </a:lnTo>
                  <a:lnTo>
                    <a:pt x="362903" y="591880"/>
                  </a:lnTo>
                  <a:lnTo>
                    <a:pt x="360681" y="578854"/>
                  </a:lnTo>
                  <a:lnTo>
                    <a:pt x="358776" y="565828"/>
                  </a:lnTo>
                  <a:lnTo>
                    <a:pt x="357188" y="552485"/>
                  </a:lnTo>
                  <a:lnTo>
                    <a:pt x="355601" y="539141"/>
                  </a:lnTo>
                  <a:lnTo>
                    <a:pt x="354648" y="525480"/>
                  </a:lnTo>
                  <a:lnTo>
                    <a:pt x="354331" y="511819"/>
                  </a:lnTo>
                  <a:lnTo>
                    <a:pt x="354013" y="498475"/>
                  </a:lnTo>
                  <a:lnTo>
                    <a:pt x="354331" y="485449"/>
                  </a:lnTo>
                  <a:lnTo>
                    <a:pt x="354648" y="472741"/>
                  </a:lnTo>
                  <a:lnTo>
                    <a:pt x="355601" y="460033"/>
                  </a:lnTo>
                  <a:lnTo>
                    <a:pt x="356871" y="447643"/>
                  </a:lnTo>
                  <a:lnTo>
                    <a:pt x="358141" y="434935"/>
                  </a:lnTo>
                  <a:lnTo>
                    <a:pt x="360046" y="422544"/>
                  </a:lnTo>
                  <a:lnTo>
                    <a:pt x="361951" y="410472"/>
                  </a:lnTo>
                  <a:lnTo>
                    <a:pt x="364173" y="397763"/>
                  </a:lnTo>
                  <a:lnTo>
                    <a:pt x="366713" y="385691"/>
                  </a:lnTo>
                  <a:lnTo>
                    <a:pt x="369888" y="373936"/>
                  </a:lnTo>
                  <a:lnTo>
                    <a:pt x="373063" y="361863"/>
                  </a:lnTo>
                  <a:lnTo>
                    <a:pt x="376556" y="350108"/>
                  </a:lnTo>
                  <a:lnTo>
                    <a:pt x="380683" y="338671"/>
                  </a:lnTo>
                  <a:lnTo>
                    <a:pt x="384493" y="326916"/>
                  </a:lnTo>
                  <a:lnTo>
                    <a:pt x="388621" y="315796"/>
                  </a:lnTo>
                  <a:lnTo>
                    <a:pt x="393383" y="304359"/>
                  </a:lnTo>
                  <a:lnTo>
                    <a:pt x="398146" y="293239"/>
                  </a:lnTo>
                  <a:lnTo>
                    <a:pt x="403543" y="282755"/>
                  </a:lnTo>
                  <a:lnTo>
                    <a:pt x="408623" y="271636"/>
                  </a:lnTo>
                  <a:lnTo>
                    <a:pt x="414656" y="261151"/>
                  </a:lnTo>
                  <a:lnTo>
                    <a:pt x="420371" y="250667"/>
                  </a:lnTo>
                  <a:lnTo>
                    <a:pt x="426721" y="240183"/>
                  </a:lnTo>
                  <a:lnTo>
                    <a:pt x="432753" y="230017"/>
                  </a:lnTo>
                  <a:lnTo>
                    <a:pt x="439421" y="219850"/>
                  </a:lnTo>
                  <a:lnTo>
                    <a:pt x="446088" y="210001"/>
                  </a:lnTo>
                  <a:lnTo>
                    <a:pt x="453391" y="200153"/>
                  </a:lnTo>
                  <a:lnTo>
                    <a:pt x="460693" y="190939"/>
                  </a:lnTo>
                  <a:lnTo>
                    <a:pt x="467996" y="181408"/>
                  </a:lnTo>
                  <a:lnTo>
                    <a:pt x="475933" y="172195"/>
                  </a:lnTo>
                  <a:lnTo>
                    <a:pt x="483871" y="163299"/>
                  </a:lnTo>
                  <a:lnTo>
                    <a:pt x="491808" y="154403"/>
                  </a:lnTo>
                  <a:lnTo>
                    <a:pt x="500381" y="146143"/>
                  </a:lnTo>
                  <a:lnTo>
                    <a:pt x="508953" y="137565"/>
                  </a:lnTo>
                  <a:lnTo>
                    <a:pt x="517526" y="129305"/>
                  </a:lnTo>
                  <a:lnTo>
                    <a:pt x="526416" y="121680"/>
                  </a:lnTo>
                  <a:lnTo>
                    <a:pt x="535623" y="113738"/>
                  </a:lnTo>
                  <a:lnTo>
                    <a:pt x="545148" y="106113"/>
                  </a:lnTo>
                  <a:lnTo>
                    <a:pt x="554673" y="99123"/>
                  </a:lnTo>
                  <a:lnTo>
                    <a:pt x="564516" y="92134"/>
                  </a:lnTo>
                  <a:lnTo>
                    <a:pt x="574041" y="85462"/>
                  </a:lnTo>
                  <a:lnTo>
                    <a:pt x="584201" y="78473"/>
                  </a:lnTo>
                  <a:lnTo>
                    <a:pt x="594361" y="72119"/>
                  </a:lnTo>
                  <a:lnTo>
                    <a:pt x="604838" y="66082"/>
                  </a:lnTo>
                  <a:lnTo>
                    <a:pt x="615316" y="60046"/>
                  </a:lnTo>
                  <a:lnTo>
                    <a:pt x="625793" y="54645"/>
                  </a:lnTo>
                  <a:lnTo>
                    <a:pt x="636906" y="48926"/>
                  </a:lnTo>
                  <a:lnTo>
                    <a:pt x="647701" y="44161"/>
                  </a:lnTo>
                  <a:lnTo>
                    <a:pt x="658813" y="39395"/>
                  </a:lnTo>
                  <a:lnTo>
                    <a:pt x="670243" y="34630"/>
                  </a:lnTo>
                  <a:lnTo>
                    <a:pt x="681356" y="30182"/>
                  </a:lnTo>
                  <a:lnTo>
                    <a:pt x="693103" y="26052"/>
                  </a:lnTo>
                  <a:lnTo>
                    <a:pt x="704533" y="22239"/>
                  </a:lnTo>
                  <a:lnTo>
                    <a:pt x="716281" y="19062"/>
                  </a:lnTo>
                  <a:lnTo>
                    <a:pt x="728346" y="15568"/>
                  </a:lnTo>
                  <a:lnTo>
                    <a:pt x="740093" y="12708"/>
                  </a:lnTo>
                  <a:lnTo>
                    <a:pt x="752158" y="10167"/>
                  </a:lnTo>
                  <a:lnTo>
                    <a:pt x="764541" y="7625"/>
                  </a:lnTo>
                  <a:lnTo>
                    <a:pt x="776606" y="5719"/>
                  </a:lnTo>
                  <a:lnTo>
                    <a:pt x="788988" y="3813"/>
                  </a:lnTo>
                  <a:lnTo>
                    <a:pt x="801688" y="2542"/>
                  </a:lnTo>
                  <a:lnTo>
                    <a:pt x="814071" y="1271"/>
                  </a:lnTo>
                  <a:lnTo>
                    <a:pt x="826771" y="636"/>
                  </a:lnTo>
                  <a:lnTo>
                    <a:pt x="839471" y="0"/>
                  </a:lnTo>
                  <a:close/>
                </a:path>
              </a:pathLst>
            </a:custGeom>
            <a:solidFill>
              <a:srgbClr val="F7F7F7"/>
            </a:solidFill>
            <a:ln>
              <a:noFill/>
            </a:ln>
          </p:spPr>
          <p:txBody>
            <a:bodyPr anchor="ctr">
              <a:normAutofit fontScale="85000" lnSpcReduction="20000"/>
              <a:scene3d>
                <a:camera prst="orthographicFront"/>
                <a:lightRig rig="threePt" dir="t"/>
              </a:scene3d>
              <a:sp3d>
                <a:contourClr>
                  <a:srgbClr val="FFFFFF"/>
                </a:contourClr>
              </a:sp3d>
            </a:bodyPr>
            <a:lstStyle/>
            <a:p>
              <a:pPr algn="ctr" fontAlgn="base">
                <a:defRPr/>
              </a:pPr>
              <a:endParaRPr lang="zh-CN" altLang="en-US" sz="2400" strike="noStrike" noProof="1">
                <a:solidFill>
                  <a:srgbClr val="FFFFFF"/>
                </a:solidFill>
              </a:endParaRPr>
            </a:p>
          </p:txBody>
        </p:sp>
      </p:grpSp>
      <p:grpSp>
        <p:nvGrpSpPr>
          <p:cNvPr id="23567" name="组合 19"/>
          <p:cNvGrpSpPr/>
          <p:nvPr/>
        </p:nvGrpSpPr>
        <p:grpSpPr>
          <a:xfrm>
            <a:off x="7907338" y="798513"/>
            <a:ext cx="506412" cy="504825"/>
            <a:chOff x="1519237" y="1651743"/>
            <a:chExt cx="447675" cy="447675"/>
          </a:xfrm>
        </p:grpSpPr>
        <p:sp>
          <p:nvSpPr>
            <p:cNvPr id="21" name="椭圆 20"/>
            <p:cNvSpPr/>
            <p:nvPr/>
          </p:nvSpPr>
          <p:spPr>
            <a:xfrm>
              <a:off x="1519237" y="1651743"/>
              <a:ext cx="447675" cy="447675"/>
            </a:xfrm>
            <a:prstGeom prst="ellipse">
              <a:avLst/>
            </a:prstGeom>
            <a:solidFill>
              <a:schemeClr val="accent1">
                <a:lumMod val="50000"/>
              </a:schemeClr>
            </a:solidFill>
            <a:ln w="1905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lnSpc>
                  <a:spcPct val="80000"/>
                </a:lnSpc>
              </a:pPr>
              <a:endParaRPr lang="zh-CN" altLang="en-US" sz="2000">
                <a:solidFill>
                  <a:srgbClr val="FFFFFF"/>
                </a:solidFill>
                <a:latin typeface="Arial" panose="020B0604020202020204" pitchFamily="34" charset="0"/>
                <a:ea typeface="黑体" panose="02010609060101010101" charset="-122"/>
              </a:endParaRPr>
            </a:p>
          </p:txBody>
        </p:sp>
        <p:sp>
          <p:nvSpPr>
            <p:cNvPr id="22" name="KSO_Shape"/>
            <p:cNvSpPr/>
            <p:nvPr/>
          </p:nvSpPr>
          <p:spPr bwMode="auto">
            <a:xfrm>
              <a:off x="1621221" y="1704975"/>
              <a:ext cx="247650" cy="313481"/>
            </a:xfrm>
            <a:custGeom>
              <a:avLst/>
              <a:gdLst>
                <a:gd name="T0" fmla="*/ 508479 w 1679575"/>
                <a:gd name="T1" fmla="*/ 933537 h 2125662"/>
                <a:gd name="T2" fmla="*/ 645344 w 1679575"/>
                <a:gd name="T3" fmla="*/ 1004349 h 2125662"/>
                <a:gd name="T4" fmla="*/ 637947 w 1679575"/>
                <a:gd name="T5" fmla="*/ 1045870 h 2125662"/>
                <a:gd name="T6" fmla="*/ 629410 w 1679575"/>
                <a:gd name="T7" fmla="*/ 1095637 h 2125662"/>
                <a:gd name="T8" fmla="*/ 645913 w 1679575"/>
                <a:gd name="T9" fmla="*/ 1148533 h 2125662"/>
                <a:gd name="T10" fmla="*/ 923628 w 1679575"/>
                <a:gd name="T11" fmla="*/ 1679766 h 2125662"/>
                <a:gd name="T12" fmla="*/ 886068 w 1679575"/>
                <a:gd name="T13" fmla="*/ 1137442 h 2125662"/>
                <a:gd name="T14" fmla="*/ 896597 w 1679575"/>
                <a:gd name="T15" fmla="*/ 1083408 h 2125662"/>
                <a:gd name="T16" fmla="*/ 885214 w 1679575"/>
                <a:gd name="T17" fmla="*/ 1039044 h 2125662"/>
                <a:gd name="T18" fmla="*/ 917083 w 1679575"/>
                <a:gd name="T19" fmla="*/ 999799 h 2125662"/>
                <a:gd name="T20" fmla="*/ 1048543 w 1679575"/>
                <a:gd name="T21" fmla="*/ 927280 h 2125662"/>
                <a:gd name="T22" fmla="*/ 1168905 w 1679575"/>
                <a:gd name="T23" fmla="*/ 933822 h 2125662"/>
                <a:gd name="T24" fmla="*/ 1257397 w 1679575"/>
                <a:gd name="T25" fmla="*/ 1021128 h 2125662"/>
                <a:gd name="T26" fmla="*/ 1333655 w 1679575"/>
                <a:gd name="T27" fmla="*/ 1118957 h 2125662"/>
                <a:gd name="T28" fmla="*/ 1397392 w 1679575"/>
                <a:gd name="T29" fmla="*/ 1227592 h 2125662"/>
                <a:gd name="T30" fmla="*/ 1446903 w 1679575"/>
                <a:gd name="T31" fmla="*/ 1349025 h 2125662"/>
                <a:gd name="T32" fmla="*/ 1482186 w 1679575"/>
                <a:gd name="T33" fmla="*/ 1483540 h 2125662"/>
                <a:gd name="T34" fmla="*/ 1501820 w 1679575"/>
                <a:gd name="T35" fmla="*/ 1632274 h 2125662"/>
                <a:gd name="T36" fmla="*/ 1439790 w 1679575"/>
                <a:gd name="T37" fmla="*/ 1742331 h 2125662"/>
                <a:gd name="T38" fmla="*/ 1242601 w 1679575"/>
                <a:gd name="T39" fmla="*/ 1826794 h 2125662"/>
                <a:gd name="T40" fmla="*/ 1035738 w 1679575"/>
                <a:gd name="T41" fmla="*/ 1881112 h 2125662"/>
                <a:gd name="T42" fmla="*/ 822331 w 1679575"/>
                <a:gd name="T43" fmla="*/ 1904432 h 2125662"/>
                <a:gd name="T44" fmla="*/ 596403 w 1679575"/>
                <a:gd name="T45" fmla="*/ 1894194 h 2125662"/>
                <a:gd name="T46" fmla="*/ 373036 w 1679575"/>
                <a:gd name="T47" fmla="*/ 1847838 h 2125662"/>
                <a:gd name="T48" fmla="*/ 159344 w 1679575"/>
                <a:gd name="T49" fmla="*/ 1766788 h 2125662"/>
                <a:gd name="T50" fmla="*/ 0 w 1679575"/>
                <a:gd name="T51" fmla="*/ 1676354 h 2125662"/>
                <a:gd name="T52" fmla="*/ 15365 w 1679575"/>
                <a:gd name="T53" fmla="*/ 1518519 h 2125662"/>
                <a:gd name="T54" fmla="*/ 47234 w 1679575"/>
                <a:gd name="T55" fmla="*/ 1376611 h 2125662"/>
                <a:gd name="T56" fmla="*/ 94468 w 1679575"/>
                <a:gd name="T57" fmla="*/ 1249206 h 2125662"/>
                <a:gd name="T58" fmla="*/ 155930 w 1679575"/>
                <a:gd name="T59" fmla="*/ 1135735 h 2125662"/>
                <a:gd name="T60" fmla="*/ 230765 w 1679575"/>
                <a:gd name="T61" fmla="*/ 1035348 h 2125662"/>
                <a:gd name="T62" fmla="*/ 317835 w 1679575"/>
                <a:gd name="T63" fmla="*/ 946334 h 2125662"/>
                <a:gd name="T64" fmla="*/ 427669 w 1679575"/>
                <a:gd name="T65" fmla="*/ 860449 h 2125662"/>
                <a:gd name="T66" fmla="*/ 831848 w 1679575"/>
                <a:gd name="T67" fmla="*/ 5125 h 2125662"/>
                <a:gd name="T68" fmla="*/ 927152 w 1679575"/>
                <a:gd name="T69" fmla="*/ 31035 h 2125662"/>
                <a:gd name="T70" fmla="*/ 1013353 w 1679575"/>
                <a:gd name="T71" fmla="*/ 76590 h 2125662"/>
                <a:gd name="T72" fmla="*/ 1087035 w 1679575"/>
                <a:gd name="T73" fmla="*/ 138945 h 2125662"/>
                <a:gd name="T74" fmla="*/ 1145356 w 1679575"/>
                <a:gd name="T75" fmla="*/ 215250 h 2125662"/>
                <a:gd name="T76" fmla="*/ 1186607 w 1679575"/>
                <a:gd name="T77" fmla="*/ 303514 h 2125662"/>
                <a:gd name="T78" fmla="*/ 1207944 w 1679575"/>
                <a:gd name="T79" fmla="*/ 401174 h 2125662"/>
                <a:gd name="T80" fmla="*/ 1205383 w 1679575"/>
                <a:gd name="T81" fmla="*/ 513924 h 2125662"/>
                <a:gd name="T82" fmla="*/ 1172382 w 1679575"/>
                <a:gd name="T83" fmla="*/ 626673 h 2125662"/>
                <a:gd name="T84" fmla="*/ 1112924 w 1679575"/>
                <a:gd name="T85" fmla="*/ 725187 h 2125662"/>
                <a:gd name="T86" fmla="*/ 1030706 w 1679575"/>
                <a:gd name="T87" fmla="*/ 804625 h 2125662"/>
                <a:gd name="T88" fmla="*/ 915204 w 1679575"/>
                <a:gd name="T89" fmla="*/ 867264 h 2125662"/>
                <a:gd name="T90" fmla="*/ 837253 w 1679575"/>
                <a:gd name="T91" fmla="*/ 887764 h 2125662"/>
                <a:gd name="T92" fmla="*/ 753044 w 1679575"/>
                <a:gd name="T93" fmla="*/ 893458 h 2125662"/>
                <a:gd name="T94" fmla="*/ 658879 w 1679575"/>
                <a:gd name="T95" fmla="*/ 881215 h 2125662"/>
                <a:gd name="T96" fmla="*/ 572394 w 1679575"/>
                <a:gd name="T97" fmla="*/ 850180 h 2125662"/>
                <a:gd name="T98" fmla="*/ 494728 w 1679575"/>
                <a:gd name="T99" fmla="*/ 802917 h 2125662"/>
                <a:gd name="T100" fmla="*/ 424459 w 1679575"/>
                <a:gd name="T101" fmla="*/ 736576 h 2125662"/>
                <a:gd name="T102" fmla="*/ 366992 w 1679575"/>
                <a:gd name="T103" fmla="*/ 651159 h 2125662"/>
                <a:gd name="T104" fmla="*/ 330578 w 1679575"/>
                <a:gd name="T105" fmla="*/ 553500 h 2125662"/>
                <a:gd name="T106" fmla="*/ 317206 w 1679575"/>
                <a:gd name="T107" fmla="*/ 446729 h 2125662"/>
                <a:gd name="T108" fmla="*/ 328586 w 1679575"/>
                <a:gd name="T109" fmla="*/ 345653 h 2125662"/>
                <a:gd name="T110" fmla="*/ 361587 w 1679575"/>
                <a:gd name="T111" fmla="*/ 253403 h 2125662"/>
                <a:gd name="T112" fmla="*/ 412795 w 1679575"/>
                <a:gd name="T113" fmla="*/ 171118 h 2125662"/>
                <a:gd name="T114" fmla="*/ 479934 w 1679575"/>
                <a:gd name="T115" fmla="*/ 101931 h 2125662"/>
                <a:gd name="T116" fmla="*/ 560729 w 1679575"/>
                <a:gd name="T117" fmla="*/ 48972 h 2125662"/>
                <a:gd name="T118" fmla="*/ 652620 w 1679575"/>
                <a:gd name="T119" fmla="*/ 13952 h 2125662"/>
                <a:gd name="T120" fmla="*/ 752191 w 1679575"/>
                <a:gd name="T121" fmla="*/ 0 h 212566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679575" h="2125662">
                  <a:moveTo>
                    <a:pt x="481421" y="957262"/>
                  </a:moveTo>
                  <a:lnTo>
                    <a:pt x="484914" y="961070"/>
                  </a:lnTo>
                  <a:lnTo>
                    <a:pt x="490948" y="968686"/>
                  </a:lnTo>
                  <a:lnTo>
                    <a:pt x="497299" y="975667"/>
                  </a:lnTo>
                  <a:lnTo>
                    <a:pt x="510319" y="990264"/>
                  </a:lnTo>
                  <a:lnTo>
                    <a:pt x="523657" y="1003909"/>
                  </a:lnTo>
                  <a:lnTo>
                    <a:pt x="537947" y="1017237"/>
                  </a:lnTo>
                  <a:lnTo>
                    <a:pt x="552237" y="1029613"/>
                  </a:lnTo>
                  <a:lnTo>
                    <a:pt x="567480" y="1041671"/>
                  </a:lnTo>
                  <a:lnTo>
                    <a:pt x="583040" y="1053095"/>
                  </a:lnTo>
                  <a:lnTo>
                    <a:pt x="598601" y="1063884"/>
                  </a:lnTo>
                  <a:lnTo>
                    <a:pt x="615114" y="1074039"/>
                  </a:lnTo>
                  <a:lnTo>
                    <a:pt x="631627" y="1083558"/>
                  </a:lnTo>
                  <a:lnTo>
                    <a:pt x="649093" y="1092126"/>
                  </a:lnTo>
                  <a:lnTo>
                    <a:pt x="666241" y="1100377"/>
                  </a:lnTo>
                  <a:lnTo>
                    <a:pt x="684025" y="1107993"/>
                  </a:lnTo>
                  <a:lnTo>
                    <a:pt x="701808" y="1114657"/>
                  </a:lnTo>
                  <a:lnTo>
                    <a:pt x="720226" y="1120686"/>
                  </a:lnTo>
                  <a:lnTo>
                    <a:pt x="738645" y="1125763"/>
                  </a:lnTo>
                  <a:lnTo>
                    <a:pt x="734517" y="1130840"/>
                  </a:lnTo>
                  <a:lnTo>
                    <a:pt x="730706" y="1135283"/>
                  </a:lnTo>
                  <a:lnTo>
                    <a:pt x="727213" y="1140043"/>
                  </a:lnTo>
                  <a:lnTo>
                    <a:pt x="723402" y="1145437"/>
                  </a:lnTo>
                  <a:lnTo>
                    <a:pt x="720544" y="1150515"/>
                  </a:lnTo>
                  <a:lnTo>
                    <a:pt x="717368" y="1155909"/>
                  </a:lnTo>
                  <a:lnTo>
                    <a:pt x="714510" y="1161304"/>
                  </a:lnTo>
                  <a:lnTo>
                    <a:pt x="711970" y="1167016"/>
                  </a:lnTo>
                  <a:lnTo>
                    <a:pt x="710064" y="1172410"/>
                  </a:lnTo>
                  <a:lnTo>
                    <a:pt x="708159" y="1178439"/>
                  </a:lnTo>
                  <a:lnTo>
                    <a:pt x="706254" y="1184151"/>
                  </a:lnTo>
                  <a:lnTo>
                    <a:pt x="704983" y="1190498"/>
                  </a:lnTo>
                  <a:lnTo>
                    <a:pt x="704031" y="1196210"/>
                  </a:lnTo>
                  <a:lnTo>
                    <a:pt x="702761" y="1202556"/>
                  </a:lnTo>
                  <a:lnTo>
                    <a:pt x="702443" y="1208903"/>
                  </a:lnTo>
                  <a:lnTo>
                    <a:pt x="702125" y="1215249"/>
                  </a:lnTo>
                  <a:lnTo>
                    <a:pt x="702443" y="1222548"/>
                  </a:lnTo>
                  <a:lnTo>
                    <a:pt x="703078" y="1229529"/>
                  </a:lnTo>
                  <a:lnTo>
                    <a:pt x="704348" y="1236510"/>
                  </a:lnTo>
                  <a:lnTo>
                    <a:pt x="705619" y="1243174"/>
                  </a:lnTo>
                  <a:lnTo>
                    <a:pt x="707206" y="1249838"/>
                  </a:lnTo>
                  <a:lnTo>
                    <a:pt x="709112" y="1256819"/>
                  </a:lnTo>
                  <a:lnTo>
                    <a:pt x="711652" y="1263166"/>
                  </a:lnTo>
                  <a:lnTo>
                    <a:pt x="714193" y="1269512"/>
                  </a:lnTo>
                  <a:lnTo>
                    <a:pt x="717686" y="1275542"/>
                  </a:lnTo>
                  <a:lnTo>
                    <a:pt x="720861" y="1281571"/>
                  </a:lnTo>
                  <a:lnTo>
                    <a:pt x="724355" y="1287283"/>
                  </a:lnTo>
                  <a:lnTo>
                    <a:pt x="728483" y="1292995"/>
                  </a:lnTo>
                  <a:lnTo>
                    <a:pt x="732611" y="1298389"/>
                  </a:lnTo>
                  <a:lnTo>
                    <a:pt x="737057" y="1303784"/>
                  </a:lnTo>
                  <a:lnTo>
                    <a:pt x="742138" y="1308861"/>
                  </a:lnTo>
                  <a:lnTo>
                    <a:pt x="746901" y="1313304"/>
                  </a:lnTo>
                  <a:lnTo>
                    <a:pt x="672275" y="1874339"/>
                  </a:lnTo>
                  <a:lnTo>
                    <a:pt x="854237" y="2050773"/>
                  </a:lnTo>
                  <a:lnTo>
                    <a:pt x="1030800" y="1874339"/>
                  </a:lnTo>
                  <a:lnTo>
                    <a:pt x="956173" y="1313304"/>
                  </a:lnTo>
                  <a:lnTo>
                    <a:pt x="961572" y="1308544"/>
                  </a:lnTo>
                  <a:lnTo>
                    <a:pt x="966018" y="1303466"/>
                  </a:lnTo>
                  <a:lnTo>
                    <a:pt x="970781" y="1298072"/>
                  </a:lnTo>
                  <a:lnTo>
                    <a:pt x="974910" y="1292995"/>
                  </a:lnTo>
                  <a:lnTo>
                    <a:pt x="978720" y="1286965"/>
                  </a:lnTo>
                  <a:lnTo>
                    <a:pt x="982531" y="1281571"/>
                  </a:lnTo>
                  <a:lnTo>
                    <a:pt x="986024" y="1275224"/>
                  </a:lnTo>
                  <a:lnTo>
                    <a:pt x="988882" y="1269195"/>
                  </a:lnTo>
                  <a:lnTo>
                    <a:pt x="991423" y="1262849"/>
                  </a:lnTo>
                  <a:lnTo>
                    <a:pt x="994281" y="1256502"/>
                  </a:lnTo>
                  <a:lnTo>
                    <a:pt x="996186" y="1249838"/>
                  </a:lnTo>
                  <a:lnTo>
                    <a:pt x="997774" y="1243174"/>
                  </a:lnTo>
                  <a:lnTo>
                    <a:pt x="999044" y="1236510"/>
                  </a:lnTo>
                  <a:lnTo>
                    <a:pt x="999997" y="1229212"/>
                  </a:lnTo>
                  <a:lnTo>
                    <a:pt x="1000632" y="1222548"/>
                  </a:lnTo>
                  <a:lnTo>
                    <a:pt x="1000632" y="1215249"/>
                  </a:lnTo>
                  <a:lnTo>
                    <a:pt x="1000632" y="1208903"/>
                  </a:lnTo>
                  <a:lnTo>
                    <a:pt x="1000314" y="1203191"/>
                  </a:lnTo>
                  <a:lnTo>
                    <a:pt x="999679" y="1197479"/>
                  </a:lnTo>
                  <a:lnTo>
                    <a:pt x="998727" y="1191767"/>
                  </a:lnTo>
                  <a:lnTo>
                    <a:pt x="997456" y="1186055"/>
                  </a:lnTo>
                  <a:lnTo>
                    <a:pt x="996186" y="1180661"/>
                  </a:lnTo>
                  <a:lnTo>
                    <a:pt x="994598" y="1175266"/>
                  </a:lnTo>
                  <a:lnTo>
                    <a:pt x="992375" y="1169872"/>
                  </a:lnTo>
                  <a:lnTo>
                    <a:pt x="990152" y="1164794"/>
                  </a:lnTo>
                  <a:lnTo>
                    <a:pt x="987929" y="1159400"/>
                  </a:lnTo>
                  <a:lnTo>
                    <a:pt x="985389" y="1154640"/>
                  </a:lnTo>
                  <a:lnTo>
                    <a:pt x="982849" y="1149563"/>
                  </a:lnTo>
                  <a:lnTo>
                    <a:pt x="979355" y="1144803"/>
                  </a:lnTo>
                  <a:lnTo>
                    <a:pt x="976497" y="1139725"/>
                  </a:lnTo>
                  <a:lnTo>
                    <a:pt x="973004" y="1135283"/>
                  </a:lnTo>
                  <a:lnTo>
                    <a:pt x="969829" y="1130840"/>
                  </a:lnTo>
                  <a:lnTo>
                    <a:pt x="987612" y="1126398"/>
                  </a:lnTo>
                  <a:lnTo>
                    <a:pt x="1005713" y="1121320"/>
                  </a:lnTo>
                  <a:lnTo>
                    <a:pt x="1023496" y="1115609"/>
                  </a:lnTo>
                  <a:lnTo>
                    <a:pt x="1041280" y="1109262"/>
                  </a:lnTo>
                  <a:lnTo>
                    <a:pt x="1058428" y="1101963"/>
                  </a:lnTo>
                  <a:lnTo>
                    <a:pt x="1075576" y="1094665"/>
                  </a:lnTo>
                  <a:lnTo>
                    <a:pt x="1092089" y="1086097"/>
                  </a:lnTo>
                  <a:lnTo>
                    <a:pt x="1108602" y="1076895"/>
                  </a:lnTo>
                  <a:lnTo>
                    <a:pt x="1124480" y="1067375"/>
                  </a:lnTo>
                  <a:lnTo>
                    <a:pt x="1140041" y="1056903"/>
                  </a:lnTo>
                  <a:lnTo>
                    <a:pt x="1155601" y="1046114"/>
                  </a:lnTo>
                  <a:lnTo>
                    <a:pt x="1170209" y="1034690"/>
                  </a:lnTo>
                  <a:lnTo>
                    <a:pt x="1184817" y="1022632"/>
                  </a:lnTo>
                  <a:lnTo>
                    <a:pt x="1198472" y="1009938"/>
                  </a:lnTo>
                  <a:lnTo>
                    <a:pt x="1211809" y="996928"/>
                  </a:lnTo>
                  <a:lnTo>
                    <a:pt x="1225147" y="983283"/>
                  </a:lnTo>
                  <a:lnTo>
                    <a:pt x="1228640" y="979792"/>
                  </a:lnTo>
                  <a:lnTo>
                    <a:pt x="1232451" y="982966"/>
                  </a:lnTo>
                  <a:lnTo>
                    <a:pt x="1257220" y="1002005"/>
                  </a:lnTo>
                  <a:lnTo>
                    <a:pt x="1281037" y="1021680"/>
                  </a:lnTo>
                  <a:lnTo>
                    <a:pt x="1304537" y="1041989"/>
                  </a:lnTo>
                  <a:lnTo>
                    <a:pt x="1316604" y="1052143"/>
                  </a:lnTo>
                  <a:lnTo>
                    <a:pt x="1327719" y="1062615"/>
                  </a:lnTo>
                  <a:lnTo>
                    <a:pt x="1338833" y="1073404"/>
                  </a:lnTo>
                  <a:lnTo>
                    <a:pt x="1349948" y="1084193"/>
                  </a:lnTo>
                  <a:lnTo>
                    <a:pt x="1361062" y="1094982"/>
                  </a:lnTo>
                  <a:lnTo>
                    <a:pt x="1371860" y="1105771"/>
                  </a:lnTo>
                  <a:lnTo>
                    <a:pt x="1382339" y="1116561"/>
                  </a:lnTo>
                  <a:lnTo>
                    <a:pt x="1392818" y="1127984"/>
                  </a:lnTo>
                  <a:lnTo>
                    <a:pt x="1403298" y="1139408"/>
                  </a:lnTo>
                  <a:lnTo>
                    <a:pt x="1413460" y="1150832"/>
                  </a:lnTo>
                  <a:lnTo>
                    <a:pt x="1423304" y="1162573"/>
                  </a:lnTo>
                  <a:lnTo>
                    <a:pt x="1433149" y="1174314"/>
                  </a:lnTo>
                  <a:lnTo>
                    <a:pt x="1442675" y="1186373"/>
                  </a:lnTo>
                  <a:lnTo>
                    <a:pt x="1452202" y="1198748"/>
                  </a:lnTo>
                  <a:lnTo>
                    <a:pt x="1461411" y="1210807"/>
                  </a:lnTo>
                  <a:lnTo>
                    <a:pt x="1470621" y="1223183"/>
                  </a:lnTo>
                  <a:lnTo>
                    <a:pt x="1479830" y="1235876"/>
                  </a:lnTo>
                  <a:lnTo>
                    <a:pt x="1488404" y="1248569"/>
                  </a:lnTo>
                  <a:lnTo>
                    <a:pt x="1496978" y="1261262"/>
                  </a:lnTo>
                  <a:lnTo>
                    <a:pt x="1505552" y="1274272"/>
                  </a:lnTo>
                  <a:lnTo>
                    <a:pt x="1513809" y="1287600"/>
                  </a:lnTo>
                  <a:lnTo>
                    <a:pt x="1521748" y="1300611"/>
                  </a:lnTo>
                  <a:lnTo>
                    <a:pt x="1529687" y="1314573"/>
                  </a:lnTo>
                  <a:lnTo>
                    <a:pt x="1537308" y="1328218"/>
                  </a:lnTo>
                  <a:lnTo>
                    <a:pt x="1544930" y="1341863"/>
                  </a:lnTo>
                  <a:lnTo>
                    <a:pt x="1552234" y="1355826"/>
                  </a:lnTo>
                  <a:lnTo>
                    <a:pt x="1559537" y="1369788"/>
                  </a:lnTo>
                  <a:lnTo>
                    <a:pt x="1566206" y="1384385"/>
                  </a:lnTo>
                  <a:lnTo>
                    <a:pt x="1573193" y="1398982"/>
                  </a:lnTo>
                  <a:lnTo>
                    <a:pt x="1579544" y="1413579"/>
                  </a:lnTo>
                  <a:lnTo>
                    <a:pt x="1586213" y="1428176"/>
                  </a:lnTo>
                  <a:lnTo>
                    <a:pt x="1592246" y="1443725"/>
                  </a:lnTo>
                  <a:lnTo>
                    <a:pt x="1598280" y="1458640"/>
                  </a:lnTo>
                  <a:lnTo>
                    <a:pt x="1603996" y="1473871"/>
                  </a:lnTo>
                  <a:lnTo>
                    <a:pt x="1609712" y="1489738"/>
                  </a:lnTo>
                  <a:lnTo>
                    <a:pt x="1614793" y="1505287"/>
                  </a:lnTo>
                  <a:lnTo>
                    <a:pt x="1620191" y="1521153"/>
                  </a:lnTo>
                  <a:lnTo>
                    <a:pt x="1624955" y="1537337"/>
                  </a:lnTo>
                  <a:lnTo>
                    <a:pt x="1630036" y="1553521"/>
                  </a:lnTo>
                  <a:lnTo>
                    <a:pt x="1634482" y="1570339"/>
                  </a:lnTo>
                  <a:lnTo>
                    <a:pt x="1638610" y="1586840"/>
                  </a:lnTo>
                  <a:lnTo>
                    <a:pt x="1643056" y="1603976"/>
                  </a:lnTo>
                  <a:lnTo>
                    <a:pt x="1646867" y="1620794"/>
                  </a:lnTo>
                  <a:lnTo>
                    <a:pt x="1650677" y="1637930"/>
                  </a:lnTo>
                  <a:lnTo>
                    <a:pt x="1654170" y="1655383"/>
                  </a:lnTo>
                  <a:lnTo>
                    <a:pt x="1657664" y="1673153"/>
                  </a:lnTo>
                  <a:lnTo>
                    <a:pt x="1660522" y="1690923"/>
                  </a:lnTo>
                  <a:lnTo>
                    <a:pt x="1663697" y="1709011"/>
                  </a:lnTo>
                  <a:lnTo>
                    <a:pt x="1666238" y="1727099"/>
                  </a:lnTo>
                  <a:lnTo>
                    <a:pt x="1668461" y="1745821"/>
                  </a:lnTo>
                  <a:lnTo>
                    <a:pt x="1670684" y="1764226"/>
                  </a:lnTo>
                  <a:lnTo>
                    <a:pt x="1672589" y="1783266"/>
                  </a:lnTo>
                  <a:lnTo>
                    <a:pt x="1674177" y="1802305"/>
                  </a:lnTo>
                  <a:lnTo>
                    <a:pt x="1676082" y="1821345"/>
                  </a:lnTo>
                  <a:lnTo>
                    <a:pt x="1677352" y="1841019"/>
                  </a:lnTo>
                  <a:lnTo>
                    <a:pt x="1678305" y="1860694"/>
                  </a:lnTo>
                  <a:lnTo>
                    <a:pt x="1679258" y="1880368"/>
                  </a:lnTo>
                  <a:lnTo>
                    <a:pt x="1679575" y="1900677"/>
                  </a:lnTo>
                  <a:lnTo>
                    <a:pt x="1679575" y="1903850"/>
                  </a:lnTo>
                  <a:lnTo>
                    <a:pt x="1677035" y="1905437"/>
                  </a:lnTo>
                  <a:lnTo>
                    <a:pt x="1653853" y="1918765"/>
                  </a:lnTo>
                  <a:lnTo>
                    <a:pt x="1630353" y="1931775"/>
                  </a:lnTo>
                  <a:lnTo>
                    <a:pt x="1606854" y="1944151"/>
                  </a:lnTo>
                  <a:lnTo>
                    <a:pt x="1583037" y="1956209"/>
                  </a:lnTo>
                  <a:lnTo>
                    <a:pt x="1558902" y="1967950"/>
                  </a:lnTo>
                  <a:lnTo>
                    <a:pt x="1534768" y="1979374"/>
                  </a:lnTo>
                  <a:lnTo>
                    <a:pt x="1510316" y="1990163"/>
                  </a:lnTo>
                  <a:lnTo>
                    <a:pt x="1485864" y="2000635"/>
                  </a:lnTo>
                  <a:lnTo>
                    <a:pt x="1461411" y="2010790"/>
                  </a:lnTo>
                  <a:lnTo>
                    <a:pt x="1436642" y="2020627"/>
                  </a:lnTo>
                  <a:lnTo>
                    <a:pt x="1411872" y="2029512"/>
                  </a:lnTo>
                  <a:lnTo>
                    <a:pt x="1386785" y="2038397"/>
                  </a:lnTo>
                  <a:lnTo>
                    <a:pt x="1361380" y="2046965"/>
                  </a:lnTo>
                  <a:lnTo>
                    <a:pt x="1335975" y="2054581"/>
                  </a:lnTo>
                  <a:lnTo>
                    <a:pt x="1310570" y="2062514"/>
                  </a:lnTo>
                  <a:lnTo>
                    <a:pt x="1285166" y="2069495"/>
                  </a:lnTo>
                  <a:lnTo>
                    <a:pt x="1259443" y="2076159"/>
                  </a:lnTo>
                  <a:lnTo>
                    <a:pt x="1233403" y="2082506"/>
                  </a:lnTo>
                  <a:lnTo>
                    <a:pt x="1207681" y="2088535"/>
                  </a:lnTo>
                  <a:lnTo>
                    <a:pt x="1181959" y="2093929"/>
                  </a:lnTo>
                  <a:lnTo>
                    <a:pt x="1155919" y="2099007"/>
                  </a:lnTo>
                  <a:lnTo>
                    <a:pt x="1129561" y="2103767"/>
                  </a:lnTo>
                  <a:lnTo>
                    <a:pt x="1103204" y="2107892"/>
                  </a:lnTo>
                  <a:lnTo>
                    <a:pt x="1077164" y="2111382"/>
                  </a:lnTo>
                  <a:lnTo>
                    <a:pt x="1050806" y="2114873"/>
                  </a:lnTo>
                  <a:lnTo>
                    <a:pt x="1024131" y="2117729"/>
                  </a:lnTo>
                  <a:lnTo>
                    <a:pt x="997774" y="2119950"/>
                  </a:lnTo>
                  <a:lnTo>
                    <a:pt x="971099" y="2121854"/>
                  </a:lnTo>
                  <a:lnTo>
                    <a:pt x="944424" y="2123441"/>
                  </a:lnTo>
                  <a:lnTo>
                    <a:pt x="917749" y="2125028"/>
                  </a:lnTo>
                  <a:lnTo>
                    <a:pt x="891074" y="2125662"/>
                  </a:lnTo>
                  <a:lnTo>
                    <a:pt x="864399" y="2125662"/>
                  </a:lnTo>
                  <a:lnTo>
                    <a:pt x="835818" y="2125662"/>
                  </a:lnTo>
                  <a:lnTo>
                    <a:pt x="807238" y="2124710"/>
                  </a:lnTo>
                  <a:lnTo>
                    <a:pt x="778657" y="2123124"/>
                  </a:lnTo>
                  <a:lnTo>
                    <a:pt x="750395" y="2121537"/>
                  </a:lnTo>
                  <a:lnTo>
                    <a:pt x="722132" y="2119316"/>
                  </a:lnTo>
                  <a:lnTo>
                    <a:pt x="693869" y="2116777"/>
                  </a:lnTo>
                  <a:lnTo>
                    <a:pt x="665606" y="2113604"/>
                  </a:lnTo>
                  <a:lnTo>
                    <a:pt x="637661" y="2109478"/>
                  </a:lnTo>
                  <a:lnTo>
                    <a:pt x="609398" y="2105353"/>
                  </a:lnTo>
                  <a:lnTo>
                    <a:pt x="581453" y="2100593"/>
                  </a:lnTo>
                  <a:lnTo>
                    <a:pt x="553825" y="2095199"/>
                  </a:lnTo>
                  <a:lnTo>
                    <a:pt x="525880" y="2089487"/>
                  </a:lnTo>
                  <a:lnTo>
                    <a:pt x="498252" y="2083458"/>
                  </a:lnTo>
                  <a:lnTo>
                    <a:pt x="470624" y="2076476"/>
                  </a:lnTo>
                  <a:lnTo>
                    <a:pt x="443314" y="2069495"/>
                  </a:lnTo>
                  <a:lnTo>
                    <a:pt x="416321" y="2061879"/>
                  </a:lnTo>
                  <a:lnTo>
                    <a:pt x="389011" y="2053629"/>
                  </a:lnTo>
                  <a:lnTo>
                    <a:pt x="362019" y="2045378"/>
                  </a:lnTo>
                  <a:lnTo>
                    <a:pt x="335343" y="2036176"/>
                  </a:lnTo>
                  <a:lnTo>
                    <a:pt x="308668" y="2026656"/>
                  </a:lnTo>
                  <a:lnTo>
                    <a:pt x="282311" y="2016502"/>
                  </a:lnTo>
                  <a:lnTo>
                    <a:pt x="255953" y="2006030"/>
                  </a:lnTo>
                  <a:lnTo>
                    <a:pt x="229913" y="1994923"/>
                  </a:lnTo>
                  <a:lnTo>
                    <a:pt x="203556" y="1983499"/>
                  </a:lnTo>
                  <a:lnTo>
                    <a:pt x="177833" y="1971441"/>
                  </a:lnTo>
                  <a:lnTo>
                    <a:pt x="152429" y="1959065"/>
                  </a:lnTo>
                  <a:lnTo>
                    <a:pt x="127024" y="1946372"/>
                  </a:lnTo>
                  <a:lnTo>
                    <a:pt x="101619" y="1933044"/>
                  </a:lnTo>
                  <a:lnTo>
                    <a:pt x="76532" y="1919399"/>
                  </a:lnTo>
                  <a:lnTo>
                    <a:pt x="51762" y="1905437"/>
                  </a:lnTo>
                  <a:lnTo>
                    <a:pt x="27310" y="1890523"/>
                  </a:lnTo>
                  <a:lnTo>
                    <a:pt x="2858" y="1875291"/>
                  </a:lnTo>
                  <a:lnTo>
                    <a:pt x="0" y="1888301"/>
                  </a:lnTo>
                  <a:lnTo>
                    <a:pt x="0" y="1870531"/>
                  </a:lnTo>
                  <a:lnTo>
                    <a:pt x="952" y="1850222"/>
                  </a:lnTo>
                  <a:lnTo>
                    <a:pt x="2223" y="1829913"/>
                  </a:lnTo>
                  <a:lnTo>
                    <a:pt x="3493" y="1809604"/>
                  </a:lnTo>
                  <a:lnTo>
                    <a:pt x="5398" y="1790247"/>
                  </a:lnTo>
                  <a:lnTo>
                    <a:pt x="6986" y="1770573"/>
                  </a:lnTo>
                  <a:lnTo>
                    <a:pt x="9209" y="1750898"/>
                  </a:lnTo>
                  <a:lnTo>
                    <a:pt x="11749" y="1732176"/>
                  </a:lnTo>
                  <a:lnTo>
                    <a:pt x="14290" y="1713136"/>
                  </a:lnTo>
                  <a:lnTo>
                    <a:pt x="17148" y="1694414"/>
                  </a:lnTo>
                  <a:lnTo>
                    <a:pt x="20006" y="1676009"/>
                  </a:lnTo>
                  <a:lnTo>
                    <a:pt x="23499" y="1657604"/>
                  </a:lnTo>
                  <a:lnTo>
                    <a:pt x="26992" y="1639834"/>
                  </a:lnTo>
                  <a:lnTo>
                    <a:pt x="30486" y="1621746"/>
                  </a:lnTo>
                  <a:lnTo>
                    <a:pt x="34931" y="1604293"/>
                  </a:lnTo>
                  <a:lnTo>
                    <a:pt x="38742" y="1586840"/>
                  </a:lnTo>
                  <a:lnTo>
                    <a:pt x="43188" y="1569704"/>
                  </a:lnTo>
                  <a:lnTo>
                    <a:pt x="47951" y="1552569"/>
                  </a:lnTo>
                  <a:lnTo>
                    <a:pt x="52715" y="1536068"/>
                  </a:lnTo>
                  <a:lnTo>
                    <a:pt x="57796" y="1519249"/>
                  </a:lnTo>
                  <a:lnTo>
                    <a:pt x="62877" y="1503066"/>
                  </a:lnTo>
                  <a:lnTo>
                    <a:pt x="68593" y="1486564"/>
                  </a:lnTo>
                  <a:lnTo>
                    <a:pt x="73991" y="1470698"/>
                  </a:lnTo>
                  <a:lnTo>
                    <a:pt x="80025" y="1455149"/>
                  </a:lnTo>
                  <a:lnTo>
                    <a:pt x="86059" y="1439283"/>
                  </a:lnTo>
                  <a:lnTo>
                    <a:pt x="92410" y="1424051"/>
                  </a:lnTo>
                  <a:lnTo>
                    <a:pt x="98761" y="1409137"/>
                  </a:lnTo>
                  <a:lnTo>
                    <a:pt x="105430" y="1393905"/>
                  </a:lnTo>
                  <a:lnTo>
                    <a:pt x="112098" y="1378990"/>
                  </a:lnTo>
                  <a:lnTo>
                    <a:pt x="119402" y="1364393"/>
                  </a:lnTo>
                  <a:lnTo>
                    <a:pt x="126706" y="1350114"/>
                  </a:lnTo>
                  <a:lnTo>
                    <a:pt x="134010" y="1335834"/>
                  </a:lnTo>
                  <a:lnTo>
                    <a:pt x="141632" y="1321871"/>
                  </a:lnTo>
                  <a:lnTo>
                    <a:pt x="149571" y="1307909"/>
                  </a:lnTo>
                  <a:lnTo>
                    <a:pt x="157510" y="1294264"/>
                  </a:lnTo>
                  <a:lnTo>
                    <a:pt x="165766" y="1280936"/>
                  </a:lnTo>
                  <a:lnTo>
                    <a:pt x="174023" y="1267291"/>
                  </a:lnTo>
                  <a:lnTo>
                    <a:pt x="182597" y="1253963"/>
                  </a:lnTo>
                  <a:lnTo>
                    <a:pt x="191171" y="1241270"/>
                  </a:lnTo>
                  <a:lnTo>
                    <a:pt x="200380" y="1228260"/>
                  </a:lnTo>
                  <a:lnTo>
                    <a:pt x="209589" y="1215884"/>
                  </a:lnTo>
                  <a:lnTo>
                    <a:pt x="218799" y="1203191"/>
                  </a:lnTo>
                  <a:lnTo>
                    <a:pt x="228008" y="1191133"/>
                  </a:lnTo>
                  <a:lnTo>
                    <a:pt x="237852" y="1178757"/>
                  </a:lnTo>
                  <a:lnTo>
                    <a:pt x="247697" y="1167016"/>
                  </a:lnTo>
                  <a:lnTo>
                    <a:pt x="257541" y="1155275"/>
                  </a:lnTo>
                  <a:lnTo>
                    <a:pt x="267703" y="1143533"/>
                  </a:lnTo>
                  <a:lnTo>
                    <a:pt x="278182" y="1132110"/>
                  </a:lnTo>
                  <a:lnTo>
                    <a:pt x="288662" y="1120686"/>
                  </a:lnTo>
                  <a:lnTo>
                    <a:pt x="298824" y="1109579"/>
                  </a:lnTo>
                  <a:lnTo>
                    <a:pt x="309938" y="1098473"/>
                  </a:lnTo>
                  <a:lnTo>
                    <a:pt x="320735" y="1087684"/>
                  </a:lnTo>
                  <a:lnTo>
                    <a:pt x="331850" y="1076895"/>
                  </a:lnTo>
                  <a:lnTo>
                    <a:pt x="343282" y="1066423"/>
                  </a:lnTo>
                  <a:lnTo>
                    <a:pt x="354715" y="1055951"/>
                  </a:lnTo>
                  <a:lnTo>
                    <a:pt x="366147" y="1045797"/>
                  </a:lnTo>
                  <a:lnTo>
                    <a:pt x="377897" y="1035642"/>
                  </a:lnTo>
                  <a:lnTo>
                    <a:pt x="389964" y="1025805"/>
                  </a:lnTo>
                  <a:lnTo>
                    <a:pt x="401714" y="1015968"/>
                  </a:lnTo>
                  <a:lnTo>
                    <a:pt x="414099" y="1006448"/>
                  </a:lnTo>
                  <a:lnTo>
                    <a:pt x="426801" y="996928"/>
                  </a:lnTo>
                  <a:lnTo>
                    <a:pt x="439186" y="987408"/>
                  </a:lnTo>
                  <a:lnTo>
                    <a:pt x="451571" y="977888"/>
                  </a:lnTo>
                  <a:lnTo>
                    <a:pt x="477293" y="960118"/>
                  </a:lnTo>
                  <a:lnTo>
                    <a:pt x="481421" y="957262"/>
                  </a:lnTo>
                  <a:close/>
                  <a:moveTo>
                    <a:pt x="839471" y="0"/>
                  </a:moveTo>
                  <a:lnTo>
                    <a:pt x="852171" y="0"/>
                  </a:lnTo>
                  <a:lnTo>
                    <a:pt x="865506" y="0"/>
                  </a:lnTo>
                  <a:lnTo>
                    <a:pt x="878206" y="636"/>
                  </a:lnTo>
                  <a:lnTo>
                    <a:pt x="890906" y="1271"/>
                  </a:lnTo>
                  <a:lnTo>
                    <a:pt x="903288" y="2542"/>
                  </a:lnTo>
                  <a:lnTo>
                    <a:pt x="915988" y="3813"/>
                  </a:lnTo>
                  <a:lnTo>
                    <a:pt x="928371" y="5719"/>
                  </a:lnTo>
                  <a:lnTo>
                    <a:pt x="940436" y="7943"/>
                  </a:lnTo>
                  <a:lnTo>
                    <a:pt x="952818" y="10167"/>
                  </a:lnTo>
                  <a:lnTo>
                    <a:pt x="964883" y="12708"/>
                  </a:lnTo>
                  <a:lnTo>
                    <a:pt x="976631" y="15568"/>
                  </a:lnTo>
                  <a:lnTo>
                    <a:pt x="988696" y="19062"/>
                  </a:lnTo>
                  <a:lnTo>
                    <a:pt x="1000443" y="22239"/>
                  </a:lnTo>
                  <a:lnTo>
                    <a:pt x="1011873" y="26052"/>
                  </a:lnTo>
                  <a:lnTo>
                    <a:pt x="1023621" y="30182"/>
                  </a:lnTo>
                  <a:lnTo>
                    <a:pt x="1034733" y="34630"/>
                  </a:lnTo>
                  <a:lnTo>
                    <a:pt x="1046163" y="39395"/>
                  </a:lnTo>
                  <a:lnTo>
                    <a:pt x="1057276" y="44161"/>
                  </a:lnTo>
                  <a:lnTo>
                    <a:pt x="1068388" y="48926"/>
                  </a:lnTo>
                  <a:lnTo>
                    <a:pt x="1079183" y="54645"/>
                  </a:lnTo>
                  <a:lnTo>
                    <a:pt x="1089661" y="60046"/>
                  </a:lnTo>
                  <a:lnTo>
                    <a:pt x="1100456" y="66082"/>
                  </a:lnTo>
                  <a:lnTo>
                    <a:pt x="1110616" y="72119"/>
                  </a:lnTo>
                  <a:lnTo>
                    <a:pt x="1120776" y="78790"/>
                  </a:lnTo>
                  <a:lnTo>
                    <a:pt x="1130936" y="85462"/>
                  </a:lnTo>
                  <a:lnTo>
                    <a:pt x="1140461" y="92134"/>
                  </a:lnTo>
                  <a:lnTo>
                    <a:pt x="1150303" y="99123"/>
                  </a:lnTo>
                  <a:lnTo>
                    <a:pt x="1159828" y="106430"/>
                  </a:lnTo>
                  <a:lnTo>
                    <a:pt x="1169353" y="114055"/>
                  </a:lnTo>
                  <a:lnTo>
                    <a:pt x="1178561" y="121680"/>
                  </a:lnTo>
                  <a:lnTo>
                    <a:pt x="1187133" y="129623"/>
                  </a:lnTo>
                  <a:lnTo>
                    <a:pt x="1196023" y="137883"/>
                  </a:lnTo>
                  <a:lnTo>
                    <a:pt x="1204596" y="146143"/>
                  </a:lnTo>
                  <a:lnTo>
                    <a:pt x="1213168" y="155039"/>
                  </a:lnTo>
                  <a:lnTo>
                    <a:pt x="1221106" y="163299"/>
                  </a:lnTo>
                  <a:lnTo>
                    <a:pt x="1229043" y="172513"/>
                  </a:lnTo>
                  <a:lnTo>
                    <a:pt x="1236981" y="181726"/>
                  </a:lnTo>
                  <a:lnTo>
                    <a:pt x="1244283" y="190939"/>
                  </a:lnTo>
                  <a:lnTo>
                    <a:pt x="1251586" y="200153"/>
                  </a:lnTo>
                  <a:lnTo>
                    <a:pt x="1258888" y="210001"/>
                  </a:lnTo>
                  <a:lnTo>
                    <a:pt x="1265556" y="219850"/>
                  </a:lnTo>
                  <a:lnTo>
                    <a:pt x="1272223" y="230017"/>
                  </a:lnTo>
                  <a:lnTo>
                    <a:pt x="1278256" y="240183"/>
                  </a:lnTo>
                  <a:lnTo>
                    <a:pt x="1284606" y="250667"/>
                  </a:lnTo>
                  <a:lnTo>
                    <a:pt x="1290321" y="261151"/>
                  </a:lnTo>
                  <a:lnTo>
                    <a:pt x="1296353" y="271953"/>
                  </a:lnTo>
                  <a:lnTo>
                    <a:pt x="1301433" y="282755"/>
                  </a:lnTo>
                  <a:lnTo>
                    <a:pt x="1306831" y="293239"/>
                  </a:lnTo>
                  <a:lnTo>
                    <a:pt x="1311593" y="304359"/>
                  </a:lnTo>
                  <a:lnTo>
                    <a:pt x="1316356" y="315796"/>
                  </a:lnTo>
                  <a:lnTo>
                    <a:pt x="1320483" y="327234"/>
                  </a:lnTo>
                  <a:lnTo>
                    <a:pt x="1324293" y="338671"/>
                  </a:lnTo>
                  <a:lnTo>
                    <a:pt x="1328421" y="350426"/>
                  </a:lnTo>
                  <a:lnTo>
                    <a:pt x="1331913" y="362181"/>
                  </a:lnTo>
                  <a:lnTo>
                    <a:pt x="1335088" y="373936"/>
                  </a:lnTo>
                  <a:lnTo>
                    <a:pt x="1337946" y="386009"/>
                  </a:lnTo>
                  <a:lnTo>
                    <a:pt x="1340803" y="398081"/>
                  </a:lnTo>
                  <a:lnTo>
                    <a:pt x="1343026" y="410472"/>
                  </a:lnTo>
                  <a:lnTo>
                    <a:pt x="1344931" y="422862"/>
                  </a:lnTo>
                  <a:lnTo>
                    <a:pt x="1346518" y="435252"/>
                  </a:lnTo>
                  <a:lnTo>
                    <a:pt x="1348106" y="447643"/>
                  </a:lnTo>
                  <a:lnTo>
                    <a:pt x="1349058" y="460033"/>
                  </a:lnTo>
                  <a:lnTo>
                    <a:pt x="1350011" y="472741"/>
                  </a:lnTo>
                  <a:lnTo>
                    <a:pt x="1350646" y="485449"/>
                  </a:lnTo>
                  <a:lnTo>
                    <a:pt x="1350963" y="498475"/>
                  </a:lnTo>
                  <a:lnTo>
                    <a:pt x="1350646" y="513407"/>
                  </a:lnTo>
                  <a:lnTo>
                    <a:pt x="1349693" y="528975"/>
                  </a:lnTo>
                  <a:lnTo>
                    <a:pt x="1348423" y="543907"/>
                  </a:lnTo>
                  <a:lnTo>
                    <a:pt x="1347153" y="558521"/>
                  </a:lnTo>
                  <a:lnTo>
                    <a:pt x="1345248" y="573453"/>
                  </a:lnTo>
                  <a:lnTo>
                    <a:pt x="1342708" y="588067"/>
                  </a:lnTo>
                  <a:lnTo>
                    <a:pt x="1339851" y="602682"/>
                  </a:lnTo>
                  <a:lnTo>
                    <a:pt x="1336358" y="616660"/>
                  </a:lnTo>
                  <a:lnTo>
                    <a:pt x="1332866" y="631275"/>
                  </a:lnTo>
                  <a:lnTo>
                    <a:pt x="1328738" y="645254"/>
                  </a:lnTo>
                  <a:lnTo>
                    <a:pt x="1324293" y="658915"/>
                  </a:lnTo>
                  <a:lnTo>
                    <a:pt x="1319531" y="672576"/>
                  </a:lnTo>
                  <a:lnTo>
                    <a:pt x="1314133" y="685920"/>
                  </a:lnTo>
                  <a:lnTo>
                    <a:pt x="1308418" y="699263"/>
                  </a:lnTo>
                  <a:lnTo>
                    <a:pt x="1302386" y="712607"/>
                  </a:lnTo>
                  <a:lnTo>
                    <a:pt x="1296353" y="725315"/>
                  </a:lnTo>
                  <a:lnTo>
                    <a:pt x="1289368" y="738023"/>
                  </a:lnTo>
                  <a:lnTo>
                    <a:pt x="1282383" y="750413"/>
                  </a:lnTo>
                  <a:lnTo>
                    <a:pt x="1275081" y="762486"/>
                  </a:lnTo>
                  <a:lnTo>
                    <a:pt x="1267143" y="774559"/>
                  </a:lnTo>
                  <a:lnTo>
                    <a:pt x="1259206" y="786313"/>
                  </a:lnTo>
                  <a:lnTo>
                    <a:pt x="1250633" y="797751"/>
                  </a:lnTo>
                  <a:lnTo>
                    <a:pt x="1242061" y="809188"/>
                  </a:lnTo>
                  <a:lnTo>
                    <a:pt x="1232853" y="819990"/>
                  </a:lnTo>
                  <a:lnTo>
                    <a:pt x="1223963" y="830792"/>
                  </a:lnTo>
                  <a:lnTo>
                    <a:pt x="1214121" y="841276"/>
                  </a:lnTo>
                  <a:lnTo>
                    <a:pt x="1204278" y="851442"/>
                  </a:lnTo>
                  <a:lnTo>
                    <a:pt x="1193801" y="860974"/>
                  </a:lnTo>
                  <a:lnTo>
                    <a:pt x="1183323" y="870822"/>
                  </a:lnTo>
                  <a:lnTo>
                    <a:pt x="1172528" y="880036"/>
                  </a:lnTo>
                  <a:lnTo>
                    <a:pt x="1161733" y="889249"/>
                  </a:lnTo>
                  <a:lnTo>
                    <a:pt x="1150303" y="897827"/>
                  </a:lnTo>
                  <a:lnTo>
                    <a:pt x="1134746" y="909264"/>
                  </a:lnTo>
                  <a:lnTo>
                    <a:pt x="1118236" y="920066"/>
                  </a:lnTo>
                  <a:lnTo>
                    <a:pt x="1101408" y="929915"/>
                  </a:lnTo>
                  <a:lnTo>
                    <a:pt x="1084581" y="939446"/>
                  </a:lnTo>
                  <a:lnTo>
                    <a:pt x="1066801" y="948342"/>
                  </a:lnTo>
                  <a:lnTo>
                    <a:pt x="1048703" y="956602"/>
                  </a:lnTo>
                  <a:lnTo>
                    <a:pt x="1040131" y="960414"/>
                  </a:lnTo>
                  <a:lnTo>
                    <a:pt x="1030606" y="963909"/>
                  </a:lnTo>
                  <a:lnTo>
                    <a:pt x="1021398" y="967722"/>
                  </a:lnTo>
                  <a:lnTo>
                    <a:pt x="1011873" y="970899"/>
                  </a:lnTo>
                  <a:lnTo>
                    <a:pt x="1002348" y="973758"/>
                  </a:lnTo>
                  <a:lnTo>
                    <a:pt x="993141" y="976617"/>
                  </a:lnTo>
                  <a:lnTo>
                    <a:pt x="983616" y="979794"/>
                  </a:lnTo>
                  <a:lnTo>
                    <a:pt x="973773" y="982018"/>
                  </a:lnTo>
                  <a:lnTo>
                    <a:pt x="963931" y="984560"/>
                  </a:lnTo>
                  <a:lnTo>
                    <a:pt x="954088" y="986466"/>
                  </a:lnTo>
                  <a:lnTo>
                    <a:pt x="944246" y="988372"/>
                  </a:lnTo>
                  <a:lnTo>
                    <a:pt x="934403" y="990596"/>
                  </a:lnTo>
                  <a:lnTo>
                    <a:pt x="924561" y="991867"/>
                  </a:lnTo>
                  <a:lnTo>
                    <a:pt x="914401" y="993455"/>
                  </a:lnTo>
                  <a:lnTo>
                    <a:pt x="904241" y="994409"/>
                  </a:lnTo>
                  <a:lnTo>
                    <a:pt x="893763" y="995362"/>
                  </a:lnTo>
                  <a:lnTo>
                    <a:pt x="883603" y="995997"/>
                  </a:lnTo>
                  <a:lnTo>
                    <a:pt x="873126" y="996632"/>
                  </a:lnTo>
                  <a:lnTo>
                    <a:pt x="862648" y="996950"/>
                  </a:lnTo>
                  <a:lnTo>
                    <a:pt x="852171" y="996950"/>
                  </a:lnTo>
                  <a:lnTo>
                    <a:pt x="840423" y="996950"/>
                  </a:lnTo>
                  <a:lnTo>
                    <a:pt x="828358" y="996315"/>
                  </a:lnTo>
                  <a:lnTo>
                    <a:pt x="816293" y="995679"/>
                  </a:lnTo>
                  <a:lnTo>
                    <a:pt x="804546" y="994726"/>
                  </a:lnTo>
                  <a:lnTo>
                    <a:pt x="792798" y="993455"/>
                  </a:lnTo>
                  <a:lnTo>
                    <a:pt x="781368" y="992185"/>
                  </a:lnTo>
                  <a:lnTo>
                    <a:pt x="769621" y="990278"/>
                  </a:lnTo>
                  <a:lnTo>
                    <a:pt x="758191" y="988054"/>
                  </a:lnTo>
                  <a:lnTo>
                    <a:pt x="746761" y="985831"/>
                  </a:lnTo>
                  <a:lnTo>
                    <a:pt x="735331" y="983289"/>
                  </a:lnTo>
                  <a:lnTo>
                    <a:pt x="724218" y="980430"/>
                  </a:lnTo>
                  <a:lnTo>
                    <a:pt x="713106" y="977253"/>
                  </a:lnTo>
                  <a:lnTo>
                    <a:pt x="702311" y="973758"/>
                  </a:lnTo>
                  <a:lnTo>
                    <a:pt x="691198" y="970263"/>
                  </a:lnTo>
                  <a:lnTo>
                    <a:pt x="680721" y="966768"/>
                  </a:lnTo>
                  <a:lnTo>
                    <a:pt x="670243" y="962321"/>
                  </a:lnTo>
                  <a:lnTo>
                    <a:pt x="659448" y="958190"/>
                  </a:lnTo>
                  <a:lnTo>
                    <a:pt x="648971" y="953425"/>
                  </a:lnTo>
                  <a:lnTo>
                    <a:pt x="638811" y="948659"/>
                  </a:lnTo>
                  <a:lnTo>
                    <a:pt x="628651" y="943894"/>
                  </a:lnTo>
                  <a:lnTo>
                    <a:pt x="618491" y="938493"/>
                  </a:lnTo>
                  <a:lnTo>
                    <a:pt x="608648" y="933410"/>
                  </a:lnTo>
                  <a:lnTo>
                    <a:pt x="599123" y="927373"/>
                  </a:lnTo>
                  <a:lnTo>
                    <a:pt x="589281" y="921655"/>
                  </a:lnTo>
                  <a:lnTo>
                    <a:pt x="579756" y="915618"/>
                  </a:lnTo>
                  <a:lnTo>
                    <a:pt x="570548" y="909264"/>
                  </a:lnTo>
                  <a:lnTo>
                    <a:pt x="561023" y="902910"/>
                  </a:lnTo>
                  <a:lnTo>
                    <a:pt x="552133" y="895921"/>
                  </a:lnTo>
                  <a:lnTo>
                    <a:pt x="543561" y="889249"/>
                  </a:lnTo>
                  <a:lnTo>
                    <a:pt x="534671" y="881942"/>
                  </a:lnTo>
                  <a:lnTo>
                    <a:pt x="526098" y="874952"/>
                  </a:lnTo>
                  <a:lnTo>
                    <a:pt x="517526" y="867328"/>
                  </a:lnTo>
                  <a:lnTo>
                    <a:pt x="508318" y="858750"/>
                  </a:lnTo>
                  <a:lnTo>
                    <a:pt x="499428" y="849854"/>
                  </a:lnTo>
                  <a:lnTo>
                    <a:pt x="490538" y="840958"/>
                  </a:lnTo>
                  <a:lnTo>
                    <a:pt x="481648" y="831427"/>
                  </a:lnTo>
                  <a:lnTo>
                    <a:pt x="473711" y="821896"/>
                  </a:lnTo>
                  <a:lnTo>
                    <a:pt x="465456" y="812047"/>
                  </a:lnTo>
                  <a:lnTo>
                    <a:pt x="457518" y="801881"/>
                  </a:lnTo>
                  <a:lnTo>
                    <a:pt x="449898" y="791714"/>
                  </a:lnTo>
                  <a:lnTo>
                    <a:pt x="442596" y="781548"/>
                  </a:lnTo>
                  <a:lnTo>
                    <a:pt x="435293" y="770746"/>
                  </a:lnTo>
                  <a:lnTo>
                    <a:pt x="428626" y="759944"/>
                  </a:lnTo>
                  <a:lnTo>
                    <a:pt x="421958" y="749142"/>
                  </a:lnTo>
                  <a:lnTo>
                    <a:pt x="415608" y="738023"/>
                  </a:lnTo>
                  <a:lnTo>
                    <a:pt x="409576" y="726585"/>
                  </a:lnTo>
                  <a:lnTo>
                    <a:pt x="403861" y="715148"/>
                  </a:lnTo>
                  <a:lnTo>
                    <a:pt x="398463" y="703393"/>
                  </a:lnTo>
                  <a:lnTo>
                    <a:pt x="393383" y="691638"/>
                  </a:lnTo>
                  <a:lnTo>
                    <a:pt x="388303" y="679566"/>
                  </a:lnTo>
                  <a:lnTo>
                    <a:pt x="383858" y="667493"/>
                  </a:lnTo>
                  <a:lnTo>
                    <a:pt x="379731" y="655420"/>
                  </a:lnTo>
                  <a:lnTo>
                    <a:pt x="375603" y="643030"/>
                  </a:lnTo>
                  <a:lnTo>
                    <a:pt x="372111" y="630322"/>
                  </a:lnTo>
                  <a:lnTo>
                    <a:pt x="368936" y="617614"/>
                  </a:lnTo>
                  <a:lnTo>
                    <a:pt x="365443" y="604588"/>
                  </a:lnTo>
                  <a:lnTo>
                    <a:pt x="362903" y="591880"/>
                  </a:lnTo>
                  <a:lnTo>
                    <a:pt x="360681" y="578854"/>
                  </a:lnTo>
                  <a:lnTo>
                    <a:pt x="358776" y="565828"/>
                  </a:lnTo>
                  <a:lnTo>
                    <a:pt x="357188" y="552485"/>
                  </a:lnTo>
                  <a:lnTo>
                    <a:pt x="355601" y="539141"/>
                  </a:lnTo>
                  <a:lnTo>
                    <a:pt x="354648" y="525480"/>
                  </a:lnTo>
                  <a:lnTo>
                    <a:pt x="354331" y="511819"/>
                  </a:lnTo>
                  <a:lnTo>
                    <a:pt x="354013" y="498475"/>
                  </a:lnTo>
                  <a:lnTo>
                    <a:pt x="354331" y="485449"/>
                  </a:lnTo>
                  <a:lnTo>
                    <a:pt x="354648" y="472741"/>
                  </a:lnTo>
                  <a:lnTo>
                    <a:pt x="355601" y="460033"/>
                  </a:lnTo>
                  <a:lnTo>
                    <a:pt x="356871" y="447643"/>
                  </a:lnTo>
                  <a:lnTo>
                    <a:pt x="358141" y="434935"/>
                  </a:lnTo>
                  <a:lnTo>
                    <a:pt x="360046" y="422544"/>
                  </a:lnTo>
                  <a:lnTo>
                    <a:pt x="361951" y="410472"/>
                  </a:lnTo>
                  <a:lnTo>
                    <a:pt x="364173" y="397763"/>
                  </a:lnTo>
                  <a:lnTo>
                    <a:pt x="366713" y="385691"/>
                  </a:lnTo>
                  <a:lnTo>
                    <a:pt x="369888" y="373936"/>
                  </a:lnTo>
                  <a:lnTo>
                    <a:pt x="373063" y="361863"/>
                  </a:lnTo>
                  <a:lnTo>
                    <a:pt x="376556" y="350108"/>
                  </a:lnTo>
                  <a:lnTo>
                    <a:pt x="380683" y="338671"/>
                  </a:lnTo>
                  <a:lnTo>
                    <a:pt x="384493" y="326916"/>
                  </a:lnTo>
                  <a:lnTo>
                    <a:pt x="388621" y="315796"/>
                  </a:lnTo>
                  <a:lnTo>
                    <a:pt x="393383" y="304359"/>
                  </a:lnTo>
                  <a:lnTo>
                    <a:pt x="398146" y="293239"/>
                  </a:lnTo>
                  <a:lnTo>
                    <a:pt x="403543" y="282755"/>
                  </a:lnTo>
                  <a:lnTo>
                    <a:pt x="408623" y="271636"/>
                  </a:lnTo>
                  <a:lnTo>
                    <a:pt x="414656" y="261151"/>
                  </a:lnTo>
                  <a:lnTo>
                    <a:pt x="420371" y="250667"/>
                  </a:lnTo>
                  <a:lnTo>
                    <a:pt x="426721" y="240183"/>
                  </a:lnTo>
                  <a:lnTo>
                    <a:pt x="432753" y="230017"/>
                  </a:lnTo>
                  <a:lnTo>
                    <a:pt x="439421" y="219850"/>
                  </a:lnTo>
                  <a:lnTo>
                    <a:pt x="446088" y="210001"/>
                  </a:lnTo>
                  <a:lnTo>
                    <a:pt x="453391" y="200153"/>
                  </a:lnTo>
                  <a:lnTo>
                    <a:pt x="460693" y="190939"/>
                  </a:lnTo>
                  <a:lnTo>
                    <a:pt x="467996" y="181408"/>
                  </a:lnTo>
                  <a:lnTo>
                    <a:pt x="475933" y="172195"/>
                  </a:lnTo>
                  <a:lnTo>
                    <a:pt x="483871" y="163299"/>
                  </a:lnTo>
                  <a:lnTo>
                    <a:pt x="491808" y="154403"/>
                  </a:lnTo>
                  <a:lnTo>
                    <a:pt x="500381" y="146143"/>
                  </a:lnTo>
                  <a:lnTo>
                    <a:pt x="508953" y="137565"/>
                  </a:lnTo>
                  <a:lnTo>
                    <a:pt x="517526" y="129305"/>
                  </a:lnTo>
                  <a:lnTo>
                    <a:pt x="526416" y="121680"/>
                  </a:lnTo>
                  <a:lnTo>
                    <a:pt x="535623" y="113738"/>
                  </a:lnTo>
                  <a:lnTo>
                    <a:pt x="545148" y="106113"/>
                  </a:lnTo>
                  <a:lnTo>
                    <a:pt x="554673" y="99123"/>
                  </a:lnTo>
                  <a:lnTo>
                    <a:pt x="564516" y="92134"/>
                  </a:lnTo>
                  <a:lnTo>
                    <a:pt x="574041" y="85462"/>
                  </a:lnTo>
                  <a:lnTo>
                    <a:pt x="584201" y="78473"/>
                  </a:lnTo>
                  <a:lnTo>
                    <a:pt x="594361" y="72119"/>
                  </a:lnTo>
                  <a:lnTo>
                    <a:pt x="604838" y="66082"/>
                  </a:lnTo>
                  <a:lnTo>
                    <a:pt x="615316" y="60046"/>
                  </a:lnTo>
                  <a:lnTo>
                    <a:pt x="625793" y="54645"/>
                  </a:lnTo>
                  <a:lnTo>
                    <a:pt x="636906" y="48926"/>
                  </a:lnTo>
                  <a:lnTo>
                    <a:pt x="647701" y="44161"/>
                  </a:lnTo>
                  <a:lnTo>
                    <a:pt x="658813" y="39395"/>
                  </a:lnTo>
                  <a:lnTo>
                    <a:pt x="670243" y="34630"/>
                  </a:lnTo>
                  <a:lnTo>
                    <a:pt x="681356" y="30182"/>
                  </a:lnTo>
                  <a:lnTo>
                    <a:pt x="693103" y="26052"/>
                  </a:lnTo>
                  <a:lnTo>
                    <a:pt x="704533" y="22239"/>
                  </a:lnTo>
                  <a:lnTo>
                    <a:pt x="716281" y="19062"/>
                  </a:lnTo>
                  <a:lnTo>
                    <a:pt x="728346" y="15568"/>
                  </a:lnTo>
                  <a:lnTo>
                    <a:pt x="740093" y="12708"/>
                  </a:lnTo>
                  <a:lnTo>
                    <a:pt x="752158" y="10167"/>
                  </a:lnTo>
                  <a:lnTo>
                    <a:pt x="764541" y="7625"/>
                  </a:lnTo>
                  <a:lnTo>
                    <a:pt x="776606" y="5719"/>
                  </a:lnTo>
                  <a:lnTo>
                    <a:pt x="788988" y="3813"/>
                  </a:lnTo>
                  <a:lnTo>
                    <a:pt x="801688" y="2542"/>
                  </a:lnTo>
                  <a:lnTo>
                    <a:pt x="814071" y="1271"/>
                  </a:lnTo>
                  <a:lnTo>
                    <a:pt x="826771" y="636"/>
                  </a:lnTo>
                  <a:lnTo>
                    <a:pt x="839471" y="0"/>
                  </a:lnTo>
                  <a:close/>
                </a:path>
              </a:pathLst>
            </a:custGeom>
            <a:solidFill>
              <a:srgbClr val="F7F7F7"/>
            </a:solidFill>
            <a:ln>
              <a:noFill/>
            </a:ln>
          </p:spPr>
          <p:txBody>
            <a:bodyPr anchor="ctr">
              <a:normAutofit fontScale="85000" lnSpcReduction="20000"/>
              <a:scene3d>
                <a:camera prst="orthographicFront"/>
                <a:lightRig rig="threePt" dir="t"/>
              </a:scene3d>
              <a:sp3d>
                <a:contourClr>
                  <a:srgbClr val="FFFFFF"/>
                </a:contourClr>
              </a:sp3d>
            </a:bodyPr>
            <a:lstStyle/>
            <a:p>
              <a:pPr algn="ctr" fontAlgn="base">
                <a:defRPr/>
              </a:pPr>
              <a:endParaRPr lang="zh-CN" altLang="en-US" sz="2400" strike="noStrike" noProof="1">
                <a:solidFill>
                  <a:srgbClr val="FFFFFF"/>
                </a:solidFill>
              </a:endParaRPr>
            </a:p>
          </p:txBody>
        </p:sp>
      </p:grpSp>
      <p:cxnSp>
        <p:nvCxnSpPr>
          <p:cNvPr id="23" name="直接连接符 22"/>
          <p:cNvCxnSpPr>
            <a:stCxn id="9" idx="5"/>
            <a:endCxn id="12" idx="1"/>
          </p:cNvCxnSpPr>
          <p:nvPr/>
        </p:nvCxnSpPr>
        <p:spPr>
          <a:xfrm>
            <a:off x="1162050" y="1497013"/>
            <a:ext cx="1146175" cy="1404938"/>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a:stCxn id="12" idx="5"/>
            <a:endCxn id="15" idx="2"/>
          </p:cNvCxnSpPr>
          <p:nvPr/>
        </p:nvCxnSpPr>
        <p:spPr>
          <a:xfrm flipV="1">
            <a:off x="2667000" y="3230563"/>
            <a:ext cx="1949450" cy="28575"/>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a:stCxn id="15" idx="7"/>
            <a:endCxn id="18" idx="3"/>
          </p:cNvCxnSpPr>
          <p:nvPr/>
        </p:nvCxnSpPr>
        <p:spPr>
          <a:xfrm flipV="1">
            <a:off x="5049838" y="1658938"/>
            <a:ext cx="1271588" cy="1392238"/>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a:stCxn id="12" idx="7"/>
            <a:endCxn id="18" idx="2"/>
          </p:cNvCxnSpPr>
          <p:nvPr/>
        </p:nvCxnSpPr>
        <p:spPr>
          <a:xfrm flipV="1">
            <a:off x="2667000" y="1479550"/>
            <a:ext cx="3579813" cy="1422400"/>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a:stCxn id="9" idx="6"/>
            <a:endCxn id="15" idx="1"/>
          </p:cNvCxnSpPr>
          <p:nvPr/>
        </p:nvCxnSpPr>
        <p:spPr>
          <a:xfrm>
            <a:off x="1236663" y="1319213"/>
            <a:ext cx="3454400" cy="1731963"/>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a:stCxn id="18" idx="6"/>
            <a:endCxn id="21" idx="2"/>
          </p:cNvCxnSpPr>
          <p:nvPr/>
        </p:nvCxnSpPr>
        <p:spPr>
          <a:xfrm flipV="1">
            <a:off x="6753225" y="1050925"/>
            <a:ext cx="1154113" cy="428625"/>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a:stCxn id="15" idx="6"/>
            <a:endCxn id="21" idx="3"/>
          </p:cNvCxnSpPr>
          <p:nvPr/>
        </p:nvCxnSpPr>
        <p:spPr>
          <a:xfrm flipV="1">
            <a:off x="5122863" y="1228725"/>
            <a:ext cx="2859088" cy="2001838"/>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grpSp>
        <p:nvGrpSpPr>
          <p:cNvPr id="23577" name="组合 29"/>
          <p:cNvGrpSpPr/>
          <p:nvPr/>
        </p:nvGrpSpPr>
        <p:grpSpPr>
          <a:xfrm>
            <a:off x="522288" y="4621213"/>
            <a:ext cx="925512" cy="925512"/>
            <a:chOff x="625003" y="5195170"/>
            <a:chExt cx="447675" cy="447675"/>
          </a:xfrm>
        </p:grpSpPr>
        <p:sp>
          <p:nvSpPr>
            <p:cNvPr id="31" name="椭圆 30"/>
            <p:cNvSpPr/>
            <p:nvPr/>
          </p:nvSpPr>
          <p:spPr>
            <a:xfrm>
              <a:off x="625003" y="5195170"/>
              <a:ext cx="447675" cy="447675"/>
            </a:xfrm>
            <a:prstGeom prst="ellipse">
              <a:avLst/>
            </a:prstGeom>
            <a:solidFill>
              <a:schemeClr val="accent1">
                <a:lumMod val="50000"/>
              </a:schemeClr>
            </a:solidFill>
            <a:ln w="1905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endParaRPr lang="zh-CN" altLang="en-US" sz="2400">
                <a:solidFill>
                  <a:srgbClr val="FFFFFF"/>
                </a:solidFill>
                <a:latin typeface="Arial" panose="020B0604020202020204" pitchFamily="34" charset="0"/>
                <a:ea typeface="黑体" panose="02010609060101010101" charset="-122"/>
              </a:endParaRPr>
            </a:p>
          </p:txBody>
        </p:sp>
        <p:sp>
          <p:nvSpPr>
            <p:cNvPr id="32" name="KSO_Shape"/>
            <p:cNvSpPr/>
            <p:nvPr/>
          </p:nvSpPr>
          <p:spPr bwMode="auto">
            <a:xfrm>
              <a:off x="715491" y="5248402"/>
              <a:ext cx="247650" cy="313481"/>
            </a:xfrm>
            <a:custGeom>
              <a:avLst/>
              <a:gdLst>
                <a:gd name="T0" fmla="*/ 508479 w 1679575"/>
                <a:gd name="T1" fmla="*/ 933537 h 2125662"/>
                <a:gd name="T2" fmla="*/ 645344 w 1679575"/>
                <a:gd name="T3" fmla="*/ 1004349 h 2125662"/>
                <a:gd name="T4" fmla="*/ 637947 w 1679575"/>
                <a:gd name="T5" fmla="*/ 1045870 h 2125662"/>
                <a:gd name="T6" fmla="*/ 629410 w 1679575"/>
                <a:gd name="T7" fmla="*/ 1095637 h 2125662"/>
                <a:gd name="T8" fmla="*/ 645913 w 1679575"/>
                <a:gd name="T9" fmla="*/ 1148533 h 2125662"/>
                <a:gd name="T10" fmla="*/ 923628 w 1679575"/>
                <a:gd name="T11" fmla="*/ 1679766 h 2125662"/>
                <a:gd name="T12" fmla="*/ 886068 w 1679575"/>
                <a:gd name="T13" fmla="*/ 1137442 h 2125662"/>
                <a:gd name="T14" fmla="*/ 896597 w 1679575"/>
                <a:gd name="T15" fmla="*/ 1083408 h 2125662"/>
                <a:gd name="T16" fmla="*/ 885214 w 1679575"/>
                <a:gd name="T17" fmla="*/ 1039044 h 2125662"/>
                <a:gd name="T18" fmla="*/ 917083 w 1679575"/>
                <a:gd name="T19" fmla="*/ 999799 h 2125662"/>
                <a:gd name="T20" fmla="*/ 1048543 w 1679575"/>
                <a:gd name="T21" fmla="*/ 927280 h 2125662"/>
                <a:gd name="T22" fmla="*/ 1168905 w 1679575"/>
                <a:gd name="T23" fmla="*/ 933822 h 2125662"/>
                <a:gd name="T24" fmla="*/ 1257397 w 1679575"/>
                <a:gd name="T25" fmla="*/ 1021128 h 2125662"/>
                <a:gd name="T26" fmla="*/ 1333655 w 1679575"/>
                <a:gd name="T27" fmla="*/ 1118957 h 2125662"/>
                <a:gd name="T28" fmla="*/ 1397392 w 1679575"/>
                <a:gd name="T29" fmla="*/ 1227592 h 2125662"/>
                <a:gd name="T30" fmla="*/ 1446903 w 1679575"/>
                <a:gd name="T31" fmla="*/ 1349025 h 2125662"/>
                <a:gd name="T32" fmla="*/ 1482186 w 1679575"/>
                <a:gd name="T33" fmla="*/ 1483540 h 2125662"/>
                <a:gd name="T34" fmla="*/ 1501820 w 1679575"/>
                <a:gd name="T35" fmla="*/ 1632274 h 2125662"/>
                <a:gd name="T36" fmla="*/ 1439790 w 1679575"/>
                <a:gd name="T37" fmla="*/ 1742331 h 2125662"/>
                <a:gd name="T38" fmla="*/ 1242601 w 1679575"/>
                <a:gd name="T39" fmla="*/ 1826794 h 2125662"/>
                <a:gd name="T40" fmla="*/ 1035738 w 1679575"/>
                <a:gd name="T41" fmla="*/ 1881112 h 2125662"/>
                <a:gd name="T42" fmla="*/ 822331 w 1679575"/>
                <a:gd name="T43" fmla="*/ 1904432 h 2125662"/>
                <a:gd name="T44" fmla="*/ 596403 w 1679575"/>
                <a:gd name="T45" fmla="*/ 1894194 h 2125662"/>
                <a:gd name="T46" fmla="*/ 373036 w 1679575"/>
                <a:gd name="T47" fmla="*/ 1847838 h 2125662"/>
                <a:gd name="T48" fmla="*/ 159344 w 1679575"/>
                <a:gd name="T49" fmla="*/ 1766788 h 2125662"/>
                <a:gd name="T50" fmla="*/ 0 w 1679575"/>
                <a:gd name="T51" fmla="*/ 1676354 h 2125662"/>
                <a:gd name="T52" fmla="*/ 15365 w 1679575"/>
                <a:gd name="T53" fmla="*/ 1518519 h 2125662"/>
                <a:gd name="T54" fmla="*/ 47234 w 1679575"/>
                <a:gd name="T55" fmla="*/ 1376611 h 2125662"/>
                <a:gd name="T56" fmla="*/ 94468 w 1679575"/>
                <a:gd name="T57" fmla="*/ 1249206 h 2125662"/>
                <a:gd name="T58" fmla="*/ 155930 w 1679575"/>
                <a:gd name="T59" fmla="*/ 1135735 h 2125662"/>
                <a:gd name="T60" fmla="*/ 230765 w 1679575"/>
                <a:gd name="T61" fmla="*/ 1035348 h 2125662"/>
                <a:gd name="T62" fmla="*/ 317835 w 1679575"/>
                <a:gd name="T63" fmla="*/ 946334 h 2125662"/>
                <a:gd name="T64" fmla="*/ 427669 w 1679575"/>
                <a:gd name="T65" fmla="*/ 860449 h 2125662"/>
                <a:gd name="T66" fmla="*/ 831848 w 1679575"/>
                <a:gd name="T67" fmla="*/ 5125 h 2125662"/>
                <a:gd name="T68" fmla="*/ 927152 w 1679575"/>
                <a:gd name="T69" fmla="*/ 31035 h 2125662"/>
                <a:gd name="T70" fmla="*/ 1013353 w 1679575"/>
                <a:gd name="T71" fmla="*/ 76590 h 2125662"/>
                <a:gd name="T72" fmla="*/ 1087035 w 1679575"/>
                <a:gd name="T73" fmla="*/ 138945 h 2125662"/>
                <a:gd name="T74" fmla="*/ 1145356 w 1679575"/>
                <a:gd name="T75" fmla="*/ 215250 h 2125662"/>
                <a:gd name="T76" fmla="*/ 1186607 w 1679575"/>
                <a:gd name="T77" fmla="*/ 303514 h 2125662"/>
                <a:gd name="T78" fmla="*/ 1207944 w 1679575"/>
                <a:gd name="T79" fmla="*/ 401174 h 2125662"/>
                <a:gd name="T80" fmla="*/ 1205383 w 1679575"/>
                <a:gd name="T81" fmla="*/ 513924 h 2125662"/>
                <a:gd name="T82" fmla="*/ 1172382 w 1679575"/>
                <a:gd name="T83" fmla="*/ 626673 h 2125662"/>
                <a:gd name="T84" fmla="*/ 1112924 w 1679575"/>
                <a:gd name="T85" fmla="*/ 725187 h 2125662"/>
                <a:gd name="T86" fmla="*/ 1030706 w 1679575"/>
                <a:gd name="T87" fmla="*/ 804625 h 2125662"/>
                <a:gd name="T88" fmla="*/ 915204 w 1679575"/>
                <a:gd name="T89" fmla="*/ 867264 h 2125662"/>
                <a:gd name="T90" fmla="*/ 837253 w 1679575"/>
                <a:gd name="T91" fmla="*/ 887764 h 2125662"/>
                <a:gd name="T92" fmla="*/ 753044 w 1679575"/>
                <a:gd name="T93" fmla="*/ 893458 h 2125662"/>
                <a:gd name="T94" fmla="*/ 658879 w 1679575"/>
                <a:gd name="T95" fmla="*/ 881215 h 2125662"/>
                <a:gd name="T96" fmla="*/ 572394 w 1679575"/>
                <a:gd name="T97" fmla="*/ 850180 h 2125662"/>
                <a:gd name="T98" fmla="*/ 494728 w 1679575"/>
                <a:gd name="T99" fmla="*/ 802917 h 2125662"/>
                <a:gd name="T100" fmla="*/ 424459 w 1679575"/>
                <a:gd name="T101" fmla="*/ 736576 h 2125662"/>
                <a:gd name="T102" fmla="*/ 366992 w 1679575"/>
                <a:gd name="T103" fmla="*/ 651159 h 2125662"/>
                <a:gd name="T104" fmla="*/ 330578 w 1679575"/>
                <a:gd name="T105" fmla="*/ 553500 h 2125662"/>
                <a:gd name="T106" fmla="*/ 317206 w 1679575"/>
                <a:gd name="T107" fmla="*/ 446729 h 2125662"/>
                <a:gd name="T108" fmla="*/ 328586 w 1679575"/>
                <a:gd name="T109" fmla="*/ 345653 h 2125662"/>
                <a:gd name="T110" fmla="*/ 361587 w 1679575"/>
                <a:gd name="T111" fmla="*/ 253403 h 2125662"/>
                <a:gd name="T112" fmla="*/ 412795 w 1679575"/>
                <a:gd name="T113" fmla="*/ 171118 h 2125662"/>
                <a:gd name="T114" fmla="*/ 479934 w 1679575"/>
                <a:gd name="T115" fmla="*/ 101931 h 2125662"/>
                <a:gd name="T116" fmla="*/ 560729 w 1679575"/>
                <a:gd name="T117" fmla="*/ 48972 h 2125662"/>
                <a:gd name="T118" fmla="*/ 652620 w 1679575"/>
                <a:gd name="T119" fmla="*/ 13952 h 2125662"/>
                <a:gd name="T120" fmla="*/ 752191 w 1679575"/>
                <a:gd name="T121" fmla="*/ 0 h 212566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679575" h="2125662">
                  <a:moveTo>
                    <a:pt x="481421" y="957262"/>
                  </a:moveTo>
                  <a:lnTo>
                    <a:pt x="484914" y="961070"/>
                  </a:lnTo>
                  <a:lnTo>
                    <a:pt x="490948" y="968686"/>
                  </a:lnTo>
                  <a:lnTo>
                    <a:pt x="497299" y="975667"/>
                  </a:lnTo>
                  <a:lnTo>
                    <a:pt x="510319" y="990264"/>
                  </a:lnTo>
                  <a:lnTo>
                    <a:pt x="523657" y="1003909"/>
                  </a:lnTo>
                  <a:lnTo>
                    <a:pt x="537947" y="1017237"/>
                  </a:lnTo>
                  <a:lnTo>
                    <a:pt x="552237" y="1029613"/>
                  </a:lnTo>
                  <a:lnTo>
                    <a:pt x="567480" y="1041671"/>
                  </a:lnTo>
                  <a:lnTo>
                    <a:pt x="583040" y="1053095"/>
                  </a:lnTo>
                  <a:lnTo>
                    <a:pt x="598601" y="1063884"/>
                  </a:lnTo>
                  <a:lnTo>
                    <a:pt x="615114" y="1074039"/>
                  </a:lnTo>
                  <a:lnTo>
                    <a:pt x="631627" y="1083558"/>
                  </a:lnTo>
                  <a:lnTo>
                    <a:pt x="649093" y="1092126"/>
                  </a:lnTo>
                  <a:lnTo>
                    <a:pt x="666241" y="1100377"/>
                  </a:lnTo>
                  <a:lnTo>
                    <a:pt x="684025" y="1107993"/>
                  </a:lnTo>
                  <a:lnTo>
                    <a:pt x="701808" y="1114657"/>
                  </a:lnTo>
                  <a:lnTo>
                    <a:pt x="720226" y="1120686"/>
                  </a:lnTo>
                  <a:lnTo>
                    <a:pt x="738645" y="1125763"/>
                  </a:lnTo>
                  <a:lnTo>
                    <a:pt x="734517" y="1130840"/>
                  </a:lnTo>
                  <a:lnTo>
                    <a:pt x="730706" y="1135283"/>
                  </a:lnTo>
                  <a:lnTo>
                    <a:pt x="727213" y="1140043"/>
                  </a:lnTo>
                  <a:lnTo>
                    <a:pt x="723402" y="1145437"/>
                  </a:lnTo>
                  <a:lnTo>
                    <a:pt x="720544" y="1150515"/>
                  </a:lnTo>
                  <a:lnTo>
                    <a:pt x="717368" y="1155909"/>
                  </a:lnTo>
                  <a:lnTo>
                    <a:pt x="714510" y="1161304"/>
                  </a:lnTo>
                  <a:lnTo>
                    <a:pt x="711970" y="1167016"/>
                  </a:lnTo>
                  <a:lnTo>
                    <a:pt x="710064" y="1172410"/>
                  </a:lnTo>
                  <a:lnTo>
                    <a:pt x="708159" y="1178439"/>
                  </a:lnTo>
                  <a:lnTo>
                    <a:pt x="706254" y="1184151"/>
                  </a:lnTo>
                  <a:lnTo>
                    <a:pt x="704983" y="1190498"/>
                  </a:lnTo>
                  <a:lnTo>
                    <a:pt x="704031" y="1196210"/>
                  </a:lnTo>
                  <a:lnTo>
                    <a:pt x="702761" y="1202556"/>
                  </a:lnTo>
                  <a:lnTo>
                    <a:pt x="702443" y="1208903"/>
                  </a:lnTo>
                  <a:lnTo>
                    <a:pt x="702125" y="1215249"/>
                  </a:lnTo>
                  <a:lnTo>
                    <a:pt x="702443" y="1222548"/>
                  </a:lnTo>
                  <a:lnTo>
                    <a:pt x="703078" y="1229529"/>
                  </a:lnTo>
                  <a:lnTo>
                    <a:pt x="704348" y="1236510"/>
                  </a:lnTo>
                  <a:lnTo>
                    <a:pt x="705619" y="1243174"/>
                  </a:lnTo>
                  <a:lnTo>
                    <a:pt x="707206" y="1249838"/>
                  </a:lnTo>
                  <a:lnTo>
                    <a:pt x="709112" y="1256819"/>
                  </a:lnTo>
                  <a:lnTo>
                    <a:pt x="711652" y="1263166"/>
                  </a:lnTo>
                  <a:lnTo>
                    <a:pt x="714193" y="1269512"/>
                  </a:lnTo>
                  <a:lnTo>
                    <a:pt x="717686" y="1275542"/>
                  </a:lnTo>
                  <a:lnTo>
                    <a:pt x="720861" y="1281571"/>
                  </a:lnTo>
                  <a:lnTo>
                    <a:pt x="724355" y="1287283"/>
                  </a:lnTo>
                  <a:lnTo>
                    <a:pt x="728483" y="1292995"/>
                  </a:lnTo>
                  <a:lnTo>
                    <a:pt x="732611" y="1298389"/>
                  </a:lnTo>
                  <a:lnTo>
                    <a:pt x="737057" y="1303784"/>
                  </a:lnTo>
                  <a:lnTo>
                    <a:pt x="742138" y="1308861"/>
                  </a:lnTo>
                  <a:lnTo>
                    <a:pt x="746901" y="1313304"/>
                  </a:lnTo>
                  <a:lnTo>
                    <a:pt x="672275" y="1874339"/>
                  </a:lnTo>
                  <a:lnTo>
                    <a:pt x="854237" y="2050773"/>
                  </a:lnTo>
                  <a:lnTo>
                    <a:pt x="1030800" y="1874339"/>
                  </a:lnTo>
                  <a:lnTo>
                    <a:pt x="956173" y="1313304"/>
                  </a:lnTo>
                  <a:lnTo>
                    <a:pt x="961572" y="1308544"/>
                  </a:lnTo>
                  <a:lnTo>
                    <a:pt x="966018" y="1303466"/>
                  </a:lnTo>
                  <a:lnTo>
                    <a:pt x="970781" y="1298072"/>
                  </a:lnTo>
                  <a:lnTo>
                    <a:pt x="974910" y="1292995"/>
                  </a:lnTo>
                  <a:lnTo>
                    <a:pt x="978720" y="1286965"/>
                  </a:lnTo>
                  <a:lnTo>
                    <a:pt x="982531" y="1281571"/>
                  </a:lnTo>
                  <a:lnTo>
                    <a:pt x="986024" y="1275224"/>
                  </a:lnTo>
                  <a:lnTo>
                    <a:pt x="988882" y="1269195"/>
                  </a:lnTo>
                  <a:lnTo>
                    <a:pt x="991423" y="1262849"/>
                  </a:lnTo>
                  <a:lnTo>
                    <a:pt x="994281" y="1256502"/>
                  </a:lnTo>
                  <a:lnTo>
                    <a:pt x="996186" y="1249838"/>
                  </a:lnTo>
                  <a:lnTo>
                    <a:pt x="997774" y="1243174"/>
                  </a:lnTo>
                  <a:lnTo>
                    <a:pt x="999044" y="1236510"/>
                  </a:lnTo>
                  <a:lnTo>
                    <a:pt x="999997" y="1229212"/>
                  </a:lnTo>
                  <a:lnTo>
                    <a:pt x="1000632" y="1222548"/>
                  </a:lnTo>
                  <a:lnTo>
                    <a:pt x="1000632" y="1215249"/>
                  </a:lnTo>
                  <a:lnTo>
                    <a:pt x="1000632" y="1208903"/>
                  </a:lnTo>
                  <a:lnTo>
                    <a:pt x="1000314" y="1203191"/>
                  </a:lnTo>
                  <a:lnTo>
                    <a:pt x="999679" y="1197479"/>
                  </a:lnTo>
                  <a:lnTo>
                    <a:pt x="998727" y="1191767"/>
                  </a:lnTo>
                  <a:lnTo>
                    <a:pt x="997456" y="1186055"/>
                  </a:lnTo>
                  <a:lnTo>
                    <a:pt x="996186" y="1180661"/>
                  </a:lnTo>
                  <a:lnTo>
                    <a:pt x="994598" y="1175266"/>
                  </a:lnTo>
                  <a:lnTo>
                    <a:pt x="992375" y="1169872"/>
                  </a:lnTo>
                  <a:lnTo>
                    <a:pt x="990152" y="1164794"/>
                  </a:lnTo>
                  <a:lnTo>
                    <a:pt x="987929" y="1159400"/>
                  </a:lnTo>
                  <a:lnTo>
                    <a:pt x="985389" y="1154640"/>
                  </a:lnTo>
                  <a:lnTo>
                    <a:pt x="982849" y="1149563"/>
                  </a:lnTo>
                  <a:lnTo>
                    <a:pt x="979355" y="1144803"/>
                  </a:lnTo>
                  <a:lnTo>
                    <a:pt x="976497" y="1139725"/>
                  </a:lnTo>
                  <a:lnTo>
                    <a:pt x="973004" y="1135283"/>
                  </a:lnTo>
                  <a:lnTo>
                    <a:pt x="969829" y="1130840"/>
                  </a:lnTo>
                  <a:lnTo>
                    <a:pt x="987612" y="1126398"/>
                  </a:lnTo>
                  <a:lnTo>
                    <a:pt x="1005713" y="1121320"/>
                  </a:lnTo>
                  <a:lnTo>
                    <a:pt x="1023496" y="1115609"/>
                  </a:lnTo>
                  <a:lnTo>
                    <a:pt x="1041280" y="1109262"/>
                  </a:lnTo>
                  <a:lnTo>
                    <a:pt x="1058428" y="1101963"/>
                  </a:lnTo>
                  <a:lnTo>
                    <a:pt x="1075576" y="1094665"/>
                  </a:lnTo>
                  <a:lnTo>
                    <a:pt x="1092089" y="1086097"/>
                  </a:lnTo>
                  <a:lnTo>
                    <a:pt x="1108602" y="1076895"/>
                  </a:lnTo>
                  <a:lnTo>
                    <a:pt x="1124480" y="1067375"/>
                  </a:lnTo>
                  <a:lnTo>
                    <a:pt x="1140041" y="1056903"/>
                  </a:lnTo>
                  <a:lnTo>
                    <a:pt x="1155601" y="1046114"/>
                  </a:lnTo>
                  <a:lnTo>
                    <a:pt x="1170209" y="1034690"/>
                  </a:lnTo>
                  <a:lnTo>
                    <a:pt x="1184817" y="1022632"/>
                  </a:lnTo>
                  <a:lnTo>
                    <a:pt x="1198472" y="1009938"/>
                  </a:lnTo>
                  <a:lnTo>
                    <a:pt x="1211809" y="996928"/>
                  </a:lnTo>
                  <a:lnTo>
                    <a:pt x="1225147" y="983283"/>
                  </a:lnTo>
                  <a:lnTo>
                    <a:pt x="1228640" y="979792"/>
                  </a:lnTo>
                  <a:lnTo>
                    <a:pt x="1232451" y="982966"/>
                  </a:lnTo>
                  <a:lnTo>
                    <a:pt x="1257220" y="1002005"/>
                  </a:lnTo>
                  <a:lnTo>
                    <a:pt x="1281037" y="1021680"/>
                  </a:lnTo>
                  <a:lnTo>
                    <a:pt x="1304537" y="1041989"/>
                  </a:lnTo>
                  <a:lnTo>
                    <a:pt x="1316604" y="1052143"/>
                  </a:lnTo>
                  <a:lnTo>
                    <a:pt x="1327719" y="1062615"/>
                  </a:lnTo>
                  <a:lnTo>
                    <a:pt x="1338833" y="1073404"/>
                  </a:lnTo>
                  <a:lnTo>
                    <a:pt x="1349948" y="1084193"/>
                  </a:lnTo>
                  <a:lnTo>
                    <a:pt x="1361062" y="1094982"/>
                  </a:lnTo>
                  <a:lnTo>
                    <a:pt x="1371860" y="1105771"/>
                  </a:lnTo>
                  <a:lnTo>
                    <a:pt x="1382339" y="1116561"/>
                  </a:lnTo>
                  <a:lnTo>
                    <a:pt x="1392818" y="1127984"/>
                  </a:lnTo>
                  <a:lnTo>
                    <a:pt x="1403298" y="1139408"/>
                  </a:lnTo>
                  <a:lnTo>
                    <a:pt x="1413460" y="1150832"/>
                  </a:lnTo>
                  <a:lnTo>
                    <a:pt x="1423304" y="1162573"/>
                  </a:lnTo>
                  <a:lnTo>
                    <a:pt x="1433149" y="1174314"/>
                  </a:lnTo>
                  <a:lnTo>
                    <a:pt x="1442675" y="1186373"/>
                  </a:lnTo>
                  <a:lnTo>
                    <a:pt x="1452202" y="1198748"/>
                  </a:lnTo>
                  <a:lnTo>
                    <a:pt x="1461411" y="1210807"/>
                  </a:lnTo>
                  <a:lnTo>
                    <a:pt x="1470621" y="1223183"/>
                  </a:lnTo>
                  <a:lnTo>
                    <a:pt x="1479830" y="1235876"/>
                  </a:lnTo>
                  <a:lnTo>
                    <a:pt x="1488404" y="1248569"/>
                  </a:lnTo>
                  <a:lnTo>
                    <a:pt x="1496978" y="1261262"/>
                  </a:lnTo>
                  <a:lnTo>
                    <a:pt x="1505552" y="1274272"/>
                  </a:lnTo>
                  <a:lnTo>
                    <a:pt x="1513809" y="1287600"/>
                  </a:lnTo>
                  <a:lnTo>
                    <a:pt x="1521748" y="1300611"/>
                  </a:lnTo>
                  <a:lnTo>
                    <a:pt x="1529687" y="1314573"/>
                  </a:lnTo>
                  <a:lnTo>
                    <a:pt x="1537308" y="1328218"/>
                  </a:lnTo>
                  <a:lnTo>
                    <a:pt x="1544930" y="1341863"/>
                  </a:lnTo>
                  <a:lnTo>
                    <a:pt x="1552234" y="1355826"/>
                  </a:lnTo>
                  <a:lnTo>
                    <a:pt x="1559537" y="1369788"/>
                  </a:lnTo>
                  <a:lnTo>
                    <a:pt x="1566206" y="1384385"/>
                  </a:lnTo>
                  <a:lnTo>
                    <a:pt x="1573193" y="1398982"/>
                  </a:lnTo>
                  <a:lnTo>
                    <a:pt x="1579544" y="1413579"/>
                  </a:lnTo>
                  <a:lnTo>
                    <a:pt x="1586213" y="1428176"/>
                  </a:lnTo>
                  <a:lnTo>
                    <a:pt x="1592246" y="1443725"/>
                  </a:lnTo>
                  <a:lnTo>
                    <a:pt x="1598280" y="1458640"/>
                  </a:lnTo>
                  <a:lnTo>
                    <a:pt x="1603996" y="1473871"/>
                  </a:lnTo>
                  <a:lnTo>
                    <a:pt x="1609712" y="1489738"/>
                  </a:lnTo>
                  <a:lnTo>
                    <a:pt x="1614793" y="1505287"/>
                  </a:lnTo>
                  <a:lnTo>
                    <a:pt x="1620191" y="1521153"/>
                  </a:lnTo>
                  <a:lnTo>
                    <a:pt x="1624955" y="1537337"/>
                  </a:lnTo>
                  <a:lnTo>
                    <a:pt x="1630036" y="1553521"/>
                  </a:lnTo>
                  <a:lnTo>
                    <a:pt x="1634482" y="1570339"/>
                  </a:lnTo>
                  <a:lnTo>
                    <a:pt x="1638610" y="1586840"/>
                  </a:lnTo>
                  <a:lnTo>
                    <a:pt x="1643056" y="1603976"/>
                  </a:lnTo>
                  <a:lnTo>
                    <a:pt x="1646867" y="1620794"/>
                  </a:lnTo>
                  <a:lnTo>
                    <a:pt x="1650677" y="1637930"/>
                  </a:lnTo>
                  <a:lnTo>
                    <a:pt x="1654170" y="1655383"/>
                  </a:lnTo>
                  <a:lnTo>
                    <a:pt x="1657664" y="1673153"/>
                  </a:lnTo>
                  <a:lnTo>
                    <a:pt x="1660522" y="1690923"/>
                  </a:lnTo>
                  <a:lnTo>
                    <a:pt x="1663697" y="1709011"/>
                  </a:lnTo>
                  <a:lnTo>
                    <a:pt x="1666238" y="1727099"/>
                  </a:lnTo>
                  <a:lnTo>
                    <a:pt x="1668461" y="1745821"/>
                  </a:lnTo>
                  <a:lnTo>
                    <a:pt x="1670684" y="1764226"/>
                  </a:lnTo>
                  <a:lnTo>
                    <a:pt x="1672589" y="1783266"/>
                  </a:lnTo>
                  <a:lnTo>
                    <a:pt x="1674177" y="1802305"/>
                  </a:lnTo>
                  <a:lnTo>
                    <a:pt x="1676082" y="1821345"/>
                  </a:lnTo>
                  <a:lnTo>
                    <a:pt x="1677352" y="1841019"/>
                  </a:lnTo>
                  <a:lnTo>
                    <a:pt x="1678305" y="1860694"/>
                  </a:lnTo>
                  <a:lnTo>
                    <a:pt x="1679258" y="1880368"/>
                  </a:lnTo>
                  <a:lnTo>
                    <a:pt x="1679575" y="1900677"/>
                  </a:lnTo>
                  <a:lnTo>
                    <a:pt x="1679575" y="1903850"/>
                  </a:lnTo>
                  <a:lnTo>
                    <a:pt x="1677035" y="1905437"/>
                  </a:lnTo>
                  <a:lnTo>
                    <a:pt x="1653853" y="1918765"/>
                  </a:lnTo>
                  <a:lnTo>
                    <a:pt x="1630353" y="1931775"/>
                  </a:lnTo>
                  <a:lnTo>
                    <a:pt x="1606854" y="1944151"/>
                  </a:lnTo>
                  <a:lnTo>
                    <a:pt x="1583037" y="1956209"/>
                  </a:lnTo>
                  <a:lnTo>
                    <a:pt x="1558902" y="1967950"/>
                  </a:lnTo>
                  <a:lnTo>
                    <a:pt x="1534768" y="1979374"/>
                  </a:lnTo>
                  <a:lnTo>
                    <a:pt x="1510316" y="1990163"/>
                  </a:lnTo>
                  <a:lnTo>
                    <a:pt x="1485864" y="2000635"/>
                  </a:lnTo>
                  <a:lnTo>
                    <a:pt x="1461411" y="2010790"/>
                  </a:lnTo>
                  <a:lnTo>
                    <a:pt x="1436642" y="2020627"/>
                  </a:lnTo>
                  <a:lnTo>
                    <a:pt x="1411872" y="2029512"/>
                  </a:lnTo>
                  <a:lnTo>
                    <a:pt x="1386785" y="2038397"/>
                  </a:lnTo>
                  <a:lnTo>
                    <a:pt x="1361380" y="2046965"/>
                  </a:lnTo>
                  <a:lnTo>
                    <a:pt x="1335975" y="2054581"/>
                  </a:lnTo>
                  <a:lnTo>
                    <a:pt x="1310570" y="2062514"/>
                  </a:lnTo>
                  <a:lnTo>
                    <a:pt x="1285166" y="2069495"/>
                  </a:lnTo>
                  <a:lnTo>
                    <a:pt x="1259443" y="2076159"/>
                  </a:lnTo>
                  <a:lnTo>
                    <a:pt x="1233403" y="2082506"/>
                  </a:lnTo>
                  <a:lnTo>
                    <a:pt x="1207681" y="2088535"/>
                  </a:lnTo>
                  <a:lnTo>
                    <a:pt x="1181959" y="2093929"/>
                  </a:lnTo>
                  <a:lnTo>
                    <a:pt x="1155919" y="2099007"/>
                  </a:lnTo>
                  <a:lnTo>
                    <a:pt x="1129561" y="2103767"/>
                  </a:lnTo>
                  <a:lnTo>
                    <a:pt x="1103204" y="2107892"/>
                  </a:lnTo>
                  <a:lnTo>
                    <a:pt x="1077164" y="2111382"/>
                  </a:lnTo>
                  <a:lnTo>
                    <a:pt x="1050806" y="2114873"/>
                  </a:lnTo>
                  <a:lnTo>
                    <a:pt x="1024131" y="2117729"/>
                  </a:lnTo>
                  <a:lnTo>
                    <a:pt x="997774" y="2119950"/>
                  </a:lnTo>
                  <a:lnTo>
                    <a:pt x="971099" y="2121854"/>
                  </a:lnTo>
                  <a:lnTo>
                    <a:pt x="944424" y="2123441"/>
                  </a:lnTo>
                  <a:lnTo>
                    <a:pt x="917749" y="2125028"/>
                  </a:lnTo>
                  <a:lnTo>
                    <a:pt x="891074" y="2125662"/>
                  </a:lnTo>
                  <a:lnTo>
                    <a:pt x="864399" y="2125662"/>
                  </a:lnTo>
                  <a:lnTo>
                    <a:pt x="835818" y="2125662"/>
                  </a:lnTo>
                  <a:lnTo>
                    <a:pt x="807238" y="2124710"/>
                  </a:lnTo>
                  <a:lnTo>
                    <a:pt x="778657" y="2123124"/>
                  </a:lnTo>
                  <a:lnTo>
                    <a:pt x="750395" y="2121537"/>
                  </a:lnTo>
                  <a:lnTo>
                    <a:pt x="722132" y="2119316"/>
                  </a:lnTo>
                  <a:lnTo>
                    <a:pt x="693869" y="2116777"/>
                  </a:lnTo>
                  <a:lnTo>
                    <a:pt x="665606" y="2113604"/>
                  </a:lnTo>
                  <a:lnTo>
                    <a:pt x="637661" y="2109478"/>
                  </a:lnTo>
                  <a:lnTo>
                    <a:pt x="609398" y="2105353"/>
                  </a:lnTo>
                  <a:lnTo>
                    <a:pt x="581453" y="2100593"/>
                  </a:lnTo>
                  <a:lnTo>
                    <a:pt x="553825" y="2095199"/>
                  </a:lnTo>
                  <a:lnTo>
                    <a:pt x="525880" y="2089487"/>
                  </a:lnTo>
                  <a:lnTo>
                    <a:pt x="498252" y="2083458"/>
                  </a:lnTo>
                  <a:lnTo>
                    <a:pt x="470624" y="2076476"/>
                  </a:lnTo>
                  <a:lnTo>
                    <a:pt x="443314" y="2069495"/>
                  </a:lnTo>
                  <a:lnTo>
                    <a:pt x="416321" y="2061879"/>
                  </a:lnTo>
                  <a:lnTo>
                    <a:pt x="389011" y="2053629"/>
                  </a:lnTo>
                  <a:lnTo>
                    <a:pt x="362019" y="2045378"/>
                  </a:lnTo>
                  <a:lnTo>
                    <a:pt x="335343" y="2036176"/>
                  </a:lnTo>
                  <a:lnTo>
                    <a:pt x="308668" y="2026656"/>
                  </a:lnTo>
                  <a:lnTo>
                    <a:pt x="282311" y="2016502"/>
                  </a:lnTo>
                  <a:lnTo>
                    <a:pt x="255953" y="2006030"/>
                  </a:lnTo>
                  <a:lnTo>
                    <a:pt x="229913" y="1994923"/>
                  </a:lnTo>
                  <a:lnTo>
                    <a:pt x="203556" y="1983499"/>
                  </a:lnTo>
                  <a:lnTo>
                    <a:pt x="177833" y="1971441"/>
                  </a:lnTo>
                  <a:lnTo>
                    <a:pt x="152429" y="1959065"/>
                  </a:lnTo>
                  <a:lnTo>
                    <a:pt x="127024" y="1946372"/>
                  </a:lnTo>
                  <a:lnTo>
                    <a:pt x="101619" y="1933044"/>
                  </a:lnTo>
                  <a:lnTo>
                    <a:pt x="76532" y="1919399"/>
                  </a:lnTo>
                  <a:lnTo>
                    <a:pt x="51762" y="1905437"/>
                  </a:lnTo>
                  <a:lnTo>
                    <a:pt x="27310" y="1890523"/>
                  </a:lnTo>
                  <a:lnTo>
                    <a:pt x="2858" y="1875291"/>
                  </a:lnTo>
                  <a:lnTo>
                    <a:pt x="0" y="1888301"/>
                  </a:lnTo>
                  <a:lnTo>
                    <a:pt x="0" y="1870531"/>
                  </a:lnTo>
                  <a:lnTo>
                    <a:pt x="952" y="1850222"/>
                  </a:lnTo>
                  <a:lnTo>
                    <a:pt x="2223" y="1829913"/>
                  </a:lnTo>
                  <a:lnTo>
                    <a:pt x="3493" y="1809604"/>
                  </a:lnTo>
                  <a:lnTo>
                    <a:pt x="5398" y="1790247"/>
                  </a:lnTo>
                  <a:lnTo>
                    <a:pt x="6986" y="1770573"/>
                  </a:lnTo>
                  <a:lnTo>
                    <a:pt x="9209" y="1750898"/>
                  </a:lnTo>
                  <a:lnTo>
                    <a:pt x="11749" y="1732176"/>
                  </a:lnTo>
                  <a:lnTo>
                    <a:pt x="14290" y="1713136"/>
                  </a:lnTo>
                  <a:lnTo>
                    <a:pt x="17148" y="1694414"/>
                  </a:lnTo>
                  <a:lnTo>
                    <a:pt x="20006" y="1676009"/>
                  </a:lnTo>
                  <a:lnTo>
                    <a:pt x="23499" y="1657604"/>
                  </a:lnTo>
                  <a:lnTo>
                    <a:pt x="26992" y="1639834"/>
                  </a:lnTo>
                  <a:lnTo>
                    <a:pt x="30486" y="1621746"/>
                  </a:lnTo>
                  <a:lnTo>
                    <a:pt x="34931" y="1604293"/>
                  </a:lnTo>
                  <a:lnTo>
                    <a:pt x="38742" y="1586840"/>
                  </a:lnTo>
                  <a:lnTo>
                    <a:pt x="43188" y="1569704"/>
                  </a:lnTo>
                  <a:lnTo>
                    <a:pt x="47951" y="1552569"/>
                  </a:lnTo>
                  <a:lnTo>
                    <a:pt x="52715" y="1536068"/>
                  </a:lnTo>
                  <a:lnTo>
                    <a:pt x="57796" y="1519249"/>
                  </a:lnTo>
                  <a:lnTo>
                    <a:pt x="62877" y="1503066"/>
                  </a:lnTo>
                  <a:lnTo>
                    <a:pt x="68593" y="1486564"/>
                  </a:lnTo>
                  <a:lnTo>
                    <a:pt x="73991" y="1470698"/>
                  </a:lnTo>
                  <a:lnTo>
                    <a:pt x="80025" y="1455149"/>
                  </a:lnTo>
                  <a:lnTo>
                    <a:pt x="86059" y="1439283"/>
                  </a:lnTo>
                  <a:lnTo>
                    <a:pt x="92410" y="1424051"/>
                  </a:lnTo>
                  <a:lnTo>
                    <a:pt x="98761" y="1409137"/>
                  </a:lnTo>
                  <a:lnTo>
                    <a:pt x="105430" y="1393905"/>
                  </a:lnTo>
                  <a:lnTo>
                    <a:pt x="112098" y="1378990"/>
                  </a:lnTo>
                  <a:lnTo>
                    <a:pt x="119402" y="1364393"/>
                  </a:lnTo>
                  <a:lnTo>
                    <a:pt x="126706" y="1350114"/>
                  </a:lnTo>
                  <a:lnTo>
                    <a:pt x="134010" y="1335834"/>
                  </a:lnTo>
                  <a:lnTo>
                    <a:pt x="141632" y="1321871"/>
                  </a:lnTo>
                  <a:lnTo>
                    <a:pt x="149571" y="1307909"/>
                  </a:lnTo>
                  <a:lnTo>
                    <a:pt x="157510" y="1294264"/>
                  </a:lnTo>
                  <a:lnTo>
                    <a:pt x="165766" y="1280936"/>
                  </a:lnTo>
                  <a:lnTo>
                    <a:pt x="174023" y="1267291"/>
                  </a:lnTo>
                  <a:lnTo>
                    <a:pt x="182597" y="1253963"/>
                  </a:lnTo>
                  <a:lnTo>
                    <a:pt x="191171" y="1241270"/>
                  </a:lnTo>
                  <a:lnTo>
                    <a:pt x="200380" y="1228260"/>
                  </a:lnTo>
                  <a:lnTo>
                    <a:pt x="209589" y="1215884"/>
                  </a:lnTo>
                  <a:lnTo>
                    <a:pt x="218799" y="1203191"/>
                  </a:lnTo>
                  <a:lnTo>
                    <a:pt x="228008" y="1191133"/>
                  </a:lnTo>
                  <a:lnTo>
                    <a:pt x="237852" y="1178757"/>
                  </a:lnTo>
                  <a:lnTo>
                    <a:pt x="247697" y="1167016"/>
                  </a:lnTo>
                  <a:lnTo>
                    <a:pt x="257541" y="1155275"/>
                  </a:lnTo>
                  <a:lnTo>
                    <a:pt x="267703" y="1143533"/>
                  </a:lnTo>
                  <a:lnTo>
                    <a:pt x="278182" y="1132110"/>
                  </a:lnTo>
                  <a:lnTo>
                    <a:pt x="288662" y="1120686"/>
                  </a:lnTo>
                  <a:lnTo>
                    <a:pt x="298824" y="1109579"/>
                  </a:lnTo>
                  <a:lnTo>
                    <a:pt x="309938" y="1098473"/>
                  </a:lnTo>
                  <a:lnTo>
                    <a:pt x="320735" y="1087684"/>
                  </a:lnTo>
                  <a:lnTo>
                    <a:pt x="331850" y="1076895"/>
                  </a:lnTo>
                  <a:lnTo>
                    <a:pt x="343282" y="1066423"/>
                  </a:lnTo>
                  <a:lnTo>
                    <a:pt x="354715" y="1055951"/>
                  </a:lnTo>
                  <a:lnTo>
                    <a:pt x="366147" y="1045797"/>
                  </a:lnTo>
                  <a:lnTo>
                    <a:pt x="377897" y="1035642"/>
                  </a:lnTo>
                  <a:lnTo>
                    <a:pt x="389964" y="1025805"/>
                  </a:lnTo>
                  <a:lnTo>
                    <a:pt x="401714" y="1015968"/>
                  </a:lnTo>
                  <a:lnTo>
                    <a:pt x="414099" y="1006448"/>
                  </a:lnTo>
                  <a:lnTo>
                    <a:pt x="426801" y="996928"/>
                  </a:lnTo>
                  <a:lnTo>
                    <a:pt x="439186" y="987408"/>
                  </a:lnTo>
                  <a:lnTo>
                    <a:pt x="451571" y="977888"/>
                  </a:lnTo>
                  <a:lnTo>
                    <a:pt x="477293" y="960118"/>
                  </a:lnTo>
                  <a:lnTo>
                    <a:pt x="481421" y="957262"/>
                  </a:lnTo>
                  <a:close/>
                  <a:moveTo>
                    <a:pt x="839471" y="0"/>
                  </a:moveTo>
                  <a:lnTo>
                    <a:pt x="852171" y="0"/>
                  </a:lnTo>
                  <a:lnTo>
                    <a:pt x="865506" y="0"/>
                  </a:lnTo>
                  <a:lnTo>
                    <a:pt x="878206" y="636"/>
                  </a:lnTo>
                  <a:lnTo>
                    <a:pt x="890906" y="1271"/>
                  </a:lnTo>
                  <a:lnTo>
                    <a:pt x="903288" y="2542"/>
                  </a:lnTo>
                  <a:lnTo>
                    <a:pt x="915988" y="3813"/>
                  </a:lnTo>
                  <a:lnTo>
                    <a:pt x="928371" y="5719"/>
                  </a:lnTo>
                  <a:lnTo>
                    <a:pt x="940436" y="7943"/>
                  </a:lnTo>
                  <a:lnTo>
                    <a:pt x="952818" y="10167"/>
                  </a:lnTo>
                  <a:lnTo>
                    <a:pt x="964883" y="12708"/>
                  </a:lnTo>
                  <a:lnTo>
                    <a:pt x="976631" y="15568"/>
                  </a:lnTo>
                  <a:lnTo>
                    <a:pt x="988696" y="19062"/>
                  </a:lnTo>
                  <a:lnTo>
                    <a:pt x="1000443" y="22239"/>
                  </a:lnTo>
                  <a:lnTo>
                    <a:pt x="1011873" y="26052"/>
                  </a:lnTo>
                  <a:lnTo>
                    <a:pt x="1023621" y="30182"/>
                  </a:lnTo>
                  <a:lnTo>
                    <a:pt x="1034733" y="34630"/>
                  </a:lnTo>
                  <a:lnTo>
                    <a:pt x="1046163" y="39395"/>
                  </a:lnTo>
                  <a:lnTo>
                    <a:pt x="1057276" y="44161"/>
                  </a:lnTo>
                  <a:lnTo>
                    <a:pt x="1068388" y="48926"/>
                  </a:lnTo>
                  <a:lnTo>
                    <a:pt x="1079183" y="54645"/>
                  </a:lnTo>
                  <a:lnTo>
                    <a:pt x="1089661" y="60046"/>
                  </a:lnTo>
                  <a:lnTo>
                    <a:pt x="1100456" y="66082"/>
                  </a:lnTo>
                  <a:lnTo>
                    <a:pt x="1110616" y="72119"/>
                  </a:lnTo>
                  <a:lnTo>
                    <a:pt x="1120776" y="78790"/>
                  </a:lnTo>
                  <a:lnTo>
                    <a:pt x="1130936" y="85462"/>
                  </a:lnTo>
                  <a:lnTo>
                    <a:pt x="1140461" y="92134"/>
                  </a:lnTo>
                  <a:lnTo>
                    <a:pt x="1150303" y="99123"/>
                  </a:lnTo>
                  <a:lnTo>
                    <a:pt x="1159828" y="106430"/>
                  </a:lnTo>
                  <a:lnTo>
                    <a:pt x="1169353" y="114055"/>
                  </a:lnTo>
                  <a:lnTo>
                    <a:pt x="1178561" y="121680"/>
                  </a:lnTo>
                  <a:lnTo>
                    <a:pt x="1187133" y="129623"/>
                  </a:lnTo>
                  <a:lnTo>
                    <a:pt x="1196023" y="137883"/>
                  </a:lnTo>
                  <a:lnTo>
                    <a:pt x="1204596" y="146143"/>
                  </a:lnTo>
                  <a:lnTo>
                    <a:pt x="1213168" y="155039"/>
                  </a:lnTo>
                  <a:lnTo>
                    <a:pt x="1221106" y="163299"/>
                  </a:lnTo>
                  <a:lnTo>
                    <a:pt x="1229043" y="172513"/>
                  </a:lnTo>
                  <a:lnTo>
                    <a:pt x="1236981" y="181726"/>
                  </a:lnTo>
                  <a:lnTo>
                    <a:pt x="1244283" y="190939"/>
                  </a:lnTo>
                  <a:lnTo>
                    <a:pt x="1251586" y="200153"/>
                  </a:lnTo>
                  <a:lnTo>
                    <a:pt x="1258888" y="210001"/>
                  </a:lnTo>
                  <a:lnTo>
                    <a:pt x="1265556" y="219850"/>
                  </a:lnTo>
                  <a:lnTo>
                    <a:pt x="1272223" y="230017"/>
                  </a:lnTo>
                  <a:lnTo>
                    <a:pt x="1278256" y="240183"/>
                  </a:lnTo>
                  <a:lnTo>
                    <a:pt x="1284606" y="250667"/>
                  </a:lnTo>
                  <a:lnTo>
                    <a:pt x="1290321" y="261151"/>
                  </a:lnTo>
                  <a:lnTo>
                    <a:pt x="1296353" y="271953"/>
                  </a:lnTo>
                  <a:lnTo>
                    <a:pt x="1301433" y="282755"/>
                  </a:lnTo>
                  <a:lnTo>
                    <a:pt x="1306831" y="293239"/>
                  </a:lnTo>
                  <a:lnTo>
                    <a:pt x="1311593" y="304359"/>
                  </a:lnTo>
                  <a:lnTo>
                    <a:pt x="1316356" y="315796"/>
                  </a:lnTo>
                  <a:lnTo>
                    <a:pt x="1320483" y="327234"/>
                  </a:lnTo>
                  <a:lnTo>
                    <a:pt x="1324293" y="338671"/>
                  </a:lnTo>
                  <a:lnTo>
                    <a:pt x="1328421" y="350426"/>
                  </a:lnTo>
                  <a:lnTo>
                    <a:pt x="1331913" y="362181"/>
                  </a:lnTo>
                  <a:lnTo>
                    <a:pt x="1335088" y="373936"/>
                  </a:lnTo>
                  <a:lnTo>
                    <a:pt x="1337946" y="386009"/>
                  </a:lnTo>
                  <a:lnTo>
                    <a:pt x="1340803" y="398081"/>
                  </a:lnTo>
                  <a:lnTo>
                    <a:pt x="1343026" y="410472"/>
                  </a:lnTo>
                  <a:lnTo>
                    <a:pt x="1344931" y="422862"/>
                  </a:lnTo>
                  <a:lnTo>
                    <a:pt x="1346518" y="435252"/>
                  </a:lnTo>
                  <a:lnTo>
                    <a:pt x="1348106" y="447643"/>
                  </a:lnTo>
                  <a:lnTo>
                    <a:pt x="1349058" y="460033"/>
                  </a:lnTo>
                  <a:lnTo>
                    <a:pt x="1350011" y="472741"/>
                  </a:lnTo>
                  <a:lnTo>
                    <a:pt x="1350646" y="485449"/>
                  </a:lnTo>
                  <a:lnTo>
                    <a:pt x="1350963" y="498475"/>
                  </a:lnTo>
                  <a:lnTo>
                    <a:pt x="1350646" y="513407"/>
                  </a:lnTo>
                  <a:lnTo>
                    <a:pt x="1349693" y="528975"/>
                  </a:lnTo>
                  <a:lnTo>
                    <a:pt x="1348423" y="543907"/>
                  </a:lnTo>
                  <a:lnTo>
                    <a:pt x="1347153" y="558521"/>
                  </a:lnTo>
                  <a:lnTo>
                    <a:pt x="1345248" y="573453"/>
                  </a:lnTo>
                  <a:lnTo>
                    <a:pt x="1342708" y="588067"/>
                  </a:lnTo>
                  <a:lnTo>
                    <a:pt x="1339851" y="602682"/>
                  </a:lnTo>
                  <a:lnTo>
                    <a:pt x="1336358" y="616660"/>
                  </a:lnTo>
                  <a:lnTo>
                    <a:pt x="1332866" y="631275"/>
                  </a:lnTo>
                  <a:lnTo>
                    <a:pt x="1328738" y="645254"/>
                  </a:lnTo>
                  <a:lnTo>
                    <a:pt x="1324293" y="658915"/>
                  </a:lnTo>
                  <a:lnTo>
                    <a:pt x="1319531" y="672576"/>
                  </a:lnTo>
                  <a:lnTo>
                    <a:pt x="1314133" y="685920"/>
                  </a:lnTo>
                  <a:lnTo>
                    <a:pt x="1308418" y="699263"/>
                  </a:lnTo>
                  <a:lnTo>
                    <a:pt x="1302386" y="712607"/>
                  </a:lnTo>
                  <a:lnTo>
                    <a:pt x="1296353" y="725315"/>
                  </a:lnTo>
                  <a:lnTo>
                    <a:pt x="1289368" y="738023"/>
                  </a:lnTo>
                  <a:lnTo>
                    <a:pt x="1282383" y="750413"/>
                  </a:lnTo>
                  <a:lnTo>
                    <a:pt x="1275081" y="762486"/>
                  </a:lnTo>
                  <a:lnTo>
                    <a:pt x="1267143" y="774559"/>
                  </a:lnTo>
                  <a:lnTo>
                    <a:pt x="1259206" y="786313"/>
                  </a:lnTo>
                  <a:lnTo>
                    <a:pt x="1250633" y="797751"/>
                  </a:lnTo>
                  <a:lnTo>
                    <a:pt x="1242061" y="809188"/>
                  </a:lnTo>
                  <a:lnTo>
                    <a:pt x="1232853" y="819990"/>
                  </a:lnTo>
                  <a:lnTo>
                    <a:pt x="1223963" y="830792"/>
                  </a:lnTo>
                  <a:lnTo>
                    <a:pt x="1214121" y="841276"/>
                  </a:lnTo>
                  <a:lnTo>
                    <a:pt x="1204278" y="851442"/>
                  </a:lnTo>
                  <a:lnTo>
                    <a:pt x="1193801" y="860974"/>
                  </a:lnTo>
                  <a:lnTo>
                    <a:pt x="1183323" y="870822"/>
                  </a:lnTo>
                  <a:lnTo>
                    <a:pt x="1172528" y="880036"/>
                  </a:lnTo>
                  <a:lnTo>
                    <a:pt x="1161733" y="889249"/>
                  </a:lnTo>
                  <a:lnTo>
                    <a:pt x="1150303" y="897827"/>
                  </a:lnTo>
                  <a:lnTo>
                    <a:pt x="1134746" y="909264"/>
                  </a:lnTo>
                  <a:lnTo>
                    <a:pt x="1118236" y="920066"/>
                  </a:lnTo>
                  <a:lnTo>
                    <a:pt x="1101408" y="929915"/>
                  </a:lnTo>
                  <a:lnTo>
                    <a:pt x="1084581" y="939446"/>
                  </a:lnTo>
                  <a:lnTo>
                    <a:pt x="1066801" y="948342"/>
                  </a:lnTo>
                  <a:lnTo>
                    <a:pt x="1048703" y="956602"/>
                  </a:lnTo>
                  <a:lnTo>
                    <a:pt x="1040131" y="960414"/>
                  </a:lnTo>
                  <a:lnTo>
                    <a:pt x="1030606" y="963909"/>
                  </a:lnTo>
                  <a:lnTo>
                    <a:pt x="1021398" y="967722"/>
                  </a:lnTo>
                  <a:lnTo>
                    <a:pt x="1011873" y="970899"/>
                  </a:lnTo>
                  <a:lnTo>
                    <a:pt x="1002348" y="973758"/>
                  </a:lnTo>
                  <a:lnTo>
                    <a:pt x="993141" y="976617"/>
                  </a:lnTo>
                  <a:lnTo>
                    <a:pt x="983616" y="979794"/>
                  </a:lnTo>
                  <a:lnTo>
                    <a:pt x="973773" y="982018"/>
                  </a:lnTo>
                  <a:lnTo>
                    <a:pt x="963931" y="984560"/>
                  </a:lnTo>
                  <a:lnTo>
                    <a:pt x="954088" y="986466"/>
                  </a:lnTo>
                  <a:lnTo>
                    <a:pt x="944246" y="988372"/>
                  </a:lnTo>
                  <a:lnTo>
                    <a:pt x="934403" y="990596"/>
                  </a:lnTo>
                  <a:lnTo>
                    <a:pt x="924561" y="991867"/>
                  </a:lnTo>
                  <a:lnTo>
                    <a:pt x="914401" y="993455"/>
                  </a:lnTo>
                  <a:lnTo>
                    <a:pt x="904241" y="994409"/>
                  </a:lnTo>
                  <a:lnTo>
                    <a:pt x="893763" y="995362"/>
                  </a:lnTo>
                  <a:lnTo>
                    <a:pt x="883603" y="995997"/>
                  </a:lnTo>
                  <a:lnTo>
                    <a:pt x="873126" y="996632"/>
                  </a:lnTo>
                  <a:lnTo>
                    <a:pt x="862648" y="996950"/>
                  </a:lnTo>
                  <a:lnTo>
                    <a:pt x="852171" y="996950"/>
                  </a:lnTo>
                  <a:lnTo>
                    <a:pt x="840423" y="996950"/>
                  </a:lnTo>
                  <a:lnTo>
                    <a:pt x="828358" y="996315"/>
                  </a:lnTo>
                  <a:lnTo>
                    <a:pt x="816293" y="995679"/>
                  </a:lnTo>
                  <a:lnTo>
                    <a:pt x="804546" y="994726"/>
                  </a:lnTo>
                  <a:lnTo>
                    <a:pt x="792798" y="993455"/>
                  </a:lnTo>
                  <a:lnTo>
                    <a:pt x="781368" y="992185"/>
                  </a:lnTo>
                  <a:lnTo>
                    <a:pt x="769621" y="990278"/>
                  </a:lnTo>
                  <a:lnTo>
                    <a:pt x="758191" y="988054"/>
                  </a:lnTo>
                  <a:lnTo>
                    <a:pt x="746761" y="985831"/>
                  </a:lnTo>
                  <a:lnTo>
                    <a:pt x="735331" y="983289"/>
                  </a:lnTo>
                  <a:lnTo>
                    <a:pt x="724218" y="980430"/>
                  </a:lnTo>
                  <a:lnTo>
                    <a:pt x="713106" y="977253"/>
                  </a:lnTo>
                  <a:lnTo>
                    <a:pt x="702311" y="973758"/>
                  </a:lnTo>
                  <a:lnTo>
                    <a:pt x="691198" y="970263"/>
                  </a:lnTo>
                  <a:lnTo>
                    <a:pt x="680721" y="966768"/>
                  </a:lnTo>
                  <a:lnTo>
                    <a:pt x="670243" y="962321"/>
                  </a:lnTo>
                  <a:lnTo>
                    <a:pt x="659448" y="958190"/>
                  </a:lnTo>
                  <a:lnTo>
                    <a:pt x="648971" y="953425"/>
                  </a:lnTo>
                  <a:lnTo>
                    <a:pt x="638811" y="948659"/>
                  </a:lnTo>
                  <a:lnTo>
                    <a:pt x="628651" y="943894"/>
                  </a:lnTo>
                  <a:lnTo>
                    <a:pt x="618491" y="938493"/>
                  </a:lnTo>
                  <a:lnTo>
                    <a:pt x="608648" y="933410"/>
                  </a:lnTo>
                  <a:lnTo>
                    <a:pt x="599123" y="927373"/>
                  </a:lnTo>
                  <a:lnTo>
                    <a:pt x="589281" y="921655"/>
                  </a:lnTo>
                  <a:lnTo>
                    <a:pt x="579756" y="915618"/>
                  </a:lnTo>
                  <a:lnTo>
                    <a:pt x="570548" y="909264"/>
                  </a:lnTo>
                  <a:lnTo>
                    <a:pt x="561023" y="902910"/>
                  </a:lnTo>
                  <a:lnTo>
                    <a:pt x="552133" y="895921"/>
                  </a:lnTo>
                  <a:lnTo>
                    <a:pt x="543561" y="889249"/>
                  </a:lnTo>
                  <a:lnTo>
                    <a:pt x="534671" y="881942"/>
                  </a:lnTo>
                  <a:lnTo>
                    <a:pt x="526098" y="874952"/>
                  </a:lnTo>
                  <a:lnTo>
                    <a:pt x="517526" y="867328"/>
                  </a:lnTo>
                  <a:lnTo>
                    <a:pt x="508318" y="858750"/>
                  </a:lnTo>
                  <a:lnTo>
                    <a:pt x="499428" y="849854"/>
                  </a:lnTo>
                  <a:lnTo>
                    <a:pt x="490538" y="840958"/>
                  </a:lnTo>
                  <a:lnTo>
                    <a:pt x="481648" y="831427"/>
                  </a:lnTo>
                  <a:lnTo>
                    <a:pt x="473711" y="821896"/>
                  </a:lnTo>
                  <a:lnTo>
                    <a:pt x="465456" y="812047"/>
                  </a:lnTo>
                  <a:lnTo>
                    <a:pt x="457518" y="801881"/>
                  </a:lnTo>
                  <a:lnTo>
                    <a:pt x="449898" y="791714"/>
                  </a:lnTo>
                  <a:lnTo>
                    <a:pt x="442596" y="781548"/>
                  </a:lnTo>
                  <a:lnTo>
                    <a:pt x="435293" y="770746"/>
                  </a:lnTo>
                  <a:lnTo>
                    <a:pt x="428626" y="759944"/>
                  </a:lnTo>
                  <a:lnTo>
                    <a:pt x="421958" y="749142"/>
                  </a:lnTo>
                  <a:lnTo>
                    <a:pt x="415608" y="738023"/>
                  </a:lnTo>
                  <a:lnTo>
                    <a:pt x="409576" y="726585"/>
                  </a:lnTo>
                  <a:lnTo>
                    <a:pt x="403861" y="715148"/>
                  </a:lnTo>
                  <a:lnTo>
                    <a:pt x="398463" y="703393"/>
                  </a:lnTo>
                  <a:lnTo>
                    <a:pt x="393383" y="691638"/>
                  </a:lnTo>
                  <a:lnTo>
                    <a:pt x="388303" y="679566"/>
                  </a:lnTo>
                  <a:lnTo>
                    <a:pt x="383858" y="667493"/>
                  </a:lnTo>
                  <a:lnTo>
                    <a:pt x="379731" y="655420"/>
                  </a:lnTo>
                  <a:lnTo>
                    <a:pt x="375603" y="643030"/>
                  </a:lnTo>
                  <a:lnTo>
                    <a:pt x="372111" y="630322"/>
                  </a:lnTo>
                  <a:lnTo>
                    <a:pt x="368936" y="617614"/>
                  </a:lnTo>
                  <a:lnTo>
                    <a:pt x="365443" y="604588"/>
                  </a:lnTo>
                  <a:lnTo>
                    <a:pt x="362903" y="591880"/>
                  </a:lnTo>
                  <a:lnTo>
                    <a:pt x="360681" y="578854"/>
                  </a:lnTo>
                  <a:lnTo>
                    <a:pt x="358776" y="565828"/>
                  </a:lnTo>
                  <a:lnTo>
                    <a:pt x="357188" y="552485"/>
                  </a:lnTo>
                  <a:lnTo>
                    <a:pt x="355601" y="539141"/>
                  </a:lnTo>
                  <a:lnTo>
                    <a:pt x="354648" y="525480"/>
                  </a:lnTo>
                  <a:lnTo>
                    <a:pt x="354331" y="511819"/>
                  </a:lnTo>
                  <a:lnTo>
                    <a:pt x="354013" y="498475"/>
                  </a:lnTo>
                  <a:lnTo>
                    <a:pt x="354331" y="485449"/>
                  </a:lnTo>
                  <a:lnTo>
                    <a:pt x="354648" y="472741"/>
                  </a:lnTo>
                  <a:lnTo>
                    <a:pt x="355601" y="460033"/>
                  </a:lnTo>
                  <a:lnTo>
                    <a:pt x="356871" y="447643"/>
                  </a:lnTo>
                  <a:lnTo>
                    <a:pt x="358141" y="434935"/>
                  </a:lnTo>
                  <a:lnTo>
                    <a:pt x="360046" y="422544"/>
                  </a:lnTo>
                  <a:lnTo>
                    <a:pt x="361951" y="410472"/>
                  </a:lnTo>
                  <a:lnTo>
                    <a:pt x="364173" y="397763"/>
                  </a:lnTo>
                  <a:lnTo>
                    <a:pt x="366713" y="385691"/>
                  </a:lnTo>
                  <a:lnTo>
                    <a:pt x="369888" y="373936"/>
                  </a:lnTo>
                  <a:lnTo>
                    <a:pt x="373063" y="361863"/>
                  </a:lnTo>
                  <a:lnTo>
                    <a:pt x="376556" y="350108"/>
                  </a:lnTo>
                  <a:lnTo>
                    <a:pt x="380683" y="338671"/>
                  </a:lnTo>
                  <a:lnTo>
                    <a:pt x="384493" y="326916"/>
                  </a:lnTo>
                  <a:lnTo>
                    <a:pt x="388621" y="315796"/>
                  </a:lnTo>
                  <a:lnTo>
                    <a:pt x="393383" y="304359"/>
                  </a:lnTo>
                  <a:lnTo>
                    <a:pt x="398146" y="293239"/>
                  </a:lnTo>
                  <a:lnTo>
                    <a:pt x="403543" y="282755"/>
                  </a:lnTo>
                  <a:lnTo>
                    <a:pt x="408623" y="271636"/>
                  </a:lnTo>
                  <a:lnTo>
                    <a:pt x="414656" y="261151"/>
                  </a:lnTo>
                  <a:lnTo>
                    <a:pt x="420371" y="250667"/>
                  </a:lnTo>
                  <a:lnTo>
                    <a:pt x="426721" y="240183"/>
                  </a:lnTo>
                  <a:lnTo>
                    <a:pt x="432753" y="230017"/>
                  </a:lnTo>
                  <a:lnTo>
                    <a:pt x="439421" y="219850"/>
                  </a:lnTo>
                  <a:lnTo>
                    <a:pt x="446088" y="210001"/>
                  </a:lnTo>
                  <a:lnTo>
                    <a:pt x="453391" y="200153"/>
                  </a:lnTo>
                  <a:lnTo>
                    <a:pt x="460693" y="190939"/>
                  </a:lnTo>
                  <a:lnTo>
                    <a:pt x="467996" y="181408"/>
                  </a:lnTo>
                  <a:lnTo>
                    <a:pt x="475933" y="172195"/>
                  </a:lnTo>
                  <a:lnTo>
                    <a:pt x="483871" y="163299"/>
                  </a:lnTo>
                  <a:lnTo>
                    <a:pt x="491808" y="154403"/>
                  </a:lnTo>
                  <a:lnTo>
                    <a:pt x="500381" y="146143"/>
                  </a:lnTo>
                  <a:lnTo>
                    <a:pt x="508953" y="137565"/>
                  </a:lnTo>
                  <a:lnTo>
                    <a:pt x="517526" y="129305"/>
                  </a:lnTo>
                  <a:lnTo>
                    <a:pt x="526416" y="121680"/>
                  </a:lnTo>
                  <a:lnTo>
                    <a:pt x="535623" y="113738"/>
                  </a:lnTo>
                  <a:lnTo>
                    <a:pt x="545148" y="106113"/>
                  </a:lnTo>
                  <a:lnTo>
                    <a:pt x="554673" y="99123"/>
                  </a:lnTo>
                  <a:lnTo>
                    <a:pt x="564516" y="92134"/>
                  </a:lnTo>
                  <a:lnTo>
                    <a:pt x="574041" y="85462"/>
                  </a:lnTo>
                  <a:lnTo>
                    <a:pt x="584201" y="78473"/>
                  </a:lnTo>
                  <a:lnTo>
                    <a:pt x="594361" y="72119"/>
                  </a:lnTo>
                  <a:lnTo>
                    <a:pt x="604838" y="66082"/>
                  </a:lnTo>
                  <a:lnTo>
                    <a:pt x="615316" y="60046"/>
                  </a:lnTo>
                  <a:lnTo>
                    <a:pt x="625793" y="54645"/>
                  </a:lnTo>
                  <a:lnTo>
                    <a:pt x="636906" y="48926"/>
                  </a:lnTo>
                  <a:lnTo>
                    <a:pt x="647701" y="44161"/>
                  </a:lnTo>
                  <a:lnTo>
                    <a:pt x="658813" y="39395"/>
                  </a:lnTo>
                  <a:lnTo>
                    <a:pt x="670243" y="34630"/>
                  </a:lnTo>
                  <a:lnTo>
                    <a:pt x="681356" y="30182"/>
                  </a:lnTo>
                  <a:lnTo>
                    <a:pt x="693103" y="26052"/>
                  </a:lnTo>
                  <a:lnTo>
                    <a:pt x="704533" y="22239"/>
                  </a:lnTo>
                  <a:lnTo>
                    <a:pt x="716281" y="19062"/>
                  </a:lnTo>
                  <a:lnTo>
                    <a:pt x="728346" y="15568"/>
                  </a:lnTo>
                  <a:lnTo>
                    <a:pt x="740093" y="12708"/>
                  </a:lnTo>
                  <a:lnTo>
                    <a:pt x="752158" y="10167"/>
                  </a:lnTo>
                  <a:lnTo>
                    <a:pt x="764541" y="7625"/>
                  </a:lnTo>
                  <a:lnTo>
                    <a:pt x="776606" y="5719"/>
                  </a:lnTo>
                  <a:lnTo>
                    <a:pt x="788988" y="3813"/>
                  </a:lnTo>
                  <a:lnTo>
                    <a:pt x="801688" y="2542"/>
                  </a:lnTo>
                  <a:lnTo>
                    <a:pt x="814071" y="1271"/>
                  </a:lnTo>
                  <a:lnTo>
                    <a:pt x="826771" y="636"/>
                  </a:lnTo>
                  <a:lnTo>
                    <a:pt x="839471" y="0"/>
                  </a:lnTo>
                  <a:close/>
                </a:path>
              </a:pathLst>
            </a:custGeom>
            <a:solidFill>
              <a:srgbClr val="F7F7F7"/>
            </a:solidFill>
            <a:ln>
              <a:noFill/>
            </a:ln>
          </p:spPr>
          <p:txBody>
            <a:bodyPr anchor="ctr">
              <a:normAutofit/>
              <a:scene3d>
                <a:camera prst="orthographicFront"/>
                <a:lightRig rig="threePt" dir="t"/>
              </a:scene3d>
              <a:sp3d>
                <a:contourClr>
                  <a:srgbClr val="FFFFFF"/>
                </a:contourClr>
              </a:sp3d>
            </a:bodyPr>
            <a:lstStyle/>
            <a:p>
              <a:pPr algn="ctr" fontAlgn="base">
                <a:defRPr/>
              </a:pPr>
              <a:endParaRPr lang="zh-CN" altLang="en-US" sz="2400" strike="noStrike" noProof="1">
                <a:solidFill>
                  <a:srgbClr val="FFFFFF"/>
                </a:solidFill>
              </a:endParaRPr>
            </a:p>
          </p:txBody>
        </p:sp>
      </p:grpSp>
      <p:sp>
        <p:nvSpPr>
          <p:cNvPr id="2" name="Title 1"/>
          <p:cNvSpPr>
            <a:spLocks noGrp="1"/>
          </p:cNvSpPr>
          <p:nvPr>
            <p:ph type="ctrTitle"/>
          </p:nvPr>
        </p:nvSpPr>
        <p:spPr>
          <a:xfrm>
            <a:off x="1608558" y="4342429"/>
            <a:ext cx="7258050" cy="824970"/>
          </a:xfrm>
        </p:spPr>
        <p:txBody>
          <a:bodyPr anchor="ctr" anchorCtr="0">
            <a:normAutofit/>
          </a:bodyPr>
          <a:lstStyle>
            <a:lvl1pPr algn="l">
              <a:defRPr sz="3600"/>
            </a:lvl1pPr>
          </a:lstStyle>
          <a:p>
            <a:pPr fontAlgn="auto"/>
            <a:r>
              <a:rPr lang="zh-CN" altLang="en-US" strike="noStrike" noProof="1" dirty="0" smtClean="0"/>
              <a:t>单击此处编辑母版标题样式</a:t>
            </a:r>
            <a:endParaRPr lang="en-US" strike="noStrike" noProof="1" dirty="0"/>
          </a:p>
        </p:txBody>
      </p:sp>
      <p:sp>
        <p:nvSpPr>
          <p:cNvPr id="3" name="Subtitle 2"/>
          <p:cNvSpPr>
            <a:spLocks noGrp="1"/>
          </p:cNvSpPr>
          <p:nvPr>
            <p:ph type="subTitle" idx="1"/>
          </p:nvPr>
        </p:nvSpPr>
        <p:spPr>
          <a:xfrm>
            <a:off x="1608558" y="5204967"/>
            <a:ext cx="7258050" cy="572104"/>
          </a:xfrm>
        </p:spPr>
        <p:txBody>
          <a:bodyPr anchor="ctr" anchorCtr="0">
            <a:normAutofit/>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auto"/>
            <a:r>
              <a:rPr lang="zh-CN" altLang="en-US" strike="noStrike" noProof="1" smtClean="0"/>
              <a:t>单击此处编辑母版副标题样式</a:t>
            </a:r>
            <a:endParaRPr lang="en-US" strike="noStrike" noProof="1" dirty="0"/>
          </a:p>
        </p:txBody>
      </p:sp>
      <p:sp>
        <p:nvSpPr>
          <p:cNvPr id="4" name="Date Placeholder 3"/>
          <p:cNvSpPr>
            <a:spLocks noGrp="1"/>
          </p:cNvSpPr>
          <p:nvPr>
            <p:ph type="dt" sz="half" idx="10"/>
          </p:nvPr>
        </p:nvSpPr>
        <p:spPr>
          <a:xfrm>
            <a:off x="628650" y="6356350"/>
            <a:ext cx="2057400" cy="365125"/>
          </a:xfrm>
          <a:prstGeom prst="rect">
            <a:avLst/>
          </a:prstGeom>
        </p:spPr>
        <p:txBody>
          <a:bodyPr vert="horz" lIns="91440" tIns="45720" rIns="91440" bIns="45720" rtlCol="0" anchor="ctr">
            <a:normAutofit/>
          </a:bodyPr>
          <a:lstStyle/>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5" name="Footer Placeholder 4"/>
          <p:cNvSpPr>
            <a:spLocks noGrp="1"/>
          </p:cNvSpPr>
          <p:nvPr>
            <p:ph type="ftr" sz="quarter" idx="11"/>
          </p:nvPr>
        </p:nvSpPr>
        <p:spPr>
          <a:xfrm>
            <a:off x="3028950" y="6356350"/>
            <a:ext cx="3086100" cy="365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6" name="Slide Number Placeholder 5"/>
          <p:cNvSpPr>
            <a:spLocks noGrp="1"/>
          </p:cNvSpPr>
          <p:nvPr>
            <p:ph type="sldNum" sz="quarter" idx="12"/>
          </p:nvPr>
        </p:nvSpPr>
        <p:spPr>
          <a:xfrm>
            <a:off x="6457950" y="6356350"/>
            <a:ext cx="2057400" cy="365125"/>
          </a:xfrm>
          <a:prstGeom prst="rect">
            <a:avLst/>
          </a:prstGeom>
        </p:spPr>
        <p:txBody>
          <a:bodyPr vert="horz" lIns="91440" tIns="45720" rIns="91440" bIns="45720" rtlCol="0" anchor="ctr">
            <a:normAutofit/>
          </a:bodyPr>
          <a:lstStyle/>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8" name="矩形 7"/>
          <p:cNvSpPr/>
          <p:nvPr/>
        </p:nvSpPr>
        <p:spPr>
          <a:xfrm>
            <a:off x="-4762" y="-19050"/>
            <a:ext cx="9153525" cy="1066800"/>
          </a:xfrm>
          <a:prstGeom prst="rect">
            <a:avLst/>
          </a:prstGeom>
          <a:solidFill>
            <a:srgbClr val="0080B2">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endParaRPr lang="zh-CN" altLang="en-US" sz="1800">
              <a:solidFill>
                <a:srgbClr val="FFFFFF"/>
              </a:solidFill>
              <a:latin typeface="Arial" panose="020B0604020202020204" pitchFamily="34" charset="0"/>
              <a:ea typeface="黑体" panose="02010609060101010101" charset="-122"/>
            </a:endParaRPr>
          </a:p>
        </p:txBody>
      </p:sp>
      <p:pic>
        <p:nvPicPr>
          <p:cNvPr id="24579" name="Picture 4" descr="WorldNetwork"/>
          <p:cNvPicPr>
            <a:picLocks noChangeAspect="1"/>
          </p:cNvPicPr>
          <p:nvPr/>
        </p:nvPicPr>
        <p:blipFill>
          <a:blip r:embed="rId2"/>
          <a:srcRect l="2383" t="32600" r="5203" b="45000"/>
          <a:stretch>
            <a:fillRect/>
          </a:stretch>
        </p:blipFill>
        <p:spPr>
          <a:xfrm>
            <a:off x="-9525" y="-19050"/>
            <a:ext cx="9153525" cy="1066800"/>
          </a:xfrm>
          <a:prstGeom prst="rect">
            <a:avLst/>
          </a:prstGeom>
          <a:noFill/>
          <a:ln w="9525">
            <a:noFill/>
          </a:ln>
        </p:spPr>
      </p:pic>
      <p:sp>
        <p:nvSpPr>
          <p:cNvPr id="3" name="Content Placeholder 2"/>
          <p:cNvSpPr>
            <a:spLocks noGrp="1"/>
          </p:cNvSpPr>
          <p:nvPr>
            <p:ph idx="1"/>
          </p:nvPr>
        </p:nvSpPr>
        <p:spPr/>
        <p:txBody>
          <a:bodyPr>
            <a:normAutofit/>
          </a:bodyPr>
          <a:lstStyle/>
          <a:p>
            <a:pPr lvl="0" fontAlgn="auto"/>
            <a:r>
              <a:rPr lang="zh-CN" altLang="en-US" strike="noStrike" noProof="1" dirty="0" smtClean="0"/>
              <a:t>单击此处编辑母版文本样式</a:t>
            </a:r>
            <a:endParaRPr lang="zh-CN" altLang="en-US" strike="noStrike" noProof="1" dirty="0" smtClean="0"/>
          </a:p>
          <a:p>
            <a:pPr lvl="1" fontAlgn="auto"/>
            <a:r>
              <a:rPr lang="zh-CN" altLang="en-US" strike="noStrike" noProof="1" dirty="0" smtClean="0"/>
              <a:t>第二级</a:t>
            </a:r>
            <a:endParaRPr lang="zh-CN" altLang="en-US" strike="noStrike" noProof="1" dirty="0" smtClean="0"/>
          </a:p>
          <a:p>
            <a:pPr lvl="2" fontAlgn="auto"/>
            <a:r>
              <a:rPr lang="zh-CN" altLang="en-US" strike="noStrike" noProof="1" dirty="0" smtClean="0"/>
              <a:t>第三级</a:t>
            </a:r>
            <a:endParaRPr lang="zh-CN" altLang="en-US" strike="noStrike" noProof="1" dirty="0" smtClean="0"/>
          </a:p>
          <a:p>
            <a:pPr lvl="3" fontAlgn="auto"/>
            <a:r>
              <a:rPr lang="zh-CN" altLang="en-US" strike="noStrike" noProof="1" dirty="0" smtClean="0"/>
              <a:t>第四级</a:t>
            </a:r>
            <a:endParaRPr lang="zh-CN" altLang="en-US" strike="noStrike" noProof="1" dirty="0" smtClean="0"/>
          </a:p>
          <a:p>
            <a:pPr lvl="4" fontAlgn="auto"/>
            <a:r>
              <a:rPr lang="zh-CN" altLang="en-US" strike="noStrike" noProof="1" dirty="0" smtClean="0"/>
              <a:t>第五级</a:t>
            </a:r>
            <a:endParaRPr lang="en-US" strike="noStrike" noProof="1" dirty="0"/>
          </a:p>
        </p:txBody>
      </p:sp>
      <p:sp>
        <p:nvSpPr>
          <p:cNvPr id="2" name="Title 1"/>
          <p:cNvSpPr>
            <a:spLocks noGrp="1"/>
          </p:cNvSpPr>
          <p:nvPr>
            <p:ph type="title"/>
          </p:nvPr>
        </p:nvSpPr>
        <p:spPr>
          <a:xfrm>
            <a:off x="628650" y="144281"/>
            <a:ext cx="7886700" cy="774000"/>
          </a:xfrm>
        </p:spPr>
        <p:txBody>
          <a:bodyPr>
            <a:normAutofit/>
          </a:bodyPr>
          <a:lstStyle>
            <a:lvl1pPr>
              <a:defRPr>
                <a:solidFill>
                  <a:schemeClr val="bg1"/>
                </a:solidFill>
              </a:defRPr>
            </a:lvl1pPr>
          </a:lstStyle>
          <a:p>
            <a:pPr fontAlgn="auto"/>
            <a:r>
              <a:rPr lang="zh-CN" altLang="en-US" strike="noStrike" noProof="1" smtClean="0"/>
              <a:t>单击此处编辑母版标题样式</a:t>
            </a:r>
            <a:endParaRPr lang="en-US" strike="noStrike" noProof="1" dirty="0"/>
          </a:p>
        </p:txBody>
      </p:sp>
      <p:sp>
        <p:nvSpPr>
          <p:cNvPr id="4" name="Date Placeholder 3"/>
          <p:cNvSpPr>
            <a:spLocks noGrp="1"/>
          </p:cNvSpPr>
          <p:nvPr>
            <p:ph type="dt" sz="half" idx="10"/>
          </p:nvPr>
        </p:nvSpPr>
        <p:spPr>
          <a:xfrm>
            <a:off x="628650" y="6356350"/>
            <a:ext cx="2057400" cy="365125"/>
          </a:xfrm>
          <a:prstGeom prst="rect">
            <a:avLst/>
          </a:prstGeom>
        </p:spPr>
        <p:txBody>
          <a:bodyPr vert="horz" lIns="91440" tIns="45720" rIns="91440" bIns="45720" rtlCol="0" anchor="ctr">
            <a:normAutofit/>
          </a:bodyPr>
          <a:lstStyle/>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5" name="Footer Placeholder 4"/>
          <p:cNvSpPr>
            <a:spLocks noGrp="1"/>
          </p:cNvSpPr>
          <p:nvPr>
            <p:ph type="ftr" sz="quarter" idx="11"/>
          </p:nvPr>
        </p:nvSpPr>
        <p:spPr>
          <a:xfrm>
            <a:off x="3028950" y="6356350"/>
            <a:ext cx="3086100" cy="365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6" name="Slide Number Placeholder 5"/>
          <p:cNvSpPr>
            <a:spLocks noGrp="1"/>
          </p:cNvSpPr>
          <p:nvPr>
            <p:ph type="sldNum" sz="quarter" idx="12"/>
          </p:nvPr>
        </p:nvSpPr>
        <p:spPr>
          <a:xfrm>
            <a:off x="6457950" y="6356350"/>
            <a:ext cx="2057400" cy="365125"/>
          </a:xfrm>
          <a:prstGeom prst="rect">
            <a:avLst/>
          </a:prstGeom>
        </p:spPr>
        <p:txBody>
          <a:bodyPr vert="horz" lIns="91440" tIns="45720" rIns="91440" bIns="45720" rtlCol="0" anchor="ctr">
            <a:normAutofit/>
          </a:bodyPr>
          <a:lstStyle/>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节标题">
    <p:spTree>
      <p:nvGrpSpPr>
        <p:cNvPr id="1" name=""/>
        <p:cNvGrpSpPr/>
        <p:nvPr/>
      </p:nvGrpSpPr>
      <p:grpSpPr>
        <a:xfrm>
          <a:off x="0" y="0"/>
          <a:ext cx="0" cy="0"/>
          <a:chOff x="0" y="0"/>
          <a:chExt cx="0" cy="0"/>
        </a:xfrm>
      </p:grpSpPr>
      <p:grpSp>
        <p:nvGrpSpPr>
          <p:cNvPr id="25602" name="组合 5"/>
          <p:cNvGrpSpPr/>
          <p:nvPr/>
        </p:nvGrpSpPr>
        <p:grpSpPr>
          <a:xfrm>
            <a:off x="2095500" y="2733675"/>
            <a:ext cx="4505325" cy="898525"/>
            <a:chOff x="3654071" y="2734409"/>
            <a:chExt cx="4842229" cy="897903"/>
          </a:xfrm>
        </p:grpSpPr>
        <p:sp>
          <p:nvSpPr>
            <p:cNvPr id="7" name="MH_Title"/>
            <p:cNvSpPr/>
            <p:nvPr>
              <p:custDataLst>
                <p:tags r:id="rId2"/>
              </p:custDataLst>
            </p:nvPr>
          </p:nvSpPr>
          <p:spPr>
            <a:xfrm>
              <a:off x="3654071" y="2966425"/>
              <a:ext cx="4842229" cy="665887"/>
            </a:xfrm>
            <a:prstGeom prst="rect">
              <a:avLst/>
            </a:prstGeom>
            <a:solidFill>
              <a:schemeClr val="accent1">
                <a:lumMod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108000" tIns="0" rIns="540000" bIns="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lnSpc>
                  <a:spcPct val="120000"/>
                </a:lnSpc>
              </a:pPr>
              <a:endParaRPr lang="zh-CN" altLang="en-US" sz="3200" b="1" dirty="0">
                <a:solidFill>
                  <a:srgbClr val="FFFFFF"/>
                </a:solidFill>
                <a:latin typeface="Arial" panose="020B0604020202020204" pitchFamily="34" charset="0"/>
                <a:ea typeface="黑体" panose="02010609060101010101" charset="-122"/>
              </a:endParaRPr>
            </a:p>
          </p:txBody>
        </p:sp>
        <p:sp>
          <p:nvSpPr>
            <p:cNvPr id="8" name="MH_Number"/>
            <p:cNvSpPr/>
            <p:nvPr>
              <p:custDataLst>
                <p:tags r:id="rId3"/>
              </p:custDataLst>
            </p:nvPr>
          </p:nvSpPr>
          <p:spPr>
            <a:xfrm>
              <a:off x="7722579" y="2734409"/>
              <a:ext cx="773721" cy="897901"/>
            </a:xfrm>
            <a:custGeom>
              <a:avLst/>
              <a:gdLst>
                <a:gd name="connsiteX0" fmla="*/ 0 w 640080"/>
                <a:gd name="connsiteY0" fmla="*/ 0 h 662940"/>
                <a:gd name="connsiteX1" fmla="*/ 0 w 640080"/>
                <a:gd name="connsiteY1" fmla="*/ 502920 h 662940"/>
                <a:gd name="connsiteX2" fmla="*/ 640080 w 640080"/>
                <a:gd name="connsiteY2" fmla="*/ 662940 h 662940"/>
                <a:gd name="connsiteX3" fmla="*/ 640080 w 640080"/>
                <a:gd name="connsiteY3" fmla="*/ 160020 h 662940"/>
                <a:gd name="connsiteX4" fmla="*/ 0 w 640080"/>
                <a:gd name="connsiteY4" fmla="*/ 0 h 6629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0080" h="662940">
                  <a:moveTo>
                    <a:pt x="0" y="0"/>
                  </a:moveTo>
                  <a:lnTo>
                    <a:pt x="0" y="502920"/>
                  </a:lnTo>
                  <a:lnTo>
                    <a:pt x="640080" y="662940"/>
                  </a:lnTo>
                  <a:lnTo>
                    <a:pt x="640080" y="160020"/>
                  </a:lnTo>
                  <a:lnTo>
                    <a:pt x="0" y="0"/>
                  </a:ln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fontAlgn="base"/>
              <a:endParaRPr strike="noStrike" noProof="1">
                <a:latin typeface="Arial" panose="020B0604020202020204" pitchFamily="34" charset="0"/>
                <a:ea typeface="宋体" panose="02010600030101010101" pitchFamily="2" charset="-122"/>
              </a:endParaRPr>
            </a:p>
          </p:txBody>
        </p:sp>
      </p:grpSp>
      <p:sp>
        <p:nvSpPr>
          <p:cNvPr id="2" name="KSO_ST1"/>
          <p:cNvSpPr>
            <a:spLocks noGrp="1"/>
          </p:cNvSpPr>
          <p:nvPr>
            <p:ph type="title" hasCustomPrompt="1"/>
          </p:nvPr>
        </p:nvSpPr>
        <p:spPr>
          <a:xfrm>
            <a:off x="2095587" y="2966425"/>
            <a:ext cx="4505153" cy="666000"/>
          </a:xfrm>
        </p:spPr>
        <p:txBody>
          <a:bodyPr lIns="180000" tIns="0" rIns="0" bIns="0" anchor="ctr" anchorCtr="0">
            <a:normAutofit/>
          </a:bodyPr>
          <a:lstStyle>
            <a:lvl1pPr algn="l">
              <a:defRPr sz="1800">
                <a:solidFill>
                  <a:schemeClr val="bg1"/>
                </a:solidFill>
                <a:effectLst/>
              </a:defRPr>
            </a:lvl1pPr>
          </a:lstStyle>
          <a:p>
            <a:pPr fontAlgn="auto"/>
            <a:r>
              <a:rPr lang="zh-CN" altLang="en-US" strike="noStrike" noProof="1" dirty="0" smtClean="0"/>
              <a:t>此处添加您的标题</a:t>
            </a:r>
            <a:endParaRPr lang="en-US" strike="noStrike" noProof="1" dirty="0"/>
          </a:p>
        </p:txBody>
      </p:sp>
      <p:sp>
        <p:nvSpPr>
          <p:cNvPr id="3" name="日期占位符 2"/>
          <p:cNvSpPr>
            <a:spLocks noGrp="1"/>
          </p:cNvSpPr>
          <p:nvPr>
            <p:ph type="dt" sz="half" idx="10"/>
          </p:nvPr>
        </p:nvSpPr>
        <p:spPr>
          <a:xfrm>
            <a:off x="628650" y="6356350"/>
            <a:ext cx="2057400" cy="365125"/>
          </a:xfrm>
          <a:prstGeom prst="rect">
            <a:avLst/>
          </a:prstGeom>
        </p:spPr>
        <p:txBody>
          <a:bodyPr vert="horz" lIns="91440" tIns="45720" rIns="91440" bIns="45720" rtlCol="0" anchor="ctr">
            <a:normAutofit/>
          </a:bodyPr>
          <a:lstStyle/>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4" name="页脚占位符 3"/>
          <p:cNvSpPr>
            <a:spLocks noGrp="1"/>
          </p:cNvSpPr>
          <p:nvPr>
            <p:ph type="ftr" sz="quarter" idx="11"/>
          </p:nvPr>
        </p:nvSpPr>
        <p:spPr>
          <a:xfrm>
            <a:off x="3028950" y="6356350"/>
            <a:ext cx="3086100" cy="365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5" name="灯片编号占位符 4"/>
          <p:cNvSpPr>
            <a:spLocks noGrp="1"/>
          </p:cNvSpPr>
          <p:nvPr>
            <p:ph type="sldNum" sz="quarter" idx="12"/>
          </p:nvPr>
        </p:nvSpPr>
        <p:spPr>
          <a:xfrm>
            <a:off x="6457950" y="6356350"/>
            <a:ext cx="2057400" cy="365125"/>
          </a:xfrm>
          <a:prstGeom prst="rect">
            <a:avLst/>
          </a:prstGeom>
        </p:spPr>
        <p:txBody>
          <a:bodyPr vert="horz" lIns="91440" tIns="45720" rIns="91440" bIns="45720" rtlCol="0" anchor="ctr">
            <a:normAutofit/>
          </a:bodyPr>
          <a:lstStyle/>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10" name="矩形 9"/>
          <p:cNvSpPr/>
          <p:nvPr/>
        </p:nvSpPr>
        <p:spPr>
          <a:xfrm>
            <a:off x="-4762" y="-19050"/>
            <a:ext cx="9153525" cy="1066800"/>
          </a:xfrm>
          <a:prstGeom prst="rect">
            <a:avLst/>
          </a:prstGeom>
          <a:solidFill>
            <a:srgbClr val="0080B2">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endParaRPr lang="zh-CN" altLang="en-US" sz="1800">
              <a:solidFill>
                <a:srgbClr val="FFFFFF"/>
              </a:solidFill>
              <a:latin typeface="Arial" panose="020B0604020202020204" pitchFamily="34" charset="0"/>
              <a:ea typeface="黑体" panose="02010609060101010101" charset="-122"/>
            </a:endParaRPr>
          </a:p>
        </p:txBody>
      </p:sp>
      <p:pic>
        <p:nvPicPr>
          <p:cNvPr id="26627" name="Picture 4" descr="WorldNetwork"/>
          <p:cNvPicPr>
            <a:picLocks noChangeAspect="1"/>
          </p:cNvPicPr>
          <p:nvPr/>
        </p:nvPicPr>
        <p:blipFill>
          <a:blip r:embed="rId2"/>
          <a:srcRect l="2383" t="32600" r="5203" b="45000"/>
          <a:stretch>
            <a:fillRect/>
          </a:stretch>
        </p:blipFill>
        <p:spPr>
          <a:xfrm>
            <a:off x="-9525" y="-19050"/>
            <a:ext cx="9153525" cy="1066800"/>
          </a:xfrm>
          <a:prstGeom prst="rect">
            <a:avLst/>
          </a:prstGeom>
          <a:noFill/>
          <a:ln w="9525">
            <a:noFill/>
          </a:ln>
        </p:spPr>
      </p:pic>
      <p:sp>
        <p:nvSpPr>
          <p:cNvPr id="2" name="Title 1"/>
          <p:cNvSpPr>
            <a:spLocks noGrp="1"/>
          </p:cNvSpPr>
          <p:nvPr>
            <p:ph type="title"/>
          </p:nvPr>
        </p:nvSpPr>
        <p:spPr/>
        <p:txBody>
          <a:bodyPr>
            <a:normAutofit/>
          </a:bodyPr>
          <a:lstStyle>
            <a:lvl1pPr>
              <a:defRPr>
                <a:solidFill>
                  <a:schemeClr val="bg1"/>
                </a:solidFill>
              </a:defRPr>
            </a:lvl1pPr>
          </a:lstStyle>
          <a:p>
            <a:pPr fontAlgn="auto"/>
            <a:r>
              <a:rPr lang="zh-CN" altLang="en-US" strike="noStrike" noProof="1" smtClean="0"/>
              <a:t>单击此处编辑母版标题样式</a:t>
            </a:r>
            <a:endParaRPr lang="en-US" strike="noStrike" noProof="1" dirty="0"/>
          </a:p>
        </p:txBody>
      </p:sp>
      <p:sp>
        <p:nvSpPr>
          <p:cNvPr id="3" name="Content Placeholder 2"/>
          <p:cNvSpPr>
            <a:spLocks noGrp="1"/>
          </p:cNvSpPr>
          <p:nvPr>
            <p:ph sz="half" idx="1"/>
          </p:nvPr>
        </p:nvSpPr>
        <p:spPr>
          <a:xfrm>
            <a:off x="628650" y="1825625"/>
            <a:ext cx="3886200" cy="4351338"/>
          </a:xfrm>
        </p:spPr>
        <p:txBody>
          <a:bodyPr>
            <a:normAutofit/>
          </a:bodyPr>
          <a:lstStyle/>
          <a:p>
            <a:pPr lvl="0" fontAlgn="auto"/>
            <a:r>
              <a:rPr lang="zh-CN" altLang="en-US" strike="noStrike" noProof="1" smtClean="0"/>
              <a:t>单击此处编辑母版文本样式</a:t>
            </a:r>
            <a:endParaRPr lang="zh-CN" altLang="en-US" strike="noStrike" noProof="1" smtClean="0"/>
          </a:p>
          <a:p>
            <a:pPr lvl="1" fontAlgn="auto"/>
            <a:r>
              <a:rPr lang="zh-CN" altLang="en-US" strike="noStrike" noProof="1" smtClean="0"/>
              <a:t>第二级</a:t>
            </a:r>
            <a:endParaRPr lang="zh-CN" altLang="en-US" strike="noStrike" noProof="1" smtClean="0"/>
          </a:p>
          <a:p>
            <a:pPr lvl="2" fontAlgn="auto"/>
            <a:r>
              <a:rPr lang="zh-CN" altLang="en-US" strike="noStrike" noProof="1" smtClean="0"/>
              <a:t>第三级</a:t>
            </a:r>
            <a:endParaRPr lang="zh-CN" altLang="en-US" strike="noStrike" noProof="1" smtClean="0"/>
          </a:p>
          <a:p>
            <a:pPr lvl="3" fontAlgn="auto"/>
            <a:r>
              <a:rPr lang="zh-CN" altLang="en-US" strike="noStrike" noProof="1" smtClean="0"/>
              <a:t>第四级</a:t>
            </a:r>
            <a:endParaRPr lang="zh-CN" altLang="en-US" strike="noStrike" noProof="1" smtClean="0"/>
          </a:p>
          <a:p>
            <a:pPr lvl="4" fontAlgn="auto"/>
            <a:r>
              <a:rPr lang="zh-CN" altLang="en-US" strike="noStrike" noProof="1" smtClean="0"/>
              <a:t>第五级</a:t>
            </a:r>
            <a:endParaRPr lang="en-US" strike="noStrike" noProof="1" dirty="0"/>
          </a:p>
        </p:txBody>
      </p:sp>
      <p:sp>
        <p:nvSpPr>
          <p:cNvPr id="4" name="Content Placeholder 3"/>
          <p:cNvSpPr>
            <a:spLocks noGrp="1"/>
          </p:cNvSpPr>
          <p:nvPr>
            <p:ph sz="half" idx="2"/>
          </p:nvPr>
        </p:nvSpPr>
        <p:spPr>
          <a:xfrm>
            <a:off x="4629150" y="1825625"/>
            <a:ext cx="3886200" cy="4351338"/>
          </a:xfrm>
        </p:spPr>
        <p:txBody>
          <a:bodyPr>
            <a:normAutofit/>
          </a:bodyPr>
          <a:lstStyle/>
          <a:p>
            <a:pPr lvl="0" fontAlgn="auto"/>
            <a:r>
              <a:rPr lang="zh-CN" altLang="en-US" strike="noStrike" noProof="1" smtClean="0"/>
              <a:t>单击此处编辑母版文本样式</a:t>
            </a:r>
            <a:endParaRPr lang="zh-CN" altLang="en-US" strike="noStrike" noProof="1" smtClean="0"/>
          </a:p>
          <a:p>
            <a:pPr lvl="1" fontAlgn="auto"/>
            <a:r>
              <a:rPr lang="zh-CN" altLang="en-US" strike="noStrike" noProof="1" smtClean="0"/>
              <a:t>第二级</a:t>
            </a:r>
            <a:endParaRPr lang="zh-CN" altLang="en-US" strike="noStrike" noProof="1" smtClean="0"/>
          </a:p>
          <a:p>
            <a:pPr lvl="2" fontAlgn="auto"/>
            <a:r>
              <a:rPr lang="zh-CN" altLang="en-US" strike="noStrike" noProof="1" smtClean="0"/>
              <a:t>第三级</a:t>
            </a:r>
            <a:endParaRPr lang="zh-CN" altLang="en-US" strike="noStrike" noProof="1" smtClean="0"/>
          </a:p>
          <a:p>
            <a:pPr lvl="3" fontAlgn="auto"/>
            <a:r>
              <a:rPr lang="zh-CN" altLang="en-US" strike="noStrike" noProof="1" smtClean="0"/>
              <a:t>第四级</a:t>
            </a:r>
            <a:endParaRPr lang="zh-CN" altLang="en-US" strike="noStrike" noProof="1" smtClean="0"/>
          </a:p>
          <a:p>
            <a:pPr lvl="4" fontAlgn="auto"/>
            <a:r>
              <a:rPr lang="zh-CN" altLang="en-US" strike="noStrike" noProof="1" smtClean="0"/>
              <a:t>第五级</a:t>
            </a:r>
            <a:endParaRPr lang="en-US" strike="noStrike" noProof="1" dirty="0"/>
          </a:p>
        </p:txBody>
      </p:sp>
      <p:sp>
        <p:nvSpPr>
          <p:cNvPr id="5" name="Date Placeholder 4"/>
          <p:cNvSpPr>
            <a:spLocks noGrp="1"/>
          </p:cNvSpPr>
          <p:nvPr>
            <p:ph type="dt" sz="half" idx="10"/>
          </p:nvPr>
        </p:nvSpPr>
        <p:spPr>
          <a:xfrm>
            <a:off x="628650" y="6356350"/>
            <a:ext cx="2057400" cy="365125"/>
          </a:xfrm>
          <a:prstGeom prst="rect">
            <a:avLst/>
          </a:prstGeom>
        </p:spPr>
        <p:txBody>
          <a:bodyPr vert="horz" lIns="91440" tIns="45720" rIns="91440" bIns="45720" rtlCol="0" anchor="ctr">
            <a:normAutofit/>
          </a:bodyPr>
          <a:lstStyle/>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6" name="Footer Placeholder 5"/>
          <p:cNvSpPr>
            <a:spLocks noGrp="1"/>
          </p:cNvSpPr>
          <p:nvPr>
            <p:ph type="ftr" sz="quarter" idx="11"/>
          </p:nvPr>
        </p:nvSpPr>
        <p:spPr>
          <a:xfrm>
            <a:off x="3028950" y="6356350"/>
            <a:ext cx="3086100" cy="365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7" name="Slide Number Placeholder 6"/>
          <p:cNvSpPr>
            <a:spLocks noGrp="1"/>
          </p:cNvSpPr>
          <p:nvPr>
            <p:ph type="sldNum" sz="quarter" idx="12"/>
          </p:nvPr>
        </p:nvSpPr>
        <p:spPr>
          <a:xfrm>
            <a:off x="6457950" y="6356350"/>
            <a:ext cx="2057400" cy="365125"/>
          </a:xfrm>
          <a:prstGeom prst="rect">
            <a:avLst/>
          </a:prstGeom>
        </p:spPr>
        <p:txBody>
          <a:bodyPr vert="horz" lIns="91440" tIns="45720" rIns="91440" bIns="45720" rtlCol="0" anchor="ctr">
            <a:normAutofit/>
          </a:bodyPr>
          <a:lstStyle/>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12" name="矩形 11"/>
          <p:cNvSpPr/>
          <p:nvPr/>
        </p:nvSpPr>
        <p:spPr>
          <a:xfrm>
            <a:off x="-4762" y="-19050"/>
            <a:ext cx="9153525" cy="1066800"/>
          </a:xfrm>
          <a:prstGeom prst="rect">
            <a:avLst/>
          </a:prstGeom>
          <a:solidFill>
            <a:srgbClr val="0080B2">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endParaRPr lang="zh-CN" altLang="en-US" sz="1800">
              <a:solidFill>
                <a:srgbClr val="FFFFFF"/>
              </a:solidFill>
              <a:latin typeface="Arial" panose="020B0604020202020204" pitchFamily="34" charset="0"/>
              <a:ea typeface="黑体" panose="02010609060101010101" charset="-122"/>
            </a:endParaRPr>
          </a:p>
        </p:txBody>
      </p:sp>
      <p:pic>
        <p:nvPicPr>
          <p:cNvPr id="27651" name="Picture 4" descr="WorldNetwork"/>
          <p:cNvPicPr>
            <a:picLocks noChangeAspect="1"/>
          </p:cNvPicPr>
          <p:nvPr/>
        </p:nvPicPr>
        <p:blipFill>
          <a:blip r:embed="rId2"/>
          <a:srcRect l="2383" t="32600" r="5203" b="45000"/>
          <a:stretch>
            <a:fillRect/>
          </a:stretch>
        </p:blipFill>
        <p:spPr>
          <a:xfrm>
            <a:off x="-9525" y="-19050"/>
            <a:ext cx="9153525" cy="1066800"/>
          </a:xfrm>
          <a:prstGeom prst="rect">
            <a:avLst/>
          </a:prstGeom>
          <a:noFill/>
          <a:ln w="9525">
            <a:noFill/>
          </a:ln>
        </p:spPr>
      </p:pic>
      <p:sp>
        <p:nvSpPr>
          <p:cNvPr id="2" name="Title 1"/>
          <p:cNvSpPr>
            <a:spLocks noGrp="1"/>
          </p:cNvSpPr>
          <p:nvPr>
            <p:ph type="title"/>
          </p:nvPr>
        </p:nvSpPr>
        <p:spPr>
          <a:xfrm>
            <a:off x="629841" y="144000"/>
            <a:ext cx="7886700" cy="774000"/>
          </a:xfrm>
        </p:spPr>
        <p:txBody>
          <a:bodyPr>
            <a:normAutofit/>
          </a:bodyPr>
          <a:lstStyle>
            <a:lvl1pPr>
              <a:defRPr>
                <a:solidFill>
                  <a:schemeClr val="bg1"/>
                </a:solidFill>
              </a:defRPr>
            </a:lvl1pPr>
          </a:lstStyle>
          <a:p>
            <a:pPr fontAlgn="auto"/>
            <a:r>
              <a:rPr lang="zh-CN" altLang="en-US" strike="noStrike" noProof="1" smtClean="0"/>
              <a:t>单击此处编辑母版标题样式</a:t>
            </a:r>
            <a:endParaRPr lang="en-US" strike="noStrike" noProof="1" dirty="0"/>
          </a:p>
        </p:txBody>
      </p:sp>
      <p:sp>
        <p:nvSpPr>
          <p:cNvPr id="3" name="Text Placeholder 2"/>
          <p:cNvSpPr>
            <a:spLocks noGrp="1"/>
          </p:cNvSpPr>
          <p:nvPr>
            <p:ph type="body" idx="1"/>
          </p:nvPr>
        </p:nvSpPr>
        <p:spPr>
          <a:xfrm>
            <a:off x="628651" y="1210800"/>
            <a:ext cx="3868340" cy="823912"/>
          </a:xfrm>
        </p:spPr>
        <p:txBody>
          <a:bodyPr anchor="b">
            <a:normAutofit/>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smtClean="0"/>
              <a:t>单击此处编辑母版文本样式</a:t>
            </a:r>
            <a:endParaRPr lang="zh-CN" altLang="en-US" strike="noStrike" noProof="1" smtClean="0"/>
          </a:p>
        </p:txBody>
      </p:sp>
      <p:sp>
        <p:nvSpPr>
          <p:cNvPr id="4" name="Content Placeholder 3"/>
          <p:cNvSpPr>
            <a:spLocks noGrp="1"/>
          </p:cNvSpPr>
          <p:nvPr>
            <p:ph sz="half" idx="2"/>
          </p:nvPr>
        </p:nvSpPr>
        <p:spPr>
          <a:xfrm>
            <a:off x="628651" y="2034711"/>
            <a:ext cx="3868340" cy="3841155"/>
          </a:xfrm>
        </p:spPr>
        <p:txBody>
          <a:bodyPr>
            <a:normAutofit/>
          </a:bodyPr>
          <a:lstStyle/>
          <a:p>
            <a:pPr lvl="0" fontAlgn="auto"/>
            <a:r>
              <a:rPr lang="zh-CN" altLang="en-US" strike="noStrike" noProof="1" dirty="0" smtClean="0"/>
              <a:t>单击此处编辑母版文本样式</a:t>
            </a:r>
            <a:endParaRPr lang="zh-CN" altLang="en-US" strike="noStrike" noProof="1" dirty="0" smtClean="0"/>
          </a:p>
          <a:p>
            <a:pPr lvl="1" fontAlgn="auto"/>
            <a:r>
              <a:rPr lang="zh-CN" altLang="en-US" strike="noStrike" noProof="1" dirty="0" smtClean="0"/>
              <a:t>第二级</a:t>
            </a:r>
            <a:endParaRPr lang="zh-CN" altLang="en-US" strike="noStrike" noProof="1" dirty="0" smtClean="0"/>
          </a:p>
          <a:p>
            <a:pPr lvl="2" fontAlgn="auto"/>
            <a:r>
              <a:rPr lang="zh-CN" altLang="en-US" strike="noStrike" noProof="1" dirty="0" smtClean="0"/>
              <a:t>第三级</a:t>
            </a:r>
            <a:endParaRPr lang="zh-CN" altLang="en-US" strike="noStrike" noProof="1" dirty="0" smtClean="0"/>
          </a:p>
          <a:p>
            <a:pPr lvl="3" fontAlgn="auto"/>
            <a:r>
              <a:rPr lang="zh-CN" altLang="en-US" strike="noStrike" noProof="1" dirty="0" smtClean="0"/>
              <a:t>第四级</a:t>
            </a:r>
            <a:endParaRPr lang="zh-CN" altLang="en-US" strike="noStrike" noProof="1" dirty="0" smtClean="0"/>
          </a:p>
          <a:p>
            <a:pPr lvl="4" fontAlgn="auto"/>
            <a:r>
              <a:rPr lang="zh-CN" altLang="en-US" strike="noStrike" noProof="1" dirty="0" smtClean="0"/>
              <a:t>第五级</a:t>
            </a:r>
            <a:endParaRPr lang="en-US" strike="noStrike" noProof="1" dirty="0"/>
          </a:p>
        </p:txBody>
      </p:sp>
      <p:sp>
        <p:nvSpPr>
          <p:cNvPr id="5" name="Text Placeholder 4"/>
          <p:cNvSpPr>
            <a:spLocks noGrp="1"/>
          </p:cNvSpPr>
          <p:nvPr>
            <p:ph type="body" sz="quarter" idx="3"/>
          </p:nvPr>
        </p:nvSpPr>
        <p:spPr>
          <a:xfrm>
            <a:off x="4627959" y="1210800"/>
            <a:ext cx="3887391" cy="823912"/>
          </a:xfrm>
        </p:spPr>
        <p:txBody>
          <a:bodyPr anchor="b">
            <a:normAutofit/>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smtClean="0"/>
              <a:t>单击此处编辑母版文本样式</a:t>
            </a:r>
            <a:endParaRPr lang="zh-CN" altLang="en-US" strike="noStrike" noProof="1" smtClean="0"/>
          </a:p>
        </p:txBody>
      </p:sp>
      <p:sp>
        <p:nvSpPr>
          <p:cNvPr id="6" name="Content Placeholder 5"/>
          <p:cNvSpPr>
            <a:spLocks noGrp="1"/>
          </p:cNvSpPr>
          <p:nvPr>
            <p:ph sz="quarter" idx="4"/>
          </p:nvPr>
        </p:nvSpPr>
        <p:spPr>
          <a:xfrm>
            <a:off x="4627959" y="2034711"/>
            <a:ext cx="3887391" cy="3841155"/>
          </a:xfrm>
        </p:spPr>
        <p:txBody>
          <a:bodyPr>
            <a:normAutofit/>
          </a:bodyPr>
          <a:lstStyle/>
          <a:p>
            <a:pPr lvl="0" fontAlgn="auto"/>
            <a:r>
              <a:rPr lang="zh-CN" altLang="en-US" strike="noStrike" noProof="1" smtClean="0"/>
              <a:t>单击此处编辑母版文本样式</a:t>
            </a:r>
            <a:endParaRPr lang="zh-CN" altLang="en-US" strike="noStrike" noProof="1" smtClean="0"/>
          </a:p>
          <a:p>
            <a:pPr lvl="1" fontAlgn="auto"/>
            <a:r>
              <a:rPr lang="zh-CN" altLang="en-US" strike="noStrike" noProof="1" smtClean="0"/>
              <a:t>第二级</a:t>
            </a:r>
            <a:endParaRPr lang="zh-CN" altLang="en-US" strike="noStrike" noProof="1" smtClean="0"/>
          </a:p>
          <a:p>
            <a:pPr lvl="2" fontAlgn="auto"/>
            <a:r>
              <a:rPr lang="zh-CN" altLang="en-US" strike="noStrike" noProof="1" smtClean="0"/>
              <a:t>第三级</a:t>
            </a:r>
            <a:endParaRPr lang="zh-CN" altLang="en-US" strike="noStrike" noProof="1" smtClean="0"/>
          </a:p>
          <a:p>
            <a:pPr lvl="3" fontAlgn="auto"/>
            <a:r>
              <a:rPr lang="zh-CN" altLang="en-US" strike="noStrike" noProof="1" smtClean="0"/>
              <a:t>第四级</a:t>
            </a:r>
            <a:endParaRPr lang="zh-CN" altLang="en-US" strike="noStrike" noProof="1" smtClean="0"/>
          </a:p>
          <a:p>
            <a:pPr lvl="4" fontAlgn="auto"/>
            <a:r>
              <a:rPr lang="zh-CN" altLang="en-US" strike="noStrike" noProof="1" smtClean="0"/>
              <a:t>第五级</a:t>
            </a:r>
            <a:endParaRPr lang="en-US" strike="noStrike" noProof="1" dirty="0"/>
          </a:p>
        </p:txBody>
      </p:sp>
      <p:sp>
        <p:nvSpPr>
          <p:cNvPr id="7" name="Date Placeholder 6"/>
          <p:cNvSpPr>
            <a:spLocks noGrp="1"/>
          </p:cNvSpPr>
          <p:nvPr>
            <p:ph type="dt" sz="half" idx="10"/>
          </p:nvPr>
        </p:nvSpPr>
        <p:spPr>
          <a:xfrm>
            <a:off x="628650" y="6356350"/>
            <a:ext cx="2057400" cy="365125"/>
          </a:xfrm>
          <a:prstGeom prst="rect">
            <a:avLst/>
          </a:prstGeom>
        </p:spPr>
        <p:txBody>
          <a:bodyPr vert="horz" lIns="91440" tIns="45720" rIns="91440" bIns="45720" rtlCol="0" anchor="ctr">
            <a:normAutofit/>
          </a:bodyPr>
          <a:lstStyle/>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8" name="Footer Placeholder 7"/>
          <p:cNvSpPr>
            <a:spLocks noGrp="1"/>
          </p:cNvSpPr>
          <p:nvPr>
            <p:ph type="ftr" sz="quarter" idx="11"/>
          </p:nvPr>
        </p:nvSpPr>
        <p:spPr>
          <a:xfrm>
            <a:off x="3028950" y="6356350"/>
            <a:ext cx="3086100" cy="365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9" name="Slide Number Placeholder 8"/>
          <p:cNvSpPr>
            <a:spLocks noGrp="1"/>
          </p:cNvSpPr>
          <p:nvPr>
            <p:ph type="sldNum" sz="quarter" idx="12"/>
          </p:nvPr>
        </p:nvSpPr>
        <p:spPr>
          <a:xfrm>
            <a:off x="6457950" y="6356350"/>
            <a:ext cx="2057400" cy="365125"/>
          </a:xfrm>
          <a:prstGeom prst="rect">
            <a:avLst/>
          </a:prstGeom>
        </p:spPr>
        <p:txBody>
          <a:bodyPr vert="horz" lIns="91440" tIns="45720" rIns="91440" bIns="45720" rtlCol="0" anchor="ctr">
            <a:normAutofit/>
          </a:bodyPr>
          <a:lstStyle/>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仅标题">
    <p:spTree>
      <p:nvGrpSpPr>
        <p:cNvPr id="1" name=""/>
        <p:cNvGrpSpPr/>
        <p:nvPr/>
      </p:nvGrpSpPr>
      <p:grpSpPr>
        <a:xfrm>
          <a:off x="0" y="0"/>
          <a:ext cx="0" cy="0"/>
          <a:chOff x="0" y="0"/>
          <a:chExt cx="0" cy="0"/>
        </a:xfrm>
      </p:grpSpPr>
      <p:grpSp>
        <p:nvGrpSpPr>
          <p:cNvPr id="28674" name="组合 27"/>
          <p:cNvGrpSpPr/>
          <p:nvPr/>
        </p:nvGrpSpPr>
        <p:grpSpPr>
          <a:xfrm>
            <a:off x="382588" y="0"/>
            <a:ext cx="8378825" cy="6859588"/>
            <a:chOff x="382723" y="0"/>
            <a:chExt cx="8378555" cy="6859904"/>
          </a:xfrm>
        </p:grpSpPr>
        <p:sp>
          <p:nvSpPr>
            <p:cNvPr id="18" name="矩形 17"/>
            <p:cNvSpPr/>
            <p:nvPr>
              <p:custDataLst>
                <p:tags r:id="rId2"/>
              </p:custDataLst>
            </p:nvPr>
          </p:nvSpPr>
          <p:spPr>
            <a:xfrm>
              <a:off x="382723" y="0"/>
              <a:ext cx="8378555" cy="68599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endParaRPr lang="zh-CN" altLang="en-US" sz="1800">
                <a:solidFill>
                  <a:srgbClr val="FFFFFF"/>
                </a:solidFill>
                <a:latin typeface="Arial" panose="020B0604020202020204" pitchFamily="34" charset="0"/>
                <a:ea typeface="黑体" panose="02010609060101010101" charset="-122"/>
              </a:endParaRPr>
            </a:p>
          </p:txBody>
        </p:sp>
        <p:cxnSp>
          <p:nvCxnSpPr>
            <p:cNvPr id="19" name="直接连接符 18"/>
            <p:cNvCxnSpPr/>
            <p:nvPr>
              <p:custDataLst>
                <p:tags r:id="rId3"/>
              </p:custDataLst>
            </p:nvPr>
          </p:nvCxnSpPr>
          <p:spPr>
            <a:xfrm flipH="1">
              <a:off x="382724" y="2631874"/>
              <a:ext cx="2839399" cy="2001544"/>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custDataLst>
                <p:tags r:id="rId4"/>
              </p:custDataLst>
            </p:nvPr>
          </p:nvCxnSpPr>
          <p:spPr>
            <a:xfrm flipV="1">
              <a:off x="5863694" y="2242040"/>
              <a:ext cx="2880128" cy="2023363"/>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任意多边形 20"/>
            <p:cNvSpPr/>
            <p:nvPr>
              <p:custDataLst>
                <p:tags r:id="rId5"/>
              </p:custDataLst>
            </p:nvPr>
          </p:nvSpPr>
          <p:spPr>
            <a:xfrm rot="3430120">
              <a:off x="4492713" y="-1583410"/>
              <a:ext cx="351418" cy="6294932"/>
            </a:xfrm>
            <a:custGeom>
              <a:avLst/>
              <a:gdLst>
                <a:gd name="connsiteX0" fmla="*/ 0 w 328131"/>
                <a:gd name="connsiteY0" fmla="*/ 508549 h 4872799"/>
                <a:gd name="connsiteX1" fmla="*/ 328131 w 328131"/>
                <a:gd name="connsiteY1" fmla="*/ 0 h 4872799"/>
                <a:gd name="connsiteX2" fmla="*/ 328131 w 328131"/>
                <a:gd name="connsiteY2" fmla="*/ 4872799 h 4872799"/>
                <a:gd name="connsiteX3" fmla="*/ 0 w 328131"/>
                <a:gd name="connsiteY3" fmla="*/ 4661079 h 4872799"/>
                <a:gd name="connsiteX0-1" fmla="*/ 0 w 337331"/>
                <a:gd name="connsiteY0-2" fmla="*/ 407823 h 4872799"/>
                <a:gd name="connsiteX1-3" fmla="*/ 337331 w 337331"/>
                <a:gd name="connsiteY1-4" fmla="*/ 0 h 4872799"/>
                <a:gd name="connsiteX2-5" fmla="*/ 337331 w 337331"/>
                <a:gd name="connsiteY2-6" fmla="*/ 4872799 h 4872799"/>
                <a:gd name="connsiteX3-7" fmla="*/ 9200 w 337331"/>
                <a:gd name="connsiteY3-8" fmla="*/ 4661079 h 4872799"/>
                <a:gd name="connsiteX4" fmla="*/ 0 w 337331"/>
                <a:gd name="connsiteY4" fmla="*/ 407823 h 4872799"/>
              </a:gdLst>
              <a:ahLst/>
              <a:cxnLst>
                <a:cxn ang="0">
                  <a:pos x="connsiteX0-1" y="connsiteY0-2"/>
                </a:cxn>
                <a:cxn ang="0">
                  <a:pos x="connsiteX1-3" y="connsiteY1-4"/>
                </a:cxn>
                <a:cxn ang="0">
                  <a:pos x="connsiteX2-5" y="connsiteY2-6"/>
                </a:cxn>
                <a:cxn ang="0">
                  <a:pos x="connsiteX3-7" y="connsiteY3-8"/>
                </a:cxn>
                <a:cxn ang="0">
                  <a:pos x="connsiteX4" y="connsiteY4"/>
                </a:cxn>
              </a:cxnLst>
              <a:rect l="l" t="t" r="r" b="b"/>
              <a:pathLst>
                <a:path w="337331" h="4872799">
                  <a:moveTo>
                    <a:pt x="0" y="407823"/>
                  </a:moveTo>
                  <a:lnTo>
                    <a:pt x="337331" y="0"/>
                  </a:lnTo>
                  <a:lnTo>
                    <a:pt x="337331" y="4872799"/>
                  </a:lnTo>
                  <a:lnTo>
                    <a:pt x="9200" y="4661079"/>
                  </a:lnTo>
                  <a:cubicBezTo>
                    <a:pt x="9200" y="3276902"/>
                    <a:pt x="0" y="1792000"/>
                    <a:pt x="0" y="407823"/>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fontAlgn="base"/>
              <a:endParaRPr strike="noStrike" noProof="1">
                <a:latin typeface="Arial" panose="020B0604020202020204" pitchFamily="34" charset="0"/>
                <a:ea typeface="宋体" panose="02010600030101010101" pitchFamily="2" charset="-122"/>
              </a:endParaRPr>
            </a:p>
          </p:txBody>
        </p:sp>
        <p:sp>
          <p:nvSpPr>
            <p:cNvPr id="22" name="任意多边形 21"/>
            <p:cNvSpPr/>
            <p:nvPr>
              <p:custDataLst>
                <p:tags r:id="rId6"/>
              </p:custDataLst>
            </p:nvPr>
          </p:nvSpPr>
          <p:spPr>
            <a:xfrm rot="3430120" flipH="1" flipV="1">
              <a:off x="4450853" y="1735375"/>
              <a:ext cx="374314" cy="6869395"/>
            </a:xfrm>
            <a:custGeom>
              <a:avLst/>
              <a:gdLst>
                <a:gd name="connsiteX0" fmla="*/ 0 w 328131"/>
                <a:gd name="connsiteY0" fmla="*/ 508549 h 4872799"/>
                <a:gd name="connsiteX1" fmla="*/ 328131 w 328131"/>
                <a:gd name="connsiteY1" fmla="*/ 0 h 4872799"/>
                <a:gd name="connsiteX2" fmla="*/ 328131 w 328131"/>
                <a:gd name="connsiteY2" fmla="*/ 4872799 h 4872799"/>
                <a:gd name="connsiteX3" fmla="*/ 0 w 328131"/>
                <a:gd name="connsiteY3" fmla="*/ 4661079 h 4872799"/>
                <a:gd name="connsiteX0-1" fmla="*/ 0 w 359283"/>
                <a:gd name="connsiteY0-2" fmla="*/ 406295 h 4872799"/>
                <a:gd name="connsiteX1-3" fmla="*/ 359283 w 359283"/>
                <a:gd name="connsiteY1-4" fmla="*/ 0 h 4872799"/>
                <a:gd name="connsiteX2-5" fmla="*/ 359283 w 359283"/>
                <a:gd name="connsiteY2-6" fmla="*/ 4872799 h 4872799"/>
                <a:gd name="connsiteX3-7" fmla="*/ 31152 w 359283"/>
                <a:gd name="connsiteY3-8" fmla="*/ 4661079 h 4872799"/>
                <a:gd name="connsiteX4" fmla="*/ 0 w 359283"/>
                <a:gd name="connsiteY4" fmla="*/ 406295 h 4872799"/>
              </a:gdLst>
              <a:ahLst/>
              <a:cxnLst>
                <a:cxn ang="0">
                  <a:pos x="connsiteX0-1" y="connsiteY0-2"/>
                </a:cxn>
                <a:cxn ang="0">
                  <a:pos x="connsiteX1-3" y="connsiteY1-4"/>
                </a:cxn>
                <a:cxn ang="0">
                  <a:pos x="connsiteX2-5" y="connsiteY2-6"/>
                </a:cxn>
                <a:cxn ang="0">
                  <a:pos x="connsiteX3-7" y="connsiteY3-8"/>
                </a:cxn>
                <a:cxn ang="0">
                  <a:pos x="connsiteX4" y="connsiteY4"/>
                </a:cxn>
              </a:cxnLst>
              <a:rect l="l" t="t" r="r" b="b"/>
              <a:pathLst>
                <a:path w="359283" h="4872799">
                  <a:moveTo>
                    <a:pt x="0" y="406295"/>
                  </a:moveTo>
                  <a:lnTo>
                    <a:pt x="359283" y="0"/>
                  </a:lnTo>
                  <a:lnTo>
                    <a:pt x="359283" y="4872799"/>
                  </a:lnTo>
                  <a:lnTo>
                    <a:pt x="31152" y="4661079"/>
                  </a:lnTo>
                  <a:cubicBezTo>
                    <a:pt x="31152" y="3276902"/>
                    <a:pt x="0" y="1790472"/>
                    <a:pt x="0" y="406295"/>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fontAlgn="base"/>
              <a:endParaRPr strike="noStrike" noProof="1">
                <a:latin typeface="Arial" panose="020B0604020202020204" pitchFamily="34" charset="0"/>
                <a:ea typeface="宋体" panose="02010600030101010101" pitchFamily="2" charset="-122"/>
              </a:endParaRPr>
            </a:p>
          </p:txBody>
        </p:sp>
      </p:grpSp>
      <p:sp>
        <p:nvSpPr>
          <p:cNvPr id="2" name="KSO_BT1"/>
          <p:cNvSpPr>
            <a:spLocks noGrp="1"/>
          </p:cNvSpPr>
          <p:nvPr>
            <p:ph type="title" hasCustomPrompt="1"/>
          </p:nvPr>
        </p:nvSpPr>
        <p:spPr>
          <a:xfrm rot="-1980000">
            <a:off x="2843957" y="1644625"/>
            <a:ext cx="4412119" cy="1075486"/>
          </a:xfrm>
        </p:spPr>
        <p:txBody>
          <a:bodyPr anchor="t" anchorCtr="0">
            <a:normAutofit/>
          </a:bodyPr>
          <a:lstStyle>
            <a:lvl1pPr algn="ctr">
              <a:defRPr sz="6000"/>
            </a:lvl1pPr>
          </a:lstStyle>
          <a:p>
            <a:pPr fontAlgn="auto"/>
            <a:r>
              <a:rPr lang="zh-CN" altLang="en-US" strike="noStrike" noProof="1" dirty="0" smtClean="0"/>
              <a:t>编辑标题</a:t>
            </a:r>
            <a:endParaRPr lang="en-US" strike="noStrike" noProof="1" dirty="0"/>
          </a:p>
        </p:txBody>
      </p:sp>
      <p:sp>
        <p:nvSpPr>
          <p:cNvPr id="15" name="KSO_CT2"/>
          <p:cNvSpPr>
            <a:spLocks noGrp="1"/>
          </p:cNvSpPr>
          <p:nvPr>
            <p:ph type="subTitle" idx="1" hasCustomPrompt="1"/>
          </p:nvPr>
        </p:nvSpPr>
        <p:spPr>
          <a:xfrm rot="19620000">
            <a:off x="4459884" y="3020069"/>
            <a:ext cx="2723416" cy="474848"/>
          </a:xfrm>
          <a:noFill/>
        </p:spPr>
        <p:txBody>
          <a:bodyPr anchor="t" anchorCtr="0">
            <a:normAutofit/>
          </a:bodyPr>
          <a:lstStyle>
            <a:lvl1pPr marL="0" indent="0" algn="ctr">
              <a:spcBef>
                <a:spcPts val="0"/>
              </a:spcBef>
              <a:buNone/>
              <a:defRPr sz="2000" b="0" baseline="0">
                <a:solidFill>
                  <a:schemeClr val="tx1"/>
                </a:solidFill>
                <a:effectLst/>
                <a:latin typeface="+mn-lt"/>
                <a:ea typeface="+mn-ea"/>
              </a:defRPr>
            </a:lvl1pPr>
            <a:lvl2pPr marL="257175" indent="0" algn="ctr">
              <a:buNone/>
              <a:defRPr sz="1125"/>
            </a:lvl2pPr>
            <a:lvl3pPr marL="514350" indent="0" algn="ctr">
              <a:buNone/>
              <a:defRPr sz="1015"/>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pPr lvl="0" fontAlgn="auto"/>
            <a:r>
              <a:rPr lang="zh-CN" altLang="en-US" strike="noStrike" noProof="1" dirty="0" smtClean="0"/>
              <a:t>编辑文本</a:t>
            </a:r>
            <a:endParaRPr lang="zh-CN" altLang="en-US" strike="noStrike" noProof="1" dirty="0" smtClean="0"/>
          </a:p>
        </p:txBody>
      </p:sp>
      <p:sp>
        <p:nvSpPr>
          <p:cNvPr id="8" name="文本占位符 7"/>
          <p:cNvSpPr>
            <a:spLocks noGrp="1"/>
          </p:cNvSpPr>
          <p:nvPr>
            <p:ph type="body" sz="quarter" idx="10" hasCustomPrompt="1"/>
          </p:nvPr>
        </p:nvSpPr>
        <p:spPr>
          <a:xfrm rot="19620000">
            <a:off x="1941722" y="4586975"/>
            <a:ext cx="2980454" cy="483943"/>
          </a:xfrm>
        </p:spPr>
        <p:txBody>
          <a:bodyPr>
            <a:normAutofit/>
          </a:bodyPr>
          <a:lstStyle>
            <a:lvl1pPr marL="0" indent="0" algn="ctr">
              <a:buNone/>
              <a:defRPr sz="2000">
                <a:solidFill>
                  <a:schemeClr val="tx2"/>
                </a:solidFill>
              </a:defRPr>
            </a:lvl1pPr>
            <a:lvl2pPr marL="0" indent="0">
              <a:buNone/>
              <a:defRPr/>
            </a:lvl2pPr>
            <a:lvl3pPr marL="514350" indent="0">
              <a:buNone/>
              <a:defRPr/>
            </a:lvl3pPr>
            <a:lvl4pPr marL="771525" indent="0">
              <a:buNone/>
              <a:defRPr/>
            </a:lvl4pPr>
            <a:lvl5pPr marL="1028700" indent="0">
              <a:buNone/>
              <a:defRPr/>
            </a:lvl5pPr>
          </a:lstStyle>
          <a:p>
            <a:pPr lvl="0" fontAlgn="auto"/>
            <a:r>
              <a:rPr lang="zh-CN" altLang="en-US" strike="noStrike" noProof="1" dirty="0" smtClean="0"/>
              <a:t>编辑文本</a:t>
            </a:r>
            <a:endParaRPr lang="zh-CN" altLang="en-US" strike="noStrike" noProof="1" dirty="0" smtClean="0"/>
          </a:p>
        </p:txBody>
      </p:sp>
      <p:sp>
        <p:nvSpPr>
          <p:cNvPr id="17" name="内容占位符 16"/>
          <p:cNvSpPr>
            <a:spLocks noGrp="1"/>
          </p:cNvSpPr>
          <p:nvPr>
            <p:ph sz="quarter" idx="11" hasCustomPrompt="1"/>
          </p:nvPr>
        </p:nvSpPr>
        <p:spPr>
          <a:xfrm rot="19620000">
            <a:off x="1937875" y="4272393"/>
            <a:ext cx="5768623" cy="483000"/>
          </a:xfrm>
        </p:spPr>
        <p:txBody>
          <a:bodyPr>
            <a:normAutofit/>
          </a:bodyPr>
          <a:lstStyle>
            <a:lvl1pPr marL="0" indent="0" algn="ctr">
              <a:buNone/>
              <a:defRPr sz="2000">
                <a:solidFill>
                  <a:schemeClr val="tx2"/>
                </a:solidFill>
              </a:defRPr>
            </a:lvl1pPr>
            <a:lvl2pPr marL="0" indent="0">
              <a:buNone/>
              <a:defRPr/>
            </a:lvl2pPr>
            <a:lvl3pPr marL="514350" indent="0">
              <a:buNone/>
              <a:defRPr/>
            </a:lvl3pPr>
            <a:lvl4pPr marL="771525" indent="0">
              <a:buNone/>
              <a:defRPr/>
            </a:lvl4pPr>
            <a:lvl5pPr marL="1028700" indent="0">
              <a:buNone/>
              <a:defRPr/>
            </a:lvl5pPr>
          </a:lstStyle>
          <a:p>
            <a:pPr lvl="0" fontAlgn="auto"/>
            <a:r>
              <a:rPr lang="zh-CN" altLang="en-US" strike="noStrike" noProof="1" dirty="0" smtClean="0"/>
              <a:t>编辑文本</a:t>
            </a:r>
            <a:endParaRPr lang="zh-CN" altLang="en-US" strike="noStrike" noProof="1" dirty="0" smtClean="0"/>
          </a:p>
        </p:txBody>
      </p:sp>
      <p:sp>
        <p:nvSpPr>
          <p:cNvPr id="3" name="日期占位符 2"/>
          <p:cNvSpPr>
            <a:spLocks noGrp="1"/>
          </p:cNvSpPr>
          <p:nvPr>
            <p:ph type="dt" sz="half" idx="12"/>
          </p:nvPr>
        </p:nvSpPr>
        <p:spPr>
          <a:xfrm>
            <a:off x="628650" y="6356350"/>
            <a:ext cx="2057400" cy="365125"/>
          </a:xfrm>
          <a:prstGeom prst="rect">
            <a:avLst/>
          </a:prstGeom>
        </p:spPr>
        <p:txBody>
          <a:bodyPr vert="horz" lIns="91440" tIns="45720" rIns="91440" bIns="45720" rtlCol="0" anchor="ctr">
            <a:normAutofit/>
          </a:bodyPr>
          <a:lstStyle/>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4" name="页脚占位符 3"/>
          <p:cNvSpPr>
            <a:spLocks noGrp="1"/>
          </p:cNvSpPr>
          <p:nvPr>
            <p:ph type="ftr" sz="quarter" idx="13"/>
          </p:nvPr>
        </p:nvSpPr>
        <p:spPr>
          <a:xfrm>
            <a:off x="3028950" y="6356350"/>
            <a:ext cx="3086100" cy="365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5" name="灯片编号占位符 4"/>
          <p:cNvSpPr>
            <a:spLocks noGrp="1"/>
          </p:cNvSpPr>
          <p:nvPr>
            <p:ph type="sldNum" sz="quarter" idx="14"/>
          </p:nvPr>
        </p:nvSpPr>
        <p:spPr>
          <a:xfrm>
            <a:off x="6457950" y="6356350"/>
            <a:ext cx="2057400" cy="365125"/>
          </a:xfrm>
          <a:prstGeom prst="rect">
            <a:avLst/>
          </a:prstGeom>
        </p:spPr>
        <p:txBody>
          <a:bodyPr vert="horz" lIns="91440" tIns="45720" rIns="91440" bIns="45720" rtlCol="0" anchor="ctr">
            <a:normAutofit/>
          </a:bodyPr>
          <a:lstStyle/>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3" name="页脚占位符 2"/>
          <p:cNvSpPr>
            <a:spLocks noGrp="1"/>
          </p:cNvSpPr>
          <p:nvPr>
            <p:ph type="ftr" sz="quarter" idx="11"/>
          </p:nvPr>
        </p:nvSpPr>
        <p:spPr/>
        <p:txBody>
          <a:bodyPr/>
          <a:p>
            <a:pPr fontAlgn="base"/>
            <a:endParaRPr lang="zh-CN" altLang="en-US" strike="noStrike" noProof="1"/>
          </a:p>
        </p:txBody>
      </p:sp>
      <p:sp>
        <p:nvSpPr>
          <p:cNvPr id="4" name="灯片编号占位符 3"/>
          <p:cNvSpPr>
            <a:spLocks noGrp="1"/>
          </p:cNvSpPr>
          <p:nvPr>
            <p:ph type="sldNum" sz="quarter" idx="12"/>
          </p:nvPr>
        </p:nvSpPr>
        <p:spPr/>
        <p:txBody>
          <a:bodyPr/>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629841" y="711200"/>
            <a:ext cx="3196800" cy="1600200"/>
          </a:xfrm>
        </p:spPr>
        <p:txBody>
          <a:bodyPr anchor="t" anchorCtr="0">
            <a:noAutofit/>
          </a:bodyPr>
          <a:lstStyle>
            <a:lvl1pPr>
              <a:defRPr sz="4000"/>
            </a:lvl1pPr>
          </a:lstStyle>
          <a:p>
            <a:pPr fontAlgn="auto"/>
            <a:r>
              <a:rPr lang="zh-CN" altLang="en-US" strike="noStrike" noProof="1" dirty="0" smtClean="0"/>
              <a:t>单击此处编辑标题</a:t>
            </a:r>
            <a:endParaRPr lang="zh-CN" altLang="en-US" strike="noStrike" noProof="1" dirty="0"/>
          </a:p>
        </p:txBody>
      </p:sp>
      <p:sp>
        <p:nvSpPr>
          <p:cNvPr id="3" name="图片占位符 2"/>
          <p:cNvSpPr>
            <a:spLocks noGrp="1"/>
          </p:cNvSpPr>
          <p:nvPr>
            <p:ph type="pic" idx="1"/>
          </p:nvPr>
        </p:nvSpPr>
        <p:spPr>
          <a:xfrm>
            <a:off x="4014391" y="733425"/>
            <a:ext cx="4478400" cy="54036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fontAlgn="auto"/>
            <a:endParaRPr lang="zh-CN" altLang="en-US" strike="noStrike" noProof="1"/>
          </a:p>
        </p:txBody>
      </p:sp>
      <p:sp>
        <p:nvSpPr>
          <p:cNvPr id="4" name="文本占位符 3"/>
          <p:cNvSpPr>
            <a:spLocks noGrp="1"/>
          </p:cNvSpPr>
          <p:nvPr>
            <p:ph type="body" sz="half" idx="2"/>
          </p:nvPr>
        </p:nvSpPr>
        <p:spPr>
          <a:xfrm>
            <a:off x="629841" y="2311400"/>
            <a:ext cx="3196800" cy="3811588"/>
          </a:xfrm>
        </p:spPr>
        <p:txBody>
          <a:bodyPr>
            <a:normAutofit/>
          </a:bodyPr>
          <a:lstStyle>
            <a:lvl1pPr marL="0" indent="0">
              <a:buNone/>
              <a:defRPr sz="20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fontAlgn="auto"/>
            <a:r>
              <a:rPr lang="zh-CN" altLang="en-US" strike="noStrike" noProof="1" smtClean="0"/>
              <a:t>单击此处编辑母版文本样式</a:t>
            </a:r>
            <a:endParaRPr lang="zh-CN" altLang="en-US" strike="noStrike" noProof="1" smtClean="0"/>
          </a:p>
        </p:txBody>
      </p:sp>
      <p:sp>
        <p:nvSpPr>
          <p:cNvPr id="5" name="日期占位符 4"/>
          <p:cNvSpPr>
            <a:spLocks noGrp="1"/>
          </p:cNvSpPr>
          <p:nvPr>
            <p:ph type="dt" sz="half" idx="10"/>
          </p:nvPr>
        </p:nvSpPr>
        <p:spPr/>
        <p:txBody>
          <a:bodyPr/>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6" name="页脚占位符 5"/>
          <p:cNvSpPr>
            <a:spLocks noGrp="1"/>
          </p:cNvSpPr>
          <p:nvPr>
            <p:ph type="ftr" sz="quarter" idx="11"/>
          </p:nvPr>
        </p:nvSpPr>
        <p:spPr/>
        <p:txBody>
          <a:bodyPr/>
          <a:p>
            <a:pPr fontAlgn="base"/>
            <a:endParaRPr lang="zh-CN" altLang="en-US" strike="noStrike" noProof="1"/>
          </a:p>
        </p:txBody>
      </p:sp>
      <p:sp>
        <p:nvSpPr>
          <p:cNvPr id="7" name="灯片编号占位符 6"/>
          <p:cNvSpPr>
            <a:spLocks noGrp="1"/>
          </p:cNvSpPr>
          <p:nvPr>
            <p:ph type="sldNum" sz="quarter" idx="12"/>
          </p:nvPr>
        </p:nvSpPr>
        <p:spPr/>
        <p:txBody>
          <a:bodyPr/>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normAutofit/>
          </a:bodyPr>
          <a:lstStyle/>
          <a:p>
            <a:pPr fontAlgn="auto"/>
            <a:r>
              <a:rPr lang="zh-CN" altLang="en-US" strike="noStrike" noProof="1" smtClean="0"/>
              <a:t>单击此处编辑母版标题样式</a:t>
            </a:r>
            <a:endParaRPr lang="en-US" strike="noStrike" noProof="1" dirty="0"/>
          </a:p>
        </p:txBody>
      </p:sp>
      <p:sp>
        <p:nvSpPr>
          <p:cNvPr id="3" name="Vertical Text Placeholder 2"/>
          <p:cNvSpPr>
            <a:spLocks noGrp="1"/>
          </p:cNvSpPr>
          <p:nvPr>
            <p:ph type="body" orient="vert" idx="1"/>
          </p:nvPr>
        </p:nvSpPr>
        <p:spPr>
          <a:xfrm>
            <a:off x="628650" y="365125"/>
            <a:ext cx="5800725" cy="5811838"/>
          </a:xfrm>
        </p:spPr>
        <p:txBody>
          <a:bodyPr vert="eaVert">
            <a:normAutofit/>
          </a:bodyPr>
          <a:lstStyle/>
          <a:p>
            <a:pPr lvl="0" fontAlgn="auto"/>
            <a:r>
              <a:rPr lang="zh-CN" altLang="en-US" strike="noStrike" noProof="1" smtClean="0"/>
              <a:t>单击此处编辑母版文本样式</a:t>
            </a:r>
            <a:endParaRPr lang="zh-CN" altLang="en-US" strike="noStrike" noProof="1" smtClean="0"/>
          </a:p>
          <a:p>
            <a:pPr lvl="1" fontAlgn="auto"/>
            <a:r>
              <a:rPr lang="zh-CN" altLang="en-US" strike="noStrike" noProof="1" smtClean="0"/>
              <a:t>第二级</a:t>
            </a:r>
            <a:endParaRPr lang="zh-CN" altLang="en-US" strike="noStrike" noProof="1" smtClean="0"/>
          </a:p>
          <a:p>
            <a:pPr lvl="2" fontAlgn="auto"/>
            <a:r>
              <a:rPr lang="zh-CN" altLang="en-US" strike="noStrike" noProof="1" smtClean="0"/>
              <a:t>第三级</a:t>
            </a:r>
            <a:endParaRPr lang="zh-CN" altLang="en-US" strike="noStrike" noProof="1" smtClean="0"/>
          </a:p>
          <a:p>
            <a:pPr lvl="3" fontAlgn="auto"/>
            <a:r>
              <a:rPr lang="zh-CN" altLang="en-US" strike="noStrike" noProof="1" smtClean="0"/>
              <a:t>第四级</a:t>
            </a:r>
            <a:endParaRPr lang="zh-CN" altLang="en-US" strike="noStrike" noProof="1" smtClean="0"/>
          </a:p>
          <a:p>
            <a:pPr lvl="4" fontAlgn="auto"/>
            <a:r>
              <a:rPr lang="zh-CN" altLang="en-US" strike="noStrike" noProof="1" smtClean="0"/>
              <a:t>第五级</a:t>
            </a:r>
            <a:endParaRPr lang="en-US" strike="noStrike" noProof="1" dirty="0"/>
          </a:p>
        </p:txBody>
      </p:sp>
      <p:sp>
        <p:nvSpPr>
          <p:cNvPr id="4" name="日期占位符 3"/>
          <p:cNvSpPr>
            <a:spLocks noGrp="1"/>
          </p:cNvSpPr>
          <p:nvPr>
            <p:ph type="dt" sz="half" idx="10"/>
          </p:nvPr>
        </p:nvSpPr>
        <p:spPr/>
        <p:txBody>
          <a:bodyPr/>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5" name="页脚占位符 4"/>
          <p:cNvSpPr>
            <a:spLocks noGrp="1"/>
          </p:cNvSpPr>
          <p:nvPr>
            <p:ph type="ftr" sz="quarter" idx="11"/>
          </p:nvPr>
        </p:nvSpPr>
        <p:spPr/>
        <p:txBody>
          <a:bodyPr/>
          <a:p>
            <a:pPr fontAlgn="base"/>
            <a:endParaRPr lang="zh-CN" altLang="en-US" strike="noStrike" noProof="1"/>
          </a:p>
        </p:txBody>
      </p:sp>
      <p:sp>
        <p:nvSpPr>
          <p:cNvPr id="6" name="灯片编号占位符 5"/>
          <p:cNvSpPr>
            <a:spLocks noGrp="1"/>
          </p:cNvSpPr>
          <p:nvPr>
            <p:ph type="sldNum" sz="quarter" idx="12"/>
          </p:nvPr>
        </p:nvSpPr>
        <p:spPr/>
        <p:txBody>
          <a:bodyPr/>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28200" y="408675"/>
            <a:ext cx="7887600" cy="5810400"/>
          </a:xfrm>
        </p:spPr>
        <p:txBody>
          <a:bodyPr/>
          <a:lstStyle>
            <a:lvl1pPr>
              <a:defRPr sz="2400"/>
            </a:lvl1pPr>
            <a:lvl2pPr>
              <a:defRPr sz="2000"/>
            </a:lvl2pPr>
            <a:lvl3pPr>
              <a:defRPr sz="1800"/>
            </a:lvl3pPr>
            <a:lvl4pPr>
              <a:defRPr sz="1800"/>
            </a:lvl4pPr>
            <a:lvl5pPr>
              <a:defRPr sz="1800"/>
            </a:lvl5pPr>
          </a:lstStyle>
          <a:p>
            <a:pPr lvl="0" fontAlgn="auto"/>
            <a:r>
              <a:rPr lang="zh-CN" altLang="en-US" strike="noStrike" noProof="1" dirty="0" smtClean="0"/>
              <a:t>单击此处编辑母版文本样式</a:t>
            </a:r>
            <a:endParaRPr lang="zh-CN" altLang="en-US" strike="noStrike" noProof="1" dirty="0" smtClean="0"/>
          </a:p>
          <a:p>
            <a:pPr lvl="1" fontAlgn="auto"/>
            <a:r>
              <a:rPr lang="zh-CN" altLang="en-US" strike="noStrike" noProof="1" dirty="0" smtClean="0"/>
              <a:t>第二级</a:t>
            </a:r>
            <a:endParaRPr lang="zh-CN" altLang="en-US" strike="noStrike" noProof="1" dirty="0" smtClean="0"/>
          </a:p>
          <a:p>
            <a:pPr lvl="2" fontAlgn="auto"/>
            <a:r>
              <a:rPr lang="zh-CN" altLang="en-US" strike="noStrike" noProof="1" dirty="0" smtClean="0"/>
              <a:t>第三级</a:t>
            </a:r>
            <a:endParaRPr lang="zh-CN" altLang="en-US" strike="noStrike" noProof="1" dirty="0" smtClean="0"/>
          </a:p>
          <a:p>
            <a:pPr lvl="3" fontAlgn="auto"/>
            <a:r>
              <a:rPr lang="zh-CN" altLang="en-US" strike="noStrike" noProof="1" dirty="0" smtClean="0"/>
              <a:t>第四级</a:t>
            </a:r>
            <a:endParaRPr lang="zh-CN" altLang="en-US" strike="noStrike" noProof="1" dirty="0" smtClean="0"/>
          </a:p>
          <a:p>
            <a:pPr lvl="4" fontAlgn="auto"/>
            <a:r>
              <a:rPr lang="zh-CN" altLang="en-US" strike="noStrike" noProof="1" dirty="0" smtClean="0"/>
              <a:t>第五级</a:t>
            </a:r>
            <a:endParaRPr lang="zh-CN" altLang="en-US" strike="noStrike" noProof="1" dirty="0"/>
          </a:p>
        </p:txBody>
      </p:sp>
      <p:sp>
        <p:nvSpPr>
          <p:cNvPr id="2" name="日期占位符 1"/>
          <p:cNvSpPr>
            <a:spLocks noGrp="1"/>
          </p:cNvSpPr>
          <p:nvPr>
            <p:ph type="dt" sz="half" idx="10"/>
          </p:nvPr>
        </p:nvSpPr>
        <p:spPr/>
        <p:txBody>
          <a:bodyPr/>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4" name="页脚占位符 3"/>
          <p:cNvSpPr>
            <a:spLocks noGrp="1"/>
          </p:cNvSpPr>
          <p:nvPr>
            <p:ph type="ftr" sz="quarter" idx="11"/>
          </p:nvPr>
        </p:nvSpPr>
        <p:spPr/>
        <p:txBody>
          <a:bodyPr/>
          <a:p>
            <a:pPr fontAlgn="base"/>
            <a:endParaRPr lang="zh-CN" altLang="en-US" strike="noStrike" noProof="1"/>
          </a:p>
        </p:txBody>
      </p:sp>
      <p:sp>
        <p:nvSpPr>
          <p:cNvPr id="5" name="灯片编号占位符 4"/>
          <p:cNvSpPr>
            <a:spLocks noGrp="1"/>
          </p:cNvSpPr>
          <p:nvPr>
            <p:ph type="sldNum" sz="quarter" idx="12"/>
          </p:nvPr>
        </p:nvSpPr>
        <p:spPr/>
        <p:txBody>
          <a:bodyPr/>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pic>
        <p:nvPicPr>
          <p:cNvPr id="29698" name="Picture 4" descr="WorldNetwork"/>
          <p:cNvPicPr>
            <a:picLocks noChangeAspect="1"/>
          </p:cNvPicPr>
          <p:nvPr/>
        </p:nvPicPr>
        <p:blipFill>
          <a:blip r:embed="rId2"/>
          <a:srcRect b="17458"/>
          <a:stretch>
            <a:fillRect/>
          </a:stretch>
        </p:blipFill>
        <p:spPr>
          <a:xfrm>
            <a:off x="112713" y="439738"/>
            <a:ext cx="8918575" cy="3336925"/>
          </a:xfrm>
          <a:prstGeom prst="rect">
            <a:avLst/>
          </a:prstGeom>
          <a:noFill/>
          <a:ln w="9525">
            <a:noFill/>
          </a:ln>
        </p:spPr>
      </p:pic>
      <p:grpSp>
        <p:nvGrpSpPr>
          <p:cNvPr id="29699" name="组合 7"/>
          <p:cNvGrpSpPr/>
          <p:nvPr/>
        </p:nvGrpSpPr>
        <p:grpSpPr>
          <a:xfrm>
            <a:off x="730250" y="1066800"/>
            <a:ext cx="506413" cy="504825"/>
            <a:chOff x="1519237" y="1651743"/>
            <a:chExt cx="447675" cy="447675"/>
          </a:xfrm>
        </p:grpSpPr>
        <p:sp>
          <p:nvSpPr>
            <p:cNvPr id="9" name="椭圆 8"/>
            <p:cNvSpPr/>
            <p:nvPr/>
          </p:nvSpPr>
          <p:spPr>
            <a:xfrm>
              <a:off x="1519237" y="1651743"/>
              <a:ext cx="447675" cy="447675"/>
            </a:xfrm>
            <a:prstGeom prst="ellipse">
              <a:avLst/>
            </a:prstGeom>
            <a:solidFill>
              <a:schemeClr val="accent1">
                <a:lumMod val="50000"/>
              </a:schemeClr>
            </a:solidFill>
            <a:ln w="1905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lnSpc>
                  <a:spcPct val="80000"/>
                </a:lnSpc>
              </a:pPr>
              <a:endParaRPr lang="zh-CN" altLang="en-US" sz="2000">
                <a:solidFill>
                  <a:srgbClr val="FFFFFF"/>
                </a:solidFill>
                <a:latin typeface="Arial" panose="020B0604020202020204" pitchFamily="34" charset="0"/>
                <a:ea typeface="黑体" panose="02010609060101010101" charset="-122"/>
              </a:endParaRPr>
            </a:p>
          </p:txBody>
        </p:sp>
        <p:sp>
          <p:nvSpPr>
            <p:cNvPr id="10" name="KSO_Shape"/>
            <p:cNvSpPr/>
            <p:nvPr/>
          </p:nvSpPr>
          <p:spPr bwMode="auto">
            <a:xfrm>
              <a:off x="1621221" y="1704975"/>
              <a:ext cx="247650" cy="313481"/>
            </a:xfrm>
            <a:custGeom>
              <a:avLst/>
              <a:gdLst>
                <a:gd name="T0" fmla="*/ 508479 w 1679575"/>
                <a:gd name="T1" fmla="*/ 933537 h 2125662"/>
                <a:gd name="T2" fmla="*/ 645344 w 1679575"/>
                <a:gd name="T3" fmla="*/ 1004349 h 2125662"/>
                <a:gd name="T4" fmla="*/ 637947 w 1679575"/>
                <a:gd name="T5" fmla="*/ 1045870 h 2125662"/>
                <a:gd name="T6" fmla="*/ 629410 w 1679575"/>
                <a:gd name="T7" fmla="*/ 1095637 h 2125662"/>
                <a:gd name="T8" fmla="*/ 645913 w 1679575"/>
                <a:gd name="T9" fmla="*/ 1148533 h 2125662"/>
                <a:gd name="T10" fmla="*/ 923628 w 1679575"/>
                <a:gd name="T11" fmla="*/ 1679766 h 2125662"/>
                <a:gd name="T12" fmla="*/ 886068 w 1679575"/>
                <a:gd name="T13" fmla="*/ 1137442 h 2125662"/>
                <a:gd name="T14" fmla="*/ 896597 w 1679575"/>
                <a:gd name="T15" fmla="*/ 1083408 h 2125662"/>
                <a:gd name="T16" fmla="*/ 885214 w 1679575"/>
                <a:gd name="T17" fmla="*/ 1039044 h 2125662"/>
                <a:gd name="T18" fmla="*/ 917083 w 1679575"/>
                <a:gd name="T19" fmla="*/ 999799 h 2125662"/>
                <a:gd name="T20" fmla="*/ 1048543 w 1679575"/>
                <a:gd name="T21" fmla="*/ 927280 h 2125662"/>
                <a:gd name="T22" fmla="*/ 1168905 w 1679575"/>
                <a:gd name="T23" fmla="*/ 933822 h 2125662"/>
                <a:gd name="T24" fmla="*/ 1257397 w 1679575"/>
                <a:gd name="T25" fmla="*/ 1021128 h 2125662"/>
                <a:gd name="T26" fmla="*/ 1333655 w 1679575"/>
                <a:gd name="T27" fmla="*/ 1118957 h 2125662"/>
                <a:gd name="T28" fmla="*/ 1397392 w 1679575"/>
                <a:gd name="T29" fmla="*/ 1227592 h 2125662"/>
                <a:gd name="T30" fmla="*/ 1446903 w 1679575"/>
                <a:gd name="T31" fmla="*/ 1349025 h 2125662"/>
                <a:gd name="T32" fmla="*/ 1482186 w 1679575"/>
                <a:gd name="T33" fmla="*/ 1483540 h 2125662"/>
                <a:gd name="T34" fmla="*/ 1501820 w 1679575"/>
                <a:gd name="T35" fmla="*/ 1632274 h 2125662"/>
                <a:gd name="T36" fmla="*/ 1439790 w 1679575"/>
                <a:gd name="T37" fmla="*/ 1742331 h 2125662"/>
                <a:gd name="T38" fmla="*/ 1242601 w 1679575"/>
                <a:gd name="T39" fmla="*/ 1826794 h 2125662"/>
                <a:gd name="T40" fmla="*/ 1035738 w 1679575"/>
                <a:gd name="T41" fmla="*/ 1881112 h 2125662"/>
                <a:gd name="T42" fmla="*/ 822331 w 1679575"/>
                <a:gd name="T43" fmla="*/ 1904432 h 2125662"/>
                <a:gd name="T44" fmla="*/ 596403 w 1679575"/>
                <a:gd name="T45" fmla="*/ 1894194 h 2125662"/>
                <a:gd name="T46" fmla="*/ 373036 w 1679575"/>
                <a:gd name="T47" fmla="*/ 1847838 h 2125662"/>
                <a:gd name="T48" fmla="*/ 159344 w 1679575"/>
                <a:gd name="T49" fmla="*/ 1766788 h 2125662"/>
                <a:gd name="T50" fmla="*/ 0 w 1679575"/>
                <a:gd name="T51" fmla="*/ 1676354 h 2125662"/>
                <a:gd name="T52" fmla="*/ 15365 w 1679575"/>
                <a:gd name="T53" fmla="*/ 1518519 h 2125662"/>
                <a:gd name="T54" fmla="*/ 47234 w 1679575"/>
                <a:gd name="T55" fmla="*/ 1376611 h 2125662"/>
                <a:gd name="T56" fmla="*/ 94468 w 1679575"/>
                <a:gd name="T57" fmla="*/ 1249206 h 2125662"/>
                <a:gd name="T58" fmla="*/ 155930 w 1679575"/>
                <a:gd name="T59" fmla="*/ 1135735 h 2125662"/>
                <a:gd name="T60" fmla="*/ 230765 w 1679575"/>
                <a:gd name="T61" fmla="*/ 1035348 h 2125662"/>
                <a:gd name="T62" fmla="*/ 317835 w 1679575"/>
                <a:gd name="T63" fmla="*/ 946334 h 2125662"/>
                <a:gd name="T64" fmla="*/ 427669 w 1679575"/>
                <a:gd name="T65" fmla="*/ 860449 h 2125662"/>
                <a:gd name="T66" fmla="*/ 831848 w 1679575"/>
                <a:gd name="T67" fmla="*/ 5125 h 2125662"/>
                <a:gd name="T68" fmla="*/ 927152 w 1679575"/>
                <a:gd name="T69" fmla="*/ 31035 h 2125662"/>
                <a:gd name="T70" fmla="*/ 1013353 w 1679575"/>
                <a:gd name="T71" fmla="*/ 76590 h 2125662"/>
                <a:gd name="T72" fmla="*/ 1087035 w 1679575"/>
                <a:gd name="T73" fmla="*/ 138945 h 2125662"/>
                <a:gd name="T74" fmla="*/ 1145356 w 1679575"/>
                <a:gd name="T75" fmla="*/ 215250 h 2125662"/>
                <a:gd name="T76" fmla="*/ 1186607 w 1679575"/>
                <a:gd name="T77" fmla="*/ 303514 h 2125662"/>
                <a:gd name="T78" fmla="*/ 1207944 w 1679575"/>
                <a:gd name="T79" fmla="*/ 401174 h 2125662"/>
                <a:gd name="T80" fmla="*/ 1205383 w 1679575"/>
                <a:gd name="T81" fmla="*/ 513924 h 2125662"/>
                <a:gd name="T82" fmla="*/ 1172382 w 1679575"/>
                <a:gd name="T83" fmla="*/ 626673 h 2125662"/>
                <a:gd name="T84" fmla="*/ 1112924 w 1679575"/>
                <a:gd name="T85" fmla="*/ 725187 h 2125662"/>
                <a:gd name="T86" fmla="*/ 1030706 w 1679575"/>
                <a:gd name="T87" fmla="*/ 804625 h 2125662"/>
                <a:gd name="T88" fmla="*/ 915204 w 1679575"/>
                <a:gd name="T89" fmla="*/ 867264 h 2125662"/>
                <a:gd name="T90" fmla="*/ 837253 w 1679575"/>
                <a:gd name="T91" fmla="*/ 887764 h 2125662"/>
                <a:gd name="T92" fmla="*/ 753044 w 1679575"/>
                <a:gd name="T93" fmla="*/ 893458 h 2125662"/>
                <a:gd name="T94" fmla="*/ 658879 w 1679575"/>
                <a:gd name="T95" fmla="*/ 881215 h 2125662"/>
                <a:gd name="T96" fmla="*/ 572394 w 1679575"/>
                <a:gd name="T97" fmla="*/ 850180 h 2125662"/>
                <a:gd name="T98" fmla="*/ 494728 w 1679575"/>
                <a:gd name="T99" fmla="*/ 802917 h 2125662"/>
                <a:gd name="T100" fmla="*/ 424459 w 1679575"/>
                <a:gd name="T101" fmla="*/ 736576 h 2125662"/>
                <a:gd name="T102" fmla="*/ 366992 w 1679575"/>
                <a:gd name="T103" fmla="*/ 651159 h 2125662"/>
                <a:gd name="T104" fmla="*/ 330578 w 1679575"/>
                <a:gd name="T105" fmla="*/ 553500 h 2125662"/>
                <a:gd name="T106" fmla="*/ 317206 w 1679575"/>
                <a:gd name="T107" fmla="*/ 446729 h 2125662"/>
                <a:gd name="T108" fmla="*/ 328586 w 1679575"/>
                <a:gd name="T109" fmla="*/ 345653 h 2125662"/>
                <a:gd name="T110" fmla="*/ 361587 w 1679575"/>
                <a:gd name="T111" fmla="*/ 253403 h 2125662"/>
                <a:gd name="T112" fmla="*/ 412795 w 1679575"/>
                <a:gd name="T113" fmla="*/ 171118 h 2125662"/>
                <a:gd name="T114" fmla="*/ 479934 w 1679575"/>
                <a:gd name="T115" fmla="*/ 101931 h 2125662"/>
                <a:gd name="T116" fmla="*/ 560729 w 1679575"/>
                <a:gd name="T117" fmla="*/ 48972 h 2125662"/>
                <a:gd name="T118" fmla="*/ 652620 w 1679575"/>
                <a:gd name="T119" fmla="*/ 13952 h 2125662"/>
                <a:gd name="T120" fmla="*/ 752191 w 1679575"/>
                <a:gd name="T121" fmla="*/ 0 h 212566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679575" h="2125662">
                  <a:moveTo>
                    <a:pt x="481421" y="957262"/>
                  </a:moveTo>
                  <a:lnTo>
                    <a:pt x="484914" y="961070"/>
                  </a:lnTo>
                  <a:lnTo>
                    <a:pt x="490948" y="968686"/>
                  </a:lnTo>
                  <a:lnTo>
                    <a:pt x="497299" y="975667"/>
                  </a:lnTo>
                  <a:lnTo>
                    <a:pt x="510319" y="990264"/>
                  </a:lnTo>
                  <a:lnTo>
                    <a:pt x="523657" y="1003909"/>
                  </a:lnTo>
                  <a:lnTo>
                    <a:pt x="537947" y="1017237"/>
                  </a:lnTo>
                  <a:lnTo>
                    <a:pt x="552237" y="1029613"/>
                  </a:lnTo>
                  <a:lnTo>
                    <a:pt x="567480" y="1041671"/>
                  </a:lnTo>
                  <a:lnTo>
                    <a:pt x="583040" y="1053095"/>
                  </a:lnTo>
                  <a:lnTo>
                    <a:pt x="598601" y="1063884"/>
                  </a:lnTo>
                  <a:lnTo>
                    <a:pt x="615114" y="1074039"/>
                  </a:lnTo>
                  <a:lnTo>
                    <a:pt x="631627" y="1083558"/>
                  </a:lnTo>
                  <a:lnTo>
                    <a:pt x="649093" y="1092126"/>
                  </a:lnTo>
                  <a:lnTo>
                    <a:pt x="666241" y="1100377"/>
                  </a:lnTo>
                  <a:lnTo>
                    <a:pt x="684025" y="1107993"/>
                  </a:lnTo>
                  <a:lnTo>
                    <a:pt x="701808" y="1114657"/>
                  </a:lnTo>
                  <a:lnTo>
                    <a:pt x="720226" y="1120686"/>
                  </a:lnTo>
                  <a:lnTo>
                    <a:pt x="738645" y="1125763"/>
                  </a:lnTo>
                  <a:lnTo>
                    <a:pt x="734517" y="1130840"/>
                  </a:lnTo>
                  <a:lnTo>
                    <a:pt x="730706" y="1135283"/>
                  </a:lnTo>
                  <a:lnTo>
                    <a:pt x="727213" y="1140043"/>
                  </a:lnTo>
                  <a:lnTo>
                    <a:pt x="723402" y="1145437"/>
                  </a:lnTo>
                  <a:lnTo>
                    <a:pt x="720544" y="1150515"/>
                  </a:lnTo>
                  <a:lnTo>
                    <a:pt x="717368" y="1155909"/>
                  </a:lnTo>
                  <a:lnTo>
                    <a:pt x="714510" y="1161304"/>
                  </a:lnTo>
                  <a:lnTo>
                    <a:pt x="711970" y="1167016"/>
                  </a:lnTo>
                  <a:lnTo>
                    <a:pt x="710064" y="1172410"/>
                  </a:lnTo>
                  <a:lnTo>
                    <a:pt x="708159" y="1178439"/>
                  </a:lnTo>
                  <a:lnTo>
                    <a:pt x="706254" y="1184151"/>
                  </a:lnTo>
                  <a:lnTo>
                    <a:pt x="704983" y="1190498"/>
                  </a:lnTo>
                  <a:lnTo>
                    <a:pt x="704031" y="1196210"/>
                  </a:lnTo>
                  <a:lnTo>
                    <a:pt x="702761" y="1202556"/>
                  </a:lnTo>
                  <a:lnTo>
                    <a:pt x="702443" y="1208903"/>
                  </a:lnTo>
                  <a:lnTo>
                    <a:pt x="702125" y="1215249"/>
                  </a:lnTo>
                  <a:lnTo>
                    <a:pt x="702443" y="1222548"/>
                  </a:lnTo>
                  <a:lnTo>
                    <a:pt x="703078" y="1229529"/>
                  </a:lnTo>
                  <a:lnTo>
                    <a:pt x="704348" y="1236510"/>
                  </a:lnTo>
                  <a:lnTo>
                    <a:pt x="705619" y="1243174"/>
                  </a:lnTo>
                  <a:lnTo>
                    <a:pt x="707206" y="1249838"/>
                  </a:lnTo>
                  <a:lnTo>
                    <a:pt x="709112" y="1256819"/>
                  </a:lnTo>
                  <a:lnTo>
                    <a:pt x="711652" y="1263166"/>
                  </a:lnTo>
                  <a:lnTo>
                    <a:pt x="714193" y="1269512"/>
                  </a:lnTo>
                  <a:lnTo>
                    <a:pt x="717686" y="1275542"/>
                  </a:lnTo>
                  <a:lnTo>
                    <a:pt x="720861" y="1281571"/>
                  </a:lnTo>
                  <a:lnTo>
                    <a:pt x="724355" y="1287283"/>
                  </a:lnTo>
                  <a:lnTo>
                    <a:pt x="728483" y="1292995"/>
                  </a:lnTo>
                  <a:lnTo>
                    <a:pt x="732611" y="1298389"/>
                  </a:lnTo>
                  <a:lnTo>
                    <a:pt x="737057" y="1303784"/>
                  </a:lnTo>
                  <a:lnTo>
                    <a:pt x="742138" y="1308861"/>
                  </a:lnTo>
                  <a:lnTo>
                    <a:pt x="746901" y="1313304"/>
                  </a:lnTo>
                  <a:lnTo>
                    <a:pt x="672275" y="1874339"/>
                  </a:lnTo>
                  <a:lnTo>
                    <a:pt x="854237" y="2050773"/>
                  </a:lnTo>
                  <a:lnTo>
                    <a:pt x="1030800" y="1874339"/>
                  </a:lnTo>
                  <a:lnTo>
                    <a:pt x="956173" y="1313304"/>
                  </a:lnTo>
                  <a:lnTo>
                    <a:pt x="961572" y="1308544"/>
                  </a:lnTo>
                  <a:lnTo>
                    <a:pt x="966018" y="1303466"/>
                  </a:lnTo>
                  <a:lnTo>
                    <a:pt x="970781" y="1298072"/>
                  </a:lnTo>
                  <a:lnTo>
                    <a:pt x="974910" y="1292995"/>
                  </a:lnTo>
                  <a:lnTo>
                    <a:pt x="978720" y="1286965"/>
                  </a:lnTo>
                  <a:lnTo>
                    <a:pt x="982531" y="1281571"/>
                  </a:lnTo>
                  <a:lnTo>
                    <a:pt x="986024" y="1275224"/>
                  </a:lnTo>
                  <a:lnTo>
                    <a:pt x="988882" y="1269195"/>
                  </a:lnTo>
                  <a:lnTo>
                    <a:pt x="991423" y="1262849"/>
                  </a:lnTo>
                  <a:lnTo>
                    <a:pt x="994281" y="1256502"/>
                  </a:lnTo>
                  <a:lnTo>
                    <a:pt x="996186" y="1249838"/>
                  </a:lnTo>
                  <a:lnTo>
                    <a:pt x="997774" y="1243174"/>
                  </a:lnTo>
                  <a:lnTo>
                    <a:pt x="999044" y="1236510"/>
                  </a:lnTo>
                  <a:lnTo>
                    <a:pt x="999997" y="1229212"/>
                  </a:lnTo>
                  <a:lnTo>
                    <a:pt x="1000632" y="1222548"/>
                  </a:lnTo>
                  <a:lnTo>
                    <a:pt x="1000632" y="1215249"/>
                  </a:lnTo>
                  <a:lnTo>
                    <a:pt x="1000632" y="1208903"/>
                  </a:lnTo>
                  <a:lnTo>
                    <a:pt x="1000314" y="1203191"/>
                  </a:lnTo>
                  <a:lnTo>
                    <a:pt x="999679" y="1197479"/>
                  </a:lnTo>
                  <a:lnTo>
                    <a:pt x="998727" y="1191767"/>
                  </a:lnTo>
                  <a:lnTo>
                    <a:pt x="997456" y="1186055"/>
                  </a:lnTo>
                  <a:lnTo>
                    <a:pt x="996186" y="1180661"/>
                  </a:lnTo>
                  <a:lnTo>
                    <a:pt x="994598" y="1175266"/>
                  </a:lnTo>
                  <a:lnTo>
                    <a:pt x="992375" y="1169872"/>
                  </a:lnTo>
                  <a:lnTo>
                    <a:pt x="990152" y="1164794"/>
                  </a:lnTo>
                  <a:lnTo>
                    <a:pt x="987929" y="1159400"/>
                  </a:lnTo>
                  <a:lnTo>
                    <a:pt x="985389" y="1154640"/>
                  </a:lnTo>
                  <a:lnTo>
                    <a:pt x="982849" y="1149563"/>
                  </a:lnTo>
                  <a:lnTo>
                    <a:pt x="979355" y="1144803"/>
                  </a:lnTo>
                  <a:lnTo>
                    <a:pt x="976497" y="1139725"/>
                  </a:lnTo>
                  <a:lnTo>
                    <a:pt x="973004" y="1135283"/>
                  </a:lnTo>
                  <a:lnTo>
                    <a:pt x="969829" y="1130840"/>
                  </a:lnTo>
                  <a:lnTo>
                    <a:pt x="987612" y="1126398"/>
                  </a:lnTo>
                  <a:lnTo>
                    <a:pt x="1005713" y="1121320"/>
                  </a:lnTo>
                  <a:lnTo>
                    <a:pt x="1023496" y="1115609"/>
                  </a:lnTo>
                  <a:lnTo>
                    <a:pt x="1041280" y="1109262"/>
                  </a:lnTo>
                  <a:lnTo>
                    <a:pt x="1058428" y="1101963"/>
                  </a:lnTo>
                  <a:lnTo>
                    <a:pt x="1075576" y="1094665"/>
                  </a:lnTo>
                  <a:lnTo>
                    <a:pt x="1092089" y="1086097"/>
                  </a:lnTo>
                  <a:lnTo>
                    <a:pt x="1108602" y="1076895"/>
                  </a:lnTo>
                  <a:lnTo>
                    <a:pt x="1124480" y="1067375"/>
                  </a:lnTo>
                  <a:lnTo>
                    <a:pt x="1140041" y="1056903"/>
                  </a:lnTo>
                  <a:lnTo>
                    <a:pt x="1155601" y="1046114"/>
                  </a:lnTo>
                  <a:lnTo>
                    <a:pt x="1170209" y="1034690"/>
                  </a:lnTo>
                  <a:lnTo>
                    <a:pt x="1184817" y="1022632"/>
                  </a:lnTo>
                  <a:lnTo>
                    <a:pt x="1198472" y="1009938"/>
                  </a:lnTo>
                  <a:lnTo>
                    <a:pt x="1211809" y="996928"/>
                  </a:lnTo>
                  <a:lnTo>
                    <a:pt x="1225147" y="983283"/>
                  </a:lnTo>
                  <a:lnTo>
                    <a:pt x="1228640" y="979792"/>
                  </a:lnTo>
                  <a:lnTo>
                    <a:pt x="1232451" y="982966"/>
                  </a:lnTo>
                  <a:lnTo>
                    <a:pt x="1257220" y="1002005"/>
                  </a:lnTo>
                  <a:lnTo>
                    <a:pt x="1281037" y="1021680"/>
                  </a:lnTo>
                  <a:lnTo>
                    <a:pt x="1304537" y="1041989"/>
                  </a:lnTo>
                  <a:lnTo>
                    <a:pt x="1316604" y="1052143"/>
                  </a:lnTo>
                  <a:lnTo>
                    <a:pt x="1327719" y="1062615"/>
                  </a:lnTo>
                  <a:lnTo>
                    <a:pt x="1338833" y="1073404"/>
                  </a:lnTo>
                  <a:lnTo>
                    <a:pt x="1349948" y="1084193"/>
                  </a:lnTo>
                  <a:lnTo>
                    <a:pt x="1361062" y="1094982"/>
                  </a:lnTo>
                  <a:lnTo>
                    <a:pt x="1371860" y="1105771"/>
                  </a:lnTo>
                  <a:lnTo>
                    <a:pt x="1382339" y="1116561"/>
                  </a:lnTo>
                  <a:lnTo>
                    <a:pt x="1392818" y="1127984"/>
                  </a:lnTo>
                  <a:lnTo>
                    <a:pt x="1403298" y="1139408"/>
                  </a:lnTo>
                  <a:lnTo>
                    <a:pt x="1413460" y="1150832"/>
                  </a:lnTo>
                  <a:lnTo>
                    <a:pt x="1423304" y="1162573"/>
                  </a:lnTo>
                  <a:lnTo>
                    <a:pt x="1433149" y="1174314"/>
                  </a:lnTo>
                  <a:lnTo>
                    <a:pt x="1442675" y="1186373"/>
                  </a:lnTo>
                  <a:lnTo>
                    <a:pt x="1452202" y="1198748"/>
                  </a:lnTo>
                  <a:lnTo>
                    <a:pt x="1461411" y="1210807"/>
                  </a:lnTo>
                  <a:lnTo>
                    <a:pt x="1470621" y="1223183"/>
                  </a:lnTo>
                  <a:lnTo>
                    <a:pt x="1479830" y="1235876"/>
                  </a:lnTo>
                  <a:lnTo>
                    <a:pt x="1488404" y="1248569"/>
                  </a:lnTo>
                  <a:lnTo>
                    <a:pt x="1496978" y="1261262"/>
                  </a:lnTo>
                  <a:lnTo>
                    <a:pt x="1505552" y="1274272"/>
                  </a:lnTo>
                  <a:lnTo>
                    <a:pt x="1513809" y="1287600"/>
                  </a:lnTo>
                  <a:lnTo>
                    <a:pt x="1521748" y="1300611"/>
                  </a:lnTo>
                  <a:lnTo>
                    <a:pt x="1529687" y="1314573"/>
                  </a:lnTo>
                  <a:lnTo>
                    <a:pt x="1537308" y="1328218"/>
                  </a:lnTo>
                  <a:lnTo>
                    <a:pt x="1544930" y="1341863"/>
                  </a:lnTo>
                  <a:lnTo>
                    <a:pt x="1552234" y="1355826"/>
                  </a:lnTo>
                  <a:lnTo>
                    <a:pt x="1559537" y="1369788"/>
                  </a:lnTo>
                  <a:lnTo>
                    <a:pt x="1566206" y="1384385"/>
                  </a:lnTo>
                  <a:lnTo>
                    <a:pt x="1573193" y="1398982"/>
                  </a:lnTo>
                  <a:lnTo>
                    <a:pt x="1579544" y="1413579"/>
                  </a:lnTo>
                  <a:lnTo>
                    <a:pt x="1586213" y="1428176"/>
                  </a:lnTo>
                  <a:lnTo>
                    <a:pt x="1592246" y="1443725"/>
                  </a:lnTo>
                  <a:lnTo>
                    <a:pt x="1598280" y="1458640"/>
                  </a:lnTo>
                  <a:lnTo>
                    <a:pt x="1603996" y="1473871"/>
                  </a:lnTo>
                  <a:lnTo>
                    <a:pt x="1609712" y="1489738"/>
                  </a:lnTo>
                  <a:lnTo>
                    <a:pt x="1614793" y="1505287"/>
                  </a:lnTo>
                  <a:lnTo>
                    <a:pt x="1620191" y="1521153"/>
                  </a:lnTo>
                  <a:lnTo>
                    <a:pt x="1624955" y="1537337"/>
                  </a:lnTo>
                  <a:lnTo>
                    <a:pt x="1630036" y="1553521"/>
                  </a:lnTo>
                  <a:lnTo>
                    <a:pt x="1634482" y="1570339"/>
                  </a:lnTo>
                  <a:lnTo>
                    <a:pt x="1638610" y="1586840"/>
                  </a:lnTo>
                  <a:lnTo>
                    <a:pt x="1643056" y="1603976"/>
                  </a:lnTo>
                  <a:lnTo>
                    <a:pt x="1646867" y="1620794"/>
                  </a:lnTo>
                  <a:lnTo>
                    <a:pt x="1650677" y="1637930"/>
                  </a:lnTo>
                  <a:lnTo>
                    <a:pt x="1654170" y="1655383"/>
                  </a:lnTo>
                  <a:lnTo>
                    <a:pt x="1657664" y="1673153"/>
                  </a:lnTo>
                  <a:lnTo>
                    <a:pt x="1660522" y="1690923"/>
                  </a:lnTo>
                  <a:lnTo>
                    <a:pt x="1663697" y="1709011"/>
                  </a:lnTo>
                  <a:lnTo>
                    <a:pt x="1666238" y="1727099"/>
                  </a:lnTo>
                  <a:lnTo>
                    <a:pt x="1668461" y="1745821"/>
                  </a:lnTo>
                  <a:lnTo>
                    <a:pt x="1670684" y="1764226"/>
                  </a:lnTo>
                  <a:lnTo>
                    <a:pt x="1672589" y="1783266"/>
                  </a:lnTo>
                  <a:lnTo>
                    <a:pt x="1674177" y="1802305"/>
                  </a:lnTo>
                  <a:lnTo>
                    <a:pt x="1676082" y="1821345"/>
                  </a:lnTo>
                  <a:lnTo>
                    <a:pt x="1677352" y="1841019"/>
                  </a:lnTo>
                  <a:lnTo>
                    <a:pt x="1678305" y="1860694"/>
                  </a:lnTo>
                  <a:lnTo>
                    <a:pt x="1679258" y="1880368"/>
                  </a:lnTo>
                  <a:lnTo>
                    <a:pt x="1679575" y="1900677"/>
                  </a:lnTo>
                  <a:lnTo>
                    <a:pt x="1679575" y="1903850"/>
                  </a:lnTo>
                  <a:lnTo>
                    <a:pt x="1677035" y="1905437"/>
                  </a:lnTo>
                  <a:lnTo>
                    <a:pt x="1653853" y="1918765"/>
                  </a:lnTo>
                  <a:lnTo>
                    <a:pt x="1630353" y="1931775"/>
                  </a:lnTo>
                  <a:lnTo>
                    <a:pt x="1606854" y="1944151"/>
                  </a:lnTo>
                  <a:lnTo>
                    <a:pt x="1583037" y="1956209"/>
                  </a:lnTo>
                  <a:lnTo>
                    <a:pt x="1558902" y="1967950"/>
                  </a:lnTo>
                  <a:lnTo>
                    <a:pt x="1534768" y="1979374"/>
                  </a:lnTo>
                  <a:lnTo>
                    <a:pt x="1510316" y="1990163"/>
                  </a:lnTo>
                  <a:lnTo>
                    <a:pt x="1485864" y="2000635"/>
                  </a:lnTo>
                  <a:lnTo>
                    <a:pt x="1461411" y="2010790"/>
                  </a:lnTo>
                  <a:lnTo>
                    <a:pt x="1436642" y="2020627"/>
                  </a:lnTo>
                  <a:lnTo>
                    <a:pt x="1411872" y="2029512"/>
                  </a:lnTo>
                  <a:lnTo>
                    <a:pt x="1386785" y="2038397"/>
                  </a:lnTo>
                  <a:lnTo>
                    <a:pt x="1361380" y="2046965"/>
                  </a:lnTo>
                  <a:lnTo>
                    <a:pt x="1335975" y="2054581"/>
                  </a:lnTo>
                  <a:lnTo>
                    <a:pt x="1310570" y="2062514"/>
                  </a:lnTo>
                  <a:lnTo>
                    <a:pt x="1285166" y="2069495"/>
                  </a:lnTo>
                  <a:lnTo>
                    <a:pt x="1259443" y="2076159"/>
                  </a:lnTo>
                  <a:lnTo>
                    <a:pt x="1233403" y="2082506"/>
                  </a:lnTo>
                  <a:lnTo>
                    <a:pt x="1207681" y="2088535"/>
                  </a:lnTo>
                  <a:lnTo>
                    <a:pt x="1181959" y="2093929"/>
                  </a:lnTo>
                  <a:lnTo>
                    <a:pt x="1155919" y="2099007"/>
                  </a:lnTo>
                  <a:lnTo>
                    <a:pt x="1129561" y="2103767"/>
                  </a:lnTo>
                  <a:lnTo>
                    <a:pt x="1103204" y="2107892"/>
                  </a:lnTo>
                  <a:lnTo>
                    <a:pt x="1077164" y="2111382"/>
                  </a:lnTo>
                  <a:lnTo>
                    <a:pt x="1050806" y="2114873"/>
                  </a:lnTo>
                  <a:lnTo>
                    <a:pt x="1024131" y="2117729"/>
                  </a:lnTo>
                  <a:lnTo>
                    <a:pt x="997774" y="2119950"/>
                  </a:lnTo>
                  <a:lnTo>
                    <a:pt x="971099" y="2121854"/>
                  </a:lnTo>
                  <a:lnTo>
                    <a:pt x="944424" y="2123441"/>
                  </a:lnTo>
                  <a:lnTo>
                    <a:pt x="917749" y="2125028"/>
                  </a:lnTo>
                  <a:lnTo>
                    <a:pt x="891074" y="2125662"/>
                  </a:lnTo>
                  <a:lnTo>
                    <a:pt x="864399" y="2125662"/>
                  </a:lnTo>
                  <a:lnTo>
                    <a:pt x="835818" y="2125662"/>
                  </a:lnTo>
                  <a:lnTo>
                    <a:pt x="807238" y="2124710"/>
                  </a:lnTo>
                  <a:lnTo>
                    <a:pt x="778657" y="2123124"/>
                  </a:lnTo>
                  <a:lnTo>
                    <a:pt x="750395" y="2121537"/>
                  </a:lnTo>
                  <a:lnTo>
                    <a:pt x="722132" y="2119316"/>
                  </a:lnTo>
                  <a:lnTo>
                    <a:pt x="693869" y="2116777"/>
                  </a:lnTo>
                  <a:lnTo>
                    <a:pt x="665606" y="2113604"/>
                  </a:lnTo>
                  <a:lnTo>
                    <a:pt x="637661" y="2109478"/>
                  </a:lnTo>
                  <a:lnTo>
                    <a:pt x="609398" y="2105353"/>
                  </a:lnTo>
                  <a:lnTo>
                    <a:pt x="581453" y="2100593"/>
                  </a:lnTo>
                  <a:lnTo>
                    <a:pt x="553825" y="2095199"/>
                  </a:lnTo>
                  <a:lnTo>
                    <a:pt x="525880" y="2089487"/>
                  </a:lnTo>
                  <a:lnTo>
                    <a:pt x="498252" y="2083458"/>
                  </a:lnTo>
                  <a:lnTo>
                    <a:pt x="470624" y="2076476"/>
                  </a:lnTo>
                  <a:lnTo>
                    <a:pt x="443314" y="2069495"/>
                  </a:lnTo>
                  <a:lnTo>
                    <a:pt x="416321" y="2061879"/>
                  </a:lnTo>
                  <a:lnTo>
                    <a:pt x="389011" y="2053629"/>
                  </a:lnTo>
                  <a:lnTo>
                    <a:pt x="362019" y="2045378"/>
                  </a:lnTo>
                  <a:lnTo>
                    <a:pt x="335343" y="2036176"/>
                  </a:lnTo>
                  <a:lnTo>
                    <a:pt x="308668" y="2026656"/>
                  </a:lnTo>
                  <a:lnTo>
                    <a:pt x="282311" y="2016502"/>
                  </a:lnTo>
                  <a:lnTo>
                    <a:pt x="255953" y="2006030"/>
                  </a:lnTo>
                  <a:lnTo>
                    <a:pt x="229913" y="1994923"/>
                  </a:lnTo>
                  <a:lnTo>
                    <a:pt x="203556" y="1983499"/>
                  </a:lnTo>
                  <a:lnTo>
                    <a:pt x="177833" y="1971441"/>
                  </a:lnTo>
                  <a:lnTo>
                    <a:pt x="152429" y="1959065"/>
                  </a:lnTo>
                  <a:lnTo>
                    <a:pt x="127024" y="1946372"/>
                  </a:lnTo>
                  <a:lnTo>
                    <a:pt x="101619" y="1933044"/>
                  </a:lnTo>
                  <a:lnTo>
                    <a:pt x="76532" y="1919399"/>
                  </a:lnTo>
                  <a:lnTo>
                    <a:pt x="51762" y="1905437"/>
                  </a:lnTo>
                  <a:lnTo>
                    <a:pt x="27310" y="1890523"/>
                  </a:lnTo>
                  <a:lnTo>
                    <a:pt x="2858" y="1875291"/>
                  </a:lnTo>
                  <a:lnTo>
                    <a:pt x="0" y="1888301"/>
                  </a:lnTo>
                  <a:lnTo>
                    <a:pt x="0" y="1870531"/>
                  </a:lnTo>
                  <a:lnTo>
                    <a:pt x="952" y="1850222"/>
                  </a:lnTo>
                  <a:lnTo>
                    <a:pt x="2223" y="1829913"/>
                  </a:lnTo>
                  <a:lnTo>
                    <a:pt x="3493" y="1809604"/>
                  </a:lnTo>
                  <a:lnTo>
                    <a:pt x="5398" y="1790247"/>
                  </a:lnTo>
                  <a:lnTo>
                    <a:pt x="6986" y="1770573"/>
                  </a:lnTo>
                  <a:lnTo>
                    <a:pt x="9209" y="1750898"/>
                  </a:lnTo>
                  <a:lnTo>
                    <a:pt x="11749" y="1732176"/>
                  </a:lnTo>
                  <a:lnTo>
                    <a:pt x="14290" y="1713136"/>
                  </a:lnTo>
                  <a:lnTo>
                    <a:pt x="17148" y="1694414"/>
                  </a:lnTo>
                  <a:lnTo>
                    <a:pt x="20006" y="1676009"/>
                  </a:lnTo>
                  <a:lnTo>
                    <a:pt x="23499" y="1657604"/>
                  </a:lnTo>
                  <a:lnTo>
                    <a:pt x="26992" y="1639834"/>
                  </a:lnTo>
                  <a:lnTo>
                    <a:pt x="30486" y="1621746"/>
                  </a:lnTo>
                  <a:lnTo>
                    <a:pt x="34931" y="1604293"/>
                  </a:lnTo>
                  <a:lnTo>
                    <a:pt x="38742" y="1586840"/>
                  </a:lnTo>
                  <a:lnTo>
                    <a:pt x="43188" y="1569704"/>
                  </a:lnTo>
                  <a:lnTo>
                    <a:pt x="47951" y="1552569"/>
                  </a:lnTo>
                  <a:lnTo>
                    <a:pt x="52715" y="1536068"/>
                  </a:lnTo>
                  <a:lnTo>
                    <a:pt x="57796" y="1519249"/>
                  </a:lnTo>
                  <a:lnTo>
                    <a:pt x="62877" y="1503066"/>
                  </a:lnTo>
                  <a:lnTo>
                    <a:pt x="68593" y="1486564"/>
                  </a:lnTo>
                  <a:lnTo>
                    <a:pt x="73991" y="1470698"/>
                  </a:lnTo>
                  <a:lnTo>
                    <a:pt x="80025" y="1455149"/>
                  </a:lnTo>
                  <a:lnTo>
                    <a:pt x="86059" y="1439283"/>
                  </a:lnTo>
                  <a:lnTo>
                    <a:pt x="92410" y="1424051"/>
                  </a:lnTo>
                  <a:lnTo>
                    <a:pt x="98761" y="1409137"/>
                  </a:lnTo>
                  <a:lnTo>
                    <a:pt x="105430" y="1393905"/>
                  </a:lnTo>
                  <a:lnTo>
                    <a:pt x="112098" y="1378990"/>
                  </a:lnTo>
                  <a:lnTo>
                    <a:pt x="119402" y="1364393"/>
                  </a:lnTo>
                  <a:lnTo>
                    <a:pt x="126706" y="1350114"/>
                  </a:lnTo>
                  <a:lnTo>
                    <a:pt x="134010" y="1335834"/>
                  </a:lnTo>
                  <a:lnTo>
                    <a:pt x="141632" y="1321871"/>
                  </a:lnTo>
                  <a:lnTo>
                    <a:pt x="149571" y="1307909"/>
                  </a:lnTo>
                  <a:lnTo>
                    <a:pt x="157510" y="1294264"/>
                  </a:lnTo>
                  <a:lnTo>
                    <a:pt x="165766" y="1280936"/>
                  </a:lnTo>
                  <a:lnTo>
                    <a:pt x="174023" y="1267291"/>
                  </a:lnTo>
                  <a:lnTo>
                    <a:pt x="182597" y="1253963"/>
                  </a:lnTo>
                  <a:lnTo>
                    <a:pt x="191171" y="1241270"/>
                  </a:lnTo>
                  <a:lnTo>
                    <a:pt x="200380" y="1228260"/>
                  </a:lnTo>
                  <a:lnTo>
                    <a:pt x="209589" y="1215884"/>
                  </a:lnTo>
                  <a:lnTo>
                    <a:pt x="218799" y="1203191"/>
                  </a:lnTo>
                  <a:lnTo>
                    <a:pt x="228008" y="1191133"/>
                  </a:lnTo>
                  <a:lnTo>
                    <a:pt x="237852" y="1178757"/>
                  </a:lnTo>
                  <a:lnTo>
                    <a:pt x="247697" y="1167016"/>
                  </a:lnTo>
                  <a:lnTo>
                    <a:pt x="257541" y="1155275"/>
                  </a:lnTo>
                  <a:lnTo>
                    <a:pt x="267703" y="1143533"/>
                  </a:lnTo>
                  <a:lnTo>
                    <a:pt x="278182" y="1132110"/>
                  </a:lnTo>
                  <a:lnTo>
                    <a:pt x="288662" y="1120686"/>
                  </a:lnTo>
                  <a:lnTo>
                    <a:pt x="298824" y="1109579"/>
                  </a:lnTo>
                  <a:lnTo>
                    <a:pt x="309938" y="1098473"/>
                  </a:lnTo>
                  <a:lnTo>
                    <a:pt x="320735" y="1087684"/>
                  </a:lnTo>
                  <a:lnTo>
                    <a:pt x="331850" y="1076895"/>
                  </a:lnTo>
                  <a:lnTo>
                    <a:pt x="343282" y="1066423"/>
                  </a:lnTo>
                  <a:lnTo>
                    <a:pt x="354715" y="1055951"/>
                  </a:lnTo>
                  <a:lnTo>
                    <a:pt x="366147" y="1045797"/>
                  </a:lnTo>
                  <a:lnTo>
                    <a:pt x="377897" y="1035642"/>
                  </a:lnTo>
                  <a:lnTo>
                    <a:pt x="389964" y="1025805"/>
                  </a:lnTo>
                  <a:lnTo>
                    <a:pt x="401714" y="1015968"/>
                  </a:lnTo>
                  <a:lnTo>
                    <a:pt x="414099" y="1006448"/>
                  </a:lnTo>
                  <a:lnTo>
                    <a:pt x="426801" y="996928"/>
                  </a:lnTo>
                  <a:lnTo>
                    <a:pt x="439186" y="987408"/>
                  </a:lnTo>
                  <a:lnTo>
                    <a:pt x="451571" y="977888"/>
                  </a:lnTo>
                  <a:lnTo>
                    <a:pt x="477293" y="960118"/>
                  </a:lnTo>
                  <a:lnTo>
                    <a:pt x="481421" y="957262"/>
                  </a:lnTo>
                  <a:close/>
                  <a:moveTo>
                    <a:pt x="839471" y="0"/>
                  </a:moveTo>
                  <a:lnTo>
                    <a:pt x="852171" y="0"/>
                  </a:lnTo>
                  <a:lnTo>
                    <a:pt x="865506" y="0"/>
                  </a:lnTo>
                  <a:lnTo>
                    <a:pt x="878206" y="636"/>
                  </a:lnTo>
                  <a:lnTo>
                    <a:pt x="890906" y="1271"/>
                  </a:lnTo>
                  <a:lnTo>
                    <a:pt x="903288" y="2542"/>
                  </a:lnTo>
                  <a:lnTo>
                    <a:pt x="915988" y="3813"/>
                  </a:lnTo>
                  <a:lnTo>
                    <a:pt x="928371" y="5719"/>
                  </a:lnTo>
                  <a:lnTo>
                    <a:pt x="940436" y="7943"/>
                  </a:lnTo>
                  <a:lnTo>
                    <a:pt x="952818" y="10167"/>
                  </a:lnTo>
                  <a:lnTo>
                    <a:pt x="964883" y="12708"/>
                  </a:lnTo>
                  <a:lnTo>
                    <a:pt x="976631" y="15568"/>
                  </a:lnTo>
                  <a:lnTo>
                    <a:pt x="988696" y="19062"/>
                  </a:lnTo>
                  <a:lnTo>
                    <a:pt x="1000443" y="22239"/>
                  </a:lnTo>
                  <a:lnTo>
                    <a:pt x="1011873" y="26052"/>
                  </a:lnTo>
                  <a:lnTo>
                    <a:pt x="1023621" y="30182"/>
                  </a:lnTo>
                  <a:lnTo>
                    <a:pt x="1034733" y="34630"/>
                  </a:lnTo>
                  <a:lnTo>
                    <a:pt x="1046163" y="39395"/>
                  </a:lnTo>
                  <a:lnTo>
                    <a:pt x="1057276" y="44161"/>
                  </a:lnTo>
                  <a:lnTo>
                    <a:pt x="1068388" y="48926"/>
                  </a:lnTo>
                  <a:lnTo>
                    <a:pt x="1079183" y="54645"/>
                  </a:lnTo>
                  <a:lnTo>
                    <a:pt x="1089661" y="60046"/>
                  </a:lnTo>
                  <a:lnTo>
                    <a:pt x="1100456" y="66082"/>
                  </a:lnTo>
                  <a:lnTo>
                    <a:pt x="1110616" y="72119"/>
                  </a:lnTo>
                  <a:lnTo>
                    <a:pt x="1120776" y="78790"/>
                  </a:lnTo>
                  <a:lnTo>
                    <a:pt x="1130936" y="85462"/>
                  </a:lnTo>
                  <a:lnTo>
                    <a:pt x="1140461" y="92134"/>
                  </a:lnTo>
                  <a:lnTo>
                    <a:pt x="1150303" y="99123"/>
                  </a:lnTo>
                  <a:lnTo>
                    <a:pt x="1159828" y="106430"/>
                  </a:lnTo>
                  <a:lnTo>
                    <a:pt x="1169353" y="114055"/>
                  </a:lnTo>
                  <a:lnTo>
                    <a:pt x="1178561" y="121680"/>
                  </a:lnTo>
                  <a:lnTo>
                    <a:pt x="1187133" y="129623"/>
                  </a:lnTo>
                  <a:lnTo>
                    <a:pt x="1196023" y="137883"/>
                  </a:lnTo>
                  <a:lnTo>
                    <a:pt x="1204596" y="146143"/>
                  </a:lnTo>
                  <a:lnTo>
                    <a:pt x="1213168" y="155039"/>
                  </a:lnTo>
                  <a:lnTo>
                    <a:pt x="1221106" y="163299"/>
                  </a:lnTo>
                  <a:lnTo>
                    <a:pt x="1229043" y="172513"/>
                  </a:lnTo>
                  <a:lnTo>
                    <a:pt x="1236981" y="181726"/>
                  </a:lnTo>
                  <a:lnTo>
                    <a:pt x="1244283" y="190939"/>
                  </a:lnTo>
                  <a:lnTo>
                    <a:pt x="1251586" y="200153"/>
                  </a:lnTo>
                  <a:lnTo>
                    <a:pt x="1258888" y="210001"/>
                  </a:lnTo>
                  <a:lnTo>
                    <a:pt x="1265556" y="219850"/>
                  </a:lnTo>
                  <a:lnTo>
                    <a:pt x="1272223" y="230017"/>
                  </a:lnTo>
                  <a:lnTo>
                    <a:pt x="1278256" y="240183"/>
                  </a:lnTo>
                  <a:lnTo>
                    <a:pt x="1284606" y="250667"/>
                  </a:lnTo>
                  <a:lnTo>
                    <a:pt x="1290321" y="261151"/>
                  </a:lnTo>
                  <a:lnTo>
                    <a:pt x="1296353" y="271953"/>
                  </a:lnTo>
                  <a:lnTo>
                    <a:pt x="1301433" y="282755"/>
                  </a:lnTo>
                  <a:lnTo>
                    <a:pt x="1306831" y="293239"/>
                  </a:lnTo>
                  <a:lnTo>
                    <a:pt x="1311593" y="304359"/>
                  </a:lnTo>
                  <a:lnTo>
                    <a:pt x="1316356" y="315796"/>
                  </a:lnTo>
                  <a:lnTo>
                    <a:pt x="1320483" y="327234"/>
                  </a:lnTo>
                  <a:lnTo>
                    <a:pt x="1324293" y="338671"/>
                  </a:lnTo>
                  <a:lnTo>
                    <a:pt x="1328421" y="350426"/>
                  </a:lnTo>
                  <a:lnTo>
                    <a:pt x="1331913" y="362181"/>
                  </a:lnTo>
                  <a:lnTo>
                    <a:pt x="1335088" y="373936"/>
                  </a:lnTo>
                  <a:lnTo>
                    <a:pt x="1337946" y="386009"/>
                  </a:lnTo>
                  <a:lnTo>
                    <a:pt x="1340803" y="398081"/>
                  </a:lnTo>
                  <a:lnTo>
                    <a:pt x="1343026" y="410472"/>
                  </a:lnTo>
                  <a:lnTo>
                    <a:pt x="1344931" y="422862"/>
                  </a:lnTo>
                  <a:lnTo>
                    <a:pt x="1346518" y="435252"/>
                  </a:lnTo>
                  <a:lnTo>
                    <a:pt x="1348106" y="447643"/>
                  </a:lnTo>
                  <a:lnTo>
                    <a:pt x="1349058" y="460033"/>
                  </a:lnTo>
                  <a:lnTo>
                    <a:pt x="1350011" y="472741"/>
                  </a:lnTo>
                  <a:lnTo>
                    <a:pt x="1350646" y="485449"/>
                  </a:lnTo>
                  <a:lnTo>
                    <a:pt x="1350963" y="498475"/>
                  </a:lnTo>
                  <a:lnTo>
                    <a:pt x="1350646" y="513407"/>
                  </a:lnTo>
                  <a:lnTo>
                    <a:pt x="1349693" y="528975"/>
                  </a:lnTo>
                  <a:lnTo>
                    <a:pt x="1348423" y="543907"/>
                  </a:lnTo>
                  <a:lnTo>
                    <a:pt x="1347153" y="558521"/>
                  </a:lnTo>
                  <a:lnTo>
                    <a:pt x="1345248" y="573453"/>
                  </a:lnTo>
                  <a:lnTo>
                    <a:pt x="1342708" y="588067"/>
                  </a:lnTo>
                  <a:lnTo>
                    <a:pt x="1339851" y="602682"/>
                  </a:lnTo>
                  <a:lnTo>
                    <a:pt x="1336358" y="616660"/>
                  </a:lnTo>
                  <a:lnTo>
                    <a:pt x="1332866" y="631275"/>
                  </a:lnTo>
                  <a:lnTo>
                    <a:pt x="1328738" y="645254"/>
                  </a:lnTo>
                  <a:lnTo>
                    <a:pt x="1324293" y="658915"/>
                  </a:lnTo>
                  <a:lnTo>
                    <a:pt x="1319531" y="672576"/>
                  </a:lnTo>
                  <a:lnTo>
                    <a:pt x="1314133" y="685920"/>
                  </a:lnTo>
                  <a:lnTo>
                    <a:pt x="1308418" y="699263"/>
                  </a:lnTo>
                  <a:lnTo>
                    <a:pt x="1302386" y="712607"/>
                  </a:lnTo>
                  <a:lnTo>
                    <a:pt x="1296353" y="725315"/>
                  </a:lnTo>
                  <a:lnTo>
                    <a:pt x="1289368" y="738023"/>
                  </a:lnTo>
                  <a:lnTo>
                    <a:pt x="1282383" y="750413"/>
                  </a:lnTo>
                  <a:lnTo>
                    <a:pt x="1275081" y="762486"/>
                  </a:lnTo>
                  <a:lnTo>
                    <a:pt x="1267143" y="774559"/>
                  </a:lnTo>
                  <a:lnTo>
                    <a:pt x="1259206" y="786313"/>
                  </a:lnTo>
                  <a:lnTo>
                    <a:pt x="1250633" y="797751"/>
                  </a:lnTo>
                  <a:lnTo>
                    <a:pt x="1242061" y="809188"/>
                  </a:lnTo>
                  <a:lnTo>
                    <a:pt x="1232853" y="819990"/>
                  </a:lnTo>
                  <a:lnTo>
                    <a:pt x="1223963" y="830792"/>
                  </a:lnTo>
                  <a:lnTo>
                    <a:pt x="1214121" y="841276"/>
                  </a:lnTo>
                  <a:lnTo>
                    <a:pt x="1204278" y="851442"/>
                  </a:lnTo>
                  <a:lnTo>
                    <a:pt x="1193801" y="860974"/>
                  </a:lnTo>
                  <a:lnTo>
                    <a:pt x="1183323" y="870822"/>
                  </a:lnTo>
                  <a:lnTo>
                    <a:pt x="1172528" y="880036"/>
                  </a:lnTo>
                  <a:lnTo>
                    <a:pt x="1161733" y="889249"/>
                  </a:lnTo>
                  <a:lnTo>
                    <a:pt x="1150303" y="897827"/>
                  </a:lnTo>
                  <a:lnTo>
                    <a:pt x="1134746" y="909264"/>
                  </a:lnTo>
                  <a:lnTo>
                    <a:pt x="1118236" y="920066"/>
                  </a:lnTo>
                  <a:lnTo>
                    <a:pt x="1101408" y="929915"/>
                  </a:lnTo>
                  <a:lnTo>
                    <a:pt x="1084581" y="939446"/>
                  </a:lnTo>
                  <a:lnTo>
                    <a:pt x="1066801" y="948342"/>
                  </a:lnTo>
                  <a:lnTo>
                    <a:pt x="1048703" y="956602"/>
                  </a:lnTo>
                  <a:lnTo>
                    <a:pt x="1040131" y="960414"/>
                  </a:lnTo>
                  <a:lnTo>
                    <a:pt x="1030606" y="963909"/>
                  </a:lnTo>
                  <a:lnTo>
                    <a:pt x="1021398" y="967722"/>
                  </a:lnTo>
                  <a:lnTo>
                    <a:pt x="1011873" y="970899"/>
                  </a:lnTo>
                  <a:lnTo>
                    <a:pt x="1002348" y="973758"/>
                  </a:lnTo>
                  <a:lnTo>
                    <a:pt x="993141" y="976617"/>
                  </a:lnTo>
                  <a:lnTo>
                    <a:pt x="983616" y="979794"/>
                  </a:lnTo>
                  <a:lnTo>
                    <a:pt x="973773" y="982018"/>
                  </a:lnTo>
                  <a:lnTo>
                    <a:pt x="963931" y="984560"/>
                  </a:lnTo>
                  <a:lnTo>
                    <a:pt x="954088" y="986466"/>
                  </a:lnTo>
                  <a:lnTo>
                    <a:pt x="944246" y="988372"/>
                  </a:lnTo>
                  <a:lnTo>
                    <a:pt x="934403" y="990596"/>
                  </a:lnTo>
                  <a:lnTo>
                    <a:pt x="924561" y="991867"/>
                  </a:lnTo>
                  <a:lnTo>
                    <a:pt x="914401" y="993455"/>
                  </a:lnTo>
                  <a:lnTo>
                    <a:pt x="904241" y="994409"/>
                  </a:lnTo>
                  <a:lnTo>
                    <a:pt x="893763" y="995362"/>
                  </a:lnTo>
                  <a:lnTo>
                    <a:pt x="883603" y="995997"/>
                  </a:lnTo>
                  <a:lnTo>
                    <a:pt x="873126" y="996632"/>
                  </a:lnTo>
                  <a:lnTo>
                    <a:pt x="862648" y="996950"/>
                  </a:lnTo>
                  <a:lnTo>
                    <a:pt x="852171" y="996950"/>
                  </a:lnTo>
                  <a:lnTo>
                    <a:pt x="840423" y="996950"/>
                  </a:lnTo>
                  <a:lnTo>
                    <a:pt x="828358" y="996315"/>
                  </a:lnTo>
                  <a:lnTo>
                    <a:pt x="816293" y="995679"/>
                  </a:lnTo>
                  <a:lnTo>
                    <a:pt x="804546" y="994726"/>
                  </a:lnTo>
                  <a:lnTo>
                    <a:pt x="792798" y="993455"/>
                  </a:lnTo>
                  <a:lnTo>
                    <a:pt x="781368" y="992185"/>
                  </a:lnTo>
                  <a:lnTo>
                    <a:pt x="769621" y="990278"/>
                  </a:lnTo>
                  <a:lnTo>
                    <a:pt x="758191" y="988054"/>
                  </a:lnTo>
                  <a:lnTo>
                    <a:pt x="746761" y="985831"/>
                  </a:lnTo>
                  <a:lnTo>
                    <a:pt x="735331" y="983289"/>
                  </a:lnTo>
                  <a:lnTo>
                    <a:pt x="724218" y="980430"/>
                  </a:lnTo>
                  <a:lnTo>
                    <a:pt x="713106" y="977253"/>
                  </a:lnTo>
                  <a:lnTo>
                    <a:pt x="702311" y="973758"/>
                  </a:lnTo>
                  <a:lnTo>
                    <a:pt x="691198" y="970263"/>
                  </a:lnTo>
                  <a:lnTo>
                    <a:pt x="680721" y="966768"/>
                  </a:lnTo>
                  <a:lnTo>
                    <a:pt x="670243" y="962321"/>
                  </a:lnTo>
                  <a:lnTo>
                    <a:pt x="659448" y="958190"/>
                  </a:lnTo>
                  <a:lnTo>
                    <a:pt x="648971" y="953425"/>
                  </a:lnTo>
                  <a:lnTo>
                    <a:pt x="638811" y="948659"/>
                  </a:lnTo>
                  <a:lnTo>
                    <a:pt x="628651" y="943894"/>
                  </a:lnTo>
                  <a:lnTo>
                    <a:pt x="618491" y="938493"/>
                  </a:lnTo>
                  <a:lnTo>
                    <a:pt x="608648" y="933410"/>
                  </a:lnTo>
                  <a:lnTo>
                    <a:pt x="599123" y="927373"/>
                  </a:lnTo>
                  <a:lnTo>
                    <a:pt x="589281" y="921655"/>
                  </a:lnTo>
                  <a:lnTo>
                    <a:pt x="579756" y="915618"/>
                  </a:lnTo>
                  <a:lnTo>
                    <a:pt x="570548" y="909264"/>
                  </a:lnTo>
                  <a:lnTo>
                    <a:pt x="561023" y="902910"/>
                  </a:lnTo>
                  <a:lnTo>
                    <a:pt x="552133" y="895921"/>
                  </a:lnTo>
                  <a:lnTo>
                    <a:pt x="543561" y="889249"/>
                  </a:lnTo>
                  <a:lnTo>
                    <a:pt x="534671" y="881942"/>
                  </a:lnTo>
                  <a:lnTo>
                    <a:pt x="526098" y="874952"/>
                  </a:lnTo>
                  <a:lnTo>
                    <a:pt x="517526" y="867328"/>
                  </a:lnTo>
                  <a:lnTo>
                    <a:pt x="508318" y="858750"/>
                  </a:lnTo>
                  <a:lnTo>
                    <a:pt x="499428" y="849854"/>
                  </a:lnTo>
                  <a:lnTo>
                    <a:pt x="490538" y="840958"/>
                  </a:lnTo>
                  <a:lnTo>
                    <a:pt x="481648" y="831427"/>
                  </a:lnTo>
                  <a:lnTo>
                    <a:pt x="473711" y="821896"/>
                  </a:lnTo>
                  <a:lnTo>
                    <a:pt x="465456" y="812047"/>
                  </a:lnTo>
                  <a:lnTo>
                    <a:pt x="457518" y="801881"/>
                  </a:lnTo>
                  <a:lnTo>
                    <a:pt x="449898" y="791714"/>
                  </a:lnTo>
                  <a:lnTo>
                    <a:pt x="442596" y="781548"/>
                  </a:lnTo>
                  <a:lnTo>
                    <a:pt x="435293" y="770746"/>
                  </a:lnTo>
                  <a:lnTo>
                    <a:pt x="428626" y="759944"/>
                  </a:lnTo>
                  <a:lnTo>
                    <a:pt x="421958" y="749142"/>
                  </a:lnTo>
                  <a:lnTo>
                    <a:pt x="415608" y="738023"/>
                  </a:lnTo>
                  <a:lnTo>
                    <a:pt x="409576" y="726585"/>
                  </a:lnTo>
                  <a:lnTo>
                    <a:pt x="403861" y="715148"/>
                  </a:lnTo>
                  <a:lnTo>
                    <a:pt x="398463" y="703393"/>
                  </a:lnTo>
                  <a:lnTo>
                    <a:pt x="393383" y="691638"/>
                  </a:lnTo>
                  <a:lnTo>
                    <a:pt x="388303" y="679566"/>
                  </a:lnTo>
                  <a:lnTo>
                    <a:pt x="383858" y="667493"/>
                  </a:lnTo>
                  <a:lnTo>
                    <a:pt x="379731" y="655420"/>
                  </a:lnTo>
                  <a:lnTo>
                    <a:pt x="375603" y="643030"/>
                  </a:lnTo>
                  <a:lnTo>
                    <a:pt x="372111" y="630322"/>
                  </a:lnTo>
                  <a:lnTo>
                    <a:pt x="368936" y="617614"/>
                  </a:lnTo>
                  <a:lnTo>
                    <a:pt x="365443" y="604588"/>
                  </a:lnTo>
                  <a:lnTo>
                    <a:pt x="362903" y="591880"/>
                  </a:lnTo>
                  <a:lnTo>
                    <a:pt x="360681" y="578854"/>
                  </a:lnTo>
                  <a:lnTo>
                    <a:pt x="358776" y="565828"/>
                  </a:lnTo>
                  <a:lnTo>
                    <a:pt x="357188" y="552485"/>
                  </a:lnTo>
                  <a:lnTo>
                    <a:pt x="355601" y="539141"/>
                  </a:lnTo>
                  <a:lnTo>
                    <a:pt x="354648" y="525480"/>
                  </a:lnTo>
                  <a:lnTo>
                    <a:pt x="354331" y="511819"/>
                  </a:lnTo>
                  <a:lnTo>
                    <a:pt x="354013" y="498475"/>
                  </a:lnTo>
                  <a:lnTo>
                    <a:pt x="354331" y="485449"/>
                  </a:lnTo>
                  <a:lnTo>
                    <a:pt x="354648" y="472741"/>
                  </a:lnTo>
                  <a:lnTo>
                    <a:pt x="355601" y="460033"/>
                  </a:lnTo>
                  <a:lnTo>
                    <a:pt x="356871" y="447643"/>
                  </a:lnTo>
                  <a:lnTo>
                    <a:pt x="358141" y="434935"/>
                  </a:lnTo>
                  <a:lnTo>
                    <a:pt x="360046" y="422544"/>
                  </a:lnTo>
                  <a:lnTo>
                    <a:pt x="361951" y="410472"/>
                  </a:lnTo>
                  <a:lnTo>
                    <a:pt x="364173" y="397763"/>
                  </a:lnTo>
                  <a:lnTo>
                    <a:pt x="366713" y="385691"/>
                  </a:lnTo>
                  <a:lnTo>
                    <a:pt x="369888" y="373936"/>
                  </a:lnTo>
                  <a:lnTo>
                    <a:pt x="373063" y="361863"/>
                  </a:lnTo>
                  <a:lnTo>
                    <a:pt x="376556" y="350108"/>
                  </a:lnTo>
                  <a:lnTo>
                    <a:pt x="380683" y="338671"/>
                  </a:lnTo>
                  <a:lnTo>
                    <a:pt x="384493" y="326916"/>
                  </a:lnTo>
                  <a:lnTo>
                    <a:pt x="388621" y="315796"/>
                  </a:lnTo>
                  <a:lnTo>
                    <a:pt x="393383" y="304359"/>
                  </a:lnTo>
                  <a:lnTo>
                    <a:pt x="398146" y="293239"/>
                  </a:lnTo>
                  <a:lnTo>
                    <a:pt x="403543" y="282755"/>
                  </a:lnTo>
                  <a:lnTo>
                    <a:pt x="408623" y="271636"/>
                  </a:lnTo>
                  <a:lnTo>
                    <a:pt x="414656" y="261151"/>
                  </a:lnTo>
                  <a:lnTo>
                    <a:pt x="420371" y="250667"/>
                  </a:lnTo>
                  <a:lnTo>
                    <a:pt x="426721" y="240183"/>
                  </a:lnTo>
                  <a:lnTo>
                    <a:pt x="432753" y="230017"/>
                  </a:lnTo>
                  <a:lnTo>
                    <a:pt x="439421" y="219850"/>
                  </a:lnTo>
                  <a:lnTo>
                    <a:pt x="446088" y="210001"/>
                  </a:lnTo>
                  <a:lnTo>
                    <a:pt x="453391" y="200153"/>
                  </a:lnTo>
                  <a:lnTo>
                    <a:pt x="460693" y="190939"/>
                  </a:lnTo>
                  <a:lnTo>
                    <a:pt x="467996" y="181408"/>
                  </a:lnTo>
                  <a:lnTo>
                    <a:pt x="475933" y="172195"/>
                  </a:lnTo>
                  <a:lnTo>
                    <a:pt x="483871" y="163299"/>
                  </a:lnTo>
                  <a:lnTo>
                    <a:pt x="491808" y="154403"/>
                  </a:lnTo>
                  <a:lnTo>
                    <a:pt x="500381" y="146143"/>
                  </a:lnTo>
                  <a:lnTo>
                    <a:pt x="508953" y="137565"/>
                  </a:lnTo>
                  <a:lnTo>
                    <a:pt x="517526" y="129305"/>
                  </a:lnTo>
                  <a:lnTo>
                    <a:pt x="526416" y="121680"/>
                  </a:lnTo>
                  <a:lnTo>
                    <a:pt x="535623" y="113738"/>
                  </a:lnTo>
                  <a:lnTo>
                    <a:pt x="545148" y="106113"/>
                  </a:lnTo>
                  <a:lnTo>
                    <a:pt x="554673" y="99123"/>
                  </a:lnTo>
                  <a:lnTo>
                    <a:pt x="564516" y="92134"/>
                  </a:lnTo>
                  <a:lnTo>
                    <a:pt x="574041" y="85462"/>
                  </a:lnTo>
                  <a:lnTo>
                    <a:pt x="584201" y="78473"/>
                  </a:lnTo>
                  <a:lnTo>
                    <a:pt x="594361" y="72119"/>
                  </a:lnTo>
                  <a:lnTo>
                    <a:pt x="604838" y="66082"/>
                  </a:lnTo>
                  <a:lnTo>
                    <a:pt x="615316" y="60046"/>
                  </a:lnTo>
                  <a:lnTo>
                    <a:pt x="625793" y="54645"/>
                  </a:lnTo>
                  <a:lnTo>
                    <a:pt x="636906" y="48926"/>
                  </a:lnTo>
                  <a:lnTo>
                    <a:pt x="647701" y="44161"/>
                  </a:lnTo>
                  <a:lnTo>
                    <a:pt x="658813" y="39395"/>
                  </a:lnTo>
                  <a:lnTo>
                    <a:pt x="670243" y="34630"/>
                  </a:lnTo>
                  <a:lnTo>
                    <a:pt x="681356" y="30182"/>
                  </a:lnTo>
                  <a:lnTo>
                    <a:pt x="693103" y="26052"/>
                  </a:lnTo>
                  <a:lnTo>
                    <a:pt x="704533" y="22239"/>
                  </a:lnTo>
                  <a:lnTo>
                    <a:pt x="716281" y="19062"/>
                  </a:lnTo>
                  <a:lnTo>
                    <a:pt x="728346" y="15568"/>
                  </a:lnTo>
                  <a:lnTo>
                    <a:pt x="740093" y="12708"/>
                  </a:lnTo>
                  <a:lnTo>
                    <a:pt x="752158" y="10167"/>
                  </a:lnTo>
                  <a:lnTo>
                    <a:pt x="764541" y="7625"/>
                  </a:lnTo>
                  <a:lnTo>
                    <a:pt x="776606" y="5719"/>
                  </a:lnTo>
                  <a:lnTo>
                    <a:pt x="788988" y="3813"/>
                  </a:lnTo>
                  <a:lnTo>
                    <a:pt x="801688" y="2542"/>
                  </a:lnTo>
                  <a:lnTo>
                    <a:pt x="814071" y="1271"/>
                  </a:lnTo>
                  <a:lnTo>
                    <a:pt x="826771" y="636"/>
                  </a:lnTo>
                  <a:lnTo>
                    <a:pt x="839471" y="0"/>
                  </a:lnTo>
                  <a:close/>
                </a:path>
              </a:pathLst>
            </a:custGeom>
            <a:solidFill>
              <a:srgbClr val="F7F7F7"/>
            </a:solidFill>
            <a:ln>
              <a:noFill/>
            </a:ln>
          </p:spPr>
          <p:txBody>
            <a:bodyPr anchor="ctr">
              <a:normAutofit fontScale="85000" lnSpcReduction="20000"/>
              <a:scene3d>
                <a:camera prst="orthographicFront"/>
                <a:lightRig rig="threePt" dir="t"/>
              </a:scene3d>
              <a:sp3d>
                <a:contourClr>
                  <a:srgbClr val="FFFFFF"/>
                </a:contourClr>
              </a:sp3d>
            </a:bodyPr>
            <a:lstStyle/>
            <a:p>
              <a:pPr algn="ctr" fontAlgn="base">
                <a:defRPr/>
              </a:pPr>
              <a:endParaRPr lang="zh-CN" altLang="en-US" sz="2400" strike="noStrike" noProof="1">
                <a:solidFill>
                  <a:srgbClr val="FFFFFF"/>
                </a:solidFill>
              </a:endParaRPr>
            </a:p>
          </p:txBody>
        </p:sp>
      </p:grpSp>
      <p:grpSp>
        <p:nvGrpSpPr>
          <p:cNvPr id="29702" name="组合 10"/>
          <p:cNvGrpSpPr/>
          <p:nvPr/>
        </p:nvGrpSpPr>
        <p:grpSpPr>
          <a:xfrm>
            <a:off x="2235200" y="2828925"/>
            <a:ext cx="506413" cy="504825"/>
            <a:chOff x="1519237" y="1651743"/>
            <a:chExt cx="447675" cy="447675"/>
          </a:xfrm>
        </p:grpSpPr>
        <p:sp>
          <p:nvSpPr>
            <p:cNvPr id="12" name="椭圆 11"/>
            <p:cNvSpPr/>
            <p:nvPr/>
          </p:nvSpPr>
          <p:spPr>
            <a:xfrm>
              <a:off x="1519237" y="1651743"/>
              <a:ext cx="447675" cy="447675"/>
            </a:xfrm>
            <a:prstGeom prst="ellipse">
              <a:avLst/>
            </a:prstGeom>
            <a:solidFill>
              <a:schemeClr val="accent1">
                <a:lumMod val="50000"/>
              </a:schemeClr>
            </a:solidFill>
            <a:ln w="1905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lnSpc>
                  <a:spcPct val="80000"/>
                </a:lnSpc>
              </a:pPr>
              <a:endParaRPr lang="zh-CN" altLang="en-US" sz="2000">
                <a:solidFill>
                  <a:srgbClr val="FFFFFF"/>
                </a:solidFill>
                <a:latin typeface="Arial" panose="020B0604020202020204" pitchFamily="34" charset="0"/>
                <a:ea typeface="黑体" panose="02010609060101010101" charset="-122"/>
              </a:endParaRPr>
            </a:p>
          </p:txBody>
        </p:sp>
        <p:sp>
          <p:nvSpPr>
            <p:cNvPr id="13" name="KSO_Shape"/>
            <p:cNvSpPr/>
            <p:nvPr/>
          </p:nvSpPr>
          <p:spPr bwMode="auto">
            <a:xfrm>
              <a:off x="1632717" y="1704975"/>
              <a:ext cx="247650" cy="313481"/>
            </a:xfrm>
            <a:custGeom>
              <a:avLst/>
              <a:gdLst>
                <a:gd name="T0" fmla="*/ 508479 w 1679575"/>
                <a:gd name="T1" fmla="*/ 933537 h 2125662"/>
                <a:gd name="T2" fmla="*/ 645344 w 1679575"/>
                <a:gd name="T3" fmla="*/ 1004349 h 2125662"/>
                <a:gd name="T4" fmla="*/ 637947 w 1679575"/>
                <a:gd name="T5" fmla="*/ 1045870 h 2125662"/>
                <a:gd name="T6" fmla="*/ 629410 w 1679575"/>
                <a:gd name="T7" fmla="*/ 1095637 h 2125662"/>
                <a:gd name="T8" fmla="*/ 645913 w 1679575"/>
                <a:gd name="T9" fmla="*/ 1148533 h 2125662"/>
                <a:gd name="T10" fmla="*/ 923628 w 1679575"/>
                <a:gd name="T11" fmla="*/ 1679766 h 2125662"/>
                <a:gd name="T12" fmla="*/ 886068 w 1679575"/>
                <a:gd name="T13" fmla="*/ 1137442 h 2125662"/>
                <a:gd name="T14" fmla="*/ 896597 w 1679575"/>
                <a:gd name="T15" fmla="*/ 1083408 h 2125662"/>
                <a:gd name="T16" fmla="*/ 885214 w 1679575"/>
                <a:gd name="T17" fmla="*/ 1039044 h 2125662"/>
                <a:gd name="T18" fmla="*/ 917083 w 1679575"/>
                <a:gd name="T19" fmla="*/ 999799 h 2125662"/>
                <a:gd name="T20" fmla="*/ 1048543 w 1679575"/>
                <a:gd name="T21" fmla="*/ 927280 h 2125662"/>
                <a:gd name="T22" fmla="*/ 1168905 w 1679575"/>
                <a:gd name="T23" fmla="*/ 933822 h 2125662"/>
                <a:gd name="T24" fmla="*/ 1257397 w 1679575"/>
                <a:gd name="T25" fmla="*/ 1021128 h 2125662"/>
                <a:gd name="T26" fmla="*/ 1333655 w 1679575"/>
                <a:gd name="T27" fmla="*/ 1118957 h 2125662"/>
                <a:gd name="T28" fmla="*/ 1397392 w 1679575"/>
                <a:gd name="T29" fmla="*/ 1227592 h 2125662"/>
                <a:gd name="T30" fmla="*/ 1446903 w 1679575"/>
                <a:gd name="T31" fmla="*/ 1349025 h 2125662"/>
                <a:gd name="T32" fmla="*/ 1482186 w 1679575"/>
                <a:gd name="T33" fmla="*/ 1483540 h 2125662"/>
                <a:gd name="T34" fmla="*/ 1501820 w 1679575"/>
                <a:gd name="T35" fmla="*/ 1632274 h 2125662"/>
                <a:gd name="T36" fmla="*/ 1439790 w 1679575"/>
                <a:gd name="T37" fmla="*/ 1742331 h 2125662"/>
                <a:gd name="T38" fmla="*/ 1242601 w 1679575"/>
                <a:gd name="T39" fmla="*/ 1826794 h 2125662"/>
                <a:gd name="T40" fmla="*/ 1035738 w 1679575"/>
                <a:gd name="T41" fmla="*/ 1881112 h 2125662"/>
                <a:gd name="T42" fmla="*/ 822331 w 1679575"/>
                <a:gd name="T43" fmla="*/ 1904432 h 2125662"/>
                <a:gd name="T44" fmla="*/ 596403 w 1679575"/>
                <a:gd name="T45" fmla="*/ 1894194 h 2125662"/>
                <a:gd name="T46" fmla="*/ 373036 w 1679575"/>
                <a:gd name="T47" fmla="*/ 1847838 h 2125662"/>
                <a:gd name="T48" fmla="*/ 159344 w 1679575"/>
                <a:gd name="T49" fmla="*/ 1766788 h 2125662"/>
                <a:gd name="T50" fmla="*/ 0 w 1679575"/>
                <a:gd name="T51" fmla="*/ 1676354 h 2125662"/>
                <a:gd name="T52" fmla="*/ 15365 w 1679575"/>
                <a:gd name="T53" fmla="*/ 1518519 h 2125662"/>
                <a:gd name="T54" fmla="*/ 47234 w 1679575"/>
                <a:gd name="T55" fmla="*/ 1376611 h 2125662"/>
                <a:gd name="T56" fmla="*/ 94468 w 1679575"/>
                <a:gd name="T57" fmla="*/ 1249206 h 2125662"/>
                <a:gd name="T58" fmla="*/ 155930 w 1679575"/>
                <a:gd name="T59" fmla="*/ 1135735 h 2125662"/>
                <a:gd name="T60" fmla="*/ 230765 w 1679575"/>
                <a:gd name="T61" fmla="*/ 1035348 h 2125662"/>
                <a:gd name="T62" fmla="*/ 317835 w 1679575"/>
                <a:gd name="T63" fmla="*/ 946334 h 2125662"/>
                <a:gd name="T64" fmla="*/ 427669 w 1679575"/>
                <a:gd name="T65" fmla="*/ 860449 h 2125662"/>
                <a:gd name="T66" fmla="*/ 831848 w 1679575"/>
                <a:gd name="T67" fmla="*/ 5125 h 2125662"/>
                <a:gd name="T68" fmla="*/ 927152 w 1679575"/>
                <a:gd name="T69" fmla="*/ 31035 h 2125662"/>
                <a:gd name="T70" fmla="*/ 1013353 w 1679575"/>
                <a:gd name="T71" fmla="*/ 76590 h 2125662"/>
                <a:gd name="T72" fmla="*/ 1087035 w 1679575"/>
                <a:gd name="T73" fmla="*/ 138945 h 2125662"/>
                <a:gd name="T74" fmla="*/ 1145356 w 1679575"/>
                <a:gd name="T75" fmla="*/ 215250 h 2125662"/>
                <a:gd name="T76" fmla="*/ 1186607 w 1679575"/>
                <a:gd name="T77" fmla="*/ 303514 h 2125662"/>
                <a:gd name="T78" fmla="*/ 1207944 w 1679575"/>
                <a:gd name="T79" fmla="*/ 401174 h 2125662"/>
                <a:gd name="T80" fmla="*/ 1205383 w 1679575"/>
                <a:gd name="T81" fmla="*/ 513924 h 2125662"/>
                <a:gd name="T82" fmla="*/ 1172382 w 1679575"/>
                <a:gd name="T83" fmla="*/ 626673 h 2125662"/>
                <a:gd name="T84" fmla="*/ 1112924 w 1679575"/>
                <a:gd name="T85" fmla="*/ 725187 h 2125662"/>
                <a:gd name="T86" fmla="*/ 1030706 w 1679575"/>
                <a:gd name="T87" fmla="*/ 804625 h 2125662"/>
                <a:gd name="T88" fmla="*/ 915204 w 1679575"/>
                <a:gd name="T89" fmla="*/ 867264 h 2125662"/>
                <a:gd name="T90" fmla="*/ 837253 w 1679575"/>
                <a:gd name="T91" fmla="*/ 887764 h 2125662"/>
                <a:gd name="T92" fmla="*/ 753044 w 1679575"/>
                <a:gd name="T93" fmla="*/ 893458 h 2125662"/>
                <a:gd name="T94" fmla="*/ 658879 w 1679575"/>
                <a:gd name="T95" fmla="*/ 881215 h 2125662"/>
                <a:gd name="T96" fmla="*/ 572394 w 1679575"/>
                <a:gd name="T97" fmla="*/ 850180 h 2125662"/>
                <a:gd name="T98" fmla="*/ 494728 w 1679575"/>
                <a:gd name="T99" fmla="*/ 802917 h 2125662"/>
                <a:gd name="T100" fmla="*/ 424459 w 1679575"/>
                <a:gd name="T101" fmla="*/ 736576 h 2125662"/>
                <a:gd name="T102" fmla="*/ 366992 w 1679575"/>
                <a:gd name="T103" fmla="*/ 651159 h 2125662"/>
                <a:gd name="T104" fmla="*/ 330578 w 1679575"/>
                <a:gd name="T105" fmla="*/ 553500 h 2125662"/>
                <a:gd name="T106" fmla="*/ 317206 w 1679575"/>
                <a:gd name="T107" fmla="*/ 446729 h 2125662"/>
                <a:gd name="T108" fmla="*/ 328586 w 1679575"/>
                <a:gd name="T109" fmla="*/ 345653 h 2125662"/>
                <a:gd name="T110" fmla="*/ 361587 w 1679575"/>
                <a:gd name="T111" fmla="*/ 253403 h 2125662"/>
                <a:gd name="T112" fmla="*/ 412795 w 1679575"/>
                <a:gd name="T113" fmla="*/ 171118 h 2125662"/>
                <a:gd name="T114" fmla="*/ 479934 w 1679575"/>
                <a:gd name="T115" fmla="*/ 101931 h 2125662"/>
                <a:gd name="T116" fmla="*/ 560729 w 1679575"/>
                <a:gd name="T117" fmla="*/ 48972 h 2125662"/>
                <a:gd name="T118" fmla="*/ 652620 w 1679575"/>
                <a:gd name="T119" fmla="*/ 13952 h 2125662"/>
                <a:gd name="T120" fmla="*/ 752191 w 1679575"/>
                <a:gd name="T121" fmla="*/ 0 h 212566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679575" h="2125662">
                  <a:moveTo>
                    <a:pt x="481421" y="957262"/>
                  </a:moveTo>
                  <a:lnTo>
                    <a:pt x="484914" y="961070"/>
                  </a:lnTo>
                  <a:lnTo>
                    <a:pt x="490948" y="968686"/>
                  </a:lnTo>
                  <a:lnTo>
                    <a:pt x="497299" y="975667"/>
                  </a:lnTo>
                  <a:lnTo>
                    <a:pt x="510319" y="990264"/>
                  </a:lnTo>
                  <a:lnTo>
                    <a:pt x="523657" y="1003909"/>
                  </a:lnTo>
                  <a:lnTo>
                    <a:pt x="537947" y="1017237"/>
                  </a:lnTo>
                  <a:lnTo>
                    <a:pt x="552237" y="1029613"/>
                  </a:lnTo>
                  <a:lnTo>
                    <a:pt x="567480" y="1041671"/>
                  </a:lnTo>
                  <a:lnTo>
                    <a:pt x="583040" y="1053095"/>
                  </a:lnTo>
                  <a:lnTo>
                    <a:pt x="598601" y="1063884"/>
                  </a:lnTo>
                  <a:lnTo>
                    <a:pt x="615114" y="1074039"/>
                  </a:lnTo>
                  <a:lnTo>
                    <a:pt x="631627" y="1083558"/>
                  </a:lnTo>
                  <a:lnTo>
                    <a:pt x="649093" y="1092126"/>
                  </a:lnTo>
                  <a:lnTo>
                    <a:pt x="666241" y="1100377"/>
                  </a:lnTo>
                  <a:lnTo>
                    <a:pt x="684025" y="1107993"/>
                  </a:lnTo>
                  <a:lnTo>
                    <a:pt x="701808" y="1114657"/>
                  </a:lnTo>
                  <a:lnTo>
                    <a:pt x="720226" y="1120686"/>
                  </a:lnTo>
                  <a:lnTo>
                    <a:pt x="738645" y="1125763"/>
                  </a:lnTo>
                  <a:lnTo>
                    <a:pt x="734517" y="1130840"/>
                  </a:lnTo>
                  <a:lnTo>
                    <a:pt x="730706" y="1135283"/>
                  </a:lnTo>
                  <a:lnTo>
                    <a:pt x="727213" y="1140043"/>
                  </a:lnTo>
                  <a:lnTo>
                    <a:pt x="723402" y="1145437"/>
                  </a:lnTo>
                  <a:lnTo>
                    <a:pt x="720544" y="1150515"/>
                  </a:lnTo>
                  <a:lnTo>
                    <a:pt x="717368" y="1155909"/>
                  </a:lnTo>
                  <a:lnTo>
                    <a:pt x="714510" y="1161304"/>
                  </a:lnTo>
                  <a:lnTo>
                    <a:pt x="711970" y="1167016"/>
                  </a:lnTo>
                  <a:lnTo>
                    <a:pt x="710064" y="1172410"/>
                  </a:lnTo>
                  <a:lnTo>
                    <a:pt x="708159" y="1178439"/>
                  </a:lnTo>
                  <a:lnTo>
                    <a:pt x="706254" y="1184151"/>
                  </a:lnTo>
                  <a:lnTo>
                    <a:pt x="704983" y="1190498"/>
                  </a:lnTo>
                  <a:lnTo>
                    <a:pt x="704031" y="1196210"/>
                  </a:lnTo>
                  <a:lnTo>
                    <a:pt x="702761" y="1202556"/>
                  </a:lnTo>
                  <a:lnTo>
                    <a:pt x="702443" y="1208903"/>
                  </a:lnTo>
                  <a:lnTo>
                    <a:pt x="702125" y="1215249"/>
                  </a:lnTo>
                  <a:lnTo>
                    <a:pt x="702443" y="1222548"/>
                  </a:lnTo>
                  <a:lnTo>
                    <a:pt x="703078" y="1229529"/>
                  </a:lnTo>
                  <a:lnTo>
                    <a:pt x="704348" y="1236510"/>
                  </a:lnTo>
                  <a:lnTo>
                    <a:pt x="705619" y="1243174"/>
                  </a:lnTo>
                  <a:lnTo>
                    <a:pt x="707206" y="1249838"/>
                  </a:lnTo>
                  <a:lnTo>
                    <a:pt x="709112" y="1256819"/>
                  </a:lnTo>
                  <a:lnTo>
                    <a:pt x="711652" y="1263166"/>
                  </a:lnTo>
                  <a:lnTo>
                    <a:pt x="714193" y="1269512"/>
                  </a:lnTo>
                  <a:lnTo>
                    <a:pt x="717686" y="1275542"/>
                  </a:lnTo>
                  <a:lnTo>
                    <a:pt x="720861" y="1281571"/>
                  </a:lnTo>
                  <a:lnTo>
                    <a:pt x="724355" y="1287283"/>
                  </a:lnTo>
                  <a:lnTo>
                    <a:pt x="728483" y="1292995"/>
                  </a:lnTo>
                  <a:lnTo>
                    <a:pt x="732611" y="1298389"/>
                  </a:lnTo>
                  <a:lnTo>
                    <a:pt x="737057" y="1303784"/>
                  </a:lnTo>
                  <a:lnTo>
                    <a:pt x="742138" y="1308861"/>
                  </a:lnTo>
                  <a:lnTo>
                    <a:pt x="746901" y="1313304"/>
                  </a:lnTo>
                  <a:lnTo>
                    <a:pt x="672275" y="1874339"/>
                  </a:lnTo>
                  <a:lnTo>
                    <a:pt x="854237" y="2050773"/>
                  </a:lnTo>
                  <a:lnTo>
                    <a:pt x="1030800" y="1874339"/>
                  </a:lnTo>
                  <a:lnTo>
                    <a:pt x="956173" y="1313304"/>
                  </a:lnTo>
                  <a:lnTo>
                    <a:pt x="961572" y="1308544"/>
                  </a:lnTo>
                  <a:lnTo>
                    <a:pt x="966018" y="1303466"/>
                  </a:lnTo>
                  <a:lnTo>
                    <a:pt x="970781" y="1298072"/>
                  </a:lnTo>
                  <a:lnTo>
                    <a:pt x="974910" y="1292995"/>
                  </a:lnTo>
                  <a:lnTo>
                    <a:pt x="978720" y="1286965"/>
                  </a:lnTo>
                  <a:lnTo>
                    <a:pt x="982531" y="1281571"/>
                  </a:lnTo>
                  <a:lnTo>
                    <a:pt x="986024" y="1275224"/>
                  </a:lnTo>
                  <a:lnTo>
                    <a:pt x="988882" y="1269195"/>
                  </a:lnTo>
                  <a:lnTo>
                    <a:pt x="991423" y="1262849"/>
                  </a:lnTo>
                  <a:lnTo>
                    <a:pt x="994281" y="1256502"/>
                  </a:lnTo>
                  <a:lnTo>
                    <a:pt x="996186" y="1249838"/>
                  </a:lnTo>
                  <a:lnTo>
                    <a:pt x="997774" y="1243174"/>
                  </a:lnTo>
                  <a:lnTo>
                    <a:pt x="999044" y="1236510"/>
                  </a:lnTo>
                  <a:lnTo>
                    <a:pt x="999997" y="1229212"/>
                  </a:lnTo>
                  <a:lnTo>
                    <a:pt x="1000632" y="1222548"/>
                  </a:lnTo>
                  <a:lnTo>
                    <a:pt x="1000632" y="1215249"/>
                  </a:lnTo>
                  <a:lnTo>
                    <a:pt x="1000632" y="1208903"/>
                  </a:lnTo>
                  <a:lnTo>
                    <a:pt x="1000314" y="1203191"/>
                  </a:lnTo>
                  <a:lnTo>
                    <a:pt x="999679" y="1197479"/>
                  </a:lnTo>
                  <a:lnTo>
                    <a:pt x="998727" y="1191767"/>
                  </a:lnTo>
                  <a:lnTo>
                    <a:pt x="997456" y="1186055"/>
                  </a:lnTo>
                  <a:lnTo>
                    <a:pt x="996186" y="1180661"/>
                  </a:lnTo>
                  <a:lnTo>
                    <a:pt x="994598" y="1175266"/>
                  </a:lnTo>
                  <a:lnTo>
                    <a:pt x="992375" y="1169872"/>
                  </a:lnTo>
                  <a:lnTo>
                    <a:pt x="990152" y="1164794"/>
                  </a:lnTo>
                  <a:lnTo>
                    <a:pt x="987929" y="1159400"/>
                  </a:lnTo>
                  <a:lnTo>
                    <a:pt x="985389" y="1154640"/>
                  </a:lnTo>
                  <a:lnTo>
                    <a:pt x="982849" y="1149563"/>
                  </a:lnTo>
                  <a:lnTo>
                    <a:pt x="979355" y="1144803"/>
                  </a:lnTo>
                  <a:lnTo>
                    <a:pt x="976497" y="1139725"/>
                  </a:lnTo>
                  <a:lnTo>
                    <a:pt x="973004" y="1135283"/>
                  </a:lnTo>
                  <a:lnTo>
                    <a:pt x="969829" y="1130840"/>
                  </a:lnTo>
                  <a:lnTo>
                    <a:pt x="987612" y="1126398"/>
                  </a:lnTo>
                  <a:lnTo>
                    <a:pt x="1005713" y="1121320"/>
                  </a:lnTo>
                  <a:lnTo>
                    <a:pt x="1023496" y="1115609"/>
                  </a:lnTo>
                  <a:lnTo>
                    <a:pt x="1041280" y="1109262"/>
                  </a:lnTo>
                  <a:lnTo>
                    <a:pt x="1058428" y="1101963"/>
                  </a:lnTo>
                  <a:lnTo>
                    <a:pt x="1075576" y="1094665"/>
                  </a:lnTo>
                  <a:lnTo>
                    <a:pt x="1092089" y="1086097"/>
                  </a:lnTo>
                  <a:lnTo>
                    <a:pt x="1108602" y="1076895"/>
                  </a:lnTo>
                  <a:lnTo>
                    <a:pt x="1124480" y="1067375"/>
                  </a:lnTo>
                  <a:lnTo>
                    <a:pt x="1140041" y="1056903"/>
                  </a:lnTo>
                  <a:lnTo>
                    <a:pt x="1155601" y="1046114"/>
                  </a:lnTo>
                  <a:lnTo>
                    <a:pt x="1170209" y="1034690"/>
                  </a:lnTo>
                  <a:lnTo>
                    <a:pt x="1184817" y="1022632"/>
                  </a:lnTo>
                  <a:lnTo>
                    <a:pt x="1198472" y="1009938"/>
                  </a:lnTo>
                  <a:lnTo>
                    <a:pt x="1211809" y="996928"/>
                  </a:lnTo>
                  <a:lnTo>
                    <a:pt x="1225147" y="983283"/>
                  </a:lnTo>
                  <a:lnTo>
                    <a:pt x="1228640" y="979792"/>
                  </a:lnTo>
                  <a:lnTo>
                    <a:pt x="1232451" y="982966"/>
                  </a:lnTo>
                  <a:lnTo>
                    <a:pt x="1257220" y="1002005"/>
                  </a:lnTo>
                  <a:lnTo>
                    <a:pt x="1281037" y="1021680"/>
                  </a:lnTo>
                  <a:lnTo>
                    <a:pt x="1304537" y="1041989"/>
                  </a:lnTo>
                  <a:lnTo>
                    <a:pt x="1316604" y="1052143"/>
                  </a:lnTo>
                  <a:lnTo>
                    <a:pt x="1327719" y="1062615"/>
                  </a:lnTo>
                  <a:lnTo>
                    <a:pt x="1338833" y="1073404"/>
                  </a:lnTo>
                  <a:lnTo>
                    <a:pt x="1349948" y="1084193"/>
                  </a:lnTo>
                  <a:lnTo>
                    <a:pt x="1361062" y="1094982"/>
                  </a:lnTo>
                  <a:lnTo>
                    <a:pt x="1371860" y="1105771"/>
                  </a:lnTo>
                  <a:lnTo>
                    <a:pt x="1382339" y="1116561"/>
                  </a:lnTo>
                  <a:lnTo>
                    <a:pt x="1392818" y="1127984"/>
                  </a:lnTo>
                  <a:lnTo>
                    <a:pt x="1403298" y="1139408"/>
                  </a:lnTo>
                  <a:lnTo>
                    <a:pt x="1413460" y="1150832"/>
                  </a:lnTo>
                  <a:lnTo>
                    <a:pt x="1423304" y="1162573"/>
                  </a:lnTo>
                  <a:lnTo>
                    <a:pt x="1433149" y="1174314"/>
                  </a:lnTo>
                  <a:lnTo>
                    <a:pt x="1442675" y="1186373"/>
                  </a:lnTo>
                  <a:lnTo>
                    <a:pt x="1452202" y="1198748"/>
                  </a:lnTo>
                  <a:lnTo>
                    <a:pt x="1461411" y="1210807"/>
                  </a:lnTo>
                  <a:lnTo>
                    <a:pt x="1470621" y="1223183"/>
                  </a:lnTo>
                  <a:lnTo>
                    <a:pt x="1479830" y="1235876"/>
                  </a:lnTo>
                  <a:lnTo>
                    <a:pt x="1488404" y="1248569"/>
                  </a:lnTo>
                  <a:lnTo>
                    <a:pt x="1496978" y="1261262"/>
                  </a:lnTo>
                  <a:lnTo>
                    <a:pt x="1505552" y="1274272"/>
                  </a:lnTo>
                  <a:lnTo>
                    <a:pt x="1513809" y="1287600"/>
                  </a:lnTo>
                  <a:lnTo>
                    <a:pt x="1521748" y="1300611"/>
                  </a:lnTo>
                  <a:lnTo>
                    <a:pt x="1529687" y="1314573"/>
                  </a:lnTo>
                  <a:lnTo>
                    <a:pt x="1537308" y="1328218"/>
                  </a:lnTo>
                  <a:lnTo>
                    <a:pt x="1544930" y="1341863"/>
                  </a:lnTo>
                  <a:lnTo>
                    <a:pt x="1552234" y="1355826"/>
                  </a:lnTo>
                  <a:lnTo>
                    <a:pt x="1559537" y="1369788"/>
                  </a:lnTo>
                  <a:lnTo>
                    <a:pt x="1566206" y="1384385"/>
                  </a:lnTo>
                  <a:lnTo>
                    <a:pt x="1573193" y="1398982"/>
                  </a:lnTo>
                  <a:lnTo>
                    <a:pt x="1579544" y="1413579"/>
                  </a:lnTo>
                  <a:lnTo>
                    <a:pt x="1586213" y="1428176"/>
                  </a:lnTo>
                  <a:lnTo>
                    <a:pt x="1592246" y="1443725"/>
                  </a:lnTo>
                  <a:lnTo>
                    <a:pt x="1598280" y="1458640"/>
                  </a:lnTo>
                  <a:lnTo>
                    <a:pt x="1603996" y="1473871"/>
                  </a:lnTo>
                  <a:lnTo>
                    <a:pt x="1609712" y="1489738"/>
                  </a:lnTo>
                  <a:lnTo>
                    <a:pt x="1614793" y="1505287"/>
                  </a:lnTo>
                  <a:lnTo>
                    <a:pt x="1620191" y="1521153"/>
                  </a:lnTo>
                  <a:lnTo>
                    <a:pt x="1624955" y="1537337"/>
                  </a:lnTo>
                  <a:lnTo>
                    <a:pt x="1630036" y="1553521"/>
                  </a:lnTo>
                  <a:lnTo>
                    <a:pt x="1634482" y="1570339"/>
                  </a:lnTo>
                  <a:lnTo>
                    <a:pt x="1638610" y="1586840"/>
                  </a:lnTo>
                  <a:lnTo>
                    <a:pt x="1643056" y="1603976"/>
                  </a:lnTo>
                  <a:lnTo>
                    <a:pt x="1646867" y="1620794"/>
                  </a:lnTo>
                  <a:lnTo>
                    <a:pt x="1650677" y="1637930"/>
                  </a:lnTo>
                  <a:lnTo>
                    <a:pt x="1654170" y="1655383"/>
                  </a:lnTo>
                  <a:lnTo>
                    <a:pt x="1657664" y="1673153"/>
                  </a:lnTo>
                  <a:lnTo>
                    <a:pt x="1660522" y="1690923"/>
                  </a:lnTo>
                  <a:lnTo>
                    <a:pt x="1663697" y="1709011"/>
                  </a:lnTo>
                  <a:lnTo>
                    <a:pt x="1666238" y="1727099"/>
                  </a:lnTo>
                  <a:lnTo>
                    <a:pt x="1668461" y="1745821"/>
                  </a:lnTo>
                  <a:lnTo>
                    <a:pt x="1670684" y="1764226"/>
                  </a:lnTo>
                  <a:lnTo>
                    <a:pt x="1672589" y="1783266"/>
                  </a:lnTo>
                  <a:lnTo>
                    <a:pt x="1674177" y="1802305"/>
                  </a:lnTo>
                  <a:lnTo>
                    <a:pt x="1676082" y="1821345"/>
                  </a:lnTo>
                  <a:lnTo>
                    <a:pt x="1677352" y="1841019"/>
                  </a:lnTo>
                  <a:lnTo>
                    <a:pt x="1678305" y="1860694"/>
                  </a:lnTo>
                  <a:lnTo>
                    <a:pt x="1679258" y="1880368"/>
                  </a:lnTo>
                  <a:lnTo>
                    <a:pt x="1679575" y="1900677"/>
                  </a:lnTo>
                  <a:lnTo>
                    <a:pt x="1679575" y="1903850"/>
                  </a:lnTo>
                  <a:lnTo>
                    <a:pt x="1677035" y="1905437"/>
                  </a:lnTo>
                  <a:lnTo>
                    <a:pt x="1653853" y="1918765"/>
                  </a:lnTo>
                  <a:lnTo>
                    <a:pt x="1630353" y="1931775"/>
                  </a:lnTo>
                  <a:lnTo>
                    <a:pt x="1606854" y="1944151"/>
                  </a:lnTo>
                  <a:lnTo>
                    <a:pt x="1583037" y="1956209"/>
                  </a:lnTo>
                  <a:lnTo>
                    <a:pt x="1558902" y="1967950"/>
                  </a:lnTo>
                  <a:lnTo>
                    <a:pt x="1534768" y="1979374"/>
                  </a:lnTo>
                  <a:lnTo>
                    <a:pt x="1510316" y="1990163"/>
                  </a:lnTo>
                  <a:lnTo>
                    <a:pt x="1485864" y="2000635"/>
                  </a:lnTo>
                  <a:lnTo>
                    <a:pt x="1461411" y="2010790"/>
                  </a:lnTo>
                  <a:lnTo>
                    <a:pt x="1436642" y="2020627"/>
                  </a:lnTo>
                  <a:lnTo>
                    <a:pt x="1411872" y="2029512"/>
                  </a:lnTo>
                  <a:lnTo>
                    <a:pt x="1386785" y="2038397"/>
                  </a:lnTo>
                  <a:lnTo>
                    <a:pt x="1361380" y="2046965"/>
                  </a:lnTo>
                  <a:lnTo>
                    <a:pt x="1335975" y="2054581"/>
                  </a:lnTo>
                  <a:lnTo>
                    <a:pt x="1310570" y="2062514"/>
                  </a:lnTo>
                  <a:lnTo>
                    <a:pt x="1285166" y="2069495"/>
                  </a:lnTo>
                  <a:lnTo>
                    <a:pt x="1259443" y="2076159"/>
                  </a:lnTo>
                  <a:lnTo>
                    <a:pt x="1233403" y="2082506"/>
                  </a:lnTo>
                  <a:lnTo>
                    <a:pt x="1207681" y="2088535"/>
                  </a:lnTo>
                  <a:lnTo>
                    <a:pt x="1181959" y="2093929"/>
                  </a:lnTo>
                  <a:lnTo>
                    <a:pt x="1155919" y="2099007"/>
                  </a:lnTo>
                  <a:lnTo>
                    <a:pt x="1129561" y="2103767"/>
                  </a:lnTo>
                  <a:lnTo>
                    <a:pt x="1103204" y="2107892"/>
                  </a:lnTo>
                  <a:lnTo>
                    <a:pt x="1077164" y="2111382"/>
                  </a:lnTo>
                  <a:lnTo>
                    <a:pt x="1050806" y="2114873"/>
                  </a:lnTo>
                  <a:lnTo>
                    <a:pt x="1024131" y="2117729"/>
                  </a:lnTo>
                  <a:lnTo>
                    <a:pt x="997774" y="2119950"/>
                  </a:lnTo>
                  <a:lnTo>
                    <a:pt x="971099" y="2121854"/>
                  </a:lnTo>
                  <a:lnTo>
                    <a:pt x="944424" y="2123441"/>
                  </a:lnTo>
                  <a:lnTo>
                    <a:pt x="917749" y="2125028"/>
                  </a:lnTo>
                  <a:lnTo>
                    <a:pt x="891074" y="2125662"/>
                  </a:lnTo>
                  <a:lnTo>
                    <a:pt x="864399" y="2125662"/>
                  </a:lnTo>
                  <a:lnTo>
                    <a:pt x="835818" y="2125662"/>
                  </a:lnTo>
                  <a:lnTo>
                    <a:pt x="807238" y="2124710"/>
                  </a:lnTo>
                  <a:lnTo>
                    <a:pt x="778657" y="2123124"/>
                  </a:lnTo>
                  <a:lnTo>
                    <a:pt x="750395" y="2121537"/>
                  </a:lnTo>
                  <a:lnTo>
                    <a:pt x="722132" y="2119316"/>
                  </a:lnTo>
                  <a:lnTo>
                    <a:pt x="693869" y="2116777"/>
                  </a:lnTo>
                  <a:lnTo>
                    <a:pt x="665606" y="2113604"/>
                  </a:lnTo>
                  <a:lnTo>
                    <a:pt x="637661" y="2109478"/>
                  </a:lnTo>
                  <a:lnTo>
                    <a:pt x="609398" y="2105353"/>
                  </a:lnTo>
                  <a:lnTo>
                    <a:pt x="581453" y="2100593"/>
                  </a:lnTo>
                  <a:lnTo>
                    <a:pt x="553825" y="2095199"/>
                  </a:lnTo>
                  <a:lnTo>
                    <a:pt x="525880" y="2089487"/>
                  </a:lnTo>
                  <a:lnTo>
                    <a:pt x="498252" y="2083458"/>
                  </a:lnTo>
                  <a:lnTo>
                    <a:pt x="470624" y="2076476"/>
                  </a:lnTo>
                  <a:lnTo>
                    <a:pt x="443314" y="2069495"/>
                  </a:lnTo>
                  <a:lnTo>
                    <a:pt x="416321" y="2061879"/>
                  </a:lnTo>
                  <a:lnTo>
                    <a:pt x="389011" y="2053629"/>
                  </a:lnTo>
                  <a:lnTo>
                    <a:pt x="362019" y="2045378"/>
                  </a:lnTo>
                  <a:lnTo>
                    <a:pt x="335343" y="2036176"/>
                  </a:lnTo>
                  <a:lnTo>
                    <a:pt x="308668" y="2026656"/>
                  </a:lnTo>
                  <a:lnTo>
                    <a:pt x="282311" y="2016502"/>
                  </a:lnTo>
                  <a:lnTo>
                    <a:pt x="255953" y="2006030"/>
                  </a:lnTo>
                  <a:lnTo>
                    <a:pt x="229913" y="1994923"/>
                  </a:lnTo>
                  <a:lnTo>
                    <a:pt x="203556" y="1983499"/>
                  </a:lnTo>
                  <a:lnTo>
                    <a:pt x="177833" y="1971441"/>
                  </a:lnTo>
                  <a:lnTo>
                    <a:pt x="152429" y="1959065"/>
                  </a:lnTo>
                  <a:lnTo>
                    <a:pt x="127024" y="1946372"/>
                  </a:lnTo>
                  <a:lnTo>
                    <a:pt x="101619" y="1933044"/>
                  </a:lnTo>
                  <a:lnTo>
                    <a:pt x="76532" y="1919399"/>
                  </a:lnTo>
                  <a:lnTo>
                    <a:pt x="51762" y="1905437"/>
                  </a:lnTo>
                  <a:lnTo>
                    <a:pt x="27310" y="1890523"/>
                  </a:lnTo>
                  <a:lnTo>
                    <a:pt x="2858" y="1875291"/>
                  </a:lnTo>
                  <a:lnTo>
                    <a:pt x="0" y="1888301"/>
                  </a:lnTo>
                  <a:lnTo>
                    <a:pt x="0" y="1870531"/>
                  </a:lnTo>
                  <a:lnTo>
                    <a:pt x="952" y="1850222"/>
                  </a:lnTo>
                  <a:lnTo>
                    <a:pt x="2223" y="1829913"/>
                  </a:lnTo>
                  <a:lnTo>
                    <a:pt x="3493" y="1809604"/>
                  </a:lnTo>
                  <a:lnTo>
                    <a:pt x="5398" y="1790247"/>
                  </a:lnTo>
                  <a:lnTo>
                    <a:pt x="6986" y="1770573"/>
                  </a:lnTo>
                  <a:lnTo>
                    <a:pt x="9209" y="1750898"/>
                  </a:lnTo>
                  <a:lnTo>
                    <a:pt x="11749" y="1732176"/>
                  </a:lnTo>
                  <a:lnTo>
                    <a:pt x="14290" y="1713136"/>
                  </a:lnTo>
                  <a:lnTo>
                    <a:pt x="17148" y="1694414"/>
                  </a:lnTo>
                  <a:lnTo>
                    <a:pt x="20006" y="1676009"/>
                  </a:lnTo>
                  <a:lnTo>
                    <a:pt x="23499" y="1657604"/>
                  </a:lnTo>
                  <a:lnTo>
                    <a:pt x="26992" y="1639834"/>
                  </a:lnTo>
                  <a:lnTo>
                    <a:pt x="30486" y="1621746"/>
                  </a:lnTo>
                  <a:lnTo>
                    <a:pt x="34931" y="1604293"/>
                  </a:lnTo>
                  <a:lnTo>
                    <a:pt x="38742" y="1586840"/>
                  </a:lnTo>
                  <a:lnTo>
                    <a:pt x="43188" y="1569704"/>
                  </a:lnTo>
                  <a:lnTo>
                    <a:pt x="47951" y="1552569"/>
                  </a:lnTo>
                  <a:lnTo>
                    <a:pt x="52715" y="1536068"/>
                  </a:lnTo>
                  <a:lnTo>
                    <a:pt x="57796" y="1519249"/>
                  </a:lnTo>
                  <a:lnTo>
                    <a:pt x="62877" y="1503066"/>
                  </a:lnTo>
                  <a:lnTo>
                    <a:pt x="68593" y="1486564"/>
                  </a:lnTo>
                  <a:lnTo>
                    <a:pt x="73991" y="1470698"/>
                  </a:lnTo>
                  <a:lnTo>
                    <a:pt x="80025" y="1455149"/>
                  </a:lnTo>
                  <a:lnTo>
                    <a:pt x="86059" y="1439283"/>
                  </a:lnTo>
                  <a:lnTo>
                    <a:pt x="92410" y="1424051"/>
                  </a:lnTo>
                  <a:lnTo>
                    <a:pt x="98761" y="1409137"/>
                  </a:lnTo>
                  <a:lnTo>
                    <a:pt x="105430" y="1393905"/>
                  </a:lnTo>
                  <a:lnTo>
                    <a:pt x="112098" y="1378990"/>
                  </a:lnTo>
                  <a:lnTo>
                    <a:pt x="119402" y="1364393"/>
                  </a:lnTo>
                  <a:lnTo>
                    <a:pt x="126706" y="1350114"/>
                  </a:lnTo>
                  <a:lnTo>
                    <a:pt x="134010" y="1335834"/>
                  </a:lnTo>
                  <a:lnTo>
                    <a:pt x="141632" y="1321871"/>
                  </a:lnTo>
                  <a:lnTo>
                    <a:pt x="149571" y="1307909"/>
                  </a:lnTo>
                  <a:lnTo>
                    <a:pt x="157510" y="1294264"/>
                  </a:lnTo>
                  <a:lnTo>
                    <a:pt x="165766" y="1280936"/>
                  </a:lnTo>
                  <a:lnTo>
                    <a:pt x="174023" y="1267291"/>
                  </a:lnTo>
                  <a:lnTo>
                    <a:pt x="182597" y="1253963"/>
                  </a:lnTo>
                  <a:lnTo>
                    <a:pt x="191171" y="1241270"/>
                  </a:lnTo>
                  <a:lnTo>
                    <a:pt x="200380" y="1228260"/>
                  </a:lnTo>
                  <a:lnTo>
                    <a:pt x="209589" y="1215884"/>
                  </a:lnTo>
                  <a:lnTo>
                    <a:pt x="218799" y="1203191"/>
                  </a:lnTo>
                  <a:lnTo>
                    <a:pt x="228008" y="1191133"/>
                  </a:lnTo>
                  <a:lnTo>
                    <a:pt x="237852" y="1178757"/>
                  </a:lnTo>
                  <a:lnTo>
                    <a:pt x="247697" y="1167016"/>
                  </a:lnTo>
                  <a:lnTo>
                    <a:pt x="257541" y="1155275"/>
                  </a:lnTo>
                  <a:lnTo>
                    <a:pt x="267703" y="1143533"/>
                  </a:lnTo>
                  <a:lnTo>
                    <a:pt x="278182" y="1132110"/>
                  </a:lnTo>
                  <a:lnTo>
                    <a:pt x="288662" y="1120686"/>
                  </a:lnTo>
                  <a:lnTo>
                    <a:pt x="298824" y="1109579"/>
                  </a:lnTo>
                  <a:lnTo>
                    <a:pt x="309938" y="1098473"/>
                  </a:lnTo>
                  <a:lnTo>
                    <a:pt x="320735" y="1087684"/>
                  </a:lnTo>
                  <a:lnTo>
                    <a:pt x="331850" y="1076895"/>
                  </a:lnTo>
                  <a:lnTo>
                    <a:pt x="343282" y="1066423"/>
                  </a:lnTo>
                  <a:lnTo>
                    <a:pt x="354715" y="1055951"/>
                  </a:lnTo>
                  <a:lnTo>
                    <a:pt x="366147" y="1045797"/>
                  </a:lnTo>
                  <a:lnTo>
                    <a:pt x="377897" y="1035642"/>
                  </a:lnTo>
                  <a:lnTo>
                    <a:pt x="389964" y="1025805"/>
                  </a:lnTo>
                  <a:lnTo>
                    <a:pt x="401714" y="1015968"/>
                  </a:lnTo>
                  <a:lnTo>
                    <a:pt x="414099" y="1006448"/>
                  </a:lnTo>
                  <a:lnTo>
                    <a:pt x="426801" y="996928"/>
                  </a:lnTo>
                  <a:lnTo>
                    <a:pt x="439186" y="987408"/>
                  </a:lnTo>
                  <a:lnTo>
                    <a:pt x="451571" y="977888"/>
                  </a:lnTo>
                  <a:lnTo>
                    <a:pt x="477293" y="960118"/>
                  </a:lnTo>
                  <a:lnTo>
                    <a:pt x="481421" y="957262"/>
                  </a:lnTo>
                  <a:close/>
                  <a:moveTo>
                    <a:pt x="839471" y="0"/>
                  </a:moveTo>
                  <a:lnTo>
                    <a:pt x="852171" y="0"/>
                  </a:lnTo>
                  <a:lnTo>
                    <a:pt x="865506" y="0"/>
                  </a:lnTo>
                  <a:lnTo>
                    <a:pt x="878206" y="636"/>
                  </a:lnTo>
                  <a:lnTo>
                    <a:pt x="890906" y="1271"/>
                  </a:lnTo>
                  <a:lnTo>
                    <a:pt x="903288" y="2542"/>
                  </a:lnTo>
                  <a:lnTo>
                    <a:pt x="915988" y="3813"/>
                  </a:lnTo>
                  <a:lnTo>
                    <a:pt x="928371" y="5719"/>
                  </a:lnTo>
                  <a:lnTo>
                    <a:pt x="940436" y="7943"/>
                  </a:lnTo>
                  <a:lnTo>
                    <a:pt x="952818" y="10167"/>
                  </a:lnTo>
                  <a:lnTo>
                    <a:pt x="964883" y="12708"/>
                  </a:lnTo>
                  <a:lnTo>
                    <a:pt x="976631" y="15568"/>
                  </a:lnTo>
                  <a:lnTo>
                    <a:pt x="988696" y="19062"/>
                  </a:lnTo>
                  <a:lnTo>
                    <a:pt x="1000443" y="22239"/>
                  </a:lnTo>
                  <a:lnTo>
                    <a:pt x="1011873" y="26052"/>
                  </a:lnTo>
                  <a:lnTo>
                    <a:pt x="1023621" y="30182"/>
                  </a:lnTo>
                  <a:lnTo>
                    <a:pt x="1034733" y="34630"/>
                  </a:lnTo>
                  <a:lnTo>
                    <a:pt x="1046163" y="39395"/>
                  </a:lnTo>
                  <a:lnTo>
                    <a:pt x="1057276" y="44161"/>
                  </a:lnTo>
                  <a:lnTo>
                    <a:pt x="1068388" y="48926"/>
                  </a:lnTo>
                  <a:lnTo>
                    <a:pt x="1079183" y="54645"/>
                  </a:lnTo>
                  <a:lnTo>
                    <a:pt x="1089661" y="60046"/>
                  </a:lnTo>
                  <a:lnTo>
                    <a:pt x="1100456" y="66082"/>
                  </a:lnTo>
                  <a:lnTo>
                    <a:pt x="1110616" y="72119"/>
                  </a:lnTo>
                  <a:lnTo>
                    <a:pt x="1120776" y="78790"/>
                  </a:lnTo>
                  <a:lnTo>
                    <a:pt x="1130936" y="85462"/>
                  </a:lnTo>
                  <a:lnTo>
                    <a:pt x="1140461" y="92134"/>
                  </a:lnTo>
                  <a:lnTo>
                    <a:pt x="1150303" y="99123"/>
                  </a:lnTo>
                  <a:lnTo>
                    <a:pt x="1159828" y="106430"/>
                  </a:lnTo>
                  <a:lnTo>
                    <a:pt x="1169353" y="114055"/>
                  </a:lnTo>
                  <a:lnTo>
                    <a:pt x="1178561" y="121680"/>
                  </a:lnTo>
                  <a:lnTo>
                    <a:pt x="1187133" y="129623"/>
                  </a:lnTo>
                  <a:lnTo>
                    <a:pt x="1196023" y="137883"/>
                  </a:lnTo>
                  <a:lnTo>
                    <a:pt x="1204596" y="146143"/>
                  </a:lnTo>
                  <a:lnTo>
                    <a:pt x="1213168" y="155039"/>
                  </a:lnTo>
                  <a:lnTo>
                    <a:pt x="1221106" y="163299"/>
                  </a:lnTo>
                  <a:lnTo>
                    <a:pt x="1229043" y="172513"/>
                  </a:lnTo>
                  <a:lnTo>
                    <a:pt x="1236981" y="181726"/>
                  </a:lnTo>
                  <a:lnTo>
                    <a:pt x="1244283" y="190939"/>
                  </a:lnTo>
                  <a:lnTo>
                    <a:pt x="1251586" y="200153"/>
                  </a:lnTo>
                  <a:lnTo>
                    <a:pt x="1258888" y="210001"/>
                  </a:lnTo>
                  <a:lnTo>
                    <a:pt x="1265556" y="219850"/>
                  </a:lnTo>
                  <a:lnTo>
                    <a:pt x="1272223" y="230017"/>
                  </a:lnTo>
                  <a:lnTo>
                    <a:pt x="1278256" y="240183"/>
                  </a:lnTo>
                  <a:lnTo>
                    <a:pt x="1284606" y="250667"/>
                  </a:lnTo>
                  <a:lnTo>
                    <a:pt x="1290321" y="261151"/>
                  </a:lnTo>
                  <a:lnTo>
                    <a:pt x="1296353" y="271953"/>
                  </a:lnTo>
                  <a:lnTo>
                    <a:pt x="1301433" y="282755"/>
                  </a:lnTo>
                  <a:lnTo>
                    <a:pt x="1306831" y="293239"/>
                  </a:lnTo>
                  <a:lnTo>
                    <a:pt x="1311593" y="304359"/>
                  </a:lnTo>
                  <a:lnTo>
                    <a:pt x="1316356" y="315796"/>
                  </a:lnTo>
                  <a:lnTo>
                    <a:pt x="1320483" y="327234"/>
                  </a:lnTo>
                  <a:lnTo>
                    <a:pt x="1324293" y="338671"/>
                  </a:lnTo>
                  <a:lnTo>
                    <a:pt x="1328421" y="350426"/>
                  </a:lnTo>
                  <a:lnTo>
                    <a:pt x="1331913" y="362181"/>
                  </a:lnTo>
                  <a:lnTo>
                    <a:pt x="1335088" y="373936"/>
                  </a:lnTo>
                  <a:lnTo>
                    <a:pt x="1337946" y="386009"/>
                  </a:lnTo>
                  <a:lnTo>
                    <a:pt x="1340803" y="398081"/>
                  </a:lnTo>
                  <a:lnTo>
                    <a:pt x="1343026" y="410472"/>
                  </a:lnTo>
                  <a:lnTo>
                    <a:pt x="1344931" y="422862"/>
                  </a:lnTo>
                  <a:lnTo>
                    <a:pt x="1346518" y="435252"/>
                  </a:lnTo>
                  <a:lnTo>
                    <a:pt x="1348106" y="447643"/>
                  </a:lnTo>
                  <a:lnTo>
                    <a:pt x="1349058" y="460033"/>
                  </a:lnTo>
                  <a:lnTo>
                    <a:pt x="1350011" y="472741"/>
                  </a:lnTo>
                  <a:lnTo>
                    <a:pt x="1350646" y="485449"/>
                  </a:lnTo>
                  <a:lnTo>
                    <a:pt x="1350963" y="498475"/>
                  </a:lnTo>
                  <a:lnTo>
                    <a:pt x="1350646" y="513407"/>
                  </a:lnTo>
                  <a:lnTo>
                    <a:pt x="1349693" y="528975"/>
                  </a:lnTo>
                  <a:lnTo>
                    <a:pt x="1348423" y="543907"/>
                  </a:lnTo>
                  <a:lnTo>
                    <a:pt x="1347153" y="558521"/>
                  </a:lnTo>
                  <a:lnTo>
                    <a:pt x="1345248" y="573453"/>
                  </a:lnTo>
                  <a:lnTo>
                    <a:pt x="1342708" y="588067"/>
                  </a:lnTo>
                  <a:lnTo>
                    <a:pt x="1339851" y="602682"/>
                  </a:lnTo>
                  <a:lnTo>
                    <a:pt x="1336358" y="616660"/>
                  </a:lnTo>
                  <a:lnTo>
                    <a:pt x="1332866" y="631275"/>
                  </a:lnTo>
                  <a:lnTo>
                    <a:pt x="1328738" y="645254"/>
                  </a:lnTo>
                  <a:lnTo>
                    <a:pt x="1324293" y="658915"/>
                  </a:lnTo>
                  <a:lnTo>
                    <a:pt x="1319531" y="672576"/>
                  </a:lnTo>
                  <a:lnTo>
                    <a:pt x="1314133" y="685920"/>
                  </a:lnTo>
                  <a:lnTo>
                    <a:pt x="1308418" y="699263"/>
                  </a:lnTo>
                  <a:lnTo>
                    <a:pt x="1302386" y="712607"/>
                  </a:lnTo>
                  <a:lnTo>
                    <a:pt x="1296353" y="725315"/>
                  </a:lnTo>
                  <a:lnTo>
                    <a:pt x="1289368" y="738023"/>
                  </a:lnTo>
                  <a:lnTo>
                    <a:pt x="1282383" y="750413"/>
                  </a:lnTo>
                  <a:lnTo>
                    <a:pt x="1275081" y="762486"/>
                  </a:lnTo>
                  <a:lnTo>
                    <a:pt x="1267143" y="774559"/>
                  </a:lnTo>
                  <a:lnTo>
                    <a:pt x="1259206" y="786313"/>
                  </a:lnTo>
                  <a:lnTo>
                    <a:pt x="1250633" y="797751"/>
                  </a:lnTo>
                  <a:lnTo>
                    <a:pt x="1242061" y="809188"/>
                  </a:lnTo>
                  <a:lnTo>
                    <a:pt x="1232853" y="819990"/>
                  </a:lnTo>
                  <a:lnTo>
                    <a:pt x="1223963" y="830792"/>
                  </a:lnTo>
                  <a:lnTo>
                    <a:pt x="1214121" y="841276"/>
                  </a:lnTo>
                  <a:lnTo>
                    <a:pt x="1204278" y="851442"/>
                  </a:lnTo>
                  <a:lnTo>
                    <a:pt x="1193801" y="860974"/>
                  </a:lnTo>
                  <a:lnTo>
                    <a:pt x="1183323" y="870822"/>
                  </a:lnTo>
                  <a:lnTo>
                    <a:pt x="1172528" y="880036"/>
                  </a:lnTo>
                  <a:lnTo>
                    <a:pt x="1161733" y="889249"/>
                  </a:lnTo>
                  <a:lnTo>
                    <a:pt x="1150303" y="897827"/>
                  </a:lnTo>
                  <a:lnTo>
                    <a:pt x="1134746" y="909264"/>
                  </a:lnTo>
                  <a:lnTo>
                    <a:pt x="1118236" y="920066"/>
                  </a:lnTo>
                  <a:lnTo>
                    <a:pt x="1101408" y="929915"/>
                  </a:lnTo>
                  <a:lnTo>
                    <a:pt x="1084581" y="939446"/>
                  </a:lnTo>
                  <a:lnTo>
                    <a:pt x="1066801" y="948342"/>
                  </a:lnTo>
                  <a:lnTo>
                    <a:pt x="1048703" y="956602"/>
                  </a:lnTo>
                  <a:lnTo>
                    <a:pt x="1040131" y="960414"/>
                  </a:lnTo>
                  <a:lnTo>
                    <a:pt x="1030606" y="963909"/>
                  </a:lnTo>
                  <a:lnTo>
                    <a:pt x="1021398" y="967722"/>
                  </a:lnTo>
                  <a:lnTo>
                    <a:pt x="1011873" y="970899"/>
                  </a:lnTo>
                  <a:lnTo>
                    <a:pt x="1002348" y="973758"/>
                  </a:lnTo>
                  <a:lnTo>
                    <a:pt x="993141" y="976617"/>
                  </a:lnTo>
                  <a:lnTo>
                    <a:pt x="983616" y="979794"/>
                  </a:lnTo>
                  <a:lnTo>
                    <a:pt x="973773" y="982018"/>
                  </a:lnTo>
                  <a:lnTo>
                    <a:pt x="963931" y="984560"/>
                  </a:lnTo>
                  <a:lnTo>
                    <a:pt x="954088" y="986466"/>
                  </a:lnTo>
                  <a:lnTo>
                    <a:pt x="944246" y="988372"/>
                  </a:lnTo>
                  <a:lnTo>
                    <a:pt x="934403" y="990596"/>
                  </a:lnTo>
                  <a:lnTo>
                    <a:pt x="924561" y="991867"/>
                  </a:lnTo>
                  <a:lnTo>
                    <a:pt x="914401" y="993455"/>
                  </a:lnTo>
                  <a:lnTo>
                    <a:pt x="904241" y="994409"/>
                  </a:lnTo>
                  <a:lnTo>
                    <a:pt x="893763" y="995362"/>
                  </a:lnTo>
                  <a:lnTo>
                    <a:pt x="883603" y="995997"/>
                  </a:lnTo>
                  <a:lnTo>
                    <a:pt x="873126" y="996632"/>
                  </a:lnTo>
                  <a:lnTo>
                    <a:pt x="862648" y="996950"/>
                  </a:lnTo>
                  <a:lnTo>
                    <a:pt x="852171" y="996950"/>
                  </a:lnTo>
                  <a:lnTo>
                    <a:pt x="840423" y="996950"/>
                  </a:lnTo>
                  <a:lnTo>
                    <a:pt x="828358" y="996315"/>
                  </a:lnTo>
                  <a:lnTo>
                    <a:pt x="816293" y="995679"/>
                  </a:lnTo>
                  <a:lnTo>
                    <a:pt x="804546" y="994726"/>
                  </a:lnTo>
                  <a:lnTo>
                    <a:pt x="792798" y="993455"/>
                  </a:lnTo>
                  <a:lnTo>
                    <a:pt x="781368" y="992185"/>
                  </a:lnTo>
                  <a:lnTo>
                    <a:pt x="769621" y="990278"/>
                  </a:lnTo>
                  <a:lnTo>
                    <a:pt x="758191" y="988054"/>
                  </a:lnTo>
                  <a:lnTo>
                    <a:pt x="746761" y="985831"/>
                  </a:lnTo>
                  <a:lnTo>
                    <a:pt x="735331" y="983289"/>
                  </a:lnTo>
                  <a:lnTo>
                    <a:pt x="724218" y="980430"/>
                  </a:lnTo>
                  <a:lnTo>
                    <a:pt x="713106" y="977253"/>
                  </a:lnTo>
                  <a:lnTo>
                    <a:pt x="702311" y="973758"/>
                  </a:lnTo>
                  <a:lnTo>
                    <a:pt x="691198" y="970263"/>
                  </a:lnTo>
                  <a:lnTo>
                    <a:pt x="680721" y="966768"/>
                  </a:lnTo>
                  <a:lnTo>
                    <a:pt x="670243" y="962321"/>
                  </a:lnTo>
                  <a:lnTo>
                    <a:pt x="659448" y="958190"/>
                  </a:lnTo>
                  <a:lnTo>
                    <a:pt x="648971" y="953425"/>
                  </a:lnTo>
                  <a:lnTo>
                    <a:pt x="638811" y="948659"/>
                  </a:lnTo>
                  <a:lnTo>
                    <a:pt x="628651" y="943894"/>
                  </a:lnTo>
                  <a:lnTo>
                    <a:pt x="618491" y="938493"/>
                  </a:lnTo>
                  <a:lnTo>
                    <a:pt x="608648" y="933410"/>
                  </a:lnTo>
                  <a:lnTo>
                    <a:pt x="599123" y="927373"/>
                  </a:lnTo>
                  <a:lnTo>
                    <a:pt x="589281" y="921655"/>
                  </a:lnTo>
                  <a:lnTo>
                    <a:pt x="579756" y="915618"/>
                  </a:lnTo>
                  <a:lnTo>
                    <a:pt x="570548" y="909264"/>
                  </a:lnTo>
                  <a:lnTo>
                    <a:pt x="561023" y="902910"/>
                  </a:lnTo>
                  <a:lnTo>
                    <a:pt x="552133" y="895921"/>
                  </a:lnTo>
                  <a:lnTo>
                    <a:pt x="543561" y="889249"/>
                  </a:lnTo>
                  <a:lnTo>
                    <a:pt x="534671" y="881942"/>
                  </a:lnTo>
                  <a:lnTo>
                    <a:pt x="526098" y="874952"/>
                  </a:lnTo>
                  <a:lnTo>
                    <a:pt x="517526" y="867328"/>
                  </a:lnTo>
                  <a:lnTo>
                    <a:pt x="508318" y="858750"/>
                  </a:lnTo>
                  <a:lnTo>
                    <a:pt x="499428" y="849854"/>
                  </a:lnTo>
                  <a:lnTo>
                    <a:pt x="490538" y="840958"/>
                  </a:lnTo>
                  <a:lnTo>
                    <a:pt x="481648" y="831427"/>
                  </a:lnTo>
                  <a:lnTo>
                    <a:pt x="473711" y="821896"/>
                  </a:lnTo>
                  <a:lnTo>
                    <a:pt x="465456" y="812047"/>
                  </a:lnTo>
                  <a:lnTo>
                    <a:pt x="457518" y="801881"/>
                  </a:lnTo>
                  <a:lnTo>
                    <a:pt x="449898" y="791714"/>
                  </a:lnTo>
                  <a:lnTo>
                    <a:pt x="442596" y="781548"/>
                  </a:lnTo>
                  <a:lnTo>
                    <a:pt x="435293" y="770746"/>
                  </a:lnTo>
                  <a:lnTo>
                    <a:pt x="428626" y="759944"/>
                  </a:lnTo>
                  <a:lnTo>
                    <a:pt x="421958" y="749142"/>
                  </a:lnTo>
                  <a:lnTo>
                    <a:pt x="415608" y="738023"/>
                  </a:lnTo>
                  <a:lnTo>
                    <a:pt x="409576" y="726585"/>
                  </a:lnTo>
                  <a:lnTo>
                    <a:pt x="403861" y="715148"/>
                  </a:lnTo>
                  <a:lnTo>
                    <a:pt x="398463" y="703393"/>
                  </a:lnTo>
                  <a:lnTo>
                    <a:pt x="393383" y="691638"/>
                  </a:lnTo>
                  <a:lnTo>
                    <a:pt x="388303" y="679566"/>
                  </a:lnTo>
                  <a:lnTo>
                    <a:pt x="383858" y="667493"/>
                  </a:lnTo>
                  <a:lnTo>
                    <a:pt x="379731" y="655420"/>
                  </a:lnTo>
                  <a:lnTo>
                    <a:pt x="375603" y="643030"/>
                  </a:lnTo>
                  <a:lnTo>
                    <a:pt x="372111" y="630322"/>
                  </a:lnTo>
                  <a:lnTo>
                    <a:pt x="368936" y="617614"/>
                  </a:lnTo>
                  <a:lnTo>
                    <a:pt x="365443" y="604588"/>
                  </a:lnTo>
                  <a:lnTo>
                    <a:pt x="362903" y="591880"/>
                  </a:lnTo>
                  <a:lnTo>
                    <a:pt x="360681" y="578854"/>
                  </a:lnTo>
                  <a:lnTo>
                    <a:pt x="358776" y="565828"/>
                  </a:lnTo>
                  <a:lnTo>
                    <a:pt x="357188" y="552485"/>
                  </a:lnTo>
                  <a:lnTo>
                    <a:pt x="355601" y="539141"/>
                  </a:lnTo>
                  <a:lnTo>
                    <a:pt x="354648" y="525480"/>
                  </a:lnTo>
                  <a:lnTo>
                    <a:pt x="354331" y="511819"/>
                  </a:lnTo>
                  <a:lnTo>
                    <a:pt x="354013" y="498475"/>
                  </a:lnTo>
                  <a:lnTo>
                    <a:pt x="354331" y="485449"/>
                  </a:lnTo>
                  <a:lnTo>
                    <a:pt x="354648" y="472741"/>
                  </a:lnTo>
                  <a:lnTo>
                    <a:pt x="355601" y="460033"/>
                  </a:lnTo>
                  <a:lnTo>
                    <a:pt x="356871" y="447643"/>
                  </a:lnTo>
                  <a:lnTo>
                    <a:pt x="358141" y="434935"/>
                  </a:lnTo>
                  <a:lnTo>
                    <a:pt x="360046" y="422544"/>
                  </a:lnTo>
                  <a:lnTo>
                    <a:pt x="361951" y="410472"/>
                  </a:lnTo>
                  <a:lnTo>
                    <a:pt x="364173" y="397763"/>
                  </a:lnTo>
                  <a:lnTo>
                    <a:pt x="366713" y="385691"/>
                  </a:lnTo>
                  <a:lnTo>
                    <a:pt x="369888" y="373936"/>
                  </a:lnTo>
                  <a:lnTo>
                    <a:pt x="373063" y="361863"/>
                  </a:lnTo>
                  <a:lnTo>
                    <a:pt x="376556" y="350108"/>
                  </a:lnTo>
                  <a:lnTo>
                    <a:pt x="380683" y="338671"/>
                  </a:lnTo>
                  <a:lnTo>
                    <a:pt x="384493" y="326916"/>
                  </a:lnTo>
                  <a:lnTo>
                    <a:pt x="388621" y="315796"/>
                  </a:lnTo>
                  <a:lnTo>
                    <a:pt x="393383" y="304359"/>
                  </a:lnTo>
                  <a:lnTo>
                    <a:pt x="398146" y="293239"/>
                  </a:lnTo>
                  <a:lnTo>
                    <a:pt x="403543" y="282755"/>
                  </a:lnTo>
                  <a:lnTo>
                    <a:pt x="408623" y="271636"/>
                  </a:lnTo>
                  <a:lnTo>
                    <a:pt x="414656" y="261151"/>
                  </a:lnTo>
                  <a:lnTo>
                    <a:pt x="420371" y="250667"/>
                  </a:lnTo>
                  <a:lnTo>
                    <a:pt x="426721" y="240183"/>
                  </a:lnTo>
                  <a:lnTo>
                    <a:pt x="432753" y="230017"/>
                  </a:lnTo>
                  <a:lnTo>
                    <a:pt x="439421" y="219850"/>
                  </a:lnTo>
                  <a:lnTo>
                    <a:pt x="446088" y="210001"/>
                  </a:lnTo>
                  <a:lnTo>
                    <a:pt x="453391" y="200153"/>
                  </a:lnTo>
                  <a:lnTo>
                    <a:pt x="460693" y="190939"/>
                  </a:lnTo>
                  <a:lnTo>
                    <a:pt x="467996" y="181408"/>
                  </a:lnTo>
                  <a:lnTo>
                    <a:pt x="475933" y="172195"/>
                  </a:lnTo>
                  <a:lnTo>
                    <a:pt x="483871" y="163299"/>
                  </a:lnTo>
                  <a:lnTo>
                    <a:pt x="491808" y="154403"/>
                  </a:lnTo>
                  <a:lnTo>
                    <a:pt x="500381" y="146143"/>
                  </a:lnTo>
                  <a:lnTo>
                    <a:pt x="508953" y="137565"/>
                  </a:lnTo>
                  <a:lnTo>
                    <a:pt x="517526" y="129305"/>
                  </a:lnTo>
                  <a:lnTo>
                    <a:pt x="526416" y="121680"/>
                  </a:lnTo>
                  <a:lnTo>
                    <a:pt x="535623" y="113738"/>
                  </a:lnTo>
                  <a:lnTo>
                    <a:pt x="545148" y="106113"/>
                  </a:lnTo>
                  <a:lnTo>
                    <a:pt x="554673" y="99123"/>
                  </a:lnTo>
                  <a:lnTo>
                    <a:pt x="564516" y="92134"/>
                  </a:lnTo>
                  <a:lnTo>
                    <a:pt x="574041" y="85462"/>
                  </a:lnTo>
                  <a:lnTo>
                    <a:pt x="584201" y="78473"/>
                  </a:lnTo>
                  <a:lnTo>
                    <a:pt x="594361" y="72119"/>
                  </a:lnTo>
                  <a:lnTo>
                    <a:pt x="604838" y="66082"/>
                  </a:lnTo>
                  <a:lnTo>
                    <a:pt x="615316" y="60046"/>
                  </a:lnTo>
                  <a:lnTo>
                    <a:pt x="625793" y="54645"/>
                  </a:lnTo>
                  <a:lnTo>
                    <a:pt x="636906" y="48926"/>
                  </a:lnTo>
                  <a:lnTo>
                    <a:pt x="647701" y="44161"/>
                  </a:lnTo>
                  <a:lnTo>
                    <a:pt x="658813" y="39395"/>
                  </a:lnTo>
                  <a:lnTo>
                    <a:pt x="670243" y="34630"/>
                  </a:lnTo>
                  <a:lnTo>
                    <a:pt x="681356" y="30182"/>
                  </a:lnTo>
                  <a:lnTo>
                    <a:pt x="693103" y="26052"/>
                  </a:lnTo>
                  <a:lnTo>
                    <a:pt x="704533" y="22239"/>
                  </a:lnTo>
                  <a:lnTo>
                    <a:pt x="716281" y="19062"/>
                  </a:lnTo>
                  <a:lnTo>
                    <a:pt x="728346" y="15568"/>
                  </a:lnTo>
                  <a:lnTo>
                    <a:pt x="740093" y="12708"/>
                  </a:lnTo>
                  <a:lnTo>
                    <a:pt x="752158" y="10167"/>
                  </a:lnTo>
                  <a:lnTo>
                    <a:pt x="764541" y="7625"/>
                  </a:lnTo>
                  <a:lnTo>
                    <a:pt x="776606" y="5719"/>
                  </a:lnTo>
                  <a:lnTo>
                    <a:pt x="788988" y="3813"/>
                  </a:lnTo>
                  <a:lnTo>
                    <a:pt x="801688" y="2542"/>
                  </a:lnTo>
                  <a:lnTo>
                    <a:pt x="814071" y="1271"/>
                  </a:lnTo>
                  <a:lnTo>
                    <a:pt x="826771" y="636"/>
                  </a:lnTo>
                  <a:lnTo>
                    <a:pt x="839471" y="0"/>
                  </a:lnTo>
                  <a:close/>
                </a:path>
              </a:pathLst>
            </a:custGeom>
            <a:solidFill>
              <a:srgbClr val="F7F7F7"/>
            </a:solidFill>
            <a:ln>
              <a:noFill/>
            </a:ln>
          </p:spPr>
          <p:txBody>
            <a:bodyPr anchor="ctr">
              <a:normAutofit fontScale="85000" lnSpcReduction="20000"/>
              <a:scene3d>
                <a:camera prst="orthographicFront"/>
                <a:lightRig rig="threePt" dir="t"/>
              </a:scene3d>
              <a:sp3d>
                <a:contourClr>
                  <a:srgbClr val="FFFFFF"/>
                </a:contourClr>
              </a:sp3d>
            </a:bodyPr>
            <a:lstStyle/>
            <a:p>
              <a:pPr algn="ctr" fontAlgn="base">
                <a:defRPr/>
              </a:pPr>
              <a:endParaRPr lang="zh-CN" altLang="en-US" sz="2400" strike="noStrike" noProof="1">
                <a:solidFill>
                  <a:srgbClr val="FFFFFF"/>
                </a:solidFill>
              </a:endParaRPr>
            </a:p>
          </p:txBody>
        </p:sp>
      </p:grpSp>
      <p:grpSp>
        <p:nvGrpSpPr>
          <p:cNvPr id="29705" name="组合 13"/>
          <p:cNvGrpSpPr/>
          <p:nvPr/>
        </p:nvGrpSpPr>
        <p:grpSpPr>
          <a:xfrm>
            <a:off x="4616450" y="2978150"/>
            <a:ext cx="506413" cy="504825"/>
            <a:chOff x="1519237" y="1651743"/>
            <a:chExt cx="447675" cy="447675"/>
          </a:xfrm>
        </p:grpSpPr>
        <p:sp>
          <p:nvSpPr>
            <p:cNvPr id="15" name="椭圆 14"/>
            <p:cNvSpPr/>
            <p:nvPr/>
          </p:nvSpPr>
          <p:spPr>
            <a:xfrm>
              <a:off x="1519237" y="1651743"/>
              <a:ext cx="447675" cy="447675"/>
            </a:xfrm>
            <a:prstGeom prst="ellipse">
              <a:avLst/>
            </a:prstGeom>
            <a:solidFill>
              <a:schemeClr val="accent1">
                <a:lumMod val="50000"/>
              </a:schemeClr>
            </a:solidFill>
            <a:ln w="1905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lnSpc>
                  <a:spcPct val="80000"/>
                </a:lnSpc>
              </a:pPr>
              <a:endParaRPr lang="zh-CN" altLang="en-US" sz="2000">
                <a:solidFill>
                  <a:srgbClr val="FFFFFF"/>
                </a:solidFill>
                <a:latin typeface="Arial" panose="020B0604020202020204" pitchFamily="34" charset="0"/>
                <a:ea typeface="黑体" panose="02010609060101010101" charset="-122"/>
              </a:endParaRPr>
            </a:p>
          </p:txBody>
        </p:sp>
        <p:sp>
          <p:nvSpPr>
            <p:cNvPr id="16" name="KSO_Shape"/>
            <p:cNvSpPr/>
            <p:nvPr/>
          </p:nvSpPr>
          <p:spPr bwMode="auto">
            <a:xfrm>
              <a:off x="1632717" y="1704975"/>
              <a:ext cx="247650" cy="313481"/>
            </a:xfrm>
            <a:custGeom>
              <a:avLst/>
              <a:gdLst>
                <a:gd name="T0" fmla="*/ 508479 w 1679575"/>
                <a:gd name="T1" fmla="*/ 933537 h 2125662"/>
                <a:gd name="T2" fmla="*/ 645344 w 1679575"/>
                <a:gd name="T3" fmla="*/ 1004349 h 2125662"/>
                <a:gd name="T4" fmla="*/ 637947 w 1679575"/>
                <a:gd name="T5" fmla="*/ 1045870 h 2125662"/>
                <a:gd name="T6" fmla="*/ 629410 w 1679575"/>
                <a:gd name="T7" fmla="*/ 1095637 h 2125662"/>
                <a:gd name="T8" fmla="*/ 645913 w 1679575"/>
                <a:gd name="T9" fmla="*/ 1148533 h 2125662"/>
                <a:gd name="T10" fmla="*/ 923628 w 1679575"/>
                <a:gd name="T11" fmla="*/ 1679766 h 2125662"/>
                <a:gd name="T12" fmla="*/ 886068 w 1679575"/>
                <a:gd name="T13" fmla="*/ 1137442 h 2125662"/>
                <a:gd name="T14" fmla="*/ 896597 w 1679575"/>
                <a:gd name="T15" fmla="*/ 1083408 h 2125662"/>
                <a:gd name="T16" fmla="*/ 885214 w 1679575"/>
                <a:gd name="T17" fmla="*/ 1039044 h 2125662"/>
                <a:gd name="T18" fmla="*/ 917083 w 1679575"/>
                <a:gd name="T19" fmla="*/ 999799 h 2125662"/>
                <a:gd name="T20" fmla="*/ 1048543 w 1679575"/>
                <a:gd name="T21" fmla="*/ 927280 h 2125662"/>
                <a:gd name="T22" fmla="*/ 1168905 w 1679575"/>
                <a:gd name="T23" fmla="*/ 933822 h 2125662"/>
                <a:gd name="T24" fmla="*/ 1257397 w 1679575"/>
                <a:gd name="T25" fmla="*/ 1021128 h 2125662"/>
                <a:gd name="T26" fmla="*/ 1333655 w 1679575"/>
                <a:gd name="T27" fmla="*/ 1118957 h 2125662"/>
                <a:gd name="T28" fmla="*/ 1397392 w 1679575"/>
                <a:gd name="T29" fmla="*/ 1227592 h 2125662"/>
                <a:gd name="T30" fmla="*/ 1446903 w 1679575"/>
                <a:gd name="T31" fmla="*/ 1349025 h 2125662"/>
                <a:gd name="T32" fmla="*/ 1482186 w 1679575"/>
                <a:gd name="T33" fmla="*/ 1483540 h 2125662"/>
                <a:gd name="T34" fmla="*/ 1501820 w 1679575"/>
                <a:gd name="T35" fmla="*/ 1632274 h 2125662"/>
                <a:gd name="T36" fmla="*/ 1439790 w 1679575"/>
                <a:gd name="T37" fmla="*/ 1742331 h 2125662"/>
                <a:gd name="T38" fmla="*/ 1242601 w 1679575"/>
                <a:gd name="T39" fmla="*/ 1826794 h 2125662"/>
                <a:gd name="T40" fmla="*/ 1035738 w 1679575"/>
                <a:gd name="T41" fmla="*/ 1881112 h 2125662"/>
                <a:gd name="T42" fmla="*/ 822331 w 1679575"/>
                <a:gd name="T43" fmla="*/ 1904432 h 2125662"/>
                <a:gd name="T44" fmla="*/ 596403 w 1679575"/>
                <a:gd name="T45" fmla="*/ 1894194 h 2125662"/>
                <a:gd name="T46" fmla="*/ 373036 w 1679575"/>
                <a:gd name="T47" fmla="*/ 1847838 h 2125662"/>
                <a:gd name="T48" fmla="*/ 159344 w 1679575"/>
                <a:gd name="T49" fmla="*/ 1766788 h 2125662"/>
                <a:gd name="T50" fmla="*/ 0 w 1679575"/>
                <a:gd name="T51" fmla="*/ 1676354 h 2125662"/>
                <a:gd name="T52" fmla="*/ 15365 w 1679575"/>
                <a:gd name="T53" fmla="*/ 1518519 h 2125662"/>
                <a:gd name="T54" fmla="*/ 47234 w 1679575"/>
                <a:gd name="T55" fmla="*/ 1376611 h 2125662"/>
                <a:gd name="T56" fmla="*/ 94468 w 1679575"/>
                <a:gd name="T57" fmla="*/ 1249206 h 2125662"/>
                <a:gd name="T58" fmla="*/ 155930 w 1679575"/>
                <a:gd name="T59" fmla="*/ 1135735 h 2125662"/>
                <a:gd name="T60" fmla="*/ 230765 w 1679575"/>
                <a:gd name="T61" fmla="*/ 1035348 h 2125662"/>
                <a:gd name="T62" fmla="*/ 317835 w 1679575"/>
                <a:gd name="T63" fmla="*/ 946334 h 2125662"/>
                <a:gd name="T64" fmla="*/ 427669 w 1679575"/>
                <a:gd name="T65" fmla="*/ 860449 h 2125662"/>
                <a:gd name="T66" fmla="*/ 831848 w 1679575"/>
                <a:gd name="T67" fmla="*/ 5125 h 2125662"/>
                <a:gd name="T68" fmla="*/ 927152 w 1679575"/>
                <a:gd name="T69" fmla="*/ 31035 h 2125662"/>
                <a:gd name="T70" fmla="*/ 1013353 w 1679575"/>
                <a:gd name="T71" fmla="*/ 76590 h 2125662"/>
                <a:gd name="T72" fmla="*/ 1087035 w 1679575"/>
                <a:gd name="T73" fmla="*/ 138945 h 2125662"/>
                <a:gd name="T74" fmla="*/ 1145356 w 1679575"/>
                <a:gd name="T75" fmla="*/ 215250 h 2125662"/>
                <a:gd name="T76" fmla="*/ 1186607 w 1679575"/>
                <a:gd name="T77" fmla="*/ 303514 h 2125662"/>
                <a:gd name="T78" fmla="*/ 1207944 w 1679575"/>
                <a:gd name="T79" fmla="*/ 401174 h 2125662"/>
                <a:gd name="T80" fmla="*/ 1205383 w 1679575"/>
                <a:gd name="T81" fmla="*/ 513924 h 2125662"/>
                <a:gd name="T82" fmla="*/ 1172382 w 1679575"/>
                <a:gd name="T83" fmla="*/ 626673 h 2125662"/>
                <a:gd name="T84" fmla="*/ 1112924 w 1679575"/>
                <a:gd name="T85" fmla="*/ 725187 h 2125662"/>
                <a:gd name="T86" fmla="*/ 1030706 w 1679575"/>
                <a:gd name="T87" fmla="*/ 804625 h 2125662"/>
                <a:gd name="T88" fmla="*/ 915204 w 1679575"/>
                <a:gd name="T89" fmla="*/ 867264 h 2125662"/>
                <a:gd name="T90" fmla="*/ 837253 w 1679575"/>
                <a:gd name="T91" fmla="*/ 887764 h 2125662"/>
                <a:gd name="T92" fmla="*/ 753044 w 1679575"/>
                <a:gd name="T93" fmla="*/ 893458 h 2125662"/>
                <a:gd name="T94" fmla="*/ 658879 w 1679575"/>
                <a:gd name="T95" fmla="*/ 881215 h 2125662"/>
                <a:gd name="T96" fmla="*/ 572394 w 1679575"/>
                <a:gd name="T97" fmla="*/ 850180 h 2125662"/>
                <a:gd name="T98" fmla="*/ 494728 w 1679575"/>
                <a:gd name="T99" fmla="*/ 802917 h 2125662"/>
                <a:gd name="T100" fmla="*/ 424459 w 1679575"/>
                <a:gd name="T101" fmla="*/ 736576 h 2125662"/>
                <a:gd name="T102" fmla="*/ 366992 w 1679575"/>
                <a:gd name="T103" fmla="*/ 651159 h 2125662"/>
                <a:gd name="T104" fmla="*/ 330578 w 1679575"/>
                <a:gd name="T105" fmla="*/ 553500 h 2125662"/>
                <a:gd name="T106" fmla="*/ 317206 w 1679575"/>
                <a:gd name="T107" fmla="*/ 446729 h 2125662"/>
                <a:gd name="T108" fmla="*/ 328586 w 1679575"/>
                <a:gd name="T109" fmla="*/ 345653 h 2125662"/>
                <a:gd name="T110" fmla="*/ 361587 w 1679575"/>
                <a:gd name="T111" fmla="*/ 253403 h 2125662"/>
                <a:gd name="T112" fmla="*/ 412795 w 1679575"/>
                <a:gd name="T113" fmla="*/ 171118 h 2125662"/>
                <a:gd name="T114" fmla="*/ 479934 w 1679575"/>
                <a:gd name="T115" fmla="*/ 101931 h 2125662"/>
                <a:gd name="T116" fmla="*/ 560729 w 1679575"/>
                <a:gd name="T117" fmla="*/ 48972 h 2125662"/>
                <a:gd name="T118" fmla="*/ 652620 w 1679575"/>
                <a:gd name="T119" fmla="*/ 13952 h 2125662"/>
                <a:gd name="T120" fmla="*/ 752191 w 1679575"/>
                <a:gd name="T121" fmla="*/ 0 h 212566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679575" h="2125662">
                  <a:moveTo>
                    <a:pt x="481421" y="957262"/>
                  </a:moveTo>
                  <a:lnTo>
                    <a:pt x="484914" y="961070"/>
                  </a:lnTo>
                  <a:lnTo>
                    <a:pt x="490948" y="968686"/>
                  </a:lnTo>
                  <a:lnTo>
                    <a:pt x="497299" y="975667"/>
                  </a:lnTo>
                  <a:lnTo>
                    <a:pt x="510319" y="990264"/>
                  </a:lnTo>
                  <a:lnTo>
                    <a:pt x="523657" y="1003909"/>
                  </a:lnTo>
                  <a:lnTo>
                    <a:pt x="537947" y="1017237"/>
                  </a:lnTo>
                  <a:lnTo>
                    <a:pt x="552237" y="1029613"/>
                  </a:lnTo>
                  <a:lnTo>
                    <a:pt x="567480" y="1041671"/>
                  </a:lnTo>
                  <a:lnTo>
                    <a:pt x="583040" y="1053095"/>
                  </a:lnTo>
                  <a:lnTo>
                    <a:pt x="598601" y="1063884"/>
                  </a:lnTo>
                  <a:lnTo>
                    <a:pt x="615114" y="1074039"/>
                  </a:lnTo>
                  <a:lnTo>
                    <a:pt x="631627" y="1083558"/>
                  </a:lnTo>
                  <a:lnTo>
                    <a:pt x="649093" y="1092126"/>
                  </a:lnTo>
                  <a:lnTo>
                    <a:pt x="666241" y="1100377"/>
                  </a:lnTo>
                  <a:lnTo>
                    <a:pt x="684025" y="1107993"/>
                  </a:lnTo>
                  <a:lnTo>
                    <a:pt x="701808" y="1114657"/>
                  </a:lnTo>
                  <a:lnTo>
                    <a:pt x="720226" y="1120686"/>
                  </a:lnTo>
                  <a:lnTo>
                    <a:pt x="738645" y="1125763"/>
                  </a:lnTo>
                  <a:lnTo>
                    <a:pt x="734517" y="1130840"/>
                  </a:lnTo>
                  <a:lnTo>
                    <a:pt x="730706" y="1135283"/>
                  </a:lnTo>
                  <a:lnTo>
                    <a:pt x="727213" y="1140043"/>
                  </a:lnTo>
                  <a:lnTo>
                    <a:pt x="723402" y="1145437"/>
                  </a:lnTo>
                  <a:lnTo>
                    <a:pt x="720544" y="1150515"/>
                  </a:lnTo>
                  <a:lnTo>
                    <a:pt x="717368" y="1155909"/>
                  </a:lnTo>
                  <a:lnTo>
                    <a:pt x="714510" y="1161304"/>
                  </a:lnTo>
                  <a:lnTo>
                    <a:pt x="711970" y="1167016"/>
                  </a:lnTo>
                  <a:lnTo>
                    <a:pt x="710064" y="1172410"/>
                  </a:lnTo>
                  <a:lnTo>
                    <a:pt x="708159" y="1178439"/>
                  </a:lnTo>
                  <a:lnTo>
                    <a:pt x="706254" y="1184151"/>
                  </a:lnTo>
                  <a:lnTo>
                    <a:pt x="704983" y="1190498"/>
                  </a:lnTo>
                  <a:lnTo>
                    <a:pt x="704031" y="1196210"/>
                  </a:lnTo>
                  <a:lnTo>
                    <a:pt x="702761" y="1202556"/>
                  </a:lnTo>
                  <a:lnTo>
                    <a:pt x="702443" y="1208903"/>
                  </a:lnTo>
                  <a:lnTo>
                    <a:pt x="702125" y="1215249"/>
                  </a:lnTo>
                  <a:lnTo>
                    <a:pt x="702443" y="1222548"/>
                  </a:lnTo>
                  <a:lnTo>
                    <a:pt x="703078" y="1229529"/>
                  </a:lnTo>
                  <a:lnTo>
                    <a:pt x="704348" y="1236510"/>
                  </a:lnTo>
                  <a:lnTo>
                    <a:pt x="705619" y="1243174"/>
                  </a:lnTo>
                  <a:lnTo>
                    <a:pt x="707206" y="1249838"/>
                  </a:lnTo>
                  <a:lnTo>
                    <a:pt x="709112" y="1256819"/>
                  </a:lnTo>
                  <a:lnTo>
                    <a:pt x="711652" y="1263166"/>
                  </a:lnTo>
                  <a:lnTo>
                    <a:pt x="714193" y="1269512"/>
                  </a:lnTo>
                  <a:lnTo>
                    <a:pt x="717686" y="1275542"/>
                  </a:lnTo>
                  <a:lnTo>
                    <a:pt x="720861" y="1281571"/>
                  </a:lnTo>
                  <a:lnTo>
                    <a:pt x="724355" y="1287283"/>
                  </a:lnTo>
                  <a:lnTo>
                    <a:pt x="728483" y="1292995"/>
                  </a:lnTo>
                  <a:lnTo>
                    <a:pt x="732611" y="1298389"/>
                  </a:lnTo>
                  <a:lnTo>
                    <a:pt x="737057" y="1303784"/>
                  </a:lnTo>
                  <a:lnTo>
                    <a:pt x="742138" y="1308861"/>
                  </a:lnTo>
                  <a:lnTo>
                    <a:pt x="746901" y="1313304"/>
                  </a:lnTo>
                  <a:lnTo>
                    <a:pt x="672275" y="1874339"/>
                  </a:lnTo>
                  <a:lnTo>
                    <a:pt x="854237" y="2050773"/>
                  </a:lnTo>
                  <a:lnTo>
                    <a:pt x="1030800" y="1874339"/>
                  </a:lnTo>
                  <a:lnTo>
                    <a:pt x="956173" y="1313304"/>
                  </a:lnTo>
                  <a:lnTo>
                    <a:pt x="961572" y="1308544"/>
                  </a:lnTo>
                  <a:lnTo>
                    <a:pt x="966018" y="1303466"/>
                  </a:lnTo>
                  <a:lnTo>
                    <a:pt x="970781" y="1298072"/>
                  </a:lnTo>
                  <a:lnTo>
                    <a:pt x="974910" y="1292995"/>
                  </a:lnTo>
                  <a:lnTo>
                    <a:pt x="978720" y="1286965"/>
                  </a:lnTo>
                  <a:lnTo>
                    <a:pt x="982531" y="1281571"/>
                  </a:lnTo>
                  <a:lnTo>
                    <a:pt x="986024" y="1275224"/>
                  </a:lnTo>
                  <a:lnTo>
                    <a:pt x="988882" y="1269195"/>
                  </a:lnTo>
                  <a:lnTo>
                    <a:pt x="991423" y="1262849"/>
                  </a:lnTo>
                  <a:lnTo>
                    <a:pt x="994281" y="1256502"/>
                  </a:lnTo>
                  <a:lnTo>
                    <a:pt x="996186" y="1249838"/>
                  </a:lnTo>
                  <a:lnTo>
                    <a:pt x="997774" y="1243174"/>
                  </a:lnTo>
                  <a:lnTo>
                    <a:pt x="999044" y="1236510"/>
                  </a:lnTo>
                  <a:lnTo>
                    <a:pt x="999997" y="1229212"/>
                  </a:lnTo>
                  <a:lnTo>
                    <a:pt x="1000632" y="1222548"/>
                  </a:lnTo>
                  <a:lnTo>
                    <a:pt x="1000632" y="1215249"/>
                  </a:lnTo>
                  <a:lnTo>
                    <a:pt x="1000632" y="1208903"/>
                  </a:lnTo>
                  <a:lnTo>
                    <a:pt x="1000314" y="1203191"/>
                  </a:lnTo>
                  <a:lnTo>
                    <a:pt x="999679" y="1197479"/>
                  </a:lnTo>
                  <a:lnTo>
                    <a:pt x="998727" y="1191767"/>
                  </a:lnTo>
                  <a:lnTo>
                    <a:pt x="997456" y="1186055"/>
                  </a:lnTo>
                  <a:lnTo>
                    <a:pt x="996186" y="1180661"/>
                  </a:lnTo>
                  <a:lnTo>
                    <a:pt x="994598" y="1175266"/>
                  </a:lnTo>
                  <a:lnTo>
                    <a:pt x="992375" y="1169872"/>
                  </a:lnTo>
                  <a:lnTo>
                    <a:pt x="990152" y="1164794"/>
                  </a:lnTo>
                  <a:lnTo>
                    <a:pt x="987929" y="1159400"/>
                  </a:lnTo>
                  <a:lnTo>
                    <a:pt x="985389" y="1154640"/>
                  </a:lnTo>
                  <a:lnTo>
                    <a:pt x="982849" y="1149563"/>
                  </a:lnTo>
                  <a:lnTo>
                    <a:pt x="979355" y="1144803"/>
                  </a:lnTo>
                  <a:lnTo>
                    <a:pt x="976497" y="1139725"/>
                  </a:lnTo>
                  <a:lnTo>
                    <a:pt x="973004" y="1135283"/>
                  </a:lnTo>
                  <a:lnTo>
                    <a:pt x="969829" y="1130840"/>
                  </a:lnTo>
                  <a:lnTo>
                    <a:pt x="987612" y="1126398"/>
                  </a:lnTo>
                  <a:lnTo>
                    <a:pt x="1005713" y="1121320"/>
                  </a:lnTo>
                  <a:lnTo>
                    <a:pt x="1023496" y="1115609"/>
                  </a:lnTo>
                  <a:lnTo>
                    <a:pt x="1041280" y="1109262"/>
                  </a:lnTo>
                  <a:lnTo>
                    <a:pt x="1058428" y="1101963"/>
                  </a:lnTo>
                  <a:lnTo>
                    <a:pt x="1075576" y="1094665"/>
                  </a:lnTo>
                  <a:lnTo>
                    <a:pt x="1092089" y="1086097"/>
                  </a:lnTo>
                  <a:lnTo>
                    <a:pt x="1108602" y="1076895"/>
                  </a:lnTo>
                  <a:lnTo>
                    <a:pt x="1124480" y="1067375"/>
                  </a:lnTo>
                  <a:lnTo>
                    <a:pt x="1140041" y="1056903"/>
                  </a:lnTo>
                  <a:lnTo>
                    <a:pt x="1155601" y="1046114"/>
                  </a:lnTo>
                  <a:lnTo>
                    <a:pt x="1170209" y="1034690"/>
                  </a:lnTo>
                  <a:lnTo>
                    <a:pt x="1184817" y="1022632"/>
                  </a:lnTo>
                  <a:lnTo>
                    <a:pt x="1198472" y="1009938"/>
                  </a:lnTo>
                  <a:lnTo>
                    <a:pt x="1211809" y="996928"/>
                  </a:lnTo>
                  <a:lnTo>
                    <a:pt x="1225147" y="983283"/>
                  </a:lnTo>
                  <a:lnTo>
                    <a:pt x="1228640" y="979792"/>
                  </a:lnTo>
                  <a:lnTo>
                    <a:pt x="1232451" y="982966"/>
                  </a:lnTo>
                  <a:lnTo>
                    <a:pt x="1257220" y="1002005"/>
                  </a:lnTo>
                  <a:lnTo>
                    <a:pt x="1281037" y="1021680"/>
                  </a:lnTo>
                  <a:lnTo>
                    <a:pt x="1304537" y="1041989"/>
                  </a:lnTo>
                  <a:lnTo>
                    <a:pt x="1316604" y="1052143"/>
                  </a:lnTo>
                  <a:lnTo>
                    <a:pt x="1327719" y="1062615"/>
                  </a:lnTo>
                  <a:lnTo>
                    <a:pt x="1338833" y="1073404"/>
                  </a:lnTo>
                  <a:lnTo>
                    <a:pt x="1349948" y="1084193"/>
                  </a:lnTo>
                  <a:lnTo>
                    <a:pt x="1361062" y="1094982"/>
                  </a:lnTo>
                  <a:lnTo>
                    <a:pt x="1371860" y="1105771"/>
                  </a:lnTo>
                  <a:lnTo>
                    <a:pt x="1382339" y="1116561"/>
                  </a:lnTo>
                  <a:lnTo>
                    <a:pt x="1392818" y="1127984"/>
                  </a:lnTo>
                  <a:lnTo>
                    <a:pt x="1403298" y="1139408"/>
                  </a:lnTo>
                  <a:lnTo>
                    <a:pt x="1413460" y="1150832"/>
                  </a:lnTo>
                  <a:lnTo>
                    <a:pt x="1423304" y="1162573"/>
                  </a:lnTo>
                  <a:lnTo>
                    <a:pt x="1433149" y="1174314"/>
                  </a:lnTo>
                  <a:lnTo>
                    <a:pt x="1442675" y="1186373"/>
                  </a:lnTo>
                  <a:lnTo>
                    <a:pt x="1452202" y="1198748"/>
                  </a:lnTo>
                  <a:lnTo>
                    <a:pt x="1461411" y="1210807"/>
                  </a:lnTo>
                  <a:lnTo>
                    <a:pt x="1470621" y="1223183"/>
                  </a:lnTo>
                  <a:lnTo>
                    <a:pt x="1479830" y="1235876"/>
                  </a:lnTo>
                  <a:lnTo>
                    <a:pt x="1488404" y="1248569"/>
                  </a:lnTo>
                  <a:lnTo>
                    <a:pt x="1496978" y="1261262"/>
                  </a:lnTo>
                  <a:lnTo>
                    <a:pt x="1505552" y="1274272"/>
                  </a:lnTo>
                  <a:lnTo>
                    <a:pt x="1513809" y="1287600"/>
                  </a:lnTo>
                  <a:lnTo>
                    <a:pt x="1521748" y="1300611"/>
                  </a:lnTo>
                  <a:lnTo>
                    <a:pt x="1529687" y="1314573"/>
                  </a:lnTo>
                  <a:lnTo>
                    <a:pt x="1537308" y="1328218"/>
                  </a:lnTo>
                  <a:lnTo>
                    <a:pt x="1544930" y="1341863"/>
                  </a:lnTo>
                  <a:lnTo>
                    <a:pt x="1552234" y="1355826"/>
                  </a:lnTo>
                  <a:lnTo>
                    <a:pt x="1559537" y="1369788"/>
                  </a:lnTo>
                  <a:lnTo>
                    <a:pt x="1566206" y="1384385"/>
                  </a:lnTo>
                  <a:lnTo>
                    <a:pt x="1573193" y="1398982"/>
                  </a:lnTo>
                  <a:lnTo>
                    <a:pt x="1579544" y="1413579"/>
                  </a:lnTo>
                  <a:lnTo>
                    <a:pt x="1586213" y="1428176"/>
                  </a:lnTo>
                  <a:lnTo>
                    <a:pt x="1592246" y="1443725"/>
                  </a:lnTo>
                  <a:lnTo>
                    <a:pt x="1598280" y="1458640"/>
                  </a:lnTo>
                  <a:lnTo>
                    <a:pt x="1603996" y="1473871"/>
                  </a:lnTo>
                  <a:lnTo>
                    <a:pt x="1609712" y="1489738"/>
                  </a:lnTo>
                  <a:lnTo>
                    <a:pt x="1614793" y="1505287"/>
                  </a:lnTo>
                  <a:lnTo>
                    <a:pt x="1620191" y="1521153"/>
                  </a:lnTo>
                  <a:lnTo>
                    <a:pt x="1624955" y="1537337"/>
                  </a:lnTo>
                  <a:lnTo>
                    <a:pt x="1630036" y="1553521"/>
                  </a:lnTo>
                  <a:lnTo>
                    <a:pt x="1634482" y="1570339"/>
                  </a:lnTo>
                  <a:lnTo>
                    <a:pt x="1638610" y="1586840"/>
                  </a:lnTo>
                  <a:lnTo>
                    <a:pt x="1643056" y="1603976"/>
                  </a:lnTo>
                  <a:lnTo>
                    <a:pt x="1646867" y="1620794"/>
                  </a:lnTo>
                  <a:lnTo>
                    <a:pt x="1650677" y="1637930"/>
                  </a:lnTo>
                  <a:lnTo>
                    <a:pt x="1654170" y="1655383"/>
                  </a:lnTo>
                  <a:lnTo>
                    <a:pt x="1657664" y="1673153"/>
                  </a:lnTo>
                  <a:lnTo>
                    <a:pt x="1660522" y="1690923"/>
                  </a:lnTo>
                  <a:lnTo>
                    <a:pt x="1663697" y="1709011"/>
                  </a:lnTo>
                  <a:lnTo>
                    <a:pt x="1666238" y="1727099"/>
                  </a:lnTo>
                  <a:lnTo>
                    <a:pt x="1668461" y="1745821"/>
                  </a:lnTo>
                  <a:lnTo>
                    <a:pt x="1670684" y="1764226"/>
                  </a:lnTo>
                  <a:lnTo>
                    <a:pt x="1672589" y="1783266"/>
                  </a:lnTo>
                  <a:lnTo>
                    <a:pt x="1674177" y="1802305"/>
                  </a:lnTo>
                  <a:lnTo>
                    <a:pt x="1676082" y="1821345"/>
                  </a:lnTo>
                  <a:lnTo>
                    <a:pt x="1677352" y="1841019"/>
                  </a:lnTo>
                  <a:lnTo>
                    <a:pt x="1678305" y="1860694"/>
                  </a:lnTo>
                  <a:lnTo>
                    <a:pt x="1679258" y="1880368"/>
                  </a:lnTo>
                  <a:lnTo>
                    <a:pt x="1679575" y="1900677"/>
                  </a:lnTo>
                  <a:lnTo>
                    <a:pt x="1679575" y="1903850"/>
                  </a:lnTo>
                  <a:lnTo>
                    <a:pt x="1677035" y="1905437"/>
                  </a:lnTo>
                  <a:lnTo>
                    <a:pt x="1653853" y="1918765"/>
                  </a:lnTo>
                  <a:lnTo>
                    <a:pt x="1630353" y="1931775"/>
                  </a:lnTo>
                  <a:lnTo>
                    <a:pt x="1606854" y="1944151"/>
                  </a:lnTo>
                  <a:lnTo>
                    <a:pt x="1583037" y="1956209"/>
                  </a:lnTo>
                  <a:lnTo>
                    <a:pt x="1558902" y="1967950"/>
                  </a:lnTo>
                  <a:lnTo>
                    <a:pt x="1534768" y="1979374"/>
                  </a:lnTo>
                  <a:lnTo>
                    <a:pt x="1510316" y="1990163"/>
                  </a:lnTo>
                  <a:lnTo>
                    <a:pt x="1485864" y="2000635"/>
                  </a:lnTo>
                  <a:lnTo>
                    <a:pt x="1461411" y="2010790"/>
                  </a:lnTo>
                  <a:lnTo>
                    <a:pt x="1436642" y="2020627"/>
                  </a:lnTo>
                  <a:lnTo>
                    <a:pt x="1411872" y="2029512"/>
                  </a:lnTo>
                  <a:lnTo>
                    <a:pt x="1386785" y="2038397"/>
                  </a:lnTo>
                  <a:lnTo>
                    <a:pt x="1361380" y="2046965"/>
                  </a:lnTo>
                  <a:lnTo>
                    <a:pt x="1335975" y="2054581"/>
                  </a:lnTo>
                  <a:lnTo>
                    <a:pt x="1310570" y="2062514"/>
                  </a:lnTo>
                  <a:lnTo>
                    <a:pt x="1285166" y="2069495"/>
                  </a:lnTo>
                  <a:lnTo>
                    <a:pt x="1259443" y="2076159"/>
                  </a:lnTo>
                  <a:lnTo>
                    <a:pt x="1233403" y="2082506"/>
                  </a:lnTo>
                  <a:lnTo>
                    <a:pt x="1207681" y="2088535"/>
                  </a:lnTo>
                  <a:lnTo>
                    <a:pt x="1181959" y="2093929"/>
                  </a:lnTo>
                  <a:lnTo>
                    <a:pt x="1155919" y="2099007"/>
                  </a:lnTo>
                  <a:lnTo>
                    <a:pt x="1129561" y="2103767"/>
                  </a:lnTo>
                  <a:lnTo>
                    <a:pt x="1103204" y="2107892"/>
                  </a:lnTo>
                  <a:lnTo>
                    <a:pt x="1077164" y="2111382"/>
                  </a:lnTo>
                  <a:lnTo>
                    <a:pt x="1050806" y="2114873"/>
                  </a:lnTo>
                  <a:lnTo>
                    <a:pt x="1024131" y="2117729"/>
                  </a:lnTo>
                  <a:lnTo>
                    <a:pt x="997774" y="2119950"/>
                  </a:lnTo>
                  <a:lnTo>
                    <a:pt x="971099" y="2121854"/>
                  </a:lnTo>
                  <a:lnTo>
                    <a:pt x="944424" y="2123441"/>
                  </a:lnTo>
                  <a:lnTo>
                    <a:pt x="917749" y="2125028"/>
                  </a:lnTo>
                  <a:lnTo>
                    <a:pt x="891074" y="2125662"/>
                  </a:lnTo>
                  <a:lnTo>
                    <a:pt x="864399" y="2125662"/>
                  </a:lnTo>
                  <a:lnTo>
                    <a:pt x="835818" y="2125662"/>
                  </a:lnTo>
                  <a:lnTo>
                    <a:pt x="807238" y="2124710"/>
                  </a:lnTo>
                  <a:lnTo>
                    <a:pt x="778657" y="2123124"/>
                  </a:lnTo>
                  <a:lnTo>
                    <a:pt x="750395" y="2121537"/>
                  </a:lnTo>
                  <a:lnTo>
                    <a:pt x="722132" y="2119316"/>
                  </a:lnTo>
                  <a:lnTo>
                    <a:pt x="693869" y="2116777"/>
                  </a:lnTo>
                  <a:lnTo>
                    <a:pt x="665606" y="2113604"/>
                  </a:lnTo>
                  <a:lnTo>
                    <a:pt x="637661" y="2109478"/>
                  </a:lnTo>
                  <a:lnTo>
                    <a:pt x="609398" y="2105353"/>
                  </a:lnTo>
                  <a:lnTo>
                    <a:pt x="581453" y="2100593"/>
                  </a:lnTo>
                  <a:lnTo>
                    <a:pt x="553825" y="2095199"/>
                  </a:lnTo>
                  <a:lnTo>
                    <a:pt x="525880" y="2089487"/>
                  </a:lnTo>
                  <a:lnTo>
                    <a:pt x="498252" y="2083458"/>
                  </a:lnTo>
                  <a:lnTo>
                    <a:pt x="470624" y="2076476"/>
                  </a:lnTo>
                  <a:lnTo>
                    <a:pt x="443314" y="2069495"/>
                  </a:lnTo>
                  <a:lnTo>
                    <a:pt x="416321" y="2061879"/>
                  </a:lnTo>
                  <a:lnTo>
                    <a:pt x="389011" y="2053629"/>
                  </a:lnTo>
                  <a:lnTo>
                    <a:pt x="362019" y="2045378"/>
                  </a:lnTo>
                  <a:lnTo>
                    <a:pt x="335343" y="2036176"/>
                  </a:lnTo>
                  <a:lnTo>
                    <a:pt x="308668" y="2026656"/>
                  </a:lnTo>
                  <a:lnTo>
                    <a:pt x="282311" y="2016502"/>
                  </a:lnTo>
                  <a:lnTo>
                    <a:pt x="255953" y="2006030"/>
                  </a:lnTo>
                  <a:lnTo>
                    <a:pt x="229913" y="1994923"/>
                  </a:lnTo>
                  <a:lnTo>
                    <a:pt x="203556" y="1983499"/>
                  </a:lnTo>
                  <a:lnTo>
                    <a:pt x="177833" y="1971441"/>
                  </a:lnTo>
                  <a:lnTo>
                    <a:pt x="152429" y="1959065"/>
                  </a:lnTo>
                  <a:lnTo>
                    <a:pt x="127024" y="1946372"/>
                  </a:lnTo>
                  <a:lnTo>
                    <a:pt x="101619" y="1933044"/>
                  </a:lnTo>
                  <a:lnTo>
                    <a:pt x="76532" y="1919399"/>
                  </a:lnTo>
                  <a:lnTo>
                    <a:pt x="51762" y="1905437"/>
                  </a:lnTo>
                  <a:lnTo>
                    <a:pt x="27310" y="1890523"/>
                  </a:lnTo>
                  <a:lnTo>
                    <a:pt x="2858" y="1875291"/>
                  </a:lnTo>
                  <a:lnTo>
                    <a:pt x="0" y="1888301"/>
                  </a:lnTo>
                  <a:lnTo>
                    <a:pt x="0" y="1870531"/>
                  </a:lnTo>
                  <a:lnTo>
                    <a:pt x="952" y="1850222"/>
                  </a:lnTo>
                  <a:lnTo>
                    <a:pt x="2223" y="1829913"/>
                  </a:lnTo>
                  <a:lnTo>
                    <a:pt x="3493" y="1809604"/>
                  </a:lnTo>
                  <a:lnTo>
                    <a:pt x="5398" y="1790247"/>
                  </a:lnTo>
                  <a:lnTo>
                    <a:pt x="6986" y="1770573"/>
                  </a:lnTo>
                  <a:lnTo>
                    <a:pt x="9209" y="1750898"/>
                  </a:lnTo>
                  <a:lnTo>
                    <a:pt x="11749" y="1732176"/>
                  </a:lnTo>
                  <a:lnTo>
                    <a:pt x="14290" y="1713136"/>
                  </a:lnTo>
                  <a:lnTo>
                    <a:pt x="17148" y="1694414"/>
                  </a:lnTo>
                  <a:lnTo>
                    <a:pt x="20006" y="1676009"/>
                  </a:lnTo>
                  <a:lnTo>
                    <a:pt x="23499" y="1657604"/>
                  </a:lnTo>
                  <a:lnTo>
                    <a:pt x="26992" y="1639834"/>
                  </a:lnTo>
                  <a:lnTo>
                    <a:pt x="30486" y="1621746"/>
                  </a:lnTo>
                  <a:lnTo>
                    <a:pt x="34931" y="1604293"/>
                  </a:lnTo>
                  <a:lnTo>
                    <a:pt x="38742" y="1586840"/>
                  </a:lnTo>
                  <a:lnTo>
                    <a:pt x="43188" y="1569704"/>
                  </a:lnTo>
                  <a:lnTo>
                    <a:pt x="47951" y="1552569"/>
                  </a:lnTo>
                  <a:lnTo>
                    <a:pt x="52715" y="1536068"/>
                  </a:lnTo>
                  <a:lnTo>
                    <a:pt x="57796" y="1519249"/>
                  </a:lnTo>
                  <a:lnTo>
                    <a:pt x="62877" y="1503066"/>
                  </a:lnTo>
                  <a:lnTo>
                    <a:pt x="68593" y="1486564"/>
                  </a:lnTo>
                  <a:lnTo>
                    <a:pt x="73991" y="1470698"/>
                  </a:lnTo>
                  <a:lnTo>
                    <a:pt x="80025" y="1455149"/>
                  </a:lnTo>
                  <a:lnTo>
                    <a:pt x="86059" y="1439283"/>
                  </a:lnTo>
                  <a:lnTo>
                    <a:pt x="92410" y="1424051"/>
                  </a:lnTo>
                  <a:lnTo>
                    <a:pt x="98761" y="1409137"/>
                  </a:lnTo>
                  <a:lnTo>
                    <a:pt x="105430" y="1393905"/>
                  </a:lnTo>
                  <a:lnTo>
                    <a:pt x="112098" y="1378990"/>
                  </a:lnTo>
                  <a:lnTo>
                    <a:pt x="119402" y="1364393"/>
                  </a:lnTo>
                  <a:lnTo>
                    <a:pt x="126706" y="1350114"/>
                  </a:lnTo>
                  <a:lnTo>
                    <a:pt x="134010" y="1335834"/>
                  </a:lnTo>
                  <a:lnTo>
                    <a:pt x="141632" y="1321871"/>
                  </a:lnTo>
                  <a:lnTo>
                    <a:pt x="149571" y="1307909"/>
                  </a:lnTo>
                  <a:lnTo>
                    <a:pt x="157510" y="1294264"/>
                  </a:lnTo>
                  <a:lnTo>
                    <a:pt x="165766" y="1280936"/>
                  </a:lnTo>
                  <a:lnTo>
                    <a:pt x="174023" y="1267291"/>
                  </a:lnTo>
                  <a:lnTo>
                    <a:pt x="182597" y="1253963"/>
                  </a:lnTo>
                  <a:lnTo>
                    <a:pt x="191171" y="1241270"/>
                  </a:lnTo>
                  <a:lnTo>
                    <a:pt x="200380" y="1228260"/>
                  </a:lnTo>
                  <a:lnTo>
                    <a:pt x="209589" y="1215884"/>
                  </a:lnTo>
                  <a:lnTo>
                    <a:pt x="218799" y="1203191"/>
                  </a:lnTo>
                  <a:lnTo>
                    <a:pt x="228008" y="1191133"/>
                  </a:lnTo>
                  <a:lnTo>
                    <a:pt x="237852" y="1178757"/>
                  </a:lnTo>
                  <a:lnTo>
                    <a:pt x="247697" y="1167016"/>
                  </a:lnTo>
                  <a:lnTo>
                    <a:pt x="257541" y="1155275"/>
                  </a:lnTo>
                  <a:lnTo>
                    <a:pt x="267703" y="1143533"/>
                  </a:lnTo>
                  <a:lnTo>
                    <a:pt x="278182" y="1132110"/>
                  </a:lnTo>
                  <a:lnTo>
                    <a:pt x="288662" y="1120686"/>
                  </a:lnTo>
                  <a:lnTo>
                    <a:pt x="298824" y="1109579"/>
                  </a:lnTo>
                  <a:lnTo>
                    <a:pt x="309938" y="1098473"/>
                  </a:lnTo>
                  <a:lnTo>
                    <a:pt x="320735" y="1087684"/>
                  </a:lnTo>
                  <a:lnTo>
                    <a:pt x="331850" y="1076895"/>
                  </a:lnTo>
                  <a:lnTo>
                    <a:pt x="343282" y="1066423"/>
                  </a:lnTo>
                  <a:lnTo>
                    <a:pt x="354715" y="1055951"/>
                  </a:lnTo>
                  <a:lnTo>
                    <a:pt x="366147" y="1045797"/>
                  </a:lnTo>
                  <a:lnTo>
                    <a:pt x="377897" y="1035642"/>
                  </a:lnTo>
                  <a:lnTo>
                    <a:pt x="389964" y="1025805"/>
                  </a:lnTo>
                  <a:lnTo>
                    <a:pt x="401714" y="1015968"/>
                  </a:lnTo>
                  <a:lnTo>
                    <a:pt x="414099" y="1006448"/>
                  </a:lnTo>
                  <a:lnTo>
                    <a:pt x="426801" y="996928"/>
                  </a:lnTo>
                  <a:lnTo>
                    <a:pt x="439186" y="987408"/>
                  </a:lnTo>
                  <a:lnTo>
                    <a:pt x="451571" y="977888"/>
                  </a:lnTo>
                  <a:lnTo>
                    <a:pt x="477293" y="960118"/>
                  </a:lnTo>
                  <a:lnTo>
                    <a:pt x="481421" y="957262"/>
                  </a:lnTo>
                  <a:close/>
                  <a:moveTo>
                    <a:pt x="839471" y="0"/>
                  </a:moveTo>
                  <a:lnTo>
                    <a:pt x="852171" y="0"/>
                  </a:lnTo>
                  <a:lnTo>
                    <a:pt x="865506" y="0"/>
                  </a:lnTo>
                  <a:lnTo>
                    <a:pt x="878206" y="636"/>
                  </a:lnTo>
                  <a:lnTo>
                    <a:pt x="890906" y="1271"/>
                  </a:lnTo>
                  <a:lnTo>
                    <a:pt x="903288" y="2542"/>
                  </a:lnTo>
                  <a:lnTo>
                    <a:pt x="915988" y="3813"/>
                  </a:lnTo>
                  <a:lnTo>
                    <a:pt x="928371" y="5719"/>
                  </a:lnTo>
                  <a:lnTo>
                    <a:pt x="940436" y="7943"/>
                  </a:lnTo>
                  <a:lnTo>
                    <a:pt x="952818" y="10167"/>
                  </a:lnTo>
                  <a:lnTo>
                    <a:pt x="964883" y="12708"/>
                  </a:lnTo>
                  <a:lnTo>
                    <a:pt x="976631" y="15568"/>
                  </a:lnTo>
                  <a:lnTo>
                    <a:pt x="988696" y="19062"/>
                  </a:lnTo>
                  <a:lnTo>
                    <a:pt x="1000443" y="22239"/>
                  </a:lnTo>
                  <a:lnTo>
                    <a:pt x="1011873" y="26052"/>
                  </a:lnTo>
                  <a:lnTo>
                    <a:pt x="1023621" y="30182"/>
                  </a:lnTo>
                  <a:lnTo>
                    <a:pt x="1034733" y="34630"/>
                  </a:lnTo>
                  <a:lnTo>
                    <a:pt x="1046163" y="39395"/>
                  </a:lnTo>
                  <a:lnTo>
                    <a:pt x="1057276" y="44161"/>
                  </a:lnTo>
                  <a:lnTo>
                    <a:pt x="1068388" y="48926"/>
                  </a:lnTo>
                  <a:lnTo>
                    <a:pt x="1079183" y="54645"/>
                  </a:lnTo>
                  <a:lnTo>
                    <a:pt x="1089661" y="60046"/>
                  </a:lnTo>
                  <a:lnTo>
                    <a:pt x="1100456" y="66082"/>
                  </a:lnTo>
                  <a:lnTo>
                    <a:pt x="1110616" y="72119"/>
                  </a:lnTo>
                  <a:lnTo>
                    <a:pt x="1120776" y="78790"/>
                  </a:lnTo>
                  <a:lnTo>
                    <a:pt x="1130936" y="85462"/>
                  </a:lnTo>
                  <a:lnTo>
                    <a:pt x="1140461" y="92134"/>
                  </a:lnTo>
                  <a:lnTo>
                    <a:pt x="1150303" y="99123"/>
                  </a:lnTo>
                  <a:lnTo>
                    <a:pt x="1159828" y="106430"/>
                  </a:lnTo>
                  <a:lnTo>
                    <a:pt x="1169353" y="114055"/>
                  </a:lnTo>
                  <a:lnTo>
                    <a:pt x="1178561" y="121680"/>
                  </a:lnTo>
                  <a:lnTo>
                    <a:pt x="1187133" y="129623"/>
                  </a:lnTo>
                  <a:lnTo>
                    <a:pt x="1196023" y="137883"/>
                  </a:lnTo>
                  <a:lnTo>
                    <a:pt x="1204596" y="146143"/>
                  </a:lnTo>
                  <a:lnTo>
                    <a:pt x="1213168" y="155039"/>
                  </a:lnTo>
                  <a:lnTo>
                    <a:pt x="1221106" y="163299"/>
                  </a:lnTo>
                  <a:lnTo>
                    <a:pt x="1229043" y="172513"/>
                  </a:lnTo>
                  <a:lnTo>
                    <a:pt x="1236981" y="181726"/>
                  </a:lnTo>
                  <a:lnTo>
                    <a:pt x="1244283" y="190939"/>
                  </a:lnTo>
                  <a:lnTo>
                    <a:pt x="1251586" y="200153"/>
                  </a:lnTo>
                  <a:lnTo>
                    <a:pt x="1258888" y="210001"/>
                  </a:lnTo>
                  <a:lnTo>
                    <a:pt x="1265556" y="219850"/>
                  </a:lnTo>
                  <a:lnTo>
                    <a:pt x="1272223" y="230017"/>
                  </a:lnTo>
                  <a:lnTo>
                    <a:pt x="1278256" y="240183"/>
                  </a:lnTo>
                  <a:lnTo>
                    <a:pt x="1284606" y="250667"/>
                  </a:lnTo>
                  <a:lnTo>
                    <a:pt x="1290321" y="261151"/>
                  </a:lnTo>
                  <a:lnTo>
                    <a:pt x="1296353" y="271953"/>
                  </a:lnTo>
                  <a:lnTo>
                    <a:pt x="1301433" y="282755"/>
                  </a:lnTo>
                  <a:lnTo>
                    <a:pt x="1306831" y="293239"/>
                  </a:lnTo>
                  <a:lnTo>
                    <a:pt x="1311593" y="304359"/>
                  </a:lnTo>
                  <a:lnTo>
                    <a:pt x="1316356" y="315796"/>
                  </a:lnTo>
                  <a:lnTo>
                    <a:pt x="1320483" y="327234"/>
                  </a:lnTo>
                  <a:lnTo>
                    <a:pt x="1324293" y="338671"/>
                  </a:lnTo>
                  <a:lnTo>
                    <a:pt x="1328421" y="350426"/>
                  </a:lnTo>
                  <a:lnTo>
                    <a:pt x="1331913" y="362181"/>
                  </a:lnTo>
                  <a:lnTo>
                    <a:pt x="1335088" y="373936"/>
                  </a:lnTo>
                  <a:lnTo>
                    <a:pt x="1337946" y="386009"/>
                  </a:lnTo>
                  <a:lnTo>
                    <a:pt x="1340803" y="398081"/>
                  </a:lnTo>
                  <a:lnTo>
                    <a:pt x="1343026" y="410472"/>
                  </a:lnTo>
                  <a:lnTo>
                    <a:pt x="1344931" y="422862"/>
                  </a:lnTo>
                  <a:lnTo>
                    <a:pt x="1346518" y="435252"/>
                  </a:lnTo>
                  <a:lnTo>
                    <a:pt x="1348106" y="447643"/>
                  </a:lnTo>
                  <a:lnTo>
                    <a:pt x="1349058" y="460033"/>
                  </a:lnTo>
                  <a:lnTo>
                    <a:pt x="1350011" y="472741"/>
                  </a:lnTo>
                  <a:lnTo>
                    <a:pt x="1350646" y="485449"/>
                  </a:lnTo>
                  <a:lnTo>
                    <a:pt x="1350963" y="498475"/>
                  </a:lnTo>
                  <a:lnTo>
                    <a:pt x="1350646" y="513407"/>
                  </a:lnTo>
                  <a:lnTo>
                    <a:pt x="1349693" y="528975"/>
                  </a:lnTo>
                  <a:lnTo>
                    <a:pt x="1348423" y="543907"/>
                  </a:lnTo>
                  <a:lnTo>
                    <a:pt x="1347153" y="558521"/>
                  </a:lnTo>
                  <a:lnTo>
                    <a:pt x="1345248" y="573453"/>
                  </a:lnTo>
                  <a:lnTo>
                    <a:pt x="1342708" y="588067"/>
                  </a:lnTo>
                  <a:lnTo>
                    <a:pt x="1339851" y="602682"/>
                  </a:lnTo>
                  <a:lnTo>
                    <a:pt x="1336358" y="616660"/>
                  </a:lnTo>
                  <a:lnTo>
                    <a:pt x="1332866" y="631275"/>
                  </a:lnTo>
                  <a:lnTo>
                    <a:pt x="1328738" y="645254"/>
                  </a:lnTo>
                  <a:lnTo>
                    <a:pt x="1324293" y="658915"/>
                  </a:lnTo>
                  <a:lnTo>
                    <a:pt x="1319531" y="672576"/>
                  </a:lnTo>
                  <a:lnTo>
                    <a:pt x="1314133" y="685920"/>
                  </a:lnTo>
                  <a:lnTo>
                    <a:pt x="1308418" y="699263"/>
                  </a:lnTo>
                  <a:lnTo>
                    <a:pt x="1302386" y="712607"/>
                  </a:lnTo>
                  <a:lnTo>
                    <a:pt x="1296353" y="725315"/>
                  </a:lnTo>
                  <a:lnTo>
                    <a:pt x="1289368" y="738023"/>
                  </a:lnTo>
                  <a:lnTo>
                    <a:pt x="1282383" y="750413"/>
                  </a:lnTo>
                  <a:lnTo>
                    <a:pt x="1275081" y="762486"/>
                  </a:lnTo>
                  <a:lnTo>
                    <a:pt x="1267143" y="774559"/>
                  </a:lnTo>
                  <a:lnTo>
                    <a:pt x="1259206" y="786313"/>
                  </a:lnTo>
                  <a:lnTo>
                    <a:pt x="1250633" y="797751"/>
                  </a:lnTo>
                  <a:lnTo>
                    <a:pt x="1242061" y="809188"/>
                  </a:lnTo>
                  <a:lnTo>
                    <a:pt x="1232853" y="819990"/>
                  </a:lnTo>
                  <a:lnTo>
                    <a:pt x="1223963" y="830792"/>
                  </a:lnTo>
                  <a:lnTo>
                    <a:pt x="1214121" y="841276"/>
                  </a:lnTo>
                  <a:lnTo>
                    <a:pt x="1204278" y="851442"/>
                  </a:lnTo>
                  <a:lnTo>
                    <a:pt x="1193801" y="860974"/>
                  </a:lnTo>
                  <a:lnTo>
                    <a:pt x="1183323" y="870822"/>
                  </a:lnTo>
                  <a:lnTo>
                    <a:pt x="1172528" y="880036"/>
                  </a:lnTo>
                  <a:lnTo>
                    <a:pt x="1161733" y="889249"/>
                  </a:lnTo>
                  <a:lnTo>
                    <a:pt x="1150303" y="897827"/>
                  </a:lnTo>
                  <a:lnTo>
                    <a:pt x="1134746" y="909264"/>
                  </a:lnTo>
                  <a:lnTo>
                    <a:pt x="1118236" y="920066"/>
                  </a:lnTo>
                  <a:lnTo>
                    <a:pt x="1101408" y="929915"/>
                  </a:lnTo>
                  <a:lnTo>
                    <a:pt x="1084581" y="939446"/>
                  </a:lnTo>
                  <a:lnTo>
                    <a:pt x="1066801" y="948342"/>
                  </a:lnTo>
                  <a:lnTo>
                    <a:pt x="1048703" y="956602"/>
                  </a:lnTo>
                  <a:lnTo>
                    <a:pt x="1040131" y="960414"/>
                  </a:lnTo>
                  <a:lnTo>
                    <a:pt x="1030606" y="963909"/>
                  </a:lnTo>
                  <a:lnTo>
                    <a:pt x="1021398" y="967722"/>
                  </a:lnTo>
                  <a:lnTo>
                    <a:pt x="1011873" y="970899"/>
                  </a:lnTo>
                  <a:lnTo>
                    <a:pt x="1002348" y="973758"/>
                  </a:lnTo>
                  <a:lnTo>
                    <a:pt x="993141" y="976617"/>
                  </a:lnTo>
                  <a:lnTo>
                    <a:pt x="983616" y="979794"/>
                  </a:lnTo>
                  <a:lnTo>
                    <a:pt x="973773" y="982018"/>
                  </a:lnTo>
                  <a:lnTo>
                    <a:pt x="963931" y="984560"/>
                  </a:lnTo>
                  <a:lnTo>
                    <a:pt x="954088" y="986466"/>
                  </a:lnTo>
                  <a:lnTo>
                    <a:pt x="944246" y="988372"/>
                  </a:lnTo>
                  <a:lnTo>
                    <a:pt x="934403" y="990596"/>
                  </a:lnTo>
                  <a:lnTo>
                    <a:pt x="924561" y="991867"/>
                  </a:lnTo>
                  <a:lnTo>
                    <a:pt x="914401" y="993455"/>
                  </a:lnTo>
                  <a:lnTo>
                    <a:pt x="904241" y="994409"/>
                  </a:lnTo>
                  <a:lnTo>
                    <a:pt x="893763" y="995362"/>
                  </a:lnTo>
                  <a:lnTo>
                    <a:pt x="883603" y="995997"/>
                  </a:lnTo>
                  <a:lnTo>
                    <a:pt x="873126" y="996632"/>
                  </a:lnTo>
                  <a:lnTo>
                    <a:pt x="862648" y="996950"/>
                  </a:lnTo>
                  <a:lnTo>
                    <a:pt x="852171" y="996950"/>
                  </a:lnTo>
                  <a:lnTo>
                    <a:pt x="840423" y="996950"/>
                  </a:lnTo>
                  <a:lnTo>
                    <a:pt x="828358" y="996315"/>
                  </a:lnTo>
                  <a:lnTo>
                    <a:pt x="816293" y="995679"/>
                  </a:lnTo>
                  <a:lnTo>
                    <a:pt x="804546" y="994726"/>
                  </a:lnTo>
                  <a:lnTo>
                    <a:pt x="792798" y="993455"/>
                  </a:lnTo>
                  <a:lnTo>
                    <a:pt x="781368" y="992185"/>
                  </a:lnTo>
                  <a:lnTo>
                    <a:pt x="769621" y="990278"/>
                  </a:lnTo>
                  <a:lnTo>
                    <a:pt x="758191" y="988054"/>
                  </a:lnTo>
                  <a:lnTo>
                    <a:pt x="746761" y="985831"/>
                  </a:lnTo>
                  <a:lnTo>
                    <a:pt x="735331" y="983289"/>
                  </a:lnTo>
                  <a:lnTo>
                    <a:pt x="724218" y="980430"/>
                  </a:lnTo>
                  <a:lnTo>
                    <a:pt x="713106" y="977253"/>
                  </a:lnTo>
                  <a:lnTo>
                    <a:pt x="702311" y="973758"/>
                  </a:lnTo>
                  <a:lnTo>
                    <a:pt x="691198" y="970263"/>
                  </a:lnTo>
                  <a:lnTo>
                    <a:pt x="680721" y="966768"/>
                  </a:lnTo>
                  <a:lnTo>
                    <a:pt x="670243" y="962321"/>
                  </a:lnTo>
                  <a:lnTo>
                    <a:pt x="659448" y="958190"/>
                  </a:lnTo>
                  <a:lnTo>
                    <a:pt x="648971" y="953425"/>
                  </a:lnTo>
                  <a:lnTo>
                    <a:pt x="638811" y="948659"/>
                  </a:lnTo>
                  <a:lnTo>
                    <a:pt x="628651" y="943894"/>
                  </a:lnTo>
                  <a:lnTo>
                    <a:pt x="618491" y="938493"/>
                  </a:lnTo>
                  <a:lnTo>
                    <a:pt x="608648" y="933410"/>
                  </a:lnTo>
                  <a:lnTo>
                    <a:pt x="599123" y="927373"/>
                  </a:lnTo>
                  <a:lnTo>
                    <a:pt x="589281" y="921655"/>
                  </a:lnTo>
                  <a:lnTo>
                    <a:pt x="579756" y="915618"/>
                  </a:lnTo>
                  <a:lnTo>
                    <a:pt x="570548" y="909264"/>
                  </a:lnTo>
                  <a:lnTo>
                    <a:pt x="561023" y="902910"/>
                  </a:lnTo>
                  <a:lnTo>
                    <a:pt x="552133" y="895921"/>
                  </a:lnTo>
                  <a:lnTo>
                    <a:pt x="543561" y="889249"/>
                  </a:lnTo>
                  <a:lnTo>
                    <a:pt x="534671" y="881942"/>
                  </a:lnTo>
                  <a:lnTo>
                    <a:pt x="526098" y="874952"/>
                  </a:lnTo>
                  <a:lnTo>
                    <a:pt x="517526" y="867328"/>
                  </a:lnTo>
                  <a:lnTo>
                    <a:pt x="508318" y="858750"/>
                  </a:lnTo>
                  <a:lnTo>
                    <a:pt x="499428" y="849854"/>
                  </a:lnTo>
                  <a:lnTo>
                    <a:pt x="490538" y="840958"/>
                  </a:lnTo>
                  <a:lnTo>
                    <a:pt x="481648" y="831427"/>
                  </a:lnTo>
                  <a:lnTo>
                    <a:pt x="473711" y="821896"/>
                  </a:lnTo>
                  <a:lnTo>
                    <a:pt x="465456" y="812047"/>
                  </a:lnTo>
                  <a:lnTo>
                    <a:pt x="457518" y="801881"/>
                  </a:lnTo>
                  <a:lnTo>
                    <a:pt x="449898" y="791714"/>
                  </a:lnTo>
                  <a:lnTo>
                    <a:pt x="442596" y="781548"/>
                  </a:lnTo>
                  <a:lnTo>
                    <a:pt x="435293" y="770746"/>
                  </a:lnTo>
                  <a:lnTo>
                    <a:pt x="428626" y="759944"/>
                  </a:lnTo>
                  <a:lnTo>
                    <a:pt x="421958" y="749142"/>
                  </a:lnTo>
                  <a:lnTo>
                    <a:pt x="415608" y="738023"/>
                  </a:lnTo>
                  <a:lnTo>
                    <a:pt x="409576" y="726585"/>
                  </a:lnTo>
                  <a:lnTo>
                    <a:pt x="403861" y="715148"/>
                  </a:lnTo>
                  <a:lnTo>
                    <a:pt x="398463" y="703393"/>
                  </a:lnTo>
                  <a:lnTo>
                    <a:pt x="393383" y="691638"/>
                  </a:lnTo>
                  <a:lnTo>
                    <a:pt x="388303" y="679566"/>
                  </a:lnTo>
                  <a:lnTo>
                    <a:pt x="383858" y="667493"/>
                  </a:lnTo>
                  <a:lnTo>
                    <a:pt x="379731" y="655420"/>
                  </a:lnTo>
                  <a:lnTo>
                    <a:pt x="375603" y="643030"/>
                  </a:lnTo>
                  <a:lnTo>
                    <a:pt x="372111" y="630322"/>
                  </a:lnTo>
                  <a:lnTo>
                    <a:pt x="368936" y="617614"/>
                  </a:lnTo>
                  <a:lnTo>
                    <a:pt x="365443" y="604588"/>
                  </a:lnTo>
                  <a:lnTo>
                    <a:pt x="362903" y="591880"/>
                  </a:lnTo>
                  <a:lnTo>
                    <a:pt x="360681" y="578854"/>
                  </a:lnTo>
                  <a:lnTo>
                    <a:pt x="358776" y="565828"/>
                  </a:lnTo>
                  <a:lnTo>
                    <a:pt x="357188" y="552485"/>
                  </a:lnTo>
                  <a:lnTo>
                    <a:pt x="355601" y="539141"/>
                  </a:lnTo>
                  <a:lnTo>
                    <a:pt x="354648" y="525480"/>
                  </a:lnTo>
                  <a:lnTo>
                    <a:pt x="354331" y="511819"/>
                  </a:lnTo>
                  <a:lnTo>
                    <a:pt x="354013" y="498475"/>
                  </a:lnTo>
                  <a:lnTo>
                    <a:pt x="354331" y="485449"/>
                  </a:lnTo>
                  <a:lnTo>
                    <a:pt x="354648" y="472741"/>
                  </a:lnTo>
                  <a:lnTo>
                    <a:pt x="355601" y="460033"/>
                  </a:lnTo>
                  <a:lnTo>
                    <a:pt x="356871" y="447643"/>
                  </a:lnTo>
                  <a:lnTo>
                    <a:pt x="358141" y="434935"/>
                  </a:lnTo>
                  <a:lnTo>
                    <a:pt x="360046" y="422544"/>
                  </a:lnTo>
                  <a:lnTo>
                    <a:pt x="361951" y="410472"/>
                  </a:lnTo>
                  <a:lnTo>
                    <a:pt x="364173" y="397763"/>
                  </a:lnTo>
                  <a:lnTo>
                    <a:pt x="366713" y="385691"/>
                  </a:lnTo>
                  <a:lnTo>
                    <a:pt x="369888" y="373936"/>
                  </a:lnTo>
                  <a:lnTo>
                    <a:pt x="373063" y="361863"/>
                  </a:lnTo>
                  <a:lnTo>
                    <a:pt x="376556" y="350108"/>
                  </a:lnTo>
                  <a:lnTo>
                    <a:pt x="380683" y="338671"/>
                  </a:lnTo>
                  <a:lnTo>
                    <a:pt x="384493" y="326916"/>
                  </a:lnTo>
                  <a:lnTo>
                    <a:pt x="388621" y="315796"/>
                  </a:lnTo>
                  <a:lnTo>
                    <a:pt x="393383" y="304359"/>
                  </a:lnTo>
                  <a:lnTo>
                    <a:pt x="398146" y="293239"/>
                  </a:lnTo>
                  <a:lnTo>
                    <a:pt x="403543" y="282755"/>
                  </a:lnTo>
                  <a:lnTo>
                    <a:pt x="408623" y="271636"/>
                  </a:lnTo>
                  <a:lnTo>
                    <a:pt x="414656" y="261151"/>
                  </a:lnTo>
                  <a:lnTo>
                    <a:pt x="420371" y="250667"/>
                  </a:lnTo>
                  <a:lnTo>
                    <a:pt x="426721" y="240183"/>
                  </a:lnTo>
                  <a:lnTo>
                    <a:pt x="432753" y="230017"/>
                  </a:lnTo>
                  <a:lnTo>
                    <a:pt x="439421" y="219850"/>
                  </a:lnTo>
                  <a:lnTo>
                    <a:pt x="446088" y="210001"/>
                  </a:lnTo>
                  <a:lnTo>
                    <a:pt x="453391" y="200153"/>
                  </a:lnTo>
                  <a:lnTo>
                    <a:pt x="460693" y="190939"/>
                  </a:lnTo>
                  <a:lnTo>
                    <a:pt x="467996" y="181408"/>
                  </a:lnTo>
                  <a:lnTo>
                    <a:pt x="475933" y="172195"/>
                  </a:lnTo>
                  <a:lnTo>
                    <a:pt x="483871" y="163299"/>
                  </a:lnTo>
                  <a:lnTo>
                    <a:pt x="491808" y="154403"/>
                  </a:lnTo>
                  <a:lnTo>
                    <a:pt x="500381" y="146143"/>
                  </a:lnTo>
                  <a:lnTo>
                    <a:pt x="508953" y="137565"/>
                  </a:lnTo>
                  <a:lnTo>
                    <a:pt x="517526" y="129305"/>
                  </a:lnTo>
                  <a:lnTo>
                    <a:pt x="526416" y="121680"/>
                  </a:lnTo>
                  <a:lnTo>
                    <a:pt x="535623" y="113738"/>
                  </a:lnTo>
                  <a:lnTo>
                    <a:pt x="545148" y="106113"/>
                  </a:lnTo>
                  <a:lnTo>
                    <a:pt x="554673" y="99123"/>
                  </a:lnTo>
                  <a:lnTo>
                    <a:pt x="564516" y="92134"/>
                  </a:lnTo>
                  <a:lnTo>
                    <a:pt x="574041" y="85462"/>
                  </a:lnTo>
                  <a:lnTo>
                    <a:pt x="584201" y="78473"/>
                  </a:lnTo>
                  <a:lnTo>
                    <a:pt x="594361" y="72119"/>
                  </a:lnTo>
                  <a:lnTo>
                    <a:pt x="604838" y="66082"/>
                  </a:lnTo>
                  <a:lnTo>
                    <a:pt x="615316" y="60046"/>
                  </a:lnTo>
                  <a:lnTo>
                    <a:pt x="625793" y="54645"/>
                  </a:lnTo>
                  <a:lnTo>
                    <a:pt x="636906" y="48926"/>
                  </a:lnTo>
                  <a:lnTo>
                    <a:pt x="647701" y="44161"/>
                  </a:lnTo>
                  <a:lnTo>
                    <a:pt x="658813" y="39395"/>
                  </a:lnTo>
                  <a:lnTo>
                    <a:pt x="670243" y="34630"/>
                  </a:lnTo>
                  <a:lnTo>
                    <a:pt x="681356" y="30182"/>
                  </a:lnTo>
                  <a:lnTo>
                    <a:pt x="693103" y="26052"/>
                  </a:lnTo>
                  <a:lnTo>
                    <a:pt x="704533" y="22239"/>
                  </a:lnTo>
                  <a:lnTo>
                    <a:pt x="716281" y="19062"/>
                  </a:lnTo>
                  <a:lnTo>
                    <a:pt x="728346" y="15568"/>
                  </a:lnTo>
                  <a:lnTo>
                    <a:pt x="740093" y="12708"/>
                  </a:lnTo>
                  <a:lnTo>
                    <a:pt x="752158" y="10167"/>
                  </a:lnTo>
                  <a:lnTo>
                    <a:pt x="764541" y="7625"/>
                  </a:lnTo>
                  <a:lnTo>
                    <a:pt x="776606" y="5719"/>
                  </a:lnTo>
                  <a:lnTo>
                    <a:pt x="788988" y="3813"/>
                  </a:lnTo>
                  <a:lnTo>
                    <a:pt x="801688" y="2542"/>
                  </a:lnTo>
                  <a:lnTo>
                    <a:pt x="814071" y="1271"/>
                  </a:lnTo>
                  <a:lnTo>
                    <a:pt x="826771" y="636"/>
                  </a:lnTo>
                  <a:lnTo>
                    <a:pt x="839471" y="0"/>
                  </a:lnTo>
                  <a:close/>
                </a:path>
              </a:pathLst>
            </a:custGeom>
            <a:solidFill>
              <a:srgbClr val="F7F7F7"/>
            </a:solidFill>
            <a:ln>
              <a:noFill/>
            </a:ln>
          </p:spPr>
          <p:txBody>
            <a:bodyPr anchor="ctr">
              <a:normAutofit fontScale="85000" lnSpcReduction="20000"/>
              <a:scene3d>
                <a:camera prst="orthographicFront"/>
                <a:lightRig rig="threePt" dir="t"/>
              </a:scene3d>
              <a:sp3d>
                <a:contourClr>
                  <a:srgbClr val="FFFFFF"/>
                </a:contourClr>
              </a:sp3d>
            </a:bodyPr>
            <a:lstStyle/>
            <a:p>
              <a:pPr algn="ctr" fontAlgn="base">
                <a:defRPr/>
              </a:pPr>
              <a:endParaRPr lang="zh-CN" altLang="en-US" sz="2400" strike="noStrike" noProof="1">
                <a:solidFill>
                  <a:srgbClr val="FFFFFF"/>
                </a:solidFill>
              </a:endParaRPr>
            </a:p>
          </p:txBody>
        </p:sp>
      </p:grpSp>
      <p:grpSp>
        <p:nvGrpSpPr>
          <p:cNvPr id="29708" name="组合 16"/>
          <p:cNvGrpSpPr/>
          <p:nvPr/>
        </p:nvGrpSpPr>
        <p:grpSpPr>
          <a:xfrm>
            <a:off x="6246813" y="1227138"/>
            <a:ext cx="506412" cy="504825"/>
            <a:chOff x="1519237" y="1651743"/>
            <a:chExt cx="447675" cy="447675"/>
          </a:xfrm>
        </p:grpSpPr>
        <p:sp>
          <p:nvSpPr>
            <p:cNvPr id="18" name="椭圆 17"/>
            <p:cNvSpPr/>
            <p:nvPr/>
          </p:nvSpPr>
          <p:spPr>
            <a:xfrm>
              <a:off x="1519237" y="1651743"/>
              <a:ext cx="447675" cy="447675"/>
            </a:xfrm>
            <a:prstGeom prst="ellipse">
              <a:avLst/>
            </a:prstGeom>
            <a:solidFill>
              <a:schemeClr val="accent1">
                <a:lumMod val="50000"/>
              </a:schemeClr>
            </a:solidFill>
            <a:ln w="1905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lnSpc>
                  <a:spcPct val="80000"/>
                </a:lnSpc>
              </a:pPr>
              <a:endParaRPr lang="zh-CN" altLang="en-US" sz="2000">
                <a:solidFill>
                  <a:srgbClr val="FFFFFF"/>
                </a:solidFill>
                <a:latin typeface="Arial" panose="020B0604020202020204" pitchFamily="34" charset="0"/>
                <a:ea typeface="黑体" panose="02010609060101010101" charset="-122"/>
              </a:endParaRPr>
            </a:p>
          </p:txBody>
        </p:sp>
        <p:sp>
          <p:nvSpPr>
            <p:cNvPr id="19" name="KSO_Shape"/>
            <p:cNvSpPr/>
            <p:nvPr/>
          </p:nvSpPr>
          <p:spPr bwMode="auto">
            <a:xfrm>
              <a:off x="1621221" y="1704975"/>
              <a:ext cx="247650" cy="313481"/>
            </a:xfrm>
            <a:custGeom>
              <a:avLst/>
              <a:gdLst>
                <a:gd name="T0" fmla="*/ 508479 w 1679575"/>
                <a:gd name="T1" fmla="*/ 933537 h 2125662"/>
                <a:gd name="T2" fmla="*/ 645344 w 1679575"/>
                <a:gd name="T3" fmla="*/ 1004349 h 2125662"/>
                <a:gd name="T4" fmla="*/ 637947 w 1679575"/>
                <a:gd name="T5" fmla="*/ 1045870 h 2125662"/>
                <a:gd name="T6" fmla="*/ 629410 w 1679575"/>
                <a:gd name="T7" fmla="*/ 1095637 h 2125662"/>
                <a:gd name="T8" fmla="*/ 645913 w 1679575"/>
                <a:gd name="T9" fmla="*/ 1148533 h 2125662"/>
                <a:gd name="T10" fmla="*/ 923628 w 1679575"/>
                <a:gd name="T11" fmla="*/ 1679766 h 2125662"/>
                <a:gd name="T12" fmla="*/ 886068 w 1679575"/>
                <a:gd name="T13" fmla="*/ 1137442 h 2125662"/>
                <a:gd name="T14" fmla="*/ 896597 w 1679575"/>
                <a:gd name="T15" fmla="*/ 1083408 h 2125662"/>
                <a:gd name="T16" fmla="*/ 885214 w 1679575"/>
                <a:gd name="T17" fmla="*/ 1039044 h 2125662"/>
                <a:gd name="T18" fmla="*/ 917083 w 1679575"/>
                <a:gd name="T19" fmla="*/ 999799 h 2125662"/>
                <a:gd name="T20" fmla="*/ 1048543 w 1679575"/>
                <a:gd name="T21" fmla="*/ 927280 h 2125662"/>
                <a:gd name="T22" fmla="*/ 1168905 w 1679575"/>
                <a:gd name="T23" fmla="*/ 933822 h 2125662"/>
                <a:gd name="T24" fmla="*/ 1257397 w 1679575"/>
                <a:gd name="T25" fmla="*/ 1021128 h 2125662"/>
                <a:gd name="T26" fmla="*/ 1333655 w 1679575"/>
                <a:gd name="T27" fmla="*/ 1118957 h 2125662"/>
                <a:gd name="T28" fmla="*/ 1397392 w 1679575"/>
                <a:gd name="T29" fmla="*/ 1227592 h 2125662"/>
                <a:gd name="T30" fmla="*/ 1446903 w 1679575"/>
                <a:gd name="T31" fmla="*/ 1349025 h 2125662"/>
                <a:gd name="T32" fmla="*/ 1482186 w 1679575"/>
                <a:gd name="T33" fmla="*/ 1483540 h 2125662"/>
                <a:gd name="T34" fmla="*/ 1501820 w 1679575"/>
                <a:gd name="T35" fmla="*/ 1632274 h 2125662"/>
                <a:gd name="T36" fmla="*/ 1439790 w 1679575"/>
                <a:gd name="T37" fmla="*/ 1742331 h 2125662"/>
                <a:gd name="T38" fmla="*/ 1242601 w 1679575"/>
                <a:gd name="T39" fmla="*/ 1826794 h 2125662"/>
                <a:gd name="T40" fmla="*/ 1035738 w 1679575"/>
                <a:gd name="T41" fmla="*/ 1881112 h 2125662"/>
                <a:gd name="T42" fmla="*/ 822331 w 1679575"/>
                <a:gd name="T43" fmla="*/ 1904432 h 2125662"/>
                <a:gd name="T44" fmla="*/ 596403 w 1679575"/>
                <a:gd name="T45" fmla="*/ 1894194 h 2125662"/>
                <a:gd name="T46" fmla="*/ 373036 w 1679575"/>
                <a:gd name="T47" fmla="*/ 1847838 h 2125662"/>
                <a:gd name="T48" fmla="*/ 159344 w 1679575"/>
                <a:gd name="T49" fmla="*/ 1766788 h 2125662"/>
                <a:gd name="T50" fmla="*/ 0 w 1679575"/>
                <a:gd name="T51" fmla="*/ 1676354 h 2125662"/>
                <a:gd name="T52" fmla="*/ 15365 w 1679575"/>
                <a:gd name="T53" fmla="*/ 1518519 h 2125662"/>
                <a:gd name="T54" fmla="*/ 47234 w 1679575"/>
                <a:gd name="T55" fmla="*/ 1376611 h 2125662"/>
                <a:gd name="T56" fmla="*/ 94468 w 1679575"/>
                <a:gd name="T57" fmla="*/ 1249206 h 2125662"/>
                <a:gd name="T58" fmla="*/ 155930 w 1679575"/>
                <a:gd name="T59" fmla="*/ 1135735 h 2125662"/>
                <a:gd name="T60" fmla="*/ 230765 w 1679575"/>
                <a:gd name="T61" fmla="*/ 1035348 h 2125662"/>
                <a:gd name="T62" fmla="*/ 317835 w 1679575"/>
                <a:gd name="T63" fmla="*/ 946334 h 2125662"/>
                <a:gd name="T64" fmla="*/ 427669 w 1679575"/>
                <a:gd name="T65" fmla="*/ 860449 h 2125662"/>
                <a:gd name="T66" fmla="*/ 831848 w 1679575"/>
                <a:gd name="T67" fmla="*/ 5125 h 2125662"/>
                <a:gd name="T68" fmla="*/ 927152 w 1679575"/>
                <a:gd name="T69" fmla="*/ 31035 h 2125662"/>
                <a:gd name="T70" fmla="*/ 1013353 w 1679575"/>
                <a:gd name="T71" fmla="*/ 76590 h 2125662"/>
                <a:gd name="T72" fmla="*/ 1087035 w 1679575"/>
                <a:gd name="T73" fmla="*/ 138945 h 2125662"/>
                <a:gd name="T74" fmla="*/ 1145356 w 1679575"/>
                <a:gd name="T75" fmla="*/ 215250 h 2125662"/>
                <a:gd name="T76" fmla="*/ 1186607 w 1679575"/>
                <a:gd name="T77" fmla="*/ 303514 h 2125662"/>
                <a:gd name="T78" fmla="*/ 1207944 w 1679575"/>
                <a:gd name="T79" fmla="*/ 401174 h 2125662"/>
                <a:gd name="T80" fmla="*/ 1205383 w 1679575"/>
                <a:gd name="T81" fmla="*/ 513924 h 2125662"/>
                <a:gd name="T82" fmla="*/ 1172382 w 1679575"/>
                <a:gd name="T83" fmla="*/ 626673 h 2125662"/>
                <a:gd name="T84" fmla="*/ 1112924 w 1679575"/>
                <a:gd name="T85" fmla="*/ 725187 h 2125662"/>
                <a:gd name="T86" fmla="*/ 1030706 w 1679575"/>
                <a:gd name="T87" fmla="*/ 804625 h 2125662"/>
                <a:gd name="T88" fmla="*/ 915204 w 1679575"/>
                <a:gd name="T89" fmla="*/ 867264 h 2125662"/>
                <a:gd name="T90" fmla="*/ 837253 w 1679575"/>
                <a:gd name="T91" fmla="*/ 887764 h 2125662"/>
                <a:gd name="T92" fmla="*/ 753044 w 1679575"/>
                <a:gd name="T93" fmla="*/ 893458 h 2125662"/>
                <a:gd name="T94" fmla="*/ 658879 w 1679575"/>
                <a:gd name="T95" fmla="*/ 881215 h 2125662"/>
                <a:gd name="T96" fmla="*/ 572394 w 1679575"/>
                <a:gd name="T97" fmla="*/ 850180 h 2125662"/>
                <a:gd name="T98" fmla="*/ 494728 w 1679575"/>
                <a:gd name="T99" fmla="*/ 802917 h 2125662"/>
                <a:gd name="T100" fmla="*/ 424459 w 1679575"/>
                <a:gd name="T101" fmla="*/ 736576 h 2125662"/>
                <a:gd name="T102" fmla="*/ 366992 w 1679575"/>
                <a:gd name="T103" fmla="*/ 651159 h 2125662"/>
                <a:gd name="T104" fmla="*/ 330578 w 1679575"/>
                <a:gd name="T105" fmla="*/ 553500 h 2125662"/>
                <a:gd name="T106" fmla="*/ 317206 w 1679575"/>
                <a:gd name="T107" fmla="*/ 446729 h 2125662"/>
                <a:gd name="T108" fmla="*/ 328586 w 1679575"/>
                <a:gd name="T109" fmla="*/ 345653 h 2125662"/>
                <a:gd name="T110" fmla="*/ 361587 w 1679575"/>
                <a:gd name="T111" fmla="*/ 253403 h 2125662"/>
                <a:gd name="T112" fmla="*/ 412795 w 1679575"/>
                <a:gd name="T113" fmla="*/ 171118 h 2125662"/>
                <a:gd name="T114" fmla="*/ 479934 w 1679575"/>
                <a:gd name="T115" fmla="*/ 101931 h 2125662"/>
                <a:gd name="T116" fmla="*/ 560729 w 1679575"/>
                <a:gd name="T117" fmla="*/ 48972 h 2125662"/>
                <a:gd name="T118" fmla="*/ 652620 w 1679575"/>
                <a:gd name="T119" fmla="*/ 13952 h 2125662"/>
                <a:gd name="T120" fmla="*/ 752191 w 1679575"/>
                <a:gd name="T121" fmla="*/ 0 h 212566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679575" h="2125662">
                  <a:moveTo>
                    <a:pt x="481421" y="957262"/>
                  </a:moveTo>
                  <a:lnTo>
                    <a:pt x="484914" y="961070"/>
                  </a:lnTo>
                  <a:lnTo>
                    <a:pt x="490948" y="968686"/>
                  </a:lnTo>
                  <a:lnTo>
                    <a:pt x="497299" y="975667"/>
                  </a:lnTo>
                  <a:lnTo>
                    <a:pt x="510319" y="990264"/>
                  </a:lnTo>
                  <a:lnTo>
                    <a:pt x="523657" y="1003909"/>
                  </a:lnTo>
                  <a:lnTo>
                    <a:pt x="537947" y="1017237"/>
                  </a:lnTo>
                  <a:lnTo>
                    <a:pt x="552237" y="1029613"/>
                  </a:lnTo>
                  <a:lnTo>
                    <a:pt x="567480" y="1041671"/>
                  </a:lnTo>
                  <a:lnTo>
                    <a:pt x="583040" y="1053095"/>
                  </a:lnTo>
                  <a:lnTo>
                    <a:pt x="598601" y="1063884"/>
                  </a:lnTo>
                  <a:lnTo>
                    <a:pt x="615114" y="1074039"/>
                  </a:lnTo>
                  <a:lnTo>
                    <a:pt x="631627" y="1083558"/>
                  </a:lnTo>
                  <a:lnTo>
                    <a:pt x="649093" y="1092126"/>
                  </a:lnTo>
                  <a:lnTo>
                    <a:pt x="666241" y="1100377"/>
                  </a:lnTo>
                  <a:lnTo>
                    <a:pt x="684025" y="1107993"/>
                  </a:lnTo>
                  <a:lnTo>
                    <a:pt x="701808" y="1114657"/>
                  </a:lnTo>
                  <a:lnTo>
                    <a:pt x="720226" y="1120686"/>
                  </a:lnTo>
                  <a:lnTo>
                    <a:pt x="738645" y="1125763"/>
                  </a:lnTo>
                  <a:lnTo>
                    <a:pt x="734517" y="1130840"/>
                  </a:lnTo>
                  <a:lnTo>
                    <a:pt x="730706" y="1135283"/>
                  </a:lnTo>
                  <a:lnTo>
                    <a:pt x="727213" y="1140043"/>
                  </a:lnTo>
                  <a:lnTo>
                    <a:pt x="723402" y="1145437"/>
                  </a:lnTo>
                  <a:lnTo>
                    <a:pt x="720544" y="1150515"/>
                  </a:lnTo>
                  <a:lnTo>
                    <a:pt x="717368" y="1155909"/>
                  </a:lnTo>
                  <a:lnTo>
                    <a:pt x="714510" y="1161304"/>
                  </a:lnTo>
                  <a:lnTo>
                    <a:pt x="711970" y="1167016"/>
                  </a:lnTo>
                  <a:lnTo>
                    <a:pt x="710064" y="1172410"/>
                  </a:lnTo>
                  <a:lnTo>
                    <a:pt x="708159" y="1178439"/>
                  </a:lnTo>
                  <a:lnTo>
                    <a:pt x="706254" y="1184151"/>
                  </a:lnTo>
                  <a:lnTo>
                    <a:pt x="704983" y="1190498"/>
                  </a:lnTo>
                  <a:lnTo>
                    <a:pt x="704031" y="1196210"/>
                  </a:lnTo>
                  <a:lnTo>
                    <a:pt x="702761" y="1202556"/>
                  </a:lnTo>
                  <a:lnTo>
                    <a:pt x="702443" y="1208903"/>
                  </a:lnTo>
                  <a:lnTo>
                    <a:pt x="702125" y="1215249"/>
                  </a:lnTo>
                  <a:lnTo>
                    <a:pt x="702443" y="1222548"/>
                  </a:lnTo>
                  <a:lnTo>
                    <a:pt x="703078" y="1229529"/>
                  </a:lnTo>
                  <a:lnTo>
                    <a:pt x="704348" y="1236510"/>
                  </a:lnTo>
                  <a:lnTo>
                    <a:pt x="705619" y="1243174"/>
                  </a:lnTo>
                  <a:lnTo>
                    <a:pt x="707206" y="1249838"/>
                  </a:lnTo>
                  <a:lnTo>
                    <a:pt x="709112" y="1256819"/>
                  </a:lnTo>
                  <a:lnTo>
                    <a:pt x="711652" y="1263166"/>
                  </a:lnTo>
                  <a:lnTo>
                    <a:pt x="714193" y="1269512"/>
                  </a:lnTo>
                  <a:lnTo>
                    <a:pt x="717686" y="1275542"/>
                  </a:lnTo>
                  <a:lnTo>
                    <a:pt x="720861" y="1281571"/>
                  </a:lnTo>
                  <a:lnTo>
                    <a:pt x="724355" y="1287283"/>
                  </a:lnTo>
                  <a:lnTo>
                    <a:pt x="728483" y="1292995"/>
                  </a:lnTo>
                  <a:lnTo>
                    <a:pt x="732611" y="1298389"/>
                  </a:lnTo>
                  <a:lnTo>
                    <a:pt x="737057" y="1303784"/>
                  </a:lnTo>
                  <a:lnTo>
                    <a:pt x="742138" y="1308861"/>
                  </a:lnTo>
                  <a:lnTo>
                    <a:pt x="746901" y="1313304"/>
                  </a:lnTo>
                  <a:lnTo>
                    <a:pt x="672275" y="1874339"/>
                  </a:lnTo>
                  <a:lnTo>
                    <a:pt x="854237" y="2050773"/>
                  </a:lnTo>
                  <a:lnTo>
                    <a:pt x="1030800" y="1874339"/>
                  </a:lnTo>
                  <a:lnTo>
                    <a:pt x="956173" y="1313304"/>
                  </a:lnTo>
                  <a:lnTo>
                    <a:pt x="961572" y="1308544"/>
                  </a:lnTo>
                  <a:lnTo>
                    <a:pt x="966018" y="1303466"/>
                  </a:lnTo>
                  <a:lnTo>
                    <a:pt x="970781" y="1298072"/>
                  </a:lnTo>
                  <a:lnTo>
                    <a:pt x="974910" y="1292995"/>
                  </a:lnTo>
                  <a:lnTo>
                    <a:pt x="978720" y="1286965"/>
                  </a:lnTo>
                  <a:lnTo>
                    <a:pt x="982531" y="1281571"/>
                  </a:lnTo>
                  <a:lnTo>
                    <a:pt x="986024" y="1275224"/>
                  </a:lnTo>
                  <a:lnTo>
                    <a:pt x="988882" y="1269195"/>
                  </a:lnTo>
                  <a:lnTo>
                    <a:pt x="991423" y="1262849"/>
                  </a:lnTo>
                  <a:lnTo>
                    <a:pt x="994281" y="1256502"/>
                  </a:lnTo>
                  <a:lnTo>
                    <a:pt x="996186" y="1249838"/>
                  </a:lnTo>
                  <a:lnTo>
                    <a:pt x="997774" y="1243174"/>
                  </a:lnTo>
                  <a:lnTo>
                    <a:pt x="999044" y="1236510"/>
                  </a:lnTo>
                  <a:lnTo>
                    <a:pt x="999997" y="1229212"/>
                  </a:lnTo>
                  <a:lnTo>
                    <a:pt x="1000632" y="1222548"/>
                  </a:lnTo>
                  <a:lnTo>
                    <a:pt x="1000632" y="1215249"/>
                  </a:lnTo>
                  <a:lnTo>
                    <a:pt x="1000632" y="1208903"/>
                  </a:lnTo>
                  <a:lnTo>
                    <a:pt x="1000314" y="1203191"/>
                  </a:lnTo>
                  <a:lnTo>
                    <a:pt x="999679" y="1197479"/>
                  </a:lnTo>
                  <a:lnTo>
                    <a:pt x="998727" y="1191767"/>
                  </a:lnTo>
                  <a:lnTo>
                    <a:pt x="997456" y="1186055"/>
                  </a:lnTo>
                  <a:lnTo>
                    <a:pt x="996186" y="1180661"/>
                  </a:lnTo>
                  <a:lnTo>
                    <a:pt x="994598" y="1175266"/>
                  </a:lnTo>
                  <a:lnTo>
                    <a:pt x="992375" y="1169872"/>
                  </a:lnTo>
                  <a:lnTo>
                    <a:pt x="990152" y="1164794"/>
                  </a:lnTo>
                  <a:lnTo>
                    <a:pt x="987929" y="1159400"/>
                  </a:lnTo>
                  <a:lnTo>
                    <a:pt x="985389" y="1154640"/>
                  </a:lnTo>
                  <a:lnTo>
                    <a:pt x="982849" y="1149563"/>
                  </a:lnTo>
                  <a:lnTo>
                    <a:pt x="979355" y="1144803"/>
                  </a:lnTo>
                  <a:lnTo>
                    <a:pt x="976497" y="1139725"/>
                  </a:lnTo>
                  <a:lnTo>
                    <a:pt x="973004" y="1135283"/>
                  </a:lnTo>
                  <a:lnTo>
                    <a:pt x="969829" y="1130840"/>
                  </a:lnTo>
                  <a:lnTo>
                    <a:pt x="987612" y="1126398"/>
                  </a:lnTo>
                  <a:lnTo>
                    <a:pt x="1005713" y="1121320"/>
                  </a:lnTo>
                  <a:lnTo>
                    <a:pt x="1023496" y="1115609"/>
                  </a:lnTo>
                  <a:lnTo>
                    <a:pt x="1041280" y="1109262"/>
                  </a:lnTo>
                  <a:lnTo>
                    <a:pt x="1058428" y="1101963"/>
                  </a:lnTo>
                  <a:lnTo>
                    <a:pt x="1075576" y="1094665"/>
                  </a:lnTo>
                  <a:lnTo>
                    <a:pt x="1092089" y="1086097"/>
                  </a:lnTo>
                  <a:lnTo>
                    <a:pt x="1108602" y="1076895"/>
                  </a:lnTo>
                  <a:lnTo>
                    <a:pt x="1124480" y="1067375"/>
                  </a:lnTo>
                  <a:lnTo>
                    <a:pt x="1140041" y="1056903"/>
                  </a:lnTo>
                  <a:lnTo>
                    <a:pt x="1155601" y="1046114"/>
                  </a:lnTo>
                  <a:lnTo>
                    <a:pt x="1170209" y="1034690"/>
                  </a:lnTo>
                  <a:lnTo>
                    <a:pt x="1184817" y="1022632"/>
                  </a:lnTo>
                  <a:lnTo>
                    <a:pt x="1198472" y="1009938"/>
                  </a:lnTo>
                  <a:lnTo>
                    <a:pt x="1211809" y="996928"/>
                  </a:lnTo>
                  <a:lnTo>
                    <a:pt x="1225147" y="983283"/>
                  </a:lnTo>
                  <a:lnTo>
                    <a:pt x="1228640" y="979792"/>
                  </a:lnTo>
                  <a:lnTo>
                    <a:pt x="1232451" y="982966"/>
                  </a:lnTo>
                  <a:lnTo>
                    <a:pt x="1257220" y="1002005"/>
                  </a:lnTo>
                  <a:lnTo>
                    <a:pt x="1281037" y="1021680"/>
                  </a:lnTo>
                  <a:lnTo>
                    <a:pt x="1304537" y="1041989"/>
                  </a:lnTo>
                  <a:lnTo>
                    <a:pt x="1316604" y="1052143"/>
                  </a:lnTo>
                  <a:lnTo>
                    <a:pt x="1327719" y="1062615"/>
                  </a:lnTo>
                  <a:lnTo>
                    <a:pt x="1338833" y="1073404"/>
                  </a:lnTo>
                  <a:lnTo>
                    <a:pt x="1349948" y="1084193"/>
                  </a:lnTo>
                  <a:lnTo>
                    <a:pt x="1361062" y="1094982"/>
                  </a:lnTo>
                  <a:lnTo>
                    <a:pt x="1371860" y="1105771"/>
                  </a:lnTo>
                  <a:lnTo>
                    <a:pt x="1382339" y="1116561"/>
                  </a:lnTo>
                  <a:lnTo>
                    <a:pt x="1392818" y="1127984"/>
                  </a:lnTo>
                  <a:lnTo>
                    <a:pt x="1403298" y="1139408"/>
                  </a:lnTo>
                  <a:lnTo>
                    <a:pt x="1413460" y="1150832"/>
                  </a:lnTo>
                  <a:lnTo>
                    <a:pt x="1423304" y="1162573"/>
                  </a:lnTo>
                  <a:lnTo>
                    <a:pt x="1433149" y="1174314"/>
                  </a:lnTo>
                  <a:lnTo>
                    <a:pt x="1442675" y="1186373"/>
                  </a:lnTo>
                  <a:lnTo>
                    <a:pt x="1452202" y="1198748"/>
                  </a:lnTo>
                  <a:lnTo>
                    <a:pt x="1461411" y="1210807"/>
                  </a:lnTo>
                  <a:lnTo>
                    <a:pt x="1470621" y="1223183"/>
                  </a:lnTo>
                  <a:lnTo>
                    <a:pt x="1479830" y="1235876"/>
                  </a:lnTo>
                  <a:lnTo>
                    <a:pt x="1488404" y="1248569"/>
                  </a:lnTo>
                  <a:lnTo>
                    <a:pt x="1496978" y="1261262"/>
                  </a:lnTo>
                  <a:lnTo>
                    <a:pt x="1505552" y="1274272"/>
                  </a:lnTo>
                  <a:lnTo>
                    <a:pt x="1513809" y="1287600"/>
                  </a:lnTo>
                  <a:lnTo>
                    <a:pt x="1521748" y="1300611"/>
                  </a:lnTo>
                  <a:lnTo>
                    <a:pt x="1529687" y="1314573"/>
                  </a:lnTo>
                  <a:lnTo>
                    <a:pt x="1537308" y="1328218"/>
                  </a:lnTo>
                  <a:lnTo>
                    <a:pt x="1544930" y="1341863"/>
                  </a:lnTo>
                  <a:lnTo>
                    <a:pt x="1552234" y="1355826"/>
                  </a:lnTo>
                  <a:lnTo>
                    <a:pt x="1559537" y="1369788"/>
                  </a:lnTo>
                  <a:lnTo>
                    <a:pt x="1566206" y="1384385"/>
                  </a:lnTo>
                  <a:lnTo>
                    <a:pt x="1573193" y="1398982"/>
                  </a:lnTo>
                  <a:lnTo>
                    <a:pt x="1579544" y="1413579"/>
                  </a:lnTo>
                  <a:lnTo>
                    <a:pt x="1586213" y="1428176"/>
                  </a:lnTo>
                  <a:lnTo>
                    <a:pt x="1592246" y="1443725"/>
                  </a:lnTo>
                  <a:lnTo>
                    <a:pt x="1598280" y="1458640"/>
                  </a:lnTo>
                  <a:lnTo>
                    <a:pt x="1603996" y="1473871"/>
                  </a:lnTo>
                  <a:lnTo>
                    <a:pt x="1609712" y="1489738"/>
                  </a:lnTo>
                  <a:lnTo>
                    <a:pt x="1614793" y="1505287"/>
                  </a:lnTo>
                  <a:lnTo>
                    <a:pt x="1620191" y="1521153"/>
                  </a:lnTo>
                  <a:lnTo>
                    <a:pt x="1624955" y="1537337"/>
                  </a:lnTo>
                  <a:lnTo>
                    <a:pt x="1630036" y="1553521"/>
                  </a:lnTo>
                  <a:lnTo>
                    <a:pt x="1634482" y="1570339"/>
                  </a:lnTo>
                  <a:lnTo>
                    <a:pt x="1638610" y="1586840"/>
                  </a:lnTo>
                  <a:lnTo>
                    <a:pt x="1643056" y="1603976"/>
                  </a:lnTo>
                  <a:lnTo>
                    <a:pt x="1646867" y="1620794"/>
                  </a:lnTo>
                  <a:lnTo>
                    <a:pt x="1650677" y="1637930"/>
                  </a:lnTo>
                  <a:lnTo>
                    <a:pt x="1654170" y="1655383"/>
                  </a:lnTo>
                  <a:lnTo>
                    <a:pt x="1657664" y="1673153"/>
                  </a:lnTo>
                  <a:lnTo>
                    <a:pt x="1660522" y="1690923"/>
                  </a:lnTo>
                  <a:lnTo>
                    <a:pt x="1663697" y="1709011"/>
                  </a:lnTo>
                  <a:lnTo>
                    <a:pt x="1666238" y="1727099"/>
                  </a:lnTo>
                  <a:lnTo>
                    <a:pt x="1668461" y="1745821"/>
                  </a:lnTo>
                  <a:lnTo>
                    <a:pt x="1670684" y="1764226"/>
                  </a:lnTo>
                  <a:lnTo>
                    <a:pt x="1672589" y="1783266"/>
                  </a:lnTo>
                  <a:lnTo>
                    <a:pt x="1674177" y="1802305"/>
                  </a:lnTo>
                  <a:lnTo>
                    <a:pt x="1676082" y="1821345"/>
                  </a:lnTo>
                  <a:lnTo>
                    <a:pt x="1677352" y="1841019"/>
                  </a:lnTo>
                  <a:lnTo>
                    <a:pt x="1678305" y="1860694"/>
                  </a:lnTo>
                  <a:lnTo>
                    <a:pt x="1679258" y="1880368"/>
                  </a:lnTo>
                  <a:lnTo>
                    <a:pt x="1679575" y="1900677"/>
                  </a:lnTo>
                  <a:lnTo>
                    <a:pt x="1679575" y="1903850"/>
                  </a:lnTo>
                  <a:lnTo>
                    <a:pt x="1677035" y="1905437"/>
                  </a:lnTo>
                  <a:lnTo>
                    <a:pt x="1653853" y="1918765"/>
                  </a:lnTo>
                  <a:lnTo>
                    <a:pt x="1630353" y="1931775"/>
                  </a:lnTo>
                  <a:lnTo>
                    <a:pt x="1606854" y="1944151"/>
                  </a:lnTo>
                  <a:lnTo>
                    <a:pt x="1583037" y="1956209"/>
                  </a:lnTo>
                  <a:lnTo>
                    <a:pt x="1558902" y="1967950"/>
                  </a:lnTo>
                  <a:lnTo>
                    <a:pt x="1534768" y="1979374"/>
                  </a:lnTo>
                  <a:lnTo>
                    <a:pt x="1510316" y="1990163"/>
                  </a:lnTo>
                  <a:lnTo>
                    <a:pt x="1485864" y="2000635"/>
                  </a:lnTo>
                  <a:lnTo>
                    <a:pt x="1461411" y="2010790"/>
                  </a:lnTo>
                  <a:lnTo>
                    <a:pt x="1436642" y="2020627"/>
                  </a:lnTo>
                  <a:lnTo>
                    <a:pt x="1411872" y="2029512"/>
                  </a:lnTo>
                  <a:lnTo>
                    <a:pt x="1386785" y="2038397"/>
                  </a:lnTo>
                  <a:lnTo>
                    <a:pt x="1361380" y="2046965"/>
                  </a:lnTo>
                  <a:lnTo>
                    <a:pt x="1335975" y="2054581"/>
                  </a:lnTo>
                  <a:lnTo>
                    <a:pt x="1310570" y="2062514"/>
                  </a:lnTo>
                  <a:lnTo>
                    <a:pt x="1285166" y="2069495"/>
                  </a:lnTo>
                  <a:lnTo>
                    <a:pt x="1259443" y="2076159"/>
                  </a:lnTo>
                  <a:lnTo>
                    <a:pt x="1233403" y="2082506"/>
                  </a:lnTo>
                  <a:lnTo>
                    <a:pt x="1207681" y="2088535"/>
                  </a:lnTo>
                  <a:lnTo>
                    <a:pt x="1181959" y="2093929"/>
                  </a:lnTo>
                  <a:lnTo>
                    <a:pt x="1155919" y="2099007"/>
                  </a:lnTo>
                  <a:lnTo>
                    <a:pt x="1129561" y="2103767"/>
                  </a:lnTo>
                  <a:lnTo>
                    <a:pt x="1103204" y="2107892"/>
                  </a:lnTo>
                  <a:lnTo>
                    <a:pt x="1077164" y="2111382"/>
                  </a:lnTo>
                  <a:lnTo>
                    <a:pt x="1050806" y="2114873"/>
                  </a:lnTo>
                  <a:lnTo>
                    <a:pt x="1024131" y="2117729"/>
                  </a:lnTo>
                  <a:lnTo>
                    <a:pt x="997774" y="2119950"/>
                  </a:lnTo>
                  <a:lnTo>
                    <a:pt x="971099" y="2121854"/>
                  </a:lnTo>
                  <a:lnTo>
                    <a:pt x="944424" y="2123441"/>
                  </a:lnTo>
                  <a:lnTo>
                    <a:pt x="917749" y="2125028"/>
                  </a:lnTo>
                  <a:lnTo>
                    <a:pt x="891074" y="2125662"/>
                  </a:lnTo>
                  <a:lnTo>
                    <a:pt x="864399" y="2125662"/>
                  </a:lnTo>
                  <a:lnTo>
                    <a:pt x="835818" y="2125662"/>
                  </a:lnTo>
                  <a:lnTo>
                    <a:pt x="807238" y="2124710"/>
                  </a:lnTo>
                  <a:lnTo>
                    <a:pt x="778657" y="2123124"/>
                  </a:lnTo>
                  <a:lnTo>
                    <a:pt x="750395" y="2121537"/>
                  </a:lnTo>
                  <a:lnTo>
                    <a:pt x="722132" y="2119316"/>
                  </a:lnTo>
                  <a:lnTo>
                    <a:pt x="693869" y="2116777"/>
                  </a:lnTo>
                  <a:lnTo>
                    <a:pt x="665606" y="2113604"/>
                  </a:lnTo>
                  <a:lnTo>
                    <a:pt x="637661" y="2109478"/>
                  </a:lnTo>
                  <a:lnTo>
                    <a:pt x="609398" y="2105353"/>
                  </a:lnTo>
                  <a:lnTo>
                    <a:pt x="581453" y="2100593"/>
                  </a:lnTo>
                  <a:lnTo>
                    <a:pt x="553825" y="2095199"/>
                  </a:lnTo>
                  <a:lnTo>
                    <a:pt x="525880" y="2089487"/>
                  </a:lnTo>
                  <a:lnTo>
                    <a:pt x="498252" y="2083458"/>
                  </a:lnTo>
                  <a:lnTo>
                    <a:pt x="470624" y="2076476"/>
                  </a:lnTo>
                  <a:lnTo>
                    <a:pt x="443314" y="2069495"/>
                  </a:lnTo>
                  <a:lnTo>
                    <a:pt x="416321" y="2061879"/>
                  </a:lnTo>
                  <a:lnTo>
                    <a:pt x="389011" y="2053629"/>
                  </a:lnTo>
                  <a:lnTo>
                    <a:pt x="362019" y="2045378"/>
                  </a:lnTo>
                  <a:lnTo>
                    <a:pt x="335343" y="2036176"/>
                  </a:lnTo>
                  <a:lnTo>
                    <a:pt x="308668" y="2026656"/>
                  </a:lnTo>
                  <a:lnTo>
                    <a:pt x="282311" y="2016502"/>
                  </a:lnTo>
                  <a:lnTo>
                    <a:pt x="255953" y="2006030"/>
                  </a:lnTo>
                  <a:lnTo>
                    <a:pt x="229913" y="1994923"/>
                  </a:lnTo>
                  <a:lnTo>
                    <a:pt x="203556" y="1983499"/>
                  </a:lnTo>
                  <a:lnTo>
                    <a:pt x="177833" y="1971441"/>
                  </a:lnTo>
                  <a:lnTo>
                    <a:pt x="152429" y="1959065"/>
                  </a:lnTo>
                  <a:lnTo>
                    <a:pt x="127024" y="1946372"/>
                  </a:lnTo>
                  <a:lnTo>
                    <a:pt x="101619" y="1933044"/>
                  </a:lnTo>
                  <a:lnTo>
                    <a:pt x="76532" y="1919399"/>
                  </a:lnTo>
                  <a:lnTo>
                    <a:pt x="51762" y="1905437"/>
                  </a:lnTo>
                  <a:lnTo>
                    <a:pt x="27310" y="1890523"/>
                  </a:lnTo>
                  <a:lnTo>
                    <a:pt x="2858" y="1875291"/>
                  </a:lnTo>
                  <a:lnTo>
                    <a:pt x="0" y="1888301"/>
                  </a:lnTo>
                  <a:lnTo>
                    <a:pt x="0" y="1870531"/>
                  </a:lnTo>
                  <a:lnTo>
                    <a:pt x="952" y="1850222"/>
                  </a:lnTo>
                  <a:lnTo>
                    <a:pt x="2223" y="1829913"/>
                  </a:lnTo>
                  <a:lnTo>
                    <a:pt x="3493" y="1809604"/>
                  </a:lnTo>
                  <a:lnTo>
                    <a:pt x="5398" y="1790247"/>
                  </a:lnTo>
                  <a:lnTo>
                    <a:pt x="6986" y="1770573"/>
                  </a:lnTo>
                  <a:lnTo>
                    <a:pt x="9209" y="1750898"/>
                  </a:lnTo>
                  <a:lnTo>
                    <a:pt x="11749" y="1732176"/>
                  </a:lnTo>
                  <a:lnTo>
                    <a:pt x="14290" y="1713136"/>
                  </a:lnTo>
                  <a:lnTo>
                    <a:pt x="17148" y="1694414"/>
                  </a:lnTo>
                  <a:lnTo>
                    <a:pt x="20006" y="1676009"/>
                  </a:lnTo>
                  <a:lnTo>
                    <a:pt x="23499" y="1657604"/>
                  </a:lnTo>
                  <a:lnTo>
                    <a:pt x="26992" y="1639834"/>
                  </a:lnTo>
                  <a:lnTo>
                    <a:pt x="30486" y="1621746"/>
                  </a:lnTo>
                  <a:lnTo>
                    <a:pt x="34931" y="1604293"/>
                  </a:lnTo>
                  <a:lnTo>
                    <a:pt x="38742" y="1586840"/>
                  </a:lnTo>
                  <a:lnTo>
                    <a:pt x="43188" y="1569704"/>
                  </a:lnTo>
                  <a:lnTo>
                    <a:pt x="47951" y="1552569"/>
                  </a:lnTo>
                  <a:lnTo>
                    <a:pt x="52715" y="1536068"/>
                  </a:lnTo>
                  <a:lnTo>
                    <a:pt x="57796" y="1519249"/>
                  </a:lnTo>
                  <a:lnTo>
                    <a:pt x="62877" y="1503066"/>
                  </a:lnTo>
                  <a:lnTo>
                    <a:pt x="68593" y="1486564"/>
                  </a:lnTo>
                  <a:lnTo>
                    <a:pt x="73991" y="1470698"/>
                  </a:lnTo>
                  <a:lnTo>
                    <a:pt x="80025" y="1455149"/>
                  </a:lnTo>
                  <a:lnTo>
                    <a:pt x="86059" y="1439283"/>
                  </a:lnTo>
                  <a:lnTo>
                    <a:pt x="92410" y="1424051"/>
                  </a:lnTo>
                  <a:lnTo>
                    <a:pt x="98761" y="1409137"/>
                  </a:lnTo>
                  <a:lnTo>
                    <a:pt x="105430" y="1393905"/>
                  </a:lnTo>
                  <a:lnTo>
                    <a:pt x="112098" y="1378990"/>
                  </a:lnTo>
                  <a:lnTo>
                    <a:pt x="119402" y="1364393"/>
                  </a:lnTo>
                  <a:lnTo>
                    <a:pt x="126706" y="1350114"/>
                  </a:lnTo>
                  <a:lnTo>
                    <a:pt x="134010" y="1335834"/>
                  </a:lnTo>
                  <a:lnTo>
                    <a:pt x="141632" y="1321871"/>
                  </a:lnTo>
                  <a:lnTo>
                    <a:pt x="149571" y="1307909"/>
                  </a:lnTo>
                  <a:lnTo>
                    <a:pt x="157510" y="1294264"/>
                  </a:lnTo>
                  <a:lnTo>
                    <a:pt x="165766" y="1280936"/>
                  </a:lnTo>
                  <a:lnTo>
                    <a:pt x="174023" y="1267291"/>
                  </a:lnTo>
                  <a:lnTo>
                    <a:pt x="182597" y="1253963"/>
                  </a:lnTo>
                  <a:lnTo>
                    <a:pt x="191171" y="1241270"/>
                  </a:lnTo>
                  <a:lnTo>
                    <a:pt x="200380" y="1228260"/>
                  </a:lnTo>
                  <a:lnTo>
                    <a:pt x="209589" y="1215884"/>
                  </a:lnTo>
                  <a:lnTo>
                    <a:pt x="218799" y="1203191"/>
                  </a:lnTo>
                  <a:lnTo>
                    <a:pt x="228008" y="1191133"/>
                  </a:lnTo>
                  <a:lnTo>
                    <a:pt x="237852" y="1178757"/>
                  </a:lnTo>
                  <a:lnTo>
                    <a:pt x="247697" y="1167016"/>
                  </a:lnTo>
                  <a:lnTo>
                    <a:pt x="257541" y="1155275"/>
                  </a:lnTo>
                  <a:lnTo>
                    <a:pt x="267703" y="1143533"/>
                  </a:lnTo>
                  <a:lnTo>
                    <a:pt x="278182" y="1132110"/>
                  </a:lnTo>
                  <a:lnTo>
                    <a:pt x="288662" y="1120686"/>
                  </a:lnTo>
                  <a:lnTo>
                    <a:pt x="298824" y="1109579"/>
                  </a:lnTo>
                  <a:lnTo>
                    <a:pt x="309938" y="1098473"/>
                  </a:lnTo>
                  <a:lnTo>
                    <a:pt x="320735" y="1087684"/>
                  </a:lnTo>
                  <a:lnTo>
                    <a:pt x="331850" y="1076895"/>
                  </a:lnTo>
                  <a:lnTo>
                    <a:pt x="343282" y="1066423"/>
                  </a:lnTo>
                  <a:lnTo>
                    <a:pt x="354715" y="1055951"/>
                  </a:lnTo>
                  <a:lnTo>
                    <a:pt x="366147" y="1045797"/>
                  </a:lnTo>
                  <a:lnTo>
                    <a:pt x="377897" y="1035642"/>
                  </a:lnTo>
                  <a:lnTo>
                    <a:pt x="389964" y="1025805"/>
                  </a:lnTo>
                  <a:lnTo>
                    <a:pt x="401714" y="1015968"/>
                  </a:lnTo>
                  <a:lnTo>
                    <a:pt x="414099" y="1006448"/>
                  </a:lnTo>
                  <a:lnTo>
                    <a:pt x="426801" y="996928"/>
                  </a:lnTo>
                  <a:lnTo>
                    <a:pt x="439186" y="987408"/>
                  </a:lnTo>
                  <a:lnTo>
                    <a:pt x="451571" y="977888"/>
                  </a:lnTo>
                  <a:lnTo>
                    <a:pt x="477293" y="960118"/>
                  </a:lnTo>
                  <a:lnTo>
                    <a:pt x="481421" y="957262"/>
                  </a:lnTo>
                  <a:close/>
                  <a:moveTo>
                    <a:pt x="839471" y="0"/>
                  </a:moveTo>
                  <a:lnTo>
                    <a:pt x="852171" y="0"/>
                  </a:lnTo>
                  <a:lnTo>
                    <a:pt x="865506" y="0"/>
                  </a:lnTo>
                  <a:lnTo>
                    <a:pt x="878206" y="636"/>
                  </a:lnTo>
                  <a:lnTo>
                    <a:pt x="890906" y="1271"/>
                  </a:lnTo>
                  <a:lnTo>
                    <a:pt x="903288" y="2542"/>
                  </a:lnTo>
                  <a:lnTo>
                    <a:pt x="915988" y="3813"/>
                  </a:lnTo>
                  <a:lnTo>
                    <a:pt x="928371" y="5719"/>
                  </a:lnTo>
                  <a:lnTo>
                    <a:pt x="940436" y="7943"/>
                  </a:lnTo>
                  <a:lnTo>
                    <a:pt x="952818" y="10167"/>
                  </a:lnTo>
                  <a:lnTo>
                    <a:pt x="964883" y="12708"/>
                  </a:lnTo>
                  <a:lnTo>
                    <a:pt x="976631" y="15568"/>
                  </a:lnTo>
                  <a:lnTo>
                    <a:pt x="988696" y="19062"/>
                  </a:lnTo>
                  <a:lnTo>
                    <a:pt x="1000443" y="22239"/>
                  </a:lnTo>
                  <a:lnTo>
                    <a:pt x="1011873" y="26052"/>
                  </a:lnTo>
                  <a:lnTo>
                    <a:pt x="1023621" y="30182"/>
                  </a:lnTo>
                  <a:lnTo>
                    <a:pt x="1034733" y="34630"/>
                  </a:lnTo>
                  <a:lnTo>
                    <a:pt x="1046163" y="39395"/>
                  </a:lnTo>
                  <a:lnTo>
                    <a:pt x="1057276" y="44161"/>
                  </a:lnTo>
                  <a:lnTo>
                    <a:pt x="1068388" y="48926"/>
                  </a:lnTo>
                  <a:lnTo>
                    <a:pt x="1079183" y="54645"/>
                  </a:lnTo>
                  <a:lnTo>
                    <a:pt x="1089661" y="60046"/>
                  </a:lnTo>
                  <a:lnTo>
                    <a:pt x="1100456" y="66082"/>
                  </a:lnTo>
                  <a:lnTo>
                    <a:pt x="1110616" y="72119"/>
                  </a:lnTo>
                  <a:lnTo>
                    <a:pt x="1120776" y="78790"/>
                  </a:lnTo>
                  <a:lnTo>
                    <a:pt x="1130936" y="85462"/>
                  </a:lnTo>
                  <a:lnTo>
                    <a:pt x="1140461" y="92134"/>
                  </a:lnTo>
                  <a:lnTo>
                    <a:pt x="1150303" y="99123"/>
                  </a:lnTo>
                  <a:lnTo>
                    <a:pt x="1159828" y="106430"/>
                  </a:lnTo>
                  <a:lnTo>
                    <a:pt x="1169353" y="114055"/>
                  </a:lnTo>
                  <a:lnTo>
                    <a:pt x="1178561" y="121680"/>
                  </a:lnTo>
                  <a:lnTo>
                    <a:pt x="1187133" y="129623"/>
                  </a:lnTo>
                  <a:lnTo>
                    <a:pt x="1196023" y="137883"/>
                  </a:lnTo>
                  <a:lnTo>
                    <a:pt x="1204596" y="146143"/>
                  </a:lnTo>
                  <a:lnTo>
                    <a:pt x="1213168" y="155039"/>
                  </a:lnTo>
                  <a:lnTo>
                    <a:pt x="1221106" y="163299"/>
                  </a:lnTo>
                  <a:lnTo>
                    <a:pt x="1229043" y="172513"/>
                  </a:lnTo>
                  <a:lnTo>
                    <a:pt x="1236981" y="181726"/>
                  </a:lnTo>
                  <a:lnTo>
                    <a:pt x="1244283" y="190939"/>
                  </a:lnTo>
                  <a:lnTo>
                    <a:pt x="1251586" y="200153"/>
                  </a:lnTo>
                  <a:lnTo>
                    <a:pt x="1258888" y="210001"/>
                  </a:lnTo>
                  <a:lnTo>
                    <a:pt x="1265556" y="219850"/>
                  </a:lnTo>
                  <a:lnTo>
                    <a:pt x="1272223" y="230017"/>
                  </a:lnTo>
                  <a:lnTo>
                    <a:pt x="1278256" y="240183"/>
                  </a:lnTo>
                  <a:lnTo>
                    <a:pt x="1284606" y="250667"/>
                  </a:lnTo>
                  <a:lnTo>
                    <a:pt x="1290321" y="261151"/>
                  </a:lnTo>
                  <a:lnTo>
                    <a:pt x="1296353" y="271953"/>
                  </a:lnTo>
                  <a:lnTo>
                    <a:pt x="1301433" y="282755"/>
                  </a:lnTo>
                  <a:lnTo>
                    <a:pt x="1306831" y="293239"/>
                  </a:lnTo>
                  <a:lnTo>
                    <a:pt x="1311593" y="304359"/>
                  </a:lnTo>
                  <a:lnTo>
                    <a:pt x="1316356" y="315796"/>
                  </a:lnTo>
                  <a:lnTo>
                    <a:pt x="1320483" y="327234"/>
                  </a:lnTo>
                  <a:lnTo>
                    <a:pt x="1324293" y="338671"/>
                  </a:lnTo>
                  <a:lnTo>
                    <a:pt x="1328421" y="350426"/>
                  </a:lnTo>
                  <a:lnTo>
                    <a:pt x="1331913" y="362181"/>
                  </a:lnTo>
                  <a:lnTo>
                    <a:pt x="1335088" y="373936"/>
                  </a:lnTo>
                  <a:lnTo>
                    <a:pt x="1337946" y="386009"/>
                  </a:lnTo>
                  <a:lnTo>
                    <a:pt x="1340803" y="398081"/>
                  </a:lnTo>
                  <a:lnTo>
                    <a:pt x="1343026" y="410472"/>
                  </a:lnTo>
                  <a:lnTo>
                    <a:pt x="1344931" y="422862"/>
                  </a:lnTo>
                  <a:lnTo>
                    <a:pt x="1346518" y="435252"/>
                  </a:lnTo>
                  <a:lnTo>
                    <a:pt x="1348106" y="447643"/>
                  </a:lnTo>
                  <a:lnTo>
                    <a:pt x="1349058" y="460033"/>
                  </a:lnTo>
                  <a:lnTo>
                    <a:pt x="1350011" y="472741"/>
                  </a:lnTo>
                  <a:lnTo>
                    <a:pt x="1350646" y="485449"/>
                  </a:lnTo>
                  <a:lnTo>
                    <a:pt x="1350963" y="498475"/>
                  </a:lnTo>
                  <a:lnTo>
                    <a:pt x="1350646" y="513407"/>
                  </a:lnTo>
                  <a:lnTo>
                    <a:pt x="1349693" y="528975"/>
                  </a:lnTo>
                  <a:lnTo>
                    <a:pt x="1348423" y="543907"/>
                  </a:lnTo>
                  <a:lnTo>
                    <a:pt x="1347153" y="558521"/>
                  </a:lnTo>
                  <a:lnTo>
                    <a:pt x="1345248" y="573453"/>
                  </a:lnTo>
                  <a:lnTo>
                    <a:pt x="1342708" y="588067"/>
                  </a:lnTo>
                  <a:lnTo>
                    <a:pt x="1339851" y="602682"/>
                  </a:lnTo>
                  <a:lnTo>
                    <a:pt x="1336358" y="616660"/>
                  </a:lnTo>
                  <a:lnTo>
                    <a:pt x="1332866" y="631275"/>
                  </a:lnTo>
                  <a:lnTo>
                    <a:pt x="1328738" y="645254"/>
                  </a:lnTo>
                  <a:lnTo>
                    <a:pt x="1324293" y="658915"/>
                  </a:lnTo>
                  <a:lnTo>
                    <a:pt x="1319531" y="672576"/>
                  </a:lnTo>
                  <a:lnTo>
                    <a:pt x="1314133" y="685920"/>
                  </a:lnTo>
                  <a:lnTo>
                    <a:pt x="1308418" y="699263"/>
                  </a:lnTo>
                  <a:lnTo>
                    <a:pt x="1302386" y="712607"/>
                  </a:lnTo>
                  <a:lnTo>
                    <a:pt x="1296353" y="725315"/>
                  </a:lnTo>
                  <a:lnTo>
                    <a:pt x="1289368" y="738023"/>
                  </a:lnTo>
                  <a:lnTo>
                    <a:pt x="1282383" y="750413"/>
                  </a:lnTo>
                  <a:lnTo>
                    <a:pt x="1275081" y="762486"/>
                  </a:lnTo>
                  <a:lnTo>
                    <a:pt x="1267143" y="774559"/>
                  </a:lnTo>
                  <a:lnTo>
                    <a:pt x="1259206" y="786313"/>
                  </a:lnTo>
                  <a:lnTo>
                    <a:pt x="1250633" y="797751"/>
                  </a:lnTo>
                  <a:lnTo>
                    <a:pt x="1242061" y="809188"/>
                  </a:lnTo>
                  <a:lnTo>
                    <a:pt x="1232853" y="819990"/>
                  </a:lnTo>
                  <a:lnTo>
                    <a:pt x="1223963" y="830792"/>
                  </a:lnTo>
                  <a:lnTo>
                    <a:pt x="1214121" y="841276"/>
                  </a:lnTo>
                  <a:lnTo>
                    <a:pt x="1204278" y="851442"/>
                  </a:lnTo>
                  <a:lnTo>
                    <a:pt x="1193801" y="860974"/>
                  </a:lnTo>
                  <a:lnTo>
                    <a:pt x="1183323" y="870822"/>
                  </a:lnTo>
                  <a:lnTo>
                    <a:pt x="1172528" y="880036"/>
                  </a:lnTo>
                  <a:lnTo>
                    <a:pt x="1161733" y="889249"/>
                  </a:lnTo>
                  <a:lnTo>
                    <a:pt x="1150303" y="897827"/>
                  </a:lnTo>
                  <a:lnTo>
                    <a:pt x="1134746" y="909264"/>
                  </a:lnTo>
                  <a:lnTo>
                    <a:pt x="1118236" y="920066"/>
                  </a:lnTo>
                  <a:lnTo>
                    <a:pt x="1101408" y="929915"/>
                  </a:lnTo>
                  <a:lnTo>
                    <a:pt x="1084581" y="939446"/>
                  </a:lnTo>
                  <a:lnTo>
                    <a:pt x="1066801" y="948342"/>
                  </a:lnTo>
                  <a:lnTo>
                    <a:pt x="1048703" y="956602"/>
                  </a:lnTo>
                  <a:lnTo>
                    <a:pt x="1040131" y="960414"/>
                  </a:lnTo>
                  <a:lnTo>
                    <a:pt x="1030606" y="963909"/>
                  </a:lnTo>
                  <a:lnTo>
                    <a:pt x="1021398" y="967722"/>
                  </a:lnTo>
                  <a:lnTo>
                    <a:pt x="1011873" y="970899"/>
                  </a:lnTo>
                  <a:lnTo>
                    <a:pt x="1002348" y="973758"/>
                  </a:lnTo>
                  <a:lnTo>
                    <a:pt x="993141" y="976617"/>
                  </a:lnTo>
                  <a:lnTo>
                    <a:pt x="983616" y="979794"/>
                  </a:lnTo>
                  <a:lnTo>
                    <a:pt x="973773" y="982018"/>
                  </a:lnTo>
                  <a:lnTo>
                    <a:pt x="963931" y="984560"/>
                  </a:lnTo>
                  <a:lnTo>
                    <a:pt x="954088" y="986466"/>
                  </a:lnTo>
                  <a:lnTo>
                    <a:pt x="944246" y="988372"/>
                  </a:lnTo>
                  <a:lnTo>
                    <a:pt x="934403" y="990596"/>
                  </a:lnTo>
                  <a:lnTo>
                    <a:pt x="924561" y="991867"/>
                  </a:lnTo>
                  <a:lnTo>
                    <a:pt x="914401" y="993455"/>
                  </a:lnTo>
                  <a:lnTo>
                    <a:pt x="904241" y="994409"/>
                  </a:lnTo>
                  <a:lnTo>
                    <a:pt x="893763" y="995362"/>
                  </a:lnTo>
                  <a:lnTo>
                    <a:pt x="883603" y="995997"/>
                  </a:lnTo>
                  <a:lnTo>
                    <a:pt x="873126" y="996632"/>
                  </a:lnTo>
                  <a:lnTo>
                    <a:pt x="862648" y="996950"/>
                  </a:lnTo>
                  <a:lnTo>
                    <a:pt x="852171" y="996950"/>
                  </a:lnTo>
                  <a:lnTo>
                    <a:pt x="840423" y="996950"/>
                  </a:lnTo>
                  <a:lnTo>
                    <a:pt x="828358" y="996315"/>
                  </a:lnTo>
                  <a:lnTo>
                    <a:pt x="816293" y="995679"/>
                  </a:lnTo>
                  <a:lnTo>
                    <a:pt x="804546" y="994726"/>
                  </a:lnTo>
                  <a:lnTo>
                    <a:pt x="792798" y="993455"/>
                  </a:lnTo>
                  <a:lnTo>
                    <a:pt x="781368" y="992185"/>
                  </a:lnTo>
                  <a:lnTo>
                    <a:pt x="769621" y="990278"/>
                  </a:lnTo>
                  <a:lnTo>
                    <a:pt x="758191" y="988054"/>
                  </a:lnTo>
                  <a:lnTo>
                    <a:pt x="746761" y="985831"/>
                  </a:lnTo>
                  <a:lnTo>
                    <a:pt x="735331" y="983289"/>
                  </a:lnTo>
                  <a:lnTo>
                    <a:pt x="724218" y="980430"/>
                  </a:lnTo>
                  <a:lnTo>
                    <a:pt x="713106" y="977253"/>
                  </a:lnTo>
                  <a:lnTo>
                    <a:pt x="702311" y="973758"/>
                  </a:lnTo>
                  <a:lnTo>
                    <a:pt x="691198" y="970263"/>
                  </a:lnTo>
                  <a:lnTo>
                    <a:pt x="680721" y="966768"/>
                  </a:lnTo>
                  <a:lnTo>
                    <a:pt x="670243" y="962321"/>
                  </a:lnTo>
                  <a:lnTo>
                    <a:pt x="659448" y="958190"/>
                  </a:lnTo>
                  <a:lnTo>
                    <a:pt x="648971" y="953425"/>
                  </a:lnTo>
                  <a:lnTo>
                    <a:pt x="638811" y="948659"/>
                  </a:lnTo>
                  <a:lnTo>
                    <a:pt x="628651" y="943894"/>
                  </a:lnTo>
                  <a:lnTo>
                    <a:pt x="618491" y="938493"/>
                  </a:lnTo>
                  <a:lnTo>
                    <a:pt x="608648" y="933410"/>
                  </a:lnTo>
                  <a:lnTo>
                    <a:pt x="599123" y="927373"/>
                  </a:lnTo>
                  <a:lnTo>
                    <a:pt x="589281" y="921655"/>
                  </a:lnTo>
                  <a:lnTo>
                    <a:pt x="579756" y="915618"/>
                  </a:lnTo>
                  <a:lnTo>
                    <a:pt x="570548" y="909264"/>
                  </a:lnTo>
                  <a:lnTo>
                    <a:pt x="561023" y="902910"/>
                  </a:lnTo>
                  <a:lnTo>
                    <a:pt x="552133" y="895921"/>
                  </a:lnTo>
                  <a:lnTo>
                    <a:pt x="543561" y="889249"/>
                  </a:lnTo>
                  <a:lnTo>
                    <a:pt x="534671" y="881942"/>
                  </a:lnTo>
                  <a:lnTo>
                    <a:pt x="526098" y="874952"/>
                  </a:lnTo>
                  <a:lnTo>
                    <a:pt x="517526" y="867328"/>
                  </a:lnTo>
                  <a:lnTo>
                    <a:pt x="508318" y="858750"/>
                  </a:lnTo>
                  <a:lnTo>
                    <a:pt x="499428" y="849854"/>
                  </a:lnTo>
                  <a:lnTo>
                    <a:pt x="490538" y="840958"/>
                  </a:lnTo>
                  <a:lnTo>
                    <a:pt x="481648" y="831427"/>
                  </a:lnTo>
                  <a:lnTo>
                    <a:pt x="473711" y="821896"/>
                  </a:lnTo>
                  <a:lnTo>
                    <a:pt x="465456" y="812047"/>
                  </a:lnTo>
                  <a:lnTo>
                    <a:pt x="457518" y="801881"/>
                  </a:lnTo>
                  <a:lnTo>
                    <a:pt x="449898" y="791714"/>
                  </a:lnTo>
                  <a:lnTo>
                    <a:pt x="442596" y="781548"/>
                  </a:lnTo>
                  <a:lnTo>
                    <a:pt x="435293" y="770746"/>
                  </a:lnTo>
                  <a:lnTo>
                    <a:pt x="428626" y="759944"/>
                  </a:lnTo>
                  <a:lnTo>
                    <a:pt x="421958" y="749142"/>
                  </a:lnTo>
                  <a:lnTo>
                    <a:pt x="415608" y="738023"/>
                  </a:lnTo>
                  <a:lnTo>
                    <a:pt x="409576" y="726585"/>
                  </a:lnTo>
                  <a:lnTo>
                    <a:pt x="403861" y="715148"/>
                  </a:lnTo>
                  <a:lnTo>
                    <a:pt x="398463" y="703393"/>
                  </a:lnTo>
                  <a:lnTo>
                    <a:pt x="393383" y="691638"/>
                  </a:lnTo>
                  <a:lnTo>
                    <a:pt x="388303" y="679566"/>
                  </a:lnTo>
                  <a:lnTo>
                    <a:pt x="383858" y="667493"/>
                  </a:lnTo>
                  <a:lnTo>
                    <a:pt x="379731" y="655420"/>
                  </a:lnTo>
                  <a:lnTo>
                    <a:pt x="375603" y="643030"/>
                  </a:lnTo>
                  <a:lnTo>
                    <a:pt x="372111" y="630322"/>
                  </a:lnTo>
                  <a:lnTo>
                    <a:pt x="368936" y="617614"/>
                  </a:lnTo>
                  <a:lnTo>
                    <a:pt x="365443" y="604588"/>
                  </a:lnTo>
                  <a:lnTo>
                    <a:pt x="362903" y="591880"/>
                  </a:lnTo>
                  <a:lnTo>
                    <a:pt x="360681" y="578854"/>
                  </a:lnTo>
                  <a:lnTo>
                    <a:pt x="358776" y="565828"/>
                  </a:lnTo>
                  <a:lnTo>
                    <a:pt x="357188" y="552485"/>
                  </a:lnTo>
                  <a:lnTo>
                    <a:pt x="355601" y="539141"/>
                  </a:lnTo>
                  <a:lnTo>
                    <a:pt x="354648" y="525480"/>
                  </a:lnTo>
                  <a:lnTo>
                    <a:pt x="354331" y="511819"/>
                  </a:lnTo>
                  <a:lnTo>
                    <a:pt x="354013" y="498475"/>
                  </a:lnTo>
                  <a:lnTo>
                    <a:pt x="354331" y="485449"/>
                  </a:lnTo>
                  <a:lnTo>
                    <a:pt x="354648" y="472741"/>
                  </a:lnTo>
                  <a:lnTo>
                    <a:pt x="355601" y="460033"/>
                  </a:lnTo>
                  <a:lnTo>
                    <a:pt x="356871" y="447643"/>
                  </a:lnTo>
                  <a:lnTo>
                    <a:pt x="358141" y="434935"/>
                  </a:lnTo>
                  <a:lnTo>
                    <a:pt x="360046" y="422544"/>
                  </a:lnTo>
                  <a:lnTo>
                    <a:pt x="361951" y="410472"/>
                  </a:lnTo>
                  <a:lnTo>
                    <a:pt x="364173" y="397763"/>
                  </a:lnTo>
                  <a:lnTo>
                    <a:pt x="366713" y="385691"/>
                  </a:lnTo>
                  <a:lnTo>
                    <a:pt x="369888" y="373936"/>
                  </a:lnTo>
                  <a:lnTo>
                    <a:pt x="373063" y="361863"/>
                  </a:lnTo>
                  <a:lnTo>
                    <a:pt x="376556" y="350108"/>
                  </a:lnTo>
                  <a:lnTo>
                    <a:pt x="380683" y="338671"/>
                  </a:lnTo>
                  <a:lnTo>
                    <a:pt x="384493" y="326916"/>
                  </a:lnTo>
                  <a:lnTo>
                    <a:pt x="388621" y="315796"/>
                  </a:lnTo>
                  <a:lnTo>
                    <a:pt x="393383" y="304359"/>
                  </a:lnTo>
                  <a:lnTo>
                    <a:pt x="398146" y="293239"/>
                  </a:lnTo>
                  <a:lnTo>
                    <a:pt x="403543" y="282755"/>
                  </a:lnTo>
                  <a:lnTo>
                    <a:pt x="408623" y="271636"/>
                  </a:lnTo>
                  <a:lnTo>
                    <a:pt x="414656" y="261151"/>
                  </a:lnTo>
                  <a:lnTo>
                    <a:pt x="420371" y="250667"/>
                  </a:lnTo>
                  <a:lnTo>
                    <a:pt x="426721" y="240183"/>
                  </a:lnTo>
                  <a:lnTo>
                    <a:pt x="432753" y="230017"/>
                  </a:lnTo>
                  <a:lnTo>
                    <a:pt x="439421" y="219850"/>
                  </a:lnTo>
                  <a:lnTo>
                    <a:pt x="446088" y="210001"/>
                  </a:lnTo>
                  <a:lnTo>
                    <a:pt x="453391" y="200153"/>
                  </a:lnTo>
                  <a:lnTo>
                    <a:pt x="460693" y="190939"/>
                  </a:lnTo>
                  <a:lnTo>
                    <a:pt x="467996" y="181408"/>
                  </a:lnTo>
                  <a:lnTo>
                    <a:pt x="475933" y="172195"/>
                  </a:lnTo>
                  <a:lnTo>
                    <a:pt x="483871" y="163299"/>
                  </a:lnTo>
                  <a:lnTo>
                    <a:pt x="491808" y="154403"/>
                  </a:lnTo>
                  <a:lnTo>
                    <a:pt x="500381" y="146143"/>
                  </a:lnTo>
                  <a:lnTo>
                    <a:pt x="508953" y="137565"/>
                  </a:lnTo>
                  <a:lnTo>
                    <a:pt x="517526" y="129305"/>
                  </a:lnTo>
                  <a:lnTo>
                    <a:pt x="526416" y="121680"/>
                  </a:lnTo>
                  <a:lnTo>
                    <a:pt x="535623" y="113738"/>
                  </a:lnTo>
                  <a:lnTo>
                    <a:pt x="545148" y="106113"/>
                  </a:lnTo>
                  <a:lnTo>
                    <a:pt x="554673" y="99123"/>
                  </a:lnTo>
                  <a:lnTo>
                    <a:pt x="564516" y="92134"/>
                  </a:lnTo>
                  <a:lnTo>
                    <a:pt x="574041" y="85462"/>
                  </a:lnTo>
                  <a:lnTo>
                    <a:pt x="584201" y="78473"/>
                  </a:lnTo>
                  <a:lnTo>
                    <a:pt x="594361" y="72119"/>
                  </a:lnTo>
                  <a:lnTo>
                    <a:pt x="604838" y="66082"/>
                  </a:lnTo>
                  <a:lnTo>
                    <a:pt x="615316" y="60046"/>
                  </a:lnTo>
                  <a:lnTo>
                    <a:pt x="625793" y="54645"/>
                  </a:lnTo>
                  <a:lnTo>
                    <a:pt x="636906" y="48926"/>
                  </a:lnTo>
                  <a:lnTo>
                    <a:pt x="647701" y="44161"/>
                  </a:lnTo>
                  <a:lnTo>
                    <a:pt x="658813" y="39395"/>
                  </a:lnTo>
                  <a:lnTo>
                    <a:pt x="670243" y="34630"/>
                  </a:lnTo>
                  <a:lnTo>
                    <a:pt x="681356" y="30182"/>
                  </a:lnTo>
                  <a:lnTo>
                    <a:pt x="693103" y="26052"/>
                  </a:lnTo>
                  <a:lnTo>
                    <a:pt x="704533" y="22239"/>
                  </a:lnTo>
                  <a:lnTo>
                    <a:pt x="716281" y="19062"/>
                  </a:lnTo>
                  <a:lnTo>
                    <a:pt x="728346" y="15568"/>
                  </a:lnTo>
                  <a:lnTo>
                    <a:pt x="740093" y="12708"/>
                  </a:lnTo>
                  <a:lnTo>
                    <a:pt x="752158" y="10167"/>
                  </a:lnTo>
                  <a:lnTo>
                    <a:pt x="764541" y="7625"/>
                  </a:lnTo>
                  <a:lnTo>
                    <a:pt x="776606" y="5719"/>
                  </a:lnTo>
                  <a:lnTo>
                    <a:pt x="788988" y="3813"/>
                  </a:lnTo>
                  <a:lnTo>
                    <a:pt x="801688" y="2542"/>
                  </a:lnTo>
                  <a:lnTo>
                    <a:pt x="814071" y="1271"/>
                  </a:lnTo>
                  <a:lnTo>
                    <a:pt x="826771" y="636"/>
                  </a:lnTo>
                  <a:lnTo>
                    <a:pt x="839471" y="0"/>
                  </a:lnTo>
                  <a:close/>
                </a:path>
              </a:pathLst>
            </a:custGeom>
            <a:solidFill>
              <a:srgbClr val="F7F7F7"/>
            </a:solidFill>
            <a:ln>
              <a:noFill/>
            </a:ln>
          </p:spPr>
          <p:txBody>
            <a:bodyPr anchor="ctr">
              <a:normAutofit fontScale="85000" lnSpcReduction="20000"/>
              <a:scene3d>
                <a:camera prst="orthographicFront"/>
                <a:lightRig rig="threePt" dir="t"/>
              </a:scene3d>
              <a:sp3d>
                <a:contourClr>
                  <a:srgbClr val="FFFFFF"/>
                </a:contourClr>
              </a:sp3d>
            </a:bodyPr>
            <a:lstStyle/>
            <a:p>
              <a:pPr algn="ctr" fontAlgn="base">
                <a:defRPr/>
              </a:pPr>
              <a:endParaRPr lang="zh-CN" altLang="en-US" sz="2400" strike="noStrike" noProof="1">
                <a:solidFill>
                  <a:srgbClr val="FFFFFF"/>
                </a:solidFill>
              </a:endParaRPr>
            </a:p>
          </p:txBody>
        </p:sp>
      </p:grpSp>
      <p:grpSp>
        <p:nvGrpSpPr>
          <p:cNvPr id="29711" name="组合 19"/>
          <p:cNvGrpSpPr/>
          <p:nvPr/>
        </p:nvGrpSpPr>
        <p:grpSpPr>
          <a:xfrm>
            <a:off x="7907338" y="798513"/>
            <a:ext cx="506412" cy="504825"/>
            <a:chOff x="1519237" y="1651743"/>
            <a:chExt cx="447675" cy="447675"/>
          </a:xfrm>
        </p:grpSpPr>
        <p:sp>
          <p:nvSpPr>
            <p:cNvPr id="21" name="椭圆 20"/>
            <p:cNvSpPr/>
            <p:nvPr/>
          </p:nvSpPr>
          <p:spPr>
            <a:xfrm>
              <a:off x="1519237" y="1651743"/>
              <a:ext cx="447675" cy="447675"/>
            </a:xfrm>
            <a:prstGeom prst="ellipse">
              <a:avLst/>
            </a:prstGeom>
            <a:solidFill>
              <a:schemeClr val="accent1">
                <a:lumMod val="50000"/>
              </a:schemeClr>
            </a:solidFill>
            <a:ln w="1905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lnSpc>
                  <a:spcPct val="80000"/>
                </a:lnSpc>
              </a:pPr>
              <a:endParaRPr lang="zh-CN" altLang="en-US" sz="2000">
                <a:solidFill>
                  <a:srgbClr val="FFFFFF"/>
                </a:solidFill>
                <a:latin typeface="Arial" panose="020B0604020202020204" pitchFamily="34" charset="0"/>
                <a:ea typeface="黑体" panose="02010609060101010101" charset="-122"/>
              </a:endParaRPr>
            </a:p>
          </p:txBody>
        </p:sp>
        <p:sp>
          <p:nvSpPr>
            <p:cNvPr id="22" name="KSO_Shape"/>
            <p:cNvSpPr/>
            <p:nvPr/>
          </p:nvSpPr>
          <p:spPr bwMode="auto">
            <a:xfrm>
              <a:off x="1621221" y="1704975"/>
              <a:ext cx="247650" cy="313481"/>
            </a:xfrm>
            <a:custGeom>
              <a:avLst/>
              <a:gdLst>
                <a:gd name="T0" fmla="*/ 508479 w 1679575"/>
                <a:gd name="T1" fmla="*/ 933537 h 2125662"/>
                <a:gd name="T2" fmla="*/ 645344 w 1679575"/>
                <a:gd name="T3" fmla="*/ 1004349 h 2125662"/>
                <a:gd name="T4" fmla="*/ 637947 w 1679575"/>
                <a:gd name="T5" fmla="*/ 1045870 h 2125662"/>
                <a:gd name="T6" fmla="*/ 629410 w 1679575"/>
                <a:gd name="T7" fmla="*/ 1095637 h 2125662"/>
                <a:gd name="T8" fmla="*/ 645913 w 1679575"/>
                <a:gd name="T9" fmla="*/ 1148533 h 2125662"/>
                <a:gd name="T10" fmla="*/ 923628 w 1679575"/>
                <a:gd name="T11" fmla="*/ 1679766 h 2125662"/>
                <a:gd name="T12" fmla="*/ 886068 w 1679575"/>
                <a:gd name="T13" fmla="*/ 1137442 h 2125662"/>
                <a:gd name="T14" fmla="*/ 896597 w 1679575"/>
                <a:gd name="T15" fmla="*/ 1083408 h 2125662"/>
                <a:gd name="T16" fmla="*/ 885214 w 1679575"/>
                <a:gd name="T17" fmla="*/ 1039044 h 2125662"/>
                <a:gd name="T18" fmla="*/ 917083 w 1679575"/>
                <a:gd name="T19" fmla="*/ 999799 h 2125662"/>
                <a:gd name="T20" fmla="*/ 1048543 w 1679575"/>
                <a:gd name="T21" fmla="*/ 927280 h 2125662"/>
                <a:gd name="T22" fmla="*/ 1168905 w 1679575"/>
                <a:gd name="T23" fmla="*/ 933822 h 2125662"/>
                <a:gd name="T24" fmla="*/ 1257397 w 1679575"/>
                <a:gd name="T25" fmla="*/ 1021128 h 2125662"/>
                <a:gd name="T26" fmla="*/ 1333655 w 1679575"/>
                <a:gd name="T27" fmla="*/ 1118957 h 2125662"/>
                <a:gd name="T28" fmla="*/ 1397392 w 1679575"/>
                <a:gd name="T29" fmla="*/ 1227592 h 2125662"/>
                <a:gd name="T30" fmla="*/ 1446903 w 1679575"/>
                <a:gd name="T31" fmla="*/ 1349025 h 2125662"/>
                <a:gd name="T32" fmla="*/ 1482186 w 1679575"/>
                <a:gd name="T33" fmla="*/ 1483540 h 2125662"/>
                <a:gd name="T34" fmla="*/ 1501820 w 1679575"/>
                <a:gd name="T35" fmla="*/ 1632274 h 2125662"/>
                <a:gd name="T36" fmla="*/ 1439790 w 1679575"/>
                <a:gd name="T37" fmla="*/ 1742331 h 2125662"/>
                <a:gd name="T38" fmla="*/ 1242601 w 1679575"/>
                <a:gd name="T39" fmla="*/ 1826794 h 2125662"/>
                <a:gd name="T40" fmla="*/ 1035738 w 1679575"/>
                <a:gd name="T41" fmla="*/ 1881112 h 2125662"/>
                <a:gd name="T42" fmla="*/ 822331 w 1679575"/>
                <a:gd name="T43" fmla="*/ 1904432 h 2125662"/>
                <a:gd name="T44" fmla="*/ 596403 w 1679575"/>
                <a:gd name="T45" fmla="*/ 1894194 h 2125662"/>
                <a:gd name="T46" fmla="*/ 373036 w 1679575"/>
                <a:gd name="T47" fmla="*/ 1847838 h 2125662"/>
                <a:gd name="T48" fmla="*/ 159344 w 1679575"/>
                <a:gd name="T49" fmla="*/ 1766788 h 2125662"/>
                <a:gd name="T50" fmla="*/ 0 w 1679575"/>
                <a:gd name="T51" fmla="*/ 1676354 h 2125662"/>
                <a:gd name="T52" fmla="*/ 15365 w 1679575"/>
                <a:gd name="T53" fmla="*/ 1518519 h 2125662"/>
                <a:gd name="T54" fmla="*/ 47234 w 1679575"/>
                <a:gd name="T55" fmla="*/ 1376611 h 2125662"/>
                <a:gd name="T56" fmla="*/ 94468 w 1679575"/>
                <a:gd name="T57" fmla="*/ 1249206 h 2125662"/>
                <a:gd name="T58" fmla="*/ 155930 w 1679575"/>
                <a:gd name="T59" fmla="*/ 1135735 h 2125662"/>
                <a:gd name="T60" fmla="*/ 230765 w 1679575"/>
                <a:gd name="T61" fmla="*/ 1035348 h 2125662"/>
                <a:gd name="T62" fmla="*/ 317835 w 1679575"/>
                <a:gd name="T63" fmla="*/ 946334 h 2125662"/>
                <a:gd name="T64" fmla="*/ 427669 w 1679575"/>
                <a:gd name="T65" fmla="*/ 860449 h 2125662"/>
                <a:gd name="T66" fmla="*/ 831848 w 1679575"/>
                <a:gd name="T67" fmla="*/ 5125 h 2125662"/>
                <a:gd name="T68" fmla="*/ 927152 w 1679575"/>
                <a:gd name="T69" fmla="*/ 31035 h 2125662"/>
                <a:gd name="T70" fmla="*/ 1013353 w 1679575"/>
                <a:gd name="T71" fmla="*/ 76590 h 2125662"/>
                <a:gd name="T72" fmla="*/ 1087035 w 1679575"/>
                <a:gd name="T73" fmla="*/ 138945 h 2125662"/>
                <a:gd name="T74" fmla="*/ 1145356 w 1679575"/>
                <a:gd name="T75" fmla="*/ 215250 h 2125662"/>
                <a:gd name="T76" fmla="*/ 1186607 w 1679575"/>
                <a:gd name="T77" fmla="*/ 303514 h 2125662"/>
                <a:gd name="T78" fmla="*/ 1207944 w 1679575"/>
                <a:gd name="T79" fmla="*/ 401174 h 2125662"/>
                <a:gd name="T80" fmla="*/ 1205383 w 1679575"/>
                <a:gd name="T81" fmla="*/ 513924 h 2125662"/>
                <a:gd name="T82" fmla="*/ 1172382 w 1679575"/>
                <a:gd name="T83" fmla="*/ 626673 h 2125662"/>
                <a:gd name="T84" fmla="*/ 1112924 w 1679575"/>
                <a:gd name="T85" fmla="*/ 725187 h 2125662"/>
                <a:gd name="T86" fmla="*/ 1030706 w 1679575"/>
                <a:gd name="T87" fmla="*/ 804625 h 2125662"/>
                <a:gd name="T88" fmla="*/ 915204 w 1679575"/>
                <a:gd name="T89" fmla="*/ 867264 h 2125662"/>
                <a:gd name="T90" fmla="*/ 837253 w 1679575"/>
                <a:gd name="T91" fmla="*/ 887764 h 2125662"/>
                <a:gd name="T92" fmla="*/ 753044 w 1679575"/>
                <a:gd name="T93" fmla="*/ 893458 h 2125662"/>
                <a:gd name="T94" fmla="*/ 658879 w 1679575"/>
                <a:gd name="T95" fmla="*/ 881215 h 2125662"/>
                <a:gd name="T96" fmla="*/ 572394 w 1679575"/>
                <a:gd name="T97" fmla="*/ 850180 h 2125662"/>
                <a:gd name="T98" fmla="*/ 494728 w 1679575"/>
                <a:gd name="T99" fmla="*/ 802917 h 2125662"/>
                <a:gd name="T100" fmla="*/ 424459 w 1679575"/>
                <a:gd name="T101" fmla="*/ 736576 h 2125662"/>
                <a:gd name="T102" fmla="*/ 366992 w 1679575"/>
                <a:gd name="T103" fmla="*/ 651159 h 2125662"/>
                <a:gd name="T104" fmla="*/ 330578 w 1679575"/>
                <a:gd name="T105" fmla="*/ 553500 h 2125662"/>
                <a:gd name="T106" fmla="*/ 317206 w 1679575"/>
                <a:gd name="T107" fmla="*/ 446729 h 2125662"/>
                <a:gd name="T108" fmla="*/ 328586 w 1679575"/>
                <a:gd name="T109" fmla="*/ 345653 h 2125662"/>
                <a:gd name="T110" fmla="*/ 361587 w 1679575"/>
                <a:gd name="T111" fmla="*/ 253403 h 2125662"/>
                <a:gd name="T112" fmla="*/ 412795 w 1679575"/>
                <a:gd name="T113" fmla="*/ 171118 h 2125662"/>
                <a:gd name="T114" fmla="*/ 479934 w 1679575"/>
                <a:gd name="T115" fmla="*/ 101931 h 2125662"/>
                <a:gd name="T116" fmla="*/ 560729 w 1679575"/>
                <a:gd name="T117" fmla="*/ 48972 h 2125662"/>
                <a:gd name="T118" fmla="*/ 652620 w 1679575"/>
                <a:gd name="T119" fmla="*/ 13952 h 2125662"/>
                <a:gd name="T120" fmla="*/ 752191 w 1679575"/>
                <a:gd name="T121" fmla="*/ 0 h 212566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679575" h="2125662">
                  <a:moveTo>
                    <a:pt x="481421" y="957262"/>
                  </a:moveTo>
                  <a:lnTo>
                    <a:pt x="484914" y="961070"/>
                  </a:lnTo>
                  <a:lnTo>
                    <a:pt x="490948" y="968686"/>
                  </a:lnTo>
                  <a:lnTo>
                    <a:pt x="497299" y="975667"/>
                  </a:lnTo>
                  <a:lnTo>
                    <a:pt x="510319" y="990264"/>
                  </a:lnTo>
                  <a:lnTo>
                    <a:pt x="523657" y="1003909"/>
                  </a:lnTo>
                  <a:lnTo>
                    <a:pt x="537947" y="1017237"/>
                  </a:lnTo>
                  <a:lnTo>
                    <a:pt x="552237" y="1029613"/>
                  </a:lnTo>
                  <a:lnTo>
                    <a:pt x="567480" y="1041671"/>
                  </a:lnTo>
                  <a:lnTo>
                    <a:pt x="583040" y="1053095"/>
                  </a:lnTo>
                  <a:lnTo>
                    <a:pt x="598601" y="1063884"/>
                  </a:lnTo>
                  <a:lnTo>
                    <a:pt x="615114" y="1074039"/>
                  </a:lnTo>
                  <a:lnTo>
                    <a:pt x="631627" y="1083558"/>
                  </a:lnTo>
                  <a:lnTo>
                    <a:pt x="649093" y="1092126"/>
                  </a:lnTo>
                  <a:lnTo>
                    <a:pt x="666241" y="1100377"/>
                  </a:lnTo>
                  <a:lnTo>
                    <a:pt x="684025" y="1107993"/>
                  </a:lnTo>
                  <a:lnTo>
                    <a:pt x="701808" y="1114657"/>
                  </a:lnTo>
                  <a:lnTo>
                    <a:pt x="720226" y="1120686"/>
                  </a:lnTo>
                  <a:lnTo>
                    <a:pt x="738645" y="1125763"/>
                  </a:lnTo>
                  <a:lnTo>
                    <a:pt x="734517" y="1130840"/>
                  </a:lnTo>
                  <a:lnTo>
                    <a:pt x="730706" y="1135283"/>
                  </a:lnTo>
                  <a:lnTo>
                    <a:pt x="727213" y="1140043"/>
                  </a:lnTo>
                  <a:lnTo>
                    <a:pt x="723402" y="1145437"/>
                  </a:lnTo>
                  <a:lnTo>
                    <a:pt x="720544" y="1150515"/>
                  </a:lnTo>
                  <a:lnTo>
                    <a:pt x="717368" y="1155909"/>
                  </a:lnTo>
                  <a:lnTo>
                    <a:pt x="714510" y="1161304"/>
                  </a:lnTo>
                  <a:lnTo>
                    <a:pt x="711970" y="1167016"/>
                  </a:lnTo>
                  <a:lnTo>
                    <a:pt x="710064" y="1172410"/>
                  </a:lnTo>
                  <a:lnTo>
                    <a:pt x="708159" y="1178439"/>
                  </a:lnTo>
                  <a:lnTo>
                    <a:pt x="706254" y="1184151"/>
                  </a:lnTo>
                  <a:lnTo>
                    <a:pt x="704983" y="1190498"/>
                  </a:lnTo>
                  <a:lnTo>
                    <a:pt x="704031" y="1196210"/>
                  </a:lnTo>
                  <a:lnTo>
                    <a:pt x="702761" y="1202556"/>
                  </a:lnTo>
                  <a:lnTo>
                    <a:pt x="702443" y="1208903"/>
                  </a:lnTo>
                  <a:lnTo>
                    <a:pt x="702125" y="1215249"/>
                  </a:lnTo>
                  <a:lnTo>
                    <a:pt x="702443" y="1222548"/>
                  </a:lnTo>
                  <a:lnTo>
                    <a:pt x="703078" y="1229529"/>
                  </a:lnTo>
                  <a:lnTo>
                    <a:pt x="704348" y="1236510"/>
                  </a:lnTo>
                  <a:lnTo>
                    <a:pt x="705619" y="1243174"/>
                  </a:lnTo>
                  <a:lnTo>
                    <a:pt x="707206" y="1249838"/>
                  </a:lnTo>
                  <a:lnTo>
                    <a:pt x="709112" y="1256819"/>
                  </a:lnTo>
                  <a:lnTo>
                    <a:pt x="711652" y="1263166"/>
                  </a:lnTo>
                  <a:lnTo>
                    <a:pt x="714193" y="1269512"/>
                  </a:lnTo>
                  <a:lnTo>
                    <a:pt x="717686" y="1275542"/>
                  </a:lnTo>
                  <a:lnTo>
                    <a:pt x="720861" y="1281571"/>
                  </a:lnTo>
                  <a:lnTo>
                    <a:pt x="724355" y="1287283"/>
                  </a:lnTo>
                  <a:lnTo>
                    <a:pt x="728483" y="1292995"/>
                  </a:lnTo>
                  <a:lnTo>
                    <a:pt x="732611" y="1298389"/>
                  </a:lnTo>
                  <a:lnTo>
                    <a:pt x="737057" y="1303784"/>
                  </a:lnTo>
                  <a:lnTo>
                    <a:pt x="742138" y="1308861"/>
                  </a:lnTo>
                  <a:lnTo>
                    <a:pt x="746901" y="1313304"/>
                  </a:lnTo>
                  <a:lnTo>
                    <a:pt x="672275" y="1874339"/>
                  </a:lnTo>
                  <a:lnTo>
                    <a:pt x="854237" y="2050773"/>
                  </a:lnTo>
                  <a:lnTo>
                    <a:pt x="1030800" y="1874339"/>
                  </a:lnTo>
                  <a:lnTo>
                    <a:pt x="956173" y="1313304"/>
                  </a:lnTo>
                  <a:lnTo>
                    <a:pt x="961572" y="1308544"/>
                  </a:lnTo>
                  <a:lnTo>
                    <a:pt x="966018" y="1303466"/>
                  </a:lnTo>
                  <a:lnTo>
                    <a:pt x="970781" y="1298072"/>
                  </a:lnTo>
                  <a:lnTo>
                    <a:pt x="974910" y="1292995"/>
                  </a:lnTo>
                  <a:lnTo>
                    <a:pt x="978720" y="1286965"/>
                  </a:lnTo>
                  <a:lnTo>
                    <a:pt x="982531" y="1281571"/>
                  </a:lnTo>
                  <a:lnTo>
                    <a:pt x="986024" y="1275224"/>
                  </a:lnTo>
                  <a:lnTo>
                    <a:pt x="988882" y="1269195"/>
                  </a:lnTo>
                  <a:lnTo>
                    <a:pt x="991423" y="1262849"/>
                  </a:lnTo>
                  <a:lnTo>
                    <a:pt x="994281" y="1256502"/>
                  </a:lnTo>
                  <a:lnTo>
                    <a:pt x="996186" y="1249838"/>
                  </a:lnTo>
                  <a:lnTo>
                    <a:pt x="997774" y="1243174"/>
                  </a:lnTo>
                  <a:lnTo>
                    <a:pt x="999044" y="1236510"/>
                  </a:lnTo>
                  <a:lnTo>
                    <a:pt x="999997" y="1229212"/>
                  </a:lnTo>
                  <a:lnTo>
                    <a:pt x="1000632" y="1222548"/>
                  </a:lnTo>
                  <a:lnTo>
                    <a:pt x="1000632" y="1215249"/>
                  </a:lnTo>
                  <a:lnTo>
                    <a:pt x="1000632" y="1208903"/>
                  </a:lnTo>
                  <a:lnTo>
                    <a:pt x="1000314" y="1203191"/>
                  </a:lnTo>
                  <a:lnTo>
                    <a:pt x="999679" y="1197479"/>
                  </a:lnTo>
                  <a:lnTo>
                    <a:pt x="998727" y="1191767"/>
                  </a:lnTo>
                  <a:lnTo>
                    <a:pt x="997456" y="1186055"/>
                  </a:lnTo>
                  <a:lnTo>
                    <a:pt x="996186" y="1180661"/>
                  </a:lnTo>
                  <a:lnTo>
                    <a:pt x="994598" y="1175266"/>
                  </a:lnTo>
                  <a:lnTo>
                    <a:pt x="992375" y="1169872"/>
                  </a:lnTo>
                  <a:lnTo>
                    <a:pt x="990152" y="1164794"/>
                  </a:lnTo>
                  <a:lnTo>
                    <a:pt x="987929" y="1159400"/>
                  </a:lnTo>
                  <a:lnTo>
                    <a:pt x="985389" y="1154640"/>
                  </a:lnTo>
                  <a:lnTo>
                    <a:pt x="982849" y="1149563"/>
                  </a:lnTo>
                  <a:lnTo>
                    <a:pt x="979355" y="1144803"/>
                  </a:lnTo>
                  <a:lnTo>
                    <a:pt x="976497" y="1139725"/>
                  </a:lnTo>
                  <a:lnTo>
                    <a:pt x="973004" y="1135283"/>
                  </a:lnTo>
                  <a:lnTo>
                    <a:pt x="969829" y="1130840"/>
                  </a:lnTo>
                  <a:lnTo>
                    <a:pt x="987612" y="1126398"/>
                  </a:lnTo>
                  <a:lnTo>
                    <a:pt x="1005713" y="1121320"/>
                  </a:lnTo>
                  <a:lnTo>
                    <a:pt x="1023496" y="1115609"/>
                  </a:lnTo>
                  <a:lnTo>
                    <a:pt x="1041280" y="1109262"/>
                  </a:lnTo>
                  <a:lnTo>
                    <a:pt x="1058428" y="1101963"/>
                  </a:lnTo>
                  <a:lnTo>
                    <a:pt x="1075576" y="1094665"/>
                  </a:lnTo>
                  <a:lnTo>
                    <a:pt x="1092089" y="1086097"/>
                  </a:lnTo>
                  <a:lnTo>
                    <a:pt x="1108602" y="1076895"/>
                  </a:lnTo>
                  <a:lnTo>
                    <a:pt x="1124480" y="1067375"/>
                  </a:lnTo>
                  <a:lnTo>
                    <a:pt x="1140041" y="1056903"/>
                  </a:lnTo>
                  <a:lnTo>
                    <a:pt x="1155601" y="1046114"/>
                  </a:lnTo>
                  <a:lnTo>
                    <a:pt x="1170209" y="1034690"/>
                  </a:lnTo>
                  <a:lnTo>
                    <a:pt x="1184817" y="1022632"/>
                  </a:lnTo>
                  <a:lnTo>
                    <a:pt x="1198472" y="1009938"/>
                  </a:lnTo>
                  <a:lnTo>
                    <a:pt x="1211809" y="996928"/>
                  </a:lnTo>
                  <a:lnTo>
                    <a:pt x="1225147" y="983283"/>
                  </a:lnTo>
                  <a:lnTo>
                    <a:pt x="1228640" y="979792"/>
                  </a:lnTo>
                  <a:lnTo>
                    <a:pt x="1232451" y="982966"/>
                  </a:lnTo>
                  <a:lnTo>
                    <a:pt x="1257220" y="1002005"/>
                  </a:lnTo>
                  <a:lnTo>
                    <a:pt x="1281037" y="1021680"/>
                  </a:lnTo>
                  <a:lnTo>
                    <a:pt x="1304537" y="1041989"/>
                  </a:lnTo>
                  <a:lnTo>
                    <a:pt x="1316604" y="1052143"/>
                  </a:lnTo>
                  <a:lnTo>
                    <a:pt x="1327719" y="1062615"/>
                  </a:lnTo>
                  <a:lnTo>
                    <a:pt x="1338833" y="1073404"/>
                  </a:lnTo>
                  <a:lnTo>
                    <a:pt x="1349948" y="1084193"/>
                  </a:lnTo>
                  <a:lnTo>
                    <a:pt x="1361062" y="1094982"/>
                  </a:lnTo>
                  <a:lnTo>
                    <a:pt x="1371860" y="1105771"/>
                  </a:lnTo>
                  <a:lnTo>
                    <a:pt x="1382339" y="1116561"/>
                  </a:lnTo>
                  <a:lnTo>
                    <a:pt x="1392818" y="1127984"/>
                  </a:lnTo>
                  <a:lnTo>
                    <a:pt x="1403298" y="1139408"/>
                  </a:lnTo>
                  <a:lnTo>
                    <a:pt x="1413460" y="1150832"/>
                  </a:lnTo>
                  <a:lnTo>
                    <a:pt x="1423304" y="1162573"/>
                  </a:lnTo>
                  <a:lnTo>
                    <a:pt x="1433149" y="1174314"/>
                  </a:lnTo>
                  <a:lnTo>
                    <a:pt x="1442675" y="1186373"/>
                  </a:lnTo>
                  <a:lnTo>
                    <a:pt x="1452202" y="1198748"/>
                  </a:lnTo>
                  <a:lnTo>
                    <a:pt x="1461411" y="1210807"/>
                  </a:lnTo>
                  <a:lnTo>
                    <a:pt x="1470621" y="1223183"/>
                  </a:lnTo>
                  <a:lnTo>
                    <a:pt x="1479830" y="1235876"/>
                  </a:lnTo>
                  <a:lnTo>
                    <a:pt x="1488404" y="1248569"/>
                  </a:lnTo>
                  <a:lnTo>
                    <a:pt x="1496978" y="1261262"/>
                  </a:lnTo>
                  <a:lnTo>
                    <a:pt x="1505552" y="1274272"/>
                  </a:lnTo>
                  <a:lnTo>
                    <a:pt x="1513809" y="1287600"/>
                  </a:lnTo>
                  <a:lnTo>
                    <a:pt x="1521748" y="1300611"/>
                  </a:lnTo>
                  <a:lnTo>
                    <a:pt x="1529687" y="1314573"/>
                  </a:lnTo>
                  <a:lnTo>
                    <a:pt x="1537308" y="1328218"/>
                  </a:lnTo>
                  <a:lnTo>
                    <a:pt x="1544930" y="1341863"/>
                  </a:lnTo>
                  <a:lnTo>
                    <a:pt x="1552234" y="1355826"/>
                  </a:lnTo>
                  <a:lnTo>
                    <a:pt x="1559537" y="1369788"/>
                  </a:lnTo>
                  <a:lnTo>
                    <a:pt x="1566206" y="1384385"/>
                  </a:lnTo>
                  <a:lnTo>
                    <a:pt x="1573193" y="1398982"/>
                  </a:lnTo>
                  <a:lnTo>
                    <a:pt x="1579544" y="1413579"/>
                  </a:lnTo>
                  <a:lnTo>
                    <a:pt x="1586213" y="1428176"/>
                  </a:lnTo>
                  <a:lnTo>
                    <a:pt x="1592246" y="1443725"/>
                  </a:lnTo>
                  <a:lnTo>
                    <a:pt x="1598280" y="1458640"/>
                  </a:lnTo>
                  <a:lnTo>
                    <a:pt x="1603996" y="1473871"/>
                  </a:lnTo>
                  <a:lnTo>
                    <a:pt x="1609712" y="1489738"/>
                  </a:lnTo>
                  <a:lnTo>
                    <a:pt x="1614793" y="1505287"/>
                  </a:lnTo>
                  <a:lnTo>
                    <a:pt x="1620191" y="1521153"/>
                  </a:lnTo>
                  <a:lnTo>
                    <a:pt x="1624955" y="1537337"/>
                  </a:lnTo>
                  <a:lnTo>
                    <a:pt x="1630036" y="1553521"/>
                  </a:lnTo>
                  <a:lnTo>
                    <a:pt x="1634482" y="1570339"/>
                  </a:lnTo>
                  <a:lnTo>
                    <a:pt x="1638610" y="1586840"/>
                  </a:lnTo>
                  <a:lnTo>
                    <a:pt x="1643056" y="1603976"/>
                  </a:lnTo>
                  <a:lnTo>
                    <a:pt x="1646867" y="1620794"/>
                  </a:lnTo>
                  <a:lnTo>
                    <a:pt x="1650677" y="1637930"/>
                  </a:lnTo>
                  <a:lnTo>
                    <a:pt x="1654170" y="1655383"/>
                  </a:lnTo>
                  <a:lnTo>
                    <a:pt x="1657664" y="1673153"/>
                  </a:lnTo>
                  <a:lnTo>
                    <a:pt x="1660522" y="1690923"/>
                  </a:lnTo>
                  <a:lnTo>
                    <a:pt x="1663697" y="1709011"/>
                  </a:lnTo>
                  <a:lnTo>
                    <a:pt x="1666238" y="1727099"/>
                  </a:lnTo>
                  <a:lnTo>
                    <a:pt x="1668461" y="1745821"/>
                  </a:lnTo>
                  <a:lnTo>
                    <a:pt x="1670684" y="1764226"/>
                  </a:lnTo>
                  <a:lnTo>
                    <a:pt x="1672589" y="1783266"/>
                  </a:lnTo>
                  <a:lnTo>
                    <a:pt x="1674177" y="1802305"/>
                  </a:lnTo>
                  <a:lnTo>
                    <a:pt x="1676082" y="1821345"/>
                  </a:lnTo>
                  <a:lnTo>
                    <a:pt x="1677352" y="1841019"/>
                  </a:lnTo>
                  <a:lnTo>
                    <a:pt x="1678305" y="1860694"/>
                  </a:lnTo>
                  <a:lnTo>
                    <a:pt x="1679258" y="1880368"/>
                  </a:lnTo>
                  <a:lnTo>
                    <a:pt x="1679575" y="1900677"/>
                  </a:lnTo>
                  <a:lnTo>
                    <a:pt x="1679575" y="1903850"/>
                  </a:lnTo>
                  <a:lnTo>
                    <a:pt x="1677035" y="1905437"/>
                  </a:lnTo>
                  <a:lnTo>
                    <a:pt x="1653853" y="1918765"/>
                  </a:lnTo>
                  <a:lnTo>
                    <a:pt x="1630353" y="1931775"/>
                  </a:lnTo>
                  <a:lnTo>
                    <a:pt x="1606854" y="1944151"/>
                  </a:lnTo>
                  <a:lnTo>
                    <a:pt x="1583037" y="1956209"/>
                  </a:lnTo>
                  <a:lnTo>
                    <a:pt x="1558902" y="1967950"/>
                  </a:lnTo>
                  <a:lnTo>
                    <a:pt x="1534768" y="1979374"/>
                  </a:lnTo>
                  <a:lnTo>
                    <a:pt x="1510316" y="1990163"/>
                  </a:lnTo>
                  <a:lnTo>
                    <a:pt x="1485864" y="2000635"/>
                  </a:lnTo>
                  <a:lnTo>
                    <a:pt x="1461411" y="2010790"/>
                  </a:lnTo>
                  <a:lnTo>
                    <a:pt x="1436642" y="2020627"/>
                  </a:lnTo>
                  <a:lnTo>
                    <a:pt x="1411872" y="2029512"/>
                  </a:lnTo>
                  <a:lnTo>
                    <a:pt x="1386785" y="2038397"/>
                  </a:lnTo>
                  <a:lnTo>
                    <a:pt x="1361380" y="2046965"/>
                  </a:lnTo>
                  <a:lnTo>
                    <a:pt x="1335975" y="2054581"/>
                  </a:lnTo>
                  <a:lnTo>
                    <a:pt x="1310570" y="2062514"/>
                  </a:lnTo>
                  <a:lnTo>
                    <a:pt x="1285166" y="2069495"/>
                  </a:lnTo>
                  <a:lnTo>
                    <a:pt x="1259443" y="2076159"/>
                  </a:lnTo>
                  <a:lnTo>
                    <a:pt x="1233403" y="2082506"/>
                  </a:lnTo>
                  <a:lnTo>
                    <a:pt x="1207681" y="2088535"/>
                  </a:lnTo>
                  <a:lnTo>
                    <a:pt x="1181959" y="2093929"/>
                  </a:lnTo>
                  <a:lnTo>
                    <a:pt x="1155919" y="2099007"/>
                  </a:lnTo>
                  <a:lnTo>
                    <a:pt x="1129561" y="2103767"/>
                  </a:lnTo>
                  <a:lnTo>
                    <a:pt x="1103204" y="2107892"/>
                  </a:lnTo>
                  <a:lnTo>
                    <a:pt x="1077164" y="2111382"/>
                  </a:lnTo>
                  <a:lnTo>
                    <a:pt x="1050806" y="2114873"/>
                  </a:lnTo>
                  <a:lnTo>
                    <a:pt x="1024131" y="2117729"/>
                  </a:lnTo>
                  <a:lnTo>
                    <a:pt x="997774" y="2119950"/>
                  </a:lnTo>
                  <a:lnTo>
                    <a:pt x="971099" y="2121854"/>
                  </a:lnTo>
                  <a:lnTo>
                    <a:pt x="944424" y="2123441"/>
                  </a:lnTo>
                  <a:lnTo>
                    <a:pt x="917749" y="2125028"/>
                  </a:lnTo>
                  <a:lnTo>
                    <a:pt x="891074" y="2125662"/>
                  </a:lnTo>
                  <a:lnTo>
                    <a:pt x="864399" y="2125662"/>
                  </a:lnTo>
                  <a:lnTo>
                    <a:pt x="835818" y="2125662"/>
                  </a:lnTo>
                  <a:lnTo>
                    <a:pt x="807238" y="2124710"/>
                  </a:lnTo>
                  <a:lnTo>
                    <a:pt x="778657" y="2123124"/>
                  </a:lnTo>
                  <a:lnTo>
                    <a:pt x="750395" y="2121537"/>
                  </a:lnTo>
                  <a:lnTo>
                    <a:pt x="722132" y="2119316"/>
                  </a:lnTo>
                  <a:lnTo>
                    <a:pt x="693869" y="2116777"/>
                  </a:lnTo>
                  <a:lnTo>
                    <a:pt x="665606" y="2113604"/>
                  </a:lnTo>
                  <a:lnTo>
                    <a:pt x="637661" y="2109478"/>
                  </a:lnTo>
                  <a:lnTo>
                    <a:pt x="609398" y="2105353"/>
                  </a:lnTo>
                  <a:lnTo>
                    <a:pt x="581453" y="2100593"/>
                  </a:lnTo>
                  <a:lnTo>
                    <a:pt x="553825" y="2095199"/>
                  </a:lnTo>
                  <a:lnTo>
                    <a:pt x="525880" y="2089487"/>
                  </a:lnTo>
                  <a:lnTo>
                    <a:pt x="498252" y="2083458"/>
                  </a:lnTo>
                  <a:lnTo>
                    <a:pt x="470624" y="2076476"/>
                  </a:lnTo>
                  <a:lnTo>
                    <a:pt x="443314" y="2069495"/>
                  </a:lnTo>
                  <a:lnTo>
                    <a:pt x="416321" y="2061879"/>
                  </a:lnTo>
                  <a:lnTo>
                    <a:pt x="389011" y="2053629"/>
                  </a:lnTo>
                  <a:lnTo>
                    <a:pt x="362019" y="2045378"/>
                  </a:lnTo>
                  <a:lnTo>
                    <a:pt x="335343" y="2036176"/>
                  </a:lnTo>
                  <a:lnTo>
                    <a:pt x="308668" y="2026656"/>
                  </a:lnTo>
                  <a:lnTo>
                    <a:pt x="282311" y="2016502"/>
                  </a:lnTo>
                  <a:lnTo>
                    <a:pt x="255953" y="2006030"/>
                  </a:lnTo>
                  <a:lnTo>
                    <a:pt x="229913" y="1994923"/>
                  </a:lnTo>
                  <a:lnTo>
                    <a:pt x="203556" y="1983499"/>
                  </a:lnTo>
                  <a:lnTo>
                    <a:pt x="177833" y="1971441"/>
                  </a:lnTo>
                  <a:lnTo>
                    <a:pt x="152429" y="1959065"/>
                  </a:lnTo>
                  <a:lnTo>
                    <a:pt x="127024" y="1946372"/>
                  </a:lnTo>
                  <a:lnTo>
                    <a:pt x="101619" y="1933044"/>
                  </a:lnTo>
                  <a:lnTo>
                    <a:pt x="76532" y="1919399"/>
                  </a:lnTo>
                  <a:lnTo>
                    <a:pt x="51762" y="1905437"/>
                  </a:lnTo>
                  <a:lnTo>
                    <a:pt x="27310" y="1890523"/>
                  </a:lnTo>
                  <a:lnTo>
                    <a:pt x="2858" y="1875291"/>
                  </a:lnTo>
                  <a:lnTo>
                    <a:pt x="0" y="1888301"/>
                  </a:lnTo>
                  <a:lnTo>
                    <a:pt x="0" y="1870531"/>
                  </a:lnTo>
                  <a:lnTo>
                    <a:pt x="952" y="1850222"/>
                  </a:lnTo>
                  <a:lnTo>
                    <a:pt x="2223" y="1829913"/>
                  </a:lnTo>
                  <a:lnTo>
                    <a:pt x="3493" y="1809604"/>
                  </a:lnTo>
                  <a:lnTo>
                    <a:pt x="5398" y="1790247"/>
                  </a:lnTo>
                  <a:lnTo>
                    <a:pt x="6986" y="1770573"/>
                  </a:lnTo>
                  <a:lnTo>
                    <a:pt x="9209" y="1750898"/>
                  </a:lnTo>
                  <a:lnTo>
                    <a:pt x="11749" y="1732176"/>
                  </a:lnTo>
                  <a:lnTo>
                    <a:pt x="14290" y="1713136"/>
                  </a:lnTo>
                  <a:lnTo>
                    <a:pt x="17148" y="1694414"/>
                  </a:lnTo>
                  <a:lnTo>
                    <a:pt x="20006" y="1676009"/>
                  </a:lnTo>
                  <a:lnTo>
                    <a:pt x="23499" y="1657604"/>
                  </a:lnTo>
                  <a:lnTo>
                    <a:pt x="26992" y="1639834"/>
                  </a:lnTo>
                  <a:lnTo>
                    <a:pt x="30486" y="1621746"/>
                  </a:lnTo>
                  <a:lnTo>
                    <a:pt x="34931" y="1604293"/>
                  </a:lnTo>
                  <a:lnTo>
                    <a:pt x="38742" y="1586840"/>
                  </a:lnTo>
                  <a:lnTo>
                    <a:pt x="43188" y="1569704"/>
                  </a:lnTo>
                  <a:lnTo>
                    <a:pt x="47951" y="1552569"/>
                  </a:lnTo>
                  <a:lnTo>
                    <a:pt x="52715" y="1536068"/>
                  </a:lnTo>
                  <a:lnTo>
                    <a:pt x="57796" y="1519249"/>
                  </a:lnTo>
                  <a:lnTo>
                    <a:pt x="62877" y="1503066"/>
                  </a:lnTo>
                  <a:lnTo>
                    <a:pt x="68593" y="1486564"/>
                  </a:lnTo>
                  <a:lnTo>
                    <a:pt x="73991" y="1470698"/>
                  </a:lnTo>
                  <a:lnTo>
                    <a:pt x="80025" y="1455149"/>
                  </a:lnTo>
                  <a:lnTo>
                    <a:pt x="86059" y="1439283"/>
                  </a:lnTo>
                  <a:lnTo>
                    <a:pt x="92410" y="1424051"/>
                  </a:lnTo>
                  <a:lnTo>
                    <a:pt x="98761" y="1409137"/>
                  </a:lnTo>
                  <a:lnTo>
                    <a:pt x="105430" y="1393905"/>
                  </a:lnTo>
                  <a:lnTo>
                    <a:pt x="112098" y="1378990"/>
                  </a:lnTo>
                  <a:lnTo>
                    <a:pt x="119402" y="1364393"/>
                  </a:lnTo>
                  <a:lnTo>
                    <a:pt x="126706" y="1350114"/>
                  </a:lnTo>
                  <a:lnTo>
                    <a:pt x="134010" y="1335834"/>
                  </a:lnTo>
                  <a:lnTo>
                    <a:pt x="141632" y="1321871"/>
                  </a:lnTo>
                  <a:lnTo>
                    <a:pt x="149571" y="1307909"/>
                  </a:lnTo>
                  <a:lnTo>
                    <a:pt x="157510" y="1294264"/>
                  </a:lnTo>
                  <a:lnTo>
                    <a:pt x="165766" y="1280936"/>
                  </a:lnTo>
                  <a:lnTo>
                    <a:pt x="174023" y="1267291"/>
                  </a:lnTo>
                  <a:lnTo>
                    <a:pt x="182597" y="1253963"/>
                  </a:lnTo>
                  <a:lnTo>
                    <a:pt x="191171" y="1241270"/>
                  </a:lnTo>
                  <a:lnTo>
                    <a:pt x="200380" y="1228260"/>
                  </a:lnTo>
                  <a:lnTo>
                    <a:pt x="209589" y="1215884"/>
                  </a:lnTo>
                  <a:lnTo>
                    <a:pt x="218799" y="1203191"/>
                  </a:lnTo>
                  <a:lnTo>
                    <a:pt x="228008" y="1191133"/>
                  </a:lnTo>
                  <a:lnTo>
                    <a:pt x="237852" y="1178757"/>
                  </a:lnTo>
                  <a:lnTo>
                    <a:pt x="247697" y="1167016"/>
                  </a:lnTo>
                  <a:lnTo>
                    <a:pt x="257541" y="1155275"/>
                  </a:lnTo>
                  <a:lnTo>
                    <a:pt x="267703" y="1143533"/>
                  </a:lnTo>
                  <a:lnTo>
                    <a:pt x="278182" y="1132110"/>
                  </a:lnTo>
                  <a:lnTo>
                    <a:pt x="288662" y="1120686"/>
                  </a:lnTo>
                  <a:lnTo>
                    <a:pt x="298824" y="1109579"/>
                  </a:lnTo>
                  <a:lnTo>
                    <a:pt x="309938" y="1098473"/>
                  </a:lnTo>
                  <a:lnTo>
                    <a:pt x="320735" y="1087684"/>
                  </a:lnTo>
                  <a:lnTo>
                    <a:pt x="331850" y="1076895"/>
                  </a:lnTo>
                  <a:lnTo>
                    <a:pt x="343282" y="1066423"/>
                  </a:lnTo>
                  <a:lnTo>
                    <a:pt x="354715" y="1055951"/>
                  </a:lnTo>
                  <a:lnTo>
                    <a:pt x="366147" y="1045797"/>
                  </a:lnTo>
                  <a:lnTo>
                    <a:pt x="377897" y="1035642"/>
                  </a:lnTo>
                  <a:lnTo>
                    <a:pt x="389964" y="1025805"/>
                  </a:lnTo>
                  <a:lnTo>
                    <a:pt x="401714" y="1015968"/>
                  </a:lnTo>
                  <a:lnTo>
                    <a:pt x="414099" y="1006448"/>
                  </a:lnTo>
                  <a:lnTo>
                    <a:pt x="426801" y="996928"/>
                  </a:lnTo>
                  <a:lnTo>
                    <a:pt x="439186" y="987408"/>
                  </a:lnTo>
                  <a:lnTo>
                    <a:pt x="451571" y="977888"/>
                  </a:lnTo>
                  <a:lnTo>
                    <a:pt x="477293" y="960118"/>
                  </a:lnTo>
                  <a:lnTo>
                    <a:pt x="481421" y="957262"/>
                  </a:lnTo>
                  <a:close/>
                  <a:moveTo>
                    <a:pt x="839471" y="0"/>
                  </a:moveTo>
                  <a:lnTo>
                    <a:pt x="852171" y="0"/>
                  </a:lnTo>
                  <a:lnTo>
                    <a:pt x="865506" y="0"/>
                  </a:lnTo>
                  <a:lnTo>
                    <a:pt x="878206" y="636"/>
                  </a:lnTo>
                  <a:lnTo>
                    <a:pt x="890906" y="1271"/>
                  </a:lnTo>
                  <a:lnTo>
                    <a:pt x="903288" y="2542"/>
                  </a:lnTo>
                  <a:lnTo>
                    <a:pt x="915988" y="3813"/>
                  </a:lnTo>
                  <a:lnTo>
                    <a:pt x="928371" y="5719"/>
                  </a:lnTo>
                  <a:lnTo>
                    <a:pt x="940436" y="7943"/>
                  </a:lnTo>
                  <a:lnTo>
                    <a:pt x="952818" y="10167"/>
                  </a:lnTo>
                  <a:lnTo>
                    <a:pt x="964883" y="12708"/>
                  </a:lnTo>
                  <a:lnTo>
                    <a:pt x="976631" y="15568"/>
                  </a:lnTo>
                  <a:lnTo>
                    <a:pt x="988696" y="19062"/>
                  </a:lnTo>
                  <a:lnTo>
                    <a:pt x="1000443" y="22239"/>
                  </a:lnTo>
                  <a:lnTo>
                    <a:pt x="1011873" y="26052"/>
                  </a:lnTo>
                  <a:lnTo>
                    <a:pt x="1023621" y="30182"/>
                  </a:lnTo>
                  <a:lnTo>
                    <a:pt x="1034733" y="34630"/>
                  </a:lnTo>
                  <a:lnTo>
                    <a:pt x="1046163" y="39395"/>
                  </a:lnTo>
                  <a:lnTo>
                    <a:pt x="1057276" y="44161"/>
                  </a:lnTo>
                  <a:lnTo>
                    <a:pt x="1068388" y="48926"/>
                  </a:lnTo>
                  <a:lnTo>
                    <a:pt x="1079183" y="54645"/>
                  </a:lnTo>
                  <a:lnTo>
                    <a:pt x="1089661" y="60046"/>
                  </a:lnTo>
                  <a:lnTo>
                    <a:pt x="1100456" y="66082"/>
                  </a:lnTo>
                  <a:lnTo>
                    <a:pt x="1110616" y="72119"/>
                  </a:lnTo>
                  <a:lnTo>
                    <a:pt x="1120776" y="78790"/>
                  </a:lnTo>
                  <a:lnTo>
                    <a:pt x="1130936" y="85462"/>
                  </a:lnTo>
                  <a:lnTo>
                    <a:pt x="1140461" y="92134"/>
                  </a:lnTo>
                  <a:lnTo>
                    <a:pt x="1150303" y="99123"/>
                  </a:lnTo>
                  <a:lnTo>
                    <a:pt x="1159828" y="106430"/>
                  </a:lnTo>
                  <a:lnTo>
                    <a:pt x="1169353" y="114055"/>
                  </a:lnTo>
                  <a:lnTo>
                    <a:pt x="1178561" y="121680"/>
                  </a:lnTo>
                  <a:lnTo>
                    <a:pt x="1187133" y="129623"/>
                  </a:lnTo>
                  <a:lnTo>
                    <a:pt x="1196023" y="137883"/>
                  </a:lnTo>
                  <a:lnTo>
                    <a:pt x="1204596" y="146143"/>
                  </a:lnTo>
                  <a:lnTo>
                    <a:pt x="1213168" y="155039"/>
                  </a:lnTo>
                  <a:lnTo>
                    <a:pt x="1221106" y="163299"/>
                  </a:lnTo>
                  <a:lnTo>
                    <a:pt x="1229043" y="172513"/>
                  </a:lnTo>
                  <a:lnTo>
                    <a:pt x="1236981" y="181726"/>
                  </a:lnTo>
                  <a:lnTo>
                    <a:pt x="1244283" y="190939"/>
                  </a:lnTo>
                  <a:lnTo>
                    <a:pt x="1251586" y="200153"/>
                  </a:lnTo>
                  <a:lnTo>
                    <a:pt x="1258888" y="210001"/>
                  </a:lnTo>
                  <a:lnTo>
                    <a:pt x="1265556" y="219850"/>
                  </a:lnTo>
                  <a:lnTo>
                    <a:pt x="1272223" y="230017"/>
                  </a:lnTo>
                  <a:lnTo>
                    <a:pt x="1278256" y="240183"/>
                  </a:lnTo>
                  <a:lnTo>
                    <a:pt x="1284606" y="250667"/>
                  </a:lnTo>
                  <a:lnTo>
                    <a:pt x="1290321" y="261151"/>
                  </a:lnTo>
                  <a:lnTo>
                    <a:pt x="1296353" y="271953"/>
                  </a:lnTo>
                  <a:lnTo>
                    <a:pt x="1301433" y="282755"/>
                  </a:lnTo>
                  <a:lnTo>
                    <a:pt x="1306831" y="293239"/>
                  </a:lnTo>
                  <a:lnTo>
                    <a:pt x="1311593" y="304359"/>
                  </a:lnTo>
                  <a:lnTo>
                    <a:pt x="1316356" y="315796"/>
                  </a:lnTo>
                  <a:lnTo>
                    <a:pt x="1320483" y="327234"/>
                  </a:lnTo>
                  <a:lnTo>
                    <a:pt x="1324293" y="338671"/>
                  </a:lnTo>
                  <a:lnTo>
                    <a:pt x="1328421" y="350426"/>
                  </a:lnTo>
                  <a:lnTo>
                    <a:pt x="1331913" y="362181"/>
                  </a:lnTo>
                  <a:lnTo>
                    <a:pt x="1335088" y="373936"/>
                  </a:lnTo>
                  <a:lnTo>
                    <a:pt x="1337946" y="386009"/>
                  </a:lnTo>
                  <a:lnTo>
                    <a:pt x="1340803" y="398081"/>
                  </a:lnTo>
                  <a:lnTo>
                    <a:pt x="1343026" y="410472"/>
                  </a:lnTo>
                  <a:lnTo>
                    <a:pt x="1344931" y="422862"/>
                  </a:lnTo>
                  <a:lnTo>
                    <a:pt x="1346518" y="435252"/>
                  </a:lnTo>
                  <a:lnTo>
                    <a:pt x="1348106" y="447643"/>
                  </a:lnTo>
                  <a:lnTo>
                    <a:pt x="1349058" y="460033"/>
                  </a:lnTo>
                  <a:lnTo>
                    <a:pt x="1350011" y="472741"/>
                  </a:lnTo>
                  <a:lnTo>
                    <a:pt x="1350646" y="485449"/>
                  </a:lnTo>
                  <a:lnTo>
                    <a:pt x="1350963" y="498475"/>
                  </a:lnTo>
                  <a:lnTo>
                    <a:pt x="1350646" y="513407"/>
                  </a:lnTo>
                  <a:lnTo>
                    <a:pt x="1349693" y="528975"/>
                  </a:lnTo>
                  <a:lnTo>
                    <a:pt x="1348423" y="543907"/>
                  </a:lnTo>
                  <a:lnTo>
                    <a:pt x="1347153" y="558521"/>
                  </a:lnTo>
                  <a:lnTo>
                    <a:pt x="1345248" y="573453"/>
                  </a:lnTo>
                  <a:lnTo>
                    <a:pt x="1342708" y="588067"/>
                  </a:lnTo>
                  <a:lnTo>
                    <a:pt x="1339851" y="602682"/>
                  </a:lnTo>
                  <a:lnTo>
                    <a:pt x="1336358" y="616660"/>
                  </a:lnTo>
                  <a:lnTo>
                    <a:pt x="1332866" y="631275"/>
                  </a:lnTo>
                  <a:lnTo>
                    <a:pt x="1328738" y="645254"/>
                  </a:lnTo>
                  <a:lnTo>
                    <a:pt x="1324293" y="658915"/>
                  </a:lnTo>
                  <a:lnTo>
                    <a:pt x="1319531" y="672576"/>
                  </a:lnTo>
                  <a:lnTo>
                    <a:pt x="1314133" y="685920"/>
                  </a:lnTo>
                  <a:lnTo>
                    <a:pt x="1308418" y="699263"/>
                  </a:lnTo>
                  <a:lnTo>
                    <a:pt x="1302386" y="712607"/>
                  </a:lnTo>
                  <a:lnTo>
                    <a:pt x="1296353" y="725315"/>
                  </a:lnTo>
                  <a:lnTo>
                    <a:pt x="1289368" y="738023"/>
                  </a:lnTo>
                  <a:lnTo>
                    <a:pt x="1282383" y="750413"/>
                  </a:lnTo>
                  <a:lnTo>
                    <a:pt x="1275081" y="762486"/>
                  </a:lnTo>
                  <a:lnTo>
                    <a:pt x="1267143" y="774559"/>
                  </a:lnTo>
                  <a:lnTo>
                    <a:pt x="1259206" y="786313"/>
                  </a:lnTo>
                  <a:lnTo>
                    <a:pt x="1250633" y="797751"/>
                  </a:lnTo>
                  <a:lnTo>
                    <a:pt x="1242061" y="809188"/>
                  </a:lnTo>
                  <a:lnTo>
                    <a:pt x="1232853" y="819990"/>
                  </a:lnTo>
                  <a:lnTo>
                    <a:pt x="1223963" y="830792"/>
                  </a:lnTo>
                  <a:lnTo>
                    <a:pt x="1214121" y="841276"/>
                  </a:lnTo>
                  <a:lnTo>
                    <a:pt x="1204278" y="851442"/>
                  </a:lnTo>
                  <a:lnTo>
                    <a:pt x="1193801" y="860974"/>
                  </a:lnTo>
                  <a:lnTo>
                    <a:pt x="1183323" y="870822"/>
                  </a:lnTo>
                  <a:lnTo>
                    <a:pt x="1172528" y="880036"/>
                  </a:lnTo>
                  <a:lnTo>
                    <a:pt x="1161733" y="889249"/>
                  </a:lnTo>
                  <a:lnTo>
                    <a:pt x="1150303" y="897827"/>
                  </a:lnTo>
                  <a:lnTo>
                    <a:pt x="1134746" y="909264"/>
                  </a:lnTo>
                  <a:lnTo>
                    <a:pt x="1118236" y="920066"/>
                  </a:lnTo>
                  <a:lnTo>
                    <a:pt x="1101408" y="929915"/>
                  </a:lnTo>
                  <a:lnTo>
                    <a:pt x="1084581" y="939446"/>
                  </a:lnTo>
                  <a:lnTo>
                    <a:pt x="1066801" y="948342"/>
                  </a:lnTo>
                  <a:lnTo>
                    <a:pt x="1048703" y="956602"/>
                  </a:lnTo>
                  <a:lnTo>
                    <a:pt x="1040131" y="960414"/>
                  </a:lnTo>
                  <a:lnTo>
                    <a:pt x="1030606" y="963909"/>
                  </a:lnTo>
                  <a:lnTo>
                    <a:pt x="1021398" y="967722"/>
                  </a:lnTo>
                  <a:lnTo>
                    <a:pt x="1011873" y="970899"/>
                  </a:lnTo>
                  <a:lnTo>
                    <a:pt x="1002348" y="973758"/>
                  </a:lnTo>
                  <a:lnTo>
                    <a:pt x="993141" y="976617"/>
                  </a:lnTo>
                  <a:lnTo>
                    <a:pt x="983616" y="979794"/>
                  </a:lnTo>
                  <a:lnTo>
                    <a:pt x="973773" y="982018"/>
                  </a:lnTo>
                  <a:lnTo>
                    <a:pt x="963931" y="984560"/>
                  </a:lnTo>
                  <a:lnTo>
                    <a:pt x="954088" y="986466"/>
                  </a:lnTo>
                  <a:lnTo>
                    <a:pt x="944246" y="988372"/>
                  </a:lnTo>
                  <a:lnTo>
                    <a:pt x="934403" y="990596"/>
                  </a:lnTo>
                  <a:lnTo>
                    <a:pt x="924561" y="991867"/>
                  </a:lnTo>
                  <a:lnTo>
                    <a:pt x="914401" y="993455"/>
                  </a:lnTo>
                  <a:lnTo>
                    <a:pt x="904241" y="994409"/>
                  </a:lnTo>
                  <a:lnTo>
                    <a:pt x="893763" y="995362"/>
                  </a:lnTo>
                  <a:lnTo>
                    <a:pt x="883603" y="995997"/>
                  </a:lnTo>
                  <a:lnTo>
                    <a:pt x="873126" y="996632"/>
                  </a:lnTo>
                  <a:lnTo>
                    <a:pt x="862648" y="996950"/>
                  </a:lnTo>
                  <a:lnTo>
                    <a:pt x="852171" y="996950"/>
                  </a:lnTo>
                  <a:lnTo>
                    <a:pt x="840423" y="996950"/>
                  </a:lnTo>
                  <a:lnTo>
                    <a:pt x="828358" y="996315"/>
                  </a:lnTo>
                  <a:lnTo>
                    <a:pt x="816293" y="995679"/>
                  </a:lnTo>
                  <a:lnTo>
                    <a:pt x="804546" y="994726"/>
                  </a:lnTo>
                  <a:lnTo>
                    <a:pt x="792798" y="993455"/>
                  </a:lnTo>
                  <a:lnTo>
                    <a:pt x="781368" y="992185"/>
                  </a:lnTo>
                  <a:lnTo>
                    <a:pt x="769621" y="990278"/>
                  </a:lnTo>
                  <a:lnTo>
                    <a:pt x="758191" y="988054"/>
                  </a:lnTo>
                  <a:lnTo>
                    <a:pt x="746761" y="985831"/>
                  </a:lnTo>
                  <a:lnTo>
                    <a:pt x="735331" y="983289"/>
                  </a:lnTo>
                  <a:lnTo>
                    <a:pt x="724218" y="980430"/>
                  </a:lnTo>
                  <a:lnTo>
                    <a:pt x="713106" y="977253"/>
                  </a:lnTo>
                  <a:lnTo>
                    <a:pt x="702311" y="973758"/>
                  </a:lnTo>
                  <a:lnTo>
                    <a:pt x="691198" y="970263"/>
                  </a:lnTo>
                  <a:lnTo>
                    <a:pt x="680721" y="966768"/>
                  </a:lnTo>
                  <a:lnTo>
                    <a:pt x="670243" y="962321"/>
                  </a:lnTo>
                  <a:lnTo>
                    <a:pt x="659448" y="958190"/>
                  </a:lnTo>
                  <a:lnTo>
                    <a:pt x="648971" y="953425"/>
                  </a:lnTo>
                  <a:lnTo>
                    <a:pt x="638811" y="948659"/>
                  </a:lnTo>
                  <a:lnTo>
                    <a:pt x="628651" y="943894"/>
                  </a:lnTo>
                  <a:lnTo>
                    <a:pt x="618491" y="938493"/>
                  </a:lnTo>
                  <a:lnTo>
                    <a:pt x="608648" y="933410"/>
                  </a:lnTo>
                  <a:lnTo>
                    <a:pt x="599123" y="927373"/>
                  </a:lnTo>
                  <a:lnTo>
                    <a:pt x="589281" y="921655"/>
                  </a:lnTo>
                  <a:lnTo>
                    <a:pt x="579756" y="915618"/>
                  </a:lnTo>
                  <a:lnTo>
                    <a:pt x="570548" y="909264"/>
                  </a:lnTo>
                  <a:lnTo>
                    <a:pt x="561023" y="902910"/>
                  </a:lnTo>
                  <a:lnTo>
                    <a:pt x="552133" y="895921"/>
                  </a:lnTo>
                  <a:lnTo>
                    <a:pt x="543561" y="889249"/>
                  </a:lnTo>
                  <a:lnTo>
                    <a:pt x="534671" y="881942"/>
                  </a:lnTo>
                  <a:lnTo>
                    <a:pt x="526098" y="874952"/>
                  </a:lnTo>
                  <a:lnTo>
                    <a:pt x="517526" y="867328"/>
                  </a:lnTo>
                  <a:lnTo>
                    <a:pt x="508318" y="858750"/>
                  </a:lnTo>
                  <a:lnTo>
                    <a:pt x="499428" y="849854"/>
                  </a:lnTo>
                  <a:lnTo>
                    <a:pt x="490538" y="840958"/>
                  </a:lnTo>
                  <a:lnTo>
                    <a:pt x="481648" y="831427"/>
                  </a:lnTo>
                  <a:lnTo>
                    <a:pt x="473711" y="821896"/>
                  </a:lnTo>
                  <a:lnTo>
                    <a:pt x="465456" y="812047"/>
                  </a:lnTo>
                  <a:lnTo>
                    <a:pt x="457518" y="801881"/>
                  </a:lnTo>
                  <a:lnTo>
                    <a:pt x="449898" y="791714"/>
                  </a:lnTo>
                  <a:lnTo>
                    <a:pt x="442596" y="781548"/>
                  </a:lnTo>
                  <a:lnTo>
                    <a:pt x="435293" y="770746"/>
                  </a:lnTo>
                  <a:lnTo>
                    <a:pt x="428626" y="759944"/>
                  </a:lnTo>
                  <a:lnTo>
                    <a:pt x="421958" y="749142"/>
                  </a:lnTo>
                  <a:lnTo>
                    <a:pt x="415608" y="738023"/>
                  </a:lnTo>
                  <a:lnTo>
                    <a:pt x="409576" y="726585"/>
                  </a:lnTo>
                  <a:lnTo>
                    <a:pt x="403861" y="715148"/>
                  </a:lnTo>
                  <a:lnTo>
                    <a:pt x="398463" y="703393"/>
                  </a:lnTo>
                  <a:lnTo>
                    <a:pt x="393383" y="691638"/>
                  </a:lnTo>
                  <a:lnTo>
                    <a:pt x="388303" y="679566"/>
                  </a:lnTo>
                  <a:lnTo>
                    <a:pt x="383858" y="667493"/>
                  </a:lnTo>
                  <a:lnTo>
                    <a:pt x="379731" y="655420"/>
                  </a:lnTo>
                  <a:lnTo>
                    <a:pt x="375603" y="643030"/>
                  </a:lnTo>
                  <a:lnTo>
                    <a:pt x="372111" y="630322"/>
                  </a:lnTo>
                  <a:lnTo>
                    <a:pt x="368936" y="617614"/>
                  </a:lnTo>
                  <a:lnTo>
                    <a:pt x="365443" y="604588"/>
                  </a:lnTo>
                  <a:lnTo>
                    <a:pt x="362903" y="591880"/>
                  </a:lnTo>
                  <a:lnTo>
                    <a:pt x="360681" y="578854"/>
                  </a:lnTo>
                  <a:lnTo>
                    <a:pt x="358776" y="565828"/>
                  </a:lnTo>
                  <a:lnTo>
                    <a:pt x="357188" y="552485"/>
                  </a:lnTo>
                  <a:lnTo>
                    <a:pt x="355601" y="539141"/>
                  </a:lnTo>
                  <a:lnTo>
                    <a:pt x="354648" y="525480"/>
                  </a:lnTo>
                  <a:lnTo>
                    <a:pt x="354331" y="511819"/>
                  </a:lnTo>
                  <a:lnTo>
                    <a:pt x="354013" y="498475"/>
                  </a:lnTo>
                  <a:lnTo>
                    <a:pt x="354331" y="485449"/>
                  </a:lnTo>
                  <a:lnTo>
                    <a:pt x="354648" y="472741"/>
                  </a:lnTo>
                  <a:lnTo>
                    <a:pt x="355601" y="460033"/>
                  </a:lnTo>
                  <a:lnTo>
                    <a:pt x="356871" y="447643"/>
                  </a:lnTo>
                  <a:lnTo>
                    <a:pt x="358141" y="434935"/>
                  </a:lnTo>
                  <a:lnTo>
                    <a:pt x="360046" y="422544"/>
                  </a:lnTo>
                  <a:lnTo>
                    <a:pt x="361951" y="410472"/>
                  </a:lnTo>
                  <a:lnTo>
                    <a:pt x="364173" y="397763"/>
                  </a:lnTo>
                  <a:lnTo>
                    <a:pt x="366713" y="385691"/>
                  </a:lnTo>
                  <a:lnTo>
                    <a:pt x="369888" y="373936"/>
                  </a:lnTo>
                  <a:lnTo>
                    <a:pt x="373063" y="361863"/>
                  </a:lnTo>
                  <a:lnTo>
                    <a:pt x="376556" y="350108"/>
                  </a:lnTo>
                  <a:lnTo>
                    <a:pt x="380683" y="338671"/>
                  </a:lnTo>
                  <a:lnTo>
                    <a:pt x="384493" y="326916"/>
                  </a:lnTo>
                  <a:lnTo>
                    <a:pt x="388621" y="315796"/>
                  </a:lnTo>
                  <a:lnTo>
                    <a:pt x="393383" y="304359"/>
                  </a:lnTo>
                  <a:lnTo>
                    <a:pt x="398146" y="293239"/>
                  </a:lnTo>
                  <a:lnTo>
                    <a:pt x="403543" y="282755"/>
                  </a:lnTo>
                  <a:lnTo>
                    <a:pt x="408623" y="271636"/>
                  </a:lnTo>
                  <a:lnTo>
                    <a:pt x="414656" y="261151"/>
                  </a:lnTo>
                  <a:lnTo>
                    <a:pt x="420371" y="250667"/>
                  </a:lnTo>
                  <a:lnTo>
                    <a:pt x="426721" y="240183"/>
                  </a:lnTo>
                  <a:lnTo>
                    <a:pt x="432753" y="230017"/>
                  </a:lnTo>
                  <a:lnTo>
                    <a:pt x="439421" y="219850"/>
                  </a:lnTo>
                  <a:lnTo>
                    <a:pt x="446088" y="210001"/>
                  </a:lnTo>
                  <a:lnTo>
                    <a:pt x="453391" y="200153"/>
                  </a:lnTo>
                  <a:lnTo>
                    <a:pt x="460693" y="190939"/>
                  </a:lnTo>
                  <a:lnTo>
                    <a:pt x="467996" y="181408"/>
                  </a:lnTo>
                  <a:lnTo>
                    <a:pt x="475933" y="172195"/>
                  </a:lnTo>
                  <a:lnTo>
                    <a:pt x="483871" y="163299"/>
                  </a:lnTo>
                  <a:lnTo>
                    <a:pt x="491808" y="154403"/>
                  </a:lnTo>
                  <a:lnTo>
                    <a:pt x="500381" y="146143"/>
                  </a:lnTo>
                  <a:lnTo>
                    <a:pt x="508953" y="137565"/>
                  </a:lnTo>
                  <a:lnTo>
                    <a:pt x="517526" y="129305"/>
                  </a:lnTo>
                  <a:lnTo>
                    <a:pt x="526416" y="121680"/>
                  </a:lnTo>
                  <a:lnTo>
                    <a:pt x="535623" y="113738"/>
                  </a:lnTo>
                  <a:lnTo>
                    <a:pt x="545148" y="106113"/>
                  </a:lnTo>
                  <a:lnTo>
                    <a:pt x="554673" y="99123"/>
                  </a:lnTo>
                  <a:lnTo>
                    <a:pt x="564516" y="92134"/>
                  </a:lnTo>
                  <a:lnTo>
                    <a:pt x="574041" y="85462"/>
                  </a:lnTo>
                  <a:lnTo>
                    <a:pt x="584201" y="78473"/>
                  </a:lnTo>
                  <a:lnTo>
                    <a:pt x="594361" y="72119"/>
                  </a:lnTo>
                  <a:lnTo>
                    <a:pt x="604838" y="66082"/>
                  </a:lnTo>
                  <a:lnTo>
                    <a:pt x="615316" y="60046"/>
                  </a:lnTo>
                  <a:lnTo>
                    <a:pt x="625793" y="54645"/>
                  </a:lnTo>
                  <a:lnTo>
                    <a:pt x="636906" y="48926"/>
                  </a:lnTo>
                  <a:lnTo>
                    <a:pt x="647701" y="44161"/>
                  </a:lnTo>
                  <a:lnTo>
                    <a:pt x="658813" y="39395"/>
                  </a:lnTo>
                  <a:lnTo>
                    <a:pt x="670243" y="34630"/>
                  </a:lnTo>
                  <a:lnTo>
                    <a:pt x="681356" y="30182"/>
                  </a:lnTo>
                  <a:lnTo>
                    <a:pt x="693103" y="26052"/>
                  </a:lnTo>
                  <a:lnTo>
                    <a:pt x="704533" y="22239"/>
                  </a:lnTo>
                  <a:lnTo>
                    <a:pt x="716281" y="19062"/>
                  </a:lnTo>
                  <a:lnTo>
                    <a:pt x="728346" y="15568"/>
                  </a:lnTo>
                  <a:lnTo>
                    <a:pt x="740093" y="12708"/>
                  </a:lnTo>
                  <a:lnTo>
                    <a:pt x="752158" y="10167"/>
                  </a:lnTo>
                  <a:lnTo>
                    <a:pt x="764541" y="7625"/>
                  </a:lnTo>
                  <a:lnTo>
                    <a:pt x="776606" y="5719"/>
                  </a:lnTo>
                  <a:lnTo>
                    <a:pt x="788988" y="3813"/>
                  </a:lnTo>
                  <a:lnTo>
                    <a:pt x="801688" y="2542"/>
                  </a:lnTo>
                  <a:lnTo>
                    <a:pt x="814071" y="1271"/>
                  </a:lnTo>
                  <a:lnTo>
                    <a:pt x="826771" y="636"/>
                  </a:lnTo>
                  <a:lnTo>
                    <a:pt x="839471" y="0"/>
                  </a:lnTo>
                  <a:close/>
                </a:path>
              </a:pathLst>
            </a:custGeom>
            <a:solidFill>
              <a:srgbClr val="F7F7F7"/>
            </a:solidFill>
            <a:ln>
              <a:noFill/>
            </a:ln>
          </p:spPr>
          <p:txBody>
            <a:bodyPr anchor="ctr">
              <a:normAutofit fontScale="85000" lnSpcReduction="20000"/>
              <a:scene3d>
                <a:camera prst="orthographicFront"/>
                <a:lightRig rig="threePt" dir="t"/>
              </a:scene3d>
              <a:sp3d>
                <a:contourClr>
                  <a:srgbClr val="FFFFFF"/>
                </a:contourClr>
              </a:sp3d>
            </a:bodyPr>
            <a:lstStyle/>
            <a:p>
              <a:pPr algn="ctr" fontAlgn="base">
                <a:defRPr/>
              </a:pPr>
              <a:endParaRPr lang="zh-CN" altLang="en-US" sz="2400" strike="noStrike" noProof="1">
                <a:solidFill>
                  <a:srgbClr val="FFFFFF"/>
                </a:solidFill>
              </a:endParaRPr>
            </a:p>
          </p:txBody>
        </p:sp>
      </p:grpSp>
      <p:cxnSp>
        <p:nvCxnSpPr>
          <p:cNvPr id="23" name="直接连接符 22"/>
          <p:cNvCxnSpPr>
            <a:stCxn id="9" idx="5"/>
            <a:endCxn id="12" idx="1"/>
          </p:cNvCxnSpPr>
          <p:nvPr/>
        </p:nvCxnSpPr>
        <p:spPr>
          <a:xfrm>
            <a:off x="1162050" y="1497013"/>
            <a:ext cx="1146175" cy="1404938"/>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a:stCxn id="12" idx="5"/>
            <a:endCxn id="15" idx="2"/>
          </p:cNvCxnSpPr>
          <p:nvPr/>
        </p:nvCxnSpPr>
        <p:spPr>
          <a:xfrm flipV="1">
            <a:off x="2667000" y="3230563"/>
            <a:ext cx="1949450" cy="28575"/>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a:stCxn id="15" idx="7"/>
            <a:endCxn id="18" idx="3"/>
          </p:cNvCxnSpPr>
          <p:nvPr/>
        </p:nvCxnSpPr>
        <p:spPr>
          <a:xfrm flipV="1">
            <a:off x="5049838" y="1658938"/>
            <a:ext cx="1271588" cy="1392238"/>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a:stCxn id="12" idx="7"/>
            <a:endCxn id="18" idx="2"/>
          </p:cNvCxnSpPr>
          <p:nvPr/>
        </p:nvCxnSpPr>
        <p:spPr>
          <a:xfrm flipV="1">
            <a:off x="2667000" y="1479550"/>
            <a:ext cx="3579813" cy="1422400"/>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a:stCxn id="9" idx="6"/>
            <a:endCxn id="15" idx="1"/>
          </p:cNvCxnSpPr>
          <p:nvPr/>
        </p:nvCxnSpPr>
        <p:spPr>
          <a:xfrm>
            <a:off x="1236663" y="1319213"/>
            <a:ext cx="3454400" cy="1731963"/>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a:stCxn id="18" idx="6"/>
            <a:endCxn id="21" idx="2"/>
          </p:cNvCxnSpPr>
          <p:nvPr/>
        </p:nvCxnSpPr>
        <p:spPr>
          <a:xfrm flipV="1">
            <a:off x="6753225" y="1050925"/>
            <a:ext cx="1154113" cy="428625"/>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a:stCxn id="15" idx="6"/>
            <a:endCxn id="21" idx="3"/>
          </p:cNvCxnSpPr>
          <p:nvPr/>
        </p:nvCxnSpPr>
        <p:spPr>
          <a:xfrm flipV="1">
            <a:off x="5122863" y="1228725"/>
            <a:ext cx="2859088" cy="2001838"/>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grpSp>
        <p:nvGrpSpPr>
          <p:cNvPr id="29721" name="组合 29"/>
          <p:cNvGrpSpPr/>
          <p:nvPr/>
        </p:nvGrpSpPr>
        <p:grpSpPr>
          <a:xfrm>
            <a:off x="522288" y="4621213"/>
            <a:ext cx="925512" cy="925512"/>
            <a:chOff x="625003" y="5195170"/>
            <a:chExt cx="447675" cy="447675"/>
          </a:xfrm>
        </p:grpSpPr>
        <p:sp>
          <p:nvSpPr>
            <p:cNvPr id="31" name="椭圆 30"/>
            <p:cNvSpPr/>
            <p:nvPr/>
          </p:nvSpPr>
          <p:spPr>
            <a:xfrm>
              <a:off x="625003" y="5195170"/>
              <a:ext cx="447675" cy="447675"/>
            </a:xfrm>
            <a:prstGeom prst="ellipse">
              <a:avLst/>
            </a:prstGeom>
            <a:solidFill>
              <a:schemeClr val="accent1">
                <a:lumMod val="50000"/>
              </a:schemeClr>
            </a:solidFill>
            <a:ln w="1905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endParaRPr lang="zh-CN" altLang="en-US" sz="2400">
                <a:solidFill>
                  <a:srgbClr val="FFFFFF"/>
                </a:solidFill>
                <a:latin typeface="Arial" panose="020B0604020202020204" pitchFamily="34" charset="0"/>
                <a:ea typeface="黑体" panose="02010609060101010101" charset="-122"/>
              </a:endParaRPr>
            </a:p>
          </p:txBody>
        </p:sp>
        <p:sp>
          <p:nvSpPr>
            <p:cNvPr id="32" name="KSO_Shape"/>
            <p:cNvSpPr/>
            <p:nvPr/>
          </p:nvSpPr>
          <p:spPr bwMode="auto">
            <a:xfrm>
              <a:off x="715491" y="5248402"/>
              <a:ext cx="247650" cy="313481"/>
            </a:xfrm>
            <a:custGeom>
              <a:avLst/>
              <a:gdLst>
                <a:gd name="T0" fmla="*/ 508479 w 1679575"/>
                <a:gd name="T1" fmla="*/ 933537 h 2125662"/>
                <a:gd name="T2" fmla="*/ 645344 w 1679575"/>
                <a:gd name="T3" fmla="*/ 1004349 h 2125662"/>
                <a:gd name="T4" fmla="*/ 637947 w 1679575"/>
                <a:gd name="T5" fmla="*/ 1045870 h 2125662"/>
                <a:gd name="T6" fmla="*/ 629410 w 1679575"/>
                <a:gd name="T7" fmla="*/ 1095637 h 2125662"/>
                <a:gd name="T8" fmla="*/ 645913 w 1679575"/>
                <a:gd name="T9" fmla="*/ 1148533 h 2125662"/>
                <a:gd name="T10" fmla="*/ 923628 w 1679575"/>
                <a:gd name="T11" fmla="*/ 1679766 h 2125662"/>
                <a:gd name="T12" fmla="*/ 886068 w 1679575"/>
                <a:gd name="T13" fmla="*/ 1137442 h 2125662"/>
                <a:gd name="T14" fmla="*/ 896597 w 1679575"/>
                <a:gd name="T15" fmla="*/ 1083408 h 2125662"/>
                <a:gd name="T16" fmla="*/ 885214 w 1679575"/>
                <a:gd name="T17" fmla="*/ 1039044 h 2125662"/>
                <a:gd name="T18" fmla="*/ 917083 w 1679575"/>
                <a:gd name="T19" fmla="*/ 999799 h 2125662"/>
                <a:gd name="T20" fmla="*/ 1048543 w 1679575"/>
                <a:gd name="T21" fmla="*/ 927280 h 2125662"/>
                <a:gd name="T22" fmla="*/ 1168905 w 1679575"/>
                <a:gd name="T23" fmla="*/ 933822 h 2125662"/>
                <a:gd name="T24" fmla="*/ 1257397 w 1679575"/>
                <a:gd name="T25" fmla="*/ 1021128 h 2125662"/>
                <a:gd name="T26" fmla="*/ 1333655 w 1679575"/>
                <a:gd name="T27" fmla="*/ 1118957 h 2125662"/>
                <a:gd name="T28" fmla="*/ 1397392 w 1679575"/>
                <a:gd name="T29" fmla="*/ 1227592 h 2125662"/>
                <a:gd name="T30" fmla="*/ 1446903 w 1679575"/>
                <a:gd name="T31" fmla="*/ 1349025 h 2125662"/>
                <a:gd name="T32" fmla="*/ 1482186 w 1679575"/>
                <a:gd name="T33" fmla="*/ 1483540 h 2125662"/>
                <a:gd name="T34" fmla="*/ 1501820 w 1679575"/>
                <a:gd name="T35" fmla="*/ 1632274 h 2125662"/>
                <a:gd name="T36" fmla="*/ 1439790 w 1679575"/>
                <a:gd name="T37" fmla="*/ 1742331 h 2125662"/>
                <a:gd name="T38" fmla="*/ 1242601 w 1679575"/>
                <a:gd name="T39" fmla="*/ 1826794 h 2125662"/>
                <a:gd name="T40" fmla="*/ 1035738 w 1679575"/>
                <a:gd name="T41" fmla="*/ 1881112 h 2125662"/>
                <a:gd name="T42" fmla="*/ 822331 w 1679575"/>
                <a:gd name="T43" fmla="*/ 1904432 h 2125662"/>
                <a:gd name="T44" fmla="*/ 596403 w 1679575"/>
                <a:gd name="T45" fmla="*/ 1894194 h 2125662"/>
                <a:gd name="T46" fmla="*/ 373036 w 1679575"/>
                <a:gd name="T47" fmla="*/ 1847838 h 2125662"/>
                <a:gd name="T48" fmla="*/ 159344 w 1679575"/>
                <a:gd name="T49" fmla="*/ 1766788 h 2125662"/>
                <a:gd name="T50" fmla="*/ 0 w 1679575"/>
                <a:gd name="T51" fmla="*/ 1676354 h 2125662"/>
                <a:gd name="T52" fmla="*/ 15365 w 1679575"/>
                <a:gd name="T53" fmla="*/ 1518519 h 2125662"/>
                <a:gd name="T54" fmla="*/ 47234 w 1679575"/>
                <a:gd name="T55" fmla="*/ 1376611 h 2125662"/>
                <a:gd name="T56" fmla="*/ 94468 w 1679575"/>
                <a:gd name="T57" fmla="*/ 1249206 h 2125662"/>
                <a:gd name="T58" fmla="*/ 155930 w 1679575"/>
                <a:gd name="T59" fmla="*/ 1135735 h 2125662"/>
                <a:gd name="T60" fmla="*/ 230765 w 1679575"/>
                <a:gd name="T61" fmla="*/ 1035348 h 2125662"/>
                <a:gd name="T62" fmla="*/ 317835 w 1679575"/>
                <a:gd name="T63" fmla="*/ 946334 h 2125662"/>
                <a:gd name="T64" fmla="*/ 427669 w 1679575"/>
                <a:gd name="T65" fmla="*/ 860449 h 2125662"/>
                <a:gd name="T66" fmla="*/ 831848 w 1679575"/>
                <a:gd name="T67" fmla="*/ 5125 h 2125662"/>
                <a:gd name="T68" fmla="*/ 927152 w 1679575"/>
                <a:gd name="T69" fmla="*/ 31035 h 2125662"/>
                <a:gd name="T70" fmla="*/ 1013353 w 1679575"/>
                <a:gd name="T71" fmla="*/ 76590 h 2125662"/>
                <a:gd name="T72" fmla="*/ 1087035 w 1679575"/>
                <a:gd name="T73" fmla="*/ 138945 h 2125662"/>
                <a:gd name="T74" fmla="*/ 1145356 w 1679575"/>
                <a:gd name="T75" fmla="*/ 215250 h 2125662"/>
                <a:gd name="T76" fmla="*/ 1186607 w 1679575"/>
                <a:gd name="T77" fmla="*/ 303514 h 2125662"/>
                <a:gd name="T78" fmla="*/ 1207944 w 1679575"/>
                <a:gd name="T79" fmla="*/ 401174 h 2125662"/>
                <a:gd name="T80" fmla="*/ 1205383 w 1679575"/>
                <a:gd name="T81" fmla="*/ 513924 h 2125662"/>
                <a:gd name="T82" fmla="*/ 1172382 w 1679575"/>
                <a:gd name="T83" fmla="*/ 626673 h 2125662"/>
                <a:gd name="T84" fmla="*/ 1112924 w 1679575"/>
                <a:gd name="T85" fmla="*/ 725187 h 2125662"/>
                <a:gd name="T86" fmla="*/ 1030706 w 1679575"/>
                <a:gd name="T87" fmla="*/ 804625 h 2125662"/>
                <a:gd name="T88" fmla="*/ 915204 w 1679575"/>
                <a:gd name="T89" fmla="*/ 867264 h 2125662"/>
                <a:gd name="T90" fmla="*/ 837253 w 1679575"/>
                <a:gd name="T91" fmla="*/ 887764 h 2125662"/>
                <a:gd name="T92" fmla="*/ 753044 w 1679575"/>
                <a:gd name="T93" fmla="*/ 893458 h 2125662"/>
                <a:gd name="T94" fmla="*/ 658879 w 1679575"/>
                <a:gd name="T95" fmla="*/ 881215 h 2125662"/>
                <a:gd name="T96" fmla="*/ 572394 w 1679575"/>
                <a:gd name="T97" fmla="*/ 850180 h 2125662"/>
                <a:gd name="T98" fmla="*/ 494728 w 1679575"/>
                <a:gd name="T99" fmla="*/ 802917 h 2125662"/>
                <a:gd name="T100" fmla="*/ 424459 w 1679575"/>
                <a:gd name="T101" fmla="*/ 736576 h 2125662"/>
                <a:gd name="T102" fmla="*/ 366992 w 1679575"/>
                <a:gd name="T103" fmla="*/ 651159 h 2125662"/>
                <a:gd name="T104" fmla="*/ 330578 w 1679575"/>
                <a:gd name="T105" fmla="*/ 553500 h 2125662"/>
                <a:gd name="T106" fmla="*/ 317206 w 1679575"/>
                <a:gd name="T107" fmla="*/ 446729 h 2125662"/>
                <a:gd name="T108" fmla="*/ 328586 w 1679575"/>
                <a:gd name="T109" fmla="*/ 345653 h 2125662"/>
                <a:gd name="T110" fmla="*/ 361587 w 1679575"/>
                <a:gd name="T111" fmla="*/ 253403 h 2125662"/>
                <a:gd name="T112" fmla="*/ 412795 w 1679575"/>
                <a:gd name="T113" fmla="*/ 171118 h 2125662"/>
                <a:gd name="T114" fmla="*/ 479934 w 1679575"/>
                <a:gd name="T115" fmla="*/ 101931 h 2125662"/>
                <a:gd name="T116" fmla="*/ 560729 w 1679575"/>
                <a:gd name="T117" fmla="*/ 48972 h 2125662"/>
                <a:gd name="T118" fmla="*/ 652620 w 1679575"/>
                <a:gd name="T119" fmla="*/ 13952 h 2125662"/>
                <a:gd name="T120" fmla="*/ 752191 w 1679575"/>
                <a:gd name="T121" fmla="*/ 0 h 212566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679575" h="2125662">
                  <a:moveTo>
                    <a:pt x="481421" y="957262"/>
                  </a:moveTo>
                  <a:lnTo>
                    <a:pt x="484914" y="961070"/>
                  </a:lnTo>
                  <a:lnTo>
                    <a:pt x="490948" y="968686"/>
                  </a:lnTo>
                  <a:lnTo>
                    <a:pt x="497299" y="975667"/>
                  </a:lnTo>
                  <a:lnTo>
                    <a:pt x="510319" y="990264"/>
                  </a:lnTo>
                  <a:lnTo>
                    <a:pt x="523657" y="1003909"/>
                  </a:lnTo>
                  <a:lnTo>
                    <a:pt x="537947" y="1017237"/>
                  </a:lnTo>
                  <a:lnTo>
                    <a:pt x="552237" y="1029613"/>
                  </a:lnTo>
                  <a:lnTo>
                    <a:pt x="567480" y="1041671"/>
                  </a:lnTo>
                  <a:lnTo>
                    <a:pt x="583040" y="1053095"/>
                  </a:lnTo>
                  <a:lnTo>
                    <a:pt x="598601" y="1063884"/>
                  </a:lnTo>
                  <a:lnTo>
                    <a:pt x="615114" y="1074039"/>
                  </a:lnTo>
                  <a:lnTo>
                    <a:pt x="631627" y="1083558"/>
                  </a:lnTo>
                  <a:lnTo>
                    <a:pt x="649093" y="1092126"/>
                  </a:lnTo>
                  <a:lnTo>
                    <a:pt x="666241" y="1100377"/>
                  </a:lnTo>
                  <a:lnTo>
                    <a:pt x="684025" y="1107993"/>
                  </a:lnTo>
                  <a:lnTo>
                    <a:pt x="701808" y="1114657"/>
                  </a:lnTo>
                  <a:lnTo>
                    <a:pt x="720226" y="1120686"/>
                  </a:lnTo>
                  <a:lnTo>
                    <a:pt x="738645" y="1125763"/>
                  </a:lnTo>
                  <a:lnTo>
                    <a:pt x="734517" y="1130840"/>
                  </a:lnTo>
                  <a:lnTo>
                    <a:pt x="730706" y="1135283"/>
                  </a:lnTo>
                  <a:lnTo>
                    <a:pt x="727213" y="1140043"/>
                  </a:lnTo>
                  <a:lnTo>
                    <a:pt x="723402" y="1145437"/>
                  </a:lnTo>
                  <a:lnTo>
                    <a:pt x="720544" y="1150515"/>
                  </a:lnTo>
                  <a:lnTo>
                    <a:pt x="717368" y="1155909"/>
                  </a:lnTo>
                  <a:lnTo>
                    <a:pt x="714510" y="1161304"/>
                  </a:lnTo>
                  <a:lnTo>
                    <a:pt x="711970" y="1167016"/>
                  </a:lnTo>
                  <a:lnTo>
                    <a:pt x="710064" y="1172410"/>
                  </a:lnTo>
                  <a:lnTo>
                    <a:pt x="708159" y="1178439"/>
                  </a:lnTo>
                  <a:lnTo>
                    <a:pt x="706254" y="1184151"/>
                  </a:lnTo>
                  <a:lnTo>
                    <a:pt x="704983" y="1190498"/>
                  </a:lnTo>
                  <a:lnTo>
                    <a:pt x="704031" y="1196210"/>
                  </a:lnTo>
                  <a:lnTo>
                    <a:pt x="702761" y="1202556"/>
                  </a:lnTo>
                  <a:lnTo>
                    <a:pt x="702443" y="1208903"/>
                  </a:lnTo>
                  <a:lnTo>
                    <a:pt x="702125" y="1215249"/>
                  </a:lnTo>
                  <a:lnTo>
                    <a:pt x="702443" y="1222548"/>
                  </a:lnTo>
                  <a:lnTo>
                    <a:pt x="703078" y="1229529"/>
                  </a:lnTo>
                  <a:lnTo>
                    <a:pt x="704348" y="1236510"/>
                  </a:lnTo>
                  <a:lnTo>
                    <a:pt x="705619" y="1243174"/>
                  </a:lnTo>
                  <a:lnTo>
                    <a:pt x="707206" y="1249838"/>
                  </a:lnTo>
                  <a:lnTo>
                    <a:pt x="709112" y="1256819"/>
                  </a:lnTo>
                  <a:lnTo>
                    <a:pt x="711652" y="1263166"/>
                  </a:lnTo>
                  <a:lnTo>
                    <a:pt x="714193" y="1269512"/>
                  </a:lnTo>
                  <a:lnTo>
                    <a:pt x="717686" y="1275542"/>
                  </a:lnTo>
                  <a:lnTo>
                    <a:pt x="720861" y="1281571"/>
                  </a:lnTo>
                  <a:lnTo>
                    <a:pt x="724355" y="1287283"/>
                  </a:lnTo>
                  <a:lnTo>
                    <a:pt x="728483" y="1292995"/>
                  </a:lnTo>
                  <a:lnTo>
                    <a:pt x="732611" y="1298389"/>
                  </a:lnTo>
                  <a:lnTo>
                    <a:pt x="737057" y="1303784"/>
                  </a:lnTo>
                  <a:lnTo>
                    <a:pt x="742138" y="1308861"/>
                  </a:lnTo>
                  <a:lnTo>
                    <a:pt x="746901" y="1313304"/>
                  </a:lnTo>
                  <a:lnTo>
                    <a:pt x="672275" y="1874339"/>
                  </a:lnTo>
                  <a:lnTo>
                    <a:pt x="854237" y="2050773"/>
                  </a:lnTo>
                  <a:lnTo>
                    <a:pt x="1030800" y="1874339"/>
                  </a:lnTo>
                  <a:lnTo>
                    <a:pt x="956173" y="1313304"/>
                  </a:lnTo>
                  <a:lnTo>
                    <a:pt x="961572" y="1308544"/>
                  </a:lnTo>
                  <a:lnTo>
                    <a:pt x="966018" y="1303466"/>
                  </a:lnTo>
                  <a:lnTo>
                    <a:pt x="970781" y="1298072"/>
                  </a:lnTo>
                  <a:lnTo>
                    <a:pt x="974910" y="1292995"/>
                  </a:lnTo>
                  <a:lnTo>
                    <a:pt x="978720" y="1286965"/>
                  </a:lnTo>
                  <a:lnTo>
                    <a:pt x="982531" y="1281571"/>
                  </a:lnTo>
                  <a:lnTo>
                    <a:pt x="986024" y="1275224"/>
                  </a:lnTo>
                  <a:lnTo>
                    <a:pt x="988882" y="1269195"/>
                  </a:lnTo>
                  <a:lnTo>
                    <a:pt x="991423" y="1262849"/>
                  </a:lnTo>
                  <a:lnTo>
                    <a:pt x="994281" y="1256502"/>
                  </a:lnTo>
                  <a:lnTo>
                    <a:pt x="996186" y="1249838"/>
                  </a:lnTo>
                  <a:lnTo>
                    <a:pt x="997774" y="1243174"/>
                  </a:lnTo>
                  <a:lnTo>
                    <a:pt x="999044" y="1236510"/>
                  </a:lnTo>
                  <a:lnTo>
                    <a:pt x="999997" y="1229212"/>
                  </a:lnTo>
                  <a:lnTo>
                    <a:pt x="1000632" y="1222548"/>
                  </a:lnTo>
                  <a:lnTo>
                    <a:pt x="1000632" y="1215249"/>
                  </a:lnTo>
                  <a:lnTo>
                    <a:pt x="1000632" y="1208903"/>
                  </a:lnTo>
                  <a:lnTo>
                    <a:pt x="1000314" y="1203191"/>
                  </a:lnTo>
                  <a:lnTo>
                    <a:pt x="999679" y="1197479"/>
                  </a:lnTo>
                  <a:lnTo>
                    <a:pt x="998727" y="1191767"/>
                  </a:lnTo>
                  <a:lnTo>
                    <a:pt x="997456" y="1186055"/>
                  </a:lnTo>
                  <a:lnTo>
                    <a:pt x="996186" y="1180661"/>
                  </a:lnTo>
                  <a:lnTo>
                    <a:pt x="994598" y="1175266"/>
                  </a:lnTo>
                  <a:lnTo>
                    <a:pt x="992375" y="1169872"/>
                  </a:lnTo>
                  <a:lnTo>
                    <a:pt x="990152" y="1164794"/>
                  </a:lnTo>
                  <a:lnTo>
                    <a:pt x="987929" y="1159400"/>
                  </a:lnTo>
                  <a:lnTo>
                    <a:pt x="985389" y="1154640"/>
                  </a:lnTo>
                  <a:lnTo>
                    <a:pt x="982849" y="1149563"/>
                  </a:lnTo>
                  <a:lnTo>
                    <a:pt x="979355" y="1144803"/>
                  </a:lnTo>
                  <a:lnTo>
                    <a:pt x="976497" y="1139725"/>
                  </a:lnTo>
                  <a:lnTo>
                    <a:pt x="973004" y="1135283"/>
                  </a:lnTo>
                  <a:lnTo>
                    <a:pt x="969829" y="1130840"/>
                  </a:lnTo>
                  <a:lnTo>
                    <a:pt x="987612" y="1126398"/>
                  </a:lnTo>
                  <a:lnTo>
                    <a:pt x="1005713" y="1121320"/>
                  </a:lnTo>
                  <a:lnTo>
                    <a:pt x="1023496" y="1115609"/>
                  </a:lnTo>
                  <a:lnTo>
                    <a:pt x="1041280" y="1109262"/>
                  </a:lnTo>
                  <a:lnTo>
                    <a:pt x="1058428" y="1101963"/>
                  </a:lnTo>
                  <a:lnTo>
                    <a:pt x="1075576" y="1094665"/>
                  </a:lnTo>
                  <a:lnTo>
                    <a:pt x="1092089" y="1086097"/>
                  </a:lnTo>
                  <a:lnTo>
                    <a:pt x="1108602" y="1076895"/>
                  </a:lnTo>
                  <a:lnTo>
                    <a:pt x="1124480" y="1067375"/>
                  </a:lnTo>
                  <a:lnTo>
                    <a:pt x="1140041" y="1056903"/>
                  </a:lnTo>
                  <a:lnTo>
                    <a:pt x="1155601" y="1046114"/>
                  </a:lnTo>
                  <a:lnTo>
                    <a:pt x="1170209" y="1034690"/>
                  </a:lnTo>
                  <a:lnTo>
                    <a:pt x="1184817" y="1022632"/>
                  </a:lnTo>
                  <a:lnTo>
                    <a:pt x="1198472" y="1009938"/>
                  </a:lnTo>
                  <a:lnTo>
                    <a:pt x="1211809" y="996928"/>
                  </a:lnTo>
                  <a:lnTo>
                    <a:pt x="1225147" y="983283"/>
                  </a:lnTo>
                  <a:lnTo>
                    <a:pt x="1228640" y="979792"/>
                  </a:lnTo>
                  <a:lnTo>
                    <a:pt x="1232451" y="982966"/>
                  </a:lnTo>
                  <a:lnTo>
                    <a:pt x="1257220" y="1002005"/>
                  </a:lnTo>
                  <a:lnTo>
                    <a:pt x="1281037" y="1021680"/>
                  </a:lnTo>
                  <a:lnTo>
                    <a:pt x="1304537" y="1041989"/>
                  </a:lnTo>
                  <a:lnTo>
                    <a:pt x="1316604" y="1052143"/>
                  </a:lnTo>
                  <a:lnTo>
                    <a:pt x="1327719" y="1062615"/>
                  </a:lnTo>
                  <a:lnTo>
                    <a:pt x="1338833" y="1073404"/>
                  </a:lnTo>
                  <a:lnTo>
                    <a:pt x="1349948" y="1084193"/>
                  </a:lnTo>
                  <a:lnTo>
                    <a:pt x="1361062" y="1094982"/>
                  </a:lnTo>
                  <a:lnTo>
                    <a:pt x="1371860" y="1105771"/>
                  </a:lnTo>
                  <a:lnTo>
                    <a:pt x="1382339" y="1116561"/>
                  </a:lnTo>
                  <a:lnTo>
                    <a:pt x="1392818" y="1127984"/>
                  </a:lnTo>
                  <a:lnTo>
                    <a:pt x="1403298" y="1139408"/>
                  </a:lnTo>
                  <a:lnTo>
                    <a:pt x="1413460" y="1150832"/>
                  </a:lnTo>
                  <a:lnTo>
                    <a:pt x="1423304" y="1162573"/>
                  </a:lnTo>
                  <a:lnTo>
                    <a:pt x="1433149" y="1174314"/>
                  </a:lnTo>
                  <a:lnTo>
                    <a:pt x="1442675" y="1186373"/>
                  </a:lnTo>
                  <a:lnTo>
                    <a:pt x="1452202" y="1198748"/>
                  </a:lnTo>
                  <a:lnTo>
                    <a:pt x="1461411" y="1210807"/>
                  </a:lnTo>
                  <a:lnTo>
                    <a:pt x="1470621" y="1223183"/>
                  </a:lnTo>
                  <a:lnTo>
                    <a:pt x="1479830" y="1235876"/>
                  </a:lnTo>
                  <a:lnTo>
                    <a:pt x="1488404" y="1248569"/>
                  </a:lnTo>
                  <a:lnTo>
                    <a:pt x="1496978" y="1261262"/>
                  </a:lnTo>
                  <a:lnTo>
                    <a:pt x="1505552" y="1274272"/>
                  </a:lnTo>
                  <a:lnTo>
                    <a:pt x="1513809" y="1287600"/>
                  </a:lnTo>
                  <a:lnTo>
                    <a:pt x="1521748" y="1300611"/>
                  </a:lnTo>
                  <a:lnTo>
                    <a:pt x="1529687" y="1314573"/>
                  </a:lnTo>
                  <a:lnTo>
                    <a:pt x="1537308" y="1328218"/>
                  </a:lnTo>
                  <a:lnTo>
                    <a:pt x="1544930" y="1341863"/>
                  </a:lnTo>
                  <a:lnTo>
                    <a:pt x="1552234" y="1355826"/>
                  </a:lnTo>
                  <a:lnTo>
                    <a:pt x="1559537" y="1369788"/>
                  </a:lnTo>
                  <a:lnTo>
                    <a:pt x="1566206" y="1384385"/>
                  </a:lnTo>
                  <a:lnTo>
                    <a:pt x="1573193" y="1398982"/>
                  </a:lnTo>
                  <a:lnTo>
                    <a:pt x="1579544" y="1413579"/>
                  </a:lnTo>
                  <a:lnTo>
                    <a:pt x="1586213" y="1428176"/>
                  </a:lnTo>
                  <a:lnTo>
                    <a:pt x="1592246" y="1443725"/>
                  </a:lnTo>
                  <a:lnTo>
                    <a:pt x="1598280" y="1458640"/>
                  </a:lnTo>
                  <a:lnTo>
                    <a:pt x="1603996" y="1473871"/>
                  </a:lnTo>
                  <a:lnTo>
                    <a:pt x="1609712" y="1489738"/>
                  </a:lnTo>
                  <a:lnTo>
                    <a:pt x="1614793" y="1505287"/>
                  </a:lnTo>
                  <a:lnTo>
                    <a:pt x="1620191" y="1521153"/>
                  </a:lnTo>
                  <a:lnTo>
                    <a:pt x="1624955" y="1537337"/>
                  </a:lnTo>
                  <a:lnTo>
                    <a:pt x="1630036" y="1553521"/>
                  </a:lnTo>
                  <a:lnTo>
                    <a:pt x="1634482" y="1570339"/>
                  </a:lnTo>
                  <a:lnTo>
                    <a:pt x="1638610" y="1586840"/>
                  </a:lnTo>
                  <a:lnTo>
                    <a:pt x="1643056" y="1603976"/>
                  </a:lnTo>
                  <a:lnTo>
                    <a:pt x="1646867" y="1620794"/>
                  </a:lnTo>
                  <a:lnTo>
                    <a:pt x="1650677" y="1637930"/>
                  </a:lnTo>
                  <a:lnTo>
                    <a:pt x="1654170" y="1655383"/>
                  </a:lnTo>
                  <a:lnTo>
                    <a:pt x="1657664" y="1673153"/>
                  </a:lnTo>
                  <a:lnTo>
                    <a:pt x="1660522" y="1690923"/>
                  </a:lnTo>
                  <a:lnTo>
                    <a:pt x="1663697" y="1709011"/>
                  </a:lnTo>
                  <a:lnTo>
                    <a:pt x="1666238" y="1727099"/>
                  </a:lnTo>
                  <a:lnTo>
                    <a:pt x="1668461" y="1745821"/>
                  </a:lnTo>
                  <a:lnTo>
                    <a:pt x="1670684" y="1764226"/>
                  </a:lnTo>
                  <a:lnTo>
                    <a:pt x="1672589" y="1783266"/>
                  </a:lnTo>
                  <a:lnTo>
                    <a:pt x="1674177" y="1802305"/>
                  </a:lnTo>
                  <a:lnTo>
                    <a:pt x="1676082" y="1821345"/>
                  </a:lnTo>
                  <a:lnTo>
                    <a:pt x="1677352" y="1841019"/>
                  </a:lnTo>
                  <a:lnTo>
                    <a:pt x="1678305" y="1860694"/>
                  </a:lnTo>
                  <a:lnTo>
                    <a:pt x="1679258" y="1880368"/>
                  </a:lnTo>
                  <a:lnTo>
                    <a:pt x="1679575" y="1900677"/>
                  </a:lnTo>
                  <a:lnTo>
                    <a:pt x="1679575" y="1903850"/>
                  </a:lnTo>
                  <a:lnTo>
                    <a:pt x="1677035" y="1905437"/>
                  </a:lnTo>
                  <a:lnTo>
                    <a:pt x="1653853" y="1918765"/>
                  </a:lnTo>
                  <a:lnTo>
                    <a:pt x="1630353" y="1931775"/>
                  </a:lnTo>
                  <a:lnTo>
                    <a:pt x="1606854" y="1944151"/>
                  </a:lnTo>
                  <a:lnTo>
                    <a:pt x="1583037" y="1956209"/>
                  </a:lnTo>
                  <a:lnTo>
                    <a:pt x="1558902" y="1967950"/>
                  </a:lnTo>
                  <a:lnTo>
                    <a:pt x="1534768" y="1979374"/>
                  </a:lnTo>
                  <a:lnTo>
                    <a:pt x="1510316" y="1990163"/>
                  </a:lnTo>
                  <a:lnTo>
                    <a:pt x="1485864" y="2000635"/>
                  </a:lnTo>
                  <a:lnTo>
                    <a:pt x="1461411" y="2010790"/>
                  </a:lnTo>
                  <a:lnTo>
                    <a:pt x="1436642" y="2020627"/>
                  </a:lnTo>
                  <a:lnTo>
                    <a:pt x="1411872" y="2029512"/>
                  </a:lnTo>
                  <a:lnTo>
                    <a:pt x="1386785" y="2038397"/>
                  </a:lnTo>
                  <a:lnTo>
                    <a:pt x="1361380" y="2046965"/>
                  </a:lnTo>
                  <a:lnTo>
                    <a:pt x="1335975" y="2054581"/>
                  </a:lnTo>
                  <a:lnTo>
                    <a:pt x="1310570" y="2062514"/>
                  </a:lnTo>
                  <a:lnTo>
                    <a:pt x="1285166" y="2069495"/>
                  </a:lnTo>
                  <a:lnTo>
                    <a:pt x="1259443" y="2076159"/>
                  </a:lnTo>
                  <a:lnTo>
                    <a:pt x="1233403" y="2082506"/>
                  </a:lnTo>
                  <a:lnTo>
                    <a:pt x="1207681" y="2088535"/>
                  </a:lnTo>
                  <a:lnTo>
                    <a:pt x="1181959" y="2093929"/>
                  </a:lnTo>
                  <a:lnTo>
                    <a:pt x="1155919" y="2099007"/>
                  </a:lnTo>
                  <a:lnTo>
                    <a:pt x="1129561" y="2103767"/>
                  </a:lnTo>
                  <a:lnTo>
                    <a:pt x="1103204" y="2107892"/>
                  </a:lnTo>
                  <a:lnTo>
                    <a:pt x="1077164" y="2111382"/>
                  </a:lnTo>
                  <a:lnTo>
                    <a:pt x="1050806" y="2114873"/>
                  </a:lnTo>
                  <a:lnTo>
                    <a:pt x="1024131" y="2117729"/>
                  </a:lnTo>
                  <a:lnTo>
                    <a:pt x="997774" y="2119950"/>
                  </a:lnTo>
                  <a:lnTo>
                    <a:pt x="971099" y="2121854"/>
                  </a:lnTo>
                  <a:lnTo>
                    <a:pt x="944424" y="2123441"/>
                  </a:lnTo>
                  <a:lnTo>
                    <a:pt x="917749" y="2125028"/>
                  </a:lnTo>
                  <a:lnTo>
                    <a:pt x="891074" y="2125662"/>
                  </a:lnTo>
                  <a:lnTo>
                    <a:pt x="864399" y="2125662"/>
                  </a:lnTo>
                  <a:lnTo>
                    <a:pt x="835818" y="2125662"/>
                  </a:lnTo>
                  <a:lnTo>
                    <a:pt x="807238" y="2124710"/>
                  </a:lnTo>
                  <a:lnTo>
                    <a:pt x="778657" y="2123124"/>
                  </a:lnTo>
                  <a:lnTo>
                    <a:pt x="750395" y="2121537"/>
                  </a:lnTo>
                  <a:lnTo>
                    <a:pt x="722132" y="2119316"/>
                  </a:lnTo>
                  <a:lnTo>
                    <a:pt x="693869" y="2116777"/>
                  </a:lnTo>
                  <a:lnTo>
                    <a:pt x="665606" y="2113604"/>
                  </a:lnTo>
                  <a:lnTo>
                    <a:pt x="637661" y="2109478"/>
                  </a:lnTo>
                  <a:lnTo>
                    <a:pt x="609398" y="2105353"/>
                  </a:lnTo>
                  <a:lnTo>
                    <a:pt x="581453" y="2100593"/>
                  </a:lnTo>
                  <a:lnTo>
                    <a:pt x="553825" y="2095199"/>
                  </a:lnTo>
                  <a:lnTo>
                    <a:pt x="525880" y="2089487"/>
                  </a:lnTo>
                  <a:lnTo>
                    <a:pt x="498252" y="2083458"/>
                  </a:lnTo>
                  <a:lnTo>
                    <a:pt x="470624" y="2076476"/>
                  </a:lnTo>
                  <a:lnTo>
                    <a:pt x="443314" y="2069495"/>
                  </a:lnTo>
                  <a:lnTo>
                    <a:pt x="416321" y="2061879"/>
                  </a:lnTo>
                  <a:lnTo>
                    <a:pt x="389011" y="2053629"/>
                  </a:lnTo>
                  <a:lnTo>
                    <a:pt x="362019" y="2045378"/>
                  </a:lnTo>
                  <a:lnTo>
                    <a:pt x="335343" y="2036176"/>
                  </a:lnTo>
                  <a:lnTo>
                    <a:pt x="308668" y="2026656"/>
                  </a:lnTo>
                  <a:lnTo>
                    <a:pt x="282311" y="2016502"/>
                  </a:lnTo>
                  <a:lnTo>
                    <a:pt x="255953" y="2006030"/>
                  </a:lnTo>
                  <a:lnTo>
                    <a:pt x="229913" y="1994923"/>
                  </a:lnTo>
                  <a:lnTo>
                    <a:pt x="203556" y="1983499"/>
                  </a:lnTo>
                  <a:lnTo>
                    <a:pt x="177833" y="1971441"/>
                  </a:lnTo>
                  <a:lnTo>
                    <a:pt x="152429" y="1959065"/>
                  </a:lnTo>
                  <a:lnTo>
                    <a:pt x="127024" y="1946372"/>
                  </a:lnTo>
                  <a:lnTo>
                    <a:pt x="101619" y="1933044"/>
                  </a:lnTo>
                  <a:lnTo>
                    <a:pt x="76532" y="1919399"/>
                  </a:lnTo>
                  <a:lnTo>
                    <a:pt x="51762" y="1905437"/>
                  </a:lnTo>
                  <a:lnTo>
                    <a:pt x="27310" y="1890523"/>
                  </a:lnTo>
                  <a:lnTo>
                    <a:pt x="2858" y="1875291"/>
                  </a:lnTo>
                  <a:lnTo>
                    <a:pt x="0" y="1888301"/>
                  </a:lnTo>
                  <a:lnTo>
                    <a:pt x="0" y="1870531"/>
                  </a:lnTo>
                  <a:lnTo>
                    <a:pt x="952" y="1850222"/>
                  </a:lnTo>
                  <a:lnTo>
                    <a:pt x="2223" y="1829913"/>
                  </a:lnTo>
                  <a:lnTo>
                    <a:pt x="3493" y="1809604"/>
                  </a:lnTo>
                  <a:lnTo>
                    <a:pt x="5398" y="1790247"/>
                  </a:lnTo>
                  <a:lnTo>
                    <a:pt x="6986" y="1770573"/>
                  </a:lnTo>
                  <a:lnTo>
                    <a:pt x="9209" y="1750898"/>
                  </a:lnTo>
                  <a:lnTo>
                    <a:pt x="11749" y="1732176"/>
                  </a:lnTo>
                  <a:lnTo>
                    <a:pt x="14290" y="1713136"/>
                  </a:lnTo>
                  <a:lnTo>
                    <a:pt x="17148" y="1694414"/>
                  </a:lnTo>
                  <a:lnTo>
                    <a:pt x="20006" y="1676009"/>
                  </a:lnTo>
                  <a:lnTo>
                    <a:pt x="23499" y="1657604"/>
                  </a:lnTo>
                  <a:lnTo>
                    <a:pt x="26992" y="1639834"/>
                  </a:lnTo>
                  <a:lnTo>
                    <a:pt x="30486" y="1621746"/>
                  </a:lnTo>
                  <a:lnTo>
                    <a:pt x="34931" y="1604293"/>
                  </a:lnTo>
                  <a:lnTo>
                    <a:pt x="38742" y="1586840"/>
                  </a:lnTo>
                  <a:lnTo>
                    <a:pt x="43188" y="1569704"/>
                  </a:lnTo>
                  <a:lnTo>
                    <a:pt x="47951" y="1552569"/>
                  </a:lnTo>
                  <a:lnTo>
                    <a:pt x="52715" y="1536068"/>
                  </a:lnTo>
                  <a:lnTo>
                    <a:pt x="57796" y="1519249"/>
                  </a:lnTo>
                  <a:lnTo>
                    <a:pt x="62877" y="1503066"/>
                  </a:lnTo>
                  <a:lnTo>
                    <a:pt x="68593" y="1486564"/>
                  </a:lnTo>
                  <a:lnTo>
                    <a:pt x="73991" y="1470698"/>
                  </a:lnTo>
                  <a:lnTo>
                    <a:pt x="80025" y="1455149"/>
                  </a:lnTo>
                  <a:lnTo>
                    <a:pt x="86059" y="1439283"/>
                  </a:lnTo>
                  <a:lnTo>
                    <a:pt x="92410" y="1424051"/>
                  </a:lnTo>
                  <a:lnTo>
                    <a:pt x="98761" y="1409137"/>
                  </a:lnTo>
                  <a:lnTo>
                    <a:pt x="105430" y="1393905"/>
                  </a:lnTo>
                  <a:lnTo>
                    <a:pt x="112098" y="1378990"/>
                  </a:lnTo>
                  <a:lnTo>
                    <a:pt x="119402" y="1364393"/>
                  </a:lnTo>
                  <a:lnTo>
                    <a:pt x="126706" y="1350114"/>
                  </a:lnTo>
                  <a:lnTo>
                    <a:pt x="134010" y="1335834"/>
                  </a:lnTo>
                  <a:lnTo>
                    <a:pt x="141632" y="1321871"/>
                  </a:lnTo>
                  <a:lnTo>
                    <a:pt x="149571" y="1307909"/>
                  </a:lnTo>
                  <a:lnTo>
                    <a:pt x="157510" y="1294264"/>
                  </a:lnTo>
                  <a:lnTo>
                    <a:pt x="165766" y="1280936"/>
                  </a:lnTo>
                  <a:lnTo>
                    <a:pt x="174023" y="1267291"/>
                  </a:lnTo>
                  <a:lnTo>
                    <a:pt x="182597" y="1253963"/>
                  </a:lnTo>
                  <a:lnTo>
                    <a:pt x="191171" y="1241270"/>
                  </a:lnTo>
                  <a:lnTo>
                    <a:pt x="200380" y="1228260"/>
                  </a:lnTo>
                  <a:lnTo>
                    <a:pt x="209589" y="1215884"/>
                  </a:lnTo>
                  <a:lnTo>
                    <a:pt x="218799" y="1203191"/>
                  </a:lnTo>
                  <a:lnTo>
                    <a:pt x="228008" y="1191133"/>
                  </a:lnTo>
                  <a:lnTo>
                    <a:pt x="237852" y="1178757"/>
                  </a:lnTo>
                  <a:lnTo>
                    <a:pt x="247697" y="1167016"/>
                  </a:lnTo>
                  <a:lnTo>
                    <a:pt x="257541" y="1155275"/>
                  </a:lnTo>
                  <a:lnTo>
                    <a:pt x="267703" y="1143533"/>
                  </a:lnTo>
                  <a:lnTo>
                    <a:pt x="278182" y="1132110"/>
                  </a:lnTo>
                  <a:lnTo>
                    <a:pt x="288662" y="1120686"/>
                  </a:lnTo>
                  <a:lnTo>
                    <a:pt x="298824" y="1109579"/>
                  </a:lnTo>
                  <a:lnTo>
                    <a:pt x="309938" y="1098473"/>
                  </a:lnTo>
                  <a:lnTo>
                    <a:pt x="320735" y="1087684"/>
                  </a:lnTo>
                  <a:lnTo>
                    <a:pt x="331850" y="1076895"/>
                  </a:lnTo>
                  <a:lnTo>
                    <a:pt x="343282" y="1066423"/>
                  </a:lnTo>
                  <a:lnTo>
                    <a:pt x="354715" y="1055951"/>
                  </a:lnTo>
                  <a:lnTo>
                    <a:pt x="366147" y="1045797"/>
                  </a:lnTo>
                  <a:lnTo>
                    <a:pt x="377897" y="1035642"/>
                  </a:lnTo>
                  <a:lnTo>
                    <a:pt x="389964" y="1025805"/>
                  </a:lnTo>
                  <a:lnTo>
                    <a:pt x="401714" y="1015968"/>
                  </a:lnTo>
                  <a:lnTo>
                    <a:pt x="414099" y="1006448"/>
                  </a:lnTo>
                  <a:lnTo>
                    <a:pt x="426801" y="996928"/>
                  </a:lnTo>
                  <a:lnTo>
                    <a:pt x="439186" y="987408"/>
                  </a:lnTo>
                  <a:lnTo>
                    <a:pt x="451571" y="977888"/>
                  </a:lnTo>
                  <a:lnTo>
                    <a:pt x="477293" y="960118"/>
                  </a:lnTo>
                  <a:lnTo>
                    <a:pt x="481421" y="957262"/>
                  </a:lnTo>
                  <a:close/>
                  <a:moveTo>
                    <a:pt x="839471" y="0"/>
                  </a:moveTo>
                  <a:lnTo>
                    <a:pt x="852171" y="0"/>
                  </a:lnTo>
                  <a:lnTo>
                    <a:pt x="865506" y="0"/>
                  </a:lnTo>
                  <a:lnTo>
                    <a:pt x="878206" y="636"/>
                  </a:lnTo>
                  <a:lnTo>
                    <a:pt x="890906" y="1271"/>
                  </a:lnTo>
                  <a:lnTo>
                    <a:pt x="903288" y="2542"/>
                  </a:lnTo>
                  <a:lnTo>
                    <a:pt x="915988" y="3813"/>
                  </a:lnTo>
                  <a:lnTo>
                    <a:pt x="928371" y="5719"/>
                  </a:lnTo>
                  <a:lnTo>
                    <a:pt x="940436" y="7943"/>
                  </a:lnTo>
                  <a:lnTo>
                    <a:pt x="952818" y="10167"/>
                  </a:lnTo>
                  <a:lnTo>
                    <a:pt x="964883" y="12708"/>
                  </a:lnTo>
                  <a:lnTo>
                    <a:pt x="976631" y="15568"/>
                  </a:lnTo>
                  <a:lnTo>
                    <a:pt x="988696" y="19062"/>
                  </a:lnTo>
                  <a:lnTo>
                    <a:pt x="1000443" y="22239"/>
                  </a:lnTo>
                  <a:lnTo>
                    <a:pt x="1011873" y="26052"/>
                  </a:lnTo>
                  <a:lnTo>
                    <a:pt x="1023621" y="30182"/>
                  </a:lnTo>
                  <a:lnTo>
                    <a:pt x="1034733" y="34630"/>
                  </a:lnTo>
                  <a:lnTo>
                    <a:pt x="1046163" y="39395"/>
                  </a:lnTo>
                  <a:lnTo>
                    <a:pt x="1057276" y="44161"/>
                  </a:lnTo>
                  <a:lnTo>
                    <a:pt x="1068388" y="48926"/>
                  </a:lnTo>
                  <a:lnTo>
                    <a:pt x="1079183" y="54645"/>
                  </a:lnTo>
                  <a:lnTo>
                    <a:pt x="1089661" y="60046"/>
                  </a:lnTo>
                  <a:lnTo>
                    <a:pt x="1100456" y="66082"/>
                  </a:lnTo>
                  <a:lnTo>
                    <a:pt x="1110616" y="72119"/>
                  </a:lnTo>
                  <a:lnTo>
                    <a:pt x="1120776" y="78790"/>
                  </a:lnTo>
                  <a:lnTo>
                    <a:pt x="1130936" y="85462"/>
                  </a:lnTo>
                  <a:lnTo>
                    <a:pt x="1140461" y="92134"/>
                  </a:lnTo>
                  <a:lnTo>
                    <a:pt x="1150303" y="99123"/>
                  </a:lnTo>
                  <a:lnTo>
                    <a:pt x="1159828" y="106430"/>
                  </a:lnTo>
                  <a:lnTo>
                    <a:pt x="1169353" y="114055"/>
                  </a:lnTo>
                  <a:lnTo>
                    <a:pt x="1178561" y="121680"/>
                  </a:lnTo>
                  <a:lnTo>
                    <a:pt x="1187133" y="129623"/>
                  </a:lnTo>
                  <a:lnTo>
                    <a:pt x="1196023" y="137883"/>
                  </a:lnTo>
                  <a:lnTo>
                    <a:pt x="1204596" y="146143"/>
                  </a:lnTo>
                  <a:lnTo>
                    <a:pt x="1213168" y="155039"/>
                  </a:lnTo>
                  <a:lnTo>
                    <a:pt x="1221106" y="163299"/>
                  </a:lnTo>
                  <a:lnTo>
                    <a:pt x="1229043" y="172513"/>
                  </a:lnTo>
                  <a:lnTo>
                    <a:pt x="1236981" y="181726"/>
                  </a:lnTo>
                  <a:lnTo>
                    <a:pt x="1244283" y="190939"/>
                  </a:lnTo>
                  <a:lnTo>
                    <a:pt x="1251586" y="200153"/>
                  </a:lnTo>
                  <a:lnTo>
                    <a:pt x="1258888" y="210001"/>
                  </a:lnTo>
                  <a:lnTo>
                    <a:pt x="1265556" y="219850"/>
                  </a:lnTo>
                  <a:lnTo>
                    <a:pt x="1272223" y="230017"/>
                  </a:lnTo>
                  <a:lnTo>
                    <a:pt x="1278256" y="240183"/>
                  </a:lnTo>
                  <a:lnTo>
                    <a:pt x="1284606" y="250667"/>
                  </a:lnTo>
                  <a:lnTo>
                    <a:pt x="1290321" y="261151"/>
                  </a:lnTo>
                  <a:lnTo>
                    <a:pt x="1296353" y="271953"/>
                  </a:lnTo>
                  <a:lnTo>
                    <a:pt x="1301433" y="282755"/>
                  </a:lnTo>
                  <a:lnTo>
                    <a:pt x="1306831" y="293239"/>
                  </a:lnTo>
                  <a:lnTo>
                    <a:pt x="1311593" y="304359"/>
                  </a:lnTo>
                  <a:lnTo>
                    <a:pt x="1316356" y="315796"/>
                  </a:lnTo>
                  <a:lnTo>
                    <a:pt x="1320483" y="327234"/>
                  </a:lnTo>
                  <a:lnTo>
                    <a:pt x="1324293" y="338671"/>
                  </a:lnTo>
                  <a:lnTo>
                    <a:pt x="1328421" y="350426"/>
                  </a:lnTo>
                  <a:lnTo>
                    <a:pt x="1331913" y="362181"/>
                  </a:lnTo>
                  <a:lnTo>
                    <a:pt x="1335088" y="373936"/>
                  </a:lnTo>
                  <a:lnTo>
                    <a:pt x="1337946" y="386009"/>
                  </a:lnTo>
                  <a:lnTo>
                    <a:pt x="1340803" y="398081"/>
                  </a:lnTo>
                  <a:lnTo>
                    <a:pt x="1343026" y="410472"/>
                  </a:lnTo>
                  <a:lnTo>
                    <a:pt x="1344931" y="422862"/>
                  </a:lnTo>
                  <a:lnTo>
                    <a:pt x="1346518" y="435252"/>
                  </a:lnTo>
                  <a:lnTo>
                    <a:pt x="1348106" y="447643"/>
                  </a:lnTo>
                  <a:lnTo>
                    <a:pt x="1349058" y="460033"/>
                  </a:lnTo>
                  <a:lnTo>
                    <a:pt x="1350011" y="472741"/>
                  </a:lnTo>
                  <a:lnTo>
                    <a:pt x="1350646" y="485449"/>
                  </a:lnTo>
                  <a:lnTo>
                    <a:pt x="1350963" y="498475"/>
                  </a:lnTo>
                  <a:lnTo>
                    <a:pt x="1350646" y="513407"/>
                  </a:lnTo>
                  <a:lnTo>
                    <a:pt x="1349693" y="528975"/>
                  </a:lnTo>
                  <a:lnTo>
                    <a:pt x="1348423" y="543907"/>
                  </a:lnTo>
                  <a:lnTo>
                    <a:pt x="1347153" y="558521"/>
                  </a:lnTo>
                  <a:lnTo>
                    <a:pt x="1345248" y="573453"/>
                  </a:lnTo>
                  <a:lnTo>
                    <a:pt x="1342708" y="588067"/>
                  </a:lnTo>
                  <a:lnTo>
                    <a:pt x="1339851" y="602682"/>
                  </a:lnTo>
                  <a:lnTo>
                    <a:pt x="1336358" y="616660"/>
                  </a:lnTo>
                  <a:lnTo>
                    <a:pt x="1332866" y="631275"/>
                  </a:lnTo>
                  <a:lnTo>
                    <a:pt x="1328738" y="645254"/>
                  </a:lnTo>
                  <a:lnTo>
                    <a:pt x="1324293" y="658915"/>
                  </a:lnTo>
                  <a:lnTo>
                    <a:pt x="1319531" y="672576"/>
                  </a:lnTo>
                  <a:lnTo>
                    <a:pt x="1314133" y="685920"/>
                  </a:lnTo>
                  <a:lnTo>
                    <a:pt x="1308418" y="699263"/>
                  </a:lnTo>
                  <a:lnTo>
                    <a:pt x="1302386" y="712607"/>
                  </a:lnTo>
                  <a:lnTo>
                    <a:pt x="1296353" y="725315"/>
                  </a:lnTo>
                  <a:lnTo>
                    <a:pt x="1289368" y="738023"/>
                  </a:lnTo>
                  <a:lnTo>
                    <a:pt x="1282383" y="750413"/>
                  </a:lnTo>
                  <a:lnTo>
                    <a:pt x="1275081" y="762486"/>
                  </a:lnTo>
                  <a:lnTo>
                    <a:pt x="1267143" y="774559"/>
                  </a:lnTo>
                  <a:lnTo>
                    <a:pt x="1259206" y="786313"/>
                  </a:lnTo>
                  <a:lnTo>
                    <a:pt x="1250633" y="797751"/>
                  </a:lnTo>
                  <a:lnTo>
                    <a:pt x="1242061" y="809188"/>
                  </a:lnTo>
                  <a:lnTo>
                    <a:pt x="1232853" y="819990"/>
                  </a:lnTo>
                  <a:lnTo>
                    <a:pt x="1223963" y="830792"/>
                  </a:lnTo>
                  <a:lnTo>
                    <a:pt x="1214121" y="841276"/>
                  </a:lnTo>
                  <a:lnTo>
                    <a:pt x="1204278" y="851442"/>
                  </a:lnTo>
                  <a:lnTo>
                    <a:pt x="1193801" y="860974"/>
                  </a:lnTo>
                  <a:lnTo>
                    <a:pt x="1183323" y="870822"/>
                  </a:lnTo>
                  <a:lnTo>
                    <a:pt x="1172528" y="880036"/>
                  </a:lnTo>
                  <a:lnTo>
                    <a:pt x="1161733" y="889249"/>
                  </a:lnTo>
                  <a:lnTo>
                    <a:pt x="1150303" y="897827"/>
                  </a:lnTo>
                  <a:lnTo>
                    <a:pt x="1134746" y="909264"/>
                  </a:lnTo>
                  <a:lnTo>
                    <a:pt x="1118236" y="920066"/>
                  </a:lnTo>
                  <a:lnTo>
                    <a:pt x="1101408" y="929915"/>
                  </a:lnTo>
                  <a:lnTo>
                    <a:pt x="1084581" y="939446"/>
                  </a:lnTo>
                  <a:lnTo>
                    <a:pt x="1066801" y="948342"/>
                  </a:lnTo>
                  <a:lnTo>
                    <a:pt x="1048703" y="956602"/>
                  </a:lnTo>
                  <a:lnTo>
                    <a:pt x="1040131" y="960414"/>
                  </a:lnTo>
                  <a:lnTo>
                    <a:pt x="1030606" y="963909"/>
                  </a:lnTo>
                  <a:lnTo>
                    <a:pt x="1021398" y="967722"/>
                  </a:lnTo>
                  <a:lnTo>
                    <a:pt x="1011873" y="970899"/>
                  </a:lnTo>
                  <a:lnTo>
                    <a:pt x="1002348" y="973758"/>
                  </a:lnTo>
                  <a:lnTo>
                    <a:pt x="993141" y="976617"/>
                  </a:lnTo>
                  <a:lnTo>
                    <a:pt x="983616" y="979794"/>
                  </a:lnTo>
                  <a:lnTo>
                    <a:pt x="973773" y="982018"/>
                  </a:lnTo>
                  <a:lnTo>
                    <a:pt x="963931" y="984560"/>
                  </a:lnTo>
                  <a:lnTo>
                    <a:pt x="954088" y="986466"/>
                  </a:lnTo>
                  <a:lnTo>
                    <a:pt x="944246" y="988372"/>
                  </a:lnTo>
                  <a:lnTo>
                    <a:pt x="934403" y="990596"/>
                  </a:lnTo>
                  <a:lnTo>
                    <a:pt x="924561" y="991867"/>
                  </a:lnTo>
                  <a:lnTo>
                    <a:pt x="914401" y="993455"/>
                  </a:lnTo>
                  <a:lnTo>
                    <a:pt x="904241" y="994409"/>
                  </a:lnTo>
                  <a:lnTo>
                    <a:pt x="893763" y="995362"/>
                  </a:lnTo>
                  <a:lnTo>
                    <a:pt x="883603" y="995997"/>
                  </a:lnTo>
                  <a:lnTo>
                    <a:pt x="873126" y="996632"/>
                  </a:lnTo>
                  <a:lnTo>
                    <a:pt x="862648" y="996950"/>
                  </a:lnTo>
                  <a:lnTo>
                    <a:pt x="852171" y="996950"/>
                  </a:lnTo>
                  <a:lnTo>
                    <a:pt x="840423" y="996950"/>
                  </a:lnTo>
                  <a:lnTo>
                    <a:pt x="828358" y="996315"/>
                  </a:lnTo>
                  <a:lnTo>
                    <a:pt x="816293" y="995679"/>
                  </a:lnTo>
                  <a:lnTo>
                    <a:pt x="804546" y="994726"/>
                  </a:lnTo>
                  <a:lnTo>
                    <a:pt x="792798" y="993455"/>
                  </a:lnTo>
                  <a:lnTo>
                    <a:pt x="781368" y="992185"/>
                  </a:lnTo>
                  <a:lnTo>
                    <a:pt x="769621" y="990278"/>
                  </a:lnTo>
                  <a:lnTo>
                    <a:pt x="758191" y="988054"/>
                  </a:lnTo>
                  <a:lnTo>
                    <a:pt x="746761" y="985831"/>
                  </a:lnTo>
                  <a:lnTo>
                    <a:pt x="735331" y="983289"/>
                  </a:lnTo>
                  <a:lnTo>
                    <a:pt x="724218" y="980430"/>
                  </a:lnTo>
                  <a:lnTo>
                    <a:pt x="713106" y="977253"/>
                  </a:lnTo>
                  <a:lnTo>
                    <a:pt x="702311" y="973758"/>
                  </a:lnTo>
                  <a:lnTo>
                    <a:pt x="691198" y="970263"/>
                  </a:lnTo>
                  <a:lnTo>
                    <a:pt x="680721" y="966768"/>
                  </a:lnTo>
                  <a:lnTo>
                    <a:pt x="670243" y="962321"/>
                  </a:lnTo>
                  <a:lnTo>
                    <a:pt x="659448" y="958190"/>
                  </a:lnTo>
                  <a:lnTo>
                    <a:pt x="648971" y="953425"/>
                  </a:lnTo>
                  <a:lnTo>
                    <a:pt x="638811" y="948659"/>
                  </a:lnTo>
                  <a:lnTo>
                    <a:pt x="628651" y="943894"/>
                  </a:lnTo>
                  <a:lnTo>
                    <a:pt x="618491" y="938493"/>
                  </a:lnTo>
                  <a:lnTo>
                    <a:pt x="608648" y="933410"/>
                  </a:lnTo>
                  <a:lnTo>
                    <a:pt x="599123" y="927373"/>
                  </a:lnTo>
                  <a:lnTo>
                    <a:pt x="589281" y="921655"/>
                  </a:lnTo>
                  <a:lnTo>
                    <a:pt x="579756" y="915618"/>
                  </a:lnTo>
                  <a:lnTo>
                    <a:pt x="570548" y="909264"/>
                  </a:lnTo>
                  <a:lnTo>
                    <a:pt x="561023" y="902910"/>
                  </a:lnTo>
                  <a:lnTo>
                    <a:pt x="552133" y="895921"/>
                  </a:lnTo>
                  <a:lnTo>
                    <a:pt x="543561" y="889249"/>
                  </a:lnTo>
                  <a:lnTo>
                    <a:pt x="534671" y="881942"/>
                  </a:lnTo>
                  <a:lnTo>
                    <a:pt x="526098" y="874952"/>
                  </a:lnTo>
                  <a:lnTo>
                    <a:pt x="517526" y="867328"/>
                  </a:lnTo>
                  <a:lnTo>
                    <a:pt x="508318" y="858750"/>
                  </a:lnTo>
                  <a:lnTo>
                    <a:pt x="499428" y="849854"/>
                  </a:lnTo>
                  <a:lnTo>
                    <a:pt x="490538" y="840958"/>
                  </a:lnTo>
                  <a:lnTo>
                    <a:pt x="481648" y="831427"/>
                  </a:lnTo>
                  <a:lnTo>
                    <a:pt x="473711" y="821896"/>
                  </a:lnTo>
                  <a:lnTo>
                    <a:pt x="465456" y="812047"/>
                  </a:lnTo>
                  <a:lnTo>
                    <a:pt x="457518" y="801881"/>
                  </a:lnTo>
                  <a:lnTo>
                    <a:pt x="449898" y="791714"/>
                  </a:lnTo>
                  <a:lnTo>
                    <a:pt x="442596" y="781548"/>
                  </a:lnTo>
                  <a:lnTo>
                    <a:pt x="435293" y="770746"/>
                  </a:lnTo>
                  <a:lnTo>
                    <a:pt x="428626" y="759944"/>
                  </a:lnTo>
                  <a:lnTo>
                    <a:pt x="421958" y="749142"/>
                  </a:lnTo>
                  <a:lnTo>
                    <a:pt x="415608" y="738023"/>
                  </a:lnTo>
                  <a:lnTo>
                    <a:pt x="409576" y="726585"/>
                  </a:lnTo>
                  <a:lnTo>
                    <a:pt x="403861" y="715148"/>
                  </a:lnTo>
                  <a:lnTo>
                    <a:pt x="398463" y="703393"/>
                  </a:lnTo>
                  <a:lnTo>
                    <a:pt x="393383" y="691638"/>
                  </a:lnTo>
                  <a:lnTo>
                    <a:pt x="388303" y="679566"/>
                  </a:lnTo>
                  <a:lnTo>
                    <a:pt x="383858" y="667493"/>
                  </a:lnTo>
                  <a:lnTo>
                    <a:pt x="379731" y="655420"/>
                  </a:lnTo>
                  <a:lnTo>
                    <a:pt x="375603" y="643030"/>
                  </a:lnTo>
                  <a:lnTo>
                    <a:pt x="372111" y="630322"/>
                  </a:lnTo>
                  <a:lnTo>
                    <a:pt x="368936" y="617614"/>
                  </a:lnTo>
                  <a:lnTo>
                    <a:pt x="365443" y="604588"/>
                  </a:lnTo>
                  <a:lnTo>
                    <a:pt x="362903" y="591880"/>
                  </a:lnTo>
                  <a:lnTo>
                    <a:pt x="360681" y="578854"/>
                  </a:lnTo>
                  <a:lnTo>
                    <a:pt x="358776" y="565828"/>
                  </a:lnTo>
                  <a:lnTo>
                    <a:pt x="357188" y="552485"/>
                  </a:lnTo>
                  <a:lnTo>
                    <a:pt x="355601" y="539141"/>
                  </a:lnTo>
                  <a:lnTo>
                    <a:pt x="354648" y="525480"/>
                  </a:lnTo>
                  <a:lnTo>
                    <a:pt x="354331" y="511819"/>
                  </a:lnTo>
                  <a:lnTo>
                    <a:pt x="354013" y="498475"/>
                  </a:lnTo>
                  <a:lnTo>
                    <a:pt x="354331" y="485449"/>
                  </a:lnTo>
                  <a:lnTo>
                    <a:pt x="354648" y="472741"/>
                  </a:lnTo>
                  <a:lnTo>
                    <a:pt x="355601" y="460033"/>
                  </a:lnTo>
                  <a:lnTo>
                    <a:pt x="356871" y="447643"/>
                  </a:lnTo>
                  <a:lnTo>
                    <a:pt x="358141" y="434935"/>
                  </a:lnTo>
                  <a:lnTo>
                    <a:pt x="360046" y="422544"/>
                  </a:lnTo>
                  <a:lnTo>
                    <a:pt x="361951" y="410472"/>
                  </a:lnTo>
                  <a:lnTo>
                    <a:pt x="364173" y="397763"/>
                  </a:lnTo>
                  <a:lnTo>
                    <a:pt x="366713" y="385691"/>
                  </a:lnTo>
                  <a:lnTo>
                    <a:pt x="369888" y="373936"/>
                  </a:lnTo>
                  <a:lnTo>
                    <a:pt x="373063" y="361863"/>
                  </a:lnTo>
                  <a:lnTo>
                    <a:pt x="376556" y="350108"/>
                  </a:lnTo>
                  <a:lnTo>
                    <a:pt x="380683" y="338671"/>
                  </a:lnTo>
                  <a:lnTo>
                    <a:pt x="384493" y="326916"/>
                  </a:lnTo>
                  <a:lnTo>
                    <a:pt x="388621" y="315796"/>
                  </a:lnTo>
                  <a:lnTo>
                    <a:pt x="393383" y="304359"/>
                  </a:lnTo>
                  <a:lnTo>
                    <a:pt x="398146" y="293239"/>
                  </a:lnTo>
                  <a:lnTo>
                    <a:pt x="403543" y="282755"/>
                  </a:lnTo>
                  <a:lnTo>
                    <a:pt x="408623" y="271636"/>
                  </a:lnTo>
                  <a:lnTo>
                    <a:pt x="414656" y="261151"/>
                  </a:lnTo>
                  <a:lnTo>
                    <a:pt x="420371" y="250667"/>
                  </a:lnTo>
                  <a:lnTo>
                    <a:pt x="426721" y="240183"/>
                  </a:lnTo>
                  <a:lnTo>
                    <a:pt x="432753" y="230017"/>
                  </a:lnTo>
                  <a:lnTo>
                    <a:pt x="439421" y="219850"/>
                  </a:lnTo>
                  <a:lnTo>
                    <a:pt x="446088" y="210001"/>
                  </a:lnTo>
                  <a:lnTo>
                    <a:pt x="453391" y="200153"/>
                  </a:lnTo>
                  <a:lnTo>
                    <a:pt x="460693" y="190939"/>
                  </a:lnTo>
                  <a:lnTo>
                    <a:pt x="467996" y="181408"/>
                  </a:lnTo>
                  <a:lnTo>
                    <a:pt x="475933" y="172195"/>
                  </a:lnTo>
                  <a:lnTo>
                    <a:pt x="483871" y="163299"/>
                  </a:lnTo>
                  <a:lnTo>
                    <a:pt x="491808" y="154403"/>
                  </a:lnTo>
                  <a:lnTo>
                    <a:pt x="500381" y="146143"/>
                  </a:lnTo>
                  <a:lnTo>
                    <a:pt x="508953" y="137565"/>
                  </a:lnTo>
                  <a:lnTo>
                    <a:pt x="517526" y="129305"/>
                  </a:lnTo>
                  <a:lnTo>
                    <a:pt x="526416" y="121680"/>
                  </a:lnTo>
                  <a:lnTo>
                    <a:pt x="535623" y="113738"/>
                  </a:lnTo>
                  <a:lnTo>
                    <a:pt x="545148" y="106113"/>
                  </a:lnTo>
                  <a:lnTo>
                    <a:pt x="554673" y="99123"/>
                  </a:lnTo>
                  <a:lnTo>
                    <a:pt x="564516" y="92134"/>
                  </a:lnTo>
                  <a:lnTo>
                    <a:pt x="574041" y="85462"/>
                  </a:lnTo>
                  <a:lnTo>
                    <a:pt x="584201" y="78473"/>
                  </a:lnTo>
                  <a:lnTo>
                    <a:pt x="594361" y="72119"/>
                  </a:lnTo>
                  <a:lnTo>
                    <a:pt x="604838" y="66082"/>
                  </a:lnTo>
                  <a:lnTo>
                    <a:pt x="615316" y="60046"/>
                  </a:lnTo>
                  <a:lnTo>
                    <a:pt x="625793" y="54645"/>
                  </a:lnTo>
                  <a:lnTo>
                    <a:pt x="636906" y="48926"/>
                  </a:lnTo>
                  <a:lnTo>
                    <a:pt x="647701" y="44161"/>
                  </a:lnTo>
                  <a:lnTo>
                    <a:pt x="658813" y="39395"/>
                  </a:lnTo>
                  <a:lnTo>
                    <a:pt x="670243" y="34630"/>
                  </a:lnTo>
                  <a:lnTo>
                    <a:pt x="681356" y="30182"/>
                  </a:lnTo>
                  <a:lnTo>
                    <a:pt x="693103" y="26052"/>
                  </a:lnTo>
                  <a:lnTo>
                    <a:pt x="704533" y="22239"/>
                  </a:lnTo>
                  <a:lnTo>
                    <a:pt x="716281" y="19062"/>
                  </a:lnTo>
                  <a:lnTo>
                    <a:pt x="728346" y="15568"/>
                  </a:lnTo>
                  <a:lnTo>
                    <a:pt x="740093" y="12708"/>
                  </a:lnTo>
                  <a:lnTo>
                    <a:pt x="752158" y="10167"/>
                  </a:lnTo>
                  <a:lnTo>
                    <a:pt x="764541" y="7625"/>
                  </a:lnTo>
                  <a:lnTo>
                    <a:pt x="776606" y="5719"/>
                  </a:lnTo>
                  <a:lnTo>
                    <a:pt x="788988" y="3813"/>
                  </a:lnTo>
                  <a:lnTo>
                    <a:pt x="801688" y="2542"/>
                  </a:lnTo>
                  <a:lnTo>
                    <a:pt x="814071" y="1271"/>
                  </a:lnTo>
                  <a:lnTo>
                    <a:pt x="826771" y="636"/>
                  </a:lnTo>
                  <a:lnTo>
                    <a:pt x="839471" y="0"/>
                  </a:lnTo>
                  <a:close/>
                </a:path>
              </a:pathLst>
            </a:custGeom>
            <a:solidFill>
              <a:srgbClr val="F7F7F7"/>
            </a:solidFill>
            <a:ln>
              <a:noFill/>
            </a:ln>
          </p:spPr>
          <p:txBody>
            <a:bodyPr anchor="ctr">
              <a:normAutofit/>
              <a:scene3d>
                <a:camera prst="orthographicFront"/>
                <a:lightRig rig="threePt" dir="t"/>
              </a:scene3d>
              <a:sp3d>
                <a:contourClr>
                  <a:srgbClr val="FFFFFF"/>
                </a:contourClr>
              </a:sp3d>
            </a:bodyPr>
            <a:lstStyle/>
            <a:p>
              <a:pPr algn="ctr" fontAlgn="base">
                <a:defRPr/>
              </a:pPr>
              <a:endParaRPr lang="zh-CN" altLang="en-US" sz="2400" strike="noStrike" noProof="1">
                <a:solidFill>
                  <a:srgbClr val="FFFFFF"/>
                </a:solidFill>
              </a:endParaRPr>
            </a:p>
          </p:txBody>
        </p:sp>
      </p:grpSp>
      <p:sp>
        <p:nvSpPr>
          <p:cNvPr id="2" name="Title 1"/>
          <p:cNvSpPr>
            <a:spLocks noGrp="1"/>
          </p:cNvSpPr>
          <p:nvPr>
            <p:ph type="ctrTitle"/>
          </p:nvPr>
        </p:nvSpPr>
        <p:spPr>
          <a:xfrm>
            <a:off x="1608558" y="4342429"/>
            <a:ext cx="7258050" cy="824970"/>
          </a:xfrm>
        </p:spPr>
        <p:txBody>
          <a:bodyPr anchor="ctr" anchorCtr="0">
            <a:normAutofit/>
          </a:bodyPr>
          <a:lstStyle>
            <a:lvl1pPr algn="l">
              <a:defRPr sz="3600"/>
            </a:lvl1pPr>
          </a:lstStyle>
          <a:p>
            <a:pPr fontAlgn="auto"/>
            <a:r>
              <a:rPr lang="zh-CN" altLang="en-US" strike="noStrike" noProof="1" dirty="0" smtClean="0"/>
              <a:t>单击此处编辑母版标题样式</a:t>
            </a:r>
            <a:endParaRPr lang="en-US" strike="noStrike" noProof="1" dirty="0"/>
          </a:p>
        </p:txBody>
      </p:sp>
      <p:sp>
        <p:nvSpPr>
          <p:cNvPr id="3" name="Subtitle 2"/>
          <p:cNvSpPr>
            <a:spLocks noGrp="1"/>
          </p:cNvSpPr>
          <p:nvPr>
            <p:ph type="subTitle" idx="1"/>
          </p:nvPr>
        </p:nvSpPr>
        <p:spPr>
          <a:xfrm>
            <a:off x="1608558" y="5204967"/>
            <a:ext cx="7258050" cy="572104"/>
          </a:xfrm>
        </p:spPr>
        <p:txBody>
          <a:bodyPr anchor="ctr" anchorCtr="0">
            <a:normAutofit/>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auto"/>
            <a:r>
              <a:rPr lang="zh-CN" altLang="en-US" strike="noStrike" noProof="1" smtClean="0"/>
              <a:t>单击此处编辑母版副标题样式</a:t>
            </a:r>
            <a:endParaRPr lang="en-US" strike="noStrike" noProof="1" dirty="0"/>
          </a:p>
        </p:txBody>
      </p:sp>
      <p:sp>
        <p:nvSpPr>
          <p:cNvPr id="4" name="Date Placeholder 3"/>
          <p:cNvSpPr>
            <a:spLocks noGrp="1"/>
          </p:cNvSpPr>
          <p:nvPr>
            <p:ph type="dt" sz="half" idx="10"/>
          </p:nvPr>
        </p:nvSpPr>
        <p:spPr>
          <a:xfrm>
            <a:off x="628650" y="6356350"/>
            <a:ext cx="2057400" cy="365125"/>
          </a:xfrm>
          <a:prstGeom prst="rect">
            <a:avLst/>
          </a:prstGeom>
        </p:spPr>
        <p:txBody>
          <a:bodyPr vert="horz" lIns="91440" tIns="45720" rIns="91440" bIns="45720" rtlCol="0" anchor="ctr">
            <a:normAutofit/>
          </a:bodyPr>
          <a:lstStyle/>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5" name="Footer Placeholder 4"/>
          <p:cNvSpPr>
            <a:spLocks noGrp="1"/>
          </p:cNvSpPr>
          <p:nvPr>
            <p:ph type="ftr" sz="quarter" idx="11"/>
          </p:nvPr>
        </p:nvSpPr>
        <p:spPr>
          <a:xfrm>
            <a:off x="3028950" y="6356350"/>
            <a:ext cx="3086100" cy="365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6" name="Slide Number Placeholder 5"/>
          <p:cNvSpPr>
            <a:spLocks noGrp="1"/>
          </p:cNvSpPr>
          <p:nvPr>
            <p:ph type="sldNum" sz="quarter" idx="12"/>
          </p:nvPr>
        </p:nvSpPr>
        <p:spPr>
          <a:xfrm>
            <a:off x="6457950" y="6356350"/>
            <a:ext cx="2057400" cy="365125"/>
          </a:xfrm>
          <a:prstGeom prst="rect">
            <a:avLst/>
          </a:prstGeom>
        </p:spPr>
        <p:txBody>
          <a:bodyPr vert="horz" lIns="91440" tIns="45720" rIns="91440" bIns="45720" rtlCol="0" anchor="ctr">
            <a:normAutofit/>
          </a:bodyPr>
          <a:lstStyle/>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8" name="矩形 7"/>
          <p:cNvSpPr/>
          <p:nvPr/>
        </p:nvSpPr>
        <p:spPr>
          <a:xfrm>
            <a:off x="-4762" y="-19050"/>
            <a:ext cx="9153525" cy="1066800"/>
          </a:xfrm>
          <a:prstGeom prst="rect">
            <a:avLst/>
          </a:prstGeom>
          <a:solidFill>
            <a:srgbClr val="0080B2">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endParaRPr lang="zh-CN" altLang="en-US" sz="1800">
              <a:solidFill>
                <a:srgbClr val="FFFFFF"/>
              </a:solidFill>
              <a:latin typeface="Arial" panose="020B0604020202020204" pitchFamily="34" charset="0"/>
              <a:ea typeface="黑体" panose="02010609060101010101" charset="-122"/>
            </a:endParaRPr>
          </a:p>
        </p:txBody>
      </p:sp>
      <p:pic>
        <p:nvPicPr>
          <p:cNvPr id="30723" name="Picture 4" descr="WorldNetwork"/>
          <p:cNvPicPr>
            <a:picLocks noChangeAspect="1"/>
          </p:cNvPicPr>
          <p:nvPr/>
        </p:nvPicPr>
        <p:blipFill>
          <a:blip r:embed="rId2"/>
          <a:srcRect l="2383" t="32600" r="5203" b="45000"/>
          <a:stretch>
            <a:fillRect/>
          </a:stretch>
        </p:blipFill>
        <p:spPr>
          <a:xfrm>
            <a:off x="-9525" y="-19050"/>
            <a:ext cx="9153525" cy="1066800"/>
          </a:xfrm>
          <a:prstGeom prst="rect">
            <a:avLst/>
          </a:prstGeom>
          <a:noFill/>
          <a:ln w="9525">
            <a:noFill/>
          </a:ln>
        </p:spPr>
      </p:pic>
      <p:sp>
        <p:nvSpPr>
          <p:cNvPr id="3" name="Content Placeholder 2"/>
          <p:cNvSpPr>
            <a:spLocks noGrp="1"/>
          </p:cNvSpPr>
          <p:nvPr>
            <p:ph idx="1"/>
          </p:nvPr>
        </p:nvSpPr>
        <p:spPr/>
        <p:txBody>
          <a:bodyPr>
            <a:normAutofit/>
          </a:bodyPr>
          <a:lstStyle/>
          <a:p>
            <a:pPr lvl="0" fontAlgn="auto"/>
            <a:r>
              <a:rPr lang="zh-CN" altLang="en-US" strike="noStrike" noProof="1" dirty="0" smtClean="0"/>
              <a:t>单击此处编辑母版文本样式</a:t>
            </a:r>
            <a:endParaRPr lang="zh-CN" altLang="en-US" strike="noStrike" noProof="1" dirty="0" smtClean="0"/>
          </a:p>
          <a:p>
            <a:pPr lvl="1" fontAlgn="auto"/>
            <a:r>
              <a:rPr lang="zh-CN" altLang="en-US" strike="noStrike" noProof="1" dirty="0" smtClean="0"/>
              <a:t>第二级</a:t>
            </a:r>
            <a:endParaRPr lang="zh-CN" altLang="en-US" strike="noStrike" noProof="1" dirty="0" smtClean="0"/>
          </a:p>
          <a:p>
            <a:pPr lvl="2" fontAlgn="auto"/>
            <a:r>
              <a:rPr lang="zh-CN" altLang="en-US" strike="noStrike" noProof="1" dirty="0" smtClean="0"/>
              <a:t>第三级</a:t>
            </a:r>
            <a:endParaRPr lang="zh-CN" altLang="en-US" strike="noStrike" noProof="1" dirty="0" smtClean="0"/>
          </a:p>
          <a:p>
            <a:pPr lvl="3" fontAlgn="auto"/>
            <a:r>
              <a:rPr lang="zh-CN" altLang="en-US" strike="noStrike" noProof="1" dirty="0" smtClean="0"/>
              <a:t>第四级</a:t>
            </a:r>
            <a:endParaRPr lang="zh-CN" altLang="en-US" strike="noStrike" noProof="1" dirty="0" smtClean="0"/>
          </a:p>
          <a:p>
            <a:pPr lvl="4" fontAlgn="auto"/>
            <a:r>
              <a:rPr lang="zh-CN" altLang="en-US" strike="noStrike" noProof="1" dirty="0" smtClean="0"/>
              <a:t>第五级</a:t>
            </a:r>
            <a:endParaRPr lang="en-US" strike="noStrike" noProof="1" dirty="0"/>
          </a:p>
        </p:txBody>
      </p:sp>
      <p:sp>
        <p:nvSpPr>
          <p:cNvPr id="2" name="Title 1"/>
          <p:cNvSpPr>
            <a:spLocks noGrp="1"/>
          </p:cNvSpPr>
          <p:nvPr>
            <p:ph type="title"/>
          </p:nvPr>
        </p:nvSpPr>
        <p:spPr>
          <a:xfrm>
            <a:off x="628650" y="144281"/>
            <a:ext cx="7886700" cy="774000"/>
          </a:xfrm>
        </p:spPr>
        <p:txBody>
          <a:bodyPr>
            <a:normAutofit/>
          </a:bodyPr>
          <a:lstStyle>
            <a:lvl1pPr>
              <a:defRPr>
                <a:solidFill>
                  <a:schemeClr val="bg1"/>
                </a:solidFill>
              </a:defRPr>
            </a:lvl1pPr>
          </a:lstStyle>
          <a:p>
            <a:pPr fontAlgn="auto"/>
            <a:r>
              <a:rPr lang="zh-CN" altLang="en-US" strike="noStrike" noProof="1" smtClean="0"/>
              <a:t>单击此处编辑母版标题样式</a:t>
            </a:r>
            <a:endParaRPr lang="en-US" strike="noStrike" noProof="1" dirty="0"/>
          </a:p>
        </p:txBody>
      </p:sp>
      <p:sp>
        <p:nvSpPr>
          <p:cNvPr id="4" name="Date Placeholder 3"/>
          <p:cNvSpPr>
            <a:spLocks noGrp="1"/>
          </p:cNvSpPr>
          <p:nvPr>
            <p:ph type="dt" sz="half" idx="10"/>
          </p:nvPr>
        </p:nvSpPr>
        <p:spPr>
          <a:xfrm>
            <a:off x="628650" y="6356350"/>
            <a:ext cx="2057400" cy="365125"/>
          </a:xfrm>
          <a:prstGeom prst="rect">
            <a:avLst/>
          </a:prstGeom>
        </p:spPr>
        <p:txBody>
          <a:bodyPr vert="horz" lIns="91440" tIns="45720" rIns="91440" bIns="45720" rtlCol="0" anchor="ctr">
            <a:normAutofit/>
          </a:bodyPr>
          <a:lstStyle/>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5" name="Footer Placeholder 4"/>
          <p:cNvSpPr>
            <a:spLocks noGrp="1"/>
          </p:cNvSpPr>
          <p:nvPr>
            <p:ph type="ftr" sz="quarter" idx="11"/>
          </p:nvPr>
        </p:nvSpPr>
        <p:spPr>
          <a:xfrm>
            <a:off x="3028950" y="6356350"/>
            <a:ext cx="3086100" cy="365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6" name="Slide Number Placeholder 5"/>
          <p:cNvSpPr>
            <a:spLocks noGrp="1"/>
          </p:cNvSpPr>
          <p:nvPr>
            <p:ph type="sldNum" sz="quarter" idx="12"/>
          </p:nvPr>
        </p:nvSpPr>
        <p:spPr>
          <a:xfrm>
            <a:off x="6457950" y="6356350"/>
            <a:ext cx="2057400" cy="365125"/>
          </a:xfrm>
          <a:prstGeom prst="rect">
            <a:avLst/>
          </a:prstGeom>
        </p:spPr>
        <p:txBody>
          <a:bodyPr vert="horz" lIns="91440" tIns="45720" rIns="91440" bIns="45720" rtlCol="0" anchor="ctr">
            <a:normAutofit/>
          </a:bodyPr>
          <a:lstStyle/>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节标题">
    <p:spTree>
      <p:nvGrpSpPr>
        <p:cNvPr id="1" name=""/>
        <p:cNvGrpSpPr/>
        <p:nvPr/>
      </p:nvGrpSpPr>
      <p:grpSpPr>
        <a:xfrm>
          <a:off x="0" y="0"/>
          <a:ext cx="0" cy="0"/>
          <a:chOff x="0" y="0"/>
          <a:chExt cx="0" cy="0"/>
        </a:xfrm>
      </p:grpSpPr>
      <p:grpSp>
        <p:nvGrpSpPr>
          <p:cNvPr id="31746" name="组合 5"/>
          <p:cNvGrpSpPr/>
          <p:nvPr/>
        </p:nvGrpSpPr>
        <p:grpSpPr>
          <a:xfrm>
            <a:off x="2095500" y="2733675"/>
            <a:ext cx="4505325" cy="898525"/>
            <a:chOff x="3654071" y="2734409"/>
            <a:chExt cx="4842229" cy="897903"/>
          </a:xfrm>
        </p:grpSpPr>
        <p:sp>
          <p:nvSpPr>
            <p:cNvPr id="7" name="MH_Title"/>
            <p:cNvSpPr/>
            <p:nvPr>
              <p:custDataLst>
                <p:tags r:id="rId2"/>
              </p:custDataLst>
            </p:nvPr>
          </p:nvSpPr>
          <p:spPr>
            <a:xfrm>
              <a:off x="3654071" y="2966425"/>
              <a:ext cx="4842229" cy="665887"/>
            </a:xfrm>
            <a:prstGeom prst="rect">
              <a:avLst/>
            </a:prstGeom>
            <a:solidFill>
              <a:schemeClr val="accent1">
                <a:lumMod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108000" tIns="0" rIns="540000" bIns="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lnSpc>
                  <a:spcPct val="120000"/>
                </a:lnSpc>
              </a:pPr>
              <a:endParaRPr lang="zh-CN" altLang="en-US" sz="3200" b="1" dirty="0">
                <a:solidFill>
                  <a:srgbClr val="FFFFFF"/>
                </a:solidFill>
                <a:latin typeface="Arial" panose="020B0604020202020204" pitchFamily="34" charset="0"/>
                <a:ea typeface="黑体" panose="02010609060101010101" charset="-122"/>
              </a:endParaRPr>
            </a:p>
          </p:txBody>
        </p:sp>
        <p:sp>
          <p:nvSpPr>
            <p:cNvPr id="8" name="MH_Number"/>
            <p:cNvSpPr/>
            <p:nvPr>
              <p:custDataLst>
                <p:tags r:id="rId3"/>
              </p:custDataLst>
            </p:nvPr>
          </p:nvSpPr>
          <p:spPr>
            <a:xfrm>
              <a:off x="7722579" y="2734409"/>
              <a:ext cx="773721" cy="897901"/>
            </a:xfrm>
            <a:custGeom>
              <a:avLst/>
              <a:gdLst>
                <a:gd name="connsiteX0" fmla="*/ 0 w 640080"/>
                <a:gd name="connsiteY0" fmla="*/ 0 h 662940"/>
                <a:gd name="connsiteX1" fmla="*/ 0 w 640080"/>
                <a:gd name="connsiteY1" fmla="*/ 502920 h 662940"/>
                <a:gd name="connsiteX2" fmla="*/ 640080 w 640080"/>
                <a:gd name="connsiteY2" fmla="*/ 662940 h 662940"/>
                <a:gd name="connsiteX3" fmla="*/ 640080 w 640080"/>
                <a:gd name="connsiteY3" fmla="*/ 160020 h 662940"/>
                <a:gd name="connsiteX4" fmla="*/ 0 w 640080"/>
                <a:gd name="connsiteY4" fmla="*/ 0 h 6629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0080" h="662940">
                  <a:moveTo>
                    <a:pt x="0" y="0"/>
                  </a:moveTo>
                  <a:lnTo>
                    <a:pt x="0" y="502920"/>
                  </a:lnTo>
                  <a:lnTo>
                    <a:pt x="640080" y="662940"/>
                  </a:lnTo>
                  <a:lnTo>
                    <a:pt x="640080" y="160020"/>
                  </a:lnTo>
                  <a:lnTo>
                    <a:pt x="0" y="0"/>
                  </a:ln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fontAlgn="base"/>
              <a:endParaRPr strike="noStrike" noProof="1">
                <a:latin typeface="Arial" panose="020B0604020202020204" pitchFamily="34" charset="0"/>
                <a:ea typeface="宋体" panose="02010600030101010101" pitchFamily="2" charset="-122"/>
              </a:endParaRPr>
            </a:p>
          </p:txBody>
        </p:sp>
      </p:grpSp>
      <p:sp>
        <p:nvSpPr>
          <p:cNvPr id="2" name="KSO_ST1"/>
          <p:cNvSpPr>
            <a:spLocks noGrp="1"/>
          </p:cNvSpPr>
          <p:nvPr>
            <p:ph type="title" hasCustomPrompt="1"/>
          </p:nvPr>
        </p:nvSpPr>
        <p:spPr>
          <a:xfrm>
            <a:off x="2095587" y="2966425"/>
            <a:ext cx="4505153" cy="666000"/>
          </a:xfrm>
        </p:spPr>
        <p:txBody>
          <a:bodyPr lIns="180000" tIns="0" rIns="0" bIns="0" anchor="ctr" anchorCtr="0">
            <a:normAutofit/>
          </a:bodyPr>
          <a:lstStyle>
            <a:lvl1pPr algn="l">
              <a:defRPr sz="1800">
                <a:solidFill>
                  <a:schemeClr val="bg1"/>
                </a:solidFill>
                <a:effectLst/>
              </a:defRPr>
            </a:lvl1pPr>
          </a:lstStyle>
          <a:p>
            <a:pPr fontAlgn="auto"/>
            <a:r>
              <a:rPr lang="zh-CN" altLang="en-US" strike="noStrike" noProof="1" dirty="0" smtClean="0"/>
              <a:t>此处添加您的标题</a:t>
            </a:r>
            <a:endParaRPr lang="en-US" strike="noStrike" noProof="1" dirty="0"/>
          </a:p>
        </p:txBody>
      </p:sp>
      <p:sp>
        <p:nvSpPr>
          <p:cNvPr id="3" name="日期占位符 2"/>
          <p:cNvSpPr>
            <a:spLocks noGrp="1"/>
          </p:cNvSpPr>
          <p:nvPr>
            <p:ph type="dt" sz="half" idx="10"/>
          </p:nvPr>
        </p:nvSpPr>
        <p:spPr>
          <a:xfrm>
            <a:off x="628650" y="6356350"/>
            <a:ext cx="2057400" cy="365125"/>
          </a:xfrm>
          <a:prstGeom prst="rect">
            <a:avLst/>
          </a:prstGeom>
        </p:spPr>
        <p:txBody>
          <a:bodyPr vert="horz" lIns="91440" tIns="45720" rIns="91440" bIns="45720" rtlCol="0" anchor="ctr">
            <a:normAutofit/>
          </a:bodyPr>
          <a:lstStyle/>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4" name="页脚占位符 3"/>
          <p:cNvSpPr>
            <a:spLocks noGrp="1"/>
          </p:cNvSpPr>
          <p:nvPr>
            <p:ph type="ftr" sz="quarter" idx="11"/>
          </p:nvPr>
        </p:nvSpPr>
        <p:spPr>
          <a:xfrm>
            <a:off x="3028950" y="6356350"/>
            <a:ext cx="3086100" cy="365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5" name="灯片编号占位符 4"/>
          <p:cNvSpPr>
            <a:spLocks noGrp="1"/>
          </p:cNvSpPr>
          <p:nvPr>
            <p:ph type="sldNum" sz="quarter" idx="12"/>
          </p:nvPr>
        </p:nvSpPr>
        <p:spPr>
          <a:xfrm>
            <a:off x="6457950" y="6356350"/>
            <a:ext cx="2057400" cy="365125"/>
          </a:xfrm>
          <a:prstGeom prst="rect">
            <a:avLst/>
          </a:prstGeom>
        </p:spPr>
        <p:txBody>
          <a:bodyPr vert="horz" lIns="91440" tIns="45720" rIns="91440" bIns="45720" rtlCol="0" anchor="ctr">
            <a:normAutofit/>
          </a:bodyPr>
          <a:lstStyle/>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10" name="矩形 9"/>
          <p:cNvSpPr/>
          <p:nvPr/>
        </p:nvSpPr>
        <p:spPr>
          <a:xfrm>
            <a:off x="-4762" y="-19050"/>
            <a:ext cx="9153525" cy="1066800"/>
          </a:xfrm>
          <a:prstGeom prst="rect">
            <a:avLst/>
          </a:prstGeom>
          <a:solidFill>
            <a:srgbClr val="0080B2">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endParaRPr lang="zh-CN" altLang="en-US" sz="1800">
              <a:solidFill>
                <a:srgbClr val="FFFFFF"/>
              </a:solidFill>
              <a:latin typeface="Arial" panose="020B0604020202020204" pitchFamily="34" charset="0"/>
              <a:ea typeface="黑体" panose="02010609060101010101" charset="-122"/>
            </a:endParaRPr>
          </a:p>
        </p:txBody>
      </p:sp>
      <p:pic>
        <p:nvPicPr>
          <p:cNvPr id="32771" name="Picture 4" descr="WorldNetwork"/>
          <p:cNvPicPr>
            <a:picLocks noChangeAspect="1"/>
          </p:cNvPicPr>
          <p:nvPr/>
        </p:nvPicPr>
        <p:blipFill>
          <a:blip r:embed="rId2"/>
          <a:srcRect l="2383" t="32600" r="5203" b="45000"/>
          <a:stretch>
            <a:fillRect/>
          </a:stretch>
        </p:blipFill>
        <p:spPr>
          <a:xfrm>
            <a:off x="-9525" y="-19050"/>
            <a:ext cx="9153525" cy="1066800"/>
          </a:xfrm>
          <a:prstGeom prst="rect">
            <a:avLst/>
          </a:prstGeom>
          <a:noFill/>
          <a:ln w="9525">
            <a:noFill/>
          </a:ln>
        </p:spPr>
      </p:pic>
      <p:sp>
        <p:nvSpPr>
          <p:cNvPr id="2" name="Title 1"/>
          <p:cNvSpPr>
            <a:spLocks noGrp="1"/>
          </p:cNvSpPr>
          <p:nvPr>
            <p:ph type="title"/>
          </p:nvPr>
        </p:nvSpPr>
        <p:spPr/>
        <p:txBody>
          <a:bodyPr>
            <a:normAutofit/>
          </a:bodyPr>
          <a:lstStyle>
            <a:lvl1pPr>
              <a:defRPr>
                <a:solidFill>
                  <a:schemeClr val="bg1"/>
                </a:solidFill>
              </a:defRPr>
            </a:lvl1pPr>
          </a:lstStyle>
          <a:p>
            <a:pPr fontAlgn="auto"/>
            <a:r>
              <a:rPr lang="zh-CN" altLang="en-US" strike="noStrike" noProof="1" smtClean="0"/>
              <a:t>单击此处编辑母版标题样式</a:t>
            </a:r>
            <a:endParaRPr lang="en-US" strike="noStrike" noProof="1" dirty="0"/>
          </a:p>
        </p:txBody>
      </p:sp>
      <p:sp>
        <p:nvSpPr>
          <p:cNvPr id="3" name="Content Placeholder 2"/>
          <p:cNvSpPr>
            <a:spLocks noGrp="1"/>
          </p:cNvSpPr>
          <p:nvPr>
            <p:ph sz="half" idx="1"/>
          </p:nvPr>
        </p:nvSpPr>
        <p:spPr>
          <a:xfrm>
            <a:off x="628650" y="1825625"/>
            <a:ext cx="3886200" cy="4351338"/>
          </a:xfrm>
        </p:spPr>
        <p:txBody>
          <a:bodyPr>
            <a:normAutofit/>
          </a:bodyPr>
          <a:lstStyle/>
          <a:p>
            <a:pPr lvl="0" fontAlgn="auto"/>
            <a:r>
              <a:rPr lang="zh-CN" altLang="en-US" strike="noStrike" noProof="1" smtClean="0"/>
              <a:t>单击此处编辑母版文本样式</a:t>
            </a:r>
            <a:endParaRPr lang="zh-CN" altLang="en-US" strike="noStrike" noProof="1" smtClean="0"/>
          </a:p>
          <a:p>
            <a:pPr lvl="1" fontAlgn="auto"/>
            <a:r>
              <a:rPr lang="zh-CN" altLang="en-US" strike="noStrike" noProof="1" smtClean="0"/>
              <a:t>第二级</a:t>
            </a:r>
            <a:endParaRPr lang="zh-CN" altLang="en-US" strike="noStrike" noProof="1" smtClean="0"/>
          </a:p>
          <a:p>
            <a:pPr lvl="2" fontAlgn="auto"/>
            <a:r>
              <a:rPr lang="zh-CN" altLang="en-US" strike="noStrike" noProof="1" smtClean="0"/>
              <a:t>第三级</a:t>
            </a:r>
            <a:endParaRPr lang="zh-CN" altLang="en-US" strike="noStrike" noProof="1" smtClean="0"/>
          </a:p>
          <a:p>
            <a:pPr lvl="3" fontAlgn="auto"/>
            <a:r>
              <a:rPr lang="zh-CN" altLang="en-US" strike="noStrike" noProof="1" smtClean="0"/>
              <a:t>第四级</a:t>
            </a:r>
            <a:endParaRPr lang="zh-CN" altLang="en-US" strike="noStrike" noProof="1" smtClean="0"/>
          </a:p>
          <a:p>
            <a:pPr lvl="4" fontAlgn="auto"/>
            <a:r>
              <a:rPr lang="zh-CN" altLang="en-US" strike="noStrike" noProof="1" smtClean="0"/>
              <a:t>第五级</a:t>
            </a:r>
            <a:endParaRPr lang="en-US" strike="noStrike" noProof="1" dirty="0"/>
          </a:p>
        </p:txBody>
      </p:sp>
      <p:sp>
        <p:nvSpPr>
          <p:cNvPr id="4" name="Content Placeholder 3"/>
          <p:cNvSpPr>
            <a:spLocks noGrp="1"/>
          </p:cNvSpPr>
          <p:nvPr>
            <p:ph sz="half" idx="2"/>
          </p:nvPr>
        </p:nvSpPr>
        <p:spPr>
          <a:xfrm>
            <a:off x="4629150" y="1825625"/>
            <a:ext cx="3886200" cy="4351338"/>
          </a:xfrm>
        </p:spPr>
        <p:txBody>
          <a:bodyPr>
            <a:normAutofit/>
          </a:bodyPr>
          <a:lstStyle/>
          <a:p>
            <a:pPr lvl="0" fontAlgn="auto"/>
            <a:r>
              <a:rPr lang="zh-CN" altLang="en-US" strike="noStrike" noProof="1" smtClean="0"/>
              <a:t>单击此处编辑母版文本样式</a:t>
            </a:r>
            <a:endParaRPr lang="zh-CN" altLang="en-US" strike="noStrike" noProof="1" smtClean="0"/>
          </a:p>
          <a:p>
            <a:pPr lvl="1" fontAlgn="auto"/>
            <a:r>
              <a:rPr lang="zh-CN" altLang="en-US" strike="noStrike" noProof="1" smtClean="0"/>
              <a:t>第二级</a:t>
            </a:r>
            <a:endParaRPr lang="zh-CN" altLang="en-US" strike="noStrike" noProof="1" smtClean="0"/>
          </a:p>
          <a:p>
            <a:pPr lvl="2" fontAlgn="auto"/>
            <a:r>
              <a:rPr lang="zh-CN" altLang="en-US" strike="noStrike" noProof="1" smtClean="0"/>
              <a:t>第三级</a:t>
            </a:r>
            <a:endParaRPr lang="zh-CN" altLang="en-US" strike="noStrike" noProof="1" smtClean="0"/>
          </a:p>
          <a:p>
            <a:pPr lvl="3" fontAlgn="auto"/>
            <a:r>
              <a:rPr lang="zh-CN" altLang="en-US" strike="noStrike" noProof="1" smtClean="0"/>
              <a:t>第四级</a:t>
            </a:r>
            <a:endParaRPr lang="zh-CN" altLang="en-US" strike="noStrike" noProof="1" smtClean="0"/>
          </a:p>
          <a:p>
            <a:pPr lvl="4" fontAlgn="auto"/>
            <a:r>
              <a:rPr lang="zh-CN" altLang="en-US" strike="noStrike" noProof="1" smtClean="0"/>
              <a:t>第五级</a:t>
            </a:r>
            <a:endParaRPr lang="en-US" strike="noStrike" noProof="1" dirty="0"/>
          </a:p>
        </p:txBody>
      </p:sp>
      <p:sp>
        <p:nvSpPr>
          <p:cNvPr id="5" name="Date Placeholder 4"/>
          <p:cNvSpPr>
            <a:spLocks noGrp="1"/>
          </p:cNvSpPr>
          <p:nvPr>
            <p:ph type="dt" sz="half" idx="10"/>
          </p:nvPr>
        </p:nvSpPr>
        <p:spPr>
          <a:xfrm>
            <a:off x="628650" y="6356350"/>
            <a:ext cx="2057400" cy="365125"/>
          </a:xfrm>
          <a:prstGeom prst="rect">
            <a:avLst/>
          </a:prstGeom>
        </p:spPr>
        <p:txBody>
          <a:bodyPr vert="horz" lIns="91440" tIns="45720" rIns="91440" bIns="45720" rtlCol="0" anchor="ctr">
            <a:normAutofit/>
          </a:bodyPr>
          <a:lstStyle/>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6" name="Footer Placeholder 5"/>
          <p:cNvSpPr>
            <a:spLocks noGrp="1"/>
          </p:cNvSpPr>
          <p:nvPr>
            <p:ph type="ftr" sz="quarter" idx="11"/>
          </p:nvPr>
        </p:nvSpPr>
        <p:spPr>
          <a:xfrm>
            <a:off x="3028950" y="6356350"/>
            <a:ext cx="3086100" cy="365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7" name="Slide Number Placeholder 6"/>
          <p:cNvSpPr>
            <a:spLocks noGrp="1"/>
          </p:cNvSpPr>
          <p:nvPr>
            <p:ph type="sldNum" sz="quarter" idx="12"/>
          </p:nvPr>
        </p:nvSpPr>
        <p:spPr>
          <a:xfrm>
            <a:off x="6457950" y="6356350"/>
            <a:ext cx="2057400" cy="365125"/>
          </a:xfrm>
          <a:prstGeom prst="rect">
            <a:avLst/>
          </a:prstGeom>
        </p:spPr>
        <p:txBody>
          <a:bodyPr vert="horz" lIns="91440" tIns="45720" rIns="91440" bIns="45720" rtlCol="0" anchor="ctr">
            <a:normAutofit/>
          </a:bodyPr>
          <a:lstStyle/>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12" name="矩形 11"/>
          <p:cNvSpPr/>
          <p:nvPr/>
        </p:nvSpPr>
        <p:spPr>
          <a:xfrm>
            <a:off x="-4762" y="-19050"/>
            <a:ext cx="9153525" cy="1066800"/>
          </a:xfrm>
          <a:prstGeom prst="rect">
            <a:avLst/>
          </a:prstGeom>
          <a:solidFill>
            <a:srgbClr val="0080B2">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endParaRPr lang="zh-CN" altLang="en-US" sz="1800">
              <a:solidFill>
                <a:srgbClr val="FFFFFF"/>
              </a:solidFill>
              <a:latin typeface="Arial" panose="020B0604020202020204" pitchFamily="34" charset="0"/>
              <a:ea typeface="黑体" panose="02010609060101010101" charset="-122"/>
            </a:endParaRPr>
          </a:p>
        </p:txBody>
      </p:sp>
      <p:pic>
        <p:nvPicPr>
          <p:cNvPr id="33795" name="Picture 4" descr="WorldNetwork"/>
          <p:cNvPicPr>
            <a:picLocks noChangeAspect="1"/>
          </p:cNvPicPr>
          <p:nvPr/>
        </p:nvPicPr>
        <p:blipFill>
          <a:blip r:embed="rId2"/>
          <a:srcRect l="2383" t="32600" r="5203" b="45000"/>
          <a:stretch>
            <a:fillRect/>
          </a:stretch>
        </p:blipFill>
        <p:spPr>
          <a:xfrm>
            <a:off x="-9525" y="-19050"/>
            <a:ext cx="9153525" cy="1066800"/>
          </a:xfrm>
          <a:prstGeom prst="rect">
            <a:avLst/>
          </a:prstGeom>
          <a:noFill/>
          <a:ln w="9525">
            <a:noFill/>
          </a:ln>
        </p:spPr>
      </p:pic>
      <p:sp>
        <p:nvSpPr>
          <p:cNvPr id="2" name="Title 1"/>
          <p:cNvSpPr>
            <a:spLocks noGrp="1"/>
          </p:cNvSpPr>
          <p:nvPr>
            <p:ph type="title"/>
          </p:nvPr>
        </p:nvSpPr>
        <p:spPr>
          <a:xfrm>
            <a:off x="629841" y="144000"/>
            <a:ext cx="7886700" cy="774000"/>
          </a:xfrm>
        </p:spPr>
        <p:txBody>
          <a:bodyPr>
            <a:normAutofit/>
          </a:bodyPr>
          <a:lstStyle>
            <a:lvl1pPr>
              <a:defRPr>
                <a:solidFill>
                  <a:schemeClr val="bg1"/>
                </a:solidFill>
              </a:defRPr>
            </a:lvl1pPr>
          </a:lstStyle>
          <a:p>
            <a:pPr fontAlgn="auto"/>
            <a:r>
              <a:rPr lang="zh-CN" altLang="en-US" strike="noStrike" noProof="1" smtClean="0"/>
              <a:t>单击此处编辑母版标题样式</a:t>
            </a:r>
            <a:endParaRPr lang="en-US" strike="noStrike" noProof="1" dirty="0"/>
          </a:p>
        </p:txBody>
      </p:sp>
      <p:sp>
        <p:nvSpPr>
          <p:cNvPr id="3" name="Text Placeholder 2"/>
          <p:cNvSpPr>
            <a:spLocks noGrp="1"/>
          </p:cNvSpPr>
          <p:nvPr>
            <p:ph type="body" idx="1"/>
          </p:nvPr>
        </p:nvSpPr>
        <p:spPr>
          <a:xfrm>
            <a:off x="628651" y="1210800"/>
            <a:ext cx="3868340" cy="823912"/>
          </a:xfrm>
        </p:spPr>
        <p:txBody>
          <a:bodyPr anchor="b">
            <a:normAutofit/>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smtClean="0"/>
              <a:t>单击此处编辑母版文本样式</a:t>
            </a:r>
            <a:endParaRPr lang="zh-CN" altLang="en-US" strike="noStrike" noProof="1" smtClean="0"/>
          </a:p>
        </p:txBody>
      </p:sp>
      <p:sp>
        <p:nvSpPr>
          <p:cNvPr id="4" name="Content Placeholder 3"/>
          <p:cNvSpPr>
            <a:spLocks noGrp="1"/>
          </p:cNvSpPr>
          <p:nvPr>
            <p:ph sz="half" idx="2"/>
          </p:nvPr>
        </p:nvSpPr>
        <p:spPr>
          <a:xfrm>
            <a:off x="628651" y="2034711"/>
            <a:ext cx="3868340" cy="3841155"/>
          </a:xfrm>
        </p:spPr>
        <p:txBody>
          <a:bodyPr>
            <a:normAutofit/>
          </a:bodyPr>
          <a:lstStyle/>
          <a:p>
            <a:pPr lvl="0" fontAlgn="auto"/>
            <a:r>
              <a:rPr lang="zh-CN" altLang="en-US" strike="noStrike" noProof="1" dirty="0" smtClean="0"/>
              <a:t>单击此处编辑母版文本样式</a:t>
            </a:r>
            <a:endParaRPr lang="zh-CN" altLang="en-US" strike="noStrike" noProof="1" dirty="0" smtClean="0"/>
          </a:p>
          <a:p>
            <a:pPr lvl="1" fontAlgn="auto"/>
            <a:r>
              <a:rPr lang="zh-CN" altLang="en-US" strike="noStrike" noProof="1" dirty="0" smtClean="0"/>
              <a:t>第二级</a:t>
            </a:r>
            <a:endParaRPr lang="zh-CN" altLang="en-US" strike="noStrike" noProof="1" dirty="0" smtClean="0"/>
          </a:p>
          <a:p>
            <a:pPr lvl="2" fontAlgn="auto"/>
            <a:r>
              <a:rPr lang="zh-CN" altLang="en-US" strike="noStrike" noProof="1" dirty="0" smtClean="0"/>
              <a:t>第三级</a:t>
            </a:r>
            <a:endParaRPr lang="zh-CN" altLang="en-US" strike="noStrike" noProof="1" dirty="0" smtClean="0"/>
          </a:p>
          <a:p>
            <a:pPr lvl="3" fontAlgn="auto"/>
            <a:r>
              <a:rPr lang="zh-CN" altLang="en-US" strike="noStrike" noProof="1" dirty="0" smtClean="0"/>
              <a:t>第四级</a:t>
            </a:r>
            <a:endParaRPr lang="zh-CN" altLang="en-US" strike="noStrike" noProof="1" dirty="0" smtClean="0"/>
          </a:p>
          <a:p>
            <a:pPr lvl="4" fontAlgn="auto"/>
            <a:r>
              <a:rPr lang="zh-CN" altLang="en-US" strike="noStrike" noProof="1" dirty="0" smtClean="0"/>
              <a:t>第五级</a:t>
            </a:r>
            <a:endParaRPr lang="en-US" strike="noStrike" noProof="1" dirty="0"/>
          </a:p>
        </p:txBody>
      </p:sp>
      <p:sp>
        <p:nvSpPr>
          <p:cNvPr id="5" name="Text Placeholder 4"/>
          <p:cNvSpPr>
            <a:spLocks noGrp="1"/>
          </p:cNvSpPr>
          <p:nvPr>
            <p:ph type="body" sz="quarter" idx="3"/>
          </p:nvPr>
        </p:nvSpPr>
        <p:spPr>
          <a:xfrm>
            <a:off x="4627959" y="1210800"/>
            <a:ext cx="3887391" cy="823912"/>
          </a:xfrm>
        </p:spPr>
        <p:txBody>
          <a:bodyPr anchor="b">
            <a:normAutofit/>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smtClean="0"/>
              <a:t>单击此处编辑母版文本样式</a:t>
            </a:r>
            <a:endParaRPr lang="zh-CN" altLang="en-US" strike="noStrike" noProof="1" smtClean="0"/>
          </a:p>
        </p:txBody>
      </p:sp>
      <p:sp>
        <p:nvSpPr>
          <p:cNvPr id="6" name="Content Placeholder 5"/>
          <p:cNvSpPr>
            <a:spLocks noGrp="1"/>
          </p:cNvSpPr>
          <p:nvPr>
            <p:ph sz="quarter" idx="4"/>
          </p:nvPr>
        </p:nvSpPr>
        <p:spPr>
          <a:xfrm>
            <a:off x="4627959" y="2034711"/>
            <a:ext cx="3887391" cy="3841155"/>
          </a:xfrm>
        </p:spPr>
        <p:txBody>
          <a:bodyPr>
            <a:normAutofit/>
          </a:bodyPr>
          <a:lstStyle/>
          <a:p>
            <a:pPr lvl="0" fontAlgn="auto"/>
            <a:r>
              <a:rPr lang="zh-CN" altLang="en-US" strike="noStrike" noProof="1" smtClean="0"/>
              <a:t>单击此处编辑母版文本样式</a:t>
            </a:r>
            <a:endParaRPr lang="zh-CN" altLang="en-US" strike="noStrike" noProof="1" smtClean="0"/>
          </a:p>
          <a:p>
            <a:pPr lvl="1" fontAlgn="auto"/>
            <a:r>
              <a:rPr lang="zh-CN" altLang="en-US" strike="noStrike" noProof="1" smtClean="0"/>
              <a:t>第二级</a:t>
            </a:r>
            <a:endParaRPr lang="zh-CN" altLang="en-US" strike="noStrike" noProof="1" smtClean="0"/>
          </a:p>
          <a:p>
            <a:pPr lvl="2" fontAlgn="auto"/>
            <a:r>
              <a:rPr lang="zh-CN" altLang="en-US" strike="noStrike" noProof="1" smtClean="0"/>
              <a:t>第三级</a:t>
            </a:r>
            <a:endParaRPr lang="zh-CN" altLang="en-US" strike="noStrike" noProof="1" smtClean="0"/>
          </a:p>
          <a:p>
            <a:pPr lvl="3" fontAlgn="auto"/>
            <a:r>
              <a:rPr lang="zh-CN" altLang="en-US" strike="noStrike" noProof="1" smtClean="0"/>
              <a:t>第四级</a:t>
            </a:r>
            <a:endParaRPr lang="zh-CN" altLang="en-US" strike="noStrike" noProof="1" smtClean="0"/>
          </a:p>
          <a:p>
            <a:pPr lvl="4" fontAlgn="auto"/>
            <a:r>
              <a:rPr lang="zh-CN" altLang="en-US" strike="noStrike" noProof="1" smtClean="0"/>
              <a:t>第五级</a:t>
            </a:r>
            <a:endParaRPr lang="en-US" strike="noStrike" noProof="1" dirty="0"/>
          </a:p>
        </p:txBody>
      </p:sp>
      <p:sp>
        <p:nvSpPr>
          <p:cNvPr id="7" name="Date Placeholder 6"/>
          <p:cNvSpPr>
            <a:spLocks noGrp="1"/>
          </p:cNvSpPr>
          <p:nvPr>
            <p:ph type="dt" sz="half" idx="10"/>
          </p:nvPr>
        </p:nvSpPr>
        <p:spPr>
          <a:xfrm>
            <a:off x="628650" y="6356350"/>
            <a:ext cx="2057400" cy="365125"/>
          </a:xfrm>
          <a:prstGeom prst="rect">
            <a:avLst/>
          </a:prstGeom>
        </p:spPr>
        <p:txBody>
          <a:bodyPr vert="horz" lIns="91440" tIns="45720" rIns="91440" bIns="45720" rtlCol="0" anchor="ctr">
            <a:normAutofit/>
          </a:bodyPr>
          <a:lstStyle/>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8" name="Footer Placeholder 7"/>
          <p:cNvSpPr>
            <a:spLocks noGrp="1"/>
          </p:cNvSpPr>
          <p:nvPr>
            <p:ph type="ftr" sz="quarter" idx="11"/>
          </p:nvPr>
        </p:nvSpPr>
        <p:spPr>
          <a:xfrm>
            <a:off x="3028950" y="6356350"/>
            <a:ext cx="3086100" cy="365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9" name="Slide Number Placeholder 8"/>
          <p:cNvSpPr>
            <a:spLocks noGrp="1"/>
          </p:cNvSpPr>
          <p:nvPr>
            <p:ph type="sldNum" sz="quarter" idx="12"/>
          </p:nvPr>
        </p:nvSpPr>
        <p:spPr>
          <a:xfrm>
            <a:off x="6457950" y="6356350"/>
            <a:ext cx="2057400" cy="365125"/>
          </a:xfrm>
          <a:prstGeom prst="rect">
            <a:avLst/>
          </a:prstGeom>
        </p:spPr>
        <p:txBody>
          <a:bodyPr vert="horz" lIns="91440" tIns="45720" rIns="91440" bIns="45720" rtlCol="0" anchor="ctr">
            <a:normAutofit/>
          </a:bodyPr>
          <a:lstStyle/>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仅标题">
    <p:spTree>
      <p:nvGrpSpPr>
        <p:cNvPr id="1" name=""/>
        <p:cNvGrpSpPr/>
        <p:nvPr/>
      </p:nvGrpSpPr>
      <p:grpSpPr>
        <a:xfrm>
          <a:off x="0" y="0"/>
          <a:ext cx="0" cy="0"/>
          <a:chOff x="0" y="0"/>
          <a:chExt cx="0" cy="0"/>
        </a:xfrm>
      </p:grpSpPr>
      <p:grpSp>
        <p:nvGrpSpPr>
          <p:cNvPr id="34818" name="组合 27"/>
          <p:cNvGrpSpPr/>
          <p:nvPr/>
        </p:nvGrpSpPr>
        <p:grpSpPr>
          <a:xfrm>
            <a:off x="382588" y="0"/>
            <a:ext cx="8378825" cy="6859588"/>
            <a:chOff x="382723" y="0"/>
            <a:chExt cx="8378555" cy="6859904"/>
          </a:xfrm>
        </p:grpSpPr>
        <p:sp>
          <p:nvSpPr>
            <p:cNvPr id="18" name="矩形 17"/>
            <p:cNvSpPr/>
            <p:nvPr>
              <p:custDataLst>
                <p:tags r:id="rId2"/>
              </p:custDataLst>
            </p:nvPr>
          </p:nvSpPr>
          <p:spPr>
            <a:xfrm>
              <a:off x="382723" y="0"/>
              <a:ext cx="8378555" cy="68599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endParaRPr lang="zh-CN" altLang="en-US" sz="1800">
                <a:solidFill>
                  <a:srgbClr val="FFFFFF"/>
                </a:solidFill>
                <a:latin typeface="Arial" panose="020B0604020202020204" pitchFamily="34" charset="0"/>
                <a:ea typeface="黑体" panose="02010609060101010101" charset="-122"/>
              </a:endParaRPr>
            </a:p>
          </p:txBody>
        </p:sp>
        <p:cxnSp>
          <p:nvCxnSpPr>
            <p:cNvPr id="19" name="直接连接符 18"/>
            <p:cNvCxnSpPr/>
            <p:nvPr>
              <p:custDataLst>
                <p:tags r:id="rId3"/>
              </p:custDataLst>
            </p:nvPr>
          </p:nvCxnSpPr>
          <p:spPr>
            <a:xfrm flipH="1">
              <a:off x="382724" y="2631874"/>
              <a:ext cx="2839399" cy="2001544"/>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custDataLst>
                <p:tags r:id="rId4"/>
              </p:custDataLst>
            </p:nvPr>
          </p:nvCxnSpPr>
          <p:spPr>
            <a:xfrm flipV="1">
              <a:off x="5863694" y="2242040"/>
              <a:ext cx="2880128" cy="2023363"/>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任意多边形 20"/>
            <p:cNvSpPr/>
            <p:nvPr>
              <p:custDataLst>
                <p:tags r:id="rId5"/>
              </p:custDataLst>
            </p:nvPr>
          </p:nvSpPr>
          <p:spPr>
            <a:xfrm rot="3430120">
              <a:off x="4492713" y="-1583410"/>
              <a:ext cx="351418" cy="6294932"/>
            </a:xfrm>
            <a:custGeom>
              <a:avLst/>
              <a:gdLst>
                <a:gd name="connsiteX0" fmla="*/ 0 w 328131"/>
                <a:gd name="connsiteY0" fmla="*/ 508549 h 4872799"/>
                <a:gd name="connsiteX1" fmla="*/ 328131 w 328131"/>
                <a:gd name="connsiteY1" fmla="*/ 0 h 4872799"/>
                <a:gd name="connsiteX2" fmla="*/ 328131 w 328131"/>
                <a:gd name="connsiteY2" fmla="*/ 4872799 h 4872799"/>
                <a:gd name="connsiteX3" fmla="*/ 0 w 328131"/>
                <a:gd name="connsiteY3" fmla="*/ 4661079 h 4872799"/>
                <a:gd name="connsiteX0-1" fmla="*/ 0 w 337331"/>
                <a:gd name="connsiteY0-2" fmla="*/ 407823 h 4872799"/>
                <a:gd name="connsiteX1-3" fmla="*/ 337331 w 337331"/>
                <a:gd name="connsiteY1-4" fmla="*/ 0 h 4872799"/>
                <a:gd name="connsiteX2-5" fmla="*/ 337331 w 337331"/>
                <a:gd name="connsiteY2-6" fmla="*/ 4872799 h 4872799"/>
                <a:gd name="connsiteX3-7" fmla="*/ 9200 w 337331"/>
                <a:gd name="connsiteY3-8" fmla="*/ 4661079 h 4872799"/>
                <a:gd name="connsiteX4" fmla="*/ 0 w 337331"/>
                <a:gd name="connsiteY4" fmla="*/ 407823 h 4872799"/>
              </a:gdLst>
              <a:ahLst/>
              <a:cxnLst>
                <a:cxn ang="0">
                  <a:pos x="connsiteX0-1" y="connsiteY0-2"/>
                </a:cxn>
                <a:cxn ang="0">
                  <a:pos x="connsiteX1-3" y="connsiteY1-4"/>
                </a:cxn>
                <a:cxn ang="0">
                  <a:pos x="connsiteX2-5" y="connsiteY2-6"/>
                </a:cxn>
                <a:cxn ang="0">
                  <a:pos x="connsiteX3-7" y="connsiteY3-8"/>
                </a:cxn>
                <a:cxn ang="0">
                  <a:pos x="connsiteX4" y="connsiteY4"/>
                </a:cxn>
              </a:cxnLst>
              <a:rect l="l" t="t" r="r" b="b"/>
              <a:pathLst>
                <a:path w="337331" h="4872799">
                  <a:moveTo>
                    <a:pt x="0" y="407823"/>
                  </a:moveTo>
                  <a:lnTo>
                    <a:pt x="337331" y="0"/>
                  </a:lnTo>
                  <a:lnTo>
                    <a:pt x="337331" y="4872799"/>
                  </a:lnTo>
                  <a:lnTo>
                    <a:pt x="9200" y="4661079"/>
                  </a:lnTo>
                  <a:cubicBezTo>
                    <a:pt x="9200" y="3276902"/>
                    <a:pt x="0" y="1792000"/>
                    <a:pt x="0" y="407823"/>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fontAlgn="base"/>
              <a:endParaRPr strike="noStrike" noProof="1">
                <a:latin typeface="Arial" panose="020B0604020202020204" pitchFamily="34" charset="0"/>
                <a:ea typeface="宋体" panose="02010600030101010101" pitchFamily="2" charset="-122"/>
              </a:endParaRPr>
            </a:p>
          </p:txBody>
        </p:sp>
        <p:sp>
          <p:nvSpPr>
            <p:cNvPr id="22" name="任意多边形 21"/>
            <p:cNvSpPr/>
            <p:nvPr>
              <p:custDataLst>
                <p:tags r:id="rId6"/>
              </p:custDataLst>
            </p:nvPr>
          </p:nvSpPr>
          <p:spPr>
            <a:xfrm rot="3430120" flipH="1" flipV="1">
              <a:off x="4450854" y="1735376"/>
              <a:ext cx="374314" cy="6869395"/>
            </a:xfrm>
            <a:custGeom>
              <a:avLst/>
              <a:gdLst>
                <a:gd name="connsiteX0" fmla="*/ 0 w 328131"/>
                <a:gd name="connsiteY0" fmla="*/ 508549 h 4872799"/>
                <a:gd name="connsiteX1" fmla="*/ 328131 w 328131"/>
                <a:gd name="connsiteY1" fmla="*/ 0 h 4872799"/>
                <a:gd name="connsiteX2" fmla="*/ 328131 w 328131"/>
                <a:gd name="connsiteY2" fmla="*/ 4872799 h 4872799"/>
                <a:gd name="connsiteX3" fmla="*/ 0 w 328131"/>
                <a:gd name="connsiteY3" fmla="*/ 4661079 h 4872799"/>
                <a:gd name="connsiteX0-1" fmla="*/ 0 w 359283"/>
                <a:gd name="connsiteY0-2" fmla="*/ 406295 h 4872799"/>
                <a:gd name="connsiteX1-3" fmla="*/ 359283 w 359283"/>
                <a:gd name="connsiteY1-4" fmla="*/ 0 h 4872799"/>
                <a:gd name="connsiteX2-5" fmla="*/ 359283 w 359283"/>
                <a:gd name="connsiteY2-6" fmla="*/ 4872799 h 4872799"/>
                <a:gd name="connsiteX3-7" fmla="*/ 31152 w 359283"/>
                <a:gd name="connsiteY3-8" fmla="*/ 4661079 h 4872799"/>
                <a:gd name="connsiteX4" fmla="*/ 0 w 359283"/>
                <a:gd name="connsiteY4" fmla="*/ 406295 h 4872799"/>
              </a:gdLst>
              <a:ahLst/>
              <a:cxnLst>
                <a:cxn ang="0">
                  <a:pos x="connsiteX0-1" y="connsiteY0-2"/>
                </a:cxn>
                <a:cxn ang="0">
                  <a:pos x="connsiteX1-3" y="connsiteY1-4"/>
                </a:cxn>
                <a:cxn ang="0">
                  <a:pos x="connsiteX2-5" y="connsiteY2-6"/>
                </a:cxn>
                <a:cxn ang="0">
                  <a:pos x="connsiteX3-7" y="connsiteY3-8"/>
                </a:cxn>
                <a:cxn ang="0">
                  <a:pos x="connsiteX4" y="connsiteY4"/>
                </a:cxn>
              </a:cxnLst>
              <a:rect l="l" t="t" r="r" b="b"/>
              <a:pathLst>
                <a:path w="359283" h="4872799">
                  <a:moveTo>
                    <a:pt x="0" y="406295"/>
                  </a:moveTo>
                  <a:lnTo>
                    <a:pt x="359283" y="0"/>
                  </a:lnTo>
                  <a:lnTo>
                    <a:pt x="359283" y="4872799"/>
                  </a:lnTo>
                  <a:lnTo>
                    <a:pt x="31152" y="4661079"/>
                  </a:lnTo>
                  <a:cubicBezTo>
                    <a:pt x="31152" y="3276902"/>
                    <a:pt x="0" y="1790472"/>
                    <a:pt x="0" y="406295"/>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fontAlgn="base"/>
              <a:endParaRPr strike="noStrike" noProof="1">
                <a:latin typeface="Arial" panose="020B0604020202020204" pitchFamily="34" charset="0"/>
                <a:ea typeface="宋体" panose="02010600030101010101" pitchFamily="2" charset="-122"/>
              </a:endParaRPr>
            </a:p>
          </p:txBody>
        </p:sp>
      </p:grpSp>
      <p:sp>
        <p:nvSpPr>
          <p:cNvPr id="2" name="KSO_BT1"/>
          <p:cNvSpPr>
            <a:spLocks noGrp="1"/>
          </p:cNvSpPr>
          <p:nvPr>
            <p:ph type="title" hasCustomPrompt="1"/>
          </p:nvPr>
        </p:nvSpPr>
        <p:spPr>
          <a:xfrm rot="-1980000">
            <a:off x="2843957" y="1644625"/>
            <a:ext cx="4412119" cy="1075486"/>
          </a:xfrm>
        </p:spPr>
        <p:txBody>
          <a:bodyPr anchor="t" anchorCtr="0">
            <a:normAutofit/>
          </a:bodyPr>
          <a:lstStyle>
            <a:lvl1pPr algn="ctr">
              <a:defRPr sz="6000"/>
            </a:lvl1pPr>
          </a:lstStyle>
          <a:p>
            <a:pPr fontAlgn="auto"/>
            <a:r>
              <a:rPr lang="zh-CN" altLang="en-US" strike="noStrike" noProof="1" dirty="0" smtClean="0"/>
              <a:t>编辑标题</a:t>
            </a:r>
            <a:endParaRPr lang="en-US" strike="noStrike" noProof="1" dirty="0"/>
          </a:p>
        </p:txBody>
      </p:sp>
      <p:sp>
        <p:nvSpPr>
          <p:cNvPr id="15" name="KSO_CT2"/>
          <p:cNvSpPr>
            <a:spLocks noGrp="1"/>
          </p:cNvSpPr>
          <p:nvPr>
            <p:ph type="subTitle" idx="1" hasCustomPrompt="1"/>
          </p:nvPr>
        </p:nvSpPr>
        <p:spPr>
          <a:xfrm rot="19620000">
            <a:off x="4459884" y="3020069"/>
            <a:ext cx="2723416" cy="474848"/>
          </a:xfrm>
          <a:noFill/>
        </p:spPr>
        <p:txBody>
          <a:bodyPr anchor="t" anchorCtr="0">
            <a:normAutofit/>
          </a:bodyPr>
          <a:lstStyle>
            <a:lvl1pPr marL="0" indent="0" algn="ctr">
              <a:spcBef>
                <a:spcPts val="0"/>
              </a:spcBef>
              <a:buNone/>
              <a:defRPr sz="2000" b="0" baseline="0">
                <a:solidFill>
                  <a:schemeClr val="tx1"/>
                </a:solidFill>
                <a:effectLst/>
                <a:latin typeface="+mn-lt"/>
                <a:ea typeface="+mn-ea"/>
              </a:defRPr>
            </a:lvl1pPr>
            <a:lvl2pPr marL="257175" indent="0" algn="ctr">
              <a:buNone/>
              <a:defRPr sz="1125"/>
            </a:lvl2pPr>
            <a:lvl3pPr marL="514350" indent="0" algn="ctr">
              <a:buNone/>
              <a:defRPr sz="1015"/>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pPr lvl="0" fontAlgn="auto"/>
            <a:r>
              <a:rPr lang="zh-CN" altLang="en-US" strike="noStrike" noProof="1" dirty="0" smtClean="0"/>
              <a:t>编辑文本</a:t>
            </a:r>
            <a:endParaRPr lang="zh-CN" altLang="en-US" strike="noStrike" noProof="1" dirty="0" smtClean="0"/>
          </a:p>
        </p:txBody>
      </p:sp>
      <p:sp>
        <p:nvSpPr>
          <p:cNvPr id="8" name="文本占位符 7"/>
          <p:cNvSpPr>
            <a:spLocks noGrp="1"/>
          </p:cNvSpPr>
          <p:nvPr>
            <p:ph type="body" sz="quarter" idx="10" hasCustomPrompt="1"/>
          </p:nvPr>
        </p:nvSpPr>
        <p:spPr>
          <a:xfrm rot="19620000">
            <a:off x="1941722" y="4586975"/>
            <a:ext cx="2980454" cy="483943"/>
          </a:xfrm>
        </p:spPr>
        <p:txBody>
          <a:bodyPr>
            <a:normAutofit/>
          </a:bodyPr>
          <a:lstStyle>
            <a:lvl1pPr marL="0" indent="0" algn="ctr">
              <a:buNone/>
              <a:defRPr sz="2000">
                <a:solidFill>
                  <a:schemeClr val="tx2"/>
                </a:solidFill>
              </a:defRPr>
            </a:lvl1pPr>
            <a:lvl2pPr marL="0" indent="0">
              <a:buNone/>
              <a:defRPr/>
            </a:lvl2pPr>
            <a:lvl3pPr marL="514350" indent="0">
              <a:buNone/>
              <a:defRPr/>
            </a:lvl3pPr>
            <a:lvl4pPr marL="771525" indent="0">
              <a:buNone/>
              <a:defRPr/>
            </a:lvl4pPr>
            <a:lvl5pPr marL="1028700" indent="0">
              <a:buNone/>
              <a:defRPr/>
            </a:lvl5pPr>
          </a:lstStyle>
          <a:p>
            <a:pPr lvl="0" fontAlgn="auto"/>
            <a:r>
              <a:rPr lang="zh-CN" altLang="en-US" strike="noStrike" noProof="1" dirty="0" smtClean="0"/>
              <a:t>编辑文本</a:t>
            </a:r>
            <a:endParaRPr lang="zh-CN" altLang="en-US" strike="noStrike" noProof="1" dirty="0" smtClean="0"/>
          </a:p>
        </p:txBody>
      </p:sp>
      <p:sp>
        <p:nvSpPr>
          <p:cNvPr id="17" name="内容占位符 16"/>
          <p:cNvSpPr>
            <a:spLocks noGrp="1"/>
          </p:cNvSpPr>
          <p:nvPr>
            <p:ph sz="quarter" idx="11" hasCustomPrompt="1"/>
          </p:nvPr>
        </p:nvSpPr>
        <p:spPr>
          <a:xfrm rot="19620000">
            <a:off x="1937875" y="4272393"/>
            <a:ext cx="5768623" cy="483000"/>
          </a:xfrm>
        </p:spPr>
        <p:txBody>
          <a:bodyPr>
            <a:normAutofit/>
          </a:bodyPr>
          <a:lstStyle>
            <a:lvl1pPr marL="0" indent="0" algn="ctr">
              <a:buNone/>
              <a:defRPr sz="2000">
                <a:solidFill>
                  <a:schemeClr val="tx2"/>
                </a:solidFill>
              </a:defRPr>
            </a:lvl1pPr>
            <a:lvl2pPr marL="0" indent="0">
              <a:buNone/>
              <a:defRPr/>
            </a:lvl2pPr>
            <a:lvl3pPr marL="514350" indent="0">
              <a:buNone/>
              <a:defRPr/>
            </a:lvl3pPr>
            <a:lvl4pPr marL="771525" indent="0">
              <a:buNone/>
              <a:defRPr/>
            </a:lvl4pPr>
            <a:lvl5pPr marL="1028700" indent="0">
              <a:buNone/>
              <a:defRPr/>
            </a:lvl5pPr>
          </a:lstStyle>
          <a:p>
            <a:pPr lvl="0" fontAlgn="auto"/>
            <a:r>
              <a:rPr lang="zh-CN" altLang="en-US" strike="noStrike" noProof="1" dirty="0" smtClean="0"/>
              <a:t>编辑文本</a:t>
            </a:r>
            <a:endParaRPr lang="zh-CN" altLang="en-US" strike="noStrike" noProof="1" dirty="0" smtClean="0"/>
          </a:p>
        </p:txBody>
      </p:sp>
      <p:sp>
        <p:nvSpPr>
          <p:cNvPr id="3" name="日期占位符 2"/>
          <p:cNvSpPr>
            <a:spLocks noGrp="1"/>
          </p:cNvSpPr>
          <p:nvPr>
            <p:ph type="dt" sz="half" idx="12"/>
          </p:nvPr>
        </p:nvSpPr>
        <p:spPr>
          <a:xfrm>
            <a:off x="628650" y="6356350"/>
            <a:ext cx="2057400" cy="365125"/>
          </a:xfrm>
          <a:prstGeom prst="rect">
            <a:avLst/>
          </a:prstGeom>
        </p:spPr>
        <p:txBody>
          <a:bodyPr vert="horz" lIns="91440" tIns="45720" rIns="91440" bIns="45720" rtlCol="0" anchor="ctr">
            <a:normAutofit/>
          </a:bodyPr>
          <a:lstStyle/>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4" name="页脚占位符 3"/>
          <p:cNvSpPr>
            <a:spLocks noGrp="1"/>
          </p:cNvSpPr>
          <p:nvPr>
            <p:ph type="ftr" sz="quarter" idx="13"/>
          </p:nvPr>
        </p:nvSpPr>
        <p:spPr>
          <a:xfrm>
            <a:off x="3028950" y="6356350"/>
            <a:ext cx="3086100" cy="365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5" name="灯片编号占位符 4"/>
          <p:cNvSpPr>
            <a:spLocks noGrp="1"/>
          </p:cNvSpPr>
          <p:nvPr>
            <p:ph type="sldNum" sz="quarter" idx="14"/>
          </p:nvPr>
        </p:nvSpPr>
        <p:spPr>
          <a:xfrm>
            <a:off x="6457950" y="6356350"/>
            <a:ext cx="2057400" cy="365125"/>
          </a:xfrm>
          <a:prstGeom prst="rect">
            <a:avLst/>
          </a:prstGeom>
        </p:spPr>
        <p:txBody>
          <a:bodyPr vert="horz" lIns="91440" tIns="45720" rIns="91440" bIns="45720" rtlCol="0" anchor="ctr">
            <a:normAutofit/>
          </a:bodyPr>
          <a:lstStyle/>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3" name="页脚占位符 2"/>
          <p:cNvSpPr>
            <a:spLocks noGrp="1"/>
          </p:cNvSpPr>
          <p:nvPr>
            <p:ph type="ftr" sz="quarter" idx="11"/>
          </p:nvPr>
        </p:nvSpPr>
        <p:spPr/>
        <p:txBody>
          <a:bodyPr/>
          <a:p>
            <a:pPr fontAlgn="base"/>
            <a:endParaRPr lang="zh-CN" altLang="en-US" strike="noStrike" noProof="1"/>
          </a:p>
        </p:txBody>
      </p:sp>
      <p:sp>
        <p:nvSpPr>
          <p:cNvPr id="4" name="灯片编号占位符 3"/>
          <p:cNvSpPr>
            <a:spLocks noGrp="1"/>
          </p:cNvSpPr>
          <p:nvPr>
            <p:ph type="sldNum" sz="quarter" idx="12"/>
          </p:nvPr>
        </p:nvSpPr>
        <p:spPr/>
        <p:txBody>
          <a:bodyPr/>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629841" y="711200"/>
            <a:ext cx="3196800" cy="1600200"/>
          </a:xfrm>
        </p:spPr>
        <p:txBody>
          <a:bodyPr anchor="t" anchorCtr="0">
            <a:noAutofit/>
          </a:bodyPr>
          <a:lstStyle>
            <a:lvl1pPr>
              <a:defRPr sz="4000"/>
            </a:lvl1pPr>
          </a:lstStyle>
          <a:p>
            <a:pPr fontAlgn="auto"/>
            <a:r>
              <a:rPr lang="zh-CN" altLang="en-US" strike="noStrike" noProof="1" dirty="0" smtClean="0"/>
              <a:t>单击此处编辑标题</a:t>
            </a:r>
            <a:endParaRPr lang="zh-CN" altLang="en-US" strike="noStrike" noProof="1" dirty="0"/>
          </a:p>
        </p:txBody>
      </p:sp>
      <p:sp>
        <p:nvSpPr>
          <p:cNvPr id="3" name="图片占位符 2"/>
          <p:cNvSpPr>
            <a:spLocks noGrp="1"/>
          </p:cNvSpPr>
          <p:nvPr>
            <p:ph type="pic" idx="1"/>
          </p:nvPr>
        </p:nvSpPr>
        <p:spPr>
          <a:xfrm>
            <a:off x="4014391" y="733425"/>
            <a:ext cx="4478400" cy="54036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fontAlgn="auto"/>
            <a:endParaRPr lang="zh-CN" altLang="en-US" strike="noStrike" noProof="1"/>
          </a:p>
        </p:txBody>
      </p:sp>
      <p:sp>
        <p:nvSpPr>
          <p:cNvPr id="4" name="文本占位符 3"/>
          <p:cNvSpPr>
            <a:spLocks noGrp="1"/>
          </p:cNvSpPr>
          <p:nvPr>
            <p:ph type="body" sz="half" idx="2"/>
          </p:nvPr>
        </p:nvSpPr>
        <p:spPr>
          <a:xfrm>
            <a:off x="629841" y="2311400"/>
            <a:ext cx="3196800" cy="3811588"/>
          </a:xfrm>
        </p:spPr>
        <p:txBody>
          <a:bodyPr>
            <a:normAutofit/>
          </a:bodyPr>
          <a:lstStyle>
            <a:lvl1pPr marL="0" indent="0">
              <a:buNone/>
              <a:defRPr sz="20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fontAlgn="auto"/>
            <a:r>
              <a:rPr lang="zh-CN" altLang="en-US" strike="noStrike" noProof="1" smtClean="0"/>
              <a:t>单击此处编辑母版文本样式</a:t>
            </a:r>
            <a:endParaRPr lang="zh-CN" altLang="en-US" strike="noStrike" noProof="1" smtClean="0"/>
          </a:p>
        </p:txBody>
      </p:sp>
      <p:sp>
        <p:nvSpPr>
          <p:cNvPr id="5" name="日期占位符 4"/>
          <p:cNvSpPr>
            <a:spLocks noGrp="1"/>
          </p:cNvSpPr>
          <p:nvPr>
            <p:ph type="dt" sz="half" idx="10"/>
          </p:nvPr>
        </p:nvSpPr>
        <p:spPr/>
        <p:txBody>
          <a:bodyPr/>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6" name="页脚占位符 5"/>
          <p:cNvSpPr>
            <a:spLocks noGrp="1"/>
          </p:cNvSpPr>
          <p:nvPr>
            <p:ph type="ftr" sz="quarter" idx="11"/>
          </p:nvPr>
        </p:nvSpPr>
        <p:spPr/>
        <p:txBody>
          <a:bodyPr/>
          <a:p>
            <a:pPr fontAlgn="base"/>
            <a:endParaRPr lang="zh-CN" altLang="en-US" strike="noStrike" noProof="1"/>
          </a:p>
        </p:txBody>
      </p:sp>
      <p:sp>
        <p:nvSpPr>
          <p:cNvPr id="7" name="灯片编号占位符 6"/>
          <p:cNvSpPr>
            <a:spLocks noGrp="1"/>
          </p:cNvSpPr>
          <p:nvPr>
            <p:ph type="sldNum" sz="quarter" idx="12"/>
          </p:nvPr>
        </p:nvSpPr>
        <p:spPr/>
        <p:txBody>
          <a:bodyPr/>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normAutofit/>
          </a:bodyPr>
          <a:lstStyle/>
          <a:p>
            <a:pPr fontAlgn="auto"/>
            <a:r>
              <a:rPr lang="zh-CN" altLang="en-US" strike="noStrike" noProof="1" smtClean="0"/>
              <a:t>单击此处编辑母版标题样式</a:t>
            </a:r>
            <a:endParaRPr lang="en-US" strike="noStrike" noProof="1" dirty="0"/>
          </a:p>
        </p:txBody>
      </p:sp>
      <p:sp>
        <p:nvSpPr>
          <p:cNvPr id="3" name="Vertical Text Placeholder 2"/>
          <p:cNvSpPr>
            <a:spLocks noGrp="1"/>
          </p:cNvSpPr>
          <p:nvPr>
            <p:ph type="body" orient="vert" idx="1"/>
          </p:nvPr>
        </p:nvSpPr>
        <p:spPr>
          <a:xfrm>
            <a:off x="628650" y="365125"/>
            <a:ext cx="5800725" cy="5811838"/>
          </a:xfrm>
        </p:spPr>
        <p:txBody>
          <a:bodyPr vert="eaVert">
            <a:normAutofit/>
          </a:bodyPr>
          <a:lstStyle/>
          <a:p>
            <a:pPr lvl="0" fontAlgn="auto"/>
            <a:r>
              <a:rPr lang="zh-CN" altLang="en-US" strike="noStrike" noProof="1" smtClean="0"/>
              <a:t>单击此处编辑母版文本样式</a:t>
            </a:r>
            <a:endParaRPr lang="zh-CN" altLang="en-US" strike="noStrike" noProof="1" smtClean="0"/>
          </a:p>
          <a:p>
            <a:pPr lvl="1" fontAlgn="auto"/>
            <a:r>
              <a:rPr lang="zh-CN" altLang="en-US" strike="noStrike" noProof="1" smtClean="0"/>
              <a:t>第二级</a:t>
            </a:r>
            <a:endParaRPr lang="zh-CN" altLang="en-US" strike="noStrike" noProof="1" smtClean="0"/>
          </a:p>
          <a:p>
            <a:pPr lvl="2" fontAlgn="auto"/>
            <a:r>
              <a:rPr lang="zh-CN" altLang="en-US" strike="noStrike" noProof="1" smtClean="0"/>
              <a:t>第三级</a:t>
            </a:r>
            <a:endParaRPr lang="zh-CN" altLang="en-US" strike="noStrike" noProof="1" smtClean="0"/>
          </a:p>
          <a:p>
            <a:pPr lvl="3" fontAlgn="auto"/>
            <a:r>
              <a:rPr lang="zh-CN" altLang="en-US" strike="noStrike" noProof="1" smtClean="0"/>
              <a:t>第四级</a:t>
            </a:r>
            <a:endParaRPr lang="zh-CN" altLang="en-US" strike="noStrike" noProof="1" smtClean="0"/>
          </a:p>
          <a:p>
            <a:pPr lvl="4" fontAlgn="auto"/>
            <a:r>
              <a:rPr lang="zh-CN" altLang="en-US" strike="noStrike" noProof="1" smtClean="0"/>
              <a:t>第五级</a:t>
            </a:r>
            <a:endParaRPr lang="en-US" strike="noStrike" noProof="1" dirty="0"/>
          </a:p>
        </p:txBody>
      </p:sp>
      <p:sp>
        <p:nvSpPr>
          <p:cNvPr id="4" name="日期占位符 3"/>
          <p:cNvSpPr>
            <a:spLocks noGrp="1"/>
          </p:cNvSpPr>
          <p:nvPr>
            <p:ph type="dt" sz="half" idx="10"/>
          </p:nvPr>
        </p:nvSpPr>
        <p:spPr/>
        <p:txBody>
          <a:bodyPr/>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5" name="页脚占位符 4"/>
          <p:cNvSpPr>
            <a:spLocks noGrp="1"/>
          </p:cNvSpPr>
          <p:nvPr>
            <p:ph type="ftr" sz="quarter" idx="11"/>
          </p:nvPr>
        </p:nvSpPr>
        <p:spPr/>
        <p:txBody>
          <a:bodyPr/>
          <a:p>
            <a:pPr fontAlgn="base"/>
            <a:endParaRPr lang="zh-CN" altLang="en-US" strike="noStrike" noProof="1"/>
          </a:p>
        </p:txBody>
      </p:sp>
      <p:sp>
        <p:nvSpPr>
          <p:cNvPr id="6" name="灯片编号占位符 5"/>
          <p:cNvSpPr>
            <a:spLocks noGrp="1"/>
          </p:cNvSpPr>
          <p:nvPr>
            <p:ph type="sldNum" sz="quarter" idx="12"/>
          </p:nvPr>
        </p:nvSpPr>
        <p:spPr/>
        <p:txBody>
          <a:bodyPr/>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28200" y="408675"/>
            <a:ext cx="7887600" cy="5810400"/>
          </a:xfrm>
        </p:spPr>
        <p:txBody>
          <a:bodyPr/>
          <a:lstStyle>
            <a:lvl1pPr>
              <a:defRPr sz="2400"/>
            </a:lvl1pPr>
            <a:lvl2pPr>
              <a:defRPr sz="2000"/>
            </a:lvl2pPr>
            <a:lvl3pPr>
              <a:defRPr sz="1800"/>
            </a:lvl3pPr>
            <a:lvl4pPr>
              <a:defRPr sz="1800"/>
            </a:lvl4pPr>
            <a:lvl5pPr>
              <a:defRPr sz="1800"/>
            </a:lvl5pPr>
          </a:lstStyle>
          <a:p>
            <a:pPr lvl="0" fontAlgn="auto"/>
            <a:r>
              <a:rPr lang="zh-CN" altLang="en-US" strike="noStrike" noProof="1" dirty="0" smtClean="0"/>
              <a:t>单击此处编辑母版文本样式</a:t>
            </a:r>
            <a:endParaRPr lang="zh-CN" altLang="en-US" strike="noStrike" noProof="1" dirty="0" smtClean="0"/>
          </a:p>
          <a:p>
            <a:pPr lvl="1" fontAlgn="auto"/>
            <a:r>
              <a:rPr lang="zh-CN" altLang="en-US" strike="noStrike" noProof="1" dirty="0" smtClean="0"/>
              <a:t>第二级</a:t>
            </a:r>
            <a:endParaRPr lang="zh-CN" altLang="en-US" strike="noStrike" noProof="1" dirty="0" smtClean="0"/>
          </a:p>
          <a:p>
            <a:pPr lvl="2" fontAlgn="auto"/>
            <a:r>
              <a:rPr lang="zh-CN" altLang="en-US" strike="noStrike" noProof="1" dirty="0" smtClean="0"/>
              <a:t>第三级</a:t>
            </a:r>
            <a:endParaRPr lang="zh-CN" altLang="en-US" strike="noStrike" noProof="1" dirty="0" smtClean="0"/>
          </a:p>
          <a:p>
            <a:pPr lvl="3" fontAlgn="auto"/>
            <a:r>
              <a:rPr lang="zh-CN" altLang="en-US" strike="noStrike" noProof="1" dirty="0" smtClean="0"/>
              <a:t>第四级</a:t>
            </a:r>
            <a:endParaRPr lang="zh-CN" altLang="en-US" strike="noStrike" noProof="1" dirty="0" smtClean="0"/>
          </a:p>
          <a:p>
            <a:pPr lvl="4" fontAlgn="auto"/>
            <a:r>
              <a:rPr lang="zh-CN" altLang="en-US" strike="noStrike" noProof="1" dirty="0" smtClean="0"/>
              <a:t>第五级</a:t>
            </a:r>
            <a:endParaRPr lang="zh-CN" altLang="en-US" strike="noStrike" noProof="1" dirty="0"/>
          </a:p>
        </p:txBody>
      </p:sp>
      <p:sp>
        <p:nvSpPr>
          <p:cNvPr id="2" name="日期占位符 1"/>
          <p:cNvSpPr>
            <a:spLocks noGrp="1"/>
          </p:cNvSpPr>
          <p:nvPr>
            <p:ph type="dt" sz="half" idx="10"/>
          </p:nvPr>
        </p:nvSpPr>
        <p:spPr/>
        <p:txBody>
          <a:bodyPr/>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4" name="页脚占位符 3"/>
          <p:cNvSpPr>
            <a:spLocks noGrp="1"/>
          </p:cNvSpPr>
          <p:nvPr>
            <p:ph type="ftr" sz="quarter" idx="11"/>
          </p:nvPr>
        </p:nvSpPr>
        <p:spPr/>
        <p:txBody>
          <a:bodyPr/>
          <a:p>
            <a:pPr fontAlgn="base"/>
            <a:endParaRPr lang="zh-CN" altLang="en-US" strike="noStrike" noProof="1"/>
          </a:p>
        </p:txBody>
      </p:sp>
      <p:sp>
        <p:nvSpPr>
          <p:cNvPr id="5" name="灯片编号占位符 4"/>
          <p:cNvSpPr>
            <a:spLocks noGrp="1"/>
          </p:cNvSpPr>
          <p:nvPr>
            <p:ph type="sldNum" sz="quarter" idx="12"/>
          </p:nvPr>
        </p:nvSpPr>
        <p:spPr/>
        <p:txBody>
          <a:bodyPr/>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pic>
        <p:nvPicPr>
          <p:cNvPr id="35842" name="Picture 4" descr="WorldNetwork"/>
          <p:cNvPicPr>
            <a:picLocks noChangeAspect="1"/>
          </p:cNvPicPr>
          <p:nvPr/>
        </p:nvPicPr>
        <p:blipFill>
          <a:blip r:embed="rId2"/>
          <a:srcRect b="17458"/>
          <a:stretch>
            <a:fillRect/>
          </a:stretch>
        </p:blipFill>
        <p:spPr>
          <a:xfrm>
            <a:off x="112713" y="439738"/>
            <a:ext cx="8918575" cy="3336925"/>
          </a:xfrm>
          <a:prstGeom prst="rect">
            <a:avLst/>
          </a:prstGeom>
          <a:noFill/>
          <a:ln w="9525">
            <a:noFill/>
          </a:ln>
        </p:spPr>
      </p:pic>
      <p:grpSp>
        <p:nvGrpSpPr>
          <p:cNvPr id="35843" name="组合 7"/>
          <p:cNvGrpSpPr/>
          <p:nvPr/>
        </p:nvGrpSpPr>
        <p:grpSpPr>
          <a:xfrm>
            <a:off x="730250" y="1066800"/>
            <a:ext cx="506413" cy="504825"/>
            <a:chOff x="1519237" y="1651743"/>
            <a:chExt cx="447675" cy="447675"/>
          </a:xfrm>
        </p:grpSpPr>
        <p:sp>
          <p:nvSpPr>
            <p:cNvPr id="9" name="椭圆 8"/>
            <p:cNvSpPr/>
            <p:nvPr/>
          </p:nvSpPr>
          <p:spPr>
            <a:xfrm>
              <a:off x="1519237" y="1651743"/>
              <a:ext cx="447675" cy="447675"/>
            </a:xfrm>
            <a:prstGeom prst="ellipse">
              <a:avLst/>
            </a:prstGeom>
            <a:solidFill>
              <a:schemeClr val="accent1">
                <a:lumMod val="50000"/>
              </a:schemeClr>
            </a:solidFill>
            <a:ln w="1905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lnSpc>
                  <a:spcPct val="80000"/>
                </a:lnSpc>
              </a:pPr>
              <a:endParaRPr lang="zh-CN" altLang="en-US" sz="2000">
                <a:solidFill>
                  <a:srgbClr val="FFFFFF"/>
                </a:solidFill>
                <a:latin typeface="Arial" panose="020B0604020202020204" pitchFamily="34" charset="0"/>
                <a:ea typeface="黑体" panose="02010609060101010101" charset="-122"/>
              </a:endParaRPr>
            </a:p>
          </p:txBody>
        </p:sp>
        <p:sp>
          <p:nvSpPr>
            <p:cNvPr id="10" name="KSO_Shape"/>
            <p:cNvSpPr/>
            <p:nvPr/>
          </p:nvSpPr>
          <p:spPr bwMode="auto">
            <a:xfrm>
              <a:off x="1621221" y="1704975"/>
              <a:ext cx="247650" cy="313481"/>
            </a:xfrm>
            <a:custGeom>
              <a:avLst/>
              <a:gdLst>
                <a:gd name="T0" fmla="*/ 508479 w 1679575"/>
                <a:gd name="T1" fmla="*/ 933537 h 2125662"/>
                <a:gd name="T2" fmla="*/ 645344 w 1679575"/>
                <a:gd name="T3" fmla="*/ 1004349 h 2125662"/>
                <a:gd name="T4" fmla="*/ 637947 w 1679575"/>
                <a:gd name="T5" fmla="*/ 1045870 h 2125662"/>
                <a:gd name="T6" fmla="*/ 629410 w 1679575"/>
                <a:gd name="T7" fmla="*/ 1095637 h 2125662"/>
                <a:gd name="T8" fmla="*/ 645913 w 1679575"/>
                <a:gd name="T9" fmla="*/ 1148533 h 2125662"/>
                <a:gd name="T10" fmla="*/ 923628 w 1679575"/>
                <a:gd name="T11" fmla="*/ 1679766 h 2125662"/>
                <a:gd name="T12" fmla="*/ 886068 w 1679575"/>
                <a:gd name="T13" fmla="*/ 1137442 h 2125662"/>
                <a:gd name="T14" fmla="*/ 896597 w 1679575"/>
                <a:gd name="T15" fmla="*/ 1083408 h 2125662"/>
                <a:gd name="T16" fmla="*/ 885214 w 1679575"/>
                <a:gd name="T17" fmla="*/ 1039044 h 2125662"/>
                <a:gd name="T18" fmla="*/ 917083 w 1679575"/>
                <a:gd name="T19" fmla="*/ 999799 h 2125662"/>
                <a:gd name="T20" fmla="*/ 1048543 w 1679575"/>
                <a:gd name="T21" fmla="*/ 927280 h 2125662"/>
                <a:gd name="T22" fmla="*/ 1168905 w 1679575"/>
                <a:gd name="T23" fmla="*/ 933822 h 2125662"/>
                <a:gd name="T24" fmla="*/ 1257397 w 1679575"/>
                <a:gd name="T25" fmla="*/ 1021128 h 2125662"/>
                <a:gd name="T26" fmla="*/ 1333655 w 1679575"/>
                <a:gd name="T27" fmla="*/ 1118957 h 2125662"/>
                <a:gd name="T28" fmla="*/ 1397392 w 1679575"/>
                <a:gd name="T29" fmla="*/ 1227592 h 2125662"/>
                <a:gd name="T30" fmla="*/ 1446903 w 1679575"/>
                <a:gd name="T31" fmla="*/ 1349025 h 2125662"/>
                <a:gd name="T32" fmla="*/ 1482186 w 1679575"/>
                <a:gd name="T33" fmla="*/ 1483540 h 2125662"/>
                <a:gd name="T34" fmla="*/ 1501820 w 1679575"/>
                <a:gd name="T35" fmla="*/ 1632274 h 2125662"/>
                <a:gd name="T36" fmla="*/ 1439790 w 1679575"/>
                <a:gd name="T37" fmla="*/ 1742331 h 2125662"/>
                <a:gd name="T38" fmla="*/ 1242601 w 1679575"/>
                <a:gd name="T39" fmla="*/ 1826794 h 2125662"/>
                <a:gd name="T40" fmla="*/ 1035738 w 1679575"/>
                <a:gd name="T41" fmla="*/ 1881112 h 2125662"/>
                <a:gd name="T42" fmla="*/ 822331 w 1679575"/>
                <a:gd name="T43" fmla="*/ 1904432 h 2125662"/>
                <a:gd name="T44" fmla="*/ 596403 w 1679575"/>
                <a:gd name="T45" fmla="*/ 1894194 h 2125662"/>
                <a:gd name="T46" fmla="*/ 373036 w 1679575"/>
                <a:gd name="T47" fmla="*/ 1847838 h 2125662"/>
                <a:gd name="T48" fmla="*/ 159344 w 1679575"/>
                <a:gd name="T49" fmla="*/ 1766788 h 2125662"/>
                <a:gd name="T50" fmla="*/ 0 w 1679575"/>
                <a:gd name="T51" fmla="*/ 1676354 h 2125662"/>
                <a:gd name="T52" fmla="*/ 15365 w 1679575"/>
                <a:gd name="T53" fmla="*/ 1518519 h 2125662"/>
                <a:gd name="T54" fmla="*/ 47234 w 1679575"/>
                <a:gd name="T55" fmla="*/ 1376611 h 2125662"/>
                <a:gd name="T56" fmla="*/ 94468 w 1679575"/>
                <a:gd name="T57" fmla="*/ 1249206 h 2125662"/>
                <a:gd name="T58" fmla="*/ 155930 w 1679575"/>
                <a:gd name="T59" fmla="*/ 1135735 h 2125662"/>
                <a:gd name="T60" fmla="*/ 230765 w 1679575"/>
                <a:gd name="T61" fmla="*/ 1035348 h 2125662"/>
                <a:gd name="T62" fmla="*/ 317835 w 1679575"/>
                <a:gd name="T63" fmla="*/ 946334 h 2125662"/>
                <a:gd name="T64" fmla="*/ 427669 w 1679575"/>
                <a:gd name="T65" fmla="*/ 860449 h 2125662"/>
                <a:gd name="T66" fmla="*/ 831848 w 1679575"/>
                <a:gd name="T67" fmla="*/ 5125 h 2125662"/>
                <a:gd name="T68" fmla="*/ 927152 w 1679575"/>
                <a:gd name="T69" fmla="*/ 31035 h 2125662"/>
                <a:gd name="T70" fmla="*/ 1013353 w 1679575"/>
                <a:gd name="T71" fmla="*/ 76590 h 2125662"/>
                <a:gd name="T72" fmla="*/ 1087035 w 1679575"/>
                <a:gd name="T73" fmla="*/ 138945 h 2125662"/>
                <a:gd name="T74" fmla="*/ 1145356 w 1679575"/>
                <a:gd name="T75" fmla="*/ 215250 h 2125662"/>
                <a:gd name="T76" fmla="*/ 1186607 w 1679575"/>
                <a:gd name="T77" fmla="*/ 303514 h 2125662"/>
                <a:gd name="T78" fmla="*/ 1207944 w 1679575"/>
                <a:gd name="T79" fmla="*/ 401174 h 2125662"/>
                <a:gd name="T80" fmla="*/ 1205383 w 1679575"/>
                <a:gd name="T81" fmla="*/ 513924 h 2125662"/>
                <a:gd name="T82" fmla="*/ 1172382 w 1679575"/>
                <a:gd name="T83" fmla="*/ 626673 h 2125662"/>
                <a:gd name="T84" fmla="*/ 1112924 w 1679575"/>
                <a:gd name="T85" fmla="*/ 725187 h 2125662"/>
                <a:gd name="T86" fmla="*/ 1030706 w 1679575"/>
                <a:gd name="T87" fmla="*/ 804625 h 2125662"/>
                <a:gd name="T88" fmla="*/ 915204 w 1679575"/>
                <a:gd name="T89" fmla="*/ 867264 h 2125662"/>
                <a:gd name="T90" fmla="*/ 837253 w 1679575"/>
                <a:gd name="T91" fmla="*/ 887764 h 2125662"/>
                <a:gd name="T92" fmla="*/ 753044 w 1679575"/>
                <a:gd name="T93" fmla="*/ 893458 h 2125662"/>
                <a:gd name="T94" fmla="*/ 658879 w 1679575"/>
                <a:gd name="T95" fmla="*/ 881215 h 2125662"/>
                <a:gd name="T96" fmla="*/ 572394 w 1679575"/>
                <a:gd name="T97" fmla="*/ 850180 h 2125662"/>
                <a:gd name="T98" fmla="*/ 494728 w 1679575"/>
                <a:gd name="T99" fmla="*/ 802917 h 2125662"/>
                <a:gd name="T100" fmla="*/ 424459 w 1679575"/>
                <a:gd name="T101" fmla="*/ 736576 h 2125662"/>
                <a:gd name="T102" fmla="*/ 366992 w 1679575"/>
                <a:gd name="T103" fmla="*/ 651159 h 2125662"/>
                <a:gd name="T104" fmla="*/ 330578 w 1679575"/>
                <a:gd name="T105" fmla="*/ 553500 h 2125662"/>
                <a:gd name="T106" fmla="*/ 317206 w 1679575"/>
                <a:gd name="T107" fmla="*/ 446729 h 2125662"/>
                <a:gd name="T108" fmla="*/ 328586 w 1679575"/>
                <a:gd name="T109" fmla="*/ 345653 h 2125662"/>
                <a:gd name="T110" fmla="*/ 361587 w 1679575"/>
                <a:gd name="T111" fmla="*/ 253403 h 2125662"/>
                <a:gd name="T112" fmla="*/ 412795 w 1679575"/>
                <a:gd name="T113" fmla="*/ 171118 h 2125662"/>
                <a:gd name="T114" fmla="*/ 479934 w 1679575"/>
                <a:gd name="T115" fmla="*/ 101931 h 2125662"/>
                <a:gd name="T116" fmla="*/ 560729 w 1679575"/>
                <a:gd name="T117" fmla="*/ 48972 h 2125662"/>
                <a:gd name="T118" fmla="*/ 652620 w 1679575"/>
                <a:gd name="T119" fmla="*/ 13952 h 2125662"/>
                <a:gd name="T120" fmla="*/ 752191 w 1679575"/>
                <a:gd name="T121" fmla="*/ 0 h 212566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679575" h="2125662">
                  <a:moveTo>
                    <a:pt x="481421" y="957262"/>
                  </a:moveTo>
                  <a:lnTo>
                    <a:pt x="484914" y="961070"/>
                  </a:lnTo>
                  <a:lnTo>
                    <a:pt x="490948" y="968686"/>
                  </a:lnTo>
                  <a:lnTo>
                    <a:pt x="497299" y="975667"/>
                  </a:lnTo>
                  <a:lnTo>
                    <a:pt x="510319" y="990264"/>
                  </a:lnTo>
                  <a:lnTo>
                    <a:pt x="523657" y="1003909"/>
                  </a:lnTo>
                  <a:lnTo>
                    <a:pt x="537947" y="1017237"/>
                  </a:lnTo>
                  <a:lnTo>
                    <a:pt x="552237" y="1029613"/>
                  </a:lnTo>
                  <a:lnTo>
                    <a:pt x="567480" y="1041671"/>
                  </a:lnTo>
                  <a:lnTo>
                    <a:pt x="583040" y="1053095"/>
                  </a:lnTo>
                  <a:lnTo>
                    <a:pt x="598601" y="1063884"/>
                  </a:lnTo>
                  <a:lnTo>
                    <a:pt x="615114" y="1074039"/>
                  </a:lnTo>
                  <a:lnTo>
                    <a:pt x="631627" y="1083558"/>
                  </a:lnTo>
                  <a:lnTo>
                    <a:pt x="649093" y="1092126"/>
                  </a:lnTo>
                  <a:lnTo>
                    <a:pt x="666241" y="1100377"/>
                  </a:lnTo>
                  <a:lnTo>
                    <a:pt x="684025" y="1107993"/>
                  </a:lnTo>
                  <a:lnTo>
                    <a:pt x="701808" y="1114657"/>
                  </a:lnTo>
                  <a:lnTo>
                    <a:pt x="720226" y="1120686"/>
                  </a:lnTo>
                  <a:lnTo>
                    <a:pt x="738645" y="1125763"/>
                  </a:lnTo>
                  <a:lnTo>
                    <a:pt x="734517" y="1130840"/>
                  </a:lnTo>
                  <a:lnTo>
                    <a:pt x="730706" y="1135283"/>
                  </a:lnTo>
                  <a:lnTo>
                    <a:pt x="727213" y="1140043"/>
                  </a:lnTo>
                  <a:lnTo>
                    <a:pt x="723402" y="1145437"/>
                  </a:lnTo>
                  <a:lnTo>
                    <a:pt x="720544" y="1150515"/>
                  </a:lnTo>
                  <a:lnTo>
                    <a:pt x="717368" y="1155909"/>
                  </a:lnTo>
                  <a:lnTo>
                    <a:pt x="714510" y="1161304"/>
                  </a:lnTo>
                  <a:lnTo>
                    <a:pt x="711970" y="1167016"/>
                  </a:lnTo>
                  <a:lnTo>
                    <a:pt x="710064" y="1172410"/>
                  </a:lnTo>
                  <a:lnTo>
                    <a:pt x="708159" y="1178439"/>
                  </a:lnTo>
                  <a:lnTo>
                    <a:pt x="706254" y="1184151"/>
                  </a:lnTo>
                  <a:lnTo>
                    <a:pt x="704983" y="1190498"/>
                  </a:lnTo>
                  <a:lnTo>
                    <a:pt x="704031" y="1196210"/>
                  </a:lnTo>
                  <a:lnTo>
                    <a:pt x="702761" y="1202556"/>
                  </a:lnTo>
                  <a:lnTo>
                    <a:pt x="702443" y="1208903"/>
                  </a:lnTo>
                  <a:lnTo>
                    <a:pt x="702125" y="1215249"/>
                  </a:lnTo>
                  <a:lnTo>
                    <a:pt x="702443" y="1222548"/>
                  </a:lnTo>
                  <a:lnTo>
                    <a:pt x="703078" y="1229529"/>
                  </a:lnTo>
                  <a:lnTo>
                    <a:pt x="704348" y="1236510"/>
                  </a:lnTo>
                  <a:lnTo>
                    <a:pt x="705619" y="1243174"/>
                  </a:lnTo>
                  <a:lnTo>
                    <a:pt x="707206" y="1249838"/>
                  </a:lnTo>
                  <a:lnTo>
                    <a:pt x="709112" y="1256819"/>
                  </a:lnTo>
                  <a:lnTo>
                    <a:pt x="711652" y="1263166"/>
                  </a:lnTo>
                  <a:lnTo>
                    <a:pt x="714193" y="1269512"/>
                  </a:lnTo>
                  <a:lnTo>
                    <a:pt x="717686" y="1275542"/>
                  </a:lnTo>
                  <a:lnTo>
                    <a:pt x="720861" y="1281571"/>
                  </a:lnTo>
                  <a:lnTo>
                    <a:pt x="724355" y="1287283"/>
                  </a:lnTo>
                  <a:lnTo>
                    <a:pt x="728483" y="1292995"/>
                  </a:lnTo>
                  <a:lnTo>
                    <a:pt x="732611" y="1298389"/>
                  </a:lnTo>
                  <a:lnTo>
                    <a:pt x="737057" y="1303784"/>
                  </a:lnTo>
                  <a:lnTo>
                    <a:pt x="742138" y="1308861"/>
                  </a:lnTo>
                  <a:lnTo>
                    <a:pt x="746901" y="1313304"/>
                  </a:lnTo>
                  <a:lnTo>
                    <a:pt x="672275" y="1874339"/>
                  </a:lnTo>
                  <a:lnTo>
                    <a:pt x="854237" y="2050773"/>
                  </a:lnTo>
                  <a:lnTo>
                    <a:pt x="1030800" y="1874339"/>
                  </a:lnTo>
                  <a:lnTo>
                    <a:pt x="956173" y="1313304"/>
                  </a:lnTo>
                  <a:lnTo>
                    <a:pt x="961572" y="1308544"/>
                  </a:lnTo>
                  <a:lnTo>
                    <a:pt x="966018" y="1303466"/>
                  </a:lnTo>
                  <a:lnTo>
                    <a:pt x="970781" y="1298072"/>
                  </a:lnTo>
                  <a:lnTo>
                    <a:pt x="974910" y="1292995"/>
                  </a:lnTo>
                  <a:lnTo>
                    <a:pt x="978720" y="1286965"/>
                  </a:lnTo>
                  <a:lnTo>
                    <a:pt x="982531" y="1281571"/>
                  </a:lnTo>
                  <a:lnTo>
                    <a:pt x="986024" y="1275224"/>
                  </a:lnTo>
                  <a:lnTo>
                    <a:pt x="988882" y="1269195"/>
                  </a:lnTo>
                  <a:lnTo>
                    <a:pt x="991423" y="1262849"/>
                  </a:lnTo>
                  <a:lnTo>
                    <a:pt x="994281" y="1256502"/>
                  </a:lnTo>
                  <a:lnTo>
                    <a:pt x="996186" y="1249838"/>
                  </a:lnTo>
                  <a:lnTo>
                    <a:pt x="997774" y="1243174"/>
                  </a:lnTo>
                  <a:lnTo>
                    <a:pt x="999044" y="1236510"/>
                  </a:lnTo>
                  <a:lnTo>
                    <a:pt x="999997" y="1229212"/>
                  </a:lnTo>
                  <a:lnTo>
                    <a:pt x="1000632" y="1222548"/>
                  </a:lnTo>
                  <a:lnTo>
                    <a:pt x="1000632" y="1215249"/>
                  </a:lnTo>
                  <a:lnTo>
                    <a:pt x="1000632" y="1208903"/>
                  </a:lnTo>
                  <a:lnTo>
                    <a:pt x="1000314" y="1203191"/>
                  </a:lnTo>
                  <a:lnTo>
                    <a:pt x="999679" y="1197479"/>
                  </a:lnTo>
                  <a:lnTo>
                    <a:pt x="998727" y="1191767"/>
                  </a:lnTo>
                  <a:lnTo>
                    <a:pt x="997456" y="1186055"/>
                  </a:lnTo>
                  <a:lnTo>
                    <a:pt x="996186" y="1180661"/>
                  </a:lnTo>
                  <a:lnTo>
                    <a:pt x="994598" y="1175266"/>
                  </a:lnTo>
                  <a:lnTo>
                    <a:pt x="992375" y="1169872"/>
                  </a:lnTo>
                  <a:lnTo>
                    <a:pt x="990152" y="1164794"/>
                  </a:lnTo>
                  <a:lnTo>
                    <a:pt x="987929" y="1159400"/>
                  </a:lnTo>
                  <a:lnTo>
                    <a:pt x="985389" y="1154640"/>
                  </a:lnTo>
                  <a:lnTo>
                    <a:pt x="982849" y="1149563"/>
                  </a:lnTo>
                  <a:lnTo>
                    <a:pt x="979355" y="1144803"/>
                  </a:lnTo>
                  <a:lnTo>
                    <a:pt x="976497" y="1139725"/>
                  </a:lnTo>
                  <a:lnTo>
                    <a:pt x="973004" y="1135283"/>
                  </a:lnTo>
                  <a:lnTo>
                    <a:pt x="969829" y="1130840"/>
                  </a:lnTo>
                  <a:lnTo>
                    <a:pt x="987612" y="1126398"/>
                  </a:lnTo>
                  <a:lnTo>
                    <a:pt x="1005713" y="1121320"/>
                  </a:lnTo>
                  <a:lnTo>
                    <a:pt x="1023496" y="1115609"/>
                  </a:lnTo>
                  <a:lnTo>
                    <a:pt x="1041280" y="1109262"/>
                  </a:lnTo>
                  <a:lnTo>
                    <a:pt x="1058428" y="1101963"/>
                  </a:lnTo>
                  <a:lnTo>
                    <a:pt x="1075576" y="1094665"/>
                  </a:lnTo>
                  <a:lnTo>
                    <a:pt x="1092089" y="1086097"/>
                  </a:lnTo>
                  <a:lnTo>
                    <a:pt x="1108602" y="1076895"/>
                  </a:lnTo>
                  <a:lnTo>
                    <a:pt x="1124480" y="1067375"/>
                  </a:lnTo>
                  <a:lnTo>
                    <a:pt x="1140041" y="1056903"/>
                  </a:lnTo>
                  <a:lnTo>
                    <a:pt x="1155601" y="1046114"/>
                  </a:lnTo>
                  <a:lnTo>
                    <a:pt x="1170209" y="1034690"/>
                  </a:lnTo>
                  <a:lnTo>
                    <a:pt x="1184817" y="1022632"/>
                  </a:lnTo>
                  <a:lnTo>
                    <a:pt x="1198472" y="1009938"/>
                  </a:lnTo>
                  <a:lnTo>
                    <a:pt x="1211809" y="996928"/>
                  </a:lnTo>
                  <a:lnTo>
                    <a:pt x="1225147" y="983283"/>
                  </a:lnTo>
                  <a:lnTo>
                    <a:pt x="1228640" y="979792"/>
                  </a:lnTo>
                  <a:lnTo>
                    <a:pt x="1232451" y="982966"/>
                  </a:lnTo>
                  <a:lnTo>
                    <a:pt x="1257220" y="1002005"/>
                  </a:lnTo>
                  <a:lnTo>
                    <a:pt x="1281037" y="1021680"/>
                  </a:lnTo>
                  <a:lnTo>
                    <a:pt x="1304537" y="1041989"/>
                  </a:lnTo>
                  <a:lnTo>
                    <a:pt x="1316604" y="1052143"/>
                  </a:lnTo>
                  <a:lnTo>
                    <a:pt x="1327719" y="1062615"/>
                  </a:lnTo>
                  <a:lnTo>
                    <a:pt x="1338833" y="1073404"/>
                  </a:lnTo>
                  <a:lnTo>
                    <a:pt x="1349948" y="1084193"/>
                  </a:lnTo>
                  <a:lnTo>
                    <a:pt x="1361062" y="1094982"/>
                  </a:lnTo>
                  <a:lnTo>
                    <a:pt x="1371860" y="1105771"/>
                  </a:lnTo>
                  <a:lnTo>
                    <a:pt x="1382339" y="1116561"/>
                  </a:lnTo>
                  <a:lnTo>
                    <a:pt x="1392818" y="1127984"/>
                  </a:lnTo>
                  <a:lnTo>
                    <a:pt x="1403298" y="1139408"/>
                  </a:lnTo>
                  <a:lnTo>
                    <a:pt x="1413460" y="1150832"/>
                  </a:lnTo>
                  <a:lnTo>
                    <a:pt x="1423304" y="1162573"/>
                  </a:lnTo>
                  <a:lnTo>
                    <a:pt x="1433149" y="1174314"/>
                  </a:lnTo>
                  <a:lnTo>
                    <a:pt x="1442675" y="1186373"/>
                  </a:lnTo>
                  <a:lnTo>
                    <a:pt x="1452202" y="1198748"/>
                  </a:lnTo>
                  <a:lnTo>
                    <a:pt x="1461411" y="1210807"/>
                  </a:lnTo>
                  <a:lnTo>
                    <a:pt x="1470621" y="1223183"/>
                  </a:lnTo>
                  <a:lnTo>
                    <a:pt x="1479830" y="1235876"/>
                  </a:lnTo>
                  <a:lnTo>
                    <a:pt x="1488404" y="1248569"/>
                  </a:lnTo>
                  <a:lnTo>
                    <a:pt x="1496978" y="1261262"/>
                  </a:lnTo>
                  <a:lnTo>
                    <a:pt x="1505552" y="1274272"/>
                  </a:lnTo>
                  <a:lnTo>
                    <a:pt x="1513809" y="1287600"/>
                  </a:lnTo>
                  <a:lnTo>
                    <a:pt x="1521748" y="1300611"/>
                  </a:lnTo>
                  <a:lnTo>
                    <a:pt x="1529687" y="1314573"/>
                  </a:lnTo>
                  <a:lnTo>
                    <a:pt x="1537308" y="1328218"/>
                  </a:lnTo>
                  <a:lnTo>
                    <a:pt x="1544930" y="1341863"/>
                  </a:lnTo>
                  <a:lnTo>
                    <a:pt x="1552234" y="1355826"/>
                  </a:lnTo>
                  <a:lnTo>
                    <a:pt x="1559537" y="1369788"/>
                  </a:lnTo>
                  <a:lnTo>
                    <a:pt x="1566206" y="1384385"/>
                  </a:lnTo>
                  <a:lnTo>
                    <a:pt x="1573193" y="1398982"/>
                  </a:lnTo>
                  <a:lnTo>
                    <a:pt x="1579544" y="1413579"/>
                  </a:lnTo>
                  <a:lnTo>
                    <a:pt x="1586213" y="1428176"/>
                  </a:lnTo>
                  <a:lnTo>
                    <a:pt x="1592246" y="1443725"/>
                  </a:lnTo>
                  <a:lnTo>
                    <a:pt x="1598280" y="1458640"/>
                  </a:lnTo>
                  <a:lnTo>
                    <a:pt x="1603996" y="1473871"/>
                  </a:lnTo>
                  <a:lnTo>
                    <a:pt x="1609712" y="1489738"/>
                  </a:lnTo>
                  <a:lnTo>
                    <a:pt x="1614793" y="1505287"/>
                  </a:lnTo>
                  <a:lnTo>
                    <a:pt x="1620191" y="1521153"/>
                  </a:lnTo>
                  <a:lnTo>
                    <a:pt x="1624955" y="1537337"/>
                  </a:lnTo>
                  <a:lnTo>
                    <a:pt x="1630036" y="1553521"/>
                  </a:lnTo>
                  <a:lnTo>
                    <a:pt x="1634482" y="1570339"/>
                  </a:lnTo>
                  <a:lnTo>
                    <a:pt x="1638610" y="1586840"/>
                  </a:lnTo>
                  <a:lnTo>
                    <a:pt x="1643056" y="1603976"/>
                  </a:lnTo>
                  <a:lnTo>
                    <a:pt x="1646867" y="1620794"/>
                  </a:lnTo>
                  <a:lnTo>
                    <a:pt x="1650677" y="1637930"/>
                  </a:lnTo>
                  <a:lnTo>
                    <a:pt x="1654170" y="1655383"/>
                  </a:lnTo>
                  <a:lnTo>
                    <a:pt x="1657664" y="1673153"/>
                  </a:lnTo>
                  <a:lnTo>
                    <a:pt x="1660522" y="1690923"/>
                  </a:lnTo>
                  <a:lnTo>
                    <a:pt x="1663697" y="1709011"/>
                  </a:lnTo>
                  <a:lnTo>
                    <a:pt x="1666238" y="1727099"/>
                  </a:lnTo>
                  <a:lnTo>
                    <a:pt x="1668461" y="1745821"/>
                  </a:lnTo>
                  <a:lnTo>
                    <a:pt x="1670684" y="1764226"/>
                  </a:lnTo>
                  <a:lnTo>
                    <a:pt x="1672589" y="1783266"/>
                  </a:lnTo>
                  <a:lnTo>
                    <a:pt x="1674177" y="1802305"/>
                  </a:lnTo>
                  <a:lnTo>
                    <a:pt x="1676082" y="1821345"/>
                  </a:lnTo>
                  <a:lnTo>
                    <a:pt x="1677352" y="1841019"/>
                  </a:lnTo>
                  <a:lnTo>
                    <a:pt x="1678305" y="1860694"/>
                  </a:lnTo>
                  <a:lnTo>
                    <a:pt x="1679258" y="1880368"/>
                  </a:lnTo>
                  <a:lnTo>
                    <a:pt x="1679575" y="1900677"/>
                  </a:lnTo>
                  <a:lnTo>
                    <a:pt x="1679575" y="1903850"/>
                  </a:lnTo>
                  <a:lnTo>
                    <a:pt x="1677035" y="1905437"/>
                  </a:lnTo>
                  <a:lnTo>
                    <a:pt x="1653853" y="1918765"/>
                  </a:lnTo>
                  <a:lnTo>
                    <a:pt x="1630353" y="1931775"/>
                  </a:lnTo>
                  <a:lnTo>
                    <a:pt x="1606854" y="1944151"/>
                  </a:lnTo>
                  <a:lnTo>
                    <a:pt x="1583037" y="1956209"/>
                  </a:lnTo>
                  <a:lnTo>
                    <a:pt x="1558902" y="1967950"/>
                  </a:lnTo>
                  <a:lnTo>
                    <a:pt x="1534768" y="1979374"/>
                  </a:lnTo>
                  <a:lnTo>
                    <a:pt x="1510316" y="1990163"/>
                  </a:lnTo>
                  <a:lnTo>
                    <a:pt x="1485864" y="2000635"/>
                  </a:lnTo>
                  <a:lnTo>
                    <a:pt x="1461411" y="2010790"/>
                  </a:lnTo>
                  <a:lnTo>
                    <a:pt x="1436642" y="2020627"/>
                  </a:lnTo>
                  <a:lnTo>
                    <a:pt x="1411872" y="2029512"/>
                  </a:lnTo>
                  <a:lnTo>
                    <a:pt x="1386785" y="2038397"/>
                  </a:lnTo>
                  <a:lnTo>
                    <a:pt x="1361380" y="2046965"/>
                  </a:lnTo>
                  <a:lnTo>
                    <a:pt x="1335975" y="2054581"/>
                  </a:lnTo>
                  <a:lnTo>
                    <a:pt x="1310570" y="2062514"/>
                  </a:lnTo>
                  <a:lnTo>
                    <a:pt x="1285166" y="2069495"/>
                  </a:lnTo>
                  <a:lnTo>
                    <a:pt x="1259443" y="2076159"/>
                  </a:lnTo>
                  <a:lnTo>
                    <a:pt x="1233403" y="2082506"/>
                  </a:lnTo>
                  <a:lnTo>
                    <a:pt x="1207681" y="2088535"/>
                  </a:lnTo>
                  <a:lnTo>
                    <a:pt x="1181959" y="2093929"/>
                  </a:lnTo>
                  <a:lnTo>
                    <a:pt x="1155919" y="2099007"/>
                  </a:lnTo>
                  <a:lnTo>
                    <a:pt x="1129561" y="2103767"/>
                  </a:lnTo>
                  <a:lnTo>
                    <a:pt x="1103204" y="2107892"/>
                  </a:lnTo>
                  <a:lnTo>
                    <a:pt x="1077164" y="2111382"/>
                  </a:lnTo>
                  <a:lnTo>
                    <a:pt x="1050806" y="2114873"/>
                  </a:lnTo>
                  <a:lnTo>
                    <a:pt x="1024131" y="2117729"/>
                  </a:lnTo>
                  <a:lnTo>
                    <a:pt x="997774" y="2119950"/>
                  </a:lnTo>
                  <a:lnTo>
                    <a:pt x="971099" y="2121854"/>
                  </a:lnTo>
                  <a:lnTo>
                    <a:pt x="944424" y="2123441"/>
                  </a:lnTo>
                  <a:lnTo>
                    <a:pt x="917749" y="2125028"/>
                  </a:lnTo>
                  <a:lnTo>
                    <a:pt x="891074" y="2125662"/>
                  </a:lnTo>
                  <a:lnTo>
                    <a:pt x="864399" y="2125662"/>
                  </a:lnTo>
                  <a:lnTo>
                    <a:pt x="835818" y="2125662"/>
                  </a:lnTo>
                  <a:lnTo>
                    <a:pt x="807238" y="2124710"/>
                  </a:lnTo>
                  <a:lnTo>
                    <a:pt x="778657" y="2123124"/>
                  </a:lnTo>
                  <a:lnTo>
                    <a:pt x="750395" y="2121537"/>
                  </a:lnTo>
                  <a:lnTo>
                    <a:pt x="722132" y="2119316"/>
                  </a:lnTo>
                  <a:lnTo>
                    <a:pt x="693869" y="2116777"/>
                  </a:lnTo>
                  <a:lnTo>
                    <a:pt x="665606" y="2113604"/>
                  </a:lnTo>
                  <a:lnTo>
                    <a:pt x="637661" y="2109478"/>
                  </a:lnTo>
                  <a:lnTo>
                    <a:pt x="609398" y="2105353"/>
                  </a:lnTo>
                  <a:lnTo>
                    <a:pt x="581453" y="2100593"/>
                  </a:lnTo>
                  <a:lnTo>
                    <a:pt x="553825" y="2095199"/>
                  </a:lnTo>
                  <a:lnTo>
                    <a:pt x="525880" y="2089487"/>
                  </a:lnTo>
                  <a:lnTo>
                    <a:pt x="498252" y="2083458"/>
                  </a:lnTo>
                  <a:lnTo>
                    <a:pt x="470624" y="2076476"/>
                  </a:lnTo>
                  <a:lnTo>
                    <a:pt x="443314" y="2069495"/>
                  </a:lnTo>
                  <a:lnTo>
                    <a:pt x="416321" y="2061879"/>
                  </a:lnTo>
                  <a:lnTo>
                    <a:pt x="389011" y="2053629"/>
                  </a:lnTo>
                  <a:lnTo>
                    <a:pt x="362019" y="2045378"/>
                  </a:lnTo>
                  <a:lnTo>
                    <a:pt x="335343" y="2036176"/>
                  </a:lnTo>
                  <a:lnTo>
                    <a:pt x="308668" y="2026656"/>
                  </a:lnTo>
                  <a:lnTo>
                    <a:pt x="282311" y="2016502"/>
                  </a:lnTo>
                  <a:lnTo>
                    <a:pt x="255953" y="2006030"/>
                  </a:lnTo>
                  <a:lnTo>
                    <a:pt x="229913" y="1994923"/>
                  </a:lnTo>
                  <a:lnTo>
                    <a:pt x="203556" y="1983499"/>
                  </a:lnTo>
                  <a:lnTo>
                    <a:pt x="177833" y="1971441"/>
                  </a:lnTo>
                  <a:lnTo>
                    <a:pt x="152429" y="1959065"/>
                  </a:lnTo>
                  <a:lnTo>
                    <a:pt x="127024" y="1946372"/>
                  </a:lnTo>
                  <a:lnTo>
                    <a:pt x="101619" y="1933044"/>
                  </a:lnTo>
                  <a:lnTo>
                    <a:pt x="76532" y="1919399"/>
                  </a:lnTo>
                  <a:lnTo>
                    <a:pt x="51762" y="1905437"/>
                  </a:lnTo>
                  <a:lnTo>
                    <a:pt x="27310" y="1890523"/>
                  </a:lnTo>
                  <a:lnTo>
                    <a:pt x="2858" y="1875291"/>
                  </a:lnTo>
                  <a:lnTo>
                    <a:pt x="0" y="1888301"/>
                  </a:lnTo>
                  <a:lnTo>
                    <a:pt x="0" y="1870531"/>
                  </a:lnTo>
                  <a:lnTo>
                    <a:pt x="952" y="1850222"/>
                  </a:lnTo>
                  <a:lnTo>
                    <a:pt x="2223" y="1829913"/>
                  </a:lnTo>
                  <a:lnTo>
                    <a:pt x="3493" y="1809604"/>
                  </a:lnTo>
                  <a:lnTo>
                    <a:pt x="5398" y="1790247"/>
                  </a:lnTo>
                  <a:lnTo>
                    <a:pt x="6986" y="1770573"/>
                  </a:lnTo>
                  <a:lnTo>
                    <a:pt x="9209" y="1750898"/>
                  </a:lnTo>
                  <a:lnTo>
                    <a:pt x="11749" y="1732176"/>
                  </a:lnTo>
                  <a:lnTo>
                    <a:pt x="14290" y="1713136"/>
                  </a:lnTo>
                  <a:lnTo>
                    <a:pt x="17148" y="1694414"/>
                  </a:lnTo>
                  <a:lnTo>
                    <a:pt x="20006" y="1676009"/>
                  </a:lnTo>
                  <a:lnTo>
                    <a:pt x="23499" y="1657604"/>
                  </a:lnTo>
                  <a:lnTo>
                    <a:pt x="26992" y="1639834"/>
                  </a:lnTo>
                  <a:lnTo>
                    <a:pt x="30486" y="1621746"/>
                  </a:lnTo>
                  <a:lnTo>
                    <a:pt x="34931" y="1604293"/>
                  </a:lnTo>
                  <a:lnTo>
                    <a:pt x="38742" y="1586840"/>
                  </a:lnTo>
                  <a:lnTo>
                    <a:pt x="43188" y="1569704"/>
                  </a:lnTo>
                  <a:lnTo>
                    <a:pt x="47951" y="1552569"/>
                  </a:lnTo>
                  <a:lnTo>
                    <a:pt x="52715" y="1536068"/>
                  </a:lnTo>
                  <a:lnTo>
                    <a:pt x="57796" y="1519249"/>
                  </a:lnTo>
                  <a:lnTo>
                    <a:pt x="62877" y="1503066"/>
                  </a:lnTo>
                  <a:lnTo>
                    <a:pt x="68593" y="1486564"/>
                  </a:lnTo>
                  <a:lnTo>
                    <a:pt x="73991" y="1470698"/>
                  </a:lnTo>
                  <a:lnTo>
                    <a:pt x="80025" y="1455149"/>
                  </a:lnTo>
                  <a:lnTo>
                    <a:pt x="86059" y="1439283"/>
                  </a:lnTo>
                  <a:lnTo>
                    <a:pt x="92410" y="1424051"/>
                  </a:lnTo>
                  <a:lnTo>
                    <a:pt x="98761" y="1409137"/>
                  </a:lnTo>
                  <a:lnTo>
                    <a:pt x="105430" y="1393905"/>
                  </a:lnTo>
                  <a:lnTo>
                    <a:pt x="112098" y="1378990"/>
                  </a:lnTo>
                  <a:lnTo>
                    <a:pt x="119402" y="1364393"/>
                  </a:lnTo>
                  <a:lnTo>
                    <a:pt x="126706" y="1350114"/>
                  </a:lnTo>
                  <a:lnTo>
                    <a:pt x="134010" y="1335834"/>
                  </a:lnTo>
                  <a:lnTo>
                    <a:pt x="141632" y="1321871"/>
                  </a:lnTo>
                  <a:lnTo>
                    <a:pt x="149571" y="1307909"/>
                  </a:lnTo>
                  <a:lnTo>
                    <a:pt x="157510" y="1294264"/>
                  </a:lnTo>
                  <a:lnTo>
                    <a:pt x="165766" y="1280936"/>
                  </a:lnTo>
                  <a:lnTo>
                    <a:pt x="174023" y="1267291"/>
                  </a:lnTo>
                  <a:lnTo>
                    <a:pt x="182597" y="1253963"/>
                  </a:lnTo>
                  <a:lnTo>
                    <a:pt x="191171" y="1241270"/>
                  </a:lnTo>
                  <a:lnTo>
                    <a:pt x="200380" y="1228260"/>
                  </a:lnTo>
                  <a:lnTo>
                    <a:pt x="209589" y="1215884"/>
                  </a:lnTo>
                  <a:lnTo>
                    <a:pt x="218799" y="1203191"/>
                  </a:lnTo>
                  <a:lnTo>
                    <a:pt x="228008" y="1191133"/>
                  </a:lnTo>
                  <a:lnTo>
                    <a:pt x="237852" y="1178757"/>
                  </a:lnTo>
                  <a:lnTo>
                    <a:pt x="247697" y="1167016"/>
                  </a:lnTo>
                  <a:lnTo>
                    <a:pt x="257541" y="1155275"/>
                  </a:lnTo>
                  <a:lnTo>
                    <a:pt x="267703" y="1143533"/>
                  </a:lnTo>
                  <a:lnTo>
                    <a:pt x="278182" y="1132110"/>
                  </a:lnTo>
                  <a:lnTo>
                    <a:pt x="288662" y="1120686"/>
                  </a:lnTo>
                  <a:lnTo>
                    <a:pt x="298824" y="1109579"/>
                  </a:lnTo>
                  <a:lnTo>
                    <a:pt x="309938" y="1098473"/>
                  </a:lnTo>
                  <a:lnTo>
                    <a:pt x="320735" y="1087684"/>
                  </a:lnTo>
                  <a:lnTo>
                    <a:pt x="331850" y="1076895"/>
                  </a:lnTo>
                  <a:lnTo>
                    <a:pt x="343282" y="1066423"/>
                  </a:lnTo>
                  <a:lnTo>
                    <a:pt x="354715" y="1055951"/>
                  </a:lnTo>
                  <a:lnTo>
                    <a:pt x="366147" y="1045797"/>
                  </a:lnTo>
                  <a:lnTo>
                    <a:pt x="377897" y="1035642"/>
                  </a:lnTo>
                  <a:lnTo>
                    <a:pt x="389964" y="1025805"/>
                  </a:lnTo>
                  <a:lnTo>
                    <a:pt x="401714" y="1015968"/>
                  </a:lnTo>
                  <a:lnTo>
                    <a:pt x="414099" y="1006448"/>
                  </a:lnTo>
                  <a:lnTo>
                    <a:pt x="426801" y="996928"/>
                  </a:lnTo>
                  <a:lnTo>
                    <a:pt x="439186" y="987408"/>
                  </a:lnTo>
                  <a:lnTo>
                    <a:pt x="451571" y="977888"/>
                  </a:lnTo>
                  <a:lnTo>
                    <a:pt x="477293" y="960118"/>
                  </a:lnTo>
                  <a:lnTo>
                    <a:pt x="481421" y="957262"/>
                  </a:lnTo>
                  <a:close/>
                  <a:moveTo>
                    <a:pt x="839471" y="0"/>
                  </a:moveTo>
                  <a:lnTo>
                    <a:pt x="852171" y="0"/>
                  </a:lnTo>
                  <a:lnTo>
                    <a:pt x="865506" y="0"/>
                  </a:lnTo>
                  <a:lnTo>
                    <a:pt x="878206" y="636"/>
                  </a:lnTo>
                  <a:lnTo>
                    <a:pt x="890906" y="1271"/>
                  </a:lnTo>
                  <a:lnTo>
                    <a:pt x="903288" y="2542"/>
                  </a:lnTo>
                  <a:lnTo>
                    <a:pt x="915988" y="3813"/>
                  </a:lnTo>
                  <a:lnTo>
                    <a:pt x="928371" y="5719"/>
                  </a:lnTo>
                  <a:lnTo>
                    <a:pt x="940436" y="7943"/>
                  </a:lnTo>
                  <a:lnTo>
                    <a:pt x="952818" y="10167"/>
                  </a:lnTo>
                  <a:lnTo>
                    <a:pt x="964883" y="12708"/>
                  </a:lnTo>
                  <a:lnTo>
                    <a:pt x="976631" y="15568"/>
                  </a:lnTo>
                  <a:lnTo>
                    <a:pt x="988696" y="19062"/>
                  </a:lnTo>
                  <a:lnTo>
                    <a:pt x="1000443" y="22239"/>
                  </a:lnTo>
                  <a:lnTo>
                    <a:pt x="1011873" y="26052"/>
                  </a:lnTo>
                  <a:lnTo>
                    <a:pt x="1023621" y="30182"/>
                  </a:lnTo>
                  <a:lnTo>
                    <a:pt x="1034733" y="34630"/>
                  </a:lnTo>
                  <a:lnTo>
                    <a:pt x="1046163" y="39395"/>
                  </a:lnTo>
                  <a:lnTo>
                    <a:pt x="1057276" y="44161"/>
                  </a:lnTo>
                  <a:lnTo>
                    <a:pt x="1068388" y="48926"/>
                  </a:lnTo>
                  <a:lnTo>
                    <a:pt x="1079183" y="54645"/>
                  </a:lnTo>
                  <a:lnTo>
                    <a:pt x="1089661" y="60046"/>
                  </a:lnTo>
                  <a:lnTo>
                    <a:pt x="1100456" y="66082"/>
                  </a:lnTo>
                  <a:lnTo>
                    <a:pt x="1110616" y="72119"/>
                  </a:lnTo>
                  <a:lnTo>
                    <a:pt x="1120776" y="78790"/>
                  </a:lnTo>
                  <a:lnTo>
                    <a:pt x="1130936" y="85462"/>
                  </a:lnTo>
                  <a:lnTo>
                    <a:pt x="1140461" y="92134"/>
                  </a:lnTo>
                  <a:lnTo>
                    <a:pt x="1150303" y="99123"/>
                  </a:lnTo>
                  <a:lnTo>
                    <a:pt x="1159828" y="106430"/>
                  </a:lnTo>
                  <a:lnTo>
                    <a:pt x="1169353" y="114055"/>
                  </a:lnTo>
                  <a:lnTo>
                    <a:pt x="1178561" y="121680"/>
                  </a:lnTo>
                  <a:lnTo>
                    <a:pt x="1187133" y="129623"/>
                  </a:lnTo>
                  <a:lnTo>
                    <a:pt x="1196023" y="137883"/>
                  </a:lnTo>
                  <a:lnTo>
                    <a:pt x="1204596" y="146143"/>
                  </a:lnTo>
                  <a:lnTo>
                    <a:pt x="1213168" y="155039"/>
                  </a:lnTo>
                  <a:lnTo>
                    <a:pt x="1221106" y="163299"/>
                  </a:lnTo>
                  <a:lnTo>
                    <a:pt x="1229043" y="172513"/>
                  </a:lnTo>
                  <a:lnTo>
                    <a:pt x="1236981" y="181726"/>
                  </a:lnTo>
                  <a:lnTo>
                    <a:pt x="1244283" y="190939"/>
                  </a:lnTo>
                  <a:lnTo>
                    <a:pt x="1251586" y="200153"/>
                  </a:lnTo>
                  <a:lnTo>
                    <a:pt x="1258888" y="210001"/>
                  </a:lnTo>
                  <a:lnTo>
                    <a:pt x="1265556" y="219850"/>
                  </a:lnTo>
                  <a:lnTo>
                    <a:pt x="1272223" y="230017"/>
                  </a:lnTo>
                  <a:lnTo>
                    <a:pt x="1278256" y="240183"/>
                  </a:lnTo>
                  <a:lnTo>
                    <a:pt x="1284606" y="250667"/>
                  </a:lnTo>
                  <a:lnTo>
                    <a:pt x="1290321" y="261151"/>
                  </a:lnTo>
                  <a:lnTo>
                    <a:pt x="1296353" y="271953"/>
                  </a:lnTo>
                  <a:lnTo>
                    <a:pt x="1301433" y="282755"/>
                  </a:lnTo>
                  <a:lnTo>
                    <a:pt x="1306831" y="293239"/>
                  </a:lnTo>
                  <a:lnTo>
                    <a:pt x="1311593" y="304359"/>
                  </a:lnTo>
                  <a:lnTo>
                    <a:pt x="1316356" y="315796"/>
                  </a:lnTo>
                  <a:lnTo>
                    <a:pt x="1320483" y="327234"/>
                  </a:lnTo>
                  <a:lnTo>
                    <a:pt x="1324293" y="338671"/>
                  </a:lnTo>
                  <a:lnTo>
                    <a:pt x="1328421" y="350426"/>
                  </a:lnTo>
                  <a:lnTo>
                    <a:pt x="1331913" y="362181"/>
                  </a:lnTo>
                  <a:lnTo>
                    <a:pt x="1335088" y="373936"/>
                  </a:lnTo>
                  <a:lnTo>
                    <a:pt x="1337946" y="386009"/>
                  </a:lnTo>
                  <a:lnTo>
                    <a:pt x="1340803" y="398081"/>
                  </a:lnTo>
                  <a:lnTo>
                    <a:pt x="1343026" y="410472"/>
                  </a:lnTo>
                  <a:lnTo>
                    <a:pt x="1344931" y="422862"/>
                  </a:lnTo>
                  <a:lnTo>
                    <a:pt x="1346518" y="435252"/>
                  </a:lnTo>
                  <a:lnTo>
                    <a:pt x="1348106" y="447643"/>
                  </a:lnTo>
                  <a:lnTo>
                    <a:pt x="1349058" y="460033"/>
                  </a:lnTo>
                  <a:lnTo>
                    <a:pt x="1350011" y="472741"/>
                  </a:lnTo>
                  <a:lnTo>
                    <a:pt x="1350646" y="485449"/>
                  </a:lnTo>
                  <a:lnTo>
                    <a:pt x="1350963" y="498475"/>
                  </a:lnTo>
                  <a:lnTo>
                    <a:pt x="1350646" y="513407"/>
                  </a:lnTo>
                  <a:lnTo>
                    <a:pt x="1349693" y="528975"/>
                  </a:lnTo>
                  <a:lnTo>
                    <a:pt x="1348423" y="543907"/>
                  </a:lnTo>
                  <a:lnTo>
                    <a:pt x="1347153" y="558521"/>
                  </a:lnTo>
                  <a:lnTo>
                    <a:pt x="1345248" y="573453"/>
                  </a:lnTo>
                  <a:lnTo>
                    <a:pt x="1342708" y="588067"/>
                  </a:lnTo>
                  <a:lnTo>
                    <a:pt x="1339851" y="602682"/>
                  </a:lnTo>
                  <a:lnTo>
                    <a:pt x="1336358" y="616660"/>
                  </a:lnTo>
                  <a:lnTo>
                    <a:pt x="1332866" y="631275"/>
                  </a:lnTo>
                  <a:lnTo>
                    <a:pt x="1328738" y="645254"/>
                  </a:lnTo>
                  <a:lnTo>
                    <a:pt x="1324293" y="658915"/>
                  </a:lnTo>
                  <a:lnTo>
                    <a:pt x="1319531" y="672576"/>
                  </a:lnTo>
                  <a:lnTo>
                    <a:pt x="1314133" y="685920"/>
                  </a:lnTo>
                  <a:lnTo>
                    <a:pt x="1308418" y="699263"/>
                  </a:lnTo>
                  <a:lnTo>
                    <a:pt x="1302386" y="712607"/>
                  </a:lnTo>
                  <a:lnTo>
                    <a:pt x="1296353" y="725315"/>
                  </a:lnTo>
                  <a:lnTo>
                    <a:pt x="1289368" y="738023"/>
                  </a:lnTo>
                  <a:lnTo>
                    <a:pt x="1282383" y="750413"/>
                  </a:lnTo>
                  <a:lnTo>
                    <a:pt x="1275081" y="762486"/>
                  </a:lnTo>
                  <a:lnTo>
                    <a:pt x="1267143" y="774559"/>
                  </a:lnTo>
                  <a:lnTo>
                    <a:pt x="1259206" y="786313"/>
                  </a:lnTo>
                  <a:lnTo>
                    <a:pt x="1250633" y="797751"/>
                  </a:lnTo>
                  <a:lnTo>
                    <a:pt x="1242061" y="809188"/>
                  </a:lnTo>
                  <a:lnTo>
                    <a:pt x="1232853" y="819990"/>
                  </a:lnTo>
                  <a:lnTo>
                    <a:pt x="1223963" y="830792"/>
                  </a:lnTo>
                  <a:lnTo>
                    <a:pt x="1214121" y="841276"/>
                  </a:lnTo>
                  <a:lnTo>
                    <a:pt x="1204278" y="851442"/>
                  </a:lnTo>
                  <a:lnTo>
                    <a:pt x="1193801" y="860974"/>
                  </a:lnTo>
                  <a:lnTo>
                    <a:pt x="1183323" y="870822"/>
                  </a:lnTo>
                  <a:lnTo>
                    <a:pt x="1172528" y="880036"/>
                  </a:lnTo>
                  <a:lnTo>
                    <a:pt x="1161733" y="889249"/>
                  </a:lnTo>
                  <a:lnTo>
                    <a:pt x="1150303" y="897827"/>
                  </a:lnTo>
                  <a:lnTo>
                    <a:pt x="1134746" y="909264"/>
                  </a:lnTo>
                  <a:lnTo>
                    <a:pt x="1118236" y="920066"/>
                  </a:lnTo>
                  <a:lnTo>
                    <a:pt x="1101408" y="929915"/>
                  </a:lnTo>
                  <a:lnTo>
                    <a:pt x="1084581" y="939446"/>
                  </a:lnTo>
                  <a:lnTo>
                    <a:pt x="1066801" y="948342"/>
                  </a:lnTo>
                  <a:lnTo>
                    <a:pt x="1048703" y="956602"/>
                  </a:lnTo>
                  <a:lnTo>
                    <a:pt x="1040131" y="960414"/>
                  </a:lnTo>
                  <a:lnTo>
                    <a:pt x="1030606" y="963909"/>
                  </a:lnTo>
                  <a:lnTo>
                    <a:pt x="1021398" y="967722"/>
                  </a:lnTo>
                  <a:lnTo>
                    <a:pt x="1011873" y="970899"/>
                  </a:lnTo>
                  <a:lnTo>
                    <a:pt x="1002348" y="973758"/>
                  </a:lnTo>
                  <a:lnTo>
                    <a:pt x="993141" y="976617"/>
                  </a:lnTo>
                  <a:lnTo>
                    <a:pt x="983616" y="979794"/>
                  </a:lnTo>
                  <a:lnTo>
                    <a:pt x="973773" y="982018"/>
                  </a:lnTo>
                  <a:lnTo>
                    <a:pt x="963931" y="984560"/>
                  </a:lnTo>
                  <a:lnTo>
                    <a:pt x="954088" y="986466"/>
                  </a:lnTo>
                  <a:lnTo>
                    <a:pt x="944246" y="988372"/>
                  </a:lnTo>
                  <a:lnTo>
                    <a:pt x="934403" y="990596"/>
                  </a:lnTo>
                  <a:lnTo>
                    <a:pt x="924561" y="991867"/>
                  </a:lnTo>
                  <a:lnTo>
                    <a:pt x="914401" y="993455"/>
                  </a:lnTo>
                  <a:lnTo>
                    <a:pt x="904241" y="994409"/>
                  </a:lnTo>
                  <a:lnTo>
                    <a:pt x="893763" y="995362"/>
                  </a:lnTo>
                  <a:lnTo>
                    <a:pt x="883603" y="995997"/>
                  </a:lnTo>
                  <a:lnTo>
                    <a:pt x="873126" y="996632"/>
                  </a:lnTo>
                  <a:lnTo>
                    <a:pt x="862648" y="996950"/>
                  </a:lnTo>
                  <a:lnTo>
                    <a:pt x="852171" y="996950"/>
                  </a:lnTo>
                  <a:lnTo>
                    <a:pt x="840423" y="996950"/>
                  </a:lnTo>
                  <a:lnTo>
                    <a:pt x="828358" y="996315"/>
                  </a:lnTo>
                  <a:lnTo>
                    <a:pt x="816293" y="995679"/>
                  </a:lnTo>
                  <a:lnTo>
                    <a:pt x="804546" y="994726"/>
                  </a:lnTo>
                  <a:lnTo>
                    <a:pt x="792798" y="993455"/>
                  </a:lnTo>
                  <a:lnTo>
                    <a:pt x="781368" y="992185"/>
                  </a:lnTo>
                  <a:lnTo>
                    <a:pt x="769621" y="990278"/>
                  </a:lnTo>
                  <a:lnTo>
                    <a:pt x="758191" y="988054"/>
                  </a:lnTo>
                  <a:lnTo>
                    <a:pt x="746761" y="985831"/>
                  </a:lnTo>
                  <a:lnTo>
                    <a:pt x="735331" y="983289"/>
                  </a:lnTo>
                  <a:lnTo>
                    <a:pt x="724218" y="980430"/>
                  </a:lnTo>
                  <a:lnTo>
                    <a:pt x="713106" y="977253"/>
                  </a:lnTo>
                  <a:lnTo>
                    <a:pt x="702311" y="973758"/>
                  </a:lnTo>
                  <a:lnTo>
                    <a:pt x="691198" y="970263"/>
                  </a:lnTo>
                  <a:lnTo>
                    <a:pt x="680721" y="966768"/>
                  </a:lnTo>
                  <a:lnTo>
                    <a:pt x="670243" y="962321"/>
                  </a:lnTo>
                  <a:lnTo>
                    <a:pt x="659448" y="958190"/>
                  </a:lnTo>
                  <a:lnTo>
                    <a:pt x="648971" y="953425"/>
                  </a:lnTo>
                  <a:lnTo>
                    <a:pt x="638811" y="948659"/>
                  </a:lnTo>
                  <a:lnTo>
                    <a:pt x="628651" y="943894"/>
                  </a:lnTo>
                  <a:lnTo>
                    <a:pt x="618491" y="938493"/>
                  </a:lnTo>
                  <a:lnTo>
                    <a:pt x="608648" y="933410"/>
                  </a:lnTo>
                  <a:lnTo>
                    <a:pt x="599123" y="927373"/>
                  </a:lnTo>
                  <a:lnTo>
                    <a:pt x="589281" y="921655"/>
                  </a:lnTo>
                  <a:lnTo>
                    <a:pt x="579756" y="915618"/>
                  </a:lnTo>
                  <a:lnTo>
                    <a:pt x="570548" y="909264"/>
                  </a:lnTo>
                  <a:lnTo>
                    <a:pt x="561023" y="902910"/>
                  </a:lnTo>
                  <a:lnTo>
                    <a:pt x="552133" y="895921"/>
                  </a:lnTo>
                  <a:lnTo>
                    <a:pt x="543561" y="889249"/>
                  </a:lnTo>
                  <a:lnTo>
                    <a:pt x="534671" y="881942"/>
                  </a:lnTo>
                  <a:lnTo>
                    <a:pt x="526098" y="874952"/>
                  </a:lnTo>
                  <a:lnTo>
                    <a:pt x="517526" y="867328"/>
                  </a:lnTo>
                  <a:lnTo>
                    <a:pt x="508318" y="858750"/>
                  </a:lnTo>
                  <a:lnTo>
                    <a:pt x="499428" y="849854"/>
                  </a:lnTo>
                  <a:lnTo>
                    <a:pt x="490538" y="840958"/>
                  </a:lnTo>
                  <a:lnTo>
                    <a:pt x="481648" y="831427"/>
                  </a:lnTo>
                  <a:lnTo>
                    <a:pt x="473711" y="821896"/>
                  </a:lnTo>
                  <a:lnTo>
                    <a:pt x="465456" y="812047"/>
                  </a:lnTo>
                  <a:lnTo>
                    <a:pt x="457518" y="801881"/>
                  </a:lnTo>
                  <a:lnTo>
                    <a:pt x="449898" y="791714"/>
                  </a:lnTo>
                  <a:lnTo>
                    <a:pt x="442596" y="781548"/>
                  </a:lnTo>
                  <a:lnTo>
                    <a:pt x="435293" y="770746"/>
                  </a:lnTo>
                  <a:lnTo>
                    <a:pt x="428626" y="759944"/>
                  </a:lnTo>
                  <a:lnTo>
                    <a:pt x="421958" y="749142"/>
                  </a:lnTo>
                  <a:lnTo>
                    <a:pt x="415608" y="738023"/>
                  </a:lnTo>
                  <a:lnTo>
                    <a:pt x="409576" y="726585"/>
                  </a:lnTo>
                  <a:lnTo>
                    <a:pt x="403861" y="715148"/>
                  </a:lnTo>
                  <a:lnTo>
                    <a:pt x="398463" y="703393"/>
                  </a:lnTo>
                  <a:lnTo>
                    <a:pt x="393383" y="691638"/>
                  </a:lnTo>
                  <a:lnTo>
                    <a:pt x="388303" y="679566"/>
                  </a:lnTo>
                  <a:lnTo>
                    <a:pt x="383858" y="667493"/>
                  </a:lnTo>
                  <a:lnTo>
                    <a:pt x="379731" y="655420"/>
                  </a:lnTo>
                  <a:lnTo>
                    <a:pt x="375603" y="643030"/>
                  </a:lnTo>
                  <a:lnTo>
                    <a:pt x="372111" y="630322"/>
                  </a:lnTo>
                  <a:lnTo>
                    <a:pt x="368936" y="617614"/>
                  </a:lnTo>
                  <a:lnTo>
                    <a:pt x="365443" y="604588"/>
                  </a:lnTo>
                  <a:lnTo>
                    <a:pt x="362903" y="591880"/>
                  </a:lnTo>
                  <a:lnTo>
                    <a:pt x="360681" y="578854"/>
                  </a:lnTo>
                  <a:lnTo>
                    <a:pt x="358776" y="565828"/>
                  </a:lnTo>
                  <a:lnTo>
                    <a:pt x="357188" y="552485"/>
                  </a:lnTo>
                  <a:lnTo>
                    <a:pt x="355601" y="539141"/>
                  </a:lnTo>
                  <a:lnTo>
                    <a:pt x="354648" y="525480"/>
                  </a:lnTo>
                  <a:lnTo>
                    <a:pt x="354331" y="511819"/>
                  </a:lnTo>
                  <a:lnTo>
                    <a:pt x="354013" y="498475"/>
                  </a:lnTo>
                  <a:lnTo>
                    <a:pt x="354331" y="485449"/>
                  </a:lnTo>
                  <a:lnTo>
                    <a:pt x="354648" y="472741"/>
                  </a:lnTo>
                  <a:lnTo>
                    <a:pt x="355601" y="460033"/>
                  </a:lnTo>
                  <a:lnTo>
                    <a:pt x="356871" y="447643"/>
                  </a:lnTo>
                  <a:lnTo>
                    <a:pt x="358141" y="434935"/>
                  </a:lnTo>
                  <a:lnTo>
                    <a:pt x="360046" y="422544"/>
                  </a:lnTo>
                  <a:lnTo>
                    <a:pt x="361951" y="410472"/>
                  </a:lnTo>
                  <a:lnTo>
                    <a:pt x="364173" y="397763"/>
                  </a:lnTo>
                  <a:lnTo>
                    <a:pt x="366713" y="385691"/>
                  </a:lnTo>
                  <a:lnTo>
                    <a:pt x="369888" y="373936"/>
                  </a:lnTo>
                  <a:lnTo>
                    <a:pt x="373063" y="361863"/>
                  </a:lnTo>
                  <a:lnTo>
                    <a:pt x="376556" y="350108"/>
                  </a:lnTo>
                  <a:lnTo>
                    <a:pt x="380683" y="338671"/>
                  </a:lnTo>
                  <a:lnTo>
                    <a:pt x="384493" y="326916"/>
                  </a:lnTo>
                  <a:lnTo>
                    <a:pt x="388621" y="315796"/>
                  </a:lnTo>
                  <a:lnTo>
                    <a:pt x="393383" y="304359"/>
                  </a:lnTo>
                  <a:lnTo>
                    <a:pt x="398146" y="293239"/>
                  </a:lnTo>
                  <a:lnTo>
                    <a:pt x="403543" y="282755"/>
                  </a:lnTo>
                  <a:lnTo>
                    <a:pt x="408623" y="271636"/>
                  </a:lnTo>
                  <a:lnTo>
                    <a:pt x="414656" y="261151"/>
                  </a:lnTo>
                  <a:lnTo>
                    <a:pt x="420371" y="250667"/>
                  </a:lnTo>
                  <a:lnTo>
                    <a:pt x="426721" y="240183"/>
                  </a:lnTo>
                  <a:lnTo>
                    <a:pt x="432753" y="230017"/>
                  </a:lnTo>
                  <a:lnTo>
                    <a:pt x="439421" y="219850"/>
                  </a:lnTo>
                  <a:lnTo>
                    <a:pt x="446088" y="210001"/>
                  </a:lnTo>
                  <a:lnTo>
                    <a:pt x="453391" y="200153"/>
                  </a:lnTo>
                  <a:lnTo>
                    <a:pt x="460693" y="190939"/>
                  </a:lnTo>
                  <a:lnTo>
                    <a:pt x="467996" y="181408"/>
                  </a:lnTo>
                  <a:lnTo>
                    <a:pt x="475933" y="172195"/>
                  </a:lnTo>
                  <a:lnTo>
                    <a:pt x="483871" y="163299"/>
                  </a:lnTo>
                  <a:lnTo>
                    <a:pt x="491808" y="154403"/>
                  </a:lnTo>
                  <a:lnTo>
                    <a:pt x="500381" y="146143"/>
                  </a:lnTo>
                  <a:lnTo>
                    <a:pt x="508953" y="137565"/>
                  </a:lnTo>
                  <a:lnTo>
                    <a:pt x="517526" y="129305"/>
                  </a:lnTo>
                  <a:lnTo>
                    <a:pt x="526416" y="121680"/>
                  </a:lnTo>
                  <a:lnTo>
                    <a:pt x="535623" y="113738"/>
                  </a:lnTo>
                  <a:lnTo>
                    <a:pt x="545148" y="106113"/>
                  </a:lnTo>
                  <a:lnTo>
                    <a:pt x="554673" y="99123"/>
                  </a:lnTo>
                  <a:lnTo>
                    <a:pt x="564516" y="92134"/>
                  </a:lnTo>
                  <a:lnTo>
                    <a:pt x="574041" y="85462"/>
                  </a:lnTo>
                  <a:lnTo>
                    <a:pt x="584201" y="78473"/>
                  </a:lnTo>
                  <a:lnTo>
                    <a:pt x="594361" y="72119"/>
                  </a:lnTo>
                  <a:lnTo>
                    <a:pt x="604838" y="66082"/>
                  </a:lnTo>
                  <a:lnTo>
                    <a:pt x="615316" y="60046"/>
                  </a:lnTo>
                  <a:lnTo>
                    <a:pt x="625793" y="54645"/>
                  </a:lnTo>
                  <a:lnTo>
                    <a:pt x="636906" y="48926"/>
                  </a:lnTo>
                  <a:lnTo>
                    <a:pt x="647701" y="44161"/>
                  </a:lnTo>
                  <a:lnTo>
                    <a:pt x="658813" y="39395"/>
                  </a:lnTo>
                  <a:lnTo>
                    <a:pt x="670243" y="34630"/>
                  </a:lnTo>
                  <a:lnTo>
                    <a:pt x="681356" y="30182"/>
                  </a:lnTo>
                  <a:lnTo>
                    <a:pt x="693103" y="26052"/>
                  </a:lnTo>
                  <a:lnTo>
                    <a:pt x="704533" y="22239"/>
                  </a:lnTo>
                  <a:lnTo>
                    <a:pt x="716281" y="19062"/>
                  </a:lnTo>
                  <a:lnTo>
                    <a:pt x="728346" y="15568"/>
                  </a:lnTo>
                  <a:lnTo>
                    <a:pt x="740093" y="12708"/>
                  </a:lnTo>
                  <a:lnTo>
                    <a:pt x="752158" y="10167"/>
                  </a:lnTo>
                  <a:lnTo>
                    <a:pt x="764541" y="7625"/>
                  </a:lnTo>
                  <a:lnTo>
                    <a:pt x="776606" y="5719"/>
                  </a:lnTo>
                  <a:lnTo>
                    <a:pt x="788988" y="3813"/>
                  </a:lnTo>
                  <a:lnTo>
                    <a:pt x="801688" y="2542"/>
                  </a:lnTo>
                  <a:lnTo>
                    <a:pt x="814071" y="1271"/>
                  </a:lnTo>
                  <a:lnTo>
                    <a:pt x="826771" y="636"/>
                  </a:lnTo>
                  <a:lnTo>
                    <a:pt x="839471" y="0"/>
                  </a:lnTo>
                  <a:close/>
                </a:path>
              </a:pathLst>
            </a:custGeom>
            <a:solidFill>
              <a:srgbClr val="F7F7F7"/>
            </a:solidFill>
            <a:ln>
              <a:noFill/>
            </a:ln>
          </p:spPr>
          <p:txBody>
            <a:bodyPr anchor="ctr">
              <a:normAutofit fontScale="85000" lnSpcReduction="20000"/>
              <a:scene3d>
                <a:camera prst="orthographicFront"/>
                <a:lightRig rig="threePt" dir="t"/>
              </a:scene3d>
              <a:sp3d>
                <a:contourClr>
                  <a:srgbClr val="FFFFFF"/>
                </a:contourClr>
              </a:sp3d>
            </a:bodyPr>
            <a:lstStyle/>
            <a:p>
              <a:pPr algn="ctr" fontAlgn="base">
                <a:defRPr/>
              </a:pPr>
              <a:endParaRPr lang="zh-CN" altLang="en-US" sz="2400" strike="noStrike" noProof="1">
                <a:solidFill>
                  <a:srgbClr val="FFFFFF"/>
                </a:solidFill>
              </a:endParaRPr>
            </a:p>
          </p:txBody>
        </p:sp>
      </p:grpSp>
      <p:grpSp>
        <p:nvGrpSpPr>
          <p:cNvPr id="35846" name="组合 10"/>
          <p:cNvGrpSpPr/>
          <p:nvPr/>
        </p:nvGrpSpPr>
        <p:grpSpPr>
          <a:xfrm>
            <a:off x="2235200" y="2828925"/>
            <a:ext cx="506413" cy="504825"/>
            <a:chOff x="1519237" y="1651743"/>
            <a:chExt cx="447675" cy="447675"/>
          </a:xfrm>
        </p:grpSpPr>
        <p:sp>
          <p:nvSpPr>
            <p:cNvPr id="12" name="椭圆 11"/>
            <p:cNvSpPr/>
            <p:nvPr/>
          </p:nvSpPr>
          <p:spPr>
            <a:xfrm>
              <a:off x="1519237" y="1651743"/>
              <a:ext cx="447675" cy="447675"/>
            </a:xfrm>
            <a:prstGeom prst="ellipse">
              <a:avLst/>
            </a:prstGeom>
            <a:solidFill>
              <a:schemeClr val="accent1">
                <a:lumMod val="50000"/>
              </a:schemeClr>
            </a:solidFill>
            <a:ln w="1905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lnSpc>
                  <a:spcPct val="80000"/>
                </a:lnSpc>
              </a:pPr>
              <a:endParaRPr lang="zh-CN" altLang="en-US" sz="2000">
                <a:solidFill>
                  <a:srgbClr val="FFFFFF"/>
                </a:solidFill>
                <a:latin typeface="Arial" panose="020B0604020202020204" pitchFamily="34" charset="0"/>
                <a:ea typeface="黑体" panose="02010609060101010101" charset="-122"/>
              </a:endParaRPr>
            </a:p>
          </p:txBody>
        </p:sp>
        <p:sp>
          <p:nvSpPr>
            <p:cNvPr id="13" name="KSO_Shape"/>
            <p:cNvSpPr/>
            <p:nvPr/>
          </p:nvSpPr>
          <p:spPr bwMode="auto">
            <a:xfrm>
              <a:off x="1632717" y="1704975"/>
              <a:ext cx="247650" cy="313481"/>
            </a:xfrm>
            <a:custGeom>
              <a:avLst/>
              <a:gdLst>
                <a:gd name="T0" fmla="*/ 508479 w 1679575"/>
                <a:gd name="T1" fmla="*/ 933537 h 2125662"/>
                <a:gd name="T2" fmla="*/ 645344 w 1679575"/>
                <a:gd name="T3" fmla="*/ 1004349 h 2125662"/>
                <a:gd name="T4" fmla="*/ 637947 w 1679575"/>
                <a:gd name="T5" fmla="*/ 1045870 h 2125662"/>
                <a:gd name="T6" fmla="*/ 629410 w 1679575"/>
                <a:gd name="T7" fmla="*/ 1095637 h 2125662"/>
                <a:gd name="T8" fmla="*/ 645913 w 1679575"/>
                <a:gd name="T9" fmla="*/ 1148533 h 2125662"/>
                <a:gd name="T10" fmla="*/ 923628 w 1679575"/>
                <a:gd name="T11" fmla="*/ 1679766 h 2125662"/>
                <a:gd name="T12" fmla="*/ 886068 w 1679575"/>
                <a:gd name="T13" fmla="*/ 1137442 h 2125662"/>
                <a:gd name="T14" fmla="*/ 896597 w 1679575"/>
                <a:gd name="T15" fmla="*/ 1083408 h 2125662"/>
                <a:gd name="T16" fmla="*/ 885214 w 1679575"/>
                <a:gd name="T17" fmla="*/ 1039044 h 2125662"/>
                <a:gd name="T18" fmla="*/ 917083 w 1679575"/>
                <a:gd name="T19" fmla="*/ 999799 h 2125662"/>
                <a:gd name="T20" fmla="*/ 1048543 w 1679575"/>
                <a:gd name="T21" fmla="*/ 927280 h 2125662"/>
                <a:gd name="T22" fmla="*/ 1168905 w 1679575"/>
                <a:gd name="T23" fmla="*/ 933822 h 2125662"/>
                <a:gd name="T24" fmla="*/ 1257397 w 1679575"/>
                <a:gd name="T25" fmla="*/ 1021128 h 2125662"/>
                <a:gd name="T26" fmla="*/ 1333655 w 1679575"/>
                <a:gd name="T27" fmla="*/ 1118957 h 2125662"/>
                <a:gd name="T28" fmla="*/ 1397392 w 1679575"/>
                <a:gd name="T29" fmla="*/ 1227592 h 2125662"/>
                <a:gd name="T30" fmla="*/ 1446903 w 1679575"/>
                <a:gd name="T31" fmla="*/ 1349025 h 2125662"/>
                <a:gd name="T32" fmla="*/ 1482186 w 1679575"/>
                <a:gd name="T33" fmla="*/ 1483540 h 2125662"/>
                <a:gd name="T34" fmla="*/ 1501820 w 1679575"/>
                <a:gd name="T35" fmla="*/ 1632274 h 2125662"/>
                <a:gd name="T36" fmla="*/ 1439790 w 1679575"/>
                <a:gd name="T37" fmla="*/ 1742331 h 2125662"/>
                <a:gd name="T38" fmla="*/ 1242601 w 1679575"/>
                <a:gd name="T39" fmla="*/ 1826794 h 2125662"/>
                <a:gd name="T40" fmla="*/ 1035738 w 1679575"/>
                <a:gd name="T41" fmla="*/ 1881112 h 2125662"/>
                <a:gd name="T42" fmla="*/ 822331 w 1679575"/>
                <a:gd name="T43" fmla="*/ 1904432 h 2125662"/>
                <a:gd name="T44" fmla="*/ 596403 w 1679575"/>
                <a:gd name="T45" fmla="*/ 1894194 h 2125662"/>
                <a:gd name="T46" fmla="*/ 373036 w 1679575"/>
                <a:gd name="T47" fmla="*/ 1847838 h 2125662"/>
                <a:gd name="T48" fmla="*/ 159344 w 1679575"/>
                <a:gd name="T49" fmla="*/ 1766788 h 2125662"/>
                <a:gd name="T50" fmla="*/ 0 w 1679575"/>
                <a:gd name="T51" fmla="*/ 1676354 h 2125662"/>
                <a:gd name="T52" fmla="*/ 15365 w 1679575"/>
                <a:gd name="T53" fmla="*/ 1518519 h 2125662"/>
                <a:gd name="T54" fmla="*/ 47234 w 1679575"/>
                <a:gd name="T55" fmla="*/ 1376611 h 2125662"/>
                <a:gd name="T56" fmla="*/ 94468 w 1679575"/>
                <a:gd name="T57" fmla="*/ 1249206 h 2125662"/>
                <a:gd name="T58" fmla="*/ 155930 w 1679575"/>
                <a:gd name="T59" fmla="*/ 1135735 h 2125662"/>
                <a:gd name="T60" fmla="*/ 230765 w 1679575"/>
                <a:gd name="T61" fmla="*/ 1035348 h 2125662"/>
                <a:gd name="T62" fmla="*/ 317835 w 1679575"/>
                <a:gd name="T63" fmla="*/ 946334 h 2125662"/>
                <a:gd name="T64" fmla="*/ 427669 w 1679575"/>
                <a:gd name="T65" fmla="*/ 860449 h 2125662"/>
                <a:gd name="T66" fmla="*/ 831848 w 1679575"/>
                <a:gd name="T67" fmla="*/ 5125 h 2125662"/>
                <a:gd name="T68" fmla="*/ 927152 w 1679575"/>
                <a:gd name="T69" fmla="*/ 31035 h 2125662"/>
                <a:gd name="T70" fmla="*/ 1013353 w 1679575"/>
                <a:gd name="T71" fmla="*/ 76590 h 2125662"/>
                <a:gd name="T72" fmla="*/ 1087035 w 1679575"/>
                <a:gd name="T73" fmla="*/ 138945 h 2125662"/>
                <a:gd name="T74" fmla="*/ 1145356 w 1679575"/>
                <a:gd name="T75" fmla="*/ 215250 h 2125662"/>
                <a:gd name="T76" fmla="*/ 1186607 w 1679575"/>
                <a:gd name="T77" fmla="*/ 303514 h 2125662"/>
                <a:gd name="T78" fmla="*/ 1207944 w 1679575"/>
                <a:gd name="T79" fmla="*/ 401174 h 2125662"/>
                <a:gd name="T80" fmla="*/ 1205383 w 1679575"/>
                <a:gd name="T81" fmla="*/ 513924 h 2125662"/>
                <a:gd name="T82" fmla="*/ 1172382 w 1679575"/>
                <a:gd name="T83" fmla="*/ 626673 h 2125662"/>
                <a:gd name="T84" fmla="*/ 1112924 w 1679575"/>
                <a:gd name="T85" fmla="*/ 725187 h 2125662"/>
                <a:gd name="T86" fmla="*/ 1030706 w 1679575"/>
                <a:gd name="T87" fmla="*/ 804625 h 2125662"/>
                <a:gd name="T88" fmla="*/ 915204 w 1679575"/>
                <a:gd name="T89" fmla="*/ 867264 h 2125662"/>
                <a:gd name="T90" fmla="*/ 837253 w 1679575"/>
                <a:gd name="T91" fmla="*/ 887764 h 2125662"/>
                <a:gd name="T92" fmla="*/ 753044 w 1679575"/>
                <a:gd name="T93" fmla="*/ 893458 h 2125662"/>
                <a:gd name="T94" fmla="*/ 658879 w 1679575"/>
                <a:gd name="T95" fmla="*/ 881215 h 2125662"/>
                <a:gd name="T96" fmla="*/ 572394 w 1679575"/>
                <a:gd name="T97" fmla="*/ 850180 h 2125662"/>
                <a:gd name="T98" fmla="*/ 494728 w 1679575"/>
                <a:gd name="T99" fmla="*/ 802917 h 2125662"/>
                <a:gd name="T100" fmla="*/ 424459 w 1679575"/>
                <a:gd name="T101" fmla="*/ 736576 h 2125662"/>
                <a:gd name="T102" fmla="*/ 366992 w 1679575"/>
                <a:gd name="T103" fmla="*/ 651159 h 2125662"/>
                <a:gd name="T104" fmla="*/ 330578 w 1679575"/>
                <a:gd name="T105" fmla="*/ 553500 h 2125662"/>
                <a:gd name="T106" fmla="*/ 317206 w 1679575"/>
                <a:gd name="T107" fmla="*/ 446729 h 2125662"/>
                <a:gd name="T108" fmla="*/ 328586 w 1679575"/>
                <a:gd name="T109" fmla="*/ 345653 h 2125662"/>
                <a:gd name="T110" fmla="*/ 361587 w 1679575"/>
                <a:gd name="T111" fmla="*/ 253403 h 2125662"/>
                <a:gd name="T112" fmla="*/ 412795 w 1679575"/>
                <a:gd name="T113" fmla="*/ 171118 h 2125662"/>
                <a:gd name="T114" fmla="*/ 479934 w 1679575"/>
                <a:gd name="T115" fmla="*/ 101931 h 2125662"/>
                <a:gd name="T116" fmla="*/ 560729 w 1679575"/>
                <a:gd name="T117" fmla="*/ 48972 h 2125662"/>
                <a:gd name="T118" fmla="*/ 652620 w 1679575"/>
                <a:gd name="T119" fmla="*/ 13952 h 2125662"/>
                <a:gd name="T120" fmla="*/ 752191 w 1679575"/>
                <a:gd name="T121" fmla="*/ 0 h 212566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679575" h="2125662">
                  <a:moveTo>
                    <a:pt x="481421" y="957262"/>
                  </a:moveTo>
                  <a:lnTo>
                    <a:pt x="484914" y="961070"/>
                  </a:lnTo>
                  <a:lnTo>
                    <a:pt x="490948" y="968686"/>
                  </a:lnTo>
                  <a:lnTo>
                    <a:pt x="497299" y="975667"/>
                  </a:lnTo>
                  <a:lnTo>
                    <a:pt x="510319" y="990264"/>
                  </a:lnTo>
                  <a:lnTo>
                    <a:pt x="523657" y="1003909"/>
                  </a:lnTo>
                  <a:lnTo>
                    <a:pt x="537947" y="1017237"/>
                  </a:lnTo>
                  <a:lnTo>
                    <a:pt x="552237" y="1029613"/>
                  </a:lnTo>
                  <a:lnTo>
                    <a:pt x="567480" y="1041671"/>
                  </a:lnTo>
                  <a:lnTo>
                    <a:pt x="583040" y="1053095"/>
                  </a:lnTo>
                  <a:lnTo>
                    <a:pt x="598601" y="1063884"/>
                  </a:lnTo>
                  <a:lnTo>
                    <a:pt x="615114" y="1074039"/>
                  </a:lnTo>
                  <a:lnTo>
                    <a:pt x="631627" y="1083558"/>
                  </a:lnTo>
                  <a:lnTo>
                    <a:pt x="649093" y="1092126"/>
                  </a:lnTo>
                  <a:lnTo>
                    <a:pt x="666241" y="1100377"/>
                  </a:lnTo>
                  <a:lnTo>
                    <a:pt x="684025" y="1107993"/>
                  </a:lnTo>
                  <a:lnTo>
                    <a:pt x="701808" y="1114657"/>
                  </a:lnTo>
                  <a:lnTo>
                    <a:pt x="720226" y="1120686"/>
                  </a:lnTo>
                  <a:lnTo>
                    <a:pt x="738645" y="1125763"/>
                  </a:lnTo>
                  <a:lnTo>
                    <a:pt x="734517" y="1130840"/>
                  </a:lnTo>
                  <a:lnTo>
                    <a:pt x="730706" y="1135283"/>
                  </a:lnTo>
                  <a:lnTo>
                    <a:pt x="727213" y="1140043"/>
                  </a:lnTo>
                  <a:lnTo>
                    <a:pt x="723402" y="1145437"/>
                  </a:lnTo>
                  <a:lnTo>
                    <a:pt x="720544" y="1150515"/>
                  </a:lnTo>
                  <a:lnTo>
                    <a:pt x="717368" y="1155909"/>
                  </a:lnTo>
                  <a:lnTo>
                    <a:pt x="714510" y="1161304"/>
                  </a:lnTo>
                  <a:lnTo>
                    <a:pt x="711970" y="1167016"/>
                  </a:lnTo>
                  <a:lnTo>
                    <a:pt x="710064" y="1172410"/>
                  </a:lnTo>
                  <a:lnTo>
                    <a:pt x="708159" y="1178439"/>
                  </a:lnTo>
                  <a:lnTo>
                    <a:pt x="706254" y="1184151"/>
                  </a:lnTo>
                  <a:lnTo>
                    <a:pt x="704983" y="1190498"/>
                  </a:lnTo>
                  <a:lnTo>
                    <a:pt x="704031" y="1196210"/>
                  </a:lnTo>
                  <a:lnTo>
                    <a:pt x="702761" y="1202556"/>
                  </a:lnTo>
                  <a:lnTo>
                    <a:pt x="702443" y="1208903"/>
                  </a:lnTo>
                  <a:lnTo>
                    <a:pt x="702125" y="1215249"/>
                  </a:lnTo>
                  <a:lnTo>
                    <a:pt x="702443" y="1222548"/>
                  </a:lnTo>
                  <a:lnTo>
                    <a:pt x="703078" y="1229529"/>
                  </a:lnTo>
                  <a:lnTo>
                    <a:pt x="704348" y="1236510"/>
                  </a:lnTo>
                  <a:lnTo>
                    <a:pt x="705619" y="1243174"/>
                  </a:lnTo>
                  <a:lnTo>
                    <a:pt x="707206" y="1249838"/>
                  </a:lnTo>
                  <a:lnTo>
                    <a:pt x="709112" y="1256819"/>
                  </a:lnTo>
                  <a:lnTo>
                    <a:pt x="711652" y="1263166"/>
                  </a:lnTo>
                  <a:lnTo>
                    <a:pt x="714193" y="1269512"/>
                  </a:lnTo>
                  <a:lnTo>
                    <a:pt x="717686" y="1275542"/>
                  </a:lnTo>
                  <a:lnTo>
                    <a:pt x="720861" y="1281571"/>
                  </a:lnTo>
                  <a:lnTo>
                    <a:pt x="724355" y="1287283"/>
                  </a:lnTo>
                  <a:lnTo>
                    <a:pt x="728483" y="1292995"/>
                  </a:lnTo>
                  <a:lnTo>
                    <a:pt x="732611" y="1298389"/>
                  </a:lnTo>
                  <a:lnTo>
                    <a:pt x="737057" y="1303784"/>
                  </a:lnTo>
                  <a:lnTo>
                    <a:pt x="742138" y="1308861"/>
                  </a:lnTo>
                  <a:lnTo>
                    <a:pt x="746901" y="1313304"/>
                  </a:lnTo>
                  <a:lnTo>
                    <a:pt x="672275" y="1874339"/>
                  </a:lnTo>
                  <a:lnTo>
                    <a:pt x="854237" y="2050773"/>
                  </a:lnTo>
                  <a:lnTo>
                    <a:pt x="1030800" y="1874339"/>
                  </a:lnTo>
                  <a:lnTo>
                    <a:pt x="956173" y="1313304"/>
                  </a:lnTo>
                  <a:lnTo>
                    <a:pt x="961572" y="1308544"/>
                  </a:lnTo>
                  <a:lnTo>
                    <a:pt x="966018" y="1303466"/>
                  </a:lnTo>
                  <a:lnTo>
                    <a:pt x="970781" y="1298072"/>
                  </a:lnTo>
                  <a:lnTo>
                    <a:pt x="974910" y="1292995"/>
                  </a:lnTo>
                  <a:lnTo>
                    <a:pt x="978720" y="1286965"/>
                  </a:lnTo>
                  <a:lnTo>
                    <a:pt x="982531" y="1281571"/>
                  </a:lnTo>
                  <a:lnTo>
                    <a:pt x="986024" y="1275224"/>
                  </a:lnTo>
                  <a:lnTo>
                    <a:pt x="988882" y="1269195"/>
                  </a:lnTo>
                  <a:lnTo>
                    <a:pt x="991423" y="1262849"/>
                  </a:lnTo>
                  <a:lnTo>
                    <a:pt x="994281" y="1256502"/>
                  </a:lnTo>
                  <a:lnTo>
                    <a:pt x="996186" y="1249838"/>
                  </a:lnTo>
                  <a:lnTo>
                    <a:pt x="997774" y="1243174"/>
                  </a:lnTo>
                  <a:lnTo>
                    <a:pt x="999044" y="1236510"/>
                  </a:lnTo>
                  <a:lnTo>
                    <a:pt x="999997" y="1229212"/>
                  </a:lnTo>
                  <a:lnTo>
                    <a:pt x="1000632" y="1222548"/>
                  </a:lnTo>
                  <a:lnTo>
                    <a:pt x="1000632" y="1215249"/>
                  </a:lnTo>
                  <a:lnTo>
                    <a:pt x="1000632" y="1208903"/>
                  </a:lnTo>
                  <a:lnTo>
                    <a:pt x="1000314" y="1203191"/>
                  </a:lnTo>
                  <a:lnTo>
                    <a:pt x="999679" y="1197479"/>
                  </a:lnTo>
                  <a:lnTo>
                    <a:pt x="998727" y="1191767"/>
                  </a:lnTo>
                  <a:lnTo>
                    <a:pt x="997456" y="1186055"/>
                  </a:lnTo>
                  <a:lnTo>
                    <a:pt x="996186" y="1180661"/>
                  </a:lnTo>
                  <a:lnTo>
                    <a:pt x="994598" y="1175266"/>
                  </a:lnTo>
                  <a:lnTo>
                    <a:pt x="992375" y="1169872"/>
                  </a:lnTo>
                  <a:lnTo>
                    <a:pt x="990152" y="1164794"/>
                  </a:lnTo>
                  <a:lnTo>
                    <a:pt x="987929" y="1159400"/>
                  </a:lnTo>
                  <a:lnTo>
                    <a:pt x="985389" y="1154640"/>
                  </a:lnTo>
                  <a:lnTo>
                    <a:pt x="982849" y="1149563"/>
                  </a:lnTo>
                  <a:lnTo>
                    <a:pt x="979355" y="1144803"/>
                  </a:lnTo>
                  <a:lnTo>
                    <a:pt x="976497" y="1139725"/>
                  </a:lnTo>
                  <a:lnTo>
                    <a:pt x="973004" y="1135283"/>
                  </a:lnTo>
                  <a:lnTo>
                    <a:pt x="969829" y="1130840"/>
                  </a:lnTo>
                  <a:lnTo>
                    <a:pt x="987612" y="1126398"/>
                  </a:lnTo>
                  <a:lnTo>
                    <a:pt x="1005713" y="1121320"/>
                  </a:lnTo>
                  <a:lnTo>
                    <a:pt x="1023496" y="1115609"/>
                  </a:lnTo>
                  <a:lnTo>
                    <a:pt x="1041280" y="1109262"/>
                  </a:lnTo>
                  <a:lnTo>
                    <a:pt x="1058428" y="1101963"/>
                  </a:lnTo>
                  <a:lnTo>
                    <a:pt x="1075576" y="1094665"/>
                  </a:lnTo>
                  <a:lnTo>
                    <a:pt x="1092089" y="1086097"/>
                  </a:lnTo>
                  <a:lnTo>
                    <a:pt x="1108602" y="1076895"/>
                  </a:lnTo>
                  <a:lnTo>
                    <a:pt x="1124480" y="1067375"/>
                  </a:lnTo>
                  <a:lnTo>
                    <a:pt x="1140041" y="1056903"/>
                  </a:lnTo>
                  <a:lnTo>
                    <a:pt x="1155601" y="1046114"/>
                  </a:lnTo>
                  <a:lnTo>
                    <a:pt x="1170209" y="1034690"/>
                  </a:lnTo>
                  <a:lnTo>
                    <a:pt x="1184817" y="1022632"/>
                  </a:lnTo>
                  <a:lnTo>
                    <a:pt x="1198472" y="1009938"/>
                  </a:lnTo>
                  <a:lnTo>
                    <a:pt x="1211809" y="996928"/>
                  </a:lnTo>
                  <a:lnTo>
                    <a:pt x="1225147" y="983283"/>
                  </a:lnTo>
                  <a:lnTo>
                    <a:pt x="1228640" y="979792"/>
                  </a:lnTo>
                  <a:lnTo>
                    <a:pt x="1232451" y="982966"/>
                  </a:lnTo>
                  <a:lnTo>
                    <a:pt x="1257220" y="1002005"/>
                  </a:lnTo>
                  <a:lnTo>
                    <a:pt x="1281037" y="1021680"/>
                  </a:lnTo>
                  <a:lnTo>
                    <a:pt x="1304537" y="1041989"/>
                  </a:lnTo>
                  <a:lnTo>
                    <a:pt x="1316604" y="1052143"/>
                  </a:lnTo>
                  <a:lnTo>
                    <a:pt x="1327719" y="1062615"/>
                  </a:lnTo>
                  <a:lnTo>
                    <a:pt x="1338833" y="1073404"/>
                  </a:lnTo>
                  <a:lnTo>
                    <a:pt x="1349948" y="1084193"/>
                  </a:lnTo>
                  <a:lnTo>
                    <a:pt x="1361062" y="1094982"/>
                  </a:lnTo>
                  <a:lnTo>
                    <a:pt x="1371860" y="1105771"/>
                  </a:lnTo>
                  <a:lnTo>
                    <a:pt x="1382339" y="1116561"/>
                  </a:lnTo>
                  <a:lnTo>
                    <a:pt x="1392818" y="1127984"/>
                  </a:lnTo>
                  <a:lnTo>
                    <a:pt x="1403298" y="1139408"/>
                  </a:lnTo>
                  <a:lnTo>
                    <a:pt x="1413460" y="1150832"/>
                  </a:lnTo>
                  <a:lnTo>
                    <a:pt x="1423304" y="1162573"/>
                  </a:lnTo>
                  <a:lnTo>
                    <a:pt x="1433149" y="1174314"/>
                  </a:lnTo>
                  <a:lnTo>
                    <a:pt x="1442675" y="1186373"/>
                  </a:lnTo>
                  <a:lnTo>
                    <a:pt x="1452202" y="1198748"/>
                  </a:lnTo>
                  <a:lnTo>
                    <a:pt x="1461411" y="1210807"/>
                  </a:lnTo>
                  <a:lnTo>
                    <a:pt x="1470621" y="1223183"/>
                  </a:lnTo>
                  <a:lnTo>
                    <a:pt x="1479830" y="1235876"/>
                  </a:lnTo>
                  <a:lnTo>
                    <a:pt x="1488404" y="1248569"/>
                  </a:lnTo>
                  <a:lnTo>
                    <a:pt x="1496978" y="1261262"/>
                  </a:lnTo>
                  <a:lnTo>
                    <a:pt x="1505552" y="1274272"/>
                  </a:lnTo>
                  <a:lnTo>
                    <a:pt x="1513809" y="1287600"/>
                  </a:lnTo>
                  <a:lnTo>
                    <a:pt x="1521748" y="1300611"/>
                  </a:lnTo>
                  <a:lnTo>
                    <a:pt x="1529687" y="1314573"/>
                  </a:lnTo>
                  <a:lnTo>
                    <a:pt x="1537308" y="1328218"/>
                  </a:lnTo>
                  <a:lnTo>
                    <a:pt x="1544930" y="1341863"/>
                  </a:lnTo>
                  <a:lnTo>
                    <a:pt x="1552234" y="1355826"/>
                  </a:lnTo>
                  <a:lnTo>
                    <a:pt x="1559537" y="1369788"/>
                  </a:lnTo>
                  <a:lnTo>
                    <a:pt x="1566206" y="1384385"/>
                  </a:lnTo>
                  <a:lnTo>
                    <a:pt x="1573193" y="1398982"/>
                  </a:lnTo>
                  <a:lnTo>
                    <a:pt x="1579544" y="1413579"/>
                  </a:lnTo>
                  <a:lnTo>
                    <a:pt x="1586213" y="1428176"/>
                  </a:lnTo>
                  <a:lnTo>
                    <a:pt x="1592246" y="1443725"/>
                  </a:lnTo>
                  <a:lnTo>
                    <a:pt x="1598280" y="1458640"/>
                  </a:lnTo>
                  <a:lnTo>
                    <a:pt x="1603996" y="1473871"/>
                  </a:lnTo>
                  <a:lnTo>
                    <a:pt x="1609712" y="1489738"/>
                  </a:lnTo>
                  <a:lnTo>
                    <a:pt x="1614793" y="1505287"/>
                  </a:lnTo>
                  <a:lnTo>
                    <a:pt x="1620191" y="1521153"/>
                  </a:lnTo>
                  <a:lnTo>
                    <a:pt x="1624955" y="1537337"/>
                  </a:lnTo>
                  <a:lnTo>
                    <a:pt x="1630036" y="1553521"/>
                  </a:lnTo>
                  <a:lnTo>
                    <a:pt x="1634482" y="1570339"/>
                  </a:lnTo>
                  <a:lnTo>
                    <a:pt x="1638610" y="1586840"/>
                  </a:lnTo>
                  <a:lnTo>
                    <a:pt x="1643056" y="1603976"/>
                  </a:lnTo>
                  <a:lnTo>
                    <a:pt x="1646867" y="1620794"/>
                  </a:lnTo>
                  <a:lnTo>
                    <a:pt x="1650677" y="1637930"/>
                  </a:lnTo>
                  <a:lnTo>
                    <a:pt x="1654170" y="1655383"/>
                  </a:lnTo>
                  <a:lnTo>
                    <a:pt x="1657664" y="1673153"/>
                  </a:lnTo>
                  <a:lnTo>
                    <a:pt x="1660522" y="1690923"/>
                  </a:lnTo>
                  <a:lnTo>
                    <a:pt x="1663697" y="1709011"/>
                  </a:lnTo>
                  <a:lnTo>
                    <a:pt x="1666238" y="1727099"/>
                  </a:lnTo>
                  <a:lnTo>
                    <a:pt x="1668461" y="1745821"/>
                  </a:lnTo>
                  <a:lnTo>
                    <a:pt x="1670684" y="1764226"/>
                  </a:lnTo>
                  <a:lnTo>
                    <a:pt x="1672589" y="1783266"/>
                  </a:lnTo>
                  <a:lnTo>
                    <a:pt x="1674177" y="1802305"/>
                  </a:lnTo>
                  <a:lnTo>
                    <a:pt x="1676082" y="1821345"/>
                  </a:lnTo>
                  <a:lnTo>
                    <a:pt x="1677352" y="1841019"/>
                  </a:lnTo>
                  <a:lnTo>
                    <a:pt x="1678305" y="1860694"/>
                  </a:lnTo>
                  <a:lnTo>
                    <a:pt x="1679258" y="1880368"/>
                  </a:lnTo>
                  <a:lnTo>
                    <a:pt x="1679575" y="1900677"/>
                  </a:lnTo>
                  <a:lnTo>
                    <a:pt x="1679575" y="1903850"/>
                  </a:lnTo>
                  <a:lnTo>
                    <a:pt x="1677035" y="1905437"/>
                  </a:lnTo>
                  <a:lnTo>
                    <a:pt x="1653853" y="1918765"/>
                  </a:lnTo>
                  <a:lnTo>
                    <a:pt x="1630353" y="1931775"/>
                  </a:lnTo>
                  <a:lnTo>
                    <a:pt x="1606854" y="1944151"/>
                  </a:lnTo>
                  <a:lnTo>
                    <a:pt x="1583037" y="1956209"/>
                  </a:lnTo>
                  <a:lnTo>
                    <a:pt x="1558902" y="1967950"/>
                  </a:lnTo>
                  <a:lnTo>
                    <a:pt x="1534768" y="1979374"/>
                  </a:lnTo>
                  <a:lnTo>
                    <a:pt x="1510316" y="1990163"/>
                  </a:lnTo>
                  <a:lnTo>
                    <a:pt x="1485864" y="2000635"/>
                  </a:lnTo>
                  <a:lnTo>
                    <a:pt x="1461411" y="2010790"/>
                  </a:lnTo>
                  <a:lnTo>
                    <a:pt x="1436642" y="2020627"/>
                  </a:lnTo>
                  <a:lnTo>
                    <a:pt x="1411872" y="2029512"/>
                  </a:lnTo>
                  <a:lnTo>
                    <a:pt x="1386785" y="2038397"/>
                  </a:lnTo>
                  <a:lnTo>
                    <a:pt x="1361380" y="2046965"/>
                  </a:lnTo>
                  <a:lnTo>
                    <a:pt x="1335975" y="2054581"/>
                  </a:lnTo>
                  <a:lnTo>
                    <a:pt x="1310570" y="2062514"/>
                  </a:lnTo>
                  <a:lnTo>
                    <a:pt x="1285166" y="2069495"/>
                  </a:lnTo>
                  <a:lnTo>
                    <a:pt x="1259443" y="2076159"/>
                  </a:lnTo>
                  <a:lnTo>
                    <a:pt x="1233403" y="2082506"/>
                  </a:lnTo>
                  <a:lnTo>
                    <a:pt x="1207681" y="2088535"/>
                  </a:lnTo>
                  <a:lnTo>
                    <a:pt x="1181959" y="2093929"/>
                  </a:lnTo>
                  <a:lnTo>
                    <a:pt x="1155919" y="2099007"/>
                  </a:lnTo>
                  <a:lnTo>
                    <a:pt x="1129561" y="2103767"/>
                  </a:lnTo>
                  <a:lnTo>
                    <a:pt x="1103204" y="2107892"/>
                  </a:lnTo>
                  <a:lnTo>
                    <a:pt x="1077164" y="2111382"/>
                  </a:lnTo>
                  <a:lnTo>
                    <a:pt x="1050806" y="2114873"/>
                  </a:lnTo>
                  <a:lnTo>
                    <a:pt x="1024131" y="2117729"/>
                  </a:lnTo>
                  <a:lnTo>
                    <a:pt x="997774" y="2119950"/>
                  </a:lnTo>
                  <a:lnTo>
                    <a:pt x="971099" y="2121854"/>
                  </a:lnTo>
                  <a:lnTo>
                    <a:pt x="944424" y="2123441"/>
                  </a:lnTo>
                  <a:lnTo>
                    <a:pt x="917749" y="2125028"/>
                  </a:lnTo>
                  <a:lnTo>
                    <a:pt x="891074" y="2125662"/>
                  </a:lnTo>
                  <a:lnTo>
                    <a:pt x="864399" y="2125662"/>
                  </a:lnTo>
                  <a:lnTo>
                    <a:pt x="835818" y="2125662"/>
                  </a:lnTo>
                  <a:lnTo>
                    <a:pt x="807238" y="2124710"/>
                  </a:lnTo>
                  <a:lnTo>
                    <a:pt x="778657" y="2123124"/>
                  </a:lnTo>
                  <a:lnTo>
                    <a:pt x="750395" y="2121537"/>
                  </a:lnTo>
                  <a:lnTo>
                    <a:pt x="722132" y="2119316"/>
                  </a:lnTo>
                  <a:lnTo>
                    <a:pt x="693869" y="2116777"/>
                  </a:lnTo>
                  <a:lnTo>
                    <a:pt x="665606" y="2113604"/>
                  </a:lnTo>
                  <a:lnTo>
                    <a:pt x="637661" y="2109478"/>
                  </a:lnTo>
                  <a:lnTo>
                    <a:pt x="609398" y="2105353"/>
                  </a:lnTo>
                  <a:lnTo>
                    <a:pt x="581453" y="2100593"/>
                  </a:lnTo>
                  <a:lnTo>
                    <a:pt x="553825" y="2095199"/>
                  </a:lnTo>
                  <a:lnTo>
                    <a:pt x="525880" y="2089487"/>
                  </a:lnTo>
                  <a:lnTo>
                    <a:pt x="498252" y="2083458"/>
                  </a:lnTo>
                  <a:lnTo>
                    <a:pt x="470624" y="2076476"/>
                  </a:lnTo>
                  <a:lnTo>
                    <a:pt x="443314" y="2069495"/>
                  </a:lnTo>
                  <a:lnTo>
                    <a:pt x="416321" y="2061879"/>
                  </a:lnTo>
                  <a:lnTo>
                    <a:pt x="389011" y="2053629"/>
                  </a:lnTo>
                  <a:lnTo>
                    <a:pt x="362019" y="2045378"/>
                  </a:lnTo>
                  <a:lnTo>
                    <a:pt x="335343" y="2036176"/>
                  </a:lnTo>
                  <a:lnTo>
                    <a:pt x="308668" y="2026656"/>
                  </a:lnTo>
                  <a:lnTo>
                    <a:pt x="282311" y="2016502"/>
                  </a:lnTo>
                  <a:lnTo>
                    <a:pt x="255953" y="2006030"/>
                  </a:lnTo>
                  <a:lnTo>
                    <a:pt x="229913" y="1994923"/>
                  </a:lnTo>
                  <a:lnTo>
                    <a:pt x="203556" y="1983499"/>
                  </a:lnTo>
                  <a:lnTo>
                    <a:pt x="177833" y="1971441"/>
                  </a:lnTo>
                  <a:lnTo>
                    <a:pt x="152429" y="1959065"/>
                  </a:lnTo>
                  <a:lnTo>
                    <a:pt x="127024" y="1946372"/>
                  </a:lnTo>
                  <a:lnTo>
                    <a:pt x="101619" y="1933044"/>
                  </a:lnTo>
                  <a:lnTo>
                    <a:pt x="76532" y="1919399"/>
                  </a:lnTo>
                  <a:lnTo>
                    <a:pt x="51762" y="1905437"/>
                  </a:lnTo>
                  <a:lnTo>
                    <a:pt x="27310" y="1890523"/>
                  </a:lnTo>
                  <a:lnTo>
                    <a:pt x="2858" y="1875291"/>
                  </a:lnTo>
                  <a:lnTo>
                    <a:pt x="0" y="1888301"/>
                  </a:lnTo>
                  <a:lnTo>
                    <a:pt x="0" y="1870531"/>
                  </a:lnTo>
                  <a:lnTo>
                    <a:pt x="952" y="1850222"/>
                  </a:lnTo>
                  <a:lnTo>
                    <a:pt x="2223" y="1829913"/>
                  </a:lnTo>
                  <a:lnTo>
                    <a:pt x="3493" y="1809604"/>
                  </a:lnTo>
                  <a:lnTo>
                    <a:pt x="5398" y="1790247"/>
                  </a:lnTo>
                  <a:lnTo>
                    <a:pt x="6986" y="1770573"/>
                  </a:lnTo>
                  <a:lnTo>
                    <a:pt x="9209" y="1750898"/>
                  </a:lnTo>
                  <a:lnTo>
                    <a:pt x="11749" y="1732176"/>
                  </a:lnTo>
                  <a:lnTo>
                    <a:pt x="14290" y="1713136"/>
                  </a:lnTo>
                  <a:lnTo>
                    <a:pt x="17148" y="1694414"/>
                  </a:lnTo>
                  <a:lnTo>
                    <a:pt x="20006" y="1676009"/>
                  </a:lnTo>
                  <a:lnTo>
                    <a:pt x="23499" y="1657604"/>
                  </a:lnTo>
                  <a:lnTo>
                    <a:pt x="26992" y="1639834"/>
                  </a:lnTo>
                  <a:lnTo>
                    <a:pt x="30486" y="1621746"/>
                  </a:lnTo>
                  <a:lnTo>
                    <a:pt x="34931" y="1604293"/>
                  </a:lnTo>
                  <a:lnTo>
                    <a:pt x="38742" y="1586840"/>
                  </a:lnTo>
                  <a:lnTo>
                    <a:pt x="43188" y="1569704"/>
                  </a:lnTo>
                  <a:lnTo>
                    <a:pt x="47951" y="1552569"/>
                  </a:lnTo>
                  <a:lnTo>
                    <a:pt x="52715" y="1536068"/>
                  </a:lnTo>
                  <a:lnTo>
                    <a:pt x="57796" y="1519249"/>
                  </a:lnTo>
                  <a:lnTo>
                    <a:pt x="62877" y="1503066"/>
                  </a:lnTo>
                  <a:lnTo>
                    <a:pt x="68593" y="1486564"/>
                  </a:lnTo>
                  <a:lnTo>
                    <a:pt x="73991" y="1470698"/>
                  </a:lnTo>
                  <a:lnTo>
                    <a:pt x="80025" y="1455149"/>
                  </a:lnTo>
                  <a:lnTo>
                    <a:pt x="86059" y="1439283"/>
                  </a:lnTo>
                  <a:lnTo>
                    <a:pt x="92410" y="1424051"/>
                  </a:lnTo>
                  <a:lnTo>
                    <a:pt x="98761" y="1409137"/>
                  </a:lnTo>
                  <a:lnTo>
                    <a:pt x="105430" y="1393905"/>
                  </a:lnTo>
                  <a:lnTo>
                    <a:pt x="112098" y="1378990"/>
                  </a:lnTo>
                  <a:lnTo>
                    <a:pt x="119402" y="1364393"/>
                  </a:lnTo>
                  <a:lnTo>
                    <a:pt x="126706" y="1350114"/>
                  </a:lnTo>
                  <a:lnTo>
                    <a:pt x="134010" y="1335834"/>
                  </a:lnTo>
                  <a:lnTo>
                    <a:pt x="141632" y="1321871"/>
                  </a:lnTo>
                  <a:lnTo>
                    <a:pt x="149571" y="1307909"/>
                  </a:lnTo>
                  <a:lnTo>
                    <a:pt x="157510" y="1294264"/>
                  </a:lnTo>
                  <a:lnTo>
                    <a:pt x="165766" y="1280936"/>
                  </a:lnTo>
                  <a:lnTo>
                    <a:pt x="174023" y="1267291"/>
                  </a:lnTo>
                  <a:lnTo>
                    <a:pt x="182597" y="1253963"/>
                  </a:lnTo>
                  <a:lnTo>
                    <a:pt x="191171" y="1241270"/>
                  </a:lnTo>
                  <a:lnTo>
                    <a:pt x="200380" y="1228260"/>
                  </a:lnTo>
                  <a:lnTo>
                    <a:pt x="209589" y="1215884"/>
                  </a:lnTo>
                  <a:lnTo>
                    <a:pt x="218799" y="1203191"/>
                  </a:lnTo>
                  <a:lnTo>
                    <a:pt x="228008" y="1191133"/>
                  </a:lnTo>
                  <a:lnTo>
                    <a:pt x="237852" y="1178757"/>
                  </a:lnTo>
                  <a:lnTo>
                    <a:pt x="247697" y="1167016"/>
                  </a:lnTo>
                  <a:lnTo>
                    <a:pt x="257541" y="1155275"/>
                  </a:lnTo>
                  <a:lnTo>
                    <a:pt x="267703" y="1143533"/>
                  </a:lnTo>
                  <a:lnTo>
                    <a:pt x="278182" y="1132110"/>
                  </a:lnTo>
                  <a:lnTo>
                    <a:pt x="288662" y="1120686"/>
                  </a:lnTo>
                  <a:lnTo>
                    <a:pt x="298824" y="1109579"/>
                  </a:lnTo>
                  <a:lnTo>
                    <a:pt x="309938" y="1098473"/>
                  </a:lnTo>
                  <a:lnTo>
                    <a:pt x="320735" y="1087684"/>
                  </a:lnTo>
                  <a:lnTo>
                    <a:pt x="331850" y="1076895"/>
                  </a:lnTo>
                  <a:lnTo>
                    <a:pt x="343282" y="1066423"/>
                  </a:lnTo>
                  <a:lnTo>
                    <a:pt x="354715" y="1055951"/>
                  </a:lnTo>
                  <a:lnTo>
                    <a:pt x="366147" y="1045797"/>
                  </a:lnTo>
                  <a:lnTo>
                    <a:pt x="377897" y="1035642"/>
                  </a:lnTo>
                  <a:lnTo>
                    <a:pt x="389964" y="1025805"/>
                  </a:lnTo>
                  <a:lnTo>
                    <a:pt x="401714" y="1015968"/>
                  </a:lnTo>
                  <a:lnTo>
                    <a:pt x="414099" y="1006448"/>
                  </a:lnTo>
                  <a:lnTo>
                    <a:pt x="426801" y="996928"/>
                  </a:lnTo>
                  <a:lnTo>
                    <a:pt x="439186" y="987408"/>
                  </a:lnTo>
                  <a:lnTo>
                    <a:pt x="451571" y="977888"/>
                  </a:lnTo>
                  <a:lnTo>
                    <a:pt x="477293" y="960118"/>
                  </a:lnTo>
                  <a:lnTo>
                    <a:pt x="481421" y="957262"/>
                  </a:lnTo>
                  <a:close/>
                  <a:moveTo>
                    <a:pt x="839471" y="0"/>
                  </a:moveTo>
                  <a:lnTo>
                    <a:pt x="852171" y="0"/>
                  </a:lnTo>
                  <a:lnTo>
                    <a:pt x="865506" y="0"/>
                  </a:lnTo>
                  <a:lnTo>
                    <a:pt x="878206" y="636"/>
                  </a:lnTo>
                  <a:lnTo>
                    <a:pt x="890906" y="1271"/>
                  </a:lnTo>
                  <a:lnTo>
                    <a:pt x="903288" y="2542"/>
                  </a:lnTo>
                  <a:lnTo>
                    <a:pt x="915988" y="3813"/>
                  </a:lnTo>
                  <a:lnTo>
                    <a:pt x="928371" y="5719"/>
                  </a:lnTo>
                  <a:lnTo>
                    <a:pt x="940436" y="7943"/>
                  </a:lnTo>
                  <a:lnTo>
                    <a:pt x="952818" y="10167"/>
                  </a:lnTo>
                  <a:lnTo>
                    <a:pt x="964883" y="12708"/>
                  </a:lnTo>
                  <a:lnTo>
                    <a:pt x="976631" y="15568"/>
                  </a:lnTo>
                  <a:lnTo>
                    <a:pt x="988696" y="19062"/>
                  </a:lnTo>
                  <a:lnTo>
                    <a:pt x="1000443" y="22239"/>
                  </a:lnTo>
                  <a:lnTo>
                    <a:pt x="1011873" y="26052"/>
                  </a:lnTo>
                  <a:lnTo>
                    <a:pt x="1023621" y="30182"/>
                  </a:lnTo>
                  <a:lnTo>
                    <a:pt x="1034733" y="34630"/>
                  </a:lnTo>
                  <a:lnTo>
                    <a:pt x="1046163" y="39395"/>
                  </a:lnTo>
                  <a:lnTo>
                    <a:pt x="1057276" y="44161"/>
                  </a:lnTo>
                  <a:lnTo>
                    <a:pt x="1068388" y="48926"/>
                  </a:lnTo>
                  <a:lnTo>
                    <a:pt x="1079183" y="54645"/>
                  </a:lnTo>
                  <a:lnTo>
                    <a:pt x="1089661" y="60046"/>
                  </a:lnTo>
                  <a:lnTo>
                    <a:pt x="1100456" y="66082"/>
                  </a:lnTo>
                  <a:lnTo>
                    <a:pt x="1110616" y="72119"/>
                  </a:lnTo>
                  <a:lnTo>
                    <a:pt x="1120776" y="78790"/>
                  </a:lnTo>
                  <a:lnTo>
                    <a:pt x="1130936" y="85462"/>
                  </a:lnTo>
                  <a:lnTo>
                    <a:pt x="1140461" y="92134"/>
                  </a:lnTo>
                  <a:lnTo>
                    <a:pt x="1150303" y="99123"/>
                  </a:lnTo>
                  <a:lnTo>
                    <a:pt x="1159828" y="106430"/>
                  </a:lnTo>
                  <a:lnTo>
                    <a:pt x="1169353" y="114055"/>
                  </a:lnTo>
                  <a:lnTo>
                    <a:pt x="1178561" y="121680"/>
                  </a:lnTo>
                  <a:lnTo>
                    <a:pt x="1187133" y="129623"/>
                  </a:lnTo>
                  <a:lnTo>
                    <a:pt x="1196023" y="137883"/>
                  </a:lnTo>
                  <a:lnTo>
                    <a:pt x="1204596" y="146143"/>
                  </a:lnTo>
                  <a:lnTo>
                    <a:pt x="1213168" y="155039"/>
                  </a:lnTo>
                  <a:lnTo>
                    <a:pt x="1221106" y="163299"/>
                  </a:lnTo>
                  <a:lnTo>
                    <a:pt x="1229043" y="172513"/>
                  </a:lnTo>
                  <a:lnTo>
                    <a:pt x="1236981" y="181726"/>
                  </a:lnTo>
                  <a:lnTo>
                    <a:pt x="1244283" y="190939"/>
                  </a:lnTo>
                  <a:lnTo>
                    <a:pt x="1251586" y="200153"/>
                  </a:lnTo>
                  <a:lnTo>
                    <a:pt x="1258888" y="210001"/>
                  </a:lnTo>
                  <a:lnTo>
                    <a:pt x="1265556" y="219850"/>
                  </a:lnTo>
                  <a:lnTo>
                    <a:pt x="1272223" y="230017"/>
                  </a:lnTo>
                  <a:lnTo>
                    <a:pt x="1278256" y="240183"/>
                  </a:lnTo>
                  <a:lnTo>
                    <a:pt x="1284606" y="250667"/>
                  </a:lnTo>
                  <a:lnTo>
                    <a:pt x="1290321" y="261151"/>
                  </a:lnTo>
                  <a:lnTo>
                    <a:pt x="1296353" y="271953"/>
                  </a:lnTo>
                  <a:lnTo>
                    <a:pt x="1301433" y="282755"/>
                  </a:lnTo>
                  <a:lnTo>
                    <a:pt x="1306831" y="293239"/>
                  </a:lnTo>
                  <a:lnTo>
                    <a:pt x="1311593" y="304359"/>
                  </a:lnTo>
                  <a:lnTo>
                    <a:pt x="1316356" y="315796"/>
                  </a:lnTo>
                  <a:lnTo>
                    <a:pt x="1320483" y="327234"/>
                  </a:lnTo>
                  <a:lnTo>
                    <a:pt x="1324293" y="338671"/>
                  </a:lnTo>
                  <a:lnTo>
                    <a:pt x="1328421" y="350426"/>
                  </a:lnTo>
                  <a:lnTo>
                    <a:pt x="1331913" y="362181"/>
                  </a:lnTo>
                  <a:lnTo>
                    <a:pt x="1335088" y="373936"/>
                  </a:lnTo>
                  <a:lnTo>
                    <a:pt x="1337946" y="386009"/>
                  </a:lnTo>
                  <a:lnTo>
                    <a:pt x="1340803" y="398081"/>
                  </a:lnTo>
                  <a:lnTo>
                    <a:pt x="1343026" y="410472"/>
                  </a:lnTo>
                  <a:lnTo>
                    <a:pt x="1344931" y="422862"/>
                  </a:lnTo>
                  <a:lnTo>
                    <a:pt x="1346518" y="435252"/>
                  </a:lnTo>
                  <a:lnTo>
                    <a:pt x="1348106" y="447643"/>
                  </a:lnTo>
                  <a:lnTo>
                    <a:pt x="1349058" y="460033"/>
                  </a:lnTo>
                  <a:lnTo>
                    <a:pt x="1350011" y="472741"/>
                  </a:lnTo>
                  <a:lnTo>
                    <a:pt x="1350646" y="485449"/>
                  </a:lnTo>
                  <a:lnTo>
                    <a:pt x="1350963" y="498475"/>
                  </a:lnTo>
                  <a:lnTo>
                    <a:pt x="1350646" y="513407"/>
                  </a:lnTo>
                  <a:lnTo>
                    <a:pt x="1349693" y="528975"/>
                  </a:lnTo>
                  <a:lnTo>
                    <a:pt x="1348423" y="543907"/>
                  </a:lnTo>
                  <a:lnTo>
                    <a:pt x="1347153" y="558521"/>
                  </a:lnTo>
                  <a:lnTo>
                    <a:pt x="1345248" y="573453"/>
                  </a:lnTo>
                  <a:lnTo>
                    <a:pt x="1342708" y="588067"/>
                  </a:lnTo>
                  <a:lnTo>
                    <a:pt x="1339851" y="602682"/>
                  </a:lnTo>
                  <a:lnTo>
                    <a:pt x="1336358" y="616660"/>
                  </a:lnTo>
                  <a:lnTo>
                    <a:pt x="1332866" y="631275"/>
                  </a:lnTo>
                  <a:lnTo>
                    <a:pt x="1328738" y="645254"/>
                  </a:lnTo>
                  <a:lnTo>
                    <a:pt x="1324293" y="658915"/>
                  </a:lnTo>
                  <a:lnTo>
                    <a:pt x="1319531" y="672576"/>
                  </a:lnTo>
                  <a:lnTo>
                    <a:pt x="1314133" y="685920"/>
                  </a:lnTo>
                  <a:lnTo>
                    <a:pt x="1308418" y="699263"/>
                  </a:lnTo>
                  <a:lnTo>
                    <a:pt x="1302386" y="712607"/>
                  </a:lnTo>
                  <a:lnTo>
                    <a:pt x="1296353" y="725315"/>
                  </a:lnTo>
                  <a:lnTo>
                    <a:pt x="1289368" y="738023"/>
                  </a:lnTo>
                  <a:lnTo>
                    <a:pt x="1282383" y="750413"/>
                  </a:lnTo>
                  <a:lnTo>
                    <a:pt x="1275081" y="762486"/>
                  </a:lnTo>
                  <a:lnTo>
                    <a:pt x="1267143" y="774559"/>
                  </a:lnTo>
                  <a:lnTo>
                    <a:pt x="1259206" y="786313"/>
                  </a:lnTo>
                  <a:lnTo>
                    <a:pt x="1250633" y="797751"/>
                  </a:lnTo>
                  <a:lnTo>
                    <a:pt x="1242061" y="809188"/>
                  </a:lnTo>
                  <a:lnTo>
                    <a:pt x="1232853" y="819990"/>
                  </a:lnTo>
                  <a:lnTo>
                    <a:pt x="1223963" y="830792"/>
                  </a:lnTo>
                  <a:lnTo>
                    <a:pt x="1214121" y="841276"/>
                  </a:lnTo>
                  <a:lnTo>
                    <a:pt x="1204278" y="851442"/>
                  </a:lnTo>
                  <a:lnTo>
                    <a:pt x="1193801" y="860974"/>
                  </a:lnTo>
                  <a:lnTo>
                    <a:pt x="1183323" y="870822"/>
                  </a:lnTo>
                  <a:lnTo>
                    <a:pt x="1172528" y="880036"/>
                  </a:lnTo>
                  <a:lnTo>
                    <a:pt x="1161733" y="889249"/>
                  </a:lnTo>
                  <a:lnTo>
                    <a:pt x="1150303" y="897827"/>
                  </a:lnTo>
                  <a:lnTo>
                    <a:pt x="1134746" y="909264"/>
                  </a:lnTo>
                  <a:lnTo>
                    <a:pt x="1118236" y="920066"/>
                  </a:lnTo>
                  <a:lnTo>
                    <a:pt x="1101408" y="929915"/>
                  </a:lnTo>
                  <a:lnTo>
                    <a:pt x="1084581" y="939446"/>
                  </a:lnTo>
                  <a:lnTo>
                    <a:pt x="1066801" y="948342"/>
                  </a:lnTo>
                  <a:lnTo>
                    <a:pt x="1048703" y="956602"/>
                  </a:lnTo>
                  <a:lnTo>
                    <a:pt x="1040131" y="960414"/>
                  </a:lnTo>
                  <a:lnTo>
                    <a:pt x="1030606" y="963909"/>
                  </a:lnTo>
                  <a:lnTo>
                    <a:pt x="1021398" y="967722"/>
                  </a:lnTo>
                  <a:lnTo>
                    <a:pt x="1011873" y="970899"/>
                  </a:lnTo>
                  <a:lnTo>
                    <a:pt x="1002348" y="973758"/>
                  </a:lnTo>
                  <a:lnTo>
                    <a:pt x="993141" y="976617"/>
                  </a:lnTo>
                  <a:lnTo>
                    <a:pt x="983616" y="979794"/>
                  </a:lnTo>
                  <a:lnTo>
                    <a:pt x="973773" y="982018"/>
                  </a:lnTo>
                  <a:lnTo>
                    <a:pt x="963931" y="984560"/>
                  </a:lnTo>
                  <a:lnTo>
                    <a:pt x="954088" y="986466"/>
                  </a:lnTo>
                  <a:lnTo>
                    <a:pt x="944246" y="988372"/>
                  </a:lnTo>
                  <a:lnTo>
                    <a:pt x="934403" y="990596"/>
                  </a:lnTo>
                  <a:lnTo>
                    <a:pt x="924561" y="991867"/>
                  </a:lnTo>
                  <a:lnTo>
                    <a:pt x="914401" y="993455"/>
                  </a:lnTo>
                  <a:lnTo>
                    <a:pt x="904241" y="994409"/>
                  </a:lnTo>
                  <a:lnTo>
                    <a:pt x="893763" y="995362"/>
                  </a:lnTo>
                  <a:lnTo>
                    <a:pt x="883603" y="995997"/>
                  </a:lnTo>
                  <a:lnTo>
                    <a:pt x="873126" y="996632"/>
                  </a:lnTo>
                  <a:lnTo>
                    <a:pt x="862648" y="996950"/>
                  </a:lnTo>
                  <a:lnTo>
                    <a:pt x="852171" y="996950"/>
                  </a:lnTo>
                  <a:lnTo>
                    <a:pt x="840423" y="996950"/>
                  </a:lnTo>
                  <a:lnTo>
                    <a:pt x="828358" y="996315"/>
                  </a:lnTo>
                  <a:lnTo>
                    <a:pt x="816293" y="995679"/>
                  </a:lnTo>
                  <a:lnTo>
                    <a:pt x="804546" y="994726"/>
                  </a:lnTo>
                  <a:lnTo>
                    <a:pt x="792798" y="993455"/>
                  </a:lnTo>
                  <a:lnTo>
                    <a:pt x="781368" y="992185"/>
                  </a:lnTo>
                  <a:lnTo>
                    <a:pt x="769621" y="990278"/>
                  </a:lnTo>
                  <a:lnTo>
                    <a:pt x="758191" y="988054"/>
                  </a:lnTo>
                  <a:lnTo>
                    <a:pt x="746761" y="985831"/>
                  </a:lnTo>
                  <a:lnTo>
                    <a:pt x="735331" y="983289"/>
                  </a:lnTo>
                  <a:lnTo>
                    <a:pt x="724218" y="980430"/>
                  </a:lnTo>
                  <a:lnTo>
                    <a:pt x="713106" y="977253"/>
                  </a:lnTo>
                  <a:lnTo>
                    <a:pt x="702311" y="973758"/>
                  </a:lnTo>
                  <a:lnTo>
                    <a:pt x="691198" y="970263"/>
                  </a:lnTo>
                  <a:lnTo>
                    <a:pt x="680721" y="966768"/>
                  </a:lnTo>
                  <a:lnTo>
                    <a:pt x="670243" y="962321"/>
                  </a:lnTo>
                  <a:lnTo>
                    <a:pt x="659448" y="958190"/>
                  </a:lnTo>
                  <a:lnTo>
                    <a:pt x="648971" y="953425"/>
                  </a:lnTo>
                  <a:lnTo>
                    <a:pt x="638811" y="948659"/>
                  </a:lnTo>
                  <a:lnTo>
                    <a:pt x="628651" y="943894"/>
                  </a:lnTo>
                  <a:lnTo>
                    <a:pt x="618491" y="938493"/>
                  </a:lnTo>
                  <a:lnTo>
                    <a:pt x="608648" y="933410"/>
                  </a:lnTo>
                  <a:lnTo>
                    <a:pt x="599123" y="927373"/>
                  </a:lnTo>
                  <a:lnTo>
                    <a:pt x="589281" y="921655"/>
                  </a:lnTo>
                  <a:lnTo>
                    <a:pt x="579756" y="915618"/>
                  </a:lnTo>
                  <a:lnTo>
                    <a:pt x="570548" y="909264"/>
                  </a:lnTo>
                  <a:lnTo>
                    <a:pt x="561023" y="902910"/>
                  </a:lnTo>
                  <a:lnTo>
                    <a:pt x="552133" y="895921"/>
                  </a:lnTo>
                  <a:lnTo>
                    <a:pt x="543561" y="889249"/>
                  </a:lnTo>
                  <a:lnTo>
                    <a:pt x="534671" y="881942"/>
                  </a:lnTo>
                  <a:lnTo>
                    <a:pt x="526098" y="874952"/>
                  </a:lnTo>
                  <a:lnTo>
                    <a:pt x="517526" y="867328"/>
                  </a:lnTo>
                  <a:lnTo>
                    <a:pt x="508318" y="858750"/>
                  </a:lnTo>
                  <a:lnTo>
                    <a:pt x="499428" y="849854"/>
                  </a:lnTo>
                  <a:lnTo>
                    <a:pt x="490538" y="840958"/>
                  </a:lnTo>
                  <a:lnTo>
                    <a:pt x="481648" y="831427"/>
                  </a:lnTo>
                  <a:lnTo>
                    <a:pt x="473711" y="821896"/>
                  </a:lnTo>
                  <a:lnTo>
                    <a:pt x="465456" y="812047"/>
                  </a:lnTo>
                  <a:lnTo>
                    <a:pt x="457518" y="801881"/>
                  </a:lnTo>
                  <a:lnTo>
                    <a:pt x="449898" y="791714"/>
                  </a:lnTo>
                  <a:lnTo>
                    <a:pt x="442596" y="781548"/>
                  </a:lnTo>
                  <a:lnTo>
                    <a:pt x="435293" y="770746"/>
                  </a:lnTo>
                  <a:lnTo>
                    <a:pt x="428626" y="759944"/>
                  </a:lnTo>
                  <a:lnTo>
                    <a:pt x="421958" y="749142"/>
                  </a:lnTo>
                  <a:lnTo>
                    <a:pt x="415608" y="738023"/>
                  </a:lnTo>
                  <a:lnTo>
                    <a:pt x="409576" y="726585"/>
                  </a:lnTo>
                  <a:lnTo>
                    <a:pt x="403861" y="715148"/>
                  </a:lnTo>
                  <a:lnTo>
                    <a:pt x="398463" y="703393"/>
                  </a:lnTo>
                  <a:lnTo>
                    <a:pt x="393383" y="691638"/>
                  </a:lnTo>
                  <a:lnTo>
                    <a:pt x="388303" y="679566"/>
                  </a:lnTo>
                  <a:lnTo>
                    <a:pt x="383858" y="667493"/>
                  </a:lnTo>
                  <a:lnTo>
                    <a:pt x="379731" y="655420"/>
                  </a:lnTo>
                  <a:lnTo>
                    <a:pt x="375603" y="643030"/>
                  </a:lnTo>
                  <a:lnTo>
                    <a:pt x="372111" y="630322"/>
                  </a:lnTo>
                  <a:lnTo>
                    <a:pt x="368936" y="617614"/>
                  </a:lnTo>
                  <a:lnTo>
                    <a:pt x="365443" y="604588"/>
                  </a:lnTo>
                  <a:lnTo>
                    <a:pt x="362903" y="591880"/>
                  </a:lnTo>
                  <a:lnTo>
                    <a:pt x="360681" y="578854"/>
                  </a:lnTo>
                  <a:lnTo>
                    <a:pt x="358776" y="565828"/>
                  </a:lnTo>
                  <a:lnTo>
                    <a:pt x="357188" y="552485"/>
                  </a:lnTo>
                  <a:lnTo>
                    <a:pt x="355601" y="539141"/>
                  </a:lnTo>
                  <a:lnTo>
                    <a:pt x="354648" y="525480"/>
                  </a:lnTo>
                  <a:lnTo>
                    <a:pt x="354331" y="511819"/>
                  </a:lnTo>
                  <a:lnTo>
                    <a:pt x="354013" y="498475"/>
                  </a:lnTo>
                  <a:lnTo>
                    <a:pt x="354331" y="485449"/>
                  </a:lnTo>
                  <a:lnTo>
                    <a:pt x="354648" y="472741"/>
                  </a:lnTo>
                  <a:lnTo>
                    <a:pt x="355601" y="460033"/>
                  </a:lnTo>
                  <a:lnTo>
                    <a:pt x="356871" y="447643"/>
                  </a:lnTo>
                  <a:lnTo>
                    <a:pt x="358141" y="434935"/>
                  </a:lnTo>
                  <a:lnTo>
                    <a:pt x="360046" y="422544"/>
                  </a:lnTo>
                  <a:lnTo>
                    <a:pt x="361951" y="410472"/>
                  </a:lnTo>
                  <a:lnTo>
                    <a:pt x="364173" y="397763"/>
                  </a:lnTo>
                  <a:lnTo>
                    <a:pt x="366713" y="385691"/>
                  </a:lnTo>
                  <a:lnTo>
                    <a:pt x="369888" y="373936"/>
                  </a:lnTo>
                  <a:lnTo>
                    <a:pt x="373063" y="361863"/>
                  </a:lnTo>
                  <a:lnTo>
                    <a:pt x="376556" y="350108"/>
                  </a:lnTo>
                  <a:lnTo>
                    <a:pt x="380683" y="338671"/>
                  </a:lnTo>
                  <a:lnTo>
                    <a:pt x="384493" y="326916"/>
                  </a:lnTo>
                  <a:lnTo>
                    <a:pt x="388621" y="315796"/>
                  </a:lnTo>
                  <a:lnTo>
                    <a:pt x="393383" y="304359"/>
                  </a:lnTo>
                  <a:lnTo>
                    <a:pt x="398146" y="293239"/>
                  </a:lnTo>
                  <a:lnTo>
                    <a:pt x="403543" y="282755"/>
                  </a:lnTo>
                  <a:lnTo>
                    <a:pt x="408623" y="271636"/>
                  </a:lnTo>
                  <a:lnTo>
                    <a:pt x="414656" y="261151"/>
                  </a:lnTo>
                  <a:lnTo>
                    <a:pt x="420371" y="250667"/>
                  </a:lnTo>
                  <a:lnTo>
                    <a:pt x="426721" y="240183"/>
                  </a:lnTo>
                  <a:lnTo>
                    <a:pt x="432753" y="230017"/>
                  </a:lnTo>
                  <a:lnTo>
                    <a:pt x="439421" y="219850"/>
                  </a:lnTo>
                  <a:lnTo>
                    <a:pt x="446088" y="210001"/>
                  </a:lnTo>
                  <a:lnTo>
                    <a:pt x="453391" y="200153"/>
                  </a:lnTo>
                  <a:lnTo>
                    <a:pt x="460693" y="190939"/>
                  </a:lnTo>
                  <a:lnTo>
                    <a:pt x="467996" y="181408"/>
                  </a:lnTo>
                  <a:lnTo>
                    <a:pt x="475933" y="172195"/>
                  </a:lnTo>
                  <a:lnTo>
                    <a:pt x="483871" y="163299"/>
                  </a:lnTo>
                  <a:lnTo>
                    <a:pt x="491808" y="154403"/>
                  </a:lnTo>
                  <a:lnTo>
                    <a:pt x="500381" y="146143"/>
                  </a:lnTo>
                  <a:lnTo>
                    <a:pt x="508953" y="137565"/>
                  </a:lnTo>
                  <a:lnTo>
                    <a:pt x="517526" y="129305"/>
                  </a:lnTo>
                  <a:lnTo>
                    <a:pt x="526416" y="121680"/>
                  </a:lnTo>
                  <a:lnTo>
                    <a:pt x="535623" y="113738"/>
                  </a:lnTo>
                  <a:lnTo>
                    <a:pt x="545148" y="106113"/>
                  </a:lnTo>
                  <a:lnTo>
                    <a:pt x="554673" y="99123"/>
                  </a:lnTo>
                  <a:lnTo>
                    <a:pt x="564516" y="92134"/>
                  </a:lnTo>
                  <a:lnTo>
                    <a:pt x="574041" y="85462"/>
                  </a:lnTo>
                  <a:lnTo>
                    <a:pt x="584201" y="78473"/>
                  </a:lnTo>
                  <a:lnTo>
                    <a:pt x="594361" y="72119"/>
                  </a:lnTo>
                  <a:lnTo>
                    <a:pt x="604838" y="66082"/>
                  </a:lnTo>
                  <a:lnTo>
                    <a:pt x="615316" y="60046"/>
                  </a:lnTo>
                  <a:lnTo>
                    <a:pt x="625793" y="54645"/>
                  </a:lnTo>
                  <a:lnTo>
                    <a:pt x="636906" y="48926"/>
                  </a:lnTo>
                  <a:lnTo>
                    <a:pt x="647701" y="44161"/>
                  </a:lnTo>
                  <a:lnTo>
                    <a:pt x="658813" y="39395"/>
                  </a:lnTo>
                  <a:lnTo>
                    <a:pt x="670243" y="34630"/>
                  </a:lnTo>
                  <a:lnTo>
                    <a:pt x="681356" y="30182"/>
                  </a:lnTo>
                  <a:lnTo>
                    <a:pt x="693103" y="26052"/>
                  </a:lnTo>
                  <a:lnTo>
                    <a:pt x="704533" y="22239"/>
                  </a:lnTo>
                  <a:lnTo>
                    <a:pt x="716281" y="19062"/>
                  </a:lnTo>
                  <a:lnTo>
                    <a:pt x="728346" y="15568"/>
                  </a:lnTo>
                  <a:lnTo>
                    <a:pt x="740093" y="12708"/>
                  </a:lnTo>
                  <a:lnTo>
                    <a:pt x="752158" y="10167"/>
                  </a:lnTo>
                  <a:lnTo>
                    <a:pt x="764541" y="7625"/>
                  </a:lnTo>
                  <a:lnTo>
                    <a:pt x="776606" y="5719"/>
                  </a:lnTo>
                  <a:lnTo>
                    <a:pt x="788988" y="3813"/>
                  </a:lnTo>
                  <a:lnTo>
                    <a:pt x="801688" y="2542"/>
                  </a:lnTo>
                  <a:lnTo>
                    <a:pt x="814071" y="1271"/>
                  </a:lnTo>
                  <a:lnTo>
                    <a:pt x="826771" y="636"/>
                  </a:lnTo>
                  <a:lnTo>
                    <a:pt x="839471" y="0"/>
                  </a:lnTo>
                  <a:close/>
                </a:path>
              </a:pathLst>
            </a:custGeom>
            <a:solidFill>
              <a:srgbClr val="F7F7F7"/>
            </a:solidFill>
            <a:ln>
              <a:noFill/>
            </a:ln>
          </p:spPr>
          <p:txBody>
            <a:bodyPr anchor="ctr">
              <a:normAutofit fontScale="85000" lnSpcReduction="20000"/>
              <a:scene3d>
                <a:camera prst="orthographicFront"/>
                <a:lightRig rig="threePt" dir="t"/>
              </a:scene3d>
              <a:sp3d>
                <a:contourClr>
                  <a:srgbClr val="FFFFFF"/>
                </a:contourClr>
              </a:sp3d>
            </a:bodyPr>
            <a:lstStyle/>
            <a:p>
              <a:pPr algn="ctr" fontAlgn="base">
                <a:defRPr/>
              </a:pPr>
              <a:endParaRPr lang="zh-CN" altLang="en-US" sz="2400" strike="noStrike" noProof="1">
                <a:solidFill>
                  <a:srgbClr val="FFFFFF"/>
                </a:solidFill>
              </a:endParaRPr>
            </a:p>
          </p:txBody>
        </p:sp>
      </p:grpSp>
      <p:grpSp>
        <p:nvGrpSpPr>
          <p:cNvPr id="35849" name="组合 13"/>
          <p:cNvGrpSpPr/>
          <p:nvPr/>
        </p:nvGrpSpPr>
        <p:grpSpPr>
          <a:xfrm>
            <a:off x="4616450" y="2978150"/>
            <a:ext cx="506413" cy="504825"/>
            <a:chOff x="1519237" y="1651743"/>
            <a:chExt cx="447675" cy="447675"/>
          </a:xfrm>
        </p:grpSpPr>
        <p:sp>
          <p:nvSpPr>
            <p:cNvPr id="15" name="椭圆 14"/>
            <p:cNvSpPr/>
            <p:nvPr/>
          </p:nvSpPr>
          <p:spPr>
            <a:xfrm>
              <a:off x="1519237" y="1651743"/>
              <a:ext cx="447675" cy="447675"/>
            </a:xfrm>
            <a:prstGeom prst="ellipse">
              <a:avLst/>
            </a:prstGeom>
            <a:solidFill>
              <a:schemeClr val="accent1">
                <a:lumMod val="50000"/>
              </a:schemeClr>
            </a:solidFill>
            <a:ln w="1905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lnSpc>
                  <a:spcPct val="80000"/>
                </a:lnSpc>
              </a:pPr>
              <a:endParaRPr lang="zh-CN" altLang="en-US" sz="2000">
                <a:solidFill>
                  <a:srgbClr val="FFFFFF"/>
                </a:solidFill>
                <a:latin typeface="Arial" panose="020B0604020202020204" pitchFamily="34" charset="0"/>
                <a:ea typeface="黑体" panose="02010609060101010101" charset="-122"/>
              </a:endParaRPr>
            </a:p>
          </p:txBody>
        </p:sp>
        <p:sp>
          <p:nvSpPr>
            <p:cNvPr id="16" name="KSO_Shape"/>
            <p:cNvSpPr/>
            <p:nvPr/>
          </p:nvSpPr>
          <p:spPr bwMode="auto">
            <a:xfrm>
              <a:off x="1632717" y="1704975"/>
              <a:ext cx="247650" cy="313481"/>
            </a:xfrm>
            <a:custGeom>
              <a:avLst/>
              <a:gdLst>
                <a:gd name="T0" fmla="*/ 508479 w 1679575"/>
                <a:gd name="T1" fmla="*/ 933537 h 2125662"/>
                <a:gd name="T2" fmla="*/ 645344 w 1679575"/>
                <a:gd name="T3" fmla="*/ 1004349 h 2125662"/>
                <a:gd name="T4" fmla="*/ 637947 w 1679575"/>
                <a:gd name="T5" fmla="*/ 1045870 h 2125662"/>
                <a:gd name="T6" fmla="*/ 629410 w 1679575"/>
                <a:gd name="T7" fmla="*/ 1095637 h 2125662"/>
                <a:gd name="T8" fmla="*/ 645913 w 1679575"/>
                <a:gd name="T9" fmla="*/ 1148533 h 2125662"/>
                <a:gd name="T10" fmla="*/ 923628 w 1679575"/>
                <a:gd name="T11" fmla="*/ 1679766 h 2125662"/>
                <a:gd name="T12" fmla="*/ 886068 w 1679575"/>
                <a:gd name="T13" fmla="*/ 1137442 h 2125662"/>
                <a:gd name="T14" fmla="*/ 896597 w 1679575"/>
                <a:gd name="T15" fmla="*/ 1083408 h 2125662"/>
                <a:gd name="T16" fmla="*/ 885214 w 1679575"/>
                <a:gd name="T17" fmla="*/ 1039044 h 2125662"/>
                <a:gd name="T18" fmla="*/ 917083 w 1679575"/>
                <a:gd name="T19" fmla="*/ 999799 h 2125662"/>
                <a:gd name="T20" fmla="*/ 1048543 w 1679575"/>
                <a:gd name="T21" fmla="*/ 927280 h 2125662"/>
                <a:gd name="T22" fmla="*/ 1168905 w 1679575"/>
                <a:gd name="T23" fmla="*/ 933822 h 2125662"/>
                <a:gd name="T24" fmla="*/ 1257397 w 1679575"/>
                <a:gd name="T25" fmla="*/ 1021128 h 2125662"/>
                <a:gd name="T26" fmla="*/ 1333655 w 1679575"/>
                <a:gd name="T27" fmla="*/ 1118957 h 2125662"/>
                <a:gd name="T28" fmla="*/ 1397392 w 1679575"/>
                <a:gd name="T29" fmla="*/ 1227592 h 2125662"/>
                <a:gd name="T30" fmla="*/ 1446903 w 1679575"/>
                <a:gd name="T31" fmla="*/ 1349025 h 2125662"/>
                <a:gd name="T32" fmla="*/ 1482186 w 1679575"/>
                <a:gd name="T33" fmla="*/ 1483540 h 2125662"/>
                <a:gd name="T34" fmla="*/ 1501820 w 1679575"/>
                <a:gd name="T35" fmla="*/ 1632274 h 2125662"/>
                <a:gd name="T36" fmla="*/ 1439790 w 1679575"/>
                <a:gd name="T37" fmla="*/ 1742331 h 2125662"/>
                <a:gd name="T38" fmla="*/ 1242601 w 1679575"/>
                <a:gd name="T39" fmla="*/ 1826794 h 2125662"/>
                <a:gd name="T40" fmla="*/ 1035738 w 1679575"/>
                <a:gd name="T41" fmla="*/ 1881112 h 2125662"/>
                <a:gd name="T42" fmla="*/ 822331 w 1679575"/>
                <a:gd name="T43" fmla="*/ 1904432 h 2125662"/>
                <a:gd name="T44" fmla="*/ 596403 w 1679575"/>
                <a:gd name="T45" fmla="*/ 1894194 h 2125662"/>
                <a:gd name="T46" fmla="*/ 373036 w 1679575"/>
                <a:gd name="T47" fmla="*/ 1847838 h 2125662"/>
                <a:gd name="T48" fmla="*/ 159344 w 1679575"/>
                <a:gd name="T49" fmla="*/ 1766788 h 2125662"/>
                <a:gd name="T50" fmla="*/ 0 w 1679575"/>
                <a:gd name="T51" fmla="*/ 1676354 h 2125662"/>
                <a:gd name="T52" fmla="*/ 15365 w 1679575"/>
                <a:gd name="T53" fmla="*/ 1518519 h 2125662"/>
                <a:gd name="T54" fmla="*/ 47234 w 1679575"/>
                <a:gd name="T55" fmla="*/ 1376611 h 2125662"/>
                <a:gd name="T56" fmla="*/ 94468 w 1679575"/>
                <a:gd name="T57" fmla="*/ 1249206 h 2125662"/>
                <a:gd name="T58" fmla="*/ 155930 w 1679575"/>
                <a:gd name="T59" fmla="*/ 1135735 h 2125662"/>
                <a:gd name="T60" fmla="*/ 230765 w 1679575"/>
                <a:gd name="T61" fmla="*/ 1035348 h 2125662"/>
                <a:gd name="T62" fmla="*/ 317835 w 1679575"/>
                <a:gd name="T63" fmla="*/ 946334 h 2125662"/>
                <a:gd name="T64" fmla="*/ 427669 w 1679575"/>
                <a:gd name="T65" fmla="*/ 860449 h 2125662"/>
                <a:gd name="T66" fmla="*/ 831848 w 1679575"/>
                <a:gd name="T67" fmla="*/ 5125 h 2125662"/>
                <a:gd name="T68" fmla="*/ 927152 w 1679575"/>
                <a:gd name="T69" fmla="*/ 31035 h 2125662"/>
                <a:gd name="T70" fmla="*/ 1013353 w 1679575"/>
                <a:gd name="T71" fmla="*/ 76590 h 2125662"/>
                <a:gd name="T72" fmla="*/ 1087035 w 1679575"/>
                <a:gd name="T73" fmla="*/ 138945 h 2125662"/>
                <a:gd name="T74" fmla="*/ 1145356 w 1679575"/>
                <a:gd name="T75" fmla="*/ 215250 h 2125662"/>
                <a:gd name="T76" fmla="*/ 1186607 w 1679575"/>
                <a:gd name="T77" fmla="*/ 303514 h 2125662"/>
                <a:gd name="T78" fmla="*/ 1207944 w 1679575"/>
                <a:gd name="T79" fmla="*/ 401174 h 2125662"/>
                <a:gd name="T80" fmla="*/ 1205383 w 1679575"/>
                <a:gd name="T81" fmla="*/ 513924 h 2125662"/>
                <a:gd name="T82" fmla="*/ 1172382 w 1679575"/>
                <a:gd name="T83" fmla="*/ 626673 h 2125662"/>
                <a:gd name="T84" fmla="*/ 1112924 w 1679575"/>
                <a:gd name="T85" fmla="*/ 725187 h 2125662"/>
                <a:gd name="T86" fmla="*/ 1030706 w 1679575"/>
                <a:gd name="T87" fmla="*/ 804625 h 2125662"/>
                <a:gd name="T88" fmla="*/ 915204 w 1679575"/>
                <a:gd name="T89" fmla="*/ 867264 h 2125662"/>
                <a:gd name="T90" fmla="*/ 837253 w 1679575"/>
                <a:gd name="T91" fmla="*/ 887764 h 2125662"/>
                <a:gd name="T92" fmla="*/ 753044 w 1679575"/>
                <a:gd name="T93" fmla="*/ 893458 h 2125662"/>
                <a:gd name="T94" fmla="*/ 658879 w 1679575"/>
                <a:gd name="T95" fmla="*/ 881215 h 2125662"/>
                <a:gd name="T96" fmla="*/ 572394 w 1679575"/>
                <a:gd name="T97" fmla="*/ 850180 h 2125662"/>
                <a:gd name="T98" fmla="*/ 494728 w 1679575"/>
                <a:gd name="T99" fmla="*/ 802917 h 2125662"/>
                <a:gd name="T100" fmla="*/ 424459 w 1679575"/>
                <a:gd name="T101" fmla="*/ 736576 h 2125662"/>
                <a:gd name="T102" fmla="*/ 366992 w 1679575"/>
                <a:gd name="T103" fmla="*/ 651159 h 2125662"/>
                <a:gd name="T104" fmla="*/ 330578 w 1679575"/>
                <a:gd name="T105" fmla="*/ 553500 h 2125662"/>
                <a:gd name="T106" fmla="*/ 317206 w 1679575"/>
                <a:gd name="T107" fmla="*/ 446729 h 2125662"/>
                <a:gd name="T108" fmla="*/ 328586 w 1679575"/>
                <a:gd name="T109" fmla="*/ 345653 h 2125662"/>
                <a:gd name="T110" fmla="*/ 361587 w 1679575"/>
                <a:gd name="T111" fmla="*/ 253403 h 2125662"/>
                <a:gd name="T112" fmla="*/ 412795 w 1679575"/>
                <a:gd name="T113" fmla="*/ 171118 h 2125662"/>
                <a:gd name="T114" fmla="*/ 479934 w 1679575"/>
                <a:gd name="T115" fmla="*/ 101931 h 2125662"/>
                <a:gd name="T116" fmla="*/ 560729 w 1679575"/>
                <a:gd name="T117" fmla="*/ 48972 h 2125662"/>
                <a:gd name="T118" fmla="*/ 652620 w 1679575"/>
                <a:gd name="T119" fmla="*/ 13952 h 2125662"/>
                <a:gd name="T120" fmla="*/ 752191 w 1679575"/>
                <a:gd name="T121" fmla="*/ 0 h 212566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679575" h="2125662">
                  <a:moveTo>
                    <a:pt x="481421" y="957262"/>
                  </a:moveTo>
                  <a:lnTo>
                    <a:pt x="484914" y="961070"/>
                  </a:lnTo>
                  <a:lnTo>
                    <a:pt x="490948" y="968686"/>
                  </a:lnTo>
                  <a:lnTo>
                    <a:pt x="497299" y="975667"/>
                  </a:lnTo>
                  <a:lnTo>
                    <a:pt x="510319" y="990264"/>
                  </a:lnTo>
                  <a:lnTo>
                    <a:pt x="523657" y="1003909"/>
                  </a:lnTo>
                  <a:lnTo>
                    <a:pt x="537947" y="1017237"/>
                  </a:lnTo>
                  <a:lnTo>
                    <a:pt x="552237" y="1029613"/>
                  </a:lnTo>
                  <a:lnTo>
                    <a:pt x="567480" y="1041671"/>
                  </a:lnTo>
                  <a:lnTo>
                    <a:pt x="583040" y="1053095"/>
                  </a:lnTo>
                  <a:lnTo>
                    <a:pt x="598601" y="1063884"/>
                  </a:lnTo>
                  <a:lnTo>
                    <a:pt x="615114" y="1074039"/>
                  </a:lnTo>
                  <a:lnTo>
                    <a:pt x="631627" y="1083558"/>
                  </a:lnTo>
                  <a:lnTo>
                    <a:pt x="649093" y="1092126"/>
                  </a:lnTo>
                  <a:lnTo>
                    <a:pt x="666241" y="1100377"/>
                  </a:lnTo>
                  <a:lnTo>
                    <a:pt x="684025" y="1107993"/>
                  </a:lnTo>
                  <a:lnTo>
                    <a:pt x="701808" y="1114657"/>
                  </a:lnTo>
                  <a:lnTo>
                    <a:pt x="720226" y="1120686"/>
                  </a:lnTo>
                  <a:lnTo>
                    <a:pt x="738645" y="1125763"/>
                  </a:lnTo>
                  <a:lnTo>
                    <a:pt x="734517" y="1130840"/>
                  </a:lnTo>
                  <a:lnTo>
                    <a:pt x="730706" y="1135283"/>
                  </a:lnTo>
                  <a:lnTo>
                    <a:pt x="727213" y="1140043"/>
                  </a:lnTo>
                  <a:lnTo>
                    <a:pt x="723402" y="1145437"/>
                  </a:lnTo>
                  <a:lnTo>
                    <a:pt x="720544" y="1150515"/>
                  </a:lnTo>
                  <a:lnTo>
                    <a:pt x="717368" y="1155909"/>
                  </a:lnTo>
                  <a:lnTo>
                    <a:pt x="714510" y="1161304"/>
                  </a:lnTo>
                  <a:lnTo>
                    <a:pt x="711970" y="1167016"/>
                  </a:lnTo>
                  <a:lnTo>
                    <a:pt x="710064" y="1172410"/>
                  </a:lnTo>
                  <a:lnTo>
                    <a:pt x="708159" y="1178439"/>
                  </a:lnTo>
                  <a:lnTo>
                    <a:pt x="706254" y="1184151"/>
                  </a:lnTo>
                  <a:lnTo>
                    <a:pt x="704983" y="1190498"/>
                  </a:lnTo>
                  <a:lnTo>
                    <a:pt x="704031" y="1196210"/>
                  </a:lnTo>
                  <a:lnTo>
                    <a:pt x="702761" y="1202556"/>
                  </a:lnTo>
                  <a:lnTo>
                    <a:pt x="702443" y="1208903"/>
                  </a:lnTo>
                  <a:lnTo>
                    <a:pt x="702125" y="1215249"/>
                  </a:lnTo>
                  <a:lnTo>
                    <a:pt x="702443" y="1222548"/>
                  </a:lnTo>
                  <a:lnTo>
                    <a:pt x="703078" y="1229529"/>
                  </a:lnTo>
                  <a:lnTo>
                    <a:pt x="704348" y="1236510"/>
                  </a:lnTo>
                  <a:lnTo>
                    <a:pt x="705619" y="1243174"/>
                  </a:lnTo>
                  <a:lnTo>
                    <a:pt x="707206" y="1249838"/>
                  </a:lnTo>
                  <a:lnTo>
                    <a:pt x="709112" y="1256819"/>
                  </a:lnTo>
                  <a:lnTo>
                    <a:pt x="711652" y="1263166"/>
                  </a:lnTo>
                  <a:lnTo>
                    <a:pt x="714193" y="1269512"/>
                  </a:lnTo>
                  <a:lnTo>
                    <a:pt x="717686" y="1275542"/>
                  </a:lnTo>
                  <a:lnTo>
                    <a:pt x="720861" y="1281571"/>
                  </a:lnTo>
                  <a:lnTo>
                    <a:pt x="724355" y="1287283"/>
                  </a:lnTo>
                  <a:lnTo>
                    <a:pt x="728483" y="1292995"/>
                  </a:lnTo>
                  <a:lnTo>
                    <a:pt x="732611" y="1298389"/>
                  </a:lnTo>
                  <a:lnTo>
                    <a:pt x="737057" y="1303784"/>
                  </a:lnTo>
                  <a:lnTo>
                    <a:pt x="742138" y="1308861"/>
                  </a:lnTo>
                  <a:lnTo>
                    <a:pt x="746901" y="1313304"/>
                  </a:lnTo>
                  <a:lnTo>
                    <a:pt x="672275" y="1874339"/>
                  </a:lnTo>
                  <a:lnTo>
                    <a:pt x="854237" y="2050773"/>
                  </a:lnTo>
                  <a:lnTo>
                    <a:pt x="1030800" y="1874339"/>
                  </a:lnTo>
                  <a:lnTo>
                    <a:pt x="956173" y="1313304"/>
                  </a:lnTo>
                  <a:lnTo>
                    <a:pt x="961572" y="1308544"/>
                  </a:lnTo>
                  <a:lnTo>
                    <a:pt x="966018" y="1303466"/>
                  </a:lnTo>
                  <a:lnTo>
                    <a:pt x="970781" y="1298072"/>
                  </a:lnTo>
                  <a:lnTo>
                    <a:pt x="974910" y="1292995"/>
                  </a:lnTo>
                  <a:lnTo>
                    <a:pt x="978720" y="1286965"/>
                  </a:lnTo>
                  <a:lnTo>
                    <a:pt x="982531" y="1281571"/>
                  </a:lnTo>
                  <a:lnTo>
                    <a:pt x="986024" y="1275224"/>
                  </a:lnTo>
                  <a:lnTo>
                    <a:pt x="988882" y="1269195"/>
                  </a:lnTo>
                  <a:lnTo>
                    <a:pt x="991423" y="1262849"/>
                  </a:lnTo>
                  <a:lnTo>
                    <a:pt x="994281" y="1256502"/>
                  </a:lnTo>
                  <a:lnTo>
                    <a:pt x="996186" y="1249838"/>
                  </a:lnTo>
                  <a:lnTo>
                    <a:pt x="997774" y="1243174"/>
                  </a:lnTo>
                  <a:lnTo>
                    <a:pt x="999044" y="1236510"/>
                  </a:lnTo>
                  <a:lnTo>
                    <a:pt x="999997" y="1229212"/>
                  </a:lnTo>
                  <a:lnTo>
                    <a:pt x="1000632" y="1222548"/>
                  </a:lnTo>
                  <a:lnTo>
                    <a:pt x="1000632" y="1215249"/>
                  </a:lnTo>
                  <a:lnTo>
                    <a:pt x="1000632" y="1208903"/>
                  </a:lnTo>
                  <a:lnTo>
                    <a:pt x="1000314" y="1203191"/>
                  </a:lnTo>
                  <a:lnTo>
                    <a:pt x="999679" y="1197479"/>
                  </a:lnTo>
                  <a:lnTo>
                    <a:pt x="998727" y="1191767"/>
                  </a:lnTo>
                  <a:lnTo>
                    <a:pt x="997456" y="1186055"/>
                  </a:lnTo>
                  <a:lnTo>
                    <a:pt x="996186" y="1180661"/>
                  </a:lnTo>
                  <a:lnTo>
                    <a:pt x="994598" y="1175266"/>
                  </a:lnTo>
                  <a:lnTo>
                    <a:pt x="992375" y="1169872"/>
                  </a:lnTo>
                  <a:lnTo>
                    <a:pt x="990152" y="1164794"/>
                  </a:lnTo>
                  <a:lnTo>
                    <a:pt x="987929" y="1159400"/>
                  </a:lnTo>
                  <a:lnTo>
                    <a:pt x="985389" y="1154640"/>
                  </a:lnTo>
                  <a:lnTo>
                    <a:pt x="982849" y="1149563"/>
                  </a:lnTo>
                  <a:lnTo>
                    <a:pt x="979355" y="1144803"/>
                  </a:lnTo>
                  <a:lnTo>
                    <a:pt x="976497" y="1139725"/>
                  </a:lnTo>
                  <a:lnTo>
                    <a:pt x="973004" y="1135283"/>
                  </a:lnTo>
                  <a:lnTo>
                    <a:pt x="969829" y="1130840"/>
                  </a:lnTo>
                  <a:lnTo>
                    <a:pt x="987612" y="1126398"/>
                  </a:lnTo>
                  <a:lnTo>
                    <a:pt x="1005713" y="1121320"/>
                  </a:lnTo>
                  <a:lnTo>
                    <a:pt x="1023496" y="1115609"/>
                  </a:lnTo>
                  <a:lnTo>
                    <a:pt x="1041280" y="1109262"/>
                  </a:lnTo>
                  <a:lnTo>
                    <a:pt x="1058428" y="1101963"/>
                  </a:lnTo>
                  <a:lnTo>
                    <a:pt x="1075576" y="1094665"/>
                  </a:lnTo>
                  <a:lnTo>
                    <a:pt x="1092089" y="1086097"/>
                  </a:lnTo>
                  <a:lnTo>
                    <a:pt x="1108602" y="1076895"/>
                  </a:lnTo>
                  <a:lnTo>
                    <a:pt x="1124480" y="1067375"/>
                  </a:lnTo>
                  <a:lnTo>
                    <a:pt x="1140041" y="1056903"/>
                  </a:lnTo>
                  <a:lnTo>
                    <a:pt x="1155601" y="1046114"/>
                  </a:lnTo>
                  <a:lnTo>
                    <a:pt x="1170209" y="1034690"/>
                  </a:lnTo>
                  <a:lnTo>
                    <a:pt x="1184817" y="1022632"/>
                  </a:lnTo>
                  <a:lnTo>
                    <a:pt x="1198472" y="1009938"/>
                  </a:lnTo>
                  <a:lnTo>
                    <a:pt x="1211809" y="996928"/>
                  </a:lnTo>
                  <a:lnTo>
                    <a:pt x="1225147" y="983283"/>
                  </a:lnTo>
                  <a:lnTo>
                    <a:pt x="1228640" y="979792"/>
                  </a:lnTo>
                  <a:lnTo>
                    <a:pt x="1232451" y="982966"/>
                  </a:lnTo>
                  <a:lnTo>
                    <a:pt x="1257220" y="1002005"/>
                  </a:lnTo>
                  <a:lnTo>
                    <a:pt x="1281037" y="1021680"/>
                  </a:lnTo>
                  <a:lnTo>
                    <a:pt x="1304537" y="1041989"/>
                  </a:lnTo>
                  <a:lnTo>
                    <a:pt x="1316604" y="1052143"/>
                  </a:lnTo>
                  <a:lnTo>
                    <a:pt x="1327719" y="1062615"/>
                  </a:lnTo>
                  <a:lnTo>
                    <a:pt x="1338833" y="1073404"/>
                  </a:lnTo>
                  <a:lnTo>
                    <a:pt x="1349948" y="1084193"/>
                  </a:lnTo>
                  <a:lnTo>
                    <a:pt x="1361062" y="1094982"/>
                  </a:lnTo>
                  <a:lnTo>
                    <a:pt x="1371860" y="1105771"/>
                  </a:lnTo>
                  <a:lnTo>
                    <a:pt x="1382339" y="1116561"/>
                  </a:lnTo>
                  <a:lnTo>
                    <a:pt x="1392818" y="1127984"/>
                  </a:lnTo>
                  <a:lnTo>
                    <a:pt x="1403298" y="1139408"/>
                  </a:lnTo>
                  <a:lnTo>
                    <a:pt x="1413460" y="1150832"/>
                  </a:lnTo>
                  <a:lnTo>
                    <a:pt x="1423304" y="1162573"/>
                  </a:lnTo>
                  <a:lnTo>
                    <a:pt x="1433149" y="1174314"/>
                  </a:lnTo>
                  <a:lnTo>
                    <a:pt x="1442675" y="1186373"/>
                  </a:lnTo>
                  <a:lnTo>
                    <a:pt x="1452202" y="1198748"/>
                  </a:lnTo>
                  <a:lnTo>
                    <a:pt x="1461411" y="1210807"/>
                  </a:lnTo>
                  <a:lnTo>
                    <a:pt x="1470621" y="1223183"/>
                  </a:lnTo>
                  <a:lnTo>
                    <a:pt x="1479830" y="1235876"/>
                  </a:lnTo>
                  <a:lnTo>
                    <a:pt x="1488404" y="1248569"/>
                  </a:lnTo>
                  <a:lnTo>
                    <a:pt x="1496978" y="1261262"/>
                  </a:lnTo>
                  <a:lnTo>
                    <a:pt x="1505552" y="1274272"/>
                  </a:lnTo>
                  <a:lnTo>
                    <a:pt x="1513809" y="1287600"/>
                  </a:lnTo>
                  <a:lnTo>
                    <a:pt x="1521748" y="1300611"/>
                  </a:lnTo>
                  <a:lnTo>
                    <a:pt x="1529687" y="1314573"/>
                  </a:lnTo>
                  <a:lnTo>
                    <a:pt x="1537308" y="1328218"/>
                  </a:lnTo>
                  <a:lnTo>
                    <a:pt x="1544930" y="1341863"/>
                  </a:lnTo>
                  <a:lnTo>
                    <a:pt x="1552234" y="1355826"/>
                  </a:lnTo>
                  <a:lnTo>
                    <a:pt x="1559537" y="1369788"/>
                  </a:lnTo>
                  <a:lnTo>
                    <a:pt x="1566206" y="1384385"/>
                  </a:lnTo>
                  <a:lnTo>
                    <a:pt x="1573193" y="1398982"/>
                  </a:lnTo>
                  <a:lnTo>
                    <a:pt x="1579544" y="1413579"/>
                  </a:lnTo>
                  <a:lnTo>
                    <a:pt x="1586213" y="1428176"/>
                  </a:lnTo>
                  <a:lnTo>
                    <a:pt x="1592246" y="1443725"/>
                  </a:lnTo>
                  <a:lnTo>
                    <a:pt x="1598280" y="1458640"/>
                  </a:lnTo>
                  <a:lnTo>
                    <a:pt x="1603996" y="1473871"/>
                  </a:lnTo>
                  <a:lnTo>
                    <a:pt x="1609712" y="1489738"/>
                  </a:lnTo>
                  <a:lnTo>
                    <a:pt x="1614793" y="1505287"/>
                  </a:lnTo>
                  <a:lnTo>
                    <a:pt x="1620191" y="1521153"/>
                  </a:lnTo>
                  <a:lnTo>
                    <a:pt x="1624955" y="1537337"/>
                  </a:lnTo>
                  <a:lnTo>
                    <a:pt x="1630036" y="1553521"/>
                  </a:lnTo>
                  <a:lnTo>
                    <a:pt x="1634482" y="1570339"/>
                  </a:lnTo>
                  <a:lnTo>
                    <a:pt x="1638610" y="1586840"/>
                  </a:lnTo>
                  <a:lnTo>
                    <a:pt x="1643056" y="1603976"/>
                  </a:lnTo>
                  <a:lnTo>
                    <a:pt x="1646867" y="1620794"/>
                  </a:lnTo>
                  <a:lnTo>
                    <a:pt x="1650677" y="1637930"/>
                  </a:lnTo>
                  <a:lnTo>
                    <a:pt x="1654170" y="1655383"/>
                  </a:lnTo>
                  <a:lnTo>
                    <a:pt x="1657664" y="1673153"/>
                  </a:lnTo>
                  <a:lnTo>
                    <a:pt x="1660522" y="1690923"/>
                  </a:lnTo>
                  <a:lnTo>
                    <a:pt x="1663697" y="1709011"/>
                  </a:lnTo>
                  <a:lnTo>
                    <a:pt x="1666238" y="1727099"/>
                  </a:lnTo>
                  <a:lnTo>
                    <a:pt x="1668461" y="1745821"/>
                  </a:lnTo>
                  <a:lnTo>
                    <a:pt x="1670684" y="1764226"/>
                  </a:lnTo>
                  <a:lnTo>
                    <a:pt x="1672589" y="1783266"/>
                  </a:lnTo>
                  <a:lnTo>
                    <a:pt x="1674177" y="1802305"/>
                  </a:lnTo>
                  <a:lnTo>
                    <a:pt x="1676082" y="1821345"/>
                  </a:lnTo>
                  <a:lnTo>
                    <a:pt x="1677352" y="1841019"/>
                  </a:lnTo>
                  <a:lnTo>
                    <a:pt x="1678305" y="1860694"/>
                  </a:lnTo>
                  <a:lnTo>
                    <a:pt x="1679258" y="1880368"/>
                  </a:lnTo>
                  <a:lnTo>
                    <a:pt x="1679575" y="1900677"/>
                  </a:lnTo>
                  <a:lnTo>
                    <a:pt x="1679575" y="1903850"/>
                  </a:lnTo>
                  <a:lnTo>
                    <a:pt x="1677035" y="1905437"/>
                  </a:lnTo>
                  <a:lnTo>
                    <a:pt x="1653853" y="1918765"/>
                  </a:lnTo>
                  <a:lnTo>
                    <a:pt x="1630353" y="1931775"/>
                  </a:lnTo>
                  <a:lnTo>
                    <a:pt x="1606854" y="1944151"/>
                  </a:lnTo>
                  <a:lnTo>
                    <a:pt x="1583037" y="1956209"/>
                  </a:lnTo>
                  <a:lnTo>
                    <a:pt x="1558902" y="1967950"/>
                  </a:lnTo>
                  <a:lnTo>
                    <a:pt x="1534768" y="1979374"/>
                  </a:lnTo>
                  <a:lnTo>
                    <a:pt x="1510316" y="1990163"/>
                  </a:lnTo>
                  <a:lnTo>
                    <a:pt x="1485864" y="2000635"/>
                  </a:lnTo>
                  <a:lnTo>
                    <a:pt x="1461411" y="2010790"/>
                  </a:lnTo>
                  <a:lnTo>
                    <a:pt x="1436642" y="2020627"/>
                  </a:lnTo>
                  <a:lnTo>
                    <a:pt x="1411872" y="2029512"/>
                  </a:lnTo>
                  <a:lnTo>
                    <a:pt x="1386785" y="2038397"/>
                  </a:lnTo>
                  <a:lnTo>
                    <a:pt x="1361380" y="2046965"/>
                  </a:lnTo>
                  <a:lnTo>
                    <a:pt x="1335975" y="2054581"/>
                  </a:lnTo>
                  <a:lnTo>
                    <a:pt x="1310570" y="2062514"/>
                  </a:lnTo>
                  <a:lnTo>
                    <a:pt x="1285166" y="2069495"/>
                  </a:lnTo>
                  <a:lnTo>
                    <a:pt x="1259443" y="2076159"/>
                  </a:lnTo>
                  <a:lnTo>
                    <a:pt x="1233403" y="2082506"/>
                  </a:lnTo>
                  <a:lnTo>
                    <a:pt x="1207681" y="2088535"/>
                  </a:lnTo>
                  <a:lnTo>
                    <a:pt x="1181959" y="2093929"/>
                  </a:lnTo>
                  <a:lnTo>
                    <a:pt x="1155919" y="2099007"/>
                  </a:lnTo>
                  <a:lnTo>
                    <a:pt x="1129561" y="2103767"/>
                  </a:lnTo>
                  <a:lnTo>
                    <a:pt x="1103204" y="2107892"/>
                  </a:lnTo>
                  <a:lnTo>
                    <a:pt x="1077164" y="2111382"/>
                  </a:lnTo>
                  <a:lnTo>
                    <a:pt x="1050806" y="2114873"/>
                  </a:lnTo>
                  <a:lnTo>
                    <a:pt x="1024131" y="2117729"/>
                  </a:lnTo>
                  <a:lnTo>
                    <a:pt x="997774" y="2119950"/>
                  </a:lnTo>
                  <a:lnTo>
                    <a:pt x="971099" y="2121854"/>
                  </a:lnTo>
                  <a:lnTo>
                    <a:pt x="944424" y="2123441"/>
                  </a:lnTo>
                  <a:lnTo>
                    <a:pt x="917749" y="2125028"/>
                  </a:lnTo>
                  <a:lnTo>
                    <a:pt x="891074" y="2125662"/>
                  </a:lnTo>
                  <a:lnTo>
                    <a:pt x="864399" y="2125662"/>
                  </a:lnTo>
                  <a:lnTo>
                    <a:pt x="835818" y="2125662"/>
                  </a:lnTo>
                  <a:lnTo>
                    <a:pt x="807238" y="2124710"/>
                  </a:lnTo>
                  <a:lnTo>
                    <a:pt x="778657" y="2123124"/>
                  </a:lnTo>
                  <a:lnTo>
                    <a:pt x="750395" y="2121537"/>
                  </a:lnTo>
                  <a:lnTo>
                    <a:pt x="722132" y="2119316"/>
                  </a:lnTo>
                  <a:lnTo>
                    <a:pt x="693869" y="2116777"/>
                  </a:lnTo>
                  <a:lnTo>
                    <a:pt x="665606" y="2113604"/>
                  </a:lnTo>
                  <a:lnTo>
                    <a:pt x="637661" y="2109478"/>
                  </a:lnTo>
                  <a:lnTo>
                    <a:pt x="609398" y="2105353"/>
                  </a:lnTo>
                  <a:lnTo>
                    <a:pt x="581453" y="2100593"/>
                  </a:lnTo>
                  <a:lnTo>
                    <a:pt x="553825" y="2095199"/>
                  </a:lnTo>
                  <a:lnTo>
                    <a:pt x="525880" y="2089487"/>
                  </a:lnTo>
                  <a:lnTo>
                    <a:pt x="498252" y="2083458"/>
                  </a:lnTo>
                  <a:lnTo>
                    <a:pt x="470624" y="2076476"/>
                  </a:lnTo>
                  <a:lnTo>
                    <a:pt x="443314" y="2069495"/>
                  </a:lnTo>
                  <a:lnTo>
                    <a:pt x="416321" y="2061879"/>
                  </a:lnTo>
                  <a:lnTo>
                    <a:pt x="389011" y="2053629"/>
                  </a:lnTo>
                  <a:lnTo>
                    <a:pt x="362019" y="2045378"/>
                  </a:lnTo>
                  <a:lnTo>
                    <a:pt x="335343" y="2036176"/>
                  </a:lnTo>
                  <a:lnTo>
                    <a:pt x="308668" y="2026656"/>
                  </a:lnTo>
                  <a:lnTo>
                    <a:pt x="282311" y="2016502"/>
                  </a:lnTo>
                  <a:lnTo>
                    <a:pt x="255953" y="2006030"/>
                  </a:lnTo>
                  <a:lnTo>
                    <a:pt x="229913" y="1994923"/>
                  </a:lnTo>
                  <a:lnTo>
                    <a:pt x="203556" y="1983499"/>
                  </a:lnTo>
                  <a:lnTo>
                    <a:pt x="177833" y="1971441"/>
                  </a:lnTo>
                  <a:lnTo>
                    <a:pt x="152429" y="1959065"/>
                  </a:lnTo>
                  <a:lnTo>
                    <a:pt x="127024" y="1946372"/>
                  </a:lnTo>
                  <a:lnTo>
                    <a:pt x="101619" y="1933044"/>
                  </a:lnTo>
                  <a:lnTo>
                    <a:pt x="76532" y="1919399"/>
                  </a:lnTo>
                  <a:lnTo>
                    <a:pt x="51762" y="1905437"/>
                  </a:lnTo>
                  <a:lnTo>
                    <a:pt x="27310" y="1890523"/>
                  </a:lnTo>
                  <a:lnTo>
                    <a:pt x="2858" y="1875291"/>
                  </a:lnTo>
                  <a:lnTo>
                    <a:pt x="0" y="1888301"/>
                  </a:lnTo>
                  <a:lnTo>
                    <a:pt x="0" y="1870531"/>
                  </a:lnTo>
                  <a:lnTo>
                    <a:pt x="952" y="1850222"/>
                  </a:lnTo>
                  <a:lnTo>
                    <a:pt x="2223" y="1829913"/>
                  </a:lnTo>
                  <a:lnTo>
                    <a:pt x="3493" y="1809604"/>
                  </a:lnTo>
                  <a:lnTo>
                    <a:pt x="5398" y="1790247"/>
                  </a:lnTo>
                  <a:lnTo>
                    <a:pt x="6986" y="1770573"/>
                  </a:lnTo>
                  <a:lnTo>
                    <a:pt x="9209" y="1750898"/>
                  </a:lnTo>
                  <a:lnTo>
                    <a:pt x="11749" y="1732176"/>
                  </a:lnTo>
                  <a:lnTo>
                    <a:pt x="14290" y="1713136"/>
                  </a:lnTo>
                  <a:lnTo>
                    <a:pt x="17148" y="1694414"/>
                  </a:lnTo>
                  <a:lnTo>
                    <a:pt x="20006" y="1676009"/>
                  </a:lnTo>
                  <a:lnTo>
                    <a:pt x="23499" y="1657604"/>
                  </a:lnTo>
                  <a:lnTo>
                    <a:pt x="26992" y="1639834"/>
                  </a:lnTo>
                  <a:lnTo>
                    <a:pt x="30486" y="1621746"/>
                  </a:lnTo>
                  <a:lnTo>
                    <a:pt x="34931" y="1604293"/>
                  </a:lnTo>
                  <a:lnTo>
                    <a:pt x="38742" y="1586840"/>
                  </a:lnTo>
                  <a:lnTo>
                    <a:pt x="43188" y="1569704"/>
                  </a:lnTo>
                  <a:lnTo>
                    <a:pt x="47951" y="1552569"/>
                  </a:lnTo>
                  <a:lnTo>
                    <a:pt x="52715" y="1536068"/>
                  </a:lnTo>
                  <a:lnTo>
                    <a:pt x="57796" y="1519249"/>
                  </a:lnTo>
                  <a:lnTo>
                    <a:pt x="62877" y="1503066"/>
                  </a:lnTo>
                  <a:lnTo>
                    <a:pt x="68593" y="1486564"/>
                  </a:lnTo>
                  <a:lnTo>
                    <a:pt x="73991" y="1470698"/>
                  </a:lnTo>
                  <a:lnTo>
                    <a:pt x="80025" y="1455149"/>
                  </a:lnTo>
                  <a:lnTo>
                    <a:pt x="86059" y="1439283"/>
                  </a:lnTo>
                  <a:lnTo>
                    <a:pt x="92410" y="1424051"/>
                  </a:lnTo>
                  <a:lnTo>
                    <a:pt x="98761" y="1409137"/>
                  </a:lnTo>
                  <a:lnTo>
                    <a:pt x="105430" y="1393905"/>
                  </a:lnTo>
                  <a:lnTo>
                    <a:pt x="112098" y="1378990"/>
                  </a:lnTo>
                  <a:lnTo>
                    <a:pt x="119402" y="1364393"/>
                  </a:lnTo>
                  <a:lnTo>
                    <a:pt x="126706" y="1350114"/>
                  </a:lnTo>
                  <a:lnTo>
                    <a:pt x="134010" y="1335834"/>
                  </a:lnTo>
                  <a:lnTo>
                    <a:pt x="141632" y="1321871"/>
                  </a:lnTo>
                  <a:lnTo>
                    <a:pt x="149571" y="1307909"/>
                  </a:lnTo>
                  <a:lnTo>
                    <a:pt x="157510" y="1294264"/>
                  </a:lnTo>
                  <a:lnTo>
                    <a:pt x="165766" y="1280936"/>
                  </a:lnTo>
                  <a:lnTo>
                    <a:pt x="174023" y="1267291"/>
                  </a:lnTo>
                  <a:lnTo>
                    <a:pt x="182597" y="1253963"/>
                  </a:lnTo>
                  <a:lnTo>
                    <a:pt x="191171" y="1241270"/>
                  </a:lnTo>
                  <a:lnTo>
                    <a:pt x="200380" y="1228260"/>
                  </a:lnTo>
                  <a:lnTo>
                    <a:pt x="209589" y="1215884"/>
                  </a:lnTo>
                  <a:lnTo>
                    <a:pt x="218799" y="1203191"/>
                  </a:lnTo>
                  <a:lnTo>
                    <a:pt x="228008" y="1191133"/>
                  </a:lnTo>
                  <a:lnTo>
                    <a:pt x="237852" y="1178757"/>
                  </a:lnTo>
                  <a:lnTo>
                    <a:pt x="247697" y="1167016"/>
                  </a:lnTo>
                  <a:lnTo>
                    <a:pt x="257541" y="1155275"/>
                  </a:lnTo>
                  <a:lnTo>
                    <a:pt x="267703" y="1143533"/>
                  </a:lnTo>
                  <a:lnTo>
                    <a:pt x="278182" y="1132110"/>
                  </a:lnTo>
                  <a:lnTo>
                    <a:pt x="288662" y="1120686"/>
                  </a:lnTo>
                  <a:lnTo>
                    <a:pt x="298824" y="1109579"/>
                  </a:lnTo>
                  <a:lnTo>
                    <a:pt x="309938" y="1098473"/>
                  </a:lnTo>
                  <a:lnTo>
                    <a:pt x="320735" y="1087684"/>
                  </a:lnTo>
                  <a:lnTo>
                    <a:pt x="331850" y="1076895"/>
                  </a:lnTo>
                  <a:lnTo>
                    <a:pt x="343282" y="1066423"/>
                  </a:lnTo>
                  <a:lnTo>
                    <a:pt x="354715" y="1055951"/>
                  </a:lnTo>
                  <a:lnTo>
                    <a:pt x="366147" y="1045797"/>
                  </a:lnTo>
                  <a:lnTo>
                    <a:pt x="377897" y="1035642"/>
                  </a:lnTo>
                  <a:lnTo>
                    <a:pt x="389964" y="1025805"/>
                  </a:lnTo>
                  <a:lnTo>
                    <a:pt x="401714" y="1015968"/>
                  </a:lnTo>
                  <a:lnTo>
                    <a:pt x="414099" y="1006448"/>
                  </a:lnTo>
                  <a:lnTo>
                    <a:pt x="426801" y="996928"/>
                  </a:lnTo>
                  <a:lnTo>
                    <a:pt x="439186" y="987408"/>
                  </a:lnTo>
                  <a:lnTo>
                    <a:pt x="451571" y="977888"/>
                  </a:lnTo>
                  <a:lnTo>
                    <a:pt x="477293" y="960118"/>
                  </a:lnTo>
                  <a:lnTo>
                    <a:pt x="481421" y="957262"/>
                  </a:lnTo>
                  <a:close/>
                  <a:moveTo>
                    <a:pt x="839471" y="0"/>
                  </a:moveTo>
                  <a:lnTo>
                    <a:pt x="852171" y="0"/>
                  </a:lnTo>
                  <a:lnTo>
                    <a:pt x="865506" y="0"/>
                  </a:lnTo>
                  <a:lnTo>
                    <a:pt x="878206" y="636"/>
                  </a:lnTo>
                  <a:lnTo>
                    <a:pt x="890906" y="1271"/>
                  </a:lnTo>
                  <a:lnTo>
                    <a:pt x="903288" y="2542"/>
                  </a:lnTo>
                  <a:lnTo>
                    <a:pt x="915988" y="3813"/>
                  </a:lnTo>
                  <a:lnTo>
                    <a:pt x="928371" y="5719"/>
                  </a:lnTo>
                  <a:lnTo>
                    <a:pt x="940436" y="7943"/>
                  </a:lnTo>
                  <a:lnTo>
                    <a:pt x="952818" y="10167"/>
                  </a:lnTo>
                  <a:lnTo>
                    <a:pt x="964883" y="12708"/>
                  </a:lnTo>
                  <a:lnTo>
                    <a:pt x="976631" y="15568"/>
                  </a:lnTo>
                  <a:lnTo>
                    <a:pt x="988696" y="19062"/>
                  </a:lnTo>
                  <a:lnTo>
                    <a:pt x="1000443" y="22239"/>
                  </a:lnTo>
                  <a:lnTo>
                    <a:pt x="1011873" y="26052"/>
                  </a:lnTo>
                  <a:lnTo>
                    <a:pt x="1023621" y="30182"/>
                  </a:lnTo>
                  <a:lnTo>
                    <a:pt x="1034733" y="34630"/>
                  </a:lnTo>
                  <a:lnTo>
                    <a:pt x="1046163" y="39395"/>
                  </a:lnTo>
                  <a:lnTo>
                    <a:pt x="1057276" y="44161"/>
                  </a:lnTo>
                  <a:lnTo>
                    <a:pt x="1068388" y="48926"/>
                  </a:lnTo>
                  <a:lnTo>
                    <a:pt x="1079183" y="54645"/>
                  </a:lnTo>
                  <a:lnTo>
                    <a:pt x="1089661" y="60046"/>
                  </a:lnTo>
                  <a:lnTo>
                    <a:pt x="1100456" y="66082"/>
                  </a:lnTo>
                  <a:lnTo>
                    <a:pt x="1110616" y="72119"/>
                  </a:lnTo>
                  <a:lnTo>
                    <a:pt x="1120776" y="78790"/>
                  </a:lnTo>
                  <a:lnTo>
                    <a:pt x="1130936" y="85462"/>
                  </a:lnTo>
                  <a:lnTo>
                    <a:pt x="1140461" y="92134"/>
                  </a:lnTo>
                  <a:lnTo>
                    <a:pt x="1150303" y="99123"/>
                  </a:lnTo>
                  <a:lnTo>
                    <a:pt x="1159828" y="106430"/>
                  </a:lnTo>
                  <a:lnTo>
                    <a:pt x="1169353" y="114055"/>
                  </a:lnTo>
                  <a:lnTo>
                    <a:pt x="1178561" y="121680"/>
                  </a:lnTo>
                  <a:lnTo>
                    <a:pt x="1187133" y="129623"/>
                  </a:lnTo>
                  <a:lnTo>
                    <a:pt x="1196023" y="137883"/>
                  </a:lnTo>
                  <a:lnTo>
                    <a:pt x="1204596" y="146143"/>
                  </a:lnTo>
                  <a:lnTo>
                    <a:pt x="1213168" y="155039"/>
                  </a:lnTo>
                  <a:lnTo>
                    <a:pt x="1221106" y="163299"/>
                  </a:lnTo>
                  <a:lnTo>
                    <a:pt x="1229043" y="172513"/>
                  </a:lnTo>
                  <a:lnTo>
                    <a:pt x="1236981" y="181726"/>
                  </a:lnTo>
                  <a:lnTo>
                    <a:pt x="1244283" y="190939"/>
                  </a:lnTo>
                  <a:lnTo>
                    <a:pt x="1251586" y="200153"/>
                  </a:lnTo>
                  <a:lnTo>
                    <a:pt x="1258888" y="210001"/>
                  </a:lnTo>
                  <a:lnTo>
                    <a:pt x="1265556" y="219850"/>
                  </a:lnTo>
                  <a:lnTo>
                    <a:pt x="1272223" y="230017"/>
                  </a:lnTo>
                  <a:lnTo>
                    <a:pt x="1278256" y="240183"/>
                  </a:lnTo>
                  <a:lnTo>
                    <a:pt x="1284606" y="250667"/>
                  </a:lnTo>
                  <a:lnTo>
                    <a:pt x="1290321" y="261151"/>
                  </a:lnTo>
                  <a:lnTo>
                    <a:pt x="1296353" y="271953"/>
                  </a:lnTo>
                  <a:lnTo>
                    <a:pt x="1301433" y="282755"/>
                  </a:lnTo>
                  <a:lnTo>
                    <a:pt x="1306831" y="293239"/>
                  </a:lnTo>
                  <a:lnTo>
                    <a:pt x="1311593" y="304359"/>
                  </a:lnTo>
                  <a:lnTo>
                    <a:pt x="1316356" y="315796"/>
                  </a:lnTo>
                  <a:lnTo>
                    <a:pt x="1320483" y="327234"/>
                  </a:lnTo>
                  <a:lnTo>
                    <a:pt x="1324293" y="338671"/>
                  </a:lnTo>
                  <a:lnTo>
                    <a:pt x="1328421" y="350426"/>
                  </a:lnTo>
                  <a:lnTo>
                    <a:pt x="1331913" y="362181"/>
                  </a:lnTo>
                  <a:lnTo>
                    <a:pt x="1335088" y="373936"/>
                  </a:lnTo>
                  <a:lnTo>
                    <a:pt x="1337946" y="386009"/>
                  </a:lnTo>
                  <a:lnTo>
                    <a:pt x="1340803" y="398081"/>
                  </a:lnTo>
                  <a:lnTo>
                    <a:pt x="1343026" y="410472"/>
                  </a:lnTo>
                  <a:lnTo>
                    <a:pt x="1344931" y="422862"/>
                  </a:lnTo>
                  <a:lnTo>
                    <a:pt x="1346518" y="435252"/>
                  </a:lnTo>
                  <a:lnTo>
                    <a:pt x="1348106" y="447643"/>
                  </a:lnTo>
                  <a:lnTo>
                    <a:pt x="1349058" y="460033"/>
                  </a:lnTo>
                  <a:lnTo>
                    <a:pt x="1350011" y="472741"/>
                  </a:lnTo>
                  <a:lnTo>
                    <a:pt x="1350646" y="485449"/>
                  </a:lnTo>
                  <a:lnTo>
                    <a:pt x="1350963" y="498475"/>
                  </a:lnTo>
                  <a:lnTo>
                    <a:pt x="1350646" y="513407"/>
                  </a:lnTo>
                  <a:lnTo>
                    <a:pt x="1349693" y="528975"/>
                  </a:lnTo>
                  <a:lnTo>
                    <a:pt x="1348423" y="543907"/>
                  </a:lnTo>
                  <a:lnTo>
                    <a:pt x="1347153" y="558521"/>
                  </a:lnTo>
                  <a:lnTo>
                    <a:pt x="1345248" y="573453"/>
                  </a:lnTo>
                  <a:lnTo>
                    <a:pt x="1342708" y="588067"/>
                  </a:lnTo>
                  <a:lnTo>
                    <a:pt x="1339851" y="602682"/>
                  </a:lnTo>
                  <a:lnTo>
                    <a:pt x="1336358" y="616660"/>
                  </a:lnTo>
                  <a:lnTo>
                    <a:pt x="1332866" y="631275"/>
                  </a:lnTo>
                  <a:lnTo>
                    <a:pt x="1328738" y="645254"/>
                  </a:lnTo>
                  <a:lnTo>
                    <a:pt x="1324293" y="658915"/>
                  </a:lnTo>
                  <a:lnTo>
                    <a:pt x="1319531" y="672576"/>
                  </a:lnTo>
                  <a:lnTo>
                    <a:pt x="1314133" y="685920"/>
                  </a:lnTo>
                  <a:lnTo>
                    <a:pt x="1308418" y="699263"/>
                  </a:lnTo>
                  <a:lnTo>
                    <a:pt x="1302386" y="712607"/>
                  </a:lnTo>
                  <a:lnTo>
                    <a:pt x="1296353" y="725315"/>
                  </a:lnTo>
                  <a:lnTo>
                    <a:pt x="1289368" y="738023"/>
                  </a:lnTo>
                  <a:lnTo>
                    <a:pt x="1282383" y="750413"/>
                  </a:lnTo>
                  <a:lnTo>
                    <a:pt x="1275081" y="762486"/>
                  </a:lnTo>
                  <a:lnTo>
                    <a:pt x="1267143" y="774559"/>
                  </a:lnTo>
                  <a:lnTo>
                    <a:pt x="1259206" y="786313"/>
                  </a:lnTo>
                  <a:lnTo>
                    <a:pt x="1250633" y="797751"/>
                  </a:lnTo>
                  <a:lnTo>
                    <a:pt x="1242061" y="809188"/>
                  </a:lnTo>
                  <a:lnTo>
                    <a:pt x="1232853" y="819990"/>
                  </a:lnTo>
                  <a:lnTo>
                    <a:pt x="1223963" y="830792"/>
                  </a:lnTo>
                  <a:lnTo>
                    <a:pt x="1214121" y="841276"/>
                  </a:lnTo>
                  <a:lnTo>
                    <a:pt x="1204278" y="851442"/>
                  </a:lnTo>
                  <a:lnTo>
                    <a:pt x="1193801" y="860974"/>
                  </a:lnTo>
                  <a:lnTo>
                    <a:pt x="1183323" y="870822"/>
                  </a:lnTo>
                  <a:lnTo>
                    <a:pt x="1172528" y="880036"/>
                  </a:lnTo>
                  <a:lnTo>
                    <a:pt x="1161733" y="889249"/>
                  </a:lnTo>
                  <a:lnTo>
                    <a:pt x="1150303" y="897827"/>
                  </a:lnTo>
                  <a:lnTo>
                    <a:pt x="1134746" y="909264"/>
                  </a:lnTo>
                  <a:lnTo>
                    <a:pt x="1118236" y="920066"/>
                  </a:lnTo>
                  <a:lnTo>
                    <a:pt x="1101408" y="929915"/>
                  </a:lnTo>
                  <a:lnTo>
                    <a:pt x="1084581" y="939446"/>
                  </a:lnTo>
                  <a:lnTo>
                    <a:pt x="1066801" y="948342"/>
                  </a:lnTo>
                  <a:lnTo>
                    <a:pt x="1048703" y="956602"/>
                  </a:lnTo>
                  <a:lnTo>
                    <a:pt x="1040131" y="960414"/>
                  </a:lnTo>
                  <a:lnTo>
                    <a:pt x="1030606" y="963909"/>
                  </a:lnTo>
                  <a:lnTo>
                    <a:pt x="1021398" y="967722"/>
                  </a:lnTo>
                  <a:lnTo>
                    <a:pt x="1011873" y="970899"/>
                  </a:lnTo>
                  <a:lnTo>
                    <a:pt x="1002348" y="973758"/>
                  </a:lnTo>
                  <a:lnTo>
                    <a:pt x="993141" y="976617"/>
                  </a:lnTo>
                  <a:lnTo>
                    <a:pt x="983616" y="979794"/>
                  </a:lnTo>
                  <a:lnTo>
                    <a:pt x="973773" y="982018"/>
                  </a:lnTo>
                  <a:lnTo>
                    <a:pt x="963931" y="984560"/>
                  </a:lnTo>
                  <a:lnTo>
                    <a:pt x="954088" y="986466"/>
                  </a:lnTo>
                  <a:lnTo>
                    <a:pt x="944246" y="988372"/>
                  </a:lnTo>
                  <a:lnTo>
                    <a:pt x="934403" y="990596"/>
                  </a:lnTo>
                  <a:lnTo>
                    <a:pt x="924561" y="991867"/>
                  </a:lnTo>
                  <a:lnTo>
                    <a:pt x="914401" y="993455"/>
                  </a:lnTo>
                  <a:lnTo>
                    <a:pt x="904241" y="994409"/>
                  </a:lnTo>
                  <a:lnTo>
                    <a:pt x="893763" y="995362"/>
                  </a:lnTo>
                  <a:lnTo>
                    <a:pt x="883603" y="995997"/>
                  </a:lnTo>
                  <a:lnTo>
                    <a:pt x="873126" y="996632"/>
                  </a:lnTo>
                  <a:lnTo>
                    <a:pt x="862648" y="996950"/>
                  </a:lnTo>
                  <a:lnTo>
                    <a:pt x="852171" y="996950"/>
                  </a:lnTo>
                  <a:lnTo>
                    <a:pt x="840423" y="996950"/>
                  </a:lnTo>
                  <a:lnTo>
                    <a:pt x="828358" y="996315"/>
                  </a:lnTo>
                  <a:lnTo>
                    <a:pt x="816293" y="995679"/>
                  </a:lnTo>
                  <a:lnTo>
                    <a:pt x="804546" y="994726"/>
                  </a:lnTo>
                  <a:lnTo>
                    <a:pt x="792798" y="993455"/>
                  </a:lnTo>
                  <a:lnTo>
                    <a:pt x="781368" y="992185"/>
                  </a:lnTo>
                  <a:lnTo>
                    <a:pt x="769621" y="990278"/>
                  </a:lnTo>
                  <a:lnTo>
                    <a:pt x="758191" y="988054"/>
                  </a:lnTo>
                  <a:lnTo>
                    <a:pt x="746761" y="985831"/>
                  </a:lnTo>
                  <a:lnTo>
                    <a:pt x="735331" y="983289"/>
                  </a:lnTo>
                  <a:lnTo>
                    <a:pt x="724218" y="980430"/>
                  </a:lnTo>
                  <a:lnTo>
                    <a:pt x="713106" y="977253"/>
                  </a:lnTo>
                  <a:lnTo>
                    <a:pt x="702311" y="973758"/>
                  </a:lnTo>
                  <a:lnTo>
                    <a:pt x="691198" y="970263"/>
                  </a:lnTo>
                  <a:lnTo>
                    <a:pt x="680721" y="966768"/>
                  </a:lnTo>
                  <a:lnTo>
                    <a:pt x="670243" y="962321"/>
                  </a:lnTo>
                  <a:lnTo>
                    <a:pt x="659448" y="958190"/>
                  </a:lnTo>
                  <a:lnTo>
                    <a:pt x="648971" y="953425"/>
                  </a:lnTo>
                  <a:lnTo>
                    <a:pt x="638811" y="948659"/>
                  </a:lnTo>
                  <a:lnTo>
                    <a:pt x="628651" y="943894"/>
                  </a:lnTo>
                  <a:lnTo>
                    <a:pt x="618491" y="938493"/>
                  </a:lnTo>
                  <a:lnTo>
                    <a:pt x="608648" y="933410"/>
                  </a:lnTo>
                  <a:lnTo>
                    <a:pt x="599123" y="927373"/>
                  </a:lnTo>
                  <a:lnTo>
                    <a:pt x="589281" y="921655"/>
                  </a:lnTo>
                  <a:lnTo>
                    <a:pt x="579756" y="915618"/>
                  </a:lnTo>
                  <a:lnTo>
                    <a:pt x="570548" y="909264"/>
                  </a:lnTo>
                  <a:lnTo>
                    <a:pt x="561023" y="902910"/>
                  </a:lnTo>
                  <a:lnTo>
                    <a:pt x="552133" y="895921"/>
                  </a:lnTo>
                  <a:lnTo>
                    <a:pt x="543561" y="889249"/>
                  </a:lnTo>
                  <a:lnTo>
                    <a:pt x="534671" y="881942"/>
                  </a:lnTo>
                  <a:lnTo>
                    <a:pt x="526098" y="874952"/>
                  </a:lnTo>
                  <a:lnTo>
                    <a:pt x="517526" y="867328"/>
                  </a:lnTo>
                  <a:lnTo>
                    <a:pt x="508318" y="858750"/>
                  </a:lnTo>
                  <a:lnTo>
                    <a:pt x="499428" y="849854"/>
                  </a:lnTo>
                  <a:lnTo>
                    <a:pt x="490538" y="840958"/>
                  </a:lnTo>
                  <a:lnTo>
                    <a:pt x="481648" y="831427"/>
                  </a:lnTo>
                  <a:lnTo>
                    <a:pt x="473711" y="821896"/>
                  </a:lnTo>
                  <a:lnTo>
                    <a:pt x="465456" y="812047"/>
                  </a:lnTo>
                  <a:lnTo>
                    <a:pt x="457518" y="801881"/>
                  </a:lnTo>
                  <a:lnTo>
                    <a:pt x="449898" y="791714"/>
                  </a:lnTo>
                  <a:lnTo>
                    <a:pt x="442596" y="781548"/>
                  </a:lnTo>
                  <a:lnTo>
                    <a:pt x="435293" y="770746"/>
                  </a:lnTo>
                  <a:lnTo>
                    <a:pt x="428626" y="759944"/>
                  </a:lnTo>
                  <a:lnTo>
                    <a:pt x="421958" y="749142"/>
                  </a:lnTo>
                  <a:lnTo>
                    <a:pt x="415608" y="738023"/>
                  </a:lnTo>
                  <a:lnTo>
                    <a:pt x="409576" y="726585"/>
                  </a:lnTo>
                  <a:lnTo>
                    <a:pt x="403861" y="715148"/>
                  </a:lnTo>
                  <a:lnTo>
                    <a:pt x="398463" y="703393"/>
                  </a:lnTo>
                  <a:lnTo>
                    <a:pt x="393383" y="691638"/>
                  </a:lnTo>
                  <a:lnTo>
                    <a:pt x="388303" y="679566"/>
                  </a:lnTo>
                  <a:lnTo>
                    <a:pt x="383858" y="667493"/>
                  </a:lnTo>
                  <a:lnTo>
                    <a:pt x="379731" y="655420"/>
                  </a:lnTo>
                  <a:lnTo>
                    <a:pt x="375603" y="643030"/>
                  </a:lnTo>
                  <a:lnTo>
                    <a:pt x="372111" y="630322"/>
                  </a:lnTo>
                  <a:lnTo>
                    <a:pt x="368936" y="617614"/>
                  </a:lnTo>
                  <a:lnTo>
                    <a:pt x="365443" y="604588"/>
                  </a:lnTo>
                  <a:lnTo>
                    <a:pt x="362903" y="591880"/>
                  </a:lnTo>
                  <a:lnTo>
                    <a:pt x="360681" y="578854"/>
                  </a:lnTo>
                  <a:lnTo>
                    <a:pt x="358776" y="565828"/>
                  </a:lnTo>
                  <a:lnTo>
                    <a:pt x="357188" y="552485"/>
                  </a:lnTo>
                  <a:lnTo>
                    <a:pt x="355601" y="539141"/>
                  </a:lnTo>
                  <a:lnTo>
                    <a:pt x="354648" y="525480"/>
                  </a:lnTo>
                  <a:lnTo>
                    <a:pt x="354331" y="511819"/>
                  </a:lnTo>
                  <a:lnTo>
                    <a:pt x="354013" y="498475"/>
                  </a:lnTo>
                  <a:lnTo>
                    <a:pt x="354331" y="485449"/>
                  </a:lnTo>
                  <a:lnTo>
                    <a:pt x="354648" y="472741"/>
                  </a:lnTo>
                  <a:lnTo>
                    <a:pt x="355601" y="460033"/>
                  </a:lnTo>
                  <a:lnTo>
                    <a:pt x="356871" y="447643"/>
                  </a:lnTo>
                  <a:lnTo>
                    <a:pt x="358141" y="434935"/>
                  </a:lnTo>
                  <a:lnTo>
                    <a:pt x="360046" y="422544"/>
                  </a:lnTo>
                  <a:lnTo>
                    <a:pt x="361951" y="410472"/>
                  </a:lnTo>
                  <a:lnTo>
                    <a:pt x="364173" y="397763"/>
                  </a:lnTo>
                  <a:lnTo>
                    <a:pt x="366713" y="385691"/>
                  </a:lnTo>
                  <a:lnTo>
                    <a:pt x="369888" y="373936"/>
                  </a:lnTo>
                  <a:lnTo>
                    <a:pt x="373063" y="361863"/>
                  </a:lnTo>
                  <a:lnTo>
                    <a:pt x="376556" y="350108"/>
                  </a:lnTo>
                  <a:lnTo>
                    <a:pt x="380683" y="338671"/>
                  </a:lnTo>
                  <a:lnTo>
                    <a:pt x="384493" y="326916"/>
                  </a:lnTo>
                  <a:lnTo>
                    <a:pt x="388621" y="315796"/>
                  </a:lnTo>
                  <a:lnTo>
                    <a:pt x="393383" y="304359"/>
                  </a:lnTo>
                  <a:lnTo>
                    <a:pt x="398146" y="293239"/>
                  </a:lnTo>
                  <a:lnTo>
                    <a:pt x="403543" y="282755"/>
                  </a:lnTo>
                  <a:lnTo>
                    <a:pt x="408623" y="271636"/>
                  </a:lnTo>
                  <a:lnTo>
                    <a:pt x="414656" y="261151"/>
                  </a:lnTo>
                  <a:lnTo>
                    <a:pt x="420371" y="250667"/>
                  </a:lnTo>
                  <a:lnTo>
                    <a:pt x="426721" y="240183"/>
                  </a:lnTo>
                  <a:lnTo>
                    <a:pt x="432753" y="230017"/>
                  </a:lnTo>
                  <a:lnTo>
                    <a:pt x="439421" y="219850"/>
                  </a:lnTo>
                  <a:lnTo>
                    <a:pt x="446088" y="210001"/>
                  </a:lnTo>
                  <a:lnTo>
                    <a:pt x="453391" y="200153"/>
                  </a:lnTo>
                  <a:lnTo>
                    <a:pt x="460693" y="190939"/>
                  </a:lnTo>
                  <a:lnTo>
                    <a:pt x="467996" y="181408"/>
                  </a:lnTo>
                  <a:lnTo>
                    <a:pt x="475933" y="172195"/>
                  </a:lnTo>
                  <a:lnTo>
                    <a:pt x="483871" y="163299"/>
                  </a:lnTo>
                  <a:lnTo>
                    <a:pt x="491808" y="154403"/>
                  </a:lnTo>
                  <a:lnTo>
                    <a:pt x="500381" y="146143"/>
                  </a:lnTo>
                  <a:lnTo>
                    <a:pt x="508953" y="137565"/>
                  </a:lnTo>
                  <a:lnTo>
                    <a:pt x="517526" y="129305"/>
                  </a:lnTo>
                  <a:lnTo>
                    <a:pt x="526416" y="121680"/>
                  </a:lnTo>
                  <a:lnTo>
                    <a:pt x="535623" y="113738"/>
                  </a:lnTo>
                  <a:lnTo>
                    <a:pt x="545148" y="106113"/>
                  </a:lnTo>
                  <a:lnTo>
                    <a:pt x="554673" y="99123"/>
                  </a:lnTo>
                  <a:lnTo>
                    <a:pt x="564516" y="92134"/>
                  </a:lnTo>
                  <a:lnTo>
                    <a:pt x="574041" y="85462"/>
                  </a:lnTo>
                  <a:lnTo>
                    <a:pt x="584201" y="78473"/>
                  </a:lnTo>
                  <a:lnTo>
                    <a:pt x="594361" y="72119"/>
                  </a:lnTo>
                  <a:lnTo>
                    <a:pt x="604838" y="66082"/>
                  </a:lnTo>
                  <a:lnTo>
                    <a:pt x="615316" y="60046"/>
                  </a:lnTo>
                  <a:lnTo>
                    <a:pt x="625793" y="54645"/>
                  </a:lnTo>
                  <a:lnTo>
                    <a:pt x="636906" y="48926"/>
                  </a:lnTo>
                  <a:lnTo>
                    <a:pt x="647701" y="44161"/>
                  </a:lnTo>
                  <a:lnTo>
                    <a:pt x="658813" y="39395"/>
                  </a:lnTo>
                  <a:lnTo>
                    <a:pt x="670243" y="34630"/>
                  </a:lnTo>
                  <a:lnTo>
                    <a:pt x="681356" y="30182"/>
                  </a:lnTo>
                  <a:lnTo>
                    <a:pt x="693103" y="26052"/>
                  </a:lnTo>
                  <a:lnTo>
                    <a:pt x="704533" y="22239"/>
                  </a:lnTo>
                  <a:lnTo>
                    <a:pt x="716281" y="19062"/>
                  </a:lnTo>
                  <a:lnTo>
                    <a:pt x="728346" y="15568"/>
                  </a:lnTo>
                  <a:lnTo>
                    <a:pt x="740093" y="12708"/>
                  </a:lnTo>
                  <a:lnTo>
                    <a:pt x="752158" y="10167"/>
                  </a:lnTo>
                  <a:lnTo>
                    <a:pt x="764541" y="7625"/>
                  </a:lnTo>
                  <a:lnTo>
                    <a:pt x="776606" y="5719"/>
                  </a:lnTo>
                  <a:lnTo>
                    <a:pt x="788988" y="3813"/>
                  </a:lnTo>
                  <a:lnTo>
                    <a:pt x="801688" y="2542"/>
                  </a:lnTo>
                  <a:lnTo>
                    <a:pt x="814071" y="1271"/>
                  </a:lnTo>
                  <a:lnTo>
                    <a:pt x="826771" y="636"/>
                  </a:lnTo>
                  <a:lnTo>
                    <a:pt x="839471" y="0"/>
                  </a:lnTo>
                  <a:close/>
                </a:path>
              </a:pathLst>
            </a:custGeom>
            <a:solidFill>
              <a:srgbClr val="F7F7F7"/>
            </a:solidFill>
            <a:ln>
              <a:noFill/>
            </a:ln>
          </p:spPr>
          <p:txBody>
            <a:bodyPr anchor="ctr">
              <a:normAutofit fontScale="85000" lnSpcReduction="20000"/>
              <a:scene3d>
                <a:camera prst="orthographicFront"/>
                <a:lightRig rig="threePt" dir="t"/>
              </a:scene3d>
              <a:sp3d>
                <a:contourClr>
                  <a:srgbClr val="FFFFFF"/>
                </a:contourClr>
              </a:sp3d>
            </a:bodyPr>
            <a:lstStyle/>
            <a:p>
              <a:pPr algn="ctr" fontAlgn="base">
                <a:defRPr/>
              </a:pPr>
              <a:endParaRPr lang="zh-CN" altLang="en-US" sz="2400" strike="noStrike" noProof="1">
                <a:solidFill>
                  <a:srgbClr val="FFFFFF"/>
                </a:solidFill>
              </a:endParaRPr>
            </a:p>
          </p:txBody>
        </p:sp>
      </p:grpSp>
      <p:grpSp>
        <p:nvGrpSpPr>
          <p:cNvPr id="35852" name="组合 16"/>
          <p:cNvGrpSpPr/>
          <p:nvPr/>
        </p:nvGrpSpPr>
        <p:grpSpPr>
          <a:xfrm>
            <a:off x="6246813" y="1227138"/>
            <a:ext cx="506412" cy="504825"/>
            <a:chOff x="1519237" y="1651743"/>
            <a:chExt cx="447675" cy="447675"/>
          </a:xfrm>
        </p:grpSpPr>
        <p:sp>
          <p:nvSpPr>
            <p:cNvPr id="18" name="椭圆 17"/>
            <p:cNvSpPr/>
            <p:nvPr/>
          </p:nvSpPr>
          <p:spPr>
            <a:xfrm>
              <a:off x="1519237" y="1651743"/>
              <a:ext cx="447675" cy="447675"/>
            </a:xfrm>
            <a:prstGeom prst="ellipse">
              <a:avLst/>
            </a:prstGeom>
            <a:solidFill>
              <a:schemeClr val="accent1">
                <a:lumMod val="50000"/>
              </a:schemeClr>
            </a:solidFill>
            <a:ln w="1905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lnSpc>
                  <a:spcPct val="80000"/>
                </a:lnSpc>
              </a:pPr>
              <a:endParaRPr lang="zh-CN" altLang="en-US" sz="2000">
                <a:solidFill>
                  <a:srgbClr val="FFFFFF"/>
                </a:solidFill>
                <a:latin typeface="Arial" panose="020B0604020202020204" pitchFamily="34" charset="0"/>
                <a:ea typeface="黑体" panose="02010609060101010101" charset="-122"/>
              </a:endParaRPr>
            </a:p>
          </p:txBody>
        </p:sp>
        <p:sp>
          <p:nvSpPr>
            <p:cNvPr id="19" name="KSO_Shape"/>
            <p:cNvSpPr/>
            <p:nvPr/>
          </p:nvSpPr>
          <p:spPr bwMode="auto">
            <a:xfrm>
              <a:off x="1621221" y="1704975"/>
              <a:ext cx="247650" cy="313481"/>
            </a:xfrm>
            <a:custGeom>
              <a:avLst/>
              <a:gdLst>
                <a:gd name="T0" fmla="*/ 508479 w 1679575"/>
                <a:gd name="T1" fmla="*/ 933537 h 2125662"/>
                <a:gd name="T2" fmla="*/ 645344 w 1679575"/>
                <a:gd name="T3" fmla="*/ 1004349 h 2125662"/>
                <a:gd name="T4" fmla="*/ 637947 w 1679575"/>
                <a:gd name="T5" fmla="*/ 1045870 h 2125662"/>
                <a:gd name="T6" fmla="*/ 629410 w 1679575"/>
                <a:gd name="T7" fmla="*/ 1095637 h 2125662"/>
                <a:gd name="T8" fmla="*/ 645913 w 1679575"/>
                <a:gd name="T9" fmla="*/ 1148533 h 2125662"/>
                <a:gd name="T10" fmla="*/ 923628 w 1679575"/>
                <a:gd name="T11" fmla="*/ 1679766 h 2125662"/>
                <a:gd name="T12" fmla="*/ 886068 w 1679575"/>
                <a:gd name="T13" fmla="*/ 1137442 h 2125662"/>
                <a:gd name="T14" fmla="*/ 896597 w 1679575"/>
                <a:gd name="T15" fmla="*/ 1083408 h 2125662"/>
                <a:gd name="T16" fmla="*/ 885214 w 1679575"/>
                <a:gd name="T17" fmla="*/ 1039044 h 2125662"/>
                <a:gd name="T18" fmla="*/ 917083 w 1679575"/>
                <a:gd name="T19" fmla="*/ 999799 h 2125662"/>
                <a:gd name="T20" fmla="*/ 1048543 w 1679575"/>
                <a:gd name="T21" fmla="*/ 927280 h 2125662"/>
                <a:gd name="T22" fmla="*/ 1168905 w 1679575"/>
                <a:gd name="T23" fmla="*/ 933822 h 2125662"/>
                <a:gd name="T24" fmla="*/ 1257397 w 1679575"/>
                <a:gd name="T25" fmla="*/ 1021128 h 2125662"/>
                <a:gd name="T26" fmla="*/ 1333655 w 1679575"/>
                <a:gd name="T27" fmla="*/ 1118957 h 2125662"/>
                <a:gd name="T28" fmla="*/ 1397392 w 1679575"/>
                <a:gd name="T29" fmla="*/ 1227592 h 2125662"/>
                <a:gd name="T30" fmla="*/ 1446903 w 1679575"/>
                <a:gd name="T31" fmla="*/ 1349025 h 2125662"/>
                <a:gd name="T32" fmla="*/ 1482186 w 1679575"/>
                <a:gd name="T33" fmla="*/ 1483540 h 2125662"/>
                <a:gd name="T34" fmla="*/ 1501820 w 1679575"/>
                <a:gd name="T35" fmla="*/ 1632274 h 2125662"/>
                <a:gd name="T36" fmla="*/ 1439790 w 1679575"/>
                <a:gd name="T37" fmla="*/ 1742331 h 2125662"/>
                <a:gd name="T38" fmla="*/ 1242601 w 1679575"/>
                <a:gd name="T39" fmla="*/ 1826794 h 2125662"/>
                <a:gd name="T40" fmla="*/ 1035738 w 1679575"/>
                <a:gd name="T41" fmla="*/ 1881112 h 2125662"/>
                <a:gd name="T42" fmla="*/ 822331 w 1679575"/>
                <a:gd name="T43" fmla="*/ 1904432 h 2125662"/>
                <a:gd name="T44" fmla="*/ 596403 w 1679575"/>
                <a:gd name="T45" fmla="*/ 1894194 h 2125662"/>
                <a:gd name="T46" fmla="*/ 373036 w 1679575"/>
                <a:gd name="T47" fmla="*/ 1847838 h 2125662"/>
                <a:gd name="T48" fmla="*/ 159344 w 1679575"/>
                <a:gd name="T49" fmla="*/ 1766788 h 2125662"/>
                <a:gd name="T50" fmla="*/ 0 w 1679575"/>
                <a:gd name="T51" fmla="*/ 1676354 h 2125662"/>
                <a:gd name="T52" fmla="*/ 15365 w 1679575"/>
                <a:gd name="T53" fmla="*/ 1518519 h 2125662"/>
                <a:gd name="T54" fmla="*/ 47234 w 1679575"/>
                <a:gd name="T55" fmla="*/ 1376611 h 2125662"/>
                <a:gd name="T56" fmla="*/ 94468 w 1679575"/>
                <a:gd name="T57" fmla="*/ 1249206 h 2125662"/>
                <a:gd name="T58" fmla="*/ 155930 w 1679575"/>
                <a:gd name="T59" fmla="*/ 1135735 h 2125662"/>
                <a:gd name="T60" fmla="*/ 230765 w 1679575"/>
                <a:gd name="T61" fmla="*/ 1035348 h 2125662"/>
                <a:gd name="T62" fmla="*/ 317835 w 1679575"/>
                <a:gd name="T63" fmla="*/ 946334 h 2125662"/>
                <a:gd name="T64" fmla="*/ 427669 w 1679575"/>
                <a:gd name="T65" fmla="*/ 860449 h 2125662"/>
                <a:gd name="T66" fmla="*/ 831848 w 1679575"/>
                <a:gd name="T67" fmla="*/ 5125 h 2125662"/>
                <a:gd name="T68" fmla="*/ 927152 w 1679575"/>
                <a:gd name="T69" fmla="*/ 31035 h 2125662"/>
                <a:gd name="T70" fmla="*/ 1013353 w 1679575"/>
                <a:gd name="T71" fmla="*/ 76590 h 2125662"/>
                <a:gd name="T72" fmla="*/ 1087035 w 1679575"/>
                <a:gd name="T73" fmla="*/ 138945 h 2125662"/>
                <a:gd name="T74" fmla="*/ 1145356 w 1679575"/>
                <a:gd name="T75" fmla="*/ 215250 h 2125662"/>
                <a:gd name="T76" fmla="*/ 1186607 w 1679575"/>
                <a:gd name="T77" fmla="*/ 303514 h 2125662"/>
                <a:gd name="T78" fmla="*/ 1207944 w 1679575"/>
                <a:gd name="T79" fmla="*/ 401174 h 2125662"/>
                <a:gd name="T80" fmla="*/ 1205383 w 1679575"/>
                <a:gd name="T81" fmla="*/ 513924 h 2125662"/>
                <a:gd name="T82" fmla="*/ 1172382 w 1679575"/>
                <a:gd name="T83" fmla="*/ 626673 h 2125662"/>
                <a:gd name="T84" fmla="*/ 1112924 w 1679575"/>
                <a:gd name="T85" fmla="*/ 725187 h 2125662"/>
                <a:gd name="T86" fmla="*/ 1030706 w 1679575"/>
                <a:gd name="T87" fmla="*/ 804625 h 2125662"/>
                <a:gd name="T88" fmla="*/ 915204 w 1679575"/>
                <a:gd name="T89" fmla="*/ 867264 h 2125662"/>
                <a:gd name="T90" fmla="*/ 837253 w 1679575"/>
                <a:gd name="T91" fmla="*/ 887764 h 2125662"/>
                <a:gd name="T92" fmla="*/ 753044 w 1679575"/>
                <a:gd name="T93" fmla="*/ 893458 h 2125662"/>
                <a:gd name="T94" fmla="*/ 658879 w 1679575"/>
                <a:gd name="T95" fmla="*/ 881215 h 2125662"/>
                <a:gd name="T96" fmla="*/ 572394 w 1679575"/>
                <a:gd name="T97" fmla="*/ 850180 h 2125662"/>
                <a:gd name="T98" fmla="*/ 494728 w 1679575"/>
                <a:gd name="T99" fmla="*/ 802917 h 2125662"/>
                <a:gd name="T100" fmla="*/ 424459 w 1679575"/>
                <a:gd name="T101" fmla="*/ 736576 h 2125662"/>
                <a:gd name="T102" fmla="*/ 366992 w 1679575"/>
                <a:gd name="T103" fmla="*/ 651159 h 2125662"/>
                <a:gd name="T104" fmla="*/ 330578 w 1679575"/>
                <a:gd name="T105" fmla="*/ 553500 h 2125662"/>
                <a:gd name="T106" fmla="*/ 317206 w 1679575"/>
                <a:gd name="T107" fmla="*/ 446729 h 2125662"/>
                <a:gd name="T108" fmla="*/ 328586 w 1679575"/>
                <a:gd name="T109" fmla="*/ 345653 h 2125662"/>
                <a:gd name="T110" fmla="*/ 361587 w 1679575"/>
                <a:gd name="T111" fmla="*/ 253403 h 2125662"/>
                <a:gd name="T112" fmla="*/ 412795 w 1679575"/>
                <a:gd name="T113" fmla="*/ 171118 h 2125662"/>
                <a:gd name="T114" fmla="*/ 479934 w 1679575"/>
                <a:gd name="T115" fmla="*/ 101931 h 2125662"/>
                <a:gd name="T116" fmla="*/ 560729 w 1679575"/>
                <a:gd name="T117" fmla="*/ 48972 h 2125662"/>
                <a:gd name="T118" fmla="*/ 652620 w 1679575"/>
                <a:gd name="T119" fmla="*/ 13952 h 2125662"/>
                <a:gd name="T120" fmla="*/ 752191 w 1679575"/>
                <a:gd name="T121" fmla="*/ 0 h 212566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679575" h="2125662">
                  <a:moveTo>
                    <a:pt x="481421" y="957262"/>
                  </a:moveTo>
                  <a:lnTo>
                    <a:pt x="484914" y="961070"/>
                  </a:lnTo>
                  <a:lnTo>
                    <a:pt x="490948" y="968686"/>
                  </a:lnTo>
                  <a:lnTo>
                    <a:pt x="497299" y="975667"/>
                  </a:lnTo>
                  <a:lnTo>
                    <a:pt x="510319" y="990264"/>
                  </a:lnTo>
                  <a:lnTo>
                    <a:pt x="523657" y="1003909"/>
                  </a:lnTo>
                  <a:lnTo>
                    <a:pt x="537947" y="1017237"/>
                  </a:lnTo>
                  <a:lnTo>
                    <a:pt x="552237" y="1029613"/>
                  </a:lnTo>
                  <a:lnTo>
                    <a:pt x="567480" y="1041671"/>
                  </a:lnTo>
                  <a:lnTo>
                    <a:pt x="583040" y="1053095"/>
                  </a:lnTo>
                  <a:lnTo>
                    <a:pt x="598601" y="1063884"/>
                  </a:lnTo>
                  <a:lnTo>
                    <a:pt x="615114" y="1074039"/>
                  </a:lnTo>
                  <a:lnTo>
                    <a:pt x="631627" y="1083558"/>
                  </a:lnTo>
                  <a:lnTo>
                    <a:pt x="649093" y="1092126"/>
                  </a:lnTo>
                  <a:lnTo>
                    <a:pt x="666241" y="1100377"/>
                  </a:lnTo>
                  <a:lnTo>
                    <a:pt x="684025" y="1107993"/>
                  </a:lnTo>
                  <a:lnTo>
                    <a:pt x="701808" y="1114657"/>
                  </a:lnTo>
                  <a:lnTo>
                    <a:pt x="720226" y="1120686"/>
                  </a:lnTo>
                  <a:lnTo>
                    <a:pt x="738645" y="1125763"/>
                  </a:lnTo>
                  <a:lnTo>
                    <a:pt x="734517" y="1130840"/>
                  </a:lnTo>
                  <a:lnTo>
                    <a:pt x="730706" y="1135283"/>
                  </a:lnTo>
                  <a:lnTo>
                    <a:pt x="727213" y="1140043"/>
                  </a:lnTo>
                  <a:lnTo>
                    <a:pt x="723402" y="1145437"/>
                  </a:lnTo>
                  <a:lnTo>
                    <a:pt x="720544" y="1150515"/>
                  </a:lnTo>
                  <a:lnTo>
                    <a:pt x="717368" y="1155909"/>
                  </a:lnTo>
                  <a:lnTo>
                    <a:pt x="714510" y="1161304"/>
                  </a:lnTo>
                  <a:lnTo>
                    <a:pt x="711970" y="1167016"/>
                  </a:lnTo>
                  <a:lnTo>
                    <a:pt x="710064" y="1172410"/>
                  </a:lnTo>
                  <a:lnTo>
                    <a:pt x="708159" y="1178439"/>
                  </a:lnTo>
                  <a:lnTo>
                    <a:pt x="706254" y="1184151"/>
                  </a:lnTo>
                  <a:lnTo>
                    <a:pt x="704983" y="1190498"/>
                  </a:lnTo>
                  <a:lnTo>
                    <a:pt x="704031" y="1196210"/>
                  </a:lnTo>
                  <a:lnTo>
                    <a:pt x="702761" y="1202556"/>
                  </a:lnTo>
                  <a:lnTo>
                    <a:pt x="702443" y="1208903"/>
                  </a:lnTo>
                  <a:lnTo>
                    <a:pt x="702125" y="1215249"/>
                  </a:lnTo>
                  <a:lnTo>
                    <a:pt x="702443" y="1222548"/>
                  </a:lnTo>
                  <a:lnTo>
                    <a:pt x="703078" y="1229529"/>
                  </a:lnTo>
                  <a:lnTo>
                    <a:pt x="704348" y="1236510"/>
                  </a:lnTo>
                  <a:lnTo>
                    <a:pt x="705619" y="1243174"/>
                  </a:lnTo>
                  <a:lnTo>
                    <a:pt x="707206" y="1249838"/>
                  </a:lnTo>
                  <a:lnTo>
                    <a:pt x="709112" y="1256819"/>
                  </a:lnTo>
                  <a:lnTo>
                    <a:pt x="711652" y="1263166"/>
                  </a:lnTo>
                  <a:lnTo>
                    <a:pt x="714193" y="1269512"/>
                  </a:lnTo>
                  <a:lnTo>
                    <a:pt x="717686" y="1275542"/>
                  </a:lnTo>
                  <a:lnTo>
                    <a:pt x="720861" y="1281571"/>
                  </a:lnTo>
                  <a:lnTo>
                    <a:pt x="724355" y="1287283"/>
                  </a:lnTo>
                  <a:lnTo>
                    <a:pt x="728483" y="1292995"/>
                  </a:lnTo>
                  <a:lnTo>
                    <a:pt x="732611" y="1298389"/>
                  </a:lnTo>
                  <a:lnTo>
                    <a:pt x="737057" y="1303784"/>
                  </a:lnTo>
                  <a:lnTo>
                    <a:pt x="742138" y="1308861"/>
                  </a:lnTo>
                  <a:lnTo>
                    <a:pt x="746901" y="1313304"/>
                  </a:lnTo>
                  <a:lnTo>
                    <a:pt x="672275" y="1874339"/>
                  </a:lnTo>
                  <a:lnTo>
                    <a:pt x="854237" y="2050773"/>
                  </a:lnTo>
                  <a:lnTo>
                    <a:pt x="1030800" y="1874339"/>
                  </a:lnTo>
                  <a:lnTo>
                    <a:pt x="956173" y="1313304"/>
                  </a:lnTo>
                  <a:lnTo>
                    <a:pt x="961572" y="1308544"/>
                  </a:lnTo>
                  <a:lnTo>
                    <a:pt x="966018" y="1303466"/>
                  </a:lnTo>
                  <a:lnTo>
                    <a:pt x="970781" y="1298072"/>
                  </a:lnTo>
                  <a:lnTo>
                    <a:pt x="974910" y="1292995"/>
                  </a:lnTo>
                  <a:lnTo>
                    <a:pt x="978720" y="1286965"/>
                  </a:lnTo>
                  <a:lnTo>
                    <a:pt x="982531" y="1281571"/>
                  </a:lnTo>
                  <a:lnTo>
                    <a:pt x="986024" y="1275224"/>
                  </a:lnTo>
                  <a:lnTo>
                    <a:pt x="988882" y="1269195"/>
                  </a:lnTo>
                  <a:lnTo>
                    <a:pt x="991423" y="1262849"/>
                  </a:lnTo>
                  <a:lnTo>
                    <a:pt x="994281" y="1256502"/>
                  </a:lnTo>
                  <a:lnTo>
                    <a:pt x="996186" y="1249838"/>
                  </a:lnTo>
                  <a:lnTo>
                    <a:pt x="997774" y="1243174"/>
                  </a:lnTo>
                  <a:lnTo>
                    <a:pt x="999044" y="1236510"/>
                  </a:lnTo>
                  <a:lnTo>
                    <a:pt x="999997" y="1229212"/>
                  </a:lnTo>
                  <a:lnTo>
                    <a:pt x="1000632" y="1222548"/>
                  </a:lnTo>
                  <a:lnTo>
                    <a:pt x="1000632" y="1215249"/>
                  </a:lnTo>
                  <a:lnTo>
                    <a:pt x="1000632" y="1208903"/>
                  </a:lnTo>
                  <a:lnTo>
                    <a:pt x="1000314" y="1203191"/>
                  </a:lnTo>
                  <a:lnTo>
                    <a:pt x="999679" y="1197479"/>
                  </a:lnTo>
                  <a:lnTo>
                    <a:pt x="998727" y="1191767"/>
                  </a:lnTo>
                  <a:lnTo>
                    <a:pt x="997456" y="1186055"/>
                  </a:lnTo>
                  <a:lnTo>
                    <a:pt x="996186" y="1180661"/>
                  </a:lnTo>
                  <a:lnTo>
                    <a:pt x="994598" y="1175266"/>
                  </a:lnTo>
                  <a:lnTo>
                    <a:pt x="992375" y="1169872"/>
                  </a:lnTo>
                  <a:lnTo>
                    <a:pt x="990152" y="1164794"/>
                  </a:lnTo>
                  <a:lnTo>
                    <a:pt x="987929" y="1159400"/>
                  </a:lnTo>
                  <a:lnTo>
                    <a:pt x="985389" y="1154640"/>
                  </a:lnTo>
                  <a:lnTo>
                    <a:pt x="982849" y="1149563"/>
                  </a:lnTo>
                  <a:lnTo>
                    <a:pt x="979355" y="1144803"/>
                  </a:lnTo>
                  <a:lnTo>
                    <a:pt x="976497" y="1139725"/>
                  </a:lnTo>
                  <a:lnTo>
                    <a:pt x="973004" y="1135283"/>
                  </a:lnTo>
                  <a:lnTo>
                    <a:pt x="969829" y="1130840"/>
                  </a:lnTo>
                  <a:lnTo>
                    <a:pt x="987612" y="1126398"/>
                  </a:lnTo>
                  <a:lnTo>
                    <a:pt x="1005713" y="1121320"/>
                  </a:lnTo>
                  <a:lnTo>
                    <a:pt x="1023496" y="1115609"/>
                  </a:lnTo>
                  <a:lnTo>
                    <a:pt x="1041280" y="1109262"/>
                  </a:lnTo>
                  <a:lnTo>
                    <a:pt x="1058428" y="1101963"/>
                  </a:lnTo>
                  <a:lnTo>
                    <a:pt x="1075576" y="1094665"/>
                  </a:lnTo>
                  <a:lnTo>
                    <a:pt x="1092089" y="1086097"/>
                  </a:lnTo>
                  <a:lnTo>
                    <a:pt x="1108602" y="1076895"/>
                  </a:lnTo>
                  <a:lnTo>
                    <a:pt x="1124480" y="1067375"/>
                  </a:lnTo>
                  <a:lnTo>
                    <a:pt x="1140041" y="1056903"/>
                  </a:lnTo>
                  <a:lnTo>
                    <a:pt x="1155601" y="1046114"/>
                  </a:lnTo>
                  <a:lnTo>
                    <a:pt x="1170209" y="1034690"/>
                  </a:lnTo>
                  <a:lnTo>
                    <a:pt x="1184817" y="1022632"/>
                  </a:lnTo>
                  <a:lnTo>
                    <a:pt x="1198472" y="1009938"/>
                  </a:lnTo>
                  <a:lnTo>
                    <a:pt x="1211809" y="996928"/>
                  </a:lnTo>
                  <a:lnTo>
                    <a:pt x="1225147" y="983283"/>
                  </a:lnTo>
                  <a:lnTo>
                    <a:pt x="1228640" y="979792"/>
                  </a:lnTo>
                  <a:lnTo>
                    <a:pt x="1232451" y="982966"/>
                  </a:lnTo>
                  <a:lnTo>
                    <a:pt x="1257220" y="1002005"/>
                  </a:lnTo>
                  <a:lnTo>
                    <a:pt x="1281037" y="1021680"/>
                  </a:lnTo>
                  <a:lnTo>
                    <a:pt x="1304537" y="1041989"/>
                  </a:lnTo>
                  <a:lnTo>
                    <a:pt x="1316604" y="1052143"/>
                  </a:lnTo>
                  <a:lnTo>
                    <a:pt x="1327719" y="1062615"/>
                  </a:lnTo>
                  <a:lnTo>
                    <a:pt x="1338833" y="1073404"/>
                  </a:lnTo>
                  <a:lnTo>
                    <a:pt x="1349948" y="1084193"/>
                  </a:lnTo>
                  <a:lnTo>
                    <a:pt x="1361062" y="1094982"/>
                  </a:lnTo>
                  <a:lnTo>
                    <a:pt x="1371860" y="1105771"/>
                  </a:lnTo>
                  <a:lnTo>
                    <a:pt x="1382339" y="1116561"/>
                  </a:lnTo>
                  <a:lnTo>
                    <a:pt x="1392818" y="1127984"/>
                  </a:lnTo>
                  <a:lnTo>
                    <a:pt x="1403298" y="1139408"/>
                  </a:lnTo>
                  <a:lnTo>
                    <a:pt x="1413460" y="1150832"/>
                  </a:lnTo>
                  <a:lnTo>
                    <a:pt x="1423304" y="1162573"/>
                  </a:lnTo>
                  <a:lnTo>
                    <a:pt x="1433149" y="1174314"/>
                  </a:lnTo>
                  <a:lnTo>
                    <a:pt x="1442675" y="1186373"/>
                  </a:lnTo>
                  <a:lnTo>
                    <a:pt x="1452202" y="1198748"/>
                  </a:lnTo>
                  <a:lnTo>
                    <a:pt x="1461411" y="1210807"/>
                  </a:lnTo>
                  <a:lnTo>
                    <a:pt x="1470621" y="1223183"/>
                  </a:lnTo>
                  <a:lnTo>
                    <a:pt x="1479830" y="1235876"/>
                  </a:lnTo>
                  <a:lnTo>
                    <a:pt x="1488404" y="1248569"/>
                  </a:lnTo>
                  <a:lnTo>
                    <a:pt x="1496978" y="1261262"/>
                  </a:lnTo>
                  <a:lnTo>
                    <a:pt x="1505552" y="1274272"/>
                  </a:lnTo>
                  <a:lnTo>
                    <a:pt x="1513809" y="1287600"/>
                  </a:lnTo>
                  <a:lnTo>
                    <a:pt x="1521748" y="1300611"/>
                  </a:lnTo>
                  <a:lnTo>
                    <a:pt x="1529687" y="1314573"/>
                  </a:lnTo>
                  <a:lnTo>
                    <a:pt x="1537308" y="1328218"/>
                  </a:lnTo>
                  <a:lnTo>
                    <a:pt x="1544930" y="1341863"/>
                  </a:lnTo>
                  <a:lnTo>
                    <a:pt x="1552234" y="1355826"/>
                  </a:lnTo>
                  <a:lnTo>
                    <a:pt x="1559537" y="1369788"/>
                  </a:lnTo>
                  <a:lnTo>
                    <a:pt x="1566206" y="1384385"/>
                  </a:lnTo>
                  <a:lnTo>
                    <a:pt x="1573193" y="1398982"/>
                  </a:lnTo>
                  <a:lnTo>
                    <a:pt x="1579544" y="1413579"/>
                  </a:lnTo>
                  <a:lnTo>
                    <a:pt x="1586213" y="1428176"/>
                  </a:lnTo>
                  <a:lnTo>
                    <a:pt x="1592246" y="1443725"/>
                  </a:lnTo>
                  <a:lnTo>
                    <a:pt x="1598280" y="1458640"/>
                  </a:lnTo>
                  <a:lnTo>
                    <a:pt x="1603996" y="1473871"/>
                  </a:lnTo>
                  <a:lnTo>
                    <a:pt x="1609712" y="1489738"/>
                  </a:lnTo>
                  <a:lnTo>
                    <a:pt x="1614793" y="1505287"/>
                  </a:lnTo>
                  <a:lnTo>
                    <a:pt x="1620191" y="1521153"/>
                  </a:lnTo>
                  <a:lnTo>
                    <a:pt x="1624955" y="1537337"/>
                  </a:lnTo>
                  <a:lnTo>
                    <a:pt x="1630036" y="1553521"/>
                  </a:lnTo>
                  <a:lnTo>
                    <a:pt x="1634482" y="1570339"/>
                  </a:lnTo>
                  <a:lnTo>
                    <a:pt x="1638610" y="1586840"/>
                  </a:lnTo>
                  <a:lnTo>
                    <a:pt x="1643056" y="1603976"/>
                  </a:lnTo>
                  <a:lnTo>
                    <a:pt x="1646867" y="1620794"/>
                  </a:lnTo>
                  <a:lnTo>
                    <a:pt x="1650677" y="1637930"/>
                  </a:lnTo>
                  <a:lnTo>
                    <a:pt x="1654170" y="1655383"/>
                  </a:lnTo>
                  <a:lnTo>
                    <a:pt x="1657664" y="1673153"/>
                  </a:lnTo>
                  <a:lnTo>
                    <a:pt x="1660522" y="1690923"/>
                  </a:lnTo>
                  <a:lnTo>
                    <a:pt x="1663697" y="1709011"/>
                  </a:lnTo>
                  <a:lnTo>
                    <a:pt x="1666238" y="1727099"/>
                  </a:lnTo>
                  <a:lnTo>
                    <a:pt x="1668461" y="1745821"/>
                  </a:lnTo>
                  <a:lnTo>
                    <a:pt x="1670684" y="1764226"/>
                  </a:lnTo>
                  <a:lnTo>
                    <a:pt x="1672589" y="1783266"/>
                  </a:lnTo>
                  <a:lnTo>
                    <a:pt x="1674177" y="1802305"/>
                  </a:lnTo>
                  <a:lnTo>
                    <a:pt x="1676082" y="1821345"/>
                  </a:lnTo>
                  <a:lnTo>
                    <a:pt x="1677352" y="1841019"/>
                  </a:lnTo>
                  <a:lnTo>
                    <a:pt x="1678305" y="1860694"/>
                  </a:lnTo>
                  <a:lnTo>
                    <a:pt x="1679258" y="1880368"/>
                  </a:lnTo>
                  <a:lnTo>
                    <a:pt x="1679575" y="1900677"/>
                  </a:lnTo>
                  <a:lnTo>
                    <a:pt x="1679575" y="1903850"/>
                  </a:lnTo>
                  <a:lnTo>
                    <a:pt x="1677035" y="1905437"/>
                  </a:lnTo>
                  <a:lnTo>
                    <a:pt x="1653853" y="1918765"/>
                  </a:lnTo>
                  <a:lnTo>
                    <a:pt x="1630353" y="1931775"/>
                  </a:lnTo>
                  <a:lnTo>
                    <a:pt x="1606854" y="1944151"/>
                  </a:lnTo>
                  <a:lnTo>
                    <a:pt x="1583037" y="1956209"/>
                  </a:lnTo>
                  <a:lnTo>
                    <a:pt x="1558902" y="1967950"/>
                  </a:lnTo>
                  <a:lnTo>
                    <a:pt x="1534768" y="1979374"/>
                  </a:lnTo>
                  <a:lnTo>
                    <a:pt x="1510316" y="1990163"/>
                  </a:lnTo>
                  <a:lnTo>
                    <a:pt x="1485864" y="2000635"/>
                  </a:lnTo>
                  <a:lnTo>
                    <a:pt x="1461411" y="2010790"/>
                  </a:lnTo>
                  <a:lnTo>
                    <a:pt x="1436642" y="2020627"/>
                  </a:lnTo>
                  <a:lnTo>
                    <a:pt x="1411872" y="2029512"/>
                  </a:lnTo>
                  <a:lnTo>
                    <a:pt x="1386785" y="2038397"/>
                  </a:lnTo>
                  <a:lnTo>
                    <a:pt x="1361380" y="2046965"/>
                  </a:lnTo>
                  <a:lnTo>
                    <a:pt x="1335975" y="2054581"/>
                  </a:lnTo>
                  <a:lnTo>
                    <a:pt x="1310570" y="2062514"/>
                  </a:lnTo>
                  <a:lnTo>
                    <a:pt x="1285166" y="2069495"/>
                  </a:lnTo>
                  <a:lnTo>
                    <a:pt x="1259443" y="2076159"/>
                  </a:lnTo>
                  <a:lnTo>
                    <a:pt x="1233403" y="2082506"/>
                  </a:lnTo>
                  <a:lnTo>
                    <a:pt x="1207681" y="2088535"/>
                  </a:lnTo>
                  <a:lnTo>
                    <a:pt x="1181959" y="2093929"/>
                  </a:lnTo>
                  <a:lnTo>
                    <a:pt x="1155919" y="2099007"/>
                  </a:lnTo>
                  <a:lnTo>
                    <a:pt x="1129561" y="2103767"/>
                  </a:lnTo>
                  <a:lnTo>
                    <a:pt x="1103204" y="2107892"/>
                  </a:lnTo>
                  <a:lnTo>
                    <a:pt x="1077164" y="2111382"/>
                  </a:lnTo>
                  <a:lnTo>
                    <a:pt x="1050806" y="2114873"/>
                  </a:lnTo>
                  <a:lnTo>
                    <a:pt x="1024131" y="2117729"/>
                  </a:lnTo>
                  <a:lnTo>
                    <a:pt x="997774" y="2119950"/>
                  </a:lnTo>
                  <a:lnTo>
                    <a:pt x="971099" y="2121854"/>
                  </a:lnTo>
                  <a:lnTo>
                    <a:pt x="944424" y="2123441"/>
                  </a:lnTo>
                  <a:lnTo>
                    <a:pt x="917749" y="2125028"/>
                  </a:lnTo>
                  <a:lnTo>
                    <a:pt x="891074" y="2125662"/>
                  </a:lnTo>
                  <a:lnTo>
                    <a:pt x="864399" y="2125662"/>
                  </a:lnTo>
                  <a:lnTo>
                    <a:pt x="835818" y="2125662"/>
                  </a:lnTo>
                  <a:lnTo>
                    <a:pt x="807238" y="2124710"/>
                  </a:lnTo>
                  <a:lnTo>
                    <a:pt x="778657" y="2123124"/>
                  </a:lnTo>
                  <a:lnTo>
                    <a:pt x="750395" y="2121537"/>
                  </a:lnTo>
                  <a:lnTo>
                    <a:pt x="722132" y="2119316"/>
                  </a:lnTo>
                  <a:lnTo>
                    <a:pt x="693869" y="2116777"/>
                  </a:lnTo>
                  <a:lnTo>
                    <a:pt x="665606" y="2113604"/>
                  </a:lnTo>
                  <a:lnTo>
                    <a:pt x="637661" y="2109478"/>
                  </a:lnTo>
                  <a:lnTo>
                    <a:pt x="609398" y="2105353"/>
                  </a:lnTo>
                  <a:lnTo>
                    <a:pt x="581453" y="2100593"/>
                  </a:lnTo>
                  <a:lnTo>
                    <a:pt x="553825" y="2095199"/>
                  </a:lnTo>
                  <a:lnTo>
                    <a:pt x="525880" y="2089487"/>
                  </a:lnTo>
                  <a:lnTo>
                    <a:pt x="498252" y="2083458"/>
                  </a:lnTo>
                  <a:lnTo>
                    <a:pt x="470624" y="2076476"/>
                  </a:lnTo>
                  <a:lnTo>
                    <a:pt x="443314" y="2069495"/>
                  </a:lnTo>
                  <a:lnTo>
                    <a:pt x="416321" y="2061879"/>
                  </a:lnTo>
                  <a:lnTo>
                    <a:pt x="389011" y="2053629"/>
                  </a:lnTo>
                  <a:lnTo>
                    <a:pt x="362019" y="2045378"/>
                  </a:lnTo>
                  <a:lnTo>
                    <a:pt x="335343" y="2036176"/>
                  </a:lnTo>
                  <a:lnTo>
                    <a:pt x="308668" y="2026656"/>
                  </a:lnTo>
                  <a:lnTo>
                    <a:pt x="282311" y="2016502"/>
                  </a:lnTo>
                  <a:lnTo>
                    <a:pt x="255953" y="2006030"/>
                  </a:lnTo>
                  <a:lnTo>
                    <a:pt x="229913" y="1994923"/>
                  </a:lnTo>
                  <a:lnTo>
                    <a:pt x="203556" y="1983499"/>
                  </a:lnTo>
                  <a:lnTo>
                    <a:pt x="177833" y="1971441"/>
                  </a:lnTo>
                  <a:lnTo>
                    <a:pt x="152429" y="1959065"/>
                  </a:lnTo>
                  <a:lnTo>
                    <a:pt x="127024" y="1946372"/>
                  </a:lnTo>
                  <a:lnTo>
                    <a:pt x="101619" y="1933044"/>
                  </a:lnTo>
                  <a:lnTo>
                    <a:pt x="76532" y="1919399"/>
                  </a:lnTo>
                  <a:lnTo>
                    <a:pt x="51762" y="1905437"/>
                  </a:lnTo>
                  <a:lnTo>
                    <a:pt x="27310" y="1890523"/>
                  </a:lnTo>
                  <a:lnTo>
                    <a:pt x="2858" y="1875291"/>
                  </a:lnTo>
                  <a:lnTo>
                    <a:pt x="0" y="1888301"/>
                  </a:lnTo>
                  <a:lnTo>
                    <a:pt x="0" y="1870531"/>
                  </a:lnTo>
                  <a:lnTo>
                    <a:pt x="952" y="1850222"/>
                  </a:lnTo>
                  <a:lnTo>
                    <a:pt x="2223" y="1829913"/>
                  </a:lnTo>
                  <a:lnTo>
                    <a:pt x="3493" y="1809604"/>
                  </a:lnTo>
                  <a:lnTo>
                    <a:pt x="5398" y="1790247"/>
                  </a:lnTo>
                  <a:lnTo>
                    <a:pt x="6986" y="1770573"/>
                  </a:lnTo>
                  <a:lnTo>
                    <a:pt x="9209" y="1750898"/>
                  </a:lnTo>
                  <a:lnTo>
                    <a:pt x="11749" y="1732176"/>
                  </a:lnTo>
                  <a:lnTo>
                    <a:pt x="14290" y="1713136"/>
                  </a:lnTo>
                  <a:lnTo>
                    <a:pt x="17148" y="1694414"/>
                  </a:lnTo>
                  <a:lnTo>
                    <a:pt x="20006" y="1676009"/>
                  </a:lnTo>
                  <a:lnTo>
                    <a:pt x="23499" y="1657604"/>
                  </a:lnTo>
                  <a:lnTo>
                    <a:pt x="26992" y="1639834"/>
                  </a:lnTo>
                  <a:lnTo>
                    <a:pt x="30486" y="1621746"/>
                  </a:lnTo>
                  <a:lnTo>
                    <a:pt x="34931" y="1604293"/>
                  </a:lnTo>
                  <a:lnTo>
                    <a:pt x="38742" y="1586840"/>
                  </a:lnTo>
                  <a:lnTo>
                    <a:pt x="43188" y="1569704"/>
                  </a:lnTo>
                  <a:lnTo>
                    <a:pt x="47951" y="1552569"/>
                  </a:lnTo>
                  <a:lnTo>
                    <a:pt x="52715" y="1536068"/>
                  </a:lnTo>
                  <a:lnTo>
                    <a:pt x="57796" y="1519249"/>
                  </a:lnTo>
                  <a:lnTo>
                    <a:pt x="62877" y="1503066"/>
                  </a:lnTo>
                  <a:lnTo>
                    <a:pt x="68593" y="1486564"/>
                  </a:lnTo>
                  <a:lnTo>
                    <a:pt x="73991" y="1470698"/>
                  </a:lnTo>
                  <a:lnTo>
                    <a:pt x="80025" y="1455149"/>
                  </a:lnTo>
                  <a:lnTo>
                    <a:pt x="86059" y="1439283"/>
                  </a:lnTo>
                  <a:lnTo>
                    <a:pt x="92410" y="1424051"/>
                  </a:lnTo>
                  <a:lnTo>
                    <a:pt x="98761" y="1409137"/>
                  </a:lnTo>
                  <a:lnTo>
                    <a:pt x="105430" y="1393905"/>
                  </a:lnTo>
                  <a:lnTo>
                    <a:pt x="112098" y="1378990"/>
                  </a:lnTo>
                  <a:lnTo>
                    <a:pt x="119402" y="1364393"/>
                  </a:lnTo>
                  <a:lnTo>
                    <a:pt x="126706" y="1350114"/>
                  </a:lnTo>
                  <a:lnTo>
                    <a:pt x="134010" y="1335834"/>
                  </a:lnTo>
                  <a:lnTo>
                    <a:pt x="141632" y="1321871"/>
                  </a:lnTo>
                  <a:lnTo>
                    <a:pt x="149571" y="1307909"/>
                  </a:lnTo>
                  <a:lnTo>
                    <a:pt x="157510" y="1294264"/>
                  </a:lnTo>
                  <a:lnTo>
                    <a:pt x="165766" y="1280936"/>
                  </a:lnTo>
                  <a:lnTo>
                    <a:pt x="174023" y="1267291"/>
                  </a:lnTo>
                  <a:lnTo>
                    <a:pt x="182597" y="1253963"/>
                  </a:lnTo>
                  <a:lnTo>
                    <a:pt x="191171" y="1241270"/>
                  </a:lnTo>
                  <a:lnTo>
                    <a:pt x="200380" y="1228260"/>
                  </a:lnTo>
                  <a:lnTo>
                    <a:pt x="209589" y="1215884"/>
                  </a:lnTo>
                  <a:lnTo>
                    <a:pt x="218799" y="1203191"/>
                  </a:lnTo>
                  <a:lnTo>
                    <a:pt x="228008" y="1191133"/>
                  </a:lnTo>
                  <a:lnTo>
                    <a:pt x="237852" y="1178757"/>
                  </a:lnTo>
                  <a:lnTo>
                    <a:pt x="247697" y="1167016"/>
                  </a:lnTo>
                  <a:lnTo>
                    <a:pt x="257541" y="1155275"/>
                  </a:lnTo>
                  <a:lnTo>
                    <a:pt x="267703" y="1143533"/>
                  </a:lnTo>
                  <a:lnTo>
                    <a:pt x="278182" y="1132110"/>
                  </a:lnTo>
                  <a:lnTo>
                    <a:pt x="288662" y="1120686"/>
                  </a:lnTo>
                  <a:lnTo>
                    <a:pt x="298824" y="1109579"/>
                  </a:lnTo>
                  <a:lnTo>
                    <a:pt x="309938" y="1098473"/>
                  </a:lnTo>
                  <a:lnTo>
                    <a:pt x="320735" y="1087684"/>
                  </a:lnTo>
                  <a:lnTo>
                    <a:pt x="331850" y="1076895"/>
                  </a:lnTo>
                  <a:lnTo>
                    <a:pt x="343282" y="1066423"/>
                  </a:lnTo>
                  <a:lnTo>
                    <a:pt x="354715" y="1055951"/>
                  </a:lnTo>
                  <a:lnTo>
                    <a:pt x="366147" y="1045797"/>
                  </a:lnTo>
                  <a:lnTo>
                    <a:pt x="377897" y="1035642"/>
                  </a:lnTo>
                  <a:lnTo>
                    <a:pt x="389964" y="1025805"/>
                  </a:lnTo>
                  <a:lnTo>
                    <a:pt x="401714" y="1015968"/>
                  </a:lnTo>
                  <a:lnTo>
                    <a:pt x="414099" y="1006448"/>
                  </a:lnTo>
                  <a:lnTo>
                    <a:pt x="426801" y="996928"/>
                  </a:lnTo>
                  <a:lnTo>
                    <a:pt x="439186" y="987408"/>
                  </a:lnTo>
                  <a:lnTo>
                    <a:pt x="451571" y="977888"/>
                  </a:lnTo>
                  <a:lnTo>
                    <a:pt x="477293" y="960118"/>
                  </a:lnTo>
                  <a:lnTo>
                    <a:pt x="481421" y="957262"/>
                  </a:lnTo>
                  <a:close/>
                  <a:moveTo>
                    <a:pt x="839471" y="0"/>
                  </a:moveTo>
                  <a:lnTo>
                    <a:pt x="852171" y="0"/>
                  </a:lnTo>
                  <a:lnTo>
                    <a:pt x="865506" y="0"/>
                  </a:lnTo>
                  <a:lnTo>
                    <a:pt x="878206" y="636"/>
                  </a:lnTo>
                  <a:lnTo>
                    <a:pt x="890906" y="1271"/>
                  </a:lnTo>
                  <a:lnTo>
                    <a:pt x="903288" y="2542"/>
                  </a:lnTo>
                  <a:lnTo>
                    <a:pt x="915988" y="3813"/>
                  </a:lnTo>
                  <a:lnTo>
                    <a:pt x="928371" y="5719"/>
                  </a:lnTo>
                  <a:lnTo>
                    <a:pt x="940436" y="7943"/>
                  </a:lnTo>
                  <a:lnTo>
                    <a:pt x="952818" y="10167"/>
                  </a:lnTo>
                  <a:lnTo>
                    <a:pt x="964883" y="12708"/>
                  </a:lnTo>
                  <a:lnTo>
                    <a:pt x="976631" y="15568"/>
                  </a:lnTo>
                  <a:lnTo>
                    <a:pt x="988696" y="19062"/>
                  </a:lnTo>
                  <a:lnTo>
                    <a:pt x="1000443" y="22239"/>
                  </a:lnTo>
                  <a:lnTo>
                    <a:pt x="1011873" y="26052"/>
                  </a:lnTo>
                  <a:lnTo>
                    <a:pt x="1023621" y="30182"/>
                  </a:lnTo>
                  <a:lnTo>
                    <a:pt x="1034733" y="34630"/>
                  </a:lnTo>
                  <a:lnTo>
                    <a:pt x="1046163" y="39395"/>
                  </a:lnTo>
                  <a:lnTo>
                    <a:pt x="1057276" y="44161"/>
                  </a:lnTo>
                  <a:lnTo>
                    <a:pt x="1068388" y="48926"/>
                  </a:lnTo>
                  <a:lnTo>
                    <a:pt x="1079183" y="54645"/>
                  </a:lnTo>
                  <a:lnTo>
                    <a:pt x="1089661" y="60046"/>
                  </a:lnTo>
                  <a:lnTo>
                    <a:pt x="1100456" y="66082"/>
                  </a:lnTo>
                  <a:lnTo>
                    <a:pt x="1110616" y="72119"/>
                  </a:lnTo>
                  <a:lnTo>
                    <a:pt x="1120776" y="78790"/>
                  </a:lnTo>
                  <a:lnTo>
                    <a:pt x="1130936" y="85462"/>
                  </a:lnTo>
                  <a:lnTo>
                    <a:pt x="1140461" y="92134"/>
                  </a:lnTo>
                  <a:lnTo>
                    <a:pt x="1150303" y="99123"/>
                  </a:lnTo>
                  <a:lnTo>
                    <a:pt x="1159828" y="106430"/>
                  </a:lnTo>
                  <a:lnTo>
                    <a:pt x="1169353" y="114055"/>
                  </a:lnTo>
                  <a:lnTo>
                    <a:pt x="1178561" y="121680"/>
                  </a:lnTo>
                  <a:lnTo>
                    <a:pt x="1187133" y="129623"/>
                  </a:lnTo>
                  <a:lnTo>
                    <a:pt x="1196023" y="137883"/>
                  </a:lnTo>
                  <a:lnTo>
                    <a:pt x="1204596" y="146143"/>
                  </a:lnTo>
                  <a:lnTo>
                    <a:pt x="1213168" y="155039"/>
                  </a:lnTo>
                  <a:lnTo>
                    <a:pt x="1221106" y="163299"/>
                  </a:lnTo>
                  <a:lnTo>
                    <a:pt x="1229043" y="172513"/>
                  </a:lnTo>
                  <a:lnTo>
                    <a:pt x="1236981" y="181726"/>
                  </a:lnTo>
                  <a:lnTo>
                    <a:pt x="1244283" y="190939"/>
                  </a:lnTo>
                  <a:lnTo>
                    <a:pt x="1251586" y="200153"/>
                  </a:lnTo>
                  <a:lnTo>
                    <a:pt x="1258888" y="210001"/>
                  </a:lnTo>
                  <a:lnTo>
                    <a:pt x="1265556" y="219850"/>
                  </a:lnTo>
                  <a:lnTo>
                    <a:pt x="1272223" y="230017"/>
                  </a:lnTo>
                  <a:lnTo>
                    <a:pt x="1278256" y="240183"/>
                  </a:lnTo>
                  <a:lnTo>
                    <a:pt x="1284606" y="250667"/>
                  </a:lnTo>
                  <a:lnTo>
                    <a:pt x="1290321" y="261151"/>
                  </a:lnTo>
                  <a:lnTo>
                    <a:pt x="1296353" y="271953"/>
                  </a:lnTo>
                  <a:lnTo>
                    <a:pt x="1301433" y="282755"/>
                  </a:lnTo>
                  <a:lnTo>
                    <a:pt x="1306831" y="293239"/>
                  </a:lnTo>
                  <a:lnTo>
                    <a:pt x="1311593" y="304359"/>
                  </a:lnTo>
                  <a:lnTo>
                    <a:pt x="1316356" y="315796"/>
                  </a:lnTo>
                  <a:lnTo>
                    <a:pt x="1320483" y="327234"/>
                  </a:lnTo>
                  <a:lnTo>
                    <a:pt x="1324293" y="338671"/>
                  </a:lnTo>
                  <a:lnTo>
                    <a:pt x="1328421" y="350426"/>
                  </a:lnTo>
                  <a:lnTo>
                    <a:pt x="1331913" y="362181"/>
                  </a:lnTo>
                  <a:lnTo>
                    <a:pt x="1335088" y="373936"/>
                  </a:lnTo>
                  <a:lnTo>
                    <a:pt x="1337946" y="386009"/>
                  </a:lnTo>
                  <a:lnTo>
                    <a:pt x="1340803" y="398081"/>
                  </a:lnTo>
                  <a:lnTo>
                    <a:pt x="1343026" y="410472"/>
                  </a:lnTo>
                  <a:lnTo>
                    <a:pt x="1344931" y="422862"/>
                  </a:lnTo>
                  <a:lnTo>
                    <a:pt x="1346518" y="435252"/>
                  </a:lnTo>
                  <a:lnTo>
                    <a:pt x="1348106" y="447643"/>
                  </a:lnTo>
                  <a:lnTo>
                    <a:pt x="1349058" y="460033"/>
                  </a:lnTo>
                  <a:lnTo>
                    <a:pt x="1350011" y="472741"/>
                  </a:lnTo>
                  <a:lnTo>
                    <a:pt x="1350646" y="485449"/>
                  </a:lnTo>
                  <a:lnTo>
                    <a:pt x="1350963" y="498475"/>
                  </a:lnTo>
                  <a:lnTo>
                    <a:pt x="1350646" y="513407"/>
                  </a:lnTo>
                  <a:lnTo>
                    <a:pt x="1349693" y="528975"/>
                  </a:lnTo>
                  <a:lnTo>
                    <a:pt x="1348423" y="543907"/>
                  </a:lnTo>
                  <a:lnTo>
                    <a:pt x="1347153" y="558521"/>
                  </a:lnTo>
                  <a:lnTo>
                    <a:pt x="1345248" y="573453"/>
                  </a:lnTo>
                  <a:lnTo>
                    <a:pt x="1342708" y="588067"/>
                  </a:lnTo>
                  <a:lnTo>
                    <a:pt x="1339851" y="602682"/>
                  </a:lnTo>
                  <a:lnTo>
                    <a:pt x="1336358" y="616660"/>
                  </a:lnTo>
                  <a:lnTo>
                    <a:pt x="1332866" y="631275"/>
                  </a:lnTo>
                  <a:lnTo>
                    <a:pt x="1328738" y="645254"/>
                  </a:lnTo>
                  <a:lnTo>
                    <a:pt x="1324293" y="658915"/>
                  </a:lnTo>
                  <a:lnTo>
                    <a:pt x="1319531" y="672576"/>
                  </a:lnTo>
                  <a:lnTo>
                    <a:pt x="1314133" y="685920"/>
                  </a:lnTo>
                  <a:lnTo>
                    <a:pt x="1308418" y="699263"/>
                  </a:lnTo>
                  <a:lnTo>
                    <a:pt x="1302386" y="712607"/>
                  </a:lnTo>
                  <a:lnTo>
                    <a:pt x="1296353" y="725315"/>
                  </a:lnTo>
                  <a:lnTo>
                    <a:pt x="1289368" y="738023"/>
                  </a:lnTo>
                  <a:lnTo>
                    <a:pt x="1282383" y="750413"/>
                  </a:lnTo>
                  <a:lnTo>
                    <a:pt x="1275081" y="762486"/>
                  </a:lnTo>
                  <a:lnTo>
                    <a:pt x="1267143" y="774559"/>
                  </a:lnTo>
                  <a:lnTo>
                    <a:pt x="1259206" y="786313"/>
                  </a:lnTo>
                  <a:lnTo>
                    <a:pt x="1250633" y="797751"/>
                  </a:lnTo>
                  <a:lnTo>
                    <a:pt x="1242061" y="809188"/>
                  </a:lnTo>
                  <a:lnTo>
                    <a:pt x="1232853" y="819990"/>
                  </a:lnTo>
                  <a:lnTo>
                    <a:pt x="1223963" y="830792"/>
                  </a:lnTo>
                  <a:lnTo>
                    <a:pt x="1214121" y="841276"/>
                  </a:lnTo>
                  <a:lnTo>
                    <a:pt x="1204278" y="851442"/>
                  </a:lnTo>
                  <a:lnTo>
                    <a:pt x="1193801" y="860974"/>
                  </a:lnTo>
                  <a:lnTo>
                    <a:pt x="1183323" y="870822"/>
                  </a:lnTo>
                  <a:lnTo>
                    <a:pt x="1172528" y="880036"/>
                  </a:lnTo>
                  <a:lnTo>
                    <a:pt x="1161733" y="889249"/>
                  </a:lnTo>
                  <a:lnTo>
                    <a:pt x="1150303" y="897827"/>
                  </a:lnTo>
                  <a:lnTo>
                    <a:pt x="1134746" y="909264"/>
                  </a:lnTo>
                  <a:lnTo>
                    <a:pt x="1118236" y="920066"/>
                  </a:lnTo>
                  <a:lnTo>
                    <a:pt x="1101408" y="929915"/>
                  </a:lnTo>
                  <a:lnTo>
                    <a:pt x="1084581" y="939446"/>
                  </a:lnTo>
                  <a:lnTo>
                    <a:pt x="1066801" y="948342"/>
                  </a:lnTo>
                  <a:lnTo>
                    <a:pt x="1048703" y="956602"/>
                  </a:lnTo>
                  <a:lnTo>
                    <a:pt x="1040131" y="960414"/>
                  </a:lnTo>
                  <a:lnTo>
                    <a:pt x="1030606" y="963909"/>
                  </a:lnTo>
                  <a:lnTo>
                    <a:pt x="1021398" y="967722"/>
                  </a:lnTo>
                  <a:lnTo>
                    <a:pt x="1011873" y="970899"/>
                  </a:lnTo>
                  <a:lnTo>
                    <a:pt x="1002348" y="973758"/>
                  </a:lnTo>
                  <a:lnTo>
                    <a:pt x="993141" y="976617"/>
                  </a:lnTo>
                  <a:lnTo>
                    <a:pt x="983616" y="979794"/>
                  </a:lnTo>
                  <a:lnTo>
                    <a:pt x="973773" y="982018"/>
                  </a:lnTo>
                  <a:lnTo>
                    <a:pt x="963931" y="984560"/>
                  </a:lnTo>
                  <a:lnTo>
                    <a:pt x="954088" y="986466"/>
                  </a:lnTo>
                  <a:lnTo>
                    <a:pt x="944246" y="988372"/>
                  </a:lnTo>
                  <a:lnTo>
                    <a:pt x="934403" y="990596"/>
                  </a:lnTo>
                  <a:lnTo>
                    <a:pt x="924561" y="991867"/>
                  </a:lnTo>
                  <a:lnTo>
                    <a:pt x="914401" y="993455"/>
                  </a:lnTo>
                  <a:lnTo>
                    <a:pt x="904241" y="994409"/>
                  </a:lnTo>
                  <a:lnTo>
                    <a:pt x="893763" y="995362"/>
                  </a:lnTo>
                  <a:lnTo>
                    <a:pt x="883603" y="995997"/>
                  </a:lnTo>
                  <a:lnTo>
                    <a:pt x="873126" y="996632"/>
                  </a:lnTo>
                  <a:lnTo>
                    <a:pt x="862648" y="996950"/>
                  </a:lnTo>
                  <a:lnTo>
                    <a:pt x="852171" y="996950"/>
                  </a:lnTo>
                  <a:lnTo>
                    <a:pt x="840423" y="996950"/>
                  </a:lnTo>
                  <a:lnTo>
                    <a:pt x="828358" y="996315"/>
                  </a:lnTo>
                  <a:lnTo>
                    <a:pt x="816293" y="995679"/>
                  </a:lnTo>
                  <a:lnTo>
                    <a:pt x="804546" y="994726"/>
                  </a:lnTo>
                  <a:lnTo>
                    <a:pt x="792798" y="993455"/>
                  </a:lnTo>
                  <a:lnTo>
                    <a:pt x="781368" y="992185"/>
                  </a:lnTo>
                  <a:lnTo>
                    <a:pt x="769621" y="990278"/>
                  </a:lnTo>
                  <a:lnTo>
                    <a:pt x="758191" y="988054"/>
                  </a:lnTo>
                  <a:lnTo>
                    <a:pt x="746761" y="985831"/>
                  </a:lnTo>
                  <a:lnTo>
                    <a:pt x="735331" y="983289"/>
                  </a:lnTo>
                  <a:lnTo>
                    <a:pt x="724218" y="980430"/>
                  </a:lnTo>
                  <a:lnTo>
                    <a:pt x="713106" y="977253"/>
                  </a:lnTo>
                  <a:lnTo>
                    <a:pt x="702311" y="973758"/>
                  </a:lnTo>
                  <a:lnTo>
                    <a:pt x="691198" y="970263"/>
                  </a:lnTo>
                  <a:lnTo>
                    <a:pt x="680721" y="966768"/>
                  </a:lnTo>
                  <a:lnTo>
                    <a:pt x="670243" y="962321"/>
                  </a:lnTo>
                  <a:lnTo>
                    <a:pt x="659448" y="958190"/>
                  </a:lnTo>
                  <a:lnTo>
                    <a:pt x="648971" y="953425"/>
                  </a:lnTo>
                  <a:lnTo>
                    <a:pt x="638811" y="948659"/>
                  </a:lnTo>
                  <a:lnTo>
                    <a:pt x="628651" y="943894"/>
                  </a:lnTo>
                  <a:lnTo>
                    <a:pt x="618491" y="938493"/>
                  </a:lnTo>
                  <a:lnTo>
                    <a:pt x="608648" y="933410"/>
                  </a:lnTo>
                  <a:lnTo>
                    <a:pt x="599123" y="927373"/>
                  </a:lnTo>
                  <a:lnTo>
                    <a:pt x="589281" y="921655"/>
                  </a:lnTo>
                  <a:lnTo>
                    <a:pt x="579756" y="915618"/>
                  </a:lnTo>
                  <a:lnTo>
                    <a:pt x="570548" y="909264"/>
                  </a:lnTo>
                  <a:lnTo>
                    <a:pt x="561023" y="902910"/>
                  </a:lnTo>
                  <a:lnTo>
                    <a:pt x="552133" y="895921"/>
                  </a:lnTo>
                  <a:lnTo>
                    <a:pt x="543561" y="889249"/>
                  </a:lnTo>
                  <a:lnTo>
                    <a:pt x="534671" y="881942"/>
                  </a:lnTo>
                  <a:lnTo>
                    <a:pt x="526098" y="874952"/>
                  </a:lnTo>
                  <a:lnTo>
                    <a:pt x="517526" y="867328"/>
                  </a:lnTo>
                  <a:lnTo>
                    <a:pt x="508318" y="858750"/>
                  </a:lnTo>
                  <a:lnTo>
                    <a:pt x="499428" y="849854"/>
                  </a:lnTo>
                  <a:lnTo>
                    <a:pt x="490538" y="840958"/>
                  </a:lnTo>
                  <a:lnTo>
                    <a:pt x="481648" y="831427"/>
                  </a:lnTo>
                  <a:lnTo>
                    <a:pt x="473711" y="821896"/>
                  </a:lnTo>
                  <a:lnTo>
                    <a:pt x="465456" y="812047"/>
                  </a:lnTo>
                  <a:lnTo>
                    <a:pt x="457518" y="801881"/>
                  </a:lnTo>
                  <a:lnTo>
                    <a:pt x="449898" y="791714"/>
                  </a:lnTo>
                  <a:lnTo>
                    <a:pt x="442596" y="781548"/>
                  </a:lnTo>
                  <a:lnTo>
                    <a:pt x="435293" y="770746"/>
                  </a:lnTo>
                  <a:lnTo>
                    <a:pt x="428626" y="759944"/>
                  </a:lnTo>
                  <a:lnTo>
                    <a:pt x="421958" y="749142"/>
                  </a:lnTo>
                  <a:lnTo>
                    <a:pt x="415608" y="738023"/>
                  </a:lnTo>
                  <a:lnTo>
                    <a:pt x="409576" y="726585"/>
                  </a:lnTo>
                  <a:lnTo>
                    <a:pt x="403861" y="715148"/>
                  </a:lnTo>
                  <a:lnTo>
                    <a:pt x="398463" y="703393"/>
                  </a:lnTo>
                  <a:lnTo>
                    <a:pt x="393383" y="691638"/>
                  </a:lnTo>
                  <a:lnTo>
                    <a:pt x="388303" y="679566"/>
                  </a:lnTo>
                  <a:lnTo>
                    <a:pt x="383858" y="667493"/>
                  </a:lnTo>
                  <a:lnTo>
                    <a:pt x="379731" y="655420"/>
                  </a:lnTo>
                  <a:lnTo>
                    <a:pt x="375603" y="643030"/>
                  </a:lnTo>
                  <a:lnTo>
                    <a:pt x="372111" y="630322"/>
                  </a:lnTo>
                  <a:lnTo>
                    <a:pt x="368936" y="617614"/>
                  </a:lnTo>
                  <a:lnTo>
                    <a:pt x="365443" y="604588"/>
                  </a:lnTo>
                  <a:lnTo>
                    <a:pt x="362903" y="591880"/>
                  </a:lnTo>
                  <a:lnTo>
                    <a:pt x="360681" y="578854"/>
                  </a:lnTo>
                  <a:lnTo>
                    <a:pt x="358776" y="565828"/>
                  </a:lnTo>
                  <a:lnTo>
                    <a:pt x="357188" y="552485"/>
                  </a:lnTo>
                  <a:lnTo>
                    <a:pt x="355601" y="539141"/>
                  </a:lnTo>
                  <a:lnTo>
                    <a:pt x="354648" y="525480"/>
                  </a:lnTo>
                  <a:lnTo>
                    <a:pt x="354331" y="511819"/>
                  </a:lnTo>
                  <a:lnTo>
                    <a:pt x="354013" y="498475"/>
                  </a:lnTo>
                  <a:lnTo>
                    <a:pt x="354331" y="485449"/>
                  </a:lnTo>
                  <a:lnTo>
                    <a:pt x="354648" y="472741"/>
                  </a:lnTo>
                  <a:lnTo>
                    <a:pt x="355601" y="460033"/>
                  </a:lnTo>
                  <a:lnTo>
                    <a:pt x="356871" y="447643"/>
                  </a:lnTo>
                  <a:lnTo>
                    <a:pt x="358141" y="434935"/>
                  </a:lnTo>
                  <a:lnTo>
                    <a:pt x="360046" y="422544"/>
                  </a:lnTo>
                  <a:lnTo>
                    <a:pt x="361951" y="410472"/>
                  </a:lnTo>
                  <a:lnTo>
                    <a:pt x="364173" y="397763"/>
                  </a:lnTo>
                  <a:lnTo>
                    <a:pt x="366713" y="385691"/>
                  </a:lnTo>
                  <a:lnTo>
                    <a:pt x="369888" y="373936"/>
                  </a:lnTo>
                  <a:lnTo>
                    <a:pt x="373063" y="361863"/>
                  </a:lnTo>
                  <a:lnTo>
                    <a:pt x="376556" y="350108"/>
                  </a:lnTo>
                  <a:lnTo>
                    <a:pt x="380683" y="338671"/>
                  </a:lnTo>
                  <a:lnTo>
                    <a:pt x="384493" y="326916"/>
                  </a:lnTo>
                  <a:lnTo>
                    <a:pt x="388621" y="315796"/>
                  </a:lnTo>
                  <a:lnTo>
                    <a:pt x="393383" y="304359"/>
                  </a:lnTo>
                  <a:lnTo>
                    <a:pt x="398146" y="293239"/>
                  </a:lnTo>
                  <a:lnTo>
                    <a:pt x="403543" y="282755"/>
                  </a:lnTo>
                  <a:lnTo>
                    <a:pt x="408623" y="271636"/>
                  </a:lnTo>
                  <a:lnTo>
                    <a:pt x="414656" y="261151"/>
                  </a:lnTo>
                  <a:lnTo>
                    <a:pt x="420371" y="250667"/>
                  </a:lnTo>
                  <a:lnTo>
                    <a:pt x="426721" y="240183"/>
                  </a:lnTo>
                  <a:lnTo>
                    <a:pt x="432753" y="230017"/>
                  </a:lnTo>
                  <a:lnTo>
                    <a:pt x="439421" y="219850"/>
                  </a:lnTo>
                  <a:lnTo>
                    <a:pt x="446088" y="210001"/>
                  </a:lnTo>
                  <a:lnTo>
                    <a:pt x="453391" y="200153"/>
                  </a:lnTo>
                  <a:lnTo>
                    <a:pt x="460693" y="190939"/>
                  </a:lnTo>
                  <a:lnTo>
                    <a:pt x="467996" y="181408"/>
                  </a:lnTo>
                  <a:lnTo>
                    <a:pt x="475933" y="172195"/>
                  </a:lnTo>
                  <a:lnTo>
                    <a:pt x="483871" y="163299"/>
                  </a:lnTo>
                  <a:lnTo>
                    <a:pt x="491808" y="154403"/>
                  </a:lnTo>
                  <a:lnTo>
                    <a:pt x="500381" y="146143"/>
                  </a:lnTo>
                  <a:lnTo>
                    <a:pt x="508953" y="137565"/>
                  </a:lnTo>
                  <a:lnTo>
                    <a:pt x="517526" y="129305"/>
                  </a:lnTo>
                  <a:lnTo>
                    <a:pt x="526416" y="121680"/>
                  </a:lnTo>
                  <a:lnTo>
                    <a:pt x="535623" y="113738"/>
                  </a:lnTo>
                  <a:lnTo>
                    <a:pt x="545148" y="106113"/>
                  </a:lnTo>
                  <a:lnTo>
                    <a:pt x="554673" y="99123"/>
                  </a:lnTo>
                  <a:lnTo>
                    <a:pt x="564516" y="92134"/>
                  </a:lnTo>
                  <a:lnTo>
                    <a:pt x="574041" y="85462"/>
                  </a:lnTo>
                  <a:lnTo>
                    <a:pt x="584201" y="78473"/>
                  </a:lnTo>
                  <a:lnTo>
                    <a:pt x="594361" y="72119"/>
                  </a:lnTo>
                  <a:lnTo>
                    <a:pt x="604838" y="66082"/>
                  </a:lnTo>
                  <a:lnTo>
                    <a:pt x="615316" y="60046"/>
                  </a:lnTo>
                  <a:lnTo>
                    <a:pt x="625793" y="54645"/>
                  </a:lnTo>
                  <a:lnTo>
                    <a:pt x="636906" y="48926"/>
                  </a:lnTo>
                  <a:lnTo>
                    <a:pt x="647701" y="44161"/>
                  </a:lnTo>
                  <a:lnTo>
                    <a:pt x="658813" y="39395"/>
                  </a:lnTo>
                  <a:lnTo>
                    <a:pt x="670243" y="34630"/>
                  </a:lnTo>
                  <a:lnTo>
                    <a:pt x="681356" y="30182"/>
                  </a:lnTo>
                  <a:lnTo>
                    <a:pt x="693103" y="26052"/>
                  </a:lnTo>
                  <a:lnTo>
                    <a:pt x="704533" y="22239"/>
                  </a:lnTo>
                  <a:lnTo>
                    <a:pt x="716281" y="19062"/>
                  </a:lnTo>
                  <a:lnTo>
                    <a:pt x="728346" y="15568"/>
                  </a:lnTo>
                  <a:lnTo>
                    <a:pt x="740093" y="12708"/>
                  </a:lnTo>
                  <a:lnTo>
                    <a:pt x="752158" y="10167"/>
                  </a:lnTo>
                  <a:lnTo>
                    <a:pt x="764541" y="7625"/>
                  </a:lnTo>
                  <a:lnTo>
                    <a:pt x="776606" y="5719"/>
                  </a:lnTo>
                  <a:lnTo>
                    <a:pt x="788988" y="3813"/>
                  </a:lnTo>
                  <a:lnTo>
                    <a:pt x="801688" y="2542"/>
                  </a:lnTo>
                  <a:lnTo>
                    <a:pt x="814071" y="1271"/>
                  </a:lnTo>
                  <a:lnTo>
                    <a:pt x="826771" y="636"/>
                  </a:lnTo>
                  <a:lnTo>
                    <a:pt x="839471" y="0"/>
                  </a:lnTo>
                  <a:close/>
                </a:path>
              </a:pathLst>
            </a:custGeom>
            <a:solidFill>
              <a:srgbClr val="F7F7F7"/>
            </a:solidFill>
            <a:ln>
              <a:noFill/>
            </a:ln>
          </p:spPr>
          <p:txBody>
            <a:bodyPr anchor="ctr">
              <a:normAutofit fontScale="85000" lnSpcReduction="20000"/>
              <a:scene3d>
                <a:camera prst="orthographicFront"/>
                <a:lightRig rig="threePt" dir="t"/>
              </a:scene3d>
              <a:sp3d>
                <a:contourClr>
                  <a:srgbClr val="FFFFFF"/>
                </a:contourClr>
              </a:sp3d>
            </a:bodyPr>
            <a:lstStyle/>
            <a:p>
              <a:pPr algn="ctr" fontAlgn="base">
                <a:defRPr/>
              </a:pPr>
              <a:endParaRPr lang="zh-CN" altLang="en-US" sz="2400" strike="noStrike" noProof="1">
                <a:solidFill>
                  <a:srgbClr val="FFFFFF"/>
                </a:solidFill>
              </a:endParaRPr>
            </a:p>
          </p:txBody>
        </p:sp>
      </p:grpSp>
      <p:grpSp>
        <p:nvGrpSpPr>
          <p:cNvPr id="35855" name="组合 19"/>
          <p:cNvGrpSpPr/>
          <p:nvPr/>
        </p:nvGrpSpPr>
        <p:grpSpPr>
          <a:xfrm>
            <a:off x="7907338" y="798513"/>
            <a:ext cx="506412" cy="504825"/>
            <a:chOff x="1519237" y="1651743"/>
            <a:chExt cx="447675" cy="447675"/>
          </a:xfrm>
        </p:grpSpPr>
        <p:sp>
          <p:nvSpPr>
            <p:cNvPr id="21" name="椭圆 20"/>
            <p:cNvSpPr/>
            <p:nvPr/>
          </p:nvSpPr>
          <p:spPr>
            <a:xfrm>
              <a:off x="1519237" y="1651743"/>
              <a:ext cx="447675" cy="447675"/>
            </a:xfrm>
            <a:prstGeom prst="ellipse">
              <a:avLst/>
            </a:prstGeom>
            <a:solidFill>
              <a:schemeClr val="accent1">
                <a:lumMod val="50000"/>
              </a:schemeClr>
            </a:solidFill>
            <a:ln w="1905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lnSpc>
                  <a:spcPct val="80000"/>
                </a:lnSpc>
              </a:pPr>
              <a:endParaRPr lang="zh-CN" altLang="en-US" sz="2000">
                <a:solidFill>
                  <a:srgbClr val="FFFFFF"/>
                </a:solidFill>
                <a:latin typeface="Arial" panose="020B0604020202020204" pitchFamily="34" charset="0"/>
                <a:ea typeface="黑体" panose="02010609060101010101" charset="-122"/>
              </a:endParaRPr>
            </a:p>
          </p:txBody>
        </p:sp>
        <p:sp>
          <p:nvSpPr>
            <p:cNvPr id="22" name="KSO_Shape"/>
            <p:cNvSpPr/>
            <p:nvPr/>
          </p:nvSpPr>
          <p:spPr bwMode="auto">
            <a:xfrm>
              <a:off x="1621221" y="1704975"/>
              <a:ext cx="247650" cy="313481"/>
            </a:xfrm>
            <a:custGeom>
              <a:avLst/>
              <a:gdLst>
                <a:gd name="T0" fmla="*/ 508479 w 1679575"/>
                <a:gd name="T1" fmla="*/ 933537 h 2125662"/>
                <a:gd name="T2" fmla="*/ 645344 w 1679575"/>
                <a:gd name="T3" fmla="*/ 1004349 h 2125662"/>
                <a:gd name="T4" fmla="*/ 637947 w 1679575"/>
                <a:gd name="T5" fmla="*/ 1045870 h 2125662"/>
                <a:gd name="T6" fmla="*/ 629410 w 1679575"/>
                <a:gd name="T7" fmla="*/ 1095637 h 2125662"/>
                <a:gd name="T8" fmla="*/ 645913 w 1679575"/>
                <a:gd name="T9" fmla="*/ 1148533 h 2125662"/>
                <a:gd name="T10" fmla="*/ 923628 w 1679575"/>
                <a:gd name="T11" fmla="*/ 1679766 h 2125662"/>
                <a:gd name="T12" fmla="*/ 886068 w 1679575"/>
                <a:gd name="T13" fmla="*/ 1137442 h 2125662"/>
                <a:gd name="T14" fmla="*/ 896597 w 1679575"/>
                <a:gd name="T15" fmla="*/ 1083408 h 2125662"/>
                <a:gd name="T16" fmla="*/ 885214 w 1679575"/>
                <a:gd name="T17" fmla="*/ 1039044 h 2125662"/>
                <a:gd name="T18" fmla="*/ 917083 w 1679575"/>
                <a:gd name="T19" fmla="*/ 999799 h 2125662"/>
                <a:gd name="T20" fmla="*/ 1048543 w 1679575"/>
                <a:gd name="T21" fmla="*/ 927280 h 2125662"/>
                <a:gd name="T22" fmla="*/ 1168905 w 1679575"/>
                <a:gd name="T23" fmla="*/ 933822 h 2125662"/>
                <a:gd name="T24" fmla="*/ 1257397 w 1679575"/>
                <a:gd name="T25" fmla="*/ 1021128 h 2125662"/>
                <a:gd name="T26" fmla="*/ 1333655 w 1679575"/>
                <a:gd name="T27" fmla="*/ 1118957 h 2125662"/>
                <a:gd name="T28" fmla="*/ 1397392 w 1679575"/>
                <a:gd name="T29" fmla="*/ 1227592 h 2125662"/>
                <a:gd name="T30" fmla="*/ 1446903 w 1679575"/>
                <a:gd name="T31" fmla="*/ 1349025 h 2125662"/>
                <a:gd name="T32" fmla="*/ 1482186 w 1679575"/>
                <a:gd name="T33" fmla="*/ 1483540 h 2125662"/>
                <a:gd name="T34" fmla="*/ 1501820 w 1679575"/>
                <a:gd name="T35" fmla="*/ 1632274 h 2125662"/>
                <a:gd name="T36" fmla="*/ 1439790 w 1679575"/>
                <a:gd name="T37" fmla="*/ 1742331 h 2125662"/>
                <a:gd name="T38" fmla="*/ 1242601 w 1679575"/>
                <a:gd name="T39" fmla="*/ 1826794 h 2125662"/>
                <a:gd name="T40" fmla="*/ 1035738 w 1679575"/>
                <a:gd name="T41" fmla="*/ 1881112 h 2125662"/>
                <a:gd name="T42" fmla="*/ 822331 w 1679575"/>
                <a:gd name="T43" fmla="*/ 1904432 h 2125662"/>
                <a:gd name="T44" fmla="*/ 596403 w 1679575"/>
                <a:gd name="T45" fmla="*/ 1894194 h 2125662"/>
                <a:gd name="T46" fmla="*/ 373036 w 1679575"/>
                <a:gd name="T47" fmla="*/ 1847838 h 2125662"/>
                <a:gd name="T48" fmla="*/ 159344 w 1679575"/>
                <a:gd name="T49" fmla="*/ 1766788 h 2125662"/>
                <a:gd name="T50" fmla="*/ 0 w 1679575"/>
                <a:gd name="T51" fmla="*/ 1676354 h 2125662"/>
                <a:gd name="T52" fmla="*/ 15365 w 1679575"/>
                <a:gd name="T53" fmla="*/ 1518519 h 2125662"/>
                <a:gd name="T54" fmla="*/ 47234 w 1679575"/>
                <a:gd name="T55" fmla="*/ 1376611 h 2125662"/>
                <a:gd name="T56" fmla="*/ 94468 w 1679575"/>
                <a:gd name="T57" fmla="*/ 1249206 h 2125662"/>
                <a:gd name="T58" fmla="*/ 155930 w 1679575"/>
                <a:gd name="T59" fmla="*/ 1135735 h 2125662"/>
                <a:gd name="T60" fmla="*/ 230765 w 1679575"/>
                <a:gd name="T61" fmla="*/ 1035348 h 2125662"/>
                <a:gd name="T62" fmla="*/ 317835 w 1679575"/>
                <a:gd name="T63" fmla="*/ 946334 h 2125662"/>
                <a:gd name="T64" fmla="*/ 427669 w 1679575"/>
                <a:gd name="T65" fmla="*/ 860449 h 2125662"/>
                <a:gd name="T66" fmla="*/ 831848 w 1679575"/>
                <a:gd name="T67" fmla="*/ 5125 h 2125662"/>
                <a:gd name="T68" fmla="*/ 927152 w 1679575"/>
                <a:gd name="T69" fmla="*/ 31035 h 2125662"/>
                <a:gd name="T70" fmla="*/ 1013353 w 1679575"/>
                <a:gd name="T71" fmla="*/ 76590 h 2125662"/>
                <a:gd name="T72" fmla="*/ 1087035 w 1679575"/>
                <a:gd name="T73" fmla="*/ 138945 h 2125662"/>
                <a:gd name="T74" fmla="*/ 1145356 w 1679575"/>
                <a:gd name="T75" fmla="*/ 215250 h 2125662"/>
                <a:gd name="T76" fmla="*/ 1186607 w 1679575"/>
                <a:gd name="T77" fmla="*/ 303514 h 2125662"/>
                <a:gd name="T78" fmla="*/ 1207944 w 1679575"/>
                <a:gd name="T79" fmla="*/ 401174 h 2125662"/>
                <a:gd name="T80" fmla="*/ 1205383 w 1679575"/>
                <a:gd name="T81" fmla="*/ 513924 h 2125662"/>
                <a:gd name="T82" fmla="*/ 1172382 w 1679575"/>
                <a:gd name="T83" fmla="*/ 626673 h 2125662"/>
                <a:gd name="T84" fmla="*/ 1112924 w 1679575"/>
                <a:gd name="T85" fmla="*/ 725187 h 2125662"/>
                <a:gd name="T86" fmla="*/ 1030706 w 1679575"/>
                <a:gd name="T87" fmla="*/ 804625 h 2125662"/>
                <a:gd name="T88" fmla="*/ 915204 w 1679575"/>
                <a:gd name="T89" fmla="*/ 867264 h 2125662"/>
                <a:gd name="T90" fmla="*/ 837253 w 1679575"/>
                <a:gd name="T91" fmla="*/ 887764 h 2125662"/>
                <a:gd name="T92" fmla="*/ 753044 w 1679575"/>
                <a:gd name="T93" fmla="*/ 893458 h 2125662"/>
                <a:gd name="T94" fmla="*/ 658879 w 1679575"/>
                <a:gd name="T95" fmla="*/ 881215 h 2125662"/>
                <a:gd name="T96" fmla="*/ 572394 w 1679575"/>
                <a:gd name="T97" fmla="*/ 850180 h 2125662"/>
                <a:gd name="T98" fmla="*/ 494728 w 1679575"/>
                <a:gd name="T99" fmla="*/ 802917 h 2125662"/>
                <a:gd name="T100" fmla="*/ 424459 w 1679575"/>
                <a:gd name="T101" fmla="*/ 736576 h 2125662"/>
                <a:gd name="T102" fmla="*/ 366992 w 1679575"/>
                <a:gd name="T103" fmla="*/ 651159 h 2125662"/>
                <a:gd name="T104" fmla="*/ 330578 w 1679575"/>
                <a:gd name="T105" fmla="*/ 553500 h 2125662"/>
                <a:gd name="T106" fmla="*/ 317206 w 1679575"/>
                <a:gd name="T107" fmla="*/ 446729 h 2125662"/>
                <a:gd name="T108" fmla="*/ 328586 w 1679575"/>
                <a:gd name="T109" fmla="*/ 345653 h 2125662"/>
                <a:gd name="T110" fmla="*/ 361587 w 1679575"/>
                <a:gd name="T111" fmla="*/ 253403 h 2125662"/>
                <a:gd name="T112" fmla="*/ 412795 w 1679575"/>
                <a:gd name="T113" fmla="*/ 171118 h 2125662"/>
                <a:gd name="T114" fmla="*/ 479934 w 1679575"/>
                <a:gd name="T115" fmla="*/ 101931 h 2125662"/>
                <a:gd name="T116" fmla="*/ 560729 w 1679575"/>
                <a:gd name="T117" fmla="*/ 48972 h 2125662"/>
                <a:gd name="T118" fmla="*/ 652620 w 1679575"/>
                <a:gd name="T119" fmla="*/ 13952 h 2125662"/>
                <a:gd name="T120" fmla="*/ 752191 w 1679575"/>
                <a:gd name="T121" fmla="*/ 0 h 212566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679575" h="2125662">
                  <a:moveTo>
                    <a:pt x="481421" y="957262"/>
                  </a:moveTo>
                  <a:lnTo>
                    <a:pt x="484914" y="961070"/>
                  </a:lnTo>
                  <a:lnTo>
                    <a:pt x="490948" y="968686"/>
                  </a:lnTo>
                  <a:lnTo>
                    <a:pt x="497299" y="975667"/>
                  </a:lnTo>
                  <a:lnTo>
                    <a:pt x="510319" y="990264"/>
                  </a:lnTo>
                  <a:lnTo>
                    <a:pt x="523657" y="1003909"/>
                  </a:lnTo>
                  <a:lnTo>
                    <a:pt x="537947" y="1017237"/>
                  </a:lnTo>
                  <a:lnTo>
                    <a:pt x="552237" y="1029613"/>
                  </a:lnTo>
                  <a:lnTo>
                    <a:pt x="567480" y="1041671"/>
                  </a:lnTo>
                  <a:lnTo>
                    <a:pt x="583040" y="1053095"/>
                  </a:lnTo>
                  <a:lnTo>
                    <a:pt x="598601" y="1063884"/>
                  </a:lnTo>
                  <a:lnTo>
                    <a:pt x="615114" y="1074039"/>
                  </a:lnTo>
                  <a:lnTo>
                    <a:pt x="631627" y="1083558"/>
                  </a:lnTo>
                  <a:lnTo>
                    <a:pt x="649093" y="1092126"/>
                  </a:lnTo>
                  <a:lnTo>
                    <a:pt x="666241" y="1100377"/>
                  </a:lnTo>
                  <a:lnTo>
                    <a:pt x="684025" y="1107993"/>
                  </a:lnTo>
                  <a:lnTo>
                    <a:pt x="701808" y="1114657"/>
                  </a:lnTo>
                  <a:lnTo>
                    <a:pt x="720226" y="1120686"/>
                  </a:lnTo>
                  <a:lnTo>
                    <a:pt x="738645" y="1125763"/>
                  </a:lnTo>
                  <a:lnTo>
                    <a:pt x="734517" y="1130840"/>
                  </a:lnTo>
                  <a:lnTo>
                    <a:pt x="730706" y="1135283"/>
                  </a:lnTo>
                  <a:lnTo>
                    <a:pt x="727213" y="1140043"/>
                  </a:lnTo>
                  <a:lnTo>
                    <a:pt x="723402" y="1145437"/>
                  </a:lnTo>
                  <a:lnTo>
                    <a:pt x="720544" y="1150515"/>
                  </a:lnTo>
                  <a:lnTo>
                    <a:pt x="717368" y="1155909"/>
                  </a:lnTo>
                  <a:lnTo>
                    <a:pt x="714510" y="1161304"/>
                  </a:lnTo>
                  <a:lnTo>
                    <a:pt x="711970" y="1167016"/>
                  </a:lnTo>
                  <a:lnTo>
                    <a:pt x="710064" y="1172410"/>
                  </a:lnTo>
                  <a:lnTo>
                    <a:pt x="708159" y="1178439"/>
                  </a:lnTo>
                  <a:lnTo>
                    <a:pt x="706254" y="1184151"/>
                  </a:lnTo>
                  <a:lnTo>
                    <a:pt x="704983" y="1190498"/>
                  </a:lnTo>
                  <a:lnTo>
                    <a:pt x="704031" y="1196210"/>
                  </a:lnTo>
                  <a:lnTo>
                    <a:pt x="702761" y="1202556"/>
                  </a:lnTo>
                  <a:lnTo>
                    <a:pt x="702443" y="1208903"/>
                  </a:lnTo>
                  <a:lnTo>
                    <a:pt x="702125" y="1215249"/>
                  </a:lnTo>
                  <a:lnTo>
                    <a:pt x="702443" y="1222548"/>
                  </a:lnTo>
                  <a:lnTo>
                    <a:pt x="703078" y="1229529"/>
                  </a:lnTo>
                  <a:lnTo>
                    <a:pt x="704348" y="1236510"/>
                  </a:lnTo>
                  <a:lnTo>
                    <a:pt x="705619" y="1243174"/>
                  </a:lnTo>
                  <a:lnTo>
                    <a:pt x="707206" y="1249838"/>
                  </a:lnTo>
                  <a:lnTo>
                    <a:pt x="709112" y="1256819"/>
                  </a:lnTo>
                  <a:lnTo>
                    <a:pt x="711652" y="1263166"/>
                  </a:lnTo>
                  <a:lnTo>
                    <a:pt x="714193" y="1269512"/>
                  </a:lnTo>
                  <a:lnTo>
                    <a:pt x="717686" y="1275542"/>
                  </a:lnTo>
                  <a:lnTo>
                    <a:pt x="720861" y="1281571"/>
                  </a:lnTo>
                  <a:lnTo>
                    <a:pt x="724355" y="1287283"/>
                  </a:lnTo>
                  <a:lnTo>
                    <a:pt x="728483" y="1292995"/>
                  </a:lnTo>
                  <a:lnTo>
                    <a:pt x="732611" y="1298389"/>
                  </a:lnTo>
                  <a:lnTo>
                    <a:pt x="737057" y="1303784"/>
                  </a:lnTo>
                  <a:lnTo>
                    <a:pt x="742138" y="1308861"/>
                  </a:lnTo>
                  <a:lnTo>
                    <a:pt x="746901" y="1313304"/>
                  </a:lnTo>
                  <a:lnTo>
                    <a:pt x="672275" y="1874339"/>
                  </a:lnTo>
                  <a:lnTo>
                    <a:pt x="854237" y="2050773"/>
                  </a:lnTo>
                  <a:lnTo>
                    <a:pt x="1030800" y="1874339"/>
                  </a:lnTo>
                  <a:lnTo>
                    <a:pt x="956173" y="1313304"/>
                  </a:lnTo>
                  <a:lnTo>
                    <a:pt x="961572" y="1308544"/>
                  </a:lnTo>
                  <a:lnTo>
                    <a:pt x="966018" y="1303466"/>
                  </a:lnTo>
                  <a:lnTo>
                    <a:pt x="970781" y="1298072"/>
                  </a:lnTo>
                  <a:lnTo>
                    <a:pt x="974910" y="1292995"/>
                  </a:lnTo>
                  <a:lnTo>
                    <a:pt x="978720" y="1286965"/>
                  </a:lnTo>
                  <a:lnTo>
                    <a:pt x="982531" y="1281571"/>
                  </a:lnTo>
                  <a:lnTo>
                    <a:pt x="986024" y="1275224"/>
                  </a:lnTo>
                  <a:lnTo>
                    <a:pt x="988882" y="1269195"/>
                  </a:lnTo>
                  <a:lnTo>
                    <a:pt x="991423" y="1262849"/>
                  </a:lnTo>
                  <a:lnTo>
                    <a:pt x="994281" y="1256502"/>
                  </a:lnTo>
                  <a:lnTo>
                    <a:pt x="996186" y="1249838"/>
                  </a:lnTo>
                  <a:lnTo>
                    <a:pt x="997774" y="1243174"/>
                  </a:lnTo>
                  <a:lnTo>
                    <a:pt x="999044" y="1236510"/>
                  </a:lnTo>
                  <a:lnTo>
                    <a:pt x="999997" y="1229212"/>
                  </a:lnTo>
                  <a:lnTo>
                    <a:pt x="1000632" y="1222548"/>
                  </a:lnTo>
                  <a:lnTo>
                    <a:pt x="1000632" y="1215249"/>
                  </a:lnTo>
                  <a:lnTo>
                    <a:pt x="1000632" y="1208903"/>
                  </a:lnTo>
                  <a:lnTo>
                    <a:pt x="1000314" y="1203191"/>
                  </a:lnTo>
                  <a:lnTo>
                    <a:pt x="999679" y="1197479"/>
                  </a:lnTo>
                  <a:lnTo>
                    <a:pt x="998727" y="1191767"/>
                  </a:lnTo>
                  <a:lnTo>
                    <a:pt x="997456" y="1186055"/>
                  </a:lnTo>
                  <a:lnTo>
                    <a:pt x="996186" y="1180661"/>
                  </a:lnTo>
                  <a:lnTo>
                    <a:pt x="994598" y="1175266"/>
                  </a:lnTo>
                  <a:lnTo>
                    <a:pt x="992375" y="1169872"/>
                  </a:lnTo>
                  <a:lnTo>
                    <a:pt x="990152" y="1164794"/>
                  </a:lnTo>
                  <a:lnTo>
                    <a:pt x="987929" y="1159400"/>
                  </a:lnTo>
                  <a:lnTo>
                    <a:pt x="985389" y="1154640"/>
                  </a:lnTo>
                  <a:lnTo>
                    <a:pt x="982849" y="1149563"/>
                  </a:lnTo>
                  <a:lnTo>
                    <a:pt x="979355" y="1144803"/>
                  </a:lnTo>
                  <a:lnTo>
                    <a:pt x="976497" y="1139725"/>
                  </a:lnTo>
                  <a:lnTo>
                    <a:pt x="973004" y="1135283"/>
                  </a:lnTo>
                  <a:lnTo>
                    <a:pt x="969829" y="1130840"/>
                  </a:lnTo>
                  <a:lnTo>
                    <a:pt x="987612" y="1126398"/>
                  </a:lnTo>
                  <a:lnTo>
                    <a:pt x="1005713" y="1121320"/>
                  </a:lnTo>
                  <a:lnTo>
                    <a:pt x="1023496" y="1115609"/>
                  </a:lnTo>
                  <a:lnTo>
                    <a:pt x="1041280" y="1109262"/>
                  </a:lnTo>
                  <a:lnTo>
                    <a:pt x="1058428" y="1101963"/>
                  </a:lnTo>
                  <a:lnTo>
                    <a:pt x="1075576" y="1094665"/>
                  </a:lnTo>
                  <a:lnTo>
                    <a:pt x="1092089" y="1086097"/>
                  </a:lnTo>
                  <a:lnTo>
                    <a:pt x="1108602" y="1076895"/>
                  </a:lnTo>
                  <a:lnTo>
                    <a:pt x="1124480" y="1067375"/>
                  </a:lnTo>
                  <a:lnTo>
                    <a:pt x="1140041" y="1056903"/>
                  </a:lnTo>
                  <a:lnTo>
                    <a:pt x="1155601" y="1046114"/>
                  </a:lnTo>
                  <a:lnTo>
                    <a:pt x="1170209" y="1034690"/>
                  </a:lnTo>
                  <a:lnTo>
                    <a:pt x="1184817" y="1022632"/>
                  </a:lnTo>
                  <a:lnTo>
                    <a:pt x="1198472" y="1009938"/>
                  </a:lnTo>
                  <a:lnTo>
                    <a:pt x="1211809" y="996928"/>
                  </a:lnTo>
                  <a:lnTo>
                    <a:pt x="1225147" y="983283"/>
                  </a:lnTo>
                  <a:lnTo>
                    <a:pt x="1228640" y="979792"/>
                  </a:lnTo>
                  <a:lnTo>
                    <a:pt x="1232451" y="982966"/>
                  </a:lnTo>
                  <a:lnTo>
                    <a:pt x="1257220" y="1002005"/>
                  </a:lnTo>
                  <a:lnTo>
                    <a:pt x="1281037" y="1021680"/>
                  </a:lnTo>
                  <a:lnTo>
                    <a:pt x="1304537" y="1041989"/>
                  </a:lnTo>
                  <a:lnTo>
                    <a:pt x="1316604" y="1052143"/>
                  </a:lnTo>
                  <a:lnTo>
                    <a:pt x="1327719" y="1062615"/>
                  </a:lnTo>
                  <a:lnTo>
                    <a:pt x="1338833" y="1073404"/>
                  </a:lnTo>
                  <a:lnTo>
                    <a:pt x="1349948" y="1084193"/>
                  </a:lnTo>
                  <a:lnTo>
                    <a:pt x="1361062" y="1094982"/>
                  </a:lnTo>
                  <a:lnTo>
                    <a:pt x="1371860" y="1105771"/>
                  </a:lnTo>
                  <a:lnTo>
                    <a:pt x="1382339" y="1116561"/>
                  </a:lnTo>
                  <a:lnTo>
                    <a:pt x="1392818" y="1127984"/>
                  </a:lnTo>
                  <a:lnTo>
                    <a:pt x="1403298" y="1139408"/>
                  </a:lnTo>
                  <a:lnTo>
                    <a:pt x="1413460" y="1150832"/>
                  </a:lnTo>
                  <a:lnTo>
                    <a:pt x="1423304" y="1162573"/>
                  </a:lnTo>
                  <a:lnTo>
                    <a:pt x="1433149" y="1174314"/>
                  </a:lnTo>
                  <a:lnTo>
                    <a:pt x="1442675" y="1186373"/>
                  </a:lnTo>
                  <a:lnTo>
                    <a:pt x="1452202" y="1198748"/>
                  </a:lnTo>
                  <a:lnTo>
                    <a:pt x="1461411" y="1210807"/>
                  </a:lnTo>
                  <a:lnTo>
                    <a:pt x="1470621" y="1223183"/>
                  </a:lnTo>
                  <a:lnTo>
                    <a:pt x="1479830" y="1235876"/>
                  </a:lnTo>
                  <a:lnTo>
                    <a:pt x="1488404" y="1248569"/>
                  </a:lnTo>
                  <a:lnTo>
                    <a:pt x="1496978" y="1261262"/>
                  </a:lnTo>
                  <a:lnTo>
                    <a:pt x="1505552" y="1274272"/>
                  </a:lnTo>
                  <a:lnTo>
                    <a:pt x="1513809" y="1287600"/>
                  </a:lnTo>
                  <a:lnTo>
                    <a:pt x="1521748" y="1300611"/>
                  </a:lnTo>
                  <a:lnTo>
                    <a:pt x="1529687" y="1314573"/>
                  </a:lnTo>
                  <a:lnTo>
                    <a:pt x="1537308" y="1328218"/>
                  </a:lnTo>
                  <a:lnTo>
                    <a:pt x="1544930" y="1341863"/>
                  </a:lnTo>
                  <a:lnTo>
                    <a:pt x="1552234" y="1355826"/>
                  </a:lnTo>
                  <a:lnTo>
                    <a:pt x="1559537" y="1369788"/>
                  </a:lnTo>
                  <a:lnTo>
                    <a:pt x="1566206" y="1384385"/>
                  </a:lnTo>
                  <a:lnTo>
                    <a:pt x="1573193" y="1398982"/>
                  </a:lnTo>
                  <a:lnTo>
                    <a:pt x="1579544" y="1413579"/>
                  </a:lnTo>
                  <a:lnTo>
                    <a:pt x="1586213" y="1428176"/>
                  </a:lnTo>
                  <a:lnTo>
                    <a:pt x="1592246" y="1443725"/>
                  </a:lnTo>
                  <a:lnTo>
                    <a:pt x="1598280" y="1458640"/>
                  </a:lnTo>
                  <a:lnTo>
                    <a:pt x="1603996" y="1473871"/>
                  </a:lnTo>
                  <a:lnTo>
                    <a:pt x="1609712" y="1489738"/>
                  </a:lnTo>
                  <a:lnTo>
                    <a:pt x="1614793" y="1505287"/>
                  </a:lnTo>
                  <a:lnTo>
                    <a:pt x="1620191" y="1521153"/>
                  </a:lnTo>
                  <a:lnTo>
                    <a:pt x="1624955" y="1537337"/>
                  </a:lnTo>
                  <a:lnTo>
                    <a:pt x="1630036" y="1553521"/>
                  </a:lnTo>
                  <a:lnTo>
                    <a:pt x="1634482" y="1570339"/>
                  </a:lnTo>
                  <a:lnTo>
                    <a:pt x="1638610" y="1586840"/>
                  </a:lnTo>
                  <a:lnTo>
                    <a:pt x="1643056" y="1603976"/>
                  </a:lnTo>
                  <a:lnTo>
                    <a:pt x="1646867" y="1620794"/>
                  </a:lnTo>
                  <a:lnTo>
                    <a:pt x="1650677" y="1637930"/>
                  </a:lnTo>
                  <a:lnTo>
                    <a:pt x="1654170" y="1655383"/>
                  </a:lnTo>
                  <a:lnTo>
                    <a:pt x="1657664" y="1673153"/>
                  </a:lnTo>
                  <a:lnTo>
                    <a:pt x="1660522" y="1690923"/>
                  </a:lnTo>
                  <a:lnTo>
                    <a:pt x="1663697" y="1709011"/>
                  </a:lnTo>
                  <a:lnTo>
                    <a:pt x="1666238" y="1727099"/>
                  </a:lnTo>
                  <a:lnTo>
                    <a:pt x="1668461" y="1745821"/>
                  </a:lnTo>
                  <a:lnTo>
                    <a:pt x="1670684" y="1764226"/>
                  </a:lnTo>
                  <a:lnTo>
                    <a:pt x="1672589" y="1783266"/>
                  </a:lnTo>
                  <a:lnTo>
                    <a:pt x="1674177" y="1802305"/>
                  </a:lnTo>
                  <a:lnTo>
                    <a:pt x="1676082" y="1821345"/>
                  </a:lnTo>
                  <a:lnTo>
                    <a:pt x="1677352" y="1841019"/>
                  </a:lnTo>
                  <a:lnTo>
                    <a:pt x="1678305" y="1860694"/>
                  </a:lnTo>
                  <a:lnTo>
                    <a:pt x="1679258" y="1880368"/>
                  </a:lnTo>
                  <a:lnTo>
                    <a:pt x="1679575" y="1900677"/>
                  </a:lnTo>
                  <a:lnTo>
                    <a:pt x="1679575" y="1903850"/>
                  </a:lnTo>
                  <a:lnTo>
                    <a:pt x="1677035" y="1905437"/>
                  </a:lnTo>
                  <a:lnTo>
                    <a:pt x="1653853" y="1918765"/>
                  </a:lnTo>
                  <a:lnTo>
                    <a:pt x="1630353" y="1931775"/>
                  </a:lnTo>
                  <a:lnTo>
                    <a:pt x="1606854" y="1944151"/>
                  </a:lnTo>
                  <a:lnTo>
                    <a:pt x="1583037" y="1956209"/>
                  </a:lnTo>
                  <a:lnTo>
                    <a:pt x="1558902" y="1967950"/>
                  </a:lnTo>
                  <a:lnTo>
                    <a:pt x="1534768" y="1979374"/>
                  </a:lnTo>
                  <a:lnTo>
                    <a:pt x="1510316" y="1990163"/>
                  </a:lnTo>
                  <a:lnTo>
                    <a:pt x="1485864" y="2000635"/>
                  </a:lnTo>
                  <a:lnTo>
                    <a:pt x="1461411" y="2010790"/>
                  </a:lnTo>
                  <a:lnTo>
                    <a:pt x="1436642" y="2020627"/>
                  </a:lnTo>
                  <a:lnTo>
                    <a:pt x="1411872" y="2029512"/>
                  </a:lnTo>
                  <a:lnTo>
                    <a:pt x="1386785" y="2038397"/>
                  </a:lnTo>
                  <a:lnTo>
                    <a:pt x="1361380" y="2046965"/>
                  </a:lnTo>
                  <a:lnTo>
                    <a:pt x="1335975" y="2054581"/>
                  </a:lnTo>
                  <a:lnTo>
                    <a:pt x="1310570" y="2062514"/>
                  </a:lnTo>
                  <a:lnTo>
                    <a:pt x="1285166" y="2069495"/>
                  </a:lnTo>
                  <a:lnTo>
                    <a:pt x="1259443" y="2076159"/>
                  </a:lnTo>
                  <a:lnTo>
                    <a:pt x="1233403" y="2082506"/>
                  </a:lnTo>
                  <a:lnTo>
                    <a:pt x="1207681" y="2088535"/>
                  </a:lnTo>
                  <a:lnTo>
                    <a:pt x="1181959" y="2093929"/>
                  </a:lnTo>
                  <a:lnTo>
                    <a:pt x="1155919" y="2099007"/>
                  </a:lnTo>
                  <a:lnTo>
                    <a:pt x="1129561" y="2103767"/>
                  </a:lnTo>
                  <a:lnTo>
                    <a:pt x="1103204" y="2107892"/>
                  </a:lnTo>
                  <a:lnTo>
                    <a:pt x="1077164" y="2111382"/>
                  </a:lnTo>
                  <a:lnTo>
                    <a:pt x="1050806" y="2114873"/>
                  </a:lnTo>
                  <a:lnTo>
                    <a:pt x="1024131" y="2117729"/>
                  </a:lnTo>
                  <a:lnTo>
                    <a:pt x="997774" y="2119950"/>
                  </a:lnTo>
                  <a:lnTo>
                    <a:pt x="971099" y="2121854"/>
                  </a:lnTo>
                  <a:lnTo>
                    <a:pt x="944424" y="2123441"/>
                  </a:lnTo>
                  <a:lnTo>
                    <a:pt x="917749" y="2125028"/>
                  </a:lnTo>
                  <a:lnTo>
                    <a:pt x="891074" y="2125662"/>
                  </a:lnTo>
                  <a:lnTo>
                    <a:pt x="864399" y="2125662"/>
                  </a:lnTo>
                  <a:lnTo>
                    <a:pt x="835818" y="2125662"/>
                  </a:lnTo>
                  <a:lnTo>
                    <a:pt x="807238" y="2124710"/>
                  </a:lnTo>
                  <a:lnTo>
                    <a:pt x="778657" y="2123124"/>
                  </a:lnTo>
                  <a:lnTo>
                    <a:pt x="750395" y="2121537"/>
                  </a:lnTo>
                  <a:lnTo>
                    <a:pt x="722132" y="2119316"/>
                  </a:lnTo>
                  <a:lnTo>
                    <a:pt x="693869" y="2116777"/>
                  </a:lnTo>
                  <a:lnTo>
                    <a:pt x="665606" y="2113604"/>
                  </a:lnTo>
                  <a:lnTo>
                    <a:pt x="637661" y="2109478"/>
                  </a:lnTo>
                  <a:lnTo>
                    <a:pt x="609398" y="2105353"/>
                  </a:lnTo>
                  <a:lnTo>
                    <a:pt x="581453" y="2100593"/>
                  </a:lnTo>
                  <a:lnTo>
                    <a:pt x="553825" y="2095199"/>
                  </a:lnTo>
                  <a:lnTo>
                    <a:pt x="525880" y="2089487"/>
                  </a:lnTo>
                  <a:lnTo>
                    <a:pt x="498252" y="2083458"/>
                  </a:lnTo>
                  <a:lnTo>
                    <a:pt x="470624" y="2076476"/>
                  </a:lnTo>
                  <a:lnTo>
                    <a:pt x="443314" y="2069495"/>
                  </a:lnTo>
                  <a:lnTo>
                    <a:pt x="416321" y="2061879"/>
                  </a:lnTo>
                  <a:lnTo>
                    <a:pt x="389011" y="2053629"/>
                  </a:lnTo>
                  <a:lnTo>
                    <a:pt x="362019" y="2045378"/>
                  </a:lnTo>
                  <a:lnTo>
                    <a:pt x="335343" y="2036176"/>
                  </a:lnTo>
                  <a:lnTo>
                    <a:pt x="308668" y="2026656"/>
                  </a:lnTo>
                  <a:lnTo>
                    <a:pt x="282311" y="2016502"/>
                  </a:lnTo>
                  <a:lnTo>
                    <a:pt x="255953" y="2006030"/>
                  </a:lnTo>
                  <a:lnTo>
                    <a:pt x="229913" y="1994923"/>
                  </a:lnTo>
                  <a:lnTo>
                    <a:pt x="203556" y="1983499"/>
                  </a:lnTo>
                  <a:lnTo>
                    <a:pt x="177833" y="1971441"/>
                  </a:lnTo>
                  <a:lnTo>
                    <a:pt x="152429" y="1959065"/>
                  </a:lnTo>
                  <a:lnTo>
                    <a:pt x="127024" y="1946372"/>
                  </a:lnTo>
                  <a:lnTo>
                    <a:pt x="101619" y="1933044"/>
                  </a:lnTo>
                  <a:lnTo>
                    <a:pt x="76532" y="1919399"/>
                  </a:lnTo>
                  <a:lnTo>
                    <a:pt x="51762" y="1905437"/>
                  </a:lnTo>
                  <a:lnTo>
                    <a:pt x="27310" y="1890523"/>
                  </a:lnTo>
                  <a:lnTo>
                    <a:pt x="2858" y="1875291"/>
                  </a:lnTo>
                  <a:lnTo>
                    <a:pt x="0" y="1888301"/>
                  </a:lnTo>
                  <a:lnTo>
                    <a:pt x="0" y="1870531"/>
                  </a:lnTo>
                  <a:lnTo>
                    <a:pt x="952" y="1850222"/>
                  </a:lnTo>
                  <a:lnTo>
                    <a:pt x="2223" y="1829913"/>
                  </a:lnTo>
                  <a:lnTo>
                    <a:pt x="3493" y="1809604"/>
                  </a:lnTo>
                  <a:lnTo>
                    <a:pt x="5398" y="1790247"/>
                  </a:lnTo>
                  <a:lnTo>
                    <a:pt x="6986" y="1770573"/>
                  </a:lnTo>
                  <a:lnTo>
                    <a:pt x="9209" y="1750898"/>
                  </a:lnTo>
                  <a:lnTo>
                    <a:pt x="11749" y="1732176"/>
                  </a:lnTo>
                  <a:lnTo>
                    <a:pt x="14290" y="1713136"/>
                  </a:lnTo>
                  <a:lnTo>
                    <a:pt x="17148" y="1694414"/>
                  </a:lnTo>
                  <a:lnTo>
                    <a:pt x="20006" y="1676009"/>
                  </a:lnTo>
                  <a:lnTo>
                    <a:pt x="23499" y="1657604"/>
                  </a:lnTo>
                  <a:lnTo>
                    <a:pt x="26992" y="1639834"/>
                  </a:lnTo>
                  <a:lnTo>
                    <a:pt x="30486" y="1621746"/>
                  </a:lnTo>
                  <a:lnTo>
                    <a:pt x="34931" y="1604293"/>
                  </a:lnTo>
                  <a:lnTo>
                    <a:pt x="38742" y="1586840"/>
                  </a:lnTo>
                  <a:lnTo>
                    <a:pt x="43188" y="1569704"/>
                  </a:lnTo>
                  <a:lnTo>
                    <a:pt x="47951" y="1552569"/>
                  </a:lnTo>
                  <a:lnTo>
                    <a:pt x="52715" y="1536068"/>
                  </a:lnTo>
                  <a:lnTo>
                    <a:pt x="57796" y="1519249"/>
                  </a:lnTo>
                  <a:lnTo>
                    <a:pt x="62877" y="1503066"/>
                  </a:lnTo>
                  <a:lnTo>
                    <a:pt x="68593" y="1486564"/>
                  </a:lnTo>
                  <a:lnTo>
                    <a:pt x="73991" y="1470698"/>
                  </a:lnTo>
                  <a:lnTo>
                    <a:pt x="80025" y="1455149"/>
                  </a:lnTo>
                  <a:lnTo>
                    <a:pt x="86059" y="1439283"/>
                  </a:lnTo>
                  <a:lnTo>
                    <a:pt x="92410" y="1424051"/>
                  </a:lnTo>
                  <a:lnTo>
                    <a:pt x="98761" y="1409137"/>
                  </a:lnTo>
                  <a:lnTo>
                    <a:pt x="105430" y="1393905"/>
                  </a:lnTo>
                  <a:lnTo>
                    <a:pt x="112098" y="1378990"/>
                  </a:lnTo>
                  <a:lnTo>
                    <a:pt x="119402" y="1364393"/>
                  </a:lnTo>
                  <a:lnTo>
                    <a:pt x="126706" y="1350114"/>
                  </a:lnTo>
                  <a:lnTo>
                    <a:pt x="134010" y="1335834"/>
                  </a:lnTo>
                  <a:lnTo>
                    <a:pt x="141632" y="1321871"/>
                  </a:lnTo>
                  <a:lnTo>
                    <a:pt x="149571" y="1307909"/>
                  </a:lnTo>
                  <a:lnTo>
                    <a:pt x="157510" y="1294264"/>
                  </a:lnTo>
                  <a:lnTo>
                    <a:pt x="165766" y="1280936"/>
                  </a:lnTo>
                  <a:lnTo>
                    <a:pt x="174023" y="1267291"/>
                  </a:lnTo>
                  <a:lnTo>
                    <a:pt x="182597" y="1253963"/>
                  </a:lnTo>
                  <a:lnTo>
                    <a:pt x="191171" y="1241270"/>
                  </a:lnTo>
                  <a:lnTo>
                    <a:pt x="200380" y="1228260"/>
                  </a:lnTo>
                  <a:lnTo>
                    <a:pt x="209589" y="1215884"/>
                  </a:lnTo>
                  <a:lnTo>
                    <a:pt x="218799" y="1203191"/>
                  </a:lnTo>
                  <a:lnTo>
                    <a:pt x="228008" y="1191133"/>
                  </a:lnTo>
                  <a:lnTo>
                    <a:pt x="237852" y="1178757"/>
                  </a:lnTo>
                  <a:lnTo>
                    <a:pt x="247697" y="1167016"/>
                  </a:lnTo>
                  <a:lnTo>
                    <a:pt x="257541" y="1155275"/>
                  </a:lnTo>
                  <a:lnTo>
                    <a:pt x="267703" y="1143533"/>
                  </a:lnTo>
                  <a:lnTo>
                    <a:pt x="278182" y="1132110"/>
                  </a:lnTo>
                  <a:lnTo>
                    <a:pt x="288662" y="1120686"/>
                  </a:lnTo>
                  <a:lnTo>
                    <a:pt x="298824" y="1109579"/>
                  </a:lnTo>
                  <a:lnTo>
                    <a:pt x="309938" y="1098473"/>
                  </a:lnTo>
                  <a:lnTo>
                    <a:pt x="320735" y="1087684"/>
                  </a:lnTo>
                  <a:lnTo>
                    <a:pt x="331850" y="1076895"/>
                  </a:lnTo>
                  <a:lnTo>
                    <a:pt x="343282" y="1066423"/>
                  </a:lnTo>
                  <a:lnTo>
                    <a:pt x="354715" y="1055951"/>
                  </a:lnTo>
                  <a:lnTo>
                    <a:pt x="366147" y="1045797"/>
                  </a:lnTo>
                  <a:lnTo>
                    <a:pt x="377897" y="1035642"/>
                  </a:lnTo>
                  <a:lnTo>
                    <a:pt x="389964" y="1025805"/>
                  </a:lnTo>
                  <a:lnTo>
                    <a:pt x="401714" y="1015968"/>
                  </a:lnTo>
                  <a:lnTo>
                    <a:pt x="414099" y="1006448"/>
                  </a:lnTo>
                  <a:lnTo>
                    <a:pt x="426801" y="996928"/>
                  </a:lnTo>
                  <a:lnTo>
                    <a:pt x="439186" y="987408"/>
                  </a:lnTo>
                  <a:lnTo>
                    <a:pt x="451571" y="977888"/>
                  </a:lnTo>
                  <a:lnTo>
                    <a:pt x="477293" y="960118"/>
                  </a:lnTo>
                  <a:lnTo>
                    <a:pt x="481421" y="957262"/>
                  </a:lnTo>
                  <a:close/>
                  <a:moveTo>
                    <a:pt x="839471" y="0"/>
                  </a:moveTo>
                  <a:lnTo>
                    <a:pt x="852171" y="0"/>
                  </a:lnTo>
                  <a:lnTo>
                    <a:pt x="865506" y="0"/>
                  </a:lnTo>
                  <a:lnTo>
                    <a:pt x="878206" y="636"/>
                  </a:lnTo>
                  <a:lnTo>
                    <a:pt x="890906" y="1271"/>
                  </a:lnTo>
                  <a:lnTo>
                    <a:pt x="903288" y="2542"/>
                  </a:lnTo>
                  <a:lnTo>
                    <a:pt x="915988" y="3813"/>
                  </a:lnTo>
                  <a:lnTo>
                    <a:pt x="928371" y="5719"/>
                  </a:lnTo>
                  <a:lnTo>
                    <a:pt x="940436" y="7943"/>
                  </a:lnTo>
                  <a:lnTo>
                    <a:pt x="952818" y="10167"/>
                  </a:lnTo>
                  <a:lnTo>
                    <a:pt x="964883" y="12708"/>
                  </a:lnTo>
                  <a:lnTo>
                    <a:pt x="976631" y="15568"/>
                  </a:lnTo>
                  <a:lnTo>
                    <a:pt x="988696" y="19062"/>
                  </a:lnTo>
                  <a:lnTo>
                    <a:pt x="1000443" y="22239"/>
                  </a:lnTo>
                  <a:lnTo>
                    <a:pt x="1011873" y="26052"/>
                  </a:lnTo>
                  <a:lnTo>
                    <a:pt x="1023621" y="30182"/>
                  </a:lnTo>
                  <a:lnTo>
                    <a:pt x="1034733" y="34630"/>
                  </a:lnTo>
                  <a:lnTo>
                    <a:pt x="1046163" y="39395"/>
                  </a:lnTo>
                  <a:lnTo>
                    <a:pt x="1057276" y="44161"/>
                  </a:lnTo>
                  <a:lnTo>
                    <a:pt x="1068388" y="48926"/>
                  </a:lnTo>
                  <a:lnTo>
                    <a:pt x="1079183" y="54645"/>
                  </a:lnTo>
                  <a:lnTo>
                    <a:pt x="1089661" y="60046"/>
                  </a:lnTo>
                  <a:lnTo>
                    <a:pt x="1100456" y="66082"/>
                  </a:lnTo>
                  <a:lnTo>
                    <a:pt x="1110616" y="72119"/>
                  </a:lnTo>
                  <a:lnTo>
                    <a:pt x="1120776" y="78790"/>
                  </a:lnTo>
                  <a:lnTo>
                    <a:pt x="1130936" y="85462"/>
                  </a:lnTo>
                  <a:lnTo>
                    <a:pt x="1140461" y="92134"/>
                  </a:lnTo>
                  <a:lnTo>
                    <a:pt x="1150303" y="99123"/>
                  </a:lnTo>
                  <a:lnTo>
                    <a:pt x="1159828" y="106430"/>
                  </a:lnTo>
                  <a:lnTo>
                    <a:pt x="1169353" y="114055"/>
                  </a:lnTo>
                  <a:lnTo>
                    <a:pt x="1178561" y="121680"/>
                  </a:lnTo>
                  <a:lnTo>
                    <a:pt x="1187133" y="129623"/>
                  </a:lnTo>
                  <a:lnTo>
                    <a:pt x="1196023" y="137883"/>
                  </a:lnTo>
                  <a:lnTo>
                    <a:pt x="1204596" y="146143"/>
                  </a:lnTo>
                  <a:lnTo>
                    <a:pt x="1213168" y="155039"/>
                  </a:lnTo>
                  <a:lnTo>
                    <a:pt x="1221106" y="163299"/>
                  </a:lnTo>
                  <a:lnTo>
                    <a:pt x="1229043" y="172513"/>
                  </a:lnTo>
                  <a:lnTo>
                    <a:pt x="1236981" y="181726"/>
                  </a:lnTo>
                  <a:lnTo>
                    <a:pt x="1244283" y="190939"/>
                  </a:lnTo>
                  <a:lnTo>
                    <a:pt x="1251586" y="200153"/>
                  </a:lnTo>
                  <a:lnTo>
                    <a:pt x="1258888" y="210001"/>
                  </a:lnTo>
                  <a:lnTo>
                    <a:pt x="1265556" y="219850"/>
                  </a:lnTo>
                  <a:lnTo>
                    <a:pt x="1272223" y="230017"/>
                  </a:lnTo>
                  <a:lnTo>
                    <a:pt x="1278256" y="240183"/>
                  </a:lnTo>
                  <a:lnTo>
                    <a:pt x="1284606" y="250667"/>
                  </a:lnTo>
                  <a:lnTo>
                    <a:pt x="1290321" y="261151"/>
                  </a:lnTo>
                  <a:lnTo>
                    <a:pt x="1296353" y="271953"/>
                  </a:lnTo>
                  <a:lnTo>
                    <a:pt x="1301433" y="282755"/>
                  </a:lnTo>
                  <a:lnTo>
                    <a:pt x="1306831" y="293239"/>
                  </a:lnTo>
                  <a:lnTo>
                    <a:pt x="1311593" y="304359"/>
                  </a:lnTo>
                  <a:lnTo>
                    <a:pt x="1316356" y="315796"/>
                  </a:lnTo>
                  <a:lnTo>
                    <a:pt x="1320483" y="327234"/>
                  </a:lnTo>
                  <a:lnTo>
                    <a:pt x="1324293" y="338671"/>
                  </a:lnTo>
                  <a:lnTo>
                    <a:pt x="1328421" y="350426"/>
                  </a:lnTo>
                  <a:lnTo>
                    <a:pt x="1331913" y="362181"/>
                  </a:lnTo>
                  <a:lnTo>
                    <a:pt x="1335088" y="373936"/>
                  </a:lnTo>
                  <a:lnTo>
                    <a:pt x="1337946" y="386009"/>
                  </a:lnTo>
                  <a:lnTo>
                    <a:pt x="1340803" y="398081"/>
                  </a:lnTo>
                  <a:lnTo>
                    <a:pt x="1343026" y="410472"/>
                  </a:lnTo>
                  <a:lnTo>
                    <a:pt x="1344931" y="422862"/>
                  </a:lnTo>
                  <a:lnTo>
                    <a:pt x="1346518" y="435252"/>
                  </a:lnTo>
                  <a:lnTo>
                    <a:pt x="1348106" y="447643"/>
                  </a:lnTo>
                  <a:lnTo>
                    <a:pt x="1349058" y="460033"/>
                  </a:lnTo>
                  <a:lnTo>
                    <a:pt x="1350011" y="472741"/>
                  </a:lnTo>
                  <a:lnTo>
                    <a:pt x="1350646" y="485449"/>
                  </a:lnTo>
                  <a:lnTo>
                    <a:pt x="1350963" y="498475"/>
                  </a:lnTo>
                  <a:lnTo>
                    <a:pt x="1350646" y="513407"/>
                  </a:lnTo>
                  <a:lnTo>
                    <a:pt x="1349693" y="528975"/>
                  </a:lnTo>
                  <a:lnTo>
                    <a:pt x="1348423" y="543907"/>
                  </a:lnTo>
                  <a:lnTo>
                    <a:pt x="1347153" y="558521"/>
                  </a:lnTo>
                  <a:lnTo>
                    <a:pt x="1345248" y="573453"/>
                  </a:lnTo>
                  <a:lnTo>
                    <a:pt x="1342708" y="588067"/>
                  </a:lnTo>
                  <a:lnTo>
                    <a:pt x="1339851" y="602682"/>
                  </a:lnTo>
                  <a:lnTo>
                    <a:pt x="1336358" y="616660"/>
                  </a:lnTo>
                  <a:lnTo>
                    <a:pt x="1332866" y="631275"/>
                  </a:lnTo>
                  <a:lnTo>
                    <a:pt x="1328738" y="645254"/>
                  </a:lnTo>
                  <a:lnTo>
                    <a:pt x="1324293" y="658915"/>
                  </a:lnTo>
                  <a:lnTo>
                    <a:pt x="1319531" y="672576"/>
                  </a:lnTo>
                  <a:lnTo>
                    <a:pt x="1314133" y="685920"/>
                  </a:lnTo>
                  <a:lnTo>
                    <a:pt x="1308418" y="699263"/>
                  </a:lnTo>
                  <a:lnTo>
                    <a:pt x="1302386" y="712607"/>
                  </a:lnTo>
                  <a:lnTo>
                    <a:pt x="1296353" y="725315"/>
                  </a:lnTo>
                  <a:lnTo>
                    <a:pt x="1289368" y="738023"/>
                  </a:lnTo>
                  <a:lnTo>
                    <a:pt x="1282383" y="750413"/>
                  </a:lnTo>
                  <a:lnTo>
                    <a:pt x="1275081" y="762486"/>
                  </a:lnTo>
                  <a:lnTo>
                    <a:pt x="1267143" y="774559"/>
                  </a:lnTo>
                  <a:lnTo>
                    <a:pt x="1259206" y="786313"/>
                  </a:lnTo>
                  <a:lnTo>
                    <a:pt x="1250633" y="797751"/>
                  </a:lnTo>
                  <a:lnTo>
                    <a:pt x="1242061" y="809188"/>
                  </a:lnTo>
                  <a:lnTo>
                    <a:pt x="1232853" y="819990"/>
                  </a:lnTo>
                  <a:lnTo>
                    <a:pt x="1223963" y="830792"/>
                  </a:lnTo>
                  <a:lnTo>
                    <a:pt x="1214121" y="841276"/>
                  </a:lnTo>
                  <a:lnTo>
                    <a:pt x="1204278" y="851442"/>
                  </a:lnTo>
                  <a:lnTo>
                    <a:pt x="1193801" y="860974"/>
                  </a:lnTo>
                  <a:lnTo>
                    <a:pt x="1183323" y="870822"/>
                  </a:lnTo>
                  <a:lnTo>
                    <a:pt x="1172528" y="880036"/>
                  </a:lnTo>
                  <a:lnTo>
                    <a:pt x="1161733" y="889249"/>
                  </a:lnTo>
                  <a:lnTo>
                    <a:pt x="1150303" y="897827"/>
                  </a:lnTo>
                  <a:lnTo>
                    <a:pt x="1134746" y="909264"/>
                  </a:lnTo>
                  <a:lnTo>
                    <a:pt x="1118236" y="920066"/>
                  </a:lnTo>
                  <a:lnTo>
                    <a:pt x="1101408" y="929915"/>
                  </a:lnTo>
                  <a:lnTo>
                    <a:pt x="1084581" y="939446"/>
                  </a:lnTo>
                  <a:lnTo>
                    <a:pt x="1066801" y="948342"/>
                  </a:lnTo>
                  <a:lnTo>
                    <a:pt x="1048703" y="956602"/>
                  </a:lnTo>
                  <a:lnTo>
                    <a:pt x="1040131" y="960414"/>
                  </a:lnTo>
                  <a:lnTo>
                    <a:pt x="1030606" y="963909"/>
                  </a:lnTo>
                  <a:lnTo>
                    <a:pt x="1021398" y="967722"/>
                  </a:lnTo>
                  <a:lnTo>
                    <a:pt x="1011873" y="970899"/>
                  </a:lnTo>
                  <a:lnTo>
                    <a:pt x="1002348" y="973758"/>
                  </a:lnTo>
                  <a:lnTo>
                    <a:pt x="993141" y="976617"/>
                  </a:lnTo>
                  <a:lnTo>
                    <a:pt x="983616" y="979794"/>
                  </a:lnTo>
                  <a:lnTo>
                    <a:pt x="973773" y="982018"/>
                  </a:lnTo>
                  <a:lnTo>
                    <a:pt x="963931" y="984560"/>
                  </a:lnTo>
                  <a:lnTo>
                    <a:pt x="954088" y="986466"/>
                  </a:lnTo>
                  <a:lnTo>
                    <a:pt x="944246" y="988372"/>
                  </a:lnTo>
                  <a:lnTo>
                    <a:pt x="934403" y="990596"/>
                  </a:lnTo>
                  <a:lnTo>
                    <a:pt x="924561" y="991867"/>
                  </a:lnTo>
                  <a:lnTo>
                    <a:pt x="914401" y="993455"/>
                  </a:lnTo>
                  <a:lnTo>
                    <a:pt x="904241" y="994409"/>
                  </a:lnTo>
                  <a:lnTo>
                    <a:pt x="893763" y="995362"/>
                  </a:lnTo>
                  <a:lnTo>
                    <a:pt x="883603" y="995997"/>
                  </a:lnTo>
                  <a:lnTo>
                    <a:pt x="873126" y="996632"/>
                  </a:lnTo>
                  <a:lnTo>
                    <a:pt x="862648" y="996950"/>
                  </a:lnTo>
                  <a:lnTo>
                    <a:pt x="852171" y="996950"/>
                  </a:lnTo>
                  <a:lnTo>
                    <a:pt x="840423" y="996950"/>
                  </a:lnTo>
                  <a:lnTo>
                    <a:pt x="828358" y="996315"/>
                  </a:lnTo>
                  <a:lnTo>
                    <a:pt x="816293" y="995679"/>
                  </a:lnTo>
                  <a:lnTo>
                    <a:pt x="804546" y="994726"/>
                  </a:lnTo>
                  <a:lnTo>
                    <a:pt x="792798" y="993455"/>
                  </a:lnTo>
                  <a:lnTo>
                    <a:pt x="781368" y="992185"/>
                  </a:lnTo>
                  <a:lnTo>
                    <a:pt x="769621" y="990278"/>
                  </a:lnTo>
                  <a:lnTo>
                    <a:pt x="758191" y="988054"/>
                  </a:lnTo>
                  <a:lnTo>
                    <a:pt x="746761" y="985831"/>
                  </a:lnTo>
                  <a:lnTo>
                    <a:pt x="735331" y="983289"/>
                  </a:lnTo>
                  <a:lnTo>
                    <a:pt x="724218" y="980430"/>
                  </a:lnTo>
                  <a:lnTo>
                    <a:pt x="713106" y="977253"/>
                  </a:lnTo>
                  <a:lnTo>
                    <a:pt x="702311" y="973758"/>
                  </a:lnTo>
                  <a:lnTo>
                    <a:pt x="691198" y="970263"/>
                  </a:lnTo>
                  <a:lnTo>
                    <a:pt x="680721" y="966768"/>
                  </a:lnTo>
                  <a:lnTo>
                    <a:pt x="670243" y="962321"/>
                  </a:lnTo>
                  <a:lnTo>
                    <a:pt x="659448" y="958190"/>
                  </a:lnTo>
                  <a:lnTo>
                    <a:pt x="648971" y="953425"/>
                  </a:lnTo>
                  <a:lnTo>
                    <a:pt x="638811" y="948659"/>
                  </a:lnTo>
                  <a:lnTo>
                    <a:pt x="628651" y="943894"/>
                  </a:lnTo>
                  <a:lnTo>
                    <a:pt x="618491" y="938493"/>
                  </a:lnTo>
                  <a:lnTo>
                    <a:pt x="608648" y="933410"/>
                  </a:lnTo>
                  <a:lnTo>
                    <a:pt x="599123" y="927373"/>
                  </a:lnTo>
                  <a:lnTo>
                    <a:pt x="589281" y="921655"/>
                  </a:lnTo>
                  <a:lnTo>
                    <a:pt x="579756" y="915618"/>
                  </a:lnTo>
                  <a:lnTo>
                    <a:pt x="570548" y="909264"/>
                  </a:lnTo>
                  <a:lnTo>
                    <a:pt x="561023" y="902910"/>
                  </a:lnTo>
                  <a:lnTo>
                    <a:pt x="552133" y="895921"/>
                  </a:lnTo>
                  <a:lnTo>
                    <a:pt x="543561" y="889249"/>
                  </a:lnTo>
                  <a:lnTo>
                    <a:pt x="534671" y="881942"/>
                  </a:lnTo>
                  <a:lnTo>
                    <a:pt x="526098" y="874952"/>
                  </a:lnTo>
                  <a:lnTo>
                    <a:pt x="517526" y="867328"/>
                  </a:lnTo>
                  <a:lnTo>
                    <a:pt x="508318" y="858750"/>
                  </a:lnTo>
                  <a:lnTo>
                    <a:pt x="499428" y="849854"/>
                  </a:lnTo>
                  <a:lnTo>
                    <a:pt x="490538" y="840958"/>
                  </a:lnTo>
                  <a:lnTo>
                    <a:pt x="481648" y="831427"/>
                  </a:lnTo>
                  <a:lnTo>
                    <a:pt x="473711" y="821896"/>
                  </a:lnTo>
                  <a:lnTo>
                    <a:pt x="465456" y="812047"/>
                  </a:lnTo>
                  <a:lnTo>
                    <a:pt x="457518" y="801881"/>
                  </a:lnTo>
                  <a:lnTo>
                    <a:pt x="449898" y="791714"/>
                  </a:lnTo>
                  <a:lnTo>
                    <a:pt x="442596" y="781548"/>
                  </a:lnTo>
                  <a:lnTo>
                    <a:pt x="435293" y="770746"/>
                  </a:lnTo>
                  <a:lnTo>
                    <a:pt x="428626" y="759944"/>
                  </a:lnTo>
                  <a:lnTo>
                    <a:pt x="421958" y="749142"/>
                  </a:lnTo>
                  <a:lnTo>
                    <a:pt x="415608" y="738023"/>
                  </a:lnTo>
                  <a:lnTo>
                    <a:pt x="409576" y="726585"/>
                  </a:lnTo>
                  <a:lnTo>
                    <a:pt x="403861" y="715148"/>
                  </a:lnTo>
                  <a:lnTo>
                    <a:pt x="398463" y="703393"/>
                  </a:lnTo>
                  <a:lnTo>
                    <a:pt x="393383" y="691638"/>
                  </a:lnTo>
                  <a:lnTo>
                    <a:pt x="388303" y="679566"/>
                  </a:lnTo>
                  <a:lnTo>
                    <a:pt x="383858" y="667493"/>
                  </a:lnTo>
                  <a:lnTo>
                    <a:pt x="379731" y="655420"/>
                  </a:lnTo>
                  <a:lnTo>
                    <a:pt x="375603" y="643030"/>
                  </a:lnTo>
                  <a:lnTo>
                    <a:pt x="372111" y="630322"/>
                  </a:lnTo>
                  <a:lnTo>
                    <a:pt x="368936" y="617614"/>
                  </a:lnTo>
                  <a:lnTo>
                    <a:pt x="365443" y="604588"/>
                  </a:lnTo>
                  <a:lnTo>
                    <a:pt x="362903" y="591880"/>
                  </a:lnTo>
                  <a:lnTo>
                    <a:pt x="360681" y="578854"/>
                  </a:lnTo>
                  <a:lnTo>
                    <a:pt x="358776" y="565828"/>
                  </a:lnTo>
                  <a:lnTo>
                    <a:pt x="357188" y="552485"/>
                  </a:lnTo>
                  <a:lnTo>
                    <a:pt x="355601" y="539141"/>
                  </a:lnTo>
                  <a:lnTo>
                    <a:pt x="354648" y="525480"/>
                  </a:lnTo>
                  <a:lnTo>
                    <a:pt x="354331" y="511819"/>
                  </a:lnTo>
                  <a:lnTo>
                    <a:pt x="354013" y="498475"/>
                  </a:lnTo>
                  <a:lnTo>
                    <a:pt x="354331" y="485449"/>
                  </a:lnTo>
                  <a:lnTo>
                    <a:pt x="354648" y="472741"/>
                  </a:lnTo>
                  <a:lnTo>
                    <a:pt x="355601" y="460033"/>
                  </a:lnTo>
                  <a:lnTo>
                    <a:pt x="356871" y="447643"/>
                  </a:lnTo>
                  <a:lnTo>
                    <a:pt x="358141" y="434935"/>
                  </a:lnTo>
                  <a:lnTo>
                    <a:pt x="360046" y="422544"/>
                  </a:lnTo>
                  <a:lnTo>
                    <a:pt x="361951" y="410472"/>
                  </a:lnTo>
                  <a:lnTo>
                    <a:pt x="364173" y="397763"/>
                  </a:lnTo>
                  <a:lnTo>
                    <a:pt x="366713" y="385691"/>
                  </a:lnTo>
                  <a:lnTo>
                    <a:pt x="369888" y="373936"/>
                  </a:lnTo>
                  <a:lnTo>
                    <a:pt x="373063" y="361863"/>
                  </a:lnTo>
                  <a:lnTo>
                    <a:pt x="376556" y="350108"/>
                  </a:lnTo>
                  <a:lnTo>
                    <a:pt x="380683" y="338671"/>
                  </a:lnTo>
                  <a:lnTo>
                    <a:pt x="384493" y="326916"/>
                  </a:lnTo>
                  <a:lnTo>
                    <a:pt x="388621" y="315796"/>
                  </a:lnTo>
                  <a:lnTo>
                    <a:pt x="393383" y="304359"/>
                  </a:lnTo>
                  <a:lnTo>
                    <a:pt x="398146" y="293239"/>
                  </a:lnTo>
                  <a:lnTo>
                    <a:pt x="403543" y="282755"/>
                  </a:lnTo>
                  <a:lnTo>
                    <a:pt x="408623" y="271636"/>
                  </a:lnTo>
                  <a:lnTo>
                    <a:pt x="414656" y="261151"/>
                  </a:lnTo>
                  <a:lnTo>
                    <a:pt x="420371" y="250667"/>
                  </a:lnTo>
                  <a:lnTo>
                    <a:pt x="426721" y="240183"/>
                  </a:lnTo>
                  <a:lnTo>
                    <a:pt x="432753" y="230017"/>
                  </a:lnTo>
                  <a:lnTo>
                    <a:pt x="439421" y="219850"/>
                  </a:lnTo>
                  <a:lnTo>
                    <a:pt x="446088" y="210001"/>
                  </a:lnTo>
                  <a:lnTo>
                    <a:pt x="453391" y="200153"/>
                  </a:lnTo>
                  <a:lnTo>
                    <a:pt x="460693" y="190939"/>
                  </a:lnTo>
                  <a:lnTo>
                    <a:pt x="467996" y="181408"/>
                  </a:lnTo>
                  <a:lnTo>
                    <a:pt x="475933" y="172195"/>
                  </a:lnTo>
                  <a:lnTo>
                    <a:pt x="483871" y="163299"/>
                  </a:lnTo>
                  <a:lnTo>
                    <a:pt x="491808" y="154403"/>
                  </a:lnTo>
                  <a:lnTo>
                    <a:pt x="500381" y="146143"/>
                  </a:lnTo>
                  <a:lnTo>
                    <a:pt x="508953" y="137565"/>
                  </a:lnTo>
                  <a:lnTo>
                    <a:pt x="517526" y="129305"/>
                  </a:lnTo>
                  <a:lnTo>
                    <a:pt x="526416" y="121680"/>
                  </a:lnTo>
                  <a:lnTo>
                    <a:pt x="535623" y="113738"/>
                  </a:lnTo>
                  <a:lnTo>
                    <a:pt x="545148" y="106113"/>
                  </a:lnTo>
                  <a:lnTo>
                    <a:pt x="554673" y="99123"/>
                  </a:lnTo>
                  <a:lnTo>
                    <a:pt x="564516" y="92134"/>
                  </a:lnTo>
                  <a:lnTo>
                    <a:pt x="574041" y="85462"/>
                  </a:lnTo>
                  <a:lnTo>
                    <a:pt x="584201" y="78473"/>
                  </a:lnTo>
                  <a:lnTo>
                    <a:pt x="594361" y="72119"/>
                  </a:lnTo>
                  <a:lnTo>
                    <a:pt x="604838" y="66082"/>
                  </a:lnTo>
                  <a:lnTo>
                    <a:pt x="615316" y="60046"/>
                  </a:lnTo>
                  <a:lnTo>
                    <a:pt x="625793" y="54645"/>
                  </a:lnTo>
                  <a:lnTo>
                    <a:pt x="636906" y="48926"/>
                  </a:lnTo>
                  <a:lnTo>
                    <a:pt x="647701" y="44161"/>
                  </a:lnTo>
                  <a:lnTo>
                    <a:pt x="658813" y="39395"/>
                  </a:lnTo>
                  <a:lnTo>
                    <a:pt x="670243" y="34630"/>
                  </a:lnTo>
                  <a:lnTo>
                    <a:pt x="681356" y="30182"/>
                  </a:lnTo>
                  <a:lnTo>
                    <a:pt x="693103" y="26052"/>
                  </a:lnTo>
                  <a:lnTo>
                    <a:pt x="704533" y="22239"/>
                  </a:lnTo>
                  <a:lnTo>
                    <a:pt x="716281" y="19062"/>
                  </a:lnTo>
                  <a:lnTo>
                    <a:pt x="728346" y="15568"/>
                  </a:lnTo>
                  <a:lnTo>
                    <a:pt x="740093" y="12708"/>
                  </a:lnTo>
                  <a:lnTo>
                    <a:pt x="752158" y="10167"/>
                  </a:lnTo>
                  <a:lnTo>
                    <a:pt x="764541" y="7625"/>
                  </a:lnTo>
                  <a:lnTo>
                    <a:pt x="776606" y="5719"/>
                  </a:lnTo>
                  <a:lnTo>
                    <a:pt x="788988" y="3813"/>
                  </a:lnTo>
                  <a:lnTo>
                    <a:pt x="801688" y="2542"/>
                  </a:lnTo>
                  <a:lnTo>
                    <a:pt x="814071" y="1271"/>
                  </a:lnTo>
                  <a:lnTo>
                    <a:pt x="826771" y="636"/>
                  </a:lnTo>
                  <a:lnTo>
                    <a:pt x="839471" y="0"/>
                  </a:lnTo>
                  <a:close/>
                </a:path>
              </a:pathLst>
            </a:custGeom>
            <a:solidFill>
              <a:srgbClr val="F7F7F7"/>
            </a:solidFill>
            <a:ln>
              <a:noFill/>
            </a:ln>
          </p:spPr>
          <p:txBody>
            <a:bodyPr anchor="ctr">
              <a:normAutofit fontScale="85000" lnSpcReduction="20000"/>
              <a:scene3d>
                <a:camera prst="orthographicFront"/>
                <a:lightRig rig="threePt" dir="t"/>
              </a:scene3d>
              <a:sp3d>
                <a:contourClr>
                  <a:srgbClr val="FFFFFF"/>
                </a:contourClr>
              </a:sp3d>
            </a:bodyPr>
            <a:lstStyle/>
            <a:p>
              <a:pPr algn="ctr" fontAlgn="base">
                <a:defRPr/>
              </a:pPr>
              <a:endParaRPr lang="zh-CN" altLang="en-US" sz="2400" strike="noStrike" noProof="1">
                <a:solidFill>
                  <a:srgbClr val="FFFFFF"/>
                </a:solidFill>
              </a:endParaRPr>
            </a:p>
          </p:txBody>
        </p:sp>
      </p:grpSp>
      <p:cxnSp>
        <p:nvCxnSpPr>
          <p:cNvPr id="23" name="直接连接符 22"/>
          <p:cNvCxnSpPr>
            <a:stCxn id="9" idx="5"/>
            <a:endCxn id="12" idx="1"/>
          </p:cNvCxnSpPr>
          <p:nvPr/>
        </p:nvCxnSpPr>
        <p:spPr>
          <a:xfrm>
            <a:off x="1162050" y="1497013"/>
            <a:ext cx="1146175" cy="1404938"/>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a:stCxn id="12" idx="5"/>
            <a:endCxn id="15" idx="2"/>
          </p:cNvCxnSpPr>
          <p:nvPr/>
        </p:nvCxnSpPr>
        <p:spPr>
          <a:xfrm flipV="1">
            <a:off x="2667000" y="3230563"/>
            <a:ext cx="1949450" cy="28575"/>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a:stCxn id="15" idx="7"/>
            <a:endCxn id="18" idx="3"/>
          </p:cNvCxnSpPr>
          <p:nvPr/>
        </p:nvCxnSpPr>
        <p:spPr>
          <a:xfrm flipV="1">
            <a:off x="5049838" y="1658938"/>
            <a:ext cx="1271588" cy="1392238"/>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a:stCxn id="12" idx="7"/>
            <a:endCxn id="18" idx="2"/>
          </p:cNvCxnSpPr>
          <p:nvPr/>
        </p:nvCxnSpPr>
        <p:spPr>
          <a:xfrm flipV="1">
            <a:off x="2667000" y="1479550"/>
            <a:ext cx="3579813" cy="1422400"/>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a:stCxn id="9" idx="6"/>
            <a:endCxn id="15" idx="1"/>
          </p:cNvCxnSpPr>
          <p:nvPr/>
        </p:nvCxnSpPr>
        <p:spPr>
          <a:xfrm>
            <a:off x="1236663" y="1319213"/>
            <a:ext cx="3454400" cy="1731963"/>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a:stCxn id="18" idx="6"/>
            <a:endCxn id="21" idx="2"/>
          </p:cNvCxnSpPr>
          <p:nvPr/>
        </p:nvCxnSpPr>
        <p:spPr>
          <a:xfrm flipV="1">
            <a:off x="6753225" y="1050925"/>
            <a:ext cx="1154113" cy="428625"/>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a:stCxn id="15" idx="6"/>
            <a:endCxn id="21" idx="3"/>
          </p:cNvCxnSpPr>
          <p:nvPr/>
        </p:nvCxnSpPr>
        <p:spPr>
          <a:xfrm flipV="1">
            <a:off x="5122863" y="1228725"/>
            <a:ext cx="2859088" cy="2001838"/>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grpSp>
        <p:nvGrpSpPr>
          <p:cNvPr id="35865" name="组合 29"/>
          <p:cNvGrpSpPr/>
          <p:nvPr/>
        </p:nvGrpSpPr>
        <p:grpSpPr>
          <a:xfrm>
            <a:off x="522288" y="4621213"/>
            <a:ext cx="925512" cy="925512"/>
            <a:chOff x="625003" y="5195170"/>
            <a:chExt cx="447675" cy="447675"/>
          </a:xfrm>
        </p:grpSpPr>
        <p:sp>
          <p:nvSpPr>
            <p:cNvPr id="31" name="椭圆 30"/>
            <p:cNvSpPr/>
            <p:nvPr/>
          </p:nvSpPr>
          <p:spPr>
            <a:xfrm>
              <a:off x="625003" y="5195170"/>
              <a:ext cx="447675" cy="447675"/>
            </a:xfrm>
            <a:prstGeom prst="ellipse">
              <a:avLst/>
            </a:prstGeom>
            <a:solidFill>
              <a:schemeClr val="accent1">
                <a:lumMod val="50000"/>
              </a:schemeClr>
            </a:solidFill>
            <a:ln w="1905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endParaRPr lang="zh-CN" altLang="en-US" sz="2400">
                <a:solidFill>
                  <a:srgbClr val="FFFFFF"/>
                </a:solidFill>
                <a:latin typeface="Arial" panose="020B0604020202020204" pitchFamily="34" charset="0"/>
                <a:ea typeface="黑体" panose="02010609060101010101" charset="-122"/>
              </a:endParaRPr>
            </a:p>
          </p:txBody>
        </p:sp>
        <p:sp>
          <p:nvSpPr>
            <p:cNvPr id="32" name="KSO_Shape"/>
            <p:cNvSpPr/>
            <p:nvPr/>
          </p:nvSpPr>
          <p:spPr bwMode="auto">
            <a:xfrm>
              <a:off x="715491" y="5248402"/>
              <a:ext cx="247650" cy="313481"/>
            </a:xfrm>
            <a:custGeom>
              <a:avLst/>
              <a:gdLst>
                <a:gd name="T0" fmla="*/ 508479 w 1679575"/>
                <a:gd name="T1" fmla="*/ 933537 h 2125662"/>
                <a:gd name="T2" fmla="*/ 645344 w 1679575"/>
                <a:gd name="T3" fmla="*/ 1004349 h 2125662"/>
                <a:gd name="T4" fmla="*/ 637947 w 1679575"/>
                <a:gd name="T5" fmla="*/ 1045870 h 2125662"/>
                <a:gd name="T6" fmla="*/ 629410 w 1679575"/>
                <a:gd name="T7" fmla="*/ 1095637 h 2125662"/>
                <a:gd name="T8" fmla="*/ 645913 w 1679575"/>
                <a:gd name="T9" fmla="*/ 1148533 h 2125662"/>
                <a:gd name="T10" fmla="*/ 923628 w 1679575"/>
                <a:gd name="T11" fmla="*/ 1679766 h 2125662"/>
                <a:gd name="T12" fmla="*/ 886068 w 1679575"/>
                <a:gd name="T13" fmla="*/ 1137442 h 2125662"/>
                <a:gd name="T14" fmla="*/ 896597 w 1679575"/>
                <a:gd name="T15" fmla="*/ 1083408 h 2125662"/>
                <a:gd name="T16" fmla="*/ 885214 w 1679575"/>
                <a:gd name="T17" fmla="*/ 1039044 h 2125662"/>
                <a:gd name="T18" fmla="*/ 917083 w 1679575"/>
                <a:gd name="T19" fmla="*/ 999799 h 2125662"/>
                <a:gd name="T20" fmla="*/ 1048543 w 1679575"/>
                <a:gd name="T21" fmla="*/ 927280 h 2125662"/>
                <a:gd name="T22" fmla="*/ 1168905 w 1679575"/>
                <a:gd name="T23" fmla="*/ 933822 h 2125662"/>
                <a:gd name="T24" fmla="*/ 1257397 w 1679575"/>
                <a:gd name="T25" fmla="*/ 1021128 h 2125662"/>
                <a:gd name="T26" fmla="*/ 1333655 w 1679575"/>
                <a:gd name="T27" fmla="*/ 1118957 h 2125662"/>
                <a:gd name="T28" fmla="*/ 1397392 w 1679575"/>
                <a:gd name="T29" fmla="*/ 1227592 h 2125662"/>
                <a:gd name="T30" fmla="*/ 1446903 w 1679575"/>
                <a:gd name="T31" fmla="*/ 1349025 h 2125662"/>
                <a:gd name="T32" fmla="*/ 1482186 w 1679575"/>
                <a:gd name="T33" fmla="*/ 1483540 h 2125662"/>
                <a:gd name="T34" fmla="*/ 1501820 w 1679575"/>
                <a:gd name="T35" fmla="*/ 1632274 h 2125662"/>
                <a:gd name="T36" fmla="*/ 1439790 w 1679575"/>
                <a:gd name="T37" fmla="*/ 1742331 h 2125662"/>
                <a:gd name="T38" fmla="*/ 1242601 w 1679575"/>
                <a:gd name="T39" fmla="*/ 1826794 h 2125662"/>
                <a:gd name="T40" fmla="*/ 1035738 w 1679575"/>
                <a:gd name="T41" fmla="*/ 1881112 h 2125662"/>
                <a:gd name="T42" fmla="*/ 822331 w 1679575"/>
                <a:gd name="T43" fmla="*/ 1904432 h 2125662"/>
                <a:gd name="T44" fmla="*/ 596403 w 1679575"/>
                <a:gd name="T45" fmla="*/ 1894194 h 2125662"/>
                <a:gd name="T46" fmla="*/ 373036 w 1679575"/>
                <a:gd name="T47" fmla="*/ 1847838 h 2125662"/>
                <a:gd name="T48" fmla="*/ 159344 w 1679575"/>
                <a:gd name="T49" fmla="*/ 1766788 h 2125662"/>
                <a:gd name="T50" fmla="*/ 0 w 1679575"/>
                <a:gd name="T51" fmla="*/ 1676354 h 2125662"/>
                <a:gd name="T52" fmla="*/ 15365 w 1679575"/>
                <a:gd name="T53" fmla="*/ 1518519 h 2125662"/>
                <a:gd name="T54" fmla="*/ 47234 w 1679575"/>
                <a:gd name="T55" fmla="*/ 1376611 h 2125662"/>
                <a:gd name="T56" fmla="*/ 94468 w 1679575"/>
                <a:gd name="T57" fmla="*/ 1249206 h 2125662"/>
                <a:gd name="T58" fmla="*/ 155930 w 1679575"/>
                <a:gd name="T59" fmla="*/ 1135735 h 2125662"/>
                <a:gd name="T60" fmla="*/ 230765 w 1679575"/>
                <a:gd name="T61" fmla="*/ 1035348 h 2125662"/>
                <a:gd name="T62" fmla="*/ 317835 w 1679575"/>
                <a:gd name="T63" fmla="*/ 946334 h 2125662"/>
                <a:gd name="T64" fmla="*/ 427669 w 1679575"/>
                <a:gd name="T65" fmla="*/ 860449 h 2125662"/>
                <a:gd name="T66" fmla="*/ 831848 w 1679575"/>
                <a:gd name="T67" fmla="*/ 5125 h 2125662"/>
                <a:gd name="T68" fmla="*/ 927152 w 1679575"/>
                <a:gd name="T69" fmla="*/ 31035 h 2125662"/>
                <a:gd name="T70" fmla="*/ 1013353 w 1679575"/>
                <a:gd name="T71" fmla="*/ 76590 h 2125662"/>
                <a:gd name="T72" fmla="*/ 1087035 w 1679575"/>
                <a:gd name="T73" fmla="*/ 138945 h 2125662"/>
                <a:gd name="T74" fmla="*/ 1145356 w 1679575"/>
                <a:gd name="T75" fmla="*/ 215250 h 2125662"/>
                <a:gd name="T76" fmla="*/ 1186607 w 1679575"/>
                <a:gd name="T77" fmla="*/ 303514 h 2125662"/>
                <a:gd name="T78" fmla="*/ 1207944 w 1679575"/>
                <a:gd name="T79" fmla="*/ 401174 h 2125662"/>
                <a:gd name="T80" fmla="*/ 1205383 w 1679575"/>
                <a:gd name="T81" fmla="*/ 513924 h 2125662"/>
                <a:gd name="T82" fmla="*/ 1172382 w 1679575"/>
                <a:gd name="T83" fmla="*/ 626673 h 2125662"/>
                <a:gd name="T84" fmla="*/ 1112924 w 1679575"/>
                <a:gd name="T85" fmla="*/ 725187 h 2125662"/>
                <a:gd name="T86" fmla="*/ 1030706 w 1679575"/>
                <a:gd name="T87" fmla="*/ 804625 h 2125662"/>
                <a:gd name="T88" fmla="*/ 915204 w 1679575"/>
                <a:gd name="T89" fmla="*/ 867264 h 2125662"/>
                <a:gd name="T90" fmla="*/ 837253 w 1679575"/>
                <a:gd name="T91" fmla="*/ 887764 h 2125662"/>
                <a:gd name="T92" fmla="*/ 753044 w 1679575"/>
                <a:gd name="T93" fmla="*/ 893458 h 2125662"/>
                <a:gd name="T94" fmla="*/ 658879 w 1679575"/>
                <a:gd name="T95" fmla="*/ 881215 h 2125662"/>
                <a:gd name="T96" fmla="*/ 572394 w 1679575"/>
                <a:gd name="T97" fmla="*/ 850180 h 2125662"/>
                <a:gd name="T98" fmla="*/ 494728 w 1679575"/>
                <a:gd name="T99" fmla="*/ 802917 h 2125662"/>
                <a:gd name="T100" fmla="*/ 424459 w 1679575"/>
                <a:gd name="T101" fmla="*/ 736576 h 2125662"/>
                <a:gd name="T102" fmla="*/ 366992 w 1679575"/>
                <a:gd name="T103" fmla="*/ 651159 h 2125662"/>
                <a:gd name="T104" fmla="*/ 330578 w 1679575"/>
                <a:gd name="T105" fmla="*/ 553500 h 2125662"/>
                <a:gd name="T106" fmla="*/ 317206 w 1679575"/>
                <a:gd name="T107" fmla="*/ 446729 h 2125662"/>
                <a:gd name="T108" fmla="*/ 328586 w 1679575"/>
                <a:gd name="T109" fmla="*/ 345653 h 2125662"/>
                <a:gd name="T110" fmla="*/ 361587 w 1679575"/>
                <a:gd name="T111" fmla="*/ 253403 h 2125662"/>
                <a:gd name="T112" fmla="*/ 412795 w 1679575"/>
                <a:gd name="T113" fmla="*/ 171118 h 2125662"/>
                <a:gd name="T114" fmla="*/ 479934 w 1679575"/>
                <a:gd name="T115" fmla="*/ 101931 h 2125662"/>
                <a:gd name="T116" fmla="*/ 560729 w 1679575"/>
                <a:gd name="T117" fmla="*/ 48972 h 2125662"/>
                <a:gd name="T118" fmla="*/ 652620 w 1679575"/>
                <a:gd name="T119" fmla="*/ 13952 h 2125662"/>
                <a:gd name="T120" fmla="*/ 752191 w 1679575"/>
                <a:gd name="T121" fmla="*/ 0 h 212566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679575" h="2125662">
                  <a:moveTo>
                    <a:pt x="481421" y="957262"/>
                  </a:moveTo>
                  <a:lnTo>
                    <a:pt x="484914" y="961070"/>
                  </a:lnTo>
                  <a:lnTo>
                    <a:pt x="490948" y="968686"/>
                  </a:lnTo>
                  <a:lnTo>
                    <a:pt x="497299" y="975667"/>
                  </a:lnTo>
                  <a:lnTo>
                    <a:pt x="510319" y="990264"/>
                  </a:lnTo>
                  <a:lnTo>
                    <a:pt x="523657" y="1003909"/>
                  </a:lnTo>
                  <a:lnTo>
                    <a:pt x="537947" y="1017237"/>
                  </a:lnTo>
                  <a:lnTo>
                    <a:pt x="552237" y="1029613"/>
                  </a:lnTo>
                  <a:lnTo>
                    <a:pt x="567480" y="1041671"/>
                  </a:lnTo>
                  <a:lnTo>
                    <a:pt x="583040" y="1053095"/>
                  </a:lnTo>
                  <a:lnTo>
                    <a:pt x="598601" y="1063884"/>
                  </a:lnTo>
                  <a:lnTo>
                    <a:pt x="615114" y="1074039"/>
                  </a:lnTo>
                  <a:lnTo>
                    <a:pt x="631627" y="1083558"/>
                  </a:lnTo>
                  <a:lnTo>
                    <a:pt x="649093" y="1092126"/>
                  </a:lnTo>
                  <a:lnTo>
                    <a:pt x="666241" y="1100377"/>
                  </a:lnTo>
                  <a:lnTo>
                    <a:pt x="684025" y="1107993"/>
                  </a:lnTo>
                  <a:lnTo>
                    <a:pt x="701808" y="1114657"/>
                  </a:lnTo>
                  <a:lnTo>
                    <a:pt x="720226" y="1120686"/>
                  </a:lnTo>
                  <a:lnTo>
                    <a:pt x="738645" y="1125763"/>
                  </a:lnTo>
                  <a:lnTo>
                    <a:pt x="734517" y="1130840"/>
                  </a:lnTo>
                  <a:lnTo>
                    <a:pt x="730706" y="1135283"/>
                  </a:lnTo>
                  <a:lnTo>
                    <a:pt x="727213" y="1140043"/>
                  </a:lnTo>
                  <a:lnTo>
                    <a:pt x="723402" y="1145437"/>
                  </a:lnTo>
                  <a:lnTo>
                    <a:pt x="720544" y="1150515"/>
                  </a:lnTo>
                  <a:lnTo>
                    <a:pt x="717368" y="1155909"/>
                  </a:lnTo>
                  <a:lnTo>
                    <a:pt x="714510" y="1161304"/>
                  </a:lnTo>
                  <a:lnTo>
                    <a:pt x="711970" y="1167016"/>
                  </a:lnTo>
                  <a:lnTo>
                    <a:pt x="710064" y="1172410"/>
                  </a:lnTo>
                  <a:lnTo>
                    <a:pt x="708159" y="1178439"/>
                  </a:lnTo>
                  <a:lnTo>
                    <a:pt x="706254" y="1184151"/>
                  </a:lnTo>
                  <a:lnTo>
                    <a:pt x="704983" y="1190498"/>
                  </a:lnTo>
                  <a:lnTo>
                    <a:pt x="704031" y="1196210"/>
                  </a:lnTo>
                  <a:lnTo>
                    <a:pt x="702761" y="1202556"/>
                  </a:lnTo>
                  <a:lnTo>
                    <a:pt x="702443" y="1208903"/>
                  </a:lnTo>
                  <a:lnTo>
                    <a:pt x="702125" y="1215249"/>
                  </a:lnTo>
                  <a:lnTo>
                    <a:pt x="702443" y="1222548"/>
                  </a:lnTo>
                  <a:lnTo>
                    <a:pt x="703078" y="1229529"/>
                  </a:lnTo>
                  <a:lnTo>
                    <a:pt x="704348" y="1236510"/>
                  </a:lnTo>
                  <a:lnTo>
                    <a:pt x="705619" y="1243174"/>
                  </a:lnTo>
                  <a:lnTo>
                    <a:pt x="707206" y="1249838"/>
                  </a:lnTo>
                  <a:lnTo>
                    <a:pt x="709112" y="1256819"/>
                  </a:lnTo>
                  <a:lnTo>
                    <a:pt x="711652" y="1263166"/>
                  </a:lnTo>
                  <a:lnTo>
                    <a:pt x="714193" y="1269512"/>
                  </a:lnTo>
                  <a:lnTo>
                    <a:pt x="717686" y="1275542"/>
                  </a:lnTo>
                  <a:lnTo>
                    <a:pt x="720861" y="1281571"/>
                  </a:lnTo>
                  <a:lnTo>
                    <a:pt x="724355" y="1287283"/>
                  </a:lnTo>
                  <a:lnTo>
                    <a:pt x="728483" y="1292995"/>
                  </a:lnTo>
                  <a:lnTo>
                    <a:pt x="732611" y="1298389"/>
                  </a:lnTo>
                  <a:lnTo>
                    <a:pt x="737057" y="1303784"/>
                  </a:lnTo>
                  <a:lnTo>
                    <a:pt x="742138" y="1308861"/>
                  </a:lnTo>
                  <a:lnTo>
                    <a:pt x="746901" y="1313304"/>
                  </a:lnTo>
                  <a:lnTo>
                    <a:pt x="672275" y="1874339"/>
                  </a:lnTo>
                  <a:lnTo>
                    <a:pt x="854237" y="2050773"/>
                  </a:lnTo>
                  <a:lnTo>
                    <a:pt x="1030800" y="1874339"/>
                  </a:lnTo>
                  <a:lnTo>
                    <a:pt x="956173" y="1313304"/>
                  </a:lnTo>
                  <a:lnTo>
                    <a:pt x="961572" y="1308544"/>
                  </a:lnTo>
                  <a:lnTo>
                    <a:pt x="966018" y="1303466"/>
                  </a:lnTo>
                  <a:lnTo>
                    <a:pt x="970781" y="1298072"/>
                  </a:lnTo>
                  <a:lnTo>
                    <a:pt x="974910" y="1292995"/>
                  </a:lnTo>
                  <a:lnTo>
                    <a:pt x="978720" y="1286965"/>
                  </a:lnTo>
                  <a:lnTo>
                    <a:pt x="982531" y="1281571"/>
                  </a:lnTo>
                  <a:lnTo>
                    <a:pt x="986024" y="1275224"/>
                  </a:lnTo>
                  <a:lnTo>
                    <a:pt x="988882" y="1269195"/>
                  </a:lnTo>
                  <a:lnTo>
                    <a:pt x="991423" y="1262849"/>
                  </a:lnTo>
                  <a:lnTo>
                    <a:pt x="994281" y="1256502"/>
                  </a:lnTo>
                  <a:lnTo>
                    <a:pt x="996186" y="1249838"/>
                  </a:lnTo>
                  <a:lnTo>
                    <a:pt x="997774" y="1243174"/>
                  </a:lnTo>
                  <a:lnTo>
                    <a:pt x="999044" y="1236510"/>
                  </a:lnTo>
                  <a:lnTo>
                    <a:pt x="999997" y="1229212"/>
                  </a:lnTo>
                  <a:lnTo>
                    <a:pt x="1000632" y="1222548"/>
                  </a:lnTo>
                  <a:lnTo>
                    <a:pt x="1000632" y="1215249"/>
                  </a:lnTo>
                  <a:lnTo>
                    <a:pt x="1000632" y="1208903"/>
                  </a:lnTo>
                  <a:lnTo>
                    <a:pt x="1000314" y="1203191"/>
                  </a:lnTo>
                  <a:lnTo>
                    <a:pt x="999679" y="1197479"/>
                  </a:lnTo>
                  <a:lnTo>
                    <a:pt x="998727" y="1191767"/>
                  </a:lnTo>
                  <a:lnTo>
                    <a:pt x="997456" y="1186055"/>
                  </a:lnTo>
                  <a:lnTo>
                    <a:pt x="996186" y="1180661"/>
                  </a:lnTo>
                  <a:lnTo>
                    <a:pt x="994598" y="1175266"/>
                  </a:lnTo>
                  <a:lnTo>
                    <a:pt x="992375" y="1169872"/>
                  </a:lnTo>
                  <a:lnTo>
                    <a:pt x="990152" y="1164794"/>
                  </a:lnTo>
                  <a:lnTo>
                    <a:pt x="987929" y="1159400"/>
                  </a:lnTo>
                  <a:lnTo>
                    <a:pt x="985389" y="1154640"/>
                  </a:lnTo>
                  <a:lnTo>
                    <a:pt x="982849" y="1149563"/>
                  </a:lnTo>
                  <a:lnTo>
                    <a:pt x="979355" y="1144803"/>
                  </a:lnTo>
                  <a:lnTo>
                    <a:pt x="976497" y="1139725"/>
                  </a:lnTo>
                  <a:lnTo>
                    <a:pt x="973004" y="1135283"/>
                  </a:lnTo>
                  <a:lnTo>
                    <a:pt x="969829" y="1130840"/>
                  </a:lnTo>
                  <a:lnTo>
                    <a:pt x="987612" y="1126398"/>
                  </a:lnTo>
                  <a:lnTo>
                    <a:pt x="1005713" y="1121320"/>
                  </a:lnTo>
                  <a:lnTo>
                    <a:pt x="1023496" y="1115609"/>
                  </a:lnTo>
                  <a:lnTo>
                    <a:pt x="1041280" y="1109262"/>
                  </a:lnTo>
                  <a:lnTo>
                    <a:pt x="1058428" y="1101963"/>
                  </a:lnTo>
                  <a:lnTo>
                    <a:pt x="1075576" y="1094665"/>
                  </a:lnTo>
                  <a:lnTo>
                    <a:pt x="1092089" y="1086097"/>
                  </a:lnTo>
                  <a:lnTo>
                    <a:pt x="1108602" y="1076895"/>
                  </a:lnTo>
                  <a:lnTo>
                    <a:pt x="1124480" y="1067375"/>
                  </a:lnTo>
                  <a:lnTo>
                    <a:pt x="1140041" y="1056903"/>
                  </a:lnTo>
                  <a:lnTo>
                    <a:pt x="1155601" y="1046114"/>
                  </a:lnTo>
                  <a:lnTo>
                    <a:pt x="1170209" y="1034690"/>
                  </a:lnTo>
                  <a:lnTo>
                    <a:pt x="1184817" y="1022632"/>
                  </a:lnTo>
                  <a:lnTo>
                    <a:pt x="1198472" y="1009938"/>
                  </a:lnTo>
                  <a:lnTo>
                    <a:pt x="1211809" y="996928"/>
                  </a:lnTo>
                  <a:lnTo>
                    <a:pt x="1225147" y="983283"/>
                  </a:lnTo>
                  <a:lnTo>
                    <a:pt x="1228640" y="979792"/>
                  </a:lnTo>
                  <a:lnTo>
                    <a:pt x="1232451" y="982966"/>
                  </a:lnTo>
                  <a:lnTo>
                    <a:pt x="1257220" y="1002005"/>
                  </a:lnTo>
                  <a:lnTo>
                    <a:pt x="1281037" y="1021680"/>
                  </a:lnTo>
                  <a:lnTo>
                    <a:pt x="1304537" y="1041989"/>
                  </a:lnTo>
                  <a:lnTo>
                    <a:pt x="1316604" y="1052143"/>
                  </a:lnTo>
                  <a:lnTo>
                    <a:pt x="1327719" y="1062615"/>
                  </a:lnTo>
                  <a:lnTo>
                    <a:pt x="1338833" y="1073404"/>
                  </a:lnTo>
                  <a:lnTo>
                    <a:pt x="1349948" y="1084193"/>
                  </a:lnTo>
                  <a:lnTo>
                    <a:pt x="1361062" y="1094982"/>
                  </a:lnTo>
                  <a:lnTo>
                    <a:pt x="1371860" y="1105771"/>
                  </a:lnTo>
                  <a:lnTo>
                    <a:pt x="1382339" y="1116561"/>
                  </a:lnTo>
                  <a:lnTo>
                    <a:pt x="1392818" y="1127984"/>
                  </a:lnTo>
                  <a:lnTo>
                    <a:pt x="1403298" y="1139408"/>
                  </a:lnTo>
                  <a:lnTo>
                    <a:pt x="1413460" y="1150832"/>
                  </a:lnTo>
                  <a:lnTo>
                    <a:pt x="1423304" y="1162573"/>
                  </a:lnTo>
                  <a:lnTo>
                    <a:pt x="1433149" y="1174314"/>
                  </a:lnTo>
                  <a:lnTo>
                    <a:pt x="1442675" y="1186373"/>
                  </a:lnTo>
                  <a:lnTo>
                    <a:pt x="1452202" y="1198748"/>
                  </a:lnTo>
                  <a:lnTo>
                    <a:pt x="1461411" y="1210807"/>
                  </a:lnTo>
                  <a:lnTo>
                    <a:pt x="1470621" y="1223183"/>
                  </a:lnTo>
                  <a:lnTo>
                    <a:pt x="1479830" y="1235876"/>
                  </a:lnTo>
                  <a:lnTo>
                    <a:pt x="1488404" y="1248569"/>
                  </a:lnTo>
                  <a:lnTo>
                    <a:pt x="1496978" y="1261262"/>
                  </a:lnTo>
                  <a:lnTo>
                    <a:pt x="1505552" y="1274272"/>
                  </a:lnTo>
                  <a:lnTo>
                    <a:pt x="1513809" y="1287600"/>
                  </a:lnTo>
                  <a:lnTo>
                    <a:pt x="1521748" y="1300611"/>
                  </a:lnTo>
                  <a:lnTo>
                    <a:pt x="1529687" y="1314573"/>
                  </a:lnTo>
                  <a:lnTo>
                    <a:pt x="1537308" y="1328218"/>
                  </a:lnTo>
                  <a:lnTo>
                    <a:pt x="1544930" y="1341863"/>
                  </a:lnTo>
                  <a:lnTo>
                    <a:pt x="1552234" y="1355826"/>
                  </a:lnTo>
                  <a:lnTo>
                    <a:pt x="1559537" y="1369788"/>
                  </a:lnTo>
                  <a:lnTo>
                    <a:pt x="1566206" y="1384385"/>
                  </a:lnTo>
                  <a:lnTo>
                    <a:pt x="1573193" y="1398982"/>
                  </a:lnTo>
                  <a:lnTo>
                    <a:pt x="1579544" y="1413579"/>
                  </a:lnTo>
                  <a:lnTo>
                    <a:pt x="1586213" y="1428176"/>
                  </a:lnTo>
                  <a:lnTo>
                    <a:pt x="1592246" y="1443725"/>
                  </a:lnTo>
                  <a:lnTo>
                    <a:pt x="1598280" y="1458640"/>
                  </a:lnTo>
                  <a:lnTo>
                    <a:pt x="1603996" y="1473871"/>
                  </a:lnTo>
                  <a:lnTo>
                    <a:pt x="1609712" y="1489738"/>
                  </a:lnTo>
                  <a:lnTo>
                    <a:pt x="1614793" y="1505287"/>
                  </a:lnTo>
                  <a:lnTo>
                    <a:pt x="1620191" y="1521153"/>
                  </a:lnTo>
                  <a:lnTo>
                    <a:pt x="1624955" y="1537337"/>
                  </a:lnTo>
                  <a:lnTo>
                    <a:pt x="1630036" y="1553521"/>
                  </a:lnTo>
                  <a:lnTo>
                    <a:pt x="1634482" y="1570339"/>
                  </a:lnTo>
                  <a:lnTo>
                    <a:pt x="1638610" y="1586840"/>
                  </a:lnTo>
                  <a:lnTo>
                    <a:pt x="1643056" y="1603976"/>
                  </a:lnTo>
                  <a:lnTo>
                    <a:pt x="1646867" y="1620794"/>
                  </a:lnTo>
                  <a:lnTo>
                    <a:pt x="1650677" y="1637930"/>
                  </a:lnTo>
                  <a:lnTo>
                    <a:pt x="1654170" y="1655383"/>
                  </a:lnTo>
                  <a:lnTo>
                    <a:pt x="1657664" y="1673153"/>
                  </a:lnTo>
                  <a:lnTo>
                    <a:pt x="1660522" y="1690923"/>
                  </a:lnTo>
                  <a:lnTo>
                    <a:pt x="1663697" y="1709011"/>
                  </a:lnTo>
                  <a:lnTo>
                    <a:pt x="1666238" y="1727099"/>
                  </a:lnTo>
                  <a:lnTo>
                    <a:pt x="1668461" y="1745821"/>
                  </a:lnTo>
                  <a:lnTo>
                    <a:pt x="1670684" y="1764226"/>
                  </a:lnTo>
                  <a:lnTo>
                    <a:pt x="1672589" y="1783266"/>
                  </a:lnTo>
                  <a:lnTo>
                    <a:pt x="1674177" y="1802305"/>
                  </a:lnTo>
                  <a:lnTo>
                    <a:pt x="1676082" y="1821345"/>
                  </a:lnTo>
                  <a:lnTo>
                    <a:pt x="1677352" y="1841019"/>
                  </a:lnTo>
                  <a:lnTo>
                    <a:pt x="1678305" y="1860694"/>
                  </a:lnTo>
                  <a:lnTo>
                    <a:pt x="1679258" y="1880368"/>
                  </a:lnTo>
                  <a:lnTo>
                    <a:pt x="1679575" y="1900677"/>
                  </a:lnTo>
                  <a:lnTo>
                    <a:pt x="1679575" y="1903850"/>
                  </a:lnTo>
                  <a:lnTo>
                    <a:pt x="1677035" y="1905437"/>
                  </a:lnTo>
                  <a:lnTo>
                    <a:pt x="1653853" y="1918765"/>
                  </a:lnTo>
                  <a:lnTo>
                    <a:pt x="1630353" y="1931775"/>
                  </a:lnTo>
                  <a:lnTo>
                    <a:pt x="1606854" y="1944151"/>
                  </a:lnTo>
                  <a:lnTo>
                    <a:pt x="1583037" y="1956209"/>
                  </a:lnTo>
                  <a:lnTo>
                    <a:pt x="1558902" y="1967950"/>
                  </a:lnTo>
                  <a:lnTo>
                    <a:pt x="1534768" y="1979374"/>
                  </a:lnTo>
                  <a:lnTo>
                    <a:pt x="1510316" y="1990163"/>
                  </a:lnTo>
                  <a:lnTo>
                    <a:pt x="1485864" y="2000635"/>
                  </a:lnTo>
                  <a:lnTo>
                    <a:pt x="1461411" y="2010790"/>
                  </a:lnTo>
                  <a:lnTo>
                    <a:pt x="1436642" y="2020627"/>
                  </a:lnTo>
                  <a:lnTo>
                    <a:pt x="1411872" y="2029512"/>
                  </a:lnTo>
                  <a:lnTo>
                    <a:pt x="1386785" y="2038397"/>
                  </a:lnTo>
                  <a:lnTo>
                    <a:pt x="1361380" y="2046965"/>
                  </a:lnTo>
                  <a:lnTo>
                    <a:pt x="1335975" y="2054581"/>
                  </a:lnTo>
                  <a:lnTo>
                    <a:pt x="1310570" y="2062514"/>
                  </a:lnTo>
                  <a:lnTo>
                    <a:pt x="1285166" y="2069495"/>
                  </a:lnTo>
                  <a:lnTo>
                    <a:pt x="1259443" y="2076159"/>
                  </a:lnTo>
                  <a:lnTo>
                    <a:pt x="1233403" y="2082506"/>
                  </a:lnTo>
                  <a:lnTo>
                    <a:pt x="1207681" y="2088535"/>
                  </a:lnTo>
                  <a:lnTo>
                    <a:pt x="1181959" y="2093929"/>
                  </a:lnTo>
                  <a:lnTo>
                    <a:pt x="1155919" y="2099007"/>
                  </a:lnTo>
                  <a:lnTo>
                    <a:pt x="1129561" y="2103767"/>
                  </a:lnTo>
                  <a:lnTo>
                    <a:pt x="1103204" y="2107892"/>
                  </a:lnTo>
                  <a:lnTo>
                    <a:pt x="1077164" y="2111382"/>
                  </a:lnTo>
                  <a:lnTo>
                    <a:pt x="1050806" y="2114873"/>
                  </a:lnTo>
                  <a:lnTo>
                    <a:pt x="1024131" y="2117729"/>
                  </a:lnTo>
                  <a:lnTo>
                    <a:pt x="997774" y="2119950"/>
                  </a:lnTo>
                  <a:lnTo>
                    <a:pt x="971099" y="2121854"/>
                  </a:lnTo>
                  <a:lnTo>
                    <a:pt x="944424" y="2123441"/>
                  </a:lnTo>
                  <a:lnTo>
                    <a:pt x="917749" y="2125028"/>
                  </a:lnTo>
                  <a:lnTo>
                    <a:pt x="891074" y="2125662"/>
                  </a:lnTo>
                  <a:lnTo>
                    <a:pt x="864399" y="2125662"/>
                  </a:lnTo>
                  <a:lnTo>
                    <a:pt x="835818" y="2125662"/>
                  </a:lnTo>
                  <a:lnTo>
                    <a:pt x="807238" y="2124710"/>
                  </a:lnTo>
                  <a:lnTo>
                    <a:pt x="778657" y="2123124"/>
                  </a:lnTo>
                  <a:lnTo>
                    <a:pt x="750395" y="2121537"/>
                  </a:lnTo>
                  <a:lnTo>
                    <a:pt x="722132" y="2119316"/>
                  </a:lnTo>
                  <a:lnTo>
                    <a:pt x="693869" y="2116777"/>
                  </a:lnTo>
                  <a:lnTo>
                    <a:pt x="665606" y="2113604"/>
                  </a:lnTo>
                  <a:lnTo>
                    <a:pt x="637661" y="2109478"/>
                  </a:lnTo>
                  <a:lnTo>
                    <a:pt x="609398" y="2105353"/>
                  </a:lnTo>
                  <a:lnTo>
                    <a:pt x="581453" y="2100593"/>
                  </a:lnTo>
                  <a:lnTo>
                    <a:pt x="553825" y="2095199"/>
                  </a:lnTo>
                  <a:lnTo>
                    <a:pt x="525880" y="2089487"/>
                  </a:lnTo>
                  <a:lnTo>
                    <a:pt x="498252" y="2083458"/>
                  </a:lnTo>
                  <a:lnTo>
                    <a:pt x="470624" y="2076476"/>
                  </a:lnTo>
                  <a:lnTo>
                    <a:pt x="443314" y="2069495"/>
                  </a:lnTo>
                  <a:lnTo>
                    <a:pt x="416321" y="2061879"/>
                  </a:lnTo>
                  <a:lnTo>
                    <a:pt x="389011" y="2053629"/>
                  </a:lnTo>
                  <a:lnTo>
                    <a:pt x="362019" y="2045378"/>
                  </a:lnTo>
                  <a:lnTo>
                    <a:pt x="335343" y="2036176"/>
                  </a:lnTo>
                  <a:lnTo>
                    <a:pt x="308668" y="2026656"/>
                  </a:lnTo>
                  <a:lnTo>
                    <a:pt x="282311" y="2016502"/>
                  </a:lnTo>
                  <a:lnTo>
                    <a:pt x="255953" y="2006030"/>
                  </a:lnTo>
                  <a:lnTo>
                    <a:pt x="229913" y="1994923"/>
                  </a:lnTo>
                  <a:lnTo>
                    <a:pt x="203556" y="1983499"/>
                  </a:lnTo>
                  <a:lnTo>
                    <a:pt x="177833" y="1971441"/>
                  </a:lnTo>
                  <a:lnTo>
                    <a:pt x="152429" y="1959065"/>
                  </a:lnTo>
                  <a:lnTo>
                    <a:pt x="127024" y="1946372"/>
                  </a:lnTo>
                  <a:lnTo>
                    <a:pt x="101619" y="1933044"/>
                  </a:lnTo>
                  <a:lnTo>
                    <a:pt x="76532" y="1919399"/>
                  </a:lnTo>
                  <a:lnTo>
                    <a:pt x="51762" y="1905437"/>
                  </a:lnTo>
                  <a:lnTo>
                    <a:pt x="27310" y="1890523"/>
                  </a:lnTo>
                  <a:lnTo>
                    <a:pt x="2858" y="1875291"/>
                  </a:lnTo>
                  <a:lnTo>
                    <a:pt x="0" y="1888301"/>
                  </a:lnTo>
                  <a:lnTo>
                    <a:pt x="0" y="1870531"/>
                  </a:lnTo>
                  <a:lnTo>
                    <a:pt x="952" y="1850222"/>
                  </a:lnTo>
                  <a:lnTo>
                    <a:pt x="2223" y="1829913"/>
                  </a:lnTo>
                  <a:lnTo>
                    <a:pt x="3493" y="1809604"/>
                  </a:lnTo>
                  <a:lnTo>
                    <a:pt x="5398" y="1790247"/>
                  </a:lnTo>
                  <a:lnTo>
                    <a:pt x="6986" y="1770573"/>
                  </a:lnTo>
                  <a:lnTo>
                    <a:pt x="9209" y="1750898"/>
                  </a:lnTo>
                  <a:lnTo>
                    <a:pt x="11749" y="1732176"/>
                  </a:lnTo>
                  <a:lnTo>
                    <a:pt x="14290" y="1713136"/>
                  </a:lnTo>
                  <a:lnTo>
                    <a:pt x="17148" y="1694414"/>
                  </a:lnTo>
                  <a:lnTo>
                    <a:pt x="20006" y="1676009"/>
                  </a:lnTo>
                  <a:lnTo>
                    <a:pt x="23499" y="1657604"/>
                  </a:lnTo>
                  <a:lnTo>
                    <a:pt x="26992" y="1639834"/>
                  </a:lnTo>
                  <a:lnTo>
                    <a:pt x="30486" y="1621746"/>
                  </a:lnTo>
                  <a:lnTo>
                    <a:pt x="34931" y="1604293"/>
                  </a:lnTo>
                  <a:lnTo>
                    <a:pt x="38742" y="1586840"/>
                  </a:lnTo>
                  <a:lnTo>
                    <a:pt x="43188" y="1569704"/>
                  </a:lnTo>
                  <a:lnTo>
                    <a:pt x="47951" y="1552569"/>
                  </a:lnTo>
                  <a:lnTo>
                    <a:pt x="52715" y="1536068"/>
                  </a:lnTo>
                  <a:lnTo>
                    <a:pt x="57796" y="1519249"/>
                  </a:lnTo>
                  <a:lnTo>
                    <a:pt x="62877" y="1503066"/>
                  </a:lnTo>
                  <a:lnTo>
                    <a:pt x="68593" y="1486564"/>
                  </a:lnTo>
                  <a:lnTo>
                    <a:pt x="73991" y="1470698"/>
                  </a:lnTo>
                  <a:lnTo>
                    <a:pt x="80025" y="1455149"/>
                  </a:lnTo>
                  <a:lnTo>
                    <a:pt x="86059" y="1439283"/>
                  </a:lnTo>
                  <a:lnTo>
                    <a:pt x="92410" y="1424051"/>
                  </a:lnTo>
                  <a:lnTo>
                    <a:pt x="98761" y="1409137"/>
                  </a:lnTo>
                  <a:lnTo>
                    <a:pt x="105430" y="1393905"/>
                  </a:lnTo>
                  <a:lnTo>
                    <a:pt x="112098" y="1378990"/>
                  </a:lnTo>
                  <a:lnTo>
                    <a:pt x="119402" y="1364393"/>
                  </a:lnTo>
                  <a:lnTo>
                    <a:pt x="126706" y="1350114"/>
                  </a:lnTo>
                  <a:lnTo>
                    <a:pt x="134010" y="1335834"/>
                  </a:lnTo>
                  <a:lnTo>
                    <a:pt x="141632" y="1321871"/>
                  </a:lnTo>
                  <a:lnTo>
                    <a:pt x="149571" y="1307909"/>
                  </a:lnTo>
                  <a:lnTo>
                    <a:pt x="157510" y="1294264"/>
                  </a:lnTo>
                  <a:lnTo>
                    <a:pt x="165766" y="1280936"/>
                  </a:lnTo>
                  <a:lnTo>
                    <a:pt x="174023" y="1267291"/>
                  </a:lnTo>
                  <a:lnTo>
                    <a:pt x="182597" y="1253963"/>
                  </a:lnTo>
                  <a:lnTo>
                    <a:pt x="191171" y="1241270"/>
                  </a:lnTo>
                  <a:lnTo>
                    <a:pt x="200380" y="1228260"/>
                  </a:lnTo>
                  <a:lnTo>
                    <a:pt x="209589" y="1215884"/>
                  </a:lnTo>
                  <a:lnTo>
                    <a:pt x="218799" y="1203191"/>
                  </a:lnTo>
                  <a:lnTo>
                    <a:pt x="228008" y="1191133"/>
                  </a:lnTo>
                  <a:lnTo>
                    <a:pt x="237852" y="1178757"/>
                  </a:lnTo>
                  <a:lnTo>
                    <a:pt x="247697" y="1167016"/>
                  </a:lnTo>
                  <a:lnTo>
                    <a:pt x="257541" y="1155275"/>
                  </a:lnTo>
                  <a:lnTo>
                    <a:pt x="267703" y="1143533"/>
                  </a:lnTo>
                  <a:lnTo>
                    <a:pt x="278182" y="1132110"/>
                  </a:lnTo>
                  <a:lnTo>
                    <a:pt x="288662" y="1120686"/>
                  </a:lnTo>
                  <a:lnTo>
                    <a:pt x="298824" y="1109579"/>
                  </a:lnTo>
                  <a:lnTo>
                    <a:pt x="309938" y="1098473"/>
                  </a:lnTo>
                  <a:lnTo>
                    <a:pt x="320735" y="1087684"/>
                  </a:lnTo>
                  <a:lnTo>
                    <a:pt x="331850" y="1076895"/>
                  </a:lnTo>
                  <a:lnTo>
                    <a:pt x="343282" y="1066423"/>
                  </a:lnTo>
                  <a:lnTo>
                    <a:pt x="354715" y="1055951"/>
                  </a:lnTo>
                  <a:lnTo>
                    <a:pt x="366147" y="1045797"/>
                  </a:lnTo>
                  <a:lnTo>
                    <a:pt x="377897" y="1035642"/>
                  </a:lnTo>
                  <a:lnTo>
                    <a:pt x="389964" y="1025805"/>
                  </a:lnTo>
                  <a:lnTo>
                    <a:pt x="401714" y="1015968"/>
                  </a:lnTo>
                  <a:lnTo>
                    <a:pt x="414099" y="1006448"/>
                  </a:lnTo>
                  <a:lnTo>
                    <a:pt x="426801" y="996928"/>
                  </a:lnTo>
                  <a:lnTo>
                    <a:pt x="439186" y="987408"/>
                  </a:lnTo>
                  <a:lnTo>
                    <a:pt x="451571" y="977888"/>
                  </a:lnTo>
                  <a:lnTo>
                    <a:pt x="477293" y="960118"/>
                  </a:lnTo>
                  <a:lnTo>
                    <a:pt x="481421" y="957262"/>
                  </a:lnTo>
                  <a:close/>
                  <a:moveTo>
                    <a:pt x="839471" y="0"/>
                  </a:moveTo>
                  <a:lnTo>
                    <a:pt x="852171" y="0"/>
                  </a:lnTo>
                  <a:lnTo>
                    <a:pt x="865506" y="0"/>
                  </a:lnTo>
                  <a:lnTo>
                    <a:pt x="878206" y="636"/>
                  </a:lnTo>
                  <a:lnTo>
                    <a:pt x="890906" y="1271"/>
                  </a:lnTo>
                  <a:lnTo>
                    <a:pt x="903288" y="2542"/>
                  </a:lnTo>
                  <a:lnTo>
                    <a:pt x="915988" y="3813"/>
                  </a:lnTo>
                  <a:lnTo>
                    <a:pt x="928371" y="5719"/>
                  </a:lnTo>
                  <a:lnTo>
                    <a:pt x="940436" y="7943"/>
                  </a:lnTo>
                  <a:lnTo>
                    <a:pt x="952818" y="10167"/>
                  </a:lnTo>
                  <a:lnTo>
                    <a:pt x="964883" y="12708"/>
                  </a:lnTo>
                  <a:lnTo>
                    <a:pt x="976631" y="15568"/>
                  </a:lnTo>
                  <a:lnTo>
                    <a:pt x="988696" y="19062"/>
                  </a:lnTo>
                  <a:lnTo>
                    <a:pt x="1000443" y="22239"/>
                  </a:lnTo>
                  <a:lnTo>
                    <a:pt x="1011873" y="26052"/>
                  </a:lnTo>
                  <a:lnTo>
                    <a:pt x="1023621" y="30182"/>
                  </a:lnTo>
                  <a:lnTo>
                    <a:pt x="1034733" y="34630"/>
                  </a:lnTo>
                  <a:lnTo>
                    <a:pt x="1046163" y="39395"/>
                  </a:lnTo>
                  <a:lnTo>
                    <a:pt x="1057276" y="44161"/>
                  </a:lnTo>
                  <a:lnTo>
                    <a:pt x="1068388" y="48926"/>
                  </a:lnTo>
                  <a:lnTo>
                    <a:pt x="1079183" y="54645"/>
                  </a:lnTo>
                  <a:lnTo>
                    <a:pt x="1089661" y="60046"/>
                  </a:lnTo>
                  <a:lnTo>
                    <a:pt x="1100456" y="66082"/>
                  </a:lnTo>
                  <a:lnTo>
                    <a:pt x="1110616" y="72119"/>
                  </a:lnTo>
                  <a:lnTo>
                    <a:pt x="1120776" y="78790"/>
                  </a:lnTo>
                  <a:lnTo>
                    <a:pt x="1130936" y="85462"/>
                  </a:lnTo>
                  <a:lnTo>
                    <a:pt x="1140461" y="92134"/>
                  </a:lnTo>
                  <a:lnTo>
                    <a:pt x="1150303" y="99123"/>
                  </a:lnTo>
                  <a:lnTo>
                    <a:pt x="1159828" y="106430"/>
                  </a:lnTo>
                  <a:lnTo>
                    <a:pt x="1169353" y="114055"/>
                  </a:lnTo>
                  <a:lnTo>
                    <a:pt x="1178561" y="121680"/>
                  </a:lnTo>
                  <a:lnTo>
                    <a:pt x="1187133" y="129623"/>
                  </a:lnTo>
                  <a:lnTo>
                    <a:pt x="1196023" y="137883"/>
                  </a:lnTo>
                  <a:lnTo>
                    <a:pt x="1204596" y="146143"/>
                  </a:lnTo>
                  <a:lnTo>
                    <a:pt x="1213168" y="155039"/>
                  </a:lnTo>
                  <a:lnTo>
                    <a:pt x="1221106" y="163299"/>
                  </a:lnTo>
                  <a:lnTo>
                    <a:pt x="1229043" y="172513"/>
                  </a:lnTo>
                  <a:lnTo>
                    <a:pt x="1236981" y="181726"/>
                  </a:lnTo>
                  <a:lnTo>
                    <a:pt x="1244283" y="190939"/>
                  </a:lnTo>
                  <a:lnTo>
                    <a:pt x="1251586" y="200153"/>
                  </a:lnTo>
                  <a:lnTo>
                    <a:pt x="1258888" y="210001"/>
                  </a:lnTo>
                  <a:lnTo>
                    <a:pt x="1265556" y="219850"/>
                  </a:lnTo>
                  <a:lnTo>
                    <a:pt x="1272223" y="230017"/>
                  </a:lnTo>
                  <a:lnTo>
                    <a:pt x="1278256" y="240183"/>
                  </a:lnTo>
                  <a:lnTo>
                    <a:pt x="1284606" y="250667"/>
                  </a:lnTo>
                  <a:lnTo>
                    <a:pt x="1290321" y="261151"/>
                  </a:lnTo>
                  <a:lnTo>
                    <a:pt x="1296353" y="271953"/>
                  </a:lnTo>
                  <a:lnTo>
                    <a:pt x="1301433" y="282755"/>
                  </a:lnTo>
                  <a:lnTo>
                    <a:pt x="1306831" y="293239"/>
                  </a:lnTo>
                  <a:lnTo>
                    <a:pt x="1311593" y="304359"/>
                  </a:lnTo>
                  <a:lnTo>
                    <a:pt x="1316356" y="315796"/>
                  </a:lnTo>
                  <a:lnTo>
                    <a:pt x="1320483" y="327234"/>
                  </a:lnTo>
                  <a:lnTo>
                    <a:pt x="1324293" y="338671"/>
                  </a:lnTo>
                  <a:lnTo>
                    <a:pt x="1328421" y="350426"/>
                  </a:lnTo>
                  <a:lnTo>
                    <a:pt x="1331913" y="362181"/>
                  </a:lnTo>
                  <a:lnTo>
                    <a:pt x="1335088" y="373936"/>
                  </a:lnTo>
                  <a:lnTo>
                    <a:pt x="1337946" y="386009"/>
                  </a:lnTo>
                  <a:lnTo>
                    <a:pt x="1340803" y="398081"/>
                  </a:lnTo>
                  <a:lnTo>
                    <a:pt x="1343026" y="410472"/>
                  </a:lnTo>
                  <a:lnTo>
                    <a:pt x="1344931" y="422862"/>
                  </a:lnTo>
                  <a:lnTo>
                    <a:pt x="1346518" y="435252"/>
                  </a:lnTo>
                  <a:lnTo>
                    <a:pt x="1348106" y="447643"/>
                  </a:lnTo>
                  <a:lnTo>
                    <a:pt x="1349058" y="460033"/>
                  </a:lnTo>
                  <a:lnTo>
                    <a:pt x="1350011" y="472741"/>
                  </a:lnTo>
                  <a:lnTo>
                    <a:pt x="1350646" y="485449"/>
                  </a:lnTo>
                  <a:lnTo>
                    <a:pt x="1350963" y="498475"/>
                  </a:lnTo>
                  <a:lnTo>
                    <a:pt x="1350646" y="513407"/>
                  </a:lnTo>
                  <a:lnTo>
                    <a:pt x="1349693" y="528975"/>
                  </a:lnTo>
                  <a:lnTo>
                    <a:pt x="1348423" y="543907"/>
                  </a:lnTo>
                  <a:lnTo>
                    <a:pt x="1347153" y="558521"/>
                  </a:lnTo>
                  <a:lnTo>
                    <a:pt x="1345248" y="573453"/>
                  </a:lnTo>
                  <a:lnTo>
                    <a:pt x="1342708" y="588067"/>
                  </a:lnTo>
                  <a:lnTo>
                    <a:pt x="1339851" y="602682"/>
                  </a:lnTo>
                  <a:lnTo>
                    <a:pt x="1336358" y="616660"/>
                  </a:lnTo>
                  <a:lnTo>
                    <a:pt x="1332866" y="631275"/>
                  </a:lnTo>
                  <a:lnTo>
                    <a:pt x="1328738" y="645254"/>
                  </a:lnTo>
                  <a:lnTo>
                    <a:pt x="1324293" y="658915"/>
                  </a:lnTo>
                  <a:lnTo>
                    <a:pt x="1319531" y="672576"/>
                  </a:lnTo>
                  <a:lnTo>
                    <a:pt x="1314133" y="685920"/>
                  </a:lnTo>
                  <a:lnTo>
                    <a:pt x="1308418" y="699263"/>
                  </a:lnTo>
                  <a:lnTo>
                    <a:pt x="1302386" y="712607"/>
                  </a:lnTo>
                  <a:lnTo>
                    <a:pt x="1296353" y="725315"/>
                  </a:lnTo>
                  <a:lnTo>
                    <a:pt x="1289368" y="738023"/>
                  </a:lnTo>
                  <a:lnTo>
                    <a:pt x="1282383" y="750413"/>
                  </a:lnTo>
                  <a:lnTo>
                    <a:pt x="1275081" y="762486"/>
                  </a:lnTo>
                  <a:lnTo>
                    <a:pt x="1267143" y="774559"/>
                  </a:lnTo>
                  <a:lnTo>
                    <a:pt x="1259206" y="786313"/>
                  </a:lnTo>
                  <a:lnTo>
                    <a:pt x="1250633" y="797751"/>
                  </a:lnTo>
                  <a:lnTo>
                    <a:pt x="1242061" y="809188"/>
                  </a:lnTo>
                  <a:lnTo>
                    <a:pt x="1232853" y="819990"/>
                  </a:lnTo>
                  <a:lnTo>
                    <a:pt x="1223963" y="830792"/>
                  </a:lnTo>
                  <a:lnTo>
                    <a:pt x="1214121" y="841276"/>
                  </a:lnTo>
                  <a:lnTo>
                    <a:pt x="1204278" y="851442"/>
                  </a:lnTo>
                  <a:lnTo>
                    <a:pt x="1193801" y="860974"/>
                  </a:lnTo>
                  <a:lnTo>
                    <a:pt x="1183323" y="870822"/>
                  </a:lnTo>
                  <a:lnTo>
                    <a:pt x="1172528" y="880036"/>
                  </a:lnTo>
                  <a:lnTo>
                    <a:pt x="1161733" y="889249"/>
                  </a:lnTo>
                  <a:lnTo>
                    <a:pt x="1150303" y="897827"/>
                  </a:lnTo>
                  <a:lnTo>
                    <a:pt x="1134746" y="909264"/>
                  </a:lnTo>
                  <a:lnTo>
                    <a:pt x="1118236" y="920066"/>
                  </a:lnTo>
                  <a:lnTo>
                    <a:pt x="1101408" y="929915"/>
                  </a:lnTo>
                  <a:lnTo>
                    <a:pt x="1084581" y="939446"/>
                  </a:lnTo>
                  <a:lnTo>
                    <a:pt x="1066801" y="948342"/>
                  </a:lnTo>
                  <a:lnTo>
                    <a:pt x="1048703" y="956602"/>
                  </a:lnTo>
                  <a:lnTo>
                    <a:pt x="1040131" y="960414"/>
                  </a:lnTo>
                  <a:lnTo>
                    <a:pt x="1030606" y="963909"/>
                  </a:lnTo>
                  <a:lnTo>
                    <a:pt x="1021398" y="967722"/>
                  </a:lnTo>
                  <a:lnTo>
                    <a:pt x="1011873" y="970899"/>
                  </a:lnTo>
                  <a:lnTo>
                    <a:pt x="1002348" y="973758"/>
                  </a:lnTo>
                  <a:lnTo>
                    <a:pt x="993141" y="976617"/>
                  </a:lnTo>
                  <a:lnTo>
                    <a:pt x="983616" y="979794"/>
                  </a:lnTo>
                  <a:lnTo>
                    <a:pt x="973773" y="982018"/>
                  </a:lnTo>
                  <a:lnTo>
                    <a:pt x="963931" y="984560"/>
                  </a:lnTo>
                  <a:lnTo>
                    <a:pt x="954088" y="986466"/>
                  </a:lnTo>
                  <a:lnTo>
                    <a:pt x="944246" y="988372"/>
                  </a:lnTo>
                  <a:lnTo>
                    <a:pt x="934403" y="990596"/>
                  </a:lnTo>
                  <a:lnTo>
                    <a:pt x="924561" y="991867"/>
                  </a:lnTo>
                  <a:lnTo>
                    <a:pt x="914401" y="993455"/>
                  </a:lnTo>
                  <a:lnTo>
                    <a:pt x="904241" y="994409"/>
                  </a:lnTo>
                  <a:lnTo>
                    <a:pt x="893763" y="995362"/>
                  </a:lnTo>
                  <a:lnTo>
                    <a:pt x="883603" y="995997"/>
                  </a:lnTo>
                  <a:lnTo>
                    <a:pt x="873126" y="996632"/>
                  </a:lnTo>
                  <a:lnTo>
                    <a:pt x="862648" y="996950"/>
                  </a:lnTo>
                  <a:lnTo>
                    <a:pt x="852171" y="996950"/>
                  </a:lnTo>
                  <a:lnTo>
                    <a:pt x="840423" y="996950"/>
                  </a:lnTo>
                  <a:lnTo>
                    <a:pt x="828358" y="996315"/>
                  </a:lnTo>
                  <a:lnTo>
                    <a:pt x="816293" y="995679"/>
                  </a:lnTo>
                  <a:lnTo>
                    <a:pt x="804546" y="994726"/>
                  </a:lnTo>
                  <a:lnTo>
                    <a:pt x="792798" y="993455"/>
                  </a:lnTo>
                  <a:lnTo>
                    <a:pt x="781368" y="992185"/>
                  </a:lnTo>
                  <a:lnTo>
                    <a:pt x="769621" y="990278"/>
                  </a:lnTo>
                  <a:lnTo>
                    <a:pt x="758191" y="988054"/>
                  </a:lnTo>
                  <a:lnTo>
                    <a:pt x="746761" y="985831"/>
                  </a:lnTo>
                  <a:lnTo>
                    <a:pt x="735331" y="983289"/>
                  </a:lnTo>
                  <a:lnTo>
                    <a:pt x="724218" y="980430"/>
                  </a:lnTo>
                  <a:lnTo>
                    <a:pt x="713106" y="977253"/>
                  </a:lnTo>
                  <a:lnTo>
                    <a:pt x="702311" y="973758"/>
                  </a:lnTo>
                  <a:lnTo>
                    <a:pt x="691198" y="970263"/>
                  </a:lnTo>
                  <a:lnTo>
                    <a:pt x="680721" y="966768"/>
                  </a:lnTo>
                  <a:lnTo>
                    <a:pt x="670243" y="962321"/>
                  </a:lnTo>
                  <a:lnTo>
                    <a:pt x="659448" y="958190"/>
                  </a:lnTo>
                  <a:lnTo>
                    <a:pt x="648971" y="953425"/>
                  </a:lnTo>
                  <a:lnTo>
                    <a:pt x="638811" y="948659"/>
                  </a:lnTo>
                  <a:lnTo>
                    <a:pt x="628651" y="943894"/>
                  </a:lnTo>
                  <a:lnTo>
                    <a:pt x="618491" y="938493"/>
                  </a:lnTo>
                  <a:lnTo>
                    <a:pt x="608648" y="933410"/>
                  </a:lnTo>
                  <a:lnTo>
                    <a:pt x="599123" y="927373"/>
                  </a:lnTo>
                  <a:lnTo>
                    <a:pt x="589281" y="921655"/>
                  </a:lnTo>
                  <a:lnTo>
                    <a:pt x="579756" y="915618"/>
                  </a:lnTo>
                  <a:lnTo>
                    <a:pt x="570548" y="909264"/>
                  </a:lnTo>
                  <a:lnTo>
                    <a:pt x="561023" y="902910"/>
                  </a:lnTo>
                  <a:lnTo>
                    <a:pt x="552133" y="895921"/>
                  </a:lnTo>
                  <a:lnTo>
                    <a:pt x="543561" y="889249"/>
                  </a:lnTo>
                  <a:lnTo>
                    <a:pt x="534671" y="881942"/>
                  </a:lnTo>
                  <a:lnTo>
                    <a:pt x="526098" y="874952"/>
                  </a:lnTo>
                  <a:lnTo>
                    <a:pt x="517526" y="867328"/>
                  </a:lnTo>
                  <a:lnTo>
                    <a:pt x="508318" y="858750"/>
                  </a:lnTo>
                  <a:lnTo>
                    <a:pt x="499428" y="849854"/>
                  </a:lnTo>
                  <a:lnTo>
                    <a:pt x="490538" y="840958"/>
                  </a:lnTo>
                  <a:lnTo>
                    <a:pt x="481648" y="831427"/>
                  </a:lnTo>
                  <a:lnTo>
                    <a:pt x="473711" y="821896"/>
                  </a:lnTo>
                  <a:lnTo>
                    <a:pt x="465456" y="812047"/>
                  </a:lnTo>
                  <a:lnTo>
                    <a:pt x="457518" y="801881"/>
                  </a:lnTo>
                  <a:lnTo>
                    <a:pt x="449898" y="791714"/>
                  </a:lnTo>
                  <a:lnTo>
                    <a:pt x="442596" y="781548"/>
                  </a:lnTo>
                  <a:lnTo>
                    <a:pt x="435293" y="770746"/>
                  </a:lnTo>
                  <a:lnTo>
                    <a:pt x="428626" y="759944"/>
                  </a:lnTo>
                  <a:lnTo>
                    <a:pt x="421958" y="749142"/>
                  </a:lnTo>
                  <a:lnTo>
                    <a:pt x="415608" y="738023"/>
                  </a:lnTo>
                  <a:lnTo>
                    <a:pt x="409576" y="726585"/>
                  </a:lnTo>
                  <a:lnTo>
                    <a:pt x="403861" y="715148"/>
                  </a:lnTo>
                  <a:lnTo>
                    <a:pt x="398463" y="703393"/>
                  </a:lnTo>
                  <a:lnTo>
                    <a:pt x="393383" y="691638"/>
                  </a:lnTo>
                  <a:lnTo>
                    <a:pt x="388303" y="679566"/>
                  </a:lnTo>
                  <a:lnTo>
                    <a:pt x="383858" y="667493"/>
                  </a:lnTo>
                  <a:lnTo>
                    <a:pt x="379731" y="655420"/>
                  </a:lnTo>
                  <a:lnTo>
                    <a:pt x="375603" y="643030"/>
                  </a:lnTo>
                  <a:lnTo>
                    <a:pt x="372111" y="630322"/>
                  </a:lnTo>
                  <a:lnTo>
                    <a:pt x="368936" y="617614"/>
                  </a:lnTo>
                  <a:lnTo>
                    <a:pt x="365443" y="604588"/>
                  </a:lnTo>
                  <a:lnTo>
                    <a:pt x="362903" y="591880"/>
                  </a:lnTo>
                  <a:lnTo>
                    <a:pt x="360681" y="578854"/>
                  </a:lnTo>
                  <a:lnTo>
                    <a:pt x="358776" y="565828"/>
                  </a:lnTo>
                  <a:lnTo>
                    <a:pt x="357188" y="552485"/>
                  </a:lnTo>
                  <a:lnTo>
                    <a:pt x="355601" y="539141"/>
                  </a:lnTo>
                  <a:lnTo>
                    <a:pt x="354648" y="525480"/>
                  </a:lnTo>
                  <a:lnTo>
                    <a:pt x="354331" y="511819"/>
                  </a:lnTo>
                  <a:lnTo>
                    <a:pt x="354013" y="498475"/>
                  </a:lnTo>
                  <a:lnTo>
                    <a:pt x="354331" y="485449"/>
                  </a:lnTo>
                  <a:lnTo>
                    <a:pt x="354648" y="472741"/>
                  </a:lnTo>
                  <a:lnTo>
                    <a:pt x="355601" y="460033"/>
                  </a:lnTo>
                  <a:lnTo>
                    <a:pt x="356871" y="447643"/>
                  </a:lnTo>
                  <a:lnTo>
                    <a:pt x="358141" y="434935"/>
                  </a:lnTo>
                  <a:lnTo>
                    <a:pt x="360046" y="422544"/>
                  </a:lnTo>
                  <a:lnTo>
                    <a:pt x="361951" y="410472"/>
                  </a:lnTo>
                  <a:lnTo>
                    <a:pt x="364173" y="397763"/>
                  </a:lnTo>
                  <a:lnTo>
                    <a:pt x="366713" y="385691"/>
                  </a:lnTo>
                  <a:lnTo>
                    <a:pt x="369888" y="373936"/>
                  </a:lnTo>
                  <a:lnTo>
                    <a:pt x="373063" y="361863"/>
                  </a:lnTo>
                  <a:lnTo>
                    <a:pt x="376556" y="350108"/>
                  </a:lnTo>
                  <a:lnTo>
                    <a:pt x="380683" y="338671"/>
                  </a:lnTo>
                  <a:lnTo>
                    <a:pt x="384493" y="326916"/>
                  </a:lnTo>
                  <a:lnTo>
                    <a:pt x="388621" y="315796"/>
                  </a:lnTo>
                  <a:lnTo>
                    <a:pt x="393383" y="304359"/>
                  </a:lnTo>
                  <a:lnTo>
                    <a:pt x="398146" y="293239"/>
                  </a:lnTo>
                  <a:lnTo>
                    <a:pt x="403543" y="282755"/>
                  </a:lnTo>
                  <a:lnTo>
                    <a:pt x="408623" y="271636"/>
                  </a:lnTo>
                  <a:lnTo>
                    <a:pt x="414656" y="261151"/>
                  </a:lnTo>
                  <a:lnTo>
                    <a:pt x="420371" y="250667"/>
                  </a:lnTo>
                  <a:lnTo>
                    <a:pt x="426721" y="240183"/>
                  </a:lnTo>
                  <a:lnTo>
                    <a:pt x="432753" y="230017"/>
                  </a:lnTo>
                  <a:lnTo>
                    <a:pt x="439421" y="219850"/>
                  </a:lnTo>
                  <a:lnTo>
                    <a:pt x="446088" y="210001"/>
                  </a:lnTo>
                  <a:lnTo>
                    <a:pt x="453391" y="200153"/>
                  </a:lnTo>
                  <a:lnTo>
                    <a:pt x="460693" y="190939"/>
                  </a:lnTo>
                  <a:lnTo>
                    <a:pt x="467996" y="181408"/>
                  </a:lnTo>
                  <a:lnTo>
                    <a:pt x="475933" y="172195"/>
                  </a:lnTo>
                  <a:lnTo>
                    <a:pt x="483871" y="163299"/>
                  </a:lnTo>
                  <a:lnTo>
                    <a:pt x="491808" y="154403"/>
                  </a:lnTo>
                  <a:lnTo>
                    <a:pt x="500381" y="146143"/>
                  </a:lnTo>
                  <a:lnTo>
                    <a:pt x="508953" y="137565"/>
                  </a:lnTo>
                  <a:lnTo>
                    <a:pt x="517526" y="129305"/>
                  </a:lnTo>
                  <a:lnTo>
                    <a:pt x="526416" y="121680"/>
                  </a:lnTo>
                  <a:lnTo>
                    <a:pt x="535623" y="113738"/>
                  </a:lnTo>
                  <a:lnTo>
                    <a:pt x="545148" y="106113"/>
                  </a:lnTo>
                  <a:lnTo>
                    <a:pt x="554673" y="99123"/>
                  </a:lnTo>
                  <a:lnTo>
                    <a:pt x="564516" y="92134"/>
                  </a:lnTo>
                  <a:lnTo>
                    <a:pt x="574041" y="85462"/>
                  </a:lnTo>
                  <a:lnTo>
                    <a:pt x="584201" y="78473"/>
                  </a:lnTo>
                  <a:lnTo>
                    <a:pt x="594361" y="72119"/>
                  </a:lnTo>
                  <a:lnTo>
                    <a:pt x="604838" y="66082"/>
                  </a:lnTo>
                  <a:lnTo>
                    <a:pt x="615316" y="60046"/>
                  </a:lnTo>
                  <a:lnTo>
                    <a:pt x="625793" y="54645"/>
                  </a:lnTo>
                  <a:lnTo>
                    <a:pt x="636906" y="48926"/>
                  </a:lnTo>
                  <a:lnTo>
                    <a:pt x="647701" y="44161"/>
                  </a:lnTo>
                  <a:lnTo>
                    <a:pt x="658813" y="39395"/>
                  </a:lnTo>
                  <a:lnTo>
                    <a:pt x="670243" y="34630"/>
                  </a:lnTo>
                  <a:lnTo>
                    <a:pt x="681356" y="30182"/>
                  </a:lnTo>
                  <a:lnTo>
                    <a:pt x="693103" y="26052"/>
                  </a:lnTo>
                  <a:lnTo>
                    <a:pt x="704533" y="22239"/>
                  </a:lnTo>
                  <a:lnTo>
                    <a:pt x="716281" y="19062"/>
                  </a:lnTo>
                  <a:lnTo>
                    <a:pt x="728346" y="15568"/>
                  </a:lnTo>
                  <a:lnTo>
                    <a:pt x="740093" y="12708"/>
                  </a:lnTo>
                  <a:lnTo>
                    <a:pt x="752158" y="10167"/>
                  </a:lnTo>
                  <a:lnTo>
                    <a:pt x="764541" y="7625"/>
                  </a:lnTo>
                  <a:lnTo>
                    <a:pt x="776606" y="5719"/>
                  </a:lnTo>
                  <a:lnTo>
                    <a:pt x="788988" y="3813"/>
                  </a:lnTo>
                  <a:lnTo>
                    <a:pt x="801688" y="2542"/>
                  </a:lnTo>
                  <a:lnTo>
                    <a:pt x="814071" y="1271"/>
                  </a:lnTo>
                  <a:lnTo>
                    <a:pt x="826771" y="636"/>
                  </a:lnTo>
                  <a:lnTo>
                    <a:pt x="839471" y="0"/>
                  </a:lnTo>
                  <a:close/>
                </a:path>
              </a:pathLst>
            </a:custGeom>
            <a:solidFill>
              <a:srgbClr val="F7F7F7"/>
            </a:solidFill>
            <a:ln>
              <a:noFill/>
            </a:ln>
          </p:spPr>
          <p:txBody>
            <a:bodyPr anchor="ctr">
              <a:normAutofit/>
              <a:scene3d>
                <a:camera prst="orthographicFront"/>
                <a:lightRig rig="threePt" dir="t"/>
              </a:scene3d>
              <a:sp3d>
                <a:contourClr>
                  <a:srgbClr val="FFFFFF"/>
                </a:contourClr>
              </a:sp3d>
            </a:bodyPr>
            <a:lstStyle/>
            <a:p>
              <a:pPr algn="ctr" fontAlgn="base">
                <a:defRPr/>
              </a:pPr>
              <a:endParaRPr lang="zh-CN" altLang="en-US" sz="2400" strike="noStrike" noProof="1">
                <a:solidFill>
                  <a:srgbClr val="FFFFFF"/>
                </a:solidFill>
              </a:endParaRPr>
            </a:p>
          </p:txBody>
        </p:sp>
      </p:grpSp>
      <p:sp>
        <p:nvSpPr>
          <p:cNvPr id="2" name="Title 1"/>
          <p:cNvSpPr>
            <a:spLocks noGrp="1"/>
          </p:cNvSpPr>
          <p:nvPr>
            <p:ph type="ctrTitle"/>
          </p:nvPr>
        </p:nvSpPr>
        <p:spPr>
          <a:xfrm>
            <a:off x="1608558" y="4342429"/>
            <a:ext cx="7258050" cy="824970"/>
          </a:xfrm>
        </p:spPr>
        <p:txBody>
          <a:bodyPr anchor="ctr" anchorCtr="0">
            <a:normAutofit/>
          </a:bodyPr>
          <a:lstStyle>
            <a:lvl1pPr algn="l">
              <a:defRPr sz="3600"/>
            </a:lvl1pPr>
          </a:lstStyle>
          <a:p>
            <a:pPr fontAlgn="auto"/>
            <a:r>
              <a:rPr lang="zh-CN" altLang="en-US" strike="noStrike" noProof="1" dirty="0" smtClean="0"/>
              <a:t>单击此处编辑母版标题样式</a:t>
            </a:r>
            <a:endParaRPr lang="en-US" strike="noStrike" noProof="1" dirty="0"/>
          </a:p>
        </p:txBody>
      </p:sp>
      <p:sp>
        <p:nvSpPr>
          <p:cNvPr id="3" name="Subtitle 2"/>
          <p:cNvSpPr>
            <a:spLocks noGrp="1"/>
          </p:cNvSpPr>
          <p:nvPr>
            <p:ph type="subTitle" idx="1"/>
          </p:nvPr>
        </p:nvSpPr>
        <p:spPr>
          <a:xfrm>
            <a:off x="1608558" y="5204967"/>
            <a:ext cx="7258050" cy="572104"/>
          </a:xfrm>
        </p:spPr>
        <p:txBody>
          <a:bodyPr anchor="ctr" anchorCtr="0">
            <a:normAutofit/>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auto"/>
            <a:r>
              <a:rPr lang="zh-CN" altLang="en-US" strike="noStrike" noProof="1" smtClean="0"/>
              <a:t>单击此处编辑母版副标题样式</a:t>
            </a:r>
            <a:endParaRPr lang="en-US" strike="noStrike" noProof="1" dirty="0"/>
          </a:p>
        </p:txBody>
      </p:sp>
      <p:sp>
        <p:nvSpPr>
          <p:cNvPr id="4" name="Date Placeholder 3"/>
          <p:cNvSpPr>
            <a:spLocks noGrp="1"/>
          </p:cNvSpPr>
          <p:nvPr>
            <p:ph type="dt" sz="half" idx="10"/>
          </p:nvPr>
        </p:nvSpPr>
        <p:spPr>
          <a:xfrm>
            <a:off x="628650" y="6356350"/>
            <a:ext cx="2057400" cy="365125"/>
          </a:xfrm>
          <a:prstGeom prst="rect">
            <a:avLst/>
          </a:prstGeom>
        </p:spPr>
        <p:txBody>
          <a:bodyPr vert="horz" lIns="91440" tIns="45720" rIns="91440" bIns="45720" rtlCol="0" anchor="ctr">
            <a:normAutofit/>
          </a:bodyPr>
          <a:lstStyle/>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5" name="Footer Placeholder 4"/>
          <p:cNvSpPr>
            <a:spLocks noGrp="1"/>
          </p:cNvSpPr>
          <p:nvPr>
            <p:ph type="ftr" sz="quarter" idx="11"/>
          </p:nvPr>
        </p:nvSpPr>
        <p:spPr>
          <a:xfrm>
            <a:off x="3028950" y="6356350"/>
            <a:ext cx="3086100" cy="365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6" name="Slide Number Placeholder 5"/>
          <p:cNvSpPr>
            <a:spLocks noGrp="1"/>
          </p:cNvSpPr>
          <p:nvPr>
            <p:ph type="sldNum" sz="quarter" idx="12"/>
          </p:nvPr>
        </p:nvSpPr>
        <p:spPr>
          <a:xfrm>
            <a:off x="6457950" y="6356350"/>
            <a:ext cx="2057400" cy="365125"/>
          </a:xfrm>
          <a:prstGeom prst="rect">
            <a:avLst/>
          </a:prstGeom>
        </p:spPr>
        <p:txBody>
          <a:bodyPr vert="horz" lIns="91440" tIns="45720" rIns="91440" bIns="45720" rtlCol="0" anchor="ctr">
            <a:normAutofit/>
          </a:bodyPr>
          <a:lstStyle/>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8" name="矩形 7"/>
          <p:cNvSpPr/>
          <p:nvPr/>
        </p:nvSpPr>
        <p:spPr>
          <a:xfrm>
            <a:off x="-4762" y="-19050"/>
            <a:ext cx="9153525" cy="1066800"/>
          </a:xfrm>
          <a:prstGeom prst="rect">
            <a:avLst/>
          </a:prstGeom>
          <a:solidFill>
            <a:srgbClr val="0080B2">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endParaRPr lang="zh-CN" altLang="en-US" sz="1800">
              <a:solidFill>
                <a:srgbClr val="FFFFFF"/>
              </a:solidFill>
              <a:latin typeface="Arial" panose="020B0604020202020204" pitchFamily="34" charset="0"/>
              <a:ea typeface="黑体" panose="02010609060101010101" charset="-122"/>
            </a:endParaRPr>
          </a:p>
        </p:txBody>
      </p:sp>
      <p:pic>
        <p:nvPicPr>
          <p:cNvPr id="36867" name="Picture 4" descr="WorldNetwork"/>
          <p:cNvPicPr>
            <a:picLocks noChangeAspect="1"/>
          </p:cNvPicPr>
          <p:nvPr/>
        </p:nvPicPr>
        <p:blipFill>
          <a:blip r:embed="rId2"/>
          <a:srcRect l="2383" t="32600" r="5203" b="45000"/>
          <a:stretch>
            <a:fillRect/>
          </a:stretch>
        </p:blipFill>
        <p:spPr>
          <a:xfrm>
            <a:off x="-9525" y="-19050"/>
            <a:ext cx="9153525" cy="1066800"/>
          </a:xfrm>
          <a:prstGeom prst="rect">
            <a:avLst/>
          </a:prstGeom>
          <a:noFill/>
          <a:ln w="9525">
            <a:noFill/>
          </a:ln>
        </p:spPr>
      </p:pic>
      <p:sp>
        <p:nvSpPr>
          <p:cNvPr id="3" name="Content Placeholder 2"/>
          <p:cNvSpPr>
            <a:spLocks noGrp="1"/>
          </p:cNvSpPr>
          <p:nvPr>
            <p:ph idx="1"/>
          </p:nvPr>
        </p:nvSpPr>
        <p:spPr/>
        <p:txBody>
          <a:bodyPr>
            <a:normAutofit/>
          </a:bodyPr>
          <a:lstStyle/>
          <a:p>
            <a:pPr lvl="0" fontAlgn="auto"/>
            <a:r>
              <a:rPr lang="zh-CN" altLang="en-US" strike="noStrike" noProof="1" dirty="0" smtClean="0"/>
              <a:t>单击此处编辑母版文本样式</a:t>
            </a:r>
            <a:endParaRPr lang="zh-CN" altLang="en-US" strike="noStrike" noProof="1" dirty="0" smtClean="0"/>
          </a:p>
          <a:p>
            <a:pPr lvl="1" fontAlgn="auto"/>
            <a:r>
              <a:rPr lang="zh-CN" altLang="en-US" strike="noStrike" noProof="1" dirty="0" smtClean="0"/>
              <a:t>第二级</a:t>
            </a:r>
            <a:endParaRPr lang="zh-CN" altLang="en-US" strike="noStrike" noProof="1" dirty="0" smtClean="0"/>
          </a:p>
          <a:p>
            <a:pPr lvl="2" fontAlgn="auto"/>
            <a:r>
              <a:rPr lang="zh-CN" altLang="en-US" strike="noStrike" noProof="1" dirty="0" smtClean="0"/>
              <a:t>第三级</a:t>
            </a:r>
            <a:endParaRPr lang="zh-CN" altLang="en-US" strike="noStrike" noProof="1" dirty="0" smtClean="0"/>
          </a:p>
          <a:p>
            <a:pPr lvl="3" fontAlgn="auto"/>
            <a:r>
              <a:rPr lang="zh-CN" altLang="en-US" strike="noStrike" noProof="1" dirty="0" smtClean="0"/>
              <a:t>第四级</a:t>
            </a:r>
            <a:endParaRPr lang="zh-CN" altLang="en-US" strike="noStrike" noProof="1" dirty="0" smtClean="0"/>
          </a:p>
          <a:p>
            <a:pPr lvl="4" fontAlgn="auto"/>
            <a:r>
              <a:rPr lang="zh-CN" altLang="en-US" strike="noStrike" noProof="1" dirty="0" smtClean="0"/>
              <a:t>第五级</a:t>
            </a:r>
            <a:endParaRPr lang="en-US" strike="noStrike" noProof="1" dirty="0"/>
          </a:p>
        </p:txBody>
      </p:sp>
      <p:sp>
        <p:nvSpPr>
          <p:cNvPr id="2" name="Title 1"/>
          <p:cNvSpPr>
            <a:spLocks noGrp="1"/>
          </p:cNvSpPr>
          <p:nvPr>
            <p:ph type="title"/>
          </p:nvPr>
        </p:nvSpPr>
        <p:spPr>
          <a:xfrm>
            <a:off x="628650" y="144281"/>
            <a:ext cx="7886700" cy="774000"/>
          </a:xfrm>
        </p:spPr>
        <p:txBody>
          <a:bodyPr>
            <a:normAutofit/>
          </a:bodyPr>
          <a:lstStyle>
            <a:lvl1pPr>
              <a:defRPr>
                <a:solidFill>
                  <a:schemeClr val="bg1"/>
                </a:solidFill>
              </a:defRPr>
            </a:lvl1pPr>
          </a:lstStyle>
          <a:p>
            <a:pPr fontAlgn="auto"/>
            <a:r>
              <a:rPr lang="zh-CN" altLang="en-US" strike="noStrike" noProof="1" smtClean="0"/>
              <a:t>单击此处编辑母版标题样式</a:t>
            </a:r>
            <a:endParaRPr lang="en-US" strike="noStrike" noProof="1" dirty="0"/>
          </a:p>
        </p:txBody>
      </p:sp>
      <p:sp>
        <p:nvSpPr>
          <p:cNvPr id="4" name="Date Placeholder 3"/>
          <p:cNvSpPr>
            <a:spLocks noGrp="1"/>
          </p:cNvSpPr>
          <p:nvPr>
            <p:ph type="dt" sz="half" idx="10"/>
          </p:nvPr>
        </p:nvSpPr>
        <p:spPr>
          <a:xfrm>
            <a:off x="628650" y="6356350"/>
            <a:ext cx="2057400" cy="365125"/>
          </a:xfrm>
          <a:prstGeom prst="rect">
            <a:avLst/>
          </a:prstGeom>
        </p:spPr>
        <p:txBody>
          <a:bodyPr vert="horz" lIns="91440" tIns="45720" rIns="91440" bIns="45720" rtlCol="0" anchor="ctr">
            <a:normAutofit/>
          </a:bodyPr>
          <a:lstStyle/>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5" name="Footer Placeholder 4"/>
          <p:cNvSpPr>
            <a:spLocks noGrp="1"/>
          </p:cNvSpPr>
          <p:nvPr>
            <p:ph type="ftr" sz="quarter" idx="11"/>
          </p:nvPr>
        </p:nvSpPr>
        <p:spPr>
          <a:xfrm>
            <a:off x="3028950" y="6356350"/>
            <a:ext cx="3086100" cy="365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6" name="Slide Number Placeholder 5"/>
          <p:cNvSpPr>
            <a:spLocks noGrp="1"/>
          </p:cNvSpPr>
          <p:nvPr>
            <p:ph type="sldNum" sz="quarter" idx="12"/>
          </p:nvPr>
        </p:nvSpPr>
        <p:spPr>
          <a:xfrm>
            <a:off x="6457950" y="6356350"/>
            <a:ext cx="2057400" cy="365125"/>
          </a:xfrm>
          <a:prstGeom prst="rect">
            <a:avLst/>
          </a:prstGeom>
        </p:spPr>
        <p:txBody>
          <a:bodyPr vert="horz" lIns="91440" tIns="45720" rIns="91440" bIns="45720" rtlCol="0" anchor="ctr">
            <a:normAutofit/>
          </a:bodyPr>
          <a:lstStyle/>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节标题">
    <p:spTree>
      <p:nvGrpSpPr>
        <p:cNvPr id="1" name=""/>
        <p:cNvGrpSpPr/>
        <p:nvPr/>
      </p:nvGrpSpPr>
      <p:grpSpPr>
        <a:xfrm>
          <a:off x="0" y="0"/>
          <a:ext cx="0" cy="0"/>
          <a:chOff x="0" y="0"/>
          <a:chExt cx="0" cy="0"/>
        </a:xfrm>
      </p:grpSpPr>
      <p:grpSp>
        <p:nvGrpSpPr>
          <p:cNvPr id="37890" name="组合 5"/>
          <p:cNvGrpSpPr/>
          <p:nvPr/>
        </p:nvGrpSpPr>
        <p:grpSpPr>
          <a:xfrm>
            <a:off x="2095500" y="2733675"/>
            <a:ext cx="4505325" cy="898525"/>
            <a:chOff x="3654071" y="2734409"/>
            <a:chExt cx="4842229" cy="897903"/>
          </a:xfrm>
        </p:grpSpPr>
        <p:sp>
          <p:nvSpPr>
            <p:cNvPr id="7" name="MH_Title"/>
            <p:cNvSpPr/>
            <p:nvPr>
              <p:custDataLst>
                <p:tags r:id="rId2"/>
              </p:custDataLst>
            </p:nvPr>
          </p:nvSpPr>
          <p:spPr>
            <a:xfrm>
              <a:off x="3654071" y="2966425"/>
              <a:ext cx="4842229" cy="665887"/>
            </a:xfrm>
            <a:prstGeom prst="rect">
              <a:avLst/>
            </a:prstGeom>
            <a:solidFill>
              <a:schemeClr val="accent1">
                <a:lumMod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108000" tIns="0" rIns="540000" bIns="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lnSpc>
                  <a:spcPct val="120000"/>
                </a:lnSpc>
              </a:pPr>
              <a:endParaRPr lang="zh-CN" altLang="en-US" sz="3200" b="1" dirty="0">
                <a:solidFill>
                  <a:srgbClr val="FFFFFF"/>
                </a:solidFill>
                <a:latin typeface="Arial" panose="020B0604020202020204" pitchFamily="34" charset="0"/>
                <a:ea typeface="黑体" panose="02010609060101010101" charset="-122"/>
              </a:endParaRPr>
            </a:p>
          </p:txBody>
        </p:sp>
        <p:sp>
          <p:nvSpPr>
            <p:cNvPr id="8" name="MH_Number"/>
            <p:cNvSpPr/>
            <p:nvPr>
              <p:custDataLst>
                <p:tags r:id="rId3"/>
              </p:custDataLst>
            </p:nvPr>
          </p:nvSpPr>
          <p:spPr>
            <a:xfrm>
              <a:off x="7722579" y="2734409"/>
              <a:ext cx="773721" cy="897901"/>
            </a:xfrm>
            <a:custGeom>
              <a:avLst/>
              <a:gdLst>
                <a:gd name="connsiteX0" fmla="*/ 0 w 640080"/>
                <a:gd name="connsiteY0" fmla="*/ 0 h 662940"/>
                <a:gd name="connsiteX1" fmla="*/ 0 w 640080"/>
                <a:gd name="connsiteY1" fmla="*/ 502920 h 662940"/>
                <a:gd name="connsiteX2" fmla="*/ 640080 w 640080"/>
                <a:gd name="connsiteY2" fmla="*/ 662940 h 662940"/>
                <a:gd name="connsiteX3" fmla="*/ 640080 w 640080"/>
                <a:gd name="connsiteY3" fmla="*/ 160020 h 662940"/>
                <a:gd name="connsiteX4" fmla="*/ 0 w 640080"/>
                <a:gd name="connsiteY4" fmla="*/ 0 h 6629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0080" h="662940">
                  <a:moveTo>
                    <a:pt x="0" y="0"/>
                  </a:moveTo>
                  <a:lnTo>
                    <a:pt x="0" y="502920"/>
                  </a:lnTo>
                  <a:lnTo>
                    <a:pt x="640080" y="662940"/>
                  </a:lnTo>
                  <a:lnTo>
                    <a:pt x="640080" y="160020"/>
                  </a:lnTo>
                  <a:lnTo>
                    <a:pt x="0" y="0"/>
                  </a:ln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fontAlgn="base"/>
              <a:endParaRPr strike="noStrike" noProof="1">
                <a:latin typeface="Arial" panose="020B0604020202020204" pitchFamily="34" charset="0"/>
                <a:ea typeface="宋体" panose="02010600030101010101" pitchFamily="2" charset="-122"/>
              </a:endParaRPr>
            </a:p>
          </p:txBody>
        </p:sp>
      </p:grpSp>
      <p:sp>
        <p:nvSpPr>
          <p:cNvPr id="2" name="KSO_ST1"/>
          <p:cNvSpPr>
            <a:spLocks noGrp="1"/>
          </p:cNvSpPr>
          <p:nvPr>
            <p:ph type="title" hasCustomPrompt="1"/>
          </p:nvPr>
        </p:nvSpPr>
        <p:spPr>
          <a:xfrm>
            <a:off x="2095587" y="2966425"/>
            <a:ext cx="4505153" cy="666000"/>
          </a:xfrm>
        </p:spPr>
        <p:txBody>
          <a:bodyPr lIns="180000" tIns="0" rIns="0" bIns="0" anchor="ctr" anchorCtr="0">
            <a:normAutofit/>
          </a:bodyPr>
          <a:lstStyle>
            <a:lvl1pPr algn="l">
              <a:defRPr sz="1800">
                <a:solidFill>
                  <a:schemeClr val="bg1"/>
                </a:solidFill>
                <a:effectLst/>
              </a:defRPr>
            </a:lvl1pPr>
          </a:lstStyle>
          <a:p>
            <a:pPr fontAlgn="auto"/>
            <a:r>
              <a:rPr lang="zh-CN" altLang="en-US" strike="noStrike" noProof="1" dirty="0" smtClean="0"/>
              <a:t>此处添加您的标题</a:t>
            </a:r>
            <a:endParaRPr lang="en-US" strike="noStrike" noProof="1" dirty="0"/>
          </a:p>
        </p:txBody>
      </p:sp>
      <p:sp>
        <p:nvSpPr>
          <p:cNvPr id="3" name="日期占位符 2"/>
          <p:cNvSpPr>
            <a:spLocks noGrp="1"/>
          </p:cNvSpPr>
          <p:nvPr>
            <p:ph type="dt" sz="half" idx="10"/>
          </p:nvPr>
        </p:nvSpPr>
        <p:spPr>
          <a:xfrm>
            <a:off x="628650" y="6356350"/>
            <a:ext cx="2057400" cy="365125"/>
          </a:xfrm>
          <a:prstGeom prst="rect">
            <a:avLst/>
          </a:prstGeom>
        </p:spPr>
        <p:txBody>
          <a:bodyPr vert="horz" lIns="91440" tIns="45720" rIns="91440" bIns="45720" rtlCol="0" anchor="ctr">
            <a:normAutofit/>
          </a:bodyPr>
          <a:lstStyle/>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4" name="页脚占位符 3"/>
          <p:cNvSpPr>
            <a:spLocks noGrp="1"/>
          </p:cNvSpPr>
          <p:nvPr>
            <p:ph type="ftr" sz="quarter" idx="11"/>
          </p:nvPr>
        </p:nvSpPr>
        <p:spPr>
          <a:xfrm>
            <a:off x="3028950" y="6356350"/>
            <a:ext cx="3086100" cy="365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5" name="灯片编号占位符 4"/>
          <p:cNvSpPr>
            <a:spLocks noGrp="1"/>
          </p:cNvSpPr>
          <p:nvPr>
            <p:ph type="sldNum" sz="quarter" idx="12"/>
          </p:nvPr>
        </p:nvSpPr>
        <p:spPr>
          <a:xfrm>
            <a:off x="6457950" y="6356350"/>
            <a:ext cx="2057400" cy="365125"/>
          </a:xfrm>
          <a:prstGeom prst="rect">
            <a:avLst/>
          </a:prstGeom>
        </p:spPr>
        <p:txBody>
          <a:bodyPr vert="horz" lIns="91440" tIns="45720" rIns="91440" bIns="45720" rtlCol="0" anchor="ctr">
            <a:normAutofit/>
          </a:bodyPr>
          <a:lstStyle/>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10" name="矩形 9"/>
          <p:cNvSpPr/>
          <p:nvPr/>
        </p:nvSpPr>
        <p:spPr>
          <a:xfrm>
            <a:off x="-4762" y="-19050"/>
            <a:ext cx="9153525" cy="1066800"/>
          </a:xfrm>
          <a:prstGeom prst="rect">
            <a:avLst/>
          </a:prstGeom>
          <a:solidFill>
            <a:srgbClr val="0080B2">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endParaRPr lang="zh-CN" altLang="en-US" sz="1800">
              <a:solidFill>
                <a:srgbClr val="FFFFFF"/>
              </a:solidFill>
              <a:latin typeface="Arial" panose="020B0604020202020204" pitchFamily="34" charset="0"/>
              <a:ea typeface="黑体" panose="02010609060101010101" charset="-122"/>
            </a:endParaRPr>
          </a:p>
        </p:txBody>
      </p:sp>
      <p:pic>
        <p:nvPicPr>
          <p:cNvPr id="38915" name="Picture 4" descr="WorldNetwork"/>
          <p:cNvPicPr>
            <a:picLocks noChangeAspect="1"/>
          </p:cNvPicPr>
          <p:nvPr/>
        </p:nvPicPr>
        <p:blipFill>
          <a:blip r:embed="rId2"/>
          <a:srcRect l="2383" t="32600" r="5203" b="45000"/>
          <a:stretch>
            <a:fillRect/>
          </a:stretch>
        </p:blipFill>
        <p:spPr>
          <a:xfrm>
            <a:off x="-9525" y="-19050"/>
            <a:ext cx="9153525" cy="1066800"/>
          </a:xfrm>
          <a:prstGeom prst="rect">
            <a:avLst/>
          </a:prstGeom>
          <a:noFill/>
          <a:ln w="9525">
            <a:noFill/>
          </a:ln>
        </p:spPr>
      </p:pic>
      <p:sp>
        <p:nvSpPr>
          <p:cNvPr id="2" name="Title 1"/>
          <p:cNvSpPr>
            <a:spLocks noGrp="1"/>
          </p:cNvSpPr>
          <p:nvPr>
            <p:ph type="title"/>
          </p:nvPr>
        </p:nvSpPr>
        <p:spPr/>
        <p:txBody>
          <a:bodyPr>
            <a:normAutofit/>
          </a:bodyPr>
          <a:lstStyle>
            <a:lvl1pPr>
              <a:defRPr>
                <a:solidFill>
                  <a:schemeClr val="bg1"/>
                </a:solidFill>
              </a:defRPr>
            </a:lvl1pPr>
          </a:lstStyle>
          <a:p>
            <a:pPr fontAlgn="auto"/>
            <a:r>
              <a:rPr lang="zh-CN" altLang="en-US" strike="noStrike" noProof="1" smtClean="0"/>
              <a:t>单击此处编辑母版标题样式</a:t>
            </a:r>
            <a:endParaRPr lang="en-US" strike="noStrike" noProof="1" dirty="0"/>
          </a:p>
        </p:txBody>
      </p:sp>
      <p:sp>
        <p:nvSpPr>
          <p:cNvPr id="3" name="Content Placeholder 2"/>
          <p:cNvSpPr>
            <a:spLocks noGrp="1"/>
          </p:cNvSpPr>
          <p:nvPr>
            <p:ph sz="half" idx="1"/>
          </p:nvPr>
        </p:nvSpPr>
        <p:spPr>
          <a:xfrm>
            <a:off x="628650" y="1825625"/>
            <a:ext cx="3886200" cy="4351338"/>
          </a:xfrm>
        </p:spPr>
        <p:txBody>
          <a:bodyPr>
            <a:normAutofit/>
          </a:bodyPr>
          <a:lstStyle/>
          <a:p>
            <a:pPr lvl="0" fontAlgn="auto"/>
            <a:r>
              <a:rPr lang="zh-CN" altLang="en-US" strike="noStrike" noProof="1" smtClean="0"/>
              <a:t>单击此处编辑母版文本样式</a:t>
            </a:r>
            <a:endParaRPr lang="zh-CN" altLang="en-US" strike="noStrike" noProof="1" smtClean="0"/>
          </a:p>
          <a:p>
            <a:pPr lvl="1" fontAlgn="auto"/>
            <a:r>
              <a:rPr lang="zh-CN" altLang="en-US" strike="noStrike" noProof="1" smtClean="0"/>
              <a:t>第二级</a:t>
            </a:r>
            <a:endParaRPr lang="zh-CN" altLang="en-US" strike="noStrike" noProof="1" smtClean="0"/>
          </a:p>
          <a:p>
            <a:pPr lvl="2" fontAlgn="auto"/>
            <a:r>
              <a:rPr lang="zh-CN" altLang="en-US" strike="noStrike" noProof="1" smtClean="0"/>
              <a:t>第三级</a:t>
            </a:r>
            <a:endParaRPr lang="zh-CN" altLang="en-US" strike="noStrike" noProof="1" smtClean="0"/>
          </a:p>
          <a:p>
            <a:pPr lvl="3" fontAlgn="auto"/>
            <a:r>
              <a:rPr lang="zh-CN" altLang="en-US" strike="noStrike" noProof="1" smtClean="0"/>
              <a:t>第四级</a:t>
            </a:r>
            <a:endParaRPr lang="zh-CN" altLang="en-US" strike="noStrike" noProof="1" smtClean="0"/>
          </a:p>
          <a:p>
            <a:pPr lvl="4" fontAlgn="auto"/>
            <a:r>
              <a:rPr lang="zh-CN" altLang="en-US" strike="noStrike" noProof="1" smtClean="0"/>
              <a:t>第五级</a:t>
            </a:r>
            <a:endParaRPr lang="en-US" strike="noStrike" noProof="1" dirty="0"/>
          </a:p>
        </p:txBody>
      </p:sp>
      <p:sp>
        <p:nvSpPr>
          <p:cNvPr id="4" name="Content Placeholder 3"/>
          <p:cNvSpPr>
            <a:spLocks noGrp="1"/>
          </p:cNvSpPr>
          <p:nvPr>
            <p:ph sz="half" idx="2"/>
          </p:nvPr>
        </p:nvSpPr>
        <p:spPr>
          <a:xfrm>
            <a:off x="4629150" y="1825625"/>
            <a:ext cx="3886200" cy="4351338"/>
          </a:xfrm>
        </p:spPr>
        <p:txBody>
          <a:bodyPr>
            <a:normAutofit/>
          </a:bodyPr>
          <a:lstStyle/>
          <a:p>
            <a:pPr lvl="0" fontAlgn="auto"/>
            <a:r>
              <a:rPr lang="zh-CN" altLang="en-US" strike="noStrike" noProof="1" smtClean="0"/>
              <a:t>单击此处编辑母版文本样式</a:t>
            </a:r>
            <a:endParaRPr lang="zh-CN" altLang="en-US" strike="noStrike" noProof="1" smtClean="0"/>
          </a:p>
          <a:p>
            <a:pPr lvl="1" fontAlgn="auto"/>
            <a:r>
              <a:rPr lang="zh-CN" altLang="en-US" strike="noStrike" noProof="1" smtClean="0"/>
              <a:t>第二级</a:t>
            </a:r>
            <a:endParaRPr lang="zh-CN" altLang="en-US" strike="noStrike" noProof="1" smtClean="0"/>
          </a:p>
          <a:p>
            <a:pPr lvl="2" fontAlgn="auto"/>
            <a:r>
              <a:rPr lang="zh-CN" altLang="en-US" strike="noStrike" noProof="1" smtClean="0"/>
              <a:t>第三级</a:t>
            </a:r>
            <a:endParaRPr lang="zh-CN" altLang="en-US" strike="noStrike" noProof="1" smtClean="0"/>
          </a:p>
          <a:p>
            <a:pPr lvl="3" fontAlgn="auto"/>
            <a:r>
              <a:rPr lang="zh-CN" altLang="en-US" strike="noStrike" noProof="1" smtClean="0"/>
              <a:t>第四级</a:t>
            </a:r>
            <a:endParaRPr lang="zh-CN" altLang="en-US" strike="noStrike" noProof="1" smtClean="0"/>
          </a:p>
          <a:p>
            <a:pPr lvl="4" fontAlgn="auto"/>
            <a:r>
              <a:rPr lang="zh-CN" altLang="en-US" strike="noStrike" noProof="1" smtClean="0"/>
              <a:t>第五级</a:t>
            </a:r>
            <a:endParaRPr lang="en-US" strike="noStrike" noProof="1" dirty="0"/>
          </a:p>
        </p:txBody>
      </p:sp>
      <p:sp>
        <p:nvSpPr>
          <p:cNvPr id="5" name="Date Placeholder 4"/>
          <p:cNvSpPr>
            <a:spLocks noGrp="1"/>
          </p:cNvSpPr>
          <p:nvPr>
            <p:ph type="dt" sz="half" idx="10"/>
          </p:nvPr>
        </p:nvSpPr>
        <p:spPr>
          <a:xfrm>
            <a:off x="628650" y="6356350"/>
            <a:ext cx="2057400" cy="365125"/>
          </a:xfrm>
          <a:prstGeom prst="rect">
            <a:avLst/>
          </a:prstGeom>
        </p:spPr>
        <p:txBody>
          <a:bodyPr vert="horz" lIns="91440" tIns="45720" rIns="91440" bIns="45720" rtlCol="0" anchor="ctr">
            <a:normAutofit/>
          </a:bodyPr>
          <a:lstStyle/>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6" name="Footer Placeholder 5"/>
          <p:cNvSpPr>
            <a:spLocks noGrp="1"/>
          </p:cNvSpPr>
          <p:nvPr>
            <p:ph type="ftr" sz="quarter" idx="11"/>
          </p:nvPr>
        </p:nvSpPr>
        <p:spPr>
          <a:xfrm>
            <a:off x="3028950" y="6356350"/>
            <a:ext cx="3086100" cy="365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7" name="Slide Number Placeholder 6"/>
          <p:cNvSpPr>
            <a:spLocks noGrp="1"/>
          </p:cNvSpPr>
          <p:nvPr>
            <p:ph type="sldNum" sz="quarter" idx="12"/>
          </p:nvPr>
        </p:nvSpPr>
        <p:spPr>
          <a:xfrm>
            <a:off x="6457950" y="6356350"/>
            <a:ext cx="2057400" cy="365125"/>
          </a:xfrm>
          <a:prstGeom prst="rect">
            <a:avLst/>
          </a:prstGeom>
        </p:spPr>
        <p:txBody>
          <a:bodyPr vert="horz" lIns="91440" tIns="45720" rIns="91440" bIns="45720" rtlCol="0" anchor="ctr">
            <a:normAutofit/>
          </a:bodyPr>
          <a:lstStyle/>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12" name="矩形 11"/>
          <p:cNvSpPr/>
          <p:nvPr/>
        </p:nvSpPr>
        <p:spPr>
          <a:xfrm>
            <a:off x="-4762" y="-19050"/>
            <a:ext cx="9153525" cy="1066800"/>
          </a:xfrm>
          <a:prstGeom prst="rect">
            <a:avLst/>
          </a:prstGeom>
          <a:solidFill>
            <a:srgbClr val="0080B2">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endParaRPr lang="zh-CN" altLang="en-US" sz="1800">
              <a:solidFill>
                <a:srgbClr val="FFFFFF"/>
              </a:solidFill>
              <a:latin typeface="Arial" panose="020B0604020202020204" pitchFamily="34" charset="0"/>
              <a:ea typeface="黑体" panose="02010609060101010101" charset="-122"/>
            </a:endParaRPr>
          </a:p>
        </p:txBody>
      </p:sp>
      <p:pic>
        <p:nvPicPr>
          <p:cNvPr id="39939" name="Picture 4" descr="WorldNetwork"/>
          <p:cNvPicPr>
            <a:picLocks noChangeAspect="1"/>
          </p:cNvPicPr>
          <p:nvPr/>
        </p:nvPicPr>
        <p:blipFill>
          <a:blip r:embed="rId2"/>
          <a:srcRect l="2383" t="32600" r="5203" b="45000"/>
          <a:stretch>
            <a:fillRect/>
          </a:stretch>
        </p:blipFill>
        <p:spPr>
          <a:xfrm>
            <a:off x="-9525" y="-19050"/>
            <a:ext cx="9153525" cy="1066800"/>
          </a:xfrm>
          <a:prstGeom prst="rect">
            <a:avLst/>
          </a:prstGeom>
          <a:noFill/>
          <a:ln w="9525">
            <a:noFill/>
          </a:ln>
        </p:spPr>
      </p:pic>
      <p:sp>
        <p:nvSpPr>
          <p:cNvPr id="2" name="Title 1"/>
          <p:cNvSpPr>
            <a:spLocks noGrp="1"/>
          </p:cNvSpPr>
          <p:nvPr>
            <p:ph type="title"/>
          </p:nvPr>
        </p:nvSpPr>
        <p:spPr>
          <a:xfrm>
            <a:off x="629841" y="144000"/>
            <a:ext cx="7886700" cy="774000"/>
          </a:xfrm>
        </p:spPr>
        <p:txBody>
          <a:bodyPr>
            <a:normAutofit/>
          </a:bodyPr>
          <a:lstStyle>
            <a:lvl1pPr>
              <a:defRPr>
                <a:solidFill>
                  <a:schemeClr val="bg1"/>
                </a:solidFill>
              </a:defRPr>
            </a:lvl1pPr>
          </a:lstStyle>
          <a:p>
            <a:pPr fontAlgn="auto"/>
            <a:r>
              <a:rPr lang="zh-CN" altLang="en-US" strike="noStrike" noProof="1" smtClean="0"/>
              <a:t>单击此处编辑母版标题样式</a:t>
            </a:r>
            <a:endParaRPr lang="en-US" strike="noStrike" noProof="1" dirty="0"/>
          </a:p>
        </p:txBody>
      </p:sp>
      <p:sp>
        <p:nvSpPr>
          <p:cNvPr id="3" name="Text Placeholder 2"/>
          <p:cNvSpPr>
            <a:spLocks noGrp="1"/>
          </p:cNvSpPr>
          <p:nvPr>
            <p:ph type="body" idx="1"/>
          </p:nvPr>
        </p:nvSpPr>
        <p:spPr>
          <a:xfrm>
            <a:off x="628651" y="1210800"/>
            <a:ext cx="3868340" cy="823912"/>
          </a:xfrm>
        </p:spPr>
        <p:txBody>
          <a:bodyPr anchor="b">
            <a:normAutofit/>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smtClean="0"/>
              <a:t>单击此处编辑母版文本样式</a:t>
            </a:r>
            <a:endParaRPr lang="zh-CN" altLang="en-US" strike="noStrike" noProof="1" smtClean="0"/>
          </a:p>
        </p:txBody>
      </p:sp>
      <p:sp>
        <p:nvSpPr>
          <p:cNvPr id="4" name="Content Placeholder 3"/>
          <p:cNvSpPr>
            <a:spLocks noGrp="1"/>
          </p:cNvSpPr>
          <p:nvPr>
            <p:ph sz="half" idx="2"/>
          </p:nvPr>
        </p:nvSpPr>
        <p:spPr>
          <a:xfrm>
            <a:off x="628651" y="2034711"/>
            <a:ext cx="3868340" cy="3841155"/>
          </a:xfrm>
        </p:spPr>
        <p:txBody>
          <a:bodyPr>
            <a:normAutofit/>
          </a:bodyPr>
          <a:lstStyle/>
          <a:p>
            <a:pPr lvl="0" fontAlgn="auto"/>
            <a:r>
              <a:rPr lang="zh-CN" altLang="en-US" strike="noStrike" noProof="1" dirty="0" smtClean="0"/>
              <a:t>单击此处编辑母版文本样式</a:t>
            </a:r>
            <a:endParaRPr lang="zh-CN" altLang="en-US" strike="noStrike" noProof="1" dirty="0" smtClean="0"/>
          </a:p>
          <a:p>
            <a:pPr lvl="1" fontAlgn="auto"/>
            <a:r>
              <a:rPr lang="zh-CN" altLang="en-US" strike="noStrike" noProof="1" dirty="0" smtClean="0"/>
              <a:t>第二级</a:t>
            </a:r>
            <a:endParaRPr lang="zh-CN" altLang="en-US" strike="noStrike" noProof="1" dirty="0" smtClean="0"/>
          </a:p>
          <a:p>
            <a:pPr lvl="2" fontAlgn="auto"/>
            <a:r>
              <a:rPr lang="zh-CN" altLang="en-US" strike="noStrike" noProof="1" dirty="0" smtClean="0"/>
              <a:t>第三级</a:t>
            </a:r>
            <a:endParaRPr lang="zh-CN" altLang="en-US" strike="noStrike" noProof="1" dirty="0" smtClean="0"/>
          </a:p>
          <a:p>
            <a:pPr lvl="3" fontAlgn="auto"/>
            <a:r>
              <a:rPr lang="zh-CN" altLang="en-US" strike="noStrike" noProof="1" dirty="0" smtClean="0"/>
              <a:t>第四级</a:t>
            </a:r>
            <a:endParaRPr lang="zh-CN" altLang="en-US" strike="noStrike" noProof="1" dirty="0" smtClean="0"/>
          </a:p>
          <a:p>
            <a:pPr lvl="4" fontAlgn="auto"/>
            <a:r>
              <a:rPr lang="zh-CN" altLang="en-US" strike="noStrike" noProof="1" dirty="0" smtClean="0"/>
              <a:t>第五级</a:t>
            </a:r>
            <a:endParaRPr lang="en-US" strike="noStrike" noProof="1" dirty="0"/>
          </a:p>
        </p:txBody>
      </p:sp>
      <p:sp>
        <p:nvSpPr>
          <p:cNvPr id="5" name="Text Placeholder 4"/>
          <p:cNvSpPr>
            <a:spLocks noGrp="1"/>
          </p:cNvSpPr>
          <p:nvPr>
            <p:ph type="body" sz="quarter" idx="3"/>
          </p:nvPr>
        </p:nvSpPr>
        <p:spPr>
          <a:xfrm>
            <a:off x="4627959" y="1210800"/>
            <a:ext cx="3887391" cy="823912"/>
          </a:xfrm>
        </p:spPr>
        <p:txBody>
          <a:bodyPr anchor="b">
            <a:normAutofit/>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smtClean="0"/>
              <a:t>单击此处编辑母版文本样式</a:t>
            </a:r>
            <a:endParaRPr lang="zh-CN" altLang="en-US" strike="noStrike" noProof="1" smtClean="0"/>
          </a:p>
        </p:txBody>
      </p:sp>
      <p:sp>
        <p:nvSpPr>
          <p:cNvPr id="6" name="Content Placeholder 5"/>
          <p:cNvSpPr>
            <a:spLocks noGrp="1"/>
          </p:cNvSpPr>
          <p:nvPr>
            <p:ph sz="quarter" idx="4"/>
          </p:nvPr>
        </p:nvSpPr>
        <p:spPr>
          <a:xfrm>
            <a:off x="4627959" y="2034711"/>
            <a:ext cx="3887391" cy="3841155"/>
          </a:xfrm>
        </p:spPr>
        <p:txBody>
          <a:bodyPr>
            <a:normAutofit/>
          </a:bodyPr>
          <a:lstStyle/>
          <a:p>
            <a:pPr lvl="0" fontAlgn="auto"/>
            <a:r>
              <a:rPr lang="zh-CN" altLang="en-US" strike="noStrike" noProof="1" smtClean="0"/>
              <a:t>单击此处编辑母版文本样式</a:t>
            </a:r>
            <a:endParaRPr lang="zh-CN" altLang="en-US" strike="noStrike" noProof="1" smtClean="0"/>
          </a:p>
          <a:p>
            <a:pPr lvl="1" fontAlgn="auto"/>
            <a:r>
              <a:rPr lang="zh-CN" altLang="en-US" strike="noStrike" noProof="1" smtClean="0"/>
              <a:t>第二级</a:t>
            </a:r>
            <a:endParaRPr lang="zh-CN" altLang="en-US" strike="noStrike" noProof="1" smtClean="0"/>
          </a:p>
          <a:p>
            <a:pPr lvl="2" fontAlgn="auto"/>
            <a:r>
              <a:rPr lang="zh-CN" altLang="en-US" strike="noStrike" noProof="1" smtClean="0"/>
              <a:t>第三级</a:t>
            </a:r>
            <a:endParaRPr lang="zh-CN" altLang="en-US" strike="noStrike" noProof="1" smtClean="0"/>
          </a:p>
          <a:p>
            <a:pPr lvl="3" fontAlgn="auto"/>
            <a:r>
              <a:rPr lang="zh-CN" altLang="en-US" strike="noStrike" noProof="1" smtClean="0"/>
              <a:t>第四级</a:t>
            </a:r>
            <a:endParaRPr lang="zh-CN" altLang="en-US" strike="noStrike" noProof="1" smtClean="0"/>
          </a:p>
          <a:p>
            <a:pPr lvl="4" fontAlgn="auto"/>
            <a:r>
              <a:rPr lang="zh-CN" altLang="en-US" strike="noStrike" noProof="1" smtClean="0"/>
              <a:t>第五级</a:t>
            </a:r>
            <a:endParaRPr lang="en-US" strike="noStrike" noProof="1" dirty="0"/>
          </a:p>
        </p:txBody>
      </p:sp>
      <p:sp>
        <p:nvSpPr>
          <p:cNvPr id="7" name="Date Placeholder 6"/>
          <p:cNvSpPr>
            <a:spLocks noGrp="1"/>
          </p:cNvSpPr>
          <p:nvPr>
            <p:ph type="dt" sz="half" idx="10"/>
          </p:nvPr>
        </p:nvSpPr>
        <p:spPr>
          <a:xfrm>
            <a:off x="628650" y="6356350"/>
            <a:ext cx="2057400" cy="365125"/>
          </a:xfrm>
          <a:prstGeom prst="rect">
            <a:avLst/>
          </a:prstGeom>
        </p:spPr>
        <p:txBody>
          <a:bodyPr vert="horz" lIns="91440" tIns="45720" rIns="91440" bIns="45720" rtlCol="0" anchor="ctr">
            <a:normAutofit/>
          </a:bodyPr>
          <a:lstStyle/>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8" name="Footer Placeholder 7"/>
          <p:cNvSpPr>
            <a:spLocks noGrp="1"/>
          </p:cNvSpPr>
          <p:nvPr>
            <p:ph type="ftr" sz="quarter" idx="11"/>
          </p:nvPr>
        </p:nvSpPr>
        <p:spPr>
          <a:xfrm>
            <a:off x="3028950" y="6356350"/>
            <a:ext cx="3086100" cy="365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9" name="Slide Number Placeholder 8"/>
          <p:cNvSpPr>
            <a:spLocks noGrp="1"/>
          </p:cNvSpPr>
          <p:nvPr>
            <p:ph type="sldNum" sz="quarter" idx="12"/>
          </p:nvPr>
        </p:nvSpPr>
        <p:spPr>
          <a:xfrm>
            <a:off x="6457950" y="6356350"/>
            <a:ext cx="2057400" cy="365125"/>
          </a:xfrm>
          <a:prstGeom prst="rect">
            <a:avLst/>
          </a:prstGeom>
        </p:spPr>
        <p:txBody>
          <a:bodyPr vert="horz" lIns="91440" tIns="45720" rIns="91440" bIns="45720" rtlCol="0" anchor="ctr">
            <a:normAutofit/>
          </a:bodyPr>
          <a:lstStyle/>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仅标题">
    <p:spTree>
      <p:nvGrpSpPr>
        <p:cNvPr id="1" name=""/>
        <p:cNvGrpSpPr/>
        <p:nvPr/>
      </p:nvGrpSpPr>
      <p:grpSpPr>
        <a:xfrm>
          <a:off x="0" y="0"/>
          <a:ext cx="0" cy="0"/>
          <a:chOff x="0" y="0"/>
          <a:chExt cx="0" cy="0"/>
        </a:xfrm>
      </p:grpSpPr>
      <p:grpSp>
        <p:nvGrpSpPr>
          <p:cNvPr id="40962" name="组合 27"/>
          <p:cNvGrpSpPr/>
          <p:nvPr/>
        </p:nvGrpSpPr>
        <p:grpSpPr>
          <a:xfrm>
            <a:off x="382588" y="0"/>
            <a:ext cx="8378825" cy="6859588"/>
            <a:chOff x="382723" y="0"/>
            <a:chExt cx="8378555" cy="6859904"/>
          </a:xfrm>
        </p:grpSpPr>
        <p:sp>
          <p:nvSpPr>
            <p:cNvPr id="18" name="矩形 17"/>
            <p:cNvSpPr/>
            <p:nvPr>
              <p:custDataLst>
                <p:tags r:id="rId2"/>
              </p:custDataLst>
            </p:nvPr>
          </p:nvSpPr>
          <p:spPr>
            <a:xfrm>
              <a:off x="382723" y="0"/>
              <a:ext cx="8378555" cy="68599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endParaRPr lang="zh-CN" altLang="en-US" sz="1800">
                <a:solidFill>
                  <a:srgbClr val="FFFFFF"/>
                </a:solidFill>
                <a:latin typeface="Arial" panose="020B0604020202020204" pitchFamily="34" charset="0"/>
                <a:ea typeface="黑体" panose="02010609060101010101" charset="-122"/>
              </a:endParaRPr>
            </a:p>
          </p:txBody>
        </p:sp>
        <p:cxnSp>
          <p:nvCxnSpPr>
            <p:cNvPr id="19" name="直接连接符 18"/>
            <p:cNvCxnSpPr/>
            <p:nvPr>
              <p:custDataLst>
                <p:tags r:id="rId3"/>
              </p:custDataLst>
            </p:nvPr>
          </p:nvCxnSpPr>
          <p:spPr>
            <a:xfrm flipH="1">
              <a:off x="382724" y="2631874"/>
              <a:ext cx="2839399" cy="2001544"/>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custDataLst>
                <p:tags r:id="rId4"/>
              </p:custDataLst>
            </p:nvPr>
          </p:nvCxnSpPr>
          <p:spPr>
            <a:xfrm flipV="1">
              <a:off x="5863694" y="2242040"/>
              <a:ext cx="2880128" cy="2023363"/>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任意多边形 20"/>
            <p:cNvSpPr/>
            <p:nvPr>
              <p:custDataLst>
                <p:tags r:id="rId5"/>
              </p:custDataLst>
            </p:nvPr>
          </p:nvSpPr>
          <p:spPr>
            <a:xfrm rot="3430120">
              <a:off x="4492713" y="-1583410"/>
              <a:ext cx="351418" cy="6294932"/>
            </a:xfrm>
            <a:custGeom>
              <a:avLst/>
              <a:gdLst>
                <a:gd name="connsiteX0" fmla="*/ 0 w 328131"/>
                <a:gd name="connsiteY0" fmla="*/ 508549 h 4872799"/>
                <a:gd name="connsiteX1" fmla="*/ 328131 w 328131"/>
                <a:gd name="connsiteY1" fmla="*/ 0 h 4872799"/>
                <a:gd name="connsiteX2" fmla="*/ 328131 w 328131"/>
                <a:gd name="connsiteY2" fmla="*/ 4872799 h 4872799"/>
                <a:gd name="connsiteX3" fmla="*/ 0 w 328131"/>
                <a:gd name="connsiteY3" fmla="*/ 4661079 h 4872799"/>
                <a:gd name="connsiteX0-1" fmla="*/ 0 w 337331"/>
                <a:gd name="connsiteY0-2" fmla="*/ 407823 h 4872799"/>
                <a:gd name="connsiteX1-3" fmla="*/ 337331 w 337331"/>
                <a:gd name="connsiteY1-4" fmla="*/ 0 h 4872799"/>
                <a:gd name="connsiteX2-5" fmla="*/ 337331 w 337331"/>
                <a:gd name="connsiteY2-6" fmla="*/ 4872799 h 4872799"/>
                <a:gd name="connsiteX3-7" fmla="*/ 9200 w 337331"/>
                <a:gd name="connsiteY3-8" fmla="*/ 4661079 h 4872799"/>
                <a:gd name="connsiteX4" fmla="*/ 0 w 337331"/>
                <a:gd name="connsiteY4" fmla="*/ 407823 h 4872799"/>
              </a:gdLst>
              <a:ahLst/>
              <a:cxnLst>
                <a:cxn ang="0">
                  <a:pos x="connsiteX0-1" y="connsiteY0-2"/>
                </a:cxn>
                <a:cxn ang="0">
                  <a:pos x="connsiteX1-3" y="connsiteY1-4"/>
                </a:cxn>
                <a:cxn ang="0">
                  <a:pos x="connsiteX2-5" y="connsiteY2-6"/>
                </a:cxn>
                <a:cxn ang="0">
                  <a:pos x="connsiteX3-7" y="connsiteY3-8"/>
                </a:cxn>
                <a:cxn ang="0">
                  <a:pos x="connsiteX4" y="connsiteY4"/>
                </a:cxn>
              </a:cxnLst>
              <a:rect l="l" t="t" r="r" b="b"/>
              <a:pathLst>
                <a:path w="337331" h="4872799">
                  <a:moveTo>
                    <a:pt x="0" y="407823"/>
                  </a:moveTo>
                  <a:lnTo>
                    <a:pt x="337331" y="0"/>
                  </a:lnTo>
                  <a:lnTo>
                    <a:pt x="337331" y="4872799"/>
                  </a:lnTo>
                  <a:lnTo>
                    <a:pt x="9200" y="4661079"/>
                  </a:lnTo>
                  <a:cubicBezTo>
                    <a:pt x="9200" y="3276902"/>
                    <a:pt x="0" y="1792000"/>
                    <a:pt x="0" y="407823"/>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fontAlgn="base"/>
              <a:endParaRPr strike="noStrike" noProof="1">
                <a:latin typeface="Arial" panose="020B0604020202020204" pitchFamily="34" charset="0"/>
                <a:ea typeface="宋体" panose="02010600030101010101" pitchFamily="2" charset="-122"/>
              </a:endParaRPr>
            </a:p>
          </p:txBody>
        </p:sp>
        <p:sp>
          <p:nvSpPr>
            <p:cNvPr id="22" name="任意多边形 21"/>
            <p:cNvSpPr/>
            <p:nvPr>
              <p:custDataLst>
                <p:tags r:id="rId6"/>
              </p:custDataLst>
            </p:nvPr>
          </p:nvSpPr>
          <p:spPr>
            <a:xfrm rot="3430120" flipH="1" flipV="1">
              <a:off x="4450855" y="1735377"/>
              <a:ext cx="374314" cy="6869395"/>
            </a:xfrm>
            <a:custGeom>
              <a:avLst/>
              <a:gdLst>
                <a:gd name="connsiteX0" fmla="*/ 0 w 328131"/>
                <a:gd name="connsiteY0" fmla="*/ 508549 h 4872799"/>
                <a:gd name="connsiteX1" fmla="*/ 328131 w 328131"/>
                <a:gd name="connsiteY1" fmla="*/ 0 h 4872799"/>
                <a:gd name="connsiteX2" fmla="*/ 328131 w 328131"/>
                <a:gd name="connsiteY2" fmla="*/ 4872799 h 4872799"/>
                <a:gd name="connsiteX3" fmla="*/ 0 w 328131"/>
                <a:gd name="connsiteY3" fmla="*/ 4661079 h 4872799"/>
                <a:gd name="connsiteX0-1" fmla="*/ 0 w 359283"/>
                <a:gd name="connsiteY0-2" fmla="*/ 406295 h 4872799"/>
                <a:gd name="connsiteX1-3" fmla="*/ 359283 w 359283"/>
                <a:gd name="connsiteY1-4" fmla="*/ 0 h 4872799"/>
                <a:gd name="connsiteX2-5" fmla="*/ 359283 w 359283"/>
                <a:gd name="connsiteY2-6" fmla="*/ 4872799 h 4872799"/>
                <a:gd name="connsiteX3-7" fmla="*/ 31152 w 359283"/>
                <a:gd name="connsiteY3-8" fmla="*/ 4661079 h 4872799"/>
                <a:gd name="connsiteX4" fmla="*/ 0 w 359283"/>
                <a:gd name="connsiteY4" fmla="*/ 406295 h 4872799"/>
              </a:gdLst>
              <a:ahLst/>
              <a:cxnLst>
                <a:cxn ang="0">
                  <a:pos x="connsiteX0-1" y="connsiteY0-2"/>
                </a:cxn>
                <a:cxn ang="0">
                  <a:pos x="connsiteX1-3" y="connsiteY1-4"/>
                </a:cxn>
                <a:cxn ang="0">
                  <a:pos x="connsiteX2-5" y="connsiteY2-6"/>
                </a:cxn>
                <a:cxn ang="0">
                  <a:pos x="connsiteX3-7" y="connsiteY3-8"/>
                </a:cxn>
                <a:cxn ang="0">
                  <a:pos x="connsiteX4" y="connsiteY4"/>
                </a:cxn>
              </a:cxnLst>
              <a:rect l="l" t="t" r="r" b="b"/>
              <a:pathLst>
                <a:path w="359283" h="4872799">
                  <a:moveTo>
                    <a:pt x="0" y="406295"/>
                  </a:moveTo>
                  <a:lnTo>
                    <a:pt x="359283" y="0"/>
                  </a:lnTo>
                  <a:lnTo>
                    <a:pt x="359283" y="4872799"/>
                  </a:lnTo>
                  <a:lnTo>
                    <a:pt x="31152" y="4661079"/>
                  </a:lnTo>
                  <a:cubicBezTo>
                    <a:pt x="31152" y="3276902"/>
                    <a:pt x="0" y="1790472"/>
                    <a:pt x="0" y="406295"/>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fontAlgn="base"/>
              <a:endParaRPr strike="noStrike" noProof="1">
                <a:latin typeface="Arial" panose="020B0604020202020204" pitchFamily="34" charset="0"/>
                <a:ea typeface="宋体" panose="02010600030101010101" pitchFamily="2" charset="-122"/>
              </a:endParaRPr>
            </a:p>
          </p:txBody>
        </p:sp>
      </p:grpSp>
      <p:sp>
        <p:nvSpPr>
          <p:cNvPr id="2" name="KSO_BT1"/>
          <p:cNvSpPr>
            <a:spLocks noGrp="1"/>
          </p:cNvSpPr>
          <p:nvPr>
            <p:ph type="title" hasCustomPrompt="1"/>
          </p:nvPr>
        </p:nvSpPr>
        <p:spPr>
          <a:xfrm rot="-1980000">
            <a:off x="2843957" y="1644625"/>
            <a:ext cx="4412119" cy="1075486"/>
          </a:xfrm>
        </p:spPr>
        <p:txBody>
          <a:bodyPr anchor="t" anchorCtr="0">
            <a:normAutofit/>
          </a:bodyPr>
          <a:lstStyle>
            <a:lvl1pPr algn="ctr">
              <a:defRPr sz="6000"/>
            </a:lvl1pPr>
          </a:lstStyle>
          <a:p>
            <a:pPr fontAlgn="auto"/>
            <a:r>
              <a:rPr lang="zh-CN" altLang="en-US" strike="noStrike" noProof="1" dirty="0" smtClean="0"/>
              <a:t>编辑标题</a:t>
            </a:r>
            <a:endParaRPr lang="en-US" strike="noStrike" noProof="1" dirty="0"/>
          </a:p>
        </p:txBody>
      </p:sp>
      <p:sp>
        <p:nvSpPr>
          <p:cNvPr id="15" name="KSO_CT2"/>
          <p:cNvSpPr>
            <a:spLocks noGrp="1"/>
          </p:cNvSpPr>
          <p:nvPr>
            <p:ph type="subTitle" idx="1" hasCustomPrompt="1"/>
          </p:nvPr>
        </p:nvSpPr>
        <p:spPr>
          <a:xfrm rot="19620000">
            <a:off x="4459884" y="3020069"/>
            <a:ext cx="2723416" cy="474848"/>
          </a:xfrm>
          <a:noFill/>
        </p:spPr>
        <p:txBody>
          <a:bodyPr anchor="t" anchorCtr="0">
            <a:normAutofit/>
          </a:bodyPr>
          <a:lstStyle>
            <a:lvl1pPr marL="0" indent="0" algn="ctr">
              <a:spcBef>
                <a:spcPts val="0"/>
              </a:spcBef>
              <a:buNone/>
              <a:defRPr sz="2000" b="0" baseline="0">
                <a:solidFill>
                  <a:schemeClr val="tx1"/>
                </a:solidFill>
                <a:effectLst/>
                <a:latin typeface="+mn-lt"/>
                <a:ea typeface="+mn-ea"/>
              </a:defRPr>
            </a:lvl1pPr>
            <a:lvl2pPr marL="257175" indent="0" algn="ctr">
              <a:buNone/>
              <a:defRPr sz="1125"/>
            </a:lvl2pPr>
            <a:lvl3pPr marL="514350" indent="0" algn="ctr">
              <a:buNone/>
              <a:defRPr sz="1015"/>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pPr lvl="0" fontAlgn="auto"/>
            <a:r>
              <a:rPr lang="zh-CN" altLang="en-US" strike="noStrike" noProof="1" dirty="0" smtClean="0"/>
              <a:t>编辑文本</a:t>
            </a:r>
            <a:endParaRPr lang="zh-CN" altLang="en-US" strike="noStrike" noProof="1" dirty="0" smtClean="0"/>
          </a:p>
        </p:txBody>
      </p:sp>
      <p:sp>
        <p:nvSpPr>
          <p:cNvPr id="8" name="文本占位符 7"/>
          <p:cNvSpPr>
            <a:spLocks noGrp="1"/>
          </p:cNvSpPr>
          <p:nvPr>
            <p:ph type="body" sz="quarter" idx="10" hasCustomPrompt="1"/>
          </p:nvPr>
        </p:nvSpPr>
        <p:spPr>
          <a:xfrm rot="19620000">
            <a:off x="1941722" y="4586975"/>
            <a:ext cx="2980454" cy="483943"/>
          </a:xfrm>
        </p:spPr>
        <p:txBody>
          <a:bodyPr>
            <a:normAutofit/>
          </a:bodyPr>
          <a:lstStyle>
            <a:lvl1pPr marL="0" indent="0" algn="ctr">
              <a:buNone/>
              <a:defRPr sz="2000">
                <a:solidFill>
                  <a:schemeClr val="tx2"/>
                </a:solidFill>
              </a:defRPr>
            </a:lvl1pPr>
            <a:lvl2pPr marL="0" indent="0">
              <a:buNone/>
              <a:defRPr/>
            </a:lvl2pPr>
            <a:lvl3pPr marL="514350" indent="0">
              <a:buNone/>
              <a:defRPr/>
            </a:lvl3pPr>
            <a:lvl4pPr marL="771525" indent="0">
              <a:buNone/>
              <a:defRPr/>
            </a:lvl4pPr>
            <a:lvl5pPr marL="1028700" indent="0">
              <a:buNone/>
              <a:defRPr/>
            </a:lvl5pPr>
          </a:lstStyle>
          <a:p>
            <a:pPr lvl="0" fontAlgn="auto"/>
            <a:r>
              <a:rPr lang="zh-CN" altLang="en-US" strike="noStrike" noProof="1" dirty="0" smtClean="0"/>
              <a:t>编辑文本</a:t>
            </a:r>
            <a:endParaRPr lang="zh-CN" altLang="en-US" strike="noStrike" noProof="1" dirty="0" smtClean="0"/>
          </a:p>
        </p:txBody>
      </p:sp>
      <p:sp>
        <p:nvSpPr>
          <p:cNvPr id="17" name="内容占位符 16"/>
          <p:cNvSpPr>
            <a:spLocks noGrp="1"/>
          </p:cNvSpPr>
          <p:nvPr>
            <p:ph sz="quarter" idx="11" hasCustomPrompt="1"/>
          </p:nvPr>
        </p:nvSpPr>
        <p:spPr>
          <a:xfrm rot="19620000">
            <a:off x="1937875" y="4272393"/>
            <a:ext cx="5768623" cy="483000"/>
          </a:xfrm>
        </p:spPr>
        <p:txBody>
          <a:bodyPr>
            <a:normAutofit/>
          </a:bodyPr>
          <a:lstStyle>
            <a:lvl1pPr marL="0" indent="0" algn="ctr">
              <a:buNone/>
              <a:defRPr sz="2000">
                <a:solidFill>
                  <a:schemeClr val="tx2"/>
                </a:solidFill>
              </a:defRPr>
            </a:lvl1pPr>
            <a:lvl2pPr marL="0" indent="0">
              <a:buNone/>
              <a:defRPr/>
            </a:lvl2pPr>
            <a:lvl3pPr marL="514350" indent="0">
              <a:buNone/>
              <a:defRPr/>
            </a:lvl3pPr>
            <a:lvl4pPr marL="771525" indent="0">
              <a:buNone/>
              <a:defRPr/>
            </a:lvl4pPr>
            <a:lvl5pPr marL="1028700" indent="0">
              <a:buNone/>
              <a:defRPr/>
            </a:lvl5pPr>
          </a:lstStyle>
          <a:p>
            <a:pPr lvl="0" fontAlgn="auto"/>
            <a:r>
              <a:rPr lang="zh-CN" altLang="en-US" strike="noStrike" noProof="1" dirty="0" smtClean="0"/>
              <a:t>编辑文本</a:t>
            </a:r>
            <a:endParaRPr lang="zh-CN" altLang="en-US" strike="noStrike" noProof="1" dirty="0" smtClean="0"/>
          </a:p>
        </p:txBody>
      </p:sp>
      <p:sp>
        <p:nvSpPr>
          <p:cNvPr id="3" name="日期占位符 2"/>
          <p:cNvSpPr>
            <a:spLocks noGrp="1"/>
          </p:cNvSpPr>
          <p:nvPr>
            <p:ph type="dt" sz="half" idx="12"/>
          </p:nvPr>
        </p:nvSpPr>
        <p:spPr>
          <a:xfrm>
            <a:off x="628650" y="6356350"/>
            <a:ext cx="2057400" cy="365125"/>
          </a:xfrm>
          <a:prstGeom prst="rect">
            <a:avLst/>
          </a:prstGeom>
        </p:spPr>
        <p:txBody>
          <a:bodyPr vert="horz" lIns="91440" tIns="45720" rIns="91440" bIns="45720" rtlCol="0" anchor="ctr">
            <a:normAutofit/>
          </a:bodyPr>
          <a:lstStyle/>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4" name="页脚占位符 3"/>
          <p:cNvSpPr>
            <a:spLocks noGrp="1"/>
          </p:cNvSpPr>
          <p:nvPr>
            <p:ph type="ftr" sz="quarter" idx="13"/>
          </p:nvPr>
        </p:nvSpPr>
        <p:spPr>
          <a:xfrm>
            <a:off x="3028950" y="6356350"/>
            <a:ext cx="3086100" cy="365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5" name="灯片编号占位符 4"/>
          <p:cNvSpPr>
            <a:spLocks noGrp="1"/>
          </p:cNvSpPr>
          <p:nvPr>
            <p:ph type="sldNum" sz="quarter" idx="14"/>
          </p:nvPr>
        </p:nvSpPr>
        <p:spPr>
          <a:xfrm>
            <a:off x="6457950" y="6356350"/>
            <a:ext cx="2057400" cy="365125"/>
          </a:xfrm>
          <a:prstGeom prst="rect">
            <a:avLst/>
          </a:prstGeom>
        </p:spPr>
        <p:txBody>
          <a:bodyPr vert="horz" lIns="91440" tIns="45720" rIns="91440" bIns="45720" rtlCol="0" anchor="ctr">
            <a:normAutofit/>
          </a:bodyPr>
          <a:lstStyle/>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3" name="页脚占位符 2"/>
          <p:cNvSpPr>
            <a:spLocks noGrp="1"/>
          </p:cNvSpPr>
          <p:nvPr>
            <p:ph type="ftr" sz="quarter" idx="11"/>
          </p:nvPr>
        </p:nvSpPr>
        <p:spPr/>
        <p:txBody>
          <a:bodyPr/>
          <a:p>
            <a:pPr fontAlgn="base"/>
            <a:endParaRPr lang="zh-CN" altLang="en-US" strike="noStrike" noProof="1"/>
          </a:p>
        </p:txBody>
      </p:sp>
      <p:sp>
        <p:nvSpPr>
          <p:cNvPr id="4" name="灯片编号占位符 3"/>
          <p:cNvSpPr>
            <a:spLocks noGrp="1"/>
          </p:cNvSpPr>
          <p:nvPr>
            <p:ph type="sldNum" sz="quarter" idx="12"/>
          </p:nvPr>
        </p:nvSpPr>
        <p:spPr/>
        <p:txBody>
          <a:bodyPr/>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629841" y="711200"/>
            <a:ext cx="3196800" cy="1600200"/>
          </a:xfrm>
        </p:spPr>
        <p:txBody>
          <a:bodyPr anchor="t" anchorCtr="0">
            <a:noAutofit/>
          </a:bodyPr>
          <a:lstStyle>
            <a:lvl1pPr>
              <a:defRPr sz="4000"/>
            </a:lvl1pPr>
          </a:lstStyle>
          <a:p>
            <a:pPr fontAlgn="auto"/>
            <a:r>
              <a:rPr lang="zh-CN" altLang="en-US" strike="noStrike" noProof="1" dirty="0" smtClean="0"/>
              <a:t>单击此处编辑标题</a:t>
            </a:r>
            <a:endParaRPr lang="zh-CN" altLang="en-US" strike="noStrike" noProof="1" dirty="0"/>
          </a:p>
        </p:txBody>
      </p:sp>
      <p:sp>
        <p:nvSpPr>
          <p:cNvPr id="3" name="图片占位符 2"/>
          <p:cNvSpPr>
            <a:spLocks noGrp="1"/>
          </p:cNvSpPr>
          <p:nvPr>
            <p:ph type="pic" idx="1"/>
          </p:nvPr>
        </p:nvSpPr>
        <p:spPr>
          <a:xfrm>
            <a:off x="4014391" y="733425"/>
            <a:ext cx="4478400" cy="54036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fontAlgn="auto"/>
            <a:endParaRPr lang="zh-CN" altLang="en-US" strike="noStrike" noProof="1"/>
          </a:p>
        </p:txBody>
      </p:sp>
      <p:sp>
        <p:nvSpPr>
          <p:cNvPr id="4" name="文本占位符 3"/>
          <p:cNvSpPr>
            <a:spLocks noGrp="1"/>
          </p:cNvSpPr>
          <p:nvPr>
            <p:ph type="body" sz="half" idx="2"/>
          </p:nvPr>
        </p:nvSpPr>
        <p:spPr>
          <a:xfrm>
            <a:off x="629841" y="2311400"/>
            <a:ext cx="3196800" cy="3811588"/>
          </a:xfrm>
        </p:spPr>
        <p:txBody>
          <a:bodyPr>
            <a:normAutofit/>
          </a:bodyPr>
          <a:lstStyle>
            <a:lvl1pPr marL="0" indent="0">
              <a:buNone/>
              <a:defRPr sz="20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fontAlgn="auto"/>
            <a:r>
              <a:rPr lang="zh-CN" altLang="en-US" strike="noStrike" noProof="1" smtClean="0"/>
              <a:t>单击此处编辑母版文本样式</a:t>
            </a:r>
            <a:endParaRPr lang="zh-CN" altLang="en-US" strike="noStrike" noProof="1" smtClean="0"/>
          </a:p>
        </p:txBody>
      </p:sp>
      <p:sp>
        <p:nvSpPr>
          <p:cNvPr id="5" name="日期占位符 4"/>
          <p:cNvSpPr>
            <a:spLocks noGrp="1"/>
          </p:cNvSpPr>
          <p:nvPr>
            <p:ph type="dt" sz="half" idx="10"/>
          </p:nvPr>
        </p:nvSpPr>
        <p:spPr/>
        <p:txBody>
          <a:bodyPr/>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6" name="页脚占位符 5"/>
          <p:cNvSpPr>
            <a:spLocks noGrp="1"/>
          </p:cNvSpPr>
          <p:nvPr>
            <p:ph type="ftr" sz="quarter" idx="11"/>
          </p:nvPr>
        </p:nvSpPr>
        <p:spPr/>
        <p:txBody>
          <a:bodyPr/>
          <a:p>
            <a:pPr fontAlgn="base"/>
            <a:endParaRPr lang="zh-CN" altLang="en-US" strike="noStrike" noProof="1"/>
          </a:p>
        </p:txBody>
      </p:sp>
      <p:sp>
        <p:nvSpPr>
          <p:cNvPr id="7" name="灯片编号占位符 6"/>
          <p:cNvSpPr>
            <a:spLocks noGrp="1"/>
          </p:cNvSpPr>
          <p:nvPr>
            <p:ph type="sldNum" sz="quarter" idx="12"/>
          </p:nvPr>
        </p:nvSpPr>
        <p:spPr/>
        <p:txBody>
          <a:bodyPr/>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normAutofit/>
          </a:bodyPr>
          <a:lstStyle/>
          <a:p>
            <a:pPr fontAlgn="auto"/>
            <a:r>
              <a:rPr lang="zh-CN" altLang="en-US" strike="noStrike" noProof="1" smtClean="0"/>
              <a:t>单击此处编辑母版标题样式</a:t>
            </a:r>
            <a:endParaRPr lang="en-US" strike="noStrike" noProof="1" dirty="0"/>
          </a:p>
        </p:txBody>
      </p:sp>
      <p:sp>
        <p:nvSpPr>
          <p:cNvPr id="3" name="Vertical Text Placeholder 2"/>
          <p:cNvSpPr>
            <a:spLocks noGrp="1"/>
          </p:cNvSpPr>
          <p:nvPr>
            <p:ph type="body" orient="vert" idx="1"/>
          </p:nvPr>
        </p:nvSpPr>
        <p:spPr>
          <a:xfrm>
            <a:off x="628650" y="365125"/>
            <a:ext cx="5800725" cy="5811838"/>
          </a:xfrm>
        </p:spPr>
        <p:txBody>
          <a:bodyPr vert="eaVert">
            <a:normAutofit/>
          </a:bodyPr>
          <a:lstStyle/>
          <a:p>
            <a:pPr lvl="0" fontAlgn="auto"/>
            <a:r>
              <a:rPr lang="zh-CN" altLang="en-US" strike="noStrike" noProof="1" smtClean="0"/>
              <a:t>单击此处编辑母版文本样式</a:t>
            </a:r>
            <a:endParaRPr lang="zh-CN" altLang="en-US" strike="noStrike" noProof="1" smtClean="0"/>
          </a:p>
          <a:p>
            <a:pPr lvl="1" fontAlgn="auto"/>
            <a:r>
              <a:rPr lang="zh-CN" altLang="en-US" strike="noStrike" noProof="1" smtClean="0"/>
              <a:t>第二级</a:t>
            </a:r>
            <a:endParaRPr lang="zh-CN" altLang="en-US" strike="noStrike" noProof="1" smtClean="0"/>
          </a:p>
          <a:p>
            <a:pPr lvl="2" fontAlgn="auto"/>
            <a:r>
              <a:rPr lang="zh-CN" altLang="en-US" strike="noStrike" noProof="1" smtClean="0"/>
              <a:t>第三级</a:t>
            </a:r>
            <a:endParaRPr lang="zh-CN" altLang="en-US" strike="noStrike" noProof="1" smtClean="0"/>
          </a:p>
          <a:p>
            <a:pPr lvl="3" fontAlgn="auto"/>
            <a:r>
              <a:rPr lang="zh-CN" altLang="en-US" strike="noStrike" noProof="1" smtClean="0"/>
              <a:t>第四级</a:t>
            </a:r>
            <a:endParaRPr lang="zh-CN" altLang="en-US" strike="noStrike" noProof="1" smtClean="0"/>
          </a:p>
          <a:p>
            <a:pPr lvl="4" fontAlgn="auto"/>
            <a:r>
              <a:rPr lang="zh-CN" altLang="en-US" strike="noStrike" noProof="1" smtClean="0"/>
              <a:t>第五级</a:t>
            </a:r>
            <a:endParaRPr lang="en-US" strike="noStrike" noProof="1" dirty="0"/>
          </a:p>
        </p:txBody>
      </p:sp>
      <p:sp>
        <p:nvSpPr>
          <p:cNvPr id="4" name="日期占位符 3"/>
          <p:cNvSpPr>
            <a:spLocks noGrp="1"/>
          </p:cNvSpPr>
          <p:nvPr>
            <p:ph type="dt" sz="half" idx="10"/>
          </p:nvPr>
        </p:nvSpPr>
        <p:spPr/>
        <p:txBody>
          <a:bodyPr/>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5" name="页脚占位符 4"/>
          <p:cNvSpPr>
            <a:spLocks noGrp="1"/>
          </p:cNvSpPr>
          <p:nvPr>
            <p:ph type="ftr" sz="quarter" idx="11"/>
          </p:nvPr>
        </p:nvSpPr>
        <p:spPr/>
        <p:txBody>
          <a:bodyPr/>
          <a:p>
            <a:pPr fontAlgn="base"/>
            <a:endParaRPr lang="zh-CN" altLang="en-US" strike="noStrike" noProof="1"/>
          </a:p>
        </p:txBody>
      </p:sp>
      <p:sp>
        <p:nvSpPr>
          <p:cNvPr id="6" name="灯片编号占位符 5"/>
          <p:cNvSpPr>
            <a:spLocks noGrp="1"/>
          </p:cNvSpPr>
          <p:nvPr>
            <p:ph type="sldNum" sz="quarter" idx="12"/>
          </p:nvPr>
        </p:nvSpPr>
        <p:spPr/>
        <p:txBody>
          <a:bodyPr/>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28200" y="408675"/>
            <a:ext cx="7887600" cy="5810400"/>
          </a:xfrm>
        </p:spPr>
        <p:txBody>
          <a:bodyPr/>
          <a:lstStyle>
            <a:lvl1pPr>
              <a:defRPr sz="2400"/>
            </a:lvl1pPr>
            <a:lvl2pPr>
              <a:defRPr sz="2000"/>
            </a:lvl2pPr>
            <a:lvl3pPr>
              <a:defRPr sz="1800"/>
            </a:lvl3pPr>
            <a:lvl4pPr>
              <a:defRPr sz="1800"/>
            </a:lvl4pPr>
            <a:lvl5pPr>
              <a:defRPr sz="1800"/>
            </a:lvl5pPr>
          </a:lstStyle>
          <a:p>
            <a:pPr lvl="0" fontAlgn="auto"/>
            <a:r>
              <a:rPr lang="zh-CN" altLang="en-US" strike="noStrike" noProof="1" dirty="0" smtClean="0"/>
              <a:t>单击此处编辑母版文本样式</a:t>
            </a:r>
            <a:endParaRPr lang="zh-CN" altLang="en-US" strike="noStrike" noProof="1" dirty="0" smtClean="0"/>
          </a:p>
          <a:p>
            <a:pPr lvl="1" fontAlgn="auto"/>
            <a:r>
              <a:rPr lang="zh-CN" altLang="en-US" strike="noStrike" noProof="1" dirty="0" smtClean="0"/>
              <a:t>第二级</a:t>
            </a:r>
            <a:endParaRPr lang="zh-CN" altLang="en-US" strike="noStrike" noProof="1" dirty="0" smtClean="0"/>
          </a:p>
          <a:p>
            <a:pPr lvl="2" fontAlgn="auto"/>
            <a:r>
              <a:rPr lang="zh-CN" altLang="en-US" strike="noStrike" noProof="1" dirty="0" smtClean="0"/>
              <a:t>第三级</a:t>
            </a:r>
            <a:endParaRPr lang="zh-CN" altLang="en-US" strike="noStrike" noProof="1" dirty="0" smtClean="0"/>
          </a:p>
          <a:p>
            <a:pPr lvl="3" fontAlgn="auto"/>
            <a:r>
              <a:rPr lang="zh-CN" altLang="en-US" strike="noStrike" noProof="1" dirty="0" smtClean="0"/>
              <a:t>第四级</a:t>
            </a:r>
            <a:endParaRPr lang="zh-CN" altLang="en-US" strike="noStrike" noProof="1" dirty="0" smtClean="0"/>
          </a:p>
          <a:p>
            <a:pPr lvl="4" fontAlgn="auto"/>
            <a:r>
              <a:rPr lang="zh-CN" altLang="en-US" strike="noStrike" noProof="1" dirty="0" smtClean="0"/>
              <a:t>第五级</a:t>
            </a:r>
            <a:endParaRPr lang="zh-CN" altLang="en-US" strike="noStrike" noProof="1" dirty="0"/>
          </a:p>
        </p:txBody>
      </p:sp>
      <p:sp>
        <p:nvSpPr>
          <p:cNvPr id="2" name="日期占位符 1"/>
          <p:cNvSpPr>
            <a:spLocks noGrp="1"/>
          </p:cNvSpPr>
          <p:nvPr>
            <p:ph type="dt" sz="half" idx="10"/>
          </p:nvPr>
        </p:nvSpPr>
        <p:spPr/>
        <p:txBody>
          <a:bodyPr/>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4" name="页脚占位符 3"/>
          <p:cNvSpPr>
            <a:spLocks noGrp="1"/>
          </p:cNvSpPr>
          <p:nvPr>
            <p:ph type="ftr" sz="quarter" idx="11"/>
          </p:nvPr>
        </p:nvSpPr>
        <p:spPr/>
        <p:txBody>
          <a:bodyPr/>
          <a:p>
            <a:pPr fontAlgn="base"/>
            <a:endParaRPr lang="zh-CN" altLang="en-US" strike="noStrike" noProof="1"/>
          </a:p>
        </p:txBody>
      </p:sp>
      <p:sp>
        <p:nvSpPr>
          <p:cNvPr id="5" name="灯片编号占位符 4"/>
          <p:cNvSpPr>
            <a:spLocks noGrp="1"/>
          </p:cNvSpPr>
          <p:nvPr>
            <p:ph type="sldNum" sz="quarter" idx="12"/>
          </p:nvPr>
        </p:nvSpPr>
        <p:spPr/>
        <p:txBody>
          <a:bodyPr/>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pic>
        <p:nvPicPr>
          <p:cNvPr id="41986" name="Picture 4" descr="WorldNetwork"/>
          <p:cNvPicPr>
            <a:picLocks noChangeAspect="1"/>
          </p:cNvPicPr>
          <p:nvPr/>
        </p:nvPicPr>
        <p:blipFill>
          <a:blip r:embed="rId2"/>
          <a:srcRect b="17458"/>
          <a:stretch>
            <a:fillRect/>
          </a:stretch>
        </p:blipFill>
        <p:spPr>
          <a:xfrm>
            <a:off x="112713" y="439738"/>
            <a:ext cx="8918575" cy="3336925"/>
          </a:xfrm>
          <a:prstGeom prst="rect">
            <a:avLst/>
          </a:prstGeom>
          <a:noFill/>
          <a:ln w="9525">
            <a:noFill/>
          </a:ln>
        </p:spPr>
      </p:pic>
      <p:grpSp>
        <p:nvGrpSpPr>
          <p:cNvPr id="41987" name="组合 7"/>
          <p:cNvGrpSpPr/>
          <p:nvPr/>
        </p:nvGrpSpPr>
        <p:grpSpPr>
          <a:xfrm>
            <a:off x="730250" y="1066800"/>
            <a:ext cx="506413" cy="504825"/>
            <a:chOff x="1519237" y="1651743"/>
            <a:chExt cx="447675" cy="447675"/>
          </a:xfrm>
        </p:grpSpPr>
        <p:sp>
          <p:nvSpPr>
            <p:cNvPr id="9" name="椭圆 8"/>
            <p:cNvSpPr/>
            <p:nvPr/>
          </p:nvSpPr>
          <p:spPr>
            <a:xfrm>
              <a:off x="1519237" y="1651743"/>
              <a:ext cx="447675" cy="447675"/>
            </a:xfrm>
            <a:prstGeom prst="ellipse">
              <a:avLst/>
            </a:prstGeom>
            <a:solidFill>
              <a:schemeClr val="accent1">
                <a:lumMod val="50000"/>
              </a:schemeClr>
            </a:solidFill>
            <a:ln w="1905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lnSpc>
                  <a:spcPct val="80000"/>
                </a:lnSpc>
              </a:pPr>
              <a:endParaRPr lang="zh-CN" altLang="en-US" sz="2000">
                <a:solidFill>
                  <a:srgbClr val="FFFFFF"/>
                </a:solidFill>
                <a:latin typeface="Arial" panose="020B0604020202020204" pitchFamily="34" charset="0"/>
                <a:ea typeface="黑体" panose="02010609060101010101" charset="-122"/>
              </a:endParaRPr>
            </a:p>
          </p:txBody>
        </p:sp>
        <p:sp>
          <p:nvSpPr>
            <p:cNvPr id="10" name="KSO_Shape"/>
            <p:cNvSpPr/>
            <p:nvPr/>
          </p:nvSpPr>
          <p:spPr bwMode="auto">
            <a:xfrm>
              <a:off x="1621221" y="1704975"/>
              <a:ext cx="247650" cy="313481"/>
            </a:xfrm>
            <a:custGeom>
              <a:avLst/>
              <a:gdLst>
                <a:gd name="T0" fmla="*/ 508479 w 1679575"/>
                <a:gd name="T1" fmla="*/ 933537 h 2125662"/>
                <a:gd name="T2" fmla="*/ 645344 w 1679575"/>
                <a:gd name="T3" fmla="*/ 1004349 h 2125662"/>
                <a:gd name="T4" fmla="*/ 637947 w 1679575"/>
                <a:gd name="T5" fmla="*/ 1045870 h 2125662"/>
                <a:gd name="T6" fmla="*/ 629410 w 1679575"/>
                <a:gd name="T7" fmla="*/ 1095637 h 2125662"/>
                <a:gd name="T8" fmla="*/ 645913 w 1679575"/>
                <a:gd name="T9" fmla="*/ 1148533 h 2125662"/>
                <a:gd name="T10" fmla="*/ 923628 w 1679575"/>
                <a:gd name="T11" fmla="*/ 1679766 h 2125662"/>
                <a:gd name="T12" fmla="*/ 886068 w 1679575"/>
                <a:gd name="T13" fmla="*/ 1137442 h 2125662"/>
                <a:gd name="T14" fmla="*/ 896597 w 1679575"/>
                <a:gd name="T15" fmla="*/ 1083408 h 2125662"/>
                <a:gd name="T16" fmla="*/ 885214 w 1679575"/>
                <a:gd name="T17" fmla="*/ 1039044 h 2125662"/>
                <a:gd name="T18" fmla="*/ 917083 w 1679575"/>
                <a:gd name="T19" fmla="*/ 999799 h 2125662"/>
                <a:gd name="T20" fmla="*/ 1048543 w 1679575"/>
                <a:gd name="T21" fmla="*/ 927280 h 2125662"/>
                <a:gd name="T22" fmla="*/ 1168905 w 1679575"/>
                <a:gd name="T23" fmla="*/ 933822 h 2125662"/>
                <a:gd name="T24" fmla="*/ 1257397 w 1679575"/>
                <a:gd name="T25" fmla="*/ 1021128 h 2125662"/>
                <a:gd name="T26" fmla="*/ 1333655 w 1679575"/>
                <a:gd name="T27" fmla="*/ 1118957 h 2125662"/>
                <a:gd name="T28" fmla="*/ 1397392 w 1679575"/>
                <a:gd name="T29" fmla="*/ 1227592 h 2125662"/>
                <a:gd name="T30" fmla="*/ 1446903 w 1679575"/>
                <a:gd name="T31" fmla="*/ 1349025 h 2125662"/>
                <a:gd name="T32" fmla="*/ 1482186 w 1679575"/>
                <a:gd name="T33" fmla="*/ 1483540 h 2125662"/>
                <a:gd name="T34" fmla="*/ 1501820 w 1679575"/>
                <a:gd name="T35" fmla="*/ 1632274 h 2125662"/>
                <a:gd name="T36" fmla="*/ 1439790 w 1679575"/>
                <a:gd name="T37" fmla="*/ 1742331 h 2125662"/>
                <a:gd name="T38" fmla="*/ 1242601 w 1679575"/>
                <a:gd name="T39" fmla="*/ 1826794 h 2125662"/>
                <a:gd name="T40" fmla="*/ 1035738 w 1679575"/>
                <a:gd name="T41" fmla="*/ 1881112 h 2125662"/>
                <a:gd name="T42" fmla="*/ 822331 w 1679575"/>
                <a:gd name="T43" fmla="*/ 1904432 h 2125662"/>
                <a:gd name="T44" fmla="*/ 596403 w 1679575"/>
                <a:gd name="T45" fmla="*/ 1894194 h 2125662"/>
                <a:gd name="T46" fmla="*/ 373036 w 1679575"/>
                <a:gd name="T47" fmla="*/ 1847838 h 2125662"/>
                <a:gd name="T48" fmla="*/ 159344 w 1679575"/>
                <a:gd name="T49" fmla="*/ 1766788 h 2125662"/>
                <a:gd name="T50" fmla="*/ 0 w 1679575"/>
                <a:gd name="T51" fmla="*/ 1676354 h 2125662"/>
                <a:gd name="T52" fmla="*/ 15365 w 1679575"/>
                <a:gd name="T53" fmla="*/ 1518519 h 2125662"/>
                <a:gd name="T54" fmla="*/ 47234 w 1679575"/>
                <a:gd name="T55" fmla="*/ 1376611 h 2125662"/>
                <a:gd name="T56" fmla="*/ 94468 w 1679575"/>
                <a:gd name="T57" fmla="*/ 1249206 h 2125662"/>
                <a:gd name="T58" fmla="*/ 155930 w 1679575"/>
                <a:gd name="T59" fmla="*/ 1135735 h 2125662"/>
                <a:gd name="T60" fmla="*/ 230765 w 1679575"/>
                <a:gd name="T61" fmla="*/ 1035348 h 2125662"/>
                <a:gd name="T62" fmla="*/ 317835 w 1679575"/>
                <a:gd name="T63" fmla="*/ 946334 h 2125662"/>
                <a:gd name="T64" fmla="*/ 427669 w 1679575"/>
                <a:gd name="T65" fmla="*/ 860449 h 2125662"/>
                <a:gd name="T66" fmla="*/ 831848 w 1679575"/>
                <a:gd name="T67" fmla="*/ 5125 h 2125662"/>
                <a:gd name="T68" fmla="*/ 927152 w 1679575"/>
                <a:gd name="T69" fmla="*/ 31035 h 2125662"/>
                <a:gd name="T70" fmla="*/ 1013353 w 1679575"/>
                <a:gd name="T71" fmla="*/ 76590 h 2125662"/>
                <a:gd name="T72" fmla="*/ 1087035 w 1679575"/>
                <a:gd name="T73" fmla="*/ 138945 h 2125662"/>
                <a:gd name="T74" fmla="*/ 1145356 w 1679575"/>
                <a:gd name="T75" fmla="*/ 215250 h 2125662"/>
                <a:gd name="T76" fmla="*/ 1186607 w 1679575"/>
                <a:gd name="T77" fmla="*/ 303514 h 2125662"/>
                <a:gd name="T78" fmla="*/ 1207944 w 1679575"/>
                <a:gd name="T79" fmla="*/ 401174 h 2125662"/>
                <a:gd name="T80" fmla="*/ 1205383 w 1679575"/>
                <a:gd name="T81" fmla="*/ 513924 h 2125662"/>
                <a:gd name="T82" fmla="*/ 1172382 w 1679575"/>
                <a:gd name="T83" fmla="*/ 626673 h 2125662"/>
                <a:gd name="T84" fmla="*/ 1112924 w 1679575"/>
                <a:gd name="T85" fmla="*/ 725187 h 2125662"/>
                <a:gd name="T86" fmla="*/ 1030706 w 1679575"/>
                <a:gd name="T87" fmla="*/ 804625 h 2125662"/>
                <a:gd name="T88" fmla="*/ 915204 w 1679575"/>
                <a:gd name="T89" fmla="*/ 867264 h 2125662"/>
                <a:gd name="T90" fmla="*/ 837253 w 1679575"/>
                <a:gd name="T91" fmla="*/ 887764 h 2125662"/>
                <a:gd name="T92" fmla="*/ 753044 w 1679575"/>
                <a:gd name="T93" fmla="*/ 893458 h 2125662"/>
                <a:gd name="T94" fmla="*/ 658879 w 1679575"/>
                <a:gd name="T95" fmla="*/ 881215 h 2125662"/>
                <a:gd name="T96" fmla="*/ 572394 w 1679575"/>
                <a:gd name="T97" fmla="*/ 850180 h 2125662"/>
                <a:gd name="T98" fmla="*/ 494728 w 1679575"/>
                <a:gd name="T99" fmla="*/ 802917 h 2125662"/>
                <a:gd name="T100" fmla="*/ 424459 w 1679575"/>
                <a:gd name="T101" fmla="*/ 736576 h 2125662"/>
                <a:gd name="T102" fmla="*/ 366992 w 1679575"/>
                <a:gd name="T103" fmla="*/ 651159 h 2125662"/>
                <a:gd name="T104" fmla="*/ 330578 w 1679575"/>
                <a:gd name="T105" fmla="*/ 553500 h 2125662"/>
                <a:gd name="T106" fmla="*/ 317206 w 1679575"/>
                <a:gd name="T107" fmla="*/ 446729 h 2125662"/>
                <a:gd name="T108" fmla="*/ 328586 w 1679575"/>
                <a:gd name="T109" fmla="*/ 345653 h 2125662"/>
                <a:gd name="T110" fmla="*/ 361587 w 1679575"/>
                <a:gd name="T111" fmla="*/ 253403 h 2125662"/>
                <a:gd name="T112" fmla="*/ 412795 w 1679575"/>
                <a:gd name="T113" fmla="*/ 171118 h 2125662"/>
                <a:gd name="T114" fmla="*/ 479934 w 1679575"/>
                <a:gd name="T115" fmla="*/ 101931 h 2125662"/>
                <a:gd name="T116" fmla="*/ 560729 w 1679575"/>
                <a:gd name="T117" fmla="*/ 48972 h 2125662"/>
                <a:gd name="T118" fmla="*/ 652620 w 1679575"/>
                <a:gd name="T119" fmla="*/ 13952 h 2125662"/>
                <a:gd name="T120" fmla="*/ 752191 w 1679575"/>
                <a:gd name="T121" fmla="*/ 0 h 212566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679575" h="2125662">
                  <a:moveTo>
                    <a:pt x="481421" y="957262"/>
                  </a:moveTo>
                  <a:lnTo>
                    <a:pt x="484914" y="961070"/>
                  </a:lnTo>
                  <a:lnTo>
                    <a:pt x="490948" y="968686"/>
                  </a:lnTo>
                  <a:lnTo>
                    <a:pt x="497299" y="975667"/>
                  </a:lnTo>
                  <a:lnTo>
                    <a:pt x="510319" y="990264"/>
                  </a:lnTo>
                  <a:lnTo>
                    <a:pt x="523657" y="1003909"/>
                  </a:lnTo>
                  <a:lnTo>
                    <a:pt x="537947" y="1017237"/>
                  </a:lnTo>
                  <a:lnTo>
                    <a:pt x="552237" y="1029613"/>
                  </a:lnTo>
                  <a:lnTo>
                    <a:pt x="567480" y="1041671"/>
                  </a:lnTo>
                  <a:lnTo>
                    <a:pt x="583040" y="1053095"/>
                  </a:lnTo>
                  <a:lnTo>
                    <a:pt x="598601" y="1063884"/>
                  </a:lnTo>
                  <a:lnTo>
                    <a:pt x="615114" y="1074039"/>
                  </a:lnTo>
                  <a:lnTo>
                    <a:pt x="631627" y="1083558"/>
                  </a:lnTo>
                  <a:lnTo>
                    <a:pt x="649093" y="1092126"/>
                  </a:lnTo>
                  <a:lnTo>
                    <a:pt x="666241" y="1100377"/>
                  </a:lnTo>
                  <a:lnTo>
                    <a:pt x="684025" y="1107993"/>
                  </a:lnTo>
                  <a:lnTo>
                    <a:pt x="701808" y="1114657"/>
                  </a:lnTo>
                  <a:lnTo>
                    <a:pt x="720226" y="1120686"/>
                  </a:lnTo>
                  <a:lnTo>
                    <a:pt x="738645" y="1125763"/>
                  </a:lnTo>
                  <a:lnTo>
                    <a:pt x="734517" y="1130840"/>
                  </a:lnTo>
                  <a:lnTo>
                    <a:pt x="730706" y="1135283"/>
                  </a:lnTo>
                  <a:lnTo>
                    <a:pt x="727213" y="1140043"/>
                  </a:lnTo>
                  <a:lnTo>
                    <a:pt x="723402" y="1145437"/>
                  </a:lnTo>
                  <a:lnTo>
                    <a:pt x="720544" y="1150515"/>
                  </a:lnTo>
                  <a:lnTo>
                    <a:pt x="717368" y="1155909"/>
                  </a:lnTo>
                  <a:lnTo>
                    <a:pt x="714510" y="1161304"/>
                  </a:lnTo>
                  <a:lnTo>
                    <a:pt x="711970" y="1167016"/>
                  </a:lnTo>
                  <a:lnTo>
                    <a:pt x="710064" y="1172410"/>
                  </a:lnTo>
                  <a:lnTo>
                    <a:pt x="708159" y="1178439"/>
                  </a:lnTo>
                  <a:lnTo>
                    <a:pt x="706254" y="1184151"/>
                  </a:lnTo>
                  <a:lnTo>
                    <a:pt x="704983" y="1190498"/>
                  </a:lnTo>
                  <a:lnTo>
                    <a:pt x="704031" y="1196210"/>
                  </a:lnTo>
                  <a:lnTo>
                    <a:pt x="702761" y="1202556"/>
                  </a:lnTo>
                  <a:lnTo>
                    <a:pt x="702443" y="1208903"/>
                  </a:lnTo>
                  <a:lnTo>
                    <a:pt x="702125" y="1215249"/>
                  </a:lnTo>
                  <a:lnTo>
                    <a:pt x="702443" y="1222548"/>
                  </a:lnTo>
                  <a:lnTo>
                    <a:pt x="703078" y="1229529"/>
                  </a:lnTo>
                  <a:lnTo>
                    <a:pt x="704348" y="1236510"/>
                  </a:lnTo>
                  <a:lnTo>
                    <a:pt x="705619" y="1243174"/>
                  </a:lnTo>
                  <a:lnTo>
                    <a:pt x="707206" y="1249838"/>
                  </a:lnTo>
                  <a:lnTo>
                    <a:pt x="709112" y="1256819"/>
                  </a:lnTo>
                  <a:lnTo>
                    <a:pt x="711652" y="1263166"/>
                  </a:lnTo>
                  <a:lnTo>
                    <a:pt x="714193" y="1269512"/>
                  </a:lnTo>
                  <a:lnTo>
                    <a:pt x="717686" y="1275542"/>
                  </a:lnTo>
                  <a:lnTo>
                    <a:pt x="720861" y="1281571"/>
                  </a:lnTo>
                  <a:lnTo>
                    <a:pt x="724355" y="1287283"/>
                  </a:lnTo>
                  <a:lnTo>
                    <a:pt x="728483" y="1292995"/>
                  </a:lnTo>
                  <a:lnTo>
                    <a:pt x="732611" y="1298389"/>
                  </a:lnTo>
                  <a:lnTo>
                    <a:pt x="737057" y="1303784"/>
                  </a:lnTo>
                  <a:lnTo>
                    <a:pt x="742138" y="1308861"/>
                  </a:lnTo>
                  <a:lnTo>
                    <a:pt x="746901" y="1313304"/>
                  </a:lnTo>
                  <a:lnTo>
                    <a:pt x="672275" y="1874339"/>
                  </a:lnTo>
                  <a:lnTo>
                    <a:pt x="854237" y="2050773"/>
                  </a:lnTo>
                  <a:lnTo>
                    <a:pt x="1030800" y="1874339"/>
                  </a:lnTo>
                  <a:lnTo>
                    <a:pt x="956173" y="1313304"/>
                  </a:lnTo>
                  <a:lnTo>
                    <a:pt x="961572" y="1308544"/>
                  </a:lnTo>
                  <a:lnTo>
                    <a:pt x="966018" y="1303466"/>
                  </a:lnTo>
                  <a:lnTo>
                    <a:pt x="970781" y="1298072"/>
                  </a:lnTo>
                  <a:lnTo>
                    <a:pt x="974910" y="1292995"/>
                  </a:lnTo>
                  <a:lnTo>
                    <a:pt x="978720" y="1286965"/>
                  </a:lnTo>
                  <a:lnTo>
                    <a:pt x="982531" y="1281571"/>
                  </a:lnTo>
                  <a:lnTo>
                    <a:pt x="986024" y="1275224"/>
                  </a:lnTo>
                  <a:lnTo>
                    <a:pt x="988882" y="1269195"/>
                  </a:lnTo>
                  <a:lnTo>
                    <a:pt x="991423" y="1262849"/>
                  </a:lnTo>
                  <a:lnTo>
                    <a:pt x="994281" y="1256502"/>
                  </a:lnTo>
                  <a:lnTo>
                    <a:pt x="996186" y="1249838"/>
                  </a:lnTo>
                  <a:lnTo>
                    <a:pt x="997774" y="1243174"/>
                  </a:lnTo>
                  <a:lnTo>
                    <a:pt x="999044" y="1236510"/>
                  </a:lnTo>
                  <a:lnTo>
                    <a:pt x="999997" y="1229212"/>
                  </a:lnTo>
                  <a:lnTo>
                    <a:pt x="1000632" y="1222548"/>
                  </a:lnTo>
                  <a:lnTo>
                    <a:pt x="1000632" y="1215249"/>
                  </a:lnTo>
                  <a:lnTo>
                    <a:pt x="1000632" y="1208903"/>
                  </a:lnTo>
                  <a:lnTo>
                    <a:pt x="1000314" y="1203191"/>
                  </a:lnTo>
                  <a:lnTo>
                    <a:pt x="999679" y="1197479"/>
                  </a:lnTo>
                  <a:lnTo>
                    <a:pt x="998727" y="1191767"/>
                  </a:lnTo>
                  <a:lnTo>
                    <a:pt x="997456" y="1186055"/>
                  </a:lnTo>
                  <a:lnTo>
                    <a:pt x="996186" y="1180661"/>
                  </a:lnTo>
                  <a:lnTo>
                    <a:pt x="994598" y="1175266"/>
                  </a:lnTo>
                  <a:lnTo>
                    <a:pt x="992375" y="1169872"/>
                  </a:lnTo>
                  <a:lnTo>
                    <a:pt x="990152" y="1164794"/>
                  </a:lnTo>
                  <a:lnTo>
                    <a:pt x="987929" y="1159400"/>
                  </a:lnTo>
                  <a:lnTo>
                    <a:pt x="985389" y="1154640"/>
                  </a:lnTo>
                  <a:lnTo>
                    <a:pt x="982849" y="1149563"/>
                  </a:lnTo>
                  <a:lnTo>
                    <a:pt x="979355" y="1144803"/>
                  </a:lnTo>
                  <a:lnTo>
                    <a:pt x="976497" y="1139725"/>
                  </a:lnTo>
                  <a:lnTo>
                    <a:pt x="973004" y="1135283"/>
                  </a:lnTo>
                  <a:lnTo>
                    <a:pt x="969829" y="1130840"/>
                  </a:lnTo>
                  <a:lnTo>
                    <a:pt x="987612" y="1126398"/>
                  </a:lnTo>
                  <a:lnTo>
                    <a:pt x="1005713" y="1121320"/>
                  </a:lnTo>
                  <a:lnTo>
                    <a:pt x="1023496" y="1115609"/>
                  </a:lnTo>
                  <a:lnTo>
                    <a:pt x="1041280" y="1109262"/>
                  </a:lnTo>
                  <a:lnTo>
                    <a:pt x="1058428" y="1101963"/>
                  </a:lnTo>
                  <a:lnTo>
                    <a:pt x="1075576" y="1094665"/>
                  </a:lnTo>
                  <a:lnTo>
                    <a:pt x="1092089" y="1086097"/>
                  </a:lnTo>
                  <a:lnTo>
                    <a:pt x="1108602" y="1076895"/>
                  </a:lnTo>
                  <a:lnTo>
                    <a:pt x="1124480" y="1067375"/>
                  </a:lnTo>
                  <a:lnTo>
                    <a:pt x="1140041" y="1056903"/>
                  </a:lnTo>
                  <a:lnTo>
                    <a:pt x="1155601" y="1046114"/>
                  </a:lnTo>
                  <a:lnTo>
                    <a:pt x="1170209" y="1034690"/>
                  </a:lnTo>
                  <a:lnTo>
                    <a:pt x="1184817" y="1022632"/>
                  </a:lnTo>
                  <a:lnTo>
                    <a:pt x="1198472" y="1009938"/>
                  </a:lnTo>
                  <a:lnTo>
                    <a:pt x="1211809" y="996928"/>
                  </a:lnTo>
                  <a:lnTo>
                    <a:pt x="1225147" y="983283"/>
                  </a:lnTo>
                  <a:lnTo>
                    <a:pt x="1228640" y="979792"/>
                  </a:lnTo>
                  <a:lnTo>
                    <a:pt x="1232451" y="982966"/>
                  </a:lnTo>
                  <a:lnTo>
                    <a:pt x="1257220" y="1002005"/>
                  </a:lnTo>
                  <a:lnTo>
                    <a:pt x="1281037" y="1021680"/>
                  </a:lnTo>
                  <a:lnTo>
                    <a:pt x="1304537" y="1041989"/>
                  </a:lnTo>
                  <a:lnTo>
                    <a:pt x="1316604" y="1052143"/>
                  </a:lnTo>
                  <a:lnTo>
                    <a:pt x="1327719" y="1062615"/>
                  </a:lnTo>
                  <a:lnTo>
                    <a:pt x="1338833" y="1073404"/>
                  </a:lnTo>
                  <a:lnTo>
                    <a:pt x="1349948" y="1084193"/>
                  </a:lnTo>
                  <a:lnTo>
                    <a:pt x="1361062" y="1094982"/>
                  </a:lnTo>
                  <a:lnTo>
                    <a:pt x="1371860" y="1105771"/>
                  </a:lnTo>
                  <a:lnTo>
                    <a:pt x="1382339" y="1116561"/>
                  </a:lnTo>
                  <a:lnTo>
                    <a:pt x="1392818" y="1127984"/>
                  </a:lnTo>
                  <a:lnTo>
                    <a:pt x="1403298" y="1139408"/>
                  </a:lnTo>
                  <a:lnTo>
                    <a:pt x="1413460" y="1150832"/>
                  </a:lnTo>
                  <a:lnTo>
                    <a:pt x="1423304" y="1162573"/>
                  </a:lnTo>
                  <a:lnTo>
                    <a:pt x="1433149" y="1174314"/>
                  </a:lnTo>
                  <a:lnTo>
                    <a:pt x="1442675" y="1186373"/>
                  </a:lnTo>
                  <a:lnTo>
                    <a:pt x="1452202" y="1198748"/>
                  </a:lnTo>
                  <a:lnTo>
                    <a:pt x="1461411" y="1210807"/>
                  </a:lnTo>
                  <a:lnTo>
                    <a:pt x="1470621" y="1223183"/>
                  </a:lnTo>
                  <a:lnTo>
                    <a:pt x="1479830" y="1235876"/>
                  </a:lnTo>
                  <a:lnTo>
                    <a:pt x="1488404" y="1248569"/>
                  </a:lnTo>
                  <a:lnTo>
                    <a:pt x="1496978" y="1261262"/>
                  </a:lnTo>
                  <a:lnTo>
                    <a:pt x="1505552" y="1274272"/>
                  </a:lnTo>
                  <a:lnTo>
                    <a:pt x="1513809" y="1287600"/>
                  </a:lnTo>
                  <a:lnTo>
                    <a:pt x="1521748" y="1300611"/>
                  </a:lnTo>
                  <a:lnTo>
                    <a:pt x="1529687" y="1314573"/>
                  </a:lnTo>
                  <a:lnTo>
                    <a:pt x="1537308" y="1328218"/>
                  </a:lnTo>
                  <a:lnTo>
                    <a:pt x="1544930" y="1341863"/>
                  </a:lnTo>
                  <a:lnTo>
                    <a:pt x="1552234" y="1355826"/>
                  </a:lnTo>
                  <a:lnTo>
                    <a:pt x="1559537" y="1369788"/>
                  </a:lnTo>
                  <a:lnTo>
                    <a:pt x="1566206" y="1384385"/>
                  </a:lnTo>
                  <a:lnTo>
                    <a:pt x="1573193" y="1398982"/>
                  </a:lnTo>
                  <a:lnTo>
                    <a:pt x="1579544" y="1413579"/>
                  </a:lnTo>
                  <a:lnTo>
                    <a:pt x="1586213" y="1428176"/>
                  </a:lnTo>
                  <a:lnTo>
                    <a:pt x="1592246" y="1443725"/>
                  </a:lnTo>
                  <a:lnTo>
                    <a:pt x="1598280" y="1458640"/>
                  </a:lnTo>
                  <a:lnTo>
                    <a:pt x="1603996" y="1473871"/>
                  </a:lnTo>
                  <a:lnTo>
                    <a:pt x="1609712" y="1489738"/>
                  </a:lnTo>
                  <a:lnTo>
                    <a:pt x="1614793" y="1505287"/>
                  </a:lnTo>
                  <a:lnTo>
                    <a:pt x="1620191" y="1521153"/>
                  </a:lnTo>
                  <a:lnTo>
                    <a:pt x="1624955" y="1537337"/>
                  </a:lnTo>
                  <a:lnTo>
                    <a:pt x="1630036" y="1553521"/>
                  </a:lnTo>
                  <a:lnTo>
                    <a:pt x="1634482" y="1570339"/>
                  </a:lnTo>
                  <a:lnTo>
                    <a:pt x="1638610" y="1586840"/>
                  </a:lnTo>
                  <a:lnTo>
                    <a:pt x="1643056" y="1603976"/>
                  </a:lnTo>
                  <a:lnTo>
                    <a:pt x="1646867" y="1620794"/>
                  </a:lnTo>
                  <a:lnTo>
                    <a:pt x="1650677" y="1637930"/>
                  </a:lnTo>
                  <a:lnTo>
                    <a:pt x="1654170" y="1655383"/>
                  </a:lnTo>
                  <a:lnTo>
                    <a:pt x="1657664" y="1673153"/>
                  </a:lnTo>
                  <a:lnTo>
                    <a:pt x="1660522" y="1690923"/>
                  </a:lnTo>
                  <a:lnTo>
                    <a:pt x="1663697" y="1709011"/>
                  </a:lnTo>
                  <a:lnTo>
                    <a:pt x="1666238" y="1727099"/>
                  </a:lnTo>
                  <a:lnTo>
                    <a:pt x="1668461" y="1745821"/>
                  </a:lnTo>
                  <a:lnTo>
                    <a:pt x="1670684" y="1764226"/>
                  </a:lnTo>
                  <a:lnTo>
                    <a:pt x="1672589" y="1783266"/>
                  </a:lnTo>
                  <a:lnTo>
                    <a:pt x="1674177" y="1802305"/>
                  </a:lnTo>
                  <a:lnTo>
                    <a:pt x="1676082" y="1821345"/>
                  </a:lnTo>
                  <a:lnTo>
                    <a:pt x="1677352" y="1841019"/>
                  </a:lnTo>
                  <a:lnTo>
                    <a:pt x="1678305" y="1860694"/>
                  </a:lnTo>
                  <a:lnTo>
                    <a:pt x="1679258" y="1880368"/>
                  </a:lnTo>
                  <a:lnTo>
                    <a:pt x="1679575" y="1900677"/>
                  </a:lnTo>
                  <a:lnTo>
                    <a:pt x="1679575" y="1903850"/>
                  </a:lnTo>
                  <a:lnTo>
                    <a:pt x="1677035" y="1905437"/>
                  </a:lnTo>
                  <a:lnTo>
                    <a:pt x="1653853" y="1918765"/>
                  </a:lnTo>
                  <a:lnTo>
                    <a:pt x="1630353" y="1931775"/>
                  </a:lnTo>
                  <a:lnTo>
                    <a:pt x="1606854" y="1944151"/>
                  </a:lnTo>
                  <a:lnTo>
                    <a:pt x="1583037" y="1956209"/>
                  </a:lnTo>
                  <a:lnTo>
                    <a:pt x="1558902" y="1967950"/>
                  </a:lnTo>
                  <a:lnTo>
                    <a:pt x="1534768" y="1979374"/>
                  </a:lnTo>
                  <a:lnTo>
                    <a:pt x="1510316" y="1990163"/>
                  </a:lnTo>
                  <a:lnTo>
                    <a:pt x="1485864" y="2000635"/>
                  </a:lnTo>
                  <a:lnTo>
                    <a:pt x="1461411" y="2010790"/>
                  </a:lnTo>
                  <a:lnTo>
                    <a:pt x="1436642" y="2020627"/>
                  </a:lnTo>
                  <a:lnTo>
                    <a:pt x="1411872" y="2029512"/>
                  </a:lnTo>
                  <a:lnTo>
                    <a:pt x="1386785" y="2038397"/>
                  </a:lnTo>
                  <a:lnTo>
                    <a:pt x="1361380" y="2046965"/>
                  </a:lnTo>
                  <a:lnTo>
                    <a:pt x="1335975" y="2054581"/>
                  </a:lnTo>
                  <a:lnTo>
                    <a:pt x="1310570" y="2062514"/>
                  </a:lnTo>
                  <a:lnTo>
                    <a:pt x="1285166" y="2069495"/>
                  </a:lnTo>
                  <a:lnTo>
                    <a:pt x="1259443" y="2076159"/>
                  </a:lnTo>
                  <a:lnTo>
                    <a:pt x="1233403" y="2082506"/>
                  </a:lnTo>
                  <a:lnTo>
                    <a:pt x="1207681" y="2088535"/>
                  </a:lnTo>
                  <a:lnTo>
                    <a:pt x="1181959" y="2093929"/>
                  </a:lnTo>
                  <a:lnTo>
                    <a:pt x="1155919" y="2099007"/>
                  </a:lnTo>
                  <a:lnTo>
                    <a:pt x="1129561" y="2103767"/>
                  </a:lnTo>
                  <a:lnTo>
                    <a:pt x="1103204" y="2107892"/>
                  </a:lnTo>
                  <a:lnTo>
                    <a:pt x="1077164" y="2111382"/>
                  </a:lnTo>
                  <a:lnTo>
                    <a:pt x="1050806" y="2114873"/>
                  </a:lnTo>
                  <a:lnTo>
                    <a:pt x="1024131" y="2117729"/>
                  </a:lnTo>
                  <a:lnTo>
                    <a:pt x="997774" y="2119950"/>
                  </a:lnTo>
                  <a:lnTo>
                    <a:pt x="971099" y="2121854"/>
                  </a:lnTo>
                  <a:lnTo>
                    <a:pt x="944424" y="2123441"/>
                  </a:lnTo>
                  <a:lnTo>
                    <a:pt x="917749" y="2125028"/>
                  </a:lnTo>
                  <a:lnTo>
                    <a:pt x="891074" y="2125662"/>
                  </a:lnTo>
                  <a:lnTo>
                    <a:pt x="864399" y="2125662"/>
                  </a:lnTo>
                  <a:lnTo>
                    <a:pt x="835818" y="2125662"/>
                  </a:lnTo>
                  <a:lnTo>
                    <a:pt x="807238" y="2124710"/>
                  </a:lnTo>
                  <a:lnTo>
                    <a:pt x="778657" y="2123124"/>
                  </a:lnTo>
                  <a:lnTo>
                    <a:pt x="750395" y="2121537"/>
                  </a:lnTo>
                  <a:lnTo>
                    <a:pt x="722132" y="2119316"/>
                  </a:lnTo>
                  <a:lnTo>
                    <a:pt x="693869" y="2116777"/>
                  </a:lnTo>
                  <a:lnTo>
                    <a:pt x="665606" y="2113604"/>
                  </a:lnTo>
                  <a:lnTo>
                    <a:pt x="637661" y="2109478"/>
                  </a:lnTo>
                  <a:lnTo>
                    <a:pt x="609398" y="2105353"/>
                  </a:lnTo>
                  <a:lnTo>
                    <a:pt x="581453" y="2100593"/>
                  </a:lnTo>
                  <a:lnTo>
                    <a:pt x="553825" y="2095199"/>
                  </a:lnTo>
                  <a:lnTo>
                    <a:pt x="525880" y="2089487"/>
                  </a:lnTo>
                  <a:lnTo>
                    <a:pt x="498252" y="2083458"/>
                  </a:lnTo>
                  <a:lnTo>
                    <a:pt x="470624" y="2076476"/>
                  </a:lnTo>
                  <a:lnTo>
                    <a:pt x="443314" y="2069495"/>
                  </a:lnTo>
                  <a:lnTo>
                    <a:pt x="416321" y="2061879"/>
                  </a:lnTo>
                  <a:lnTo>
                    <a:pt x="389011" y="2053629"/>
                  </a:lnTo>
                  <a:lnTo>
                    <a:pt x="362019" y="2045378"/>
                  </a:lnTo>
                  <a:lnTo>
                    <a:pt x="335343" y="2036176"/>
                  </a:lnTo>
                  <a:lnTo>
                    <a:pt x="308668" y="2026656"/>
                  </a:lnTo>
                  <a:lnTo>
                    <a:pt x="282311" y="2016502"/>
                  </a:lnTo>
                  <a:lnTo>
                    <a:pt x="255953" y="2006030"/>
                  </a:lnTo>
                  <a:lnTo>
                    <a:pt x="229913" y="1994923"/>
                  </a:lnTo>
                  <a:lnTo>
                    <a:pt x="203556" y="1983499"/>
                  </a:lnTo>
                  <a:lnTo>
                    <a:pt x="177833" y="1971441"/>
                  </a:lnTo>
                  <a:lnTo>
                    <a:pt x="152429" y="1959065"/>
                  </a:lnTo>
                  <a:lnTo>
                    <a:pt x="127024" y="1946372"/>
                  </a:lnTo>
                  <a:lnTo>
                    <a:pt x="101619" y="1933044"/>
                  </a:lnTo>
                  <a:lnTo>
                    <a:pt x="76532" y="1919399"/>
                  </a:lnTo>
                  <a:lnTo>
                    <a:pt x="51762" y="1905437"/>
                  </a:lnTo>
                  <a:lnTo>
                    <a:pt x="27310" y="1890523"/>
                  </a:lnTo>
                  <a:lnTo>
                    <a:pt x="2858" y="1875291"/>
                  </a:lnTo>
                  <a:lnTo>
                    <a:pt x="0" y="1888301"/>
                  </a:lnTo>
                  <a:lnTo>
                    <a:pt x="0" y="1870531"/>
                  </a:lnTo>
                  <a:lnTo>
                    <a:pt x="952" y="1850222"/>
                  </a:lnTo>
                  <a:lnTo>
                    <a:pt x="2223" y="1829913"/>
                  </a:lnTo>
                  <a:lnTo>
                    <a:pt x="3493" y="1809604"/>
                  </a:lnTo>
                  <a:lnTo>
                    <a:pt x="5398" y="1790247"/>
                  </a:lnTo>
                  <a:lnTo>
                    <a:pt x="6986" y="1770573"/>
                  </a:lnTo>
                  <a:lnTo>
                    <a:pt x="9209" y="1750898"/>
                  </a:lnTo>
                  <a:lnTo>
                    <a:pt x="11749" y="1732176"/>
                  </a:lnTo>
                  <a:lnTo>
                    <a:pt x="14290" y="1713136"/>
                  </a:lnTo>
                  <a:lnTo>
                    <a:pt x="17148" y="1694414"/>
                  </a:lnTo>
                  <a:lnTo>
                    <a:pt x="20006" y="1676009"/>
                  </a:lnTo>
                  <a:lnTo>
                    <a:pt x="23499" y="1657604"/>
                  </a:lnTo>
                  <a:lnTo>
                    <a:pt x="26992" y="1639834"/>
                  </a:lnTo>
                  <a:lnTo>
                    <a:pt x="30486" y="1621746"/>
                  </a:lnTo>
                  <a:lnTo>
                    <a:pt x="34931" y="1604293"/>
                  </a:lnTo>
                  <a:lnTo>
                    <a:pt x="38742" y="1586840"/>
                  </a:lnTo>
                  <a:lnTo>
                    <a:pt x="43188" y="1569704"/>
                  </a:lnTo>
                  <a:lnTo>
                    <a:pt x="47951" y="1552569"/>
                  </a:lnTo>
                  <a:lnTo>
                    <a:pt x="52715" y="1536068"/>
                  </a:lnTo>
                  <a:lnTo>
                    <a:pt x="57796" y="1519249"/>
                  </a:lnTo>
                  <a:lnTo>
                    <a:pt x="62877" y="1503066"/>
                  </a:lnTo>
                  <a:lnTo>
                    <a:pt x="68593" y="1486564"/>
                  </a:lnTo>
                  <a:lnTo>
                    <a:pt x="73991" y="1470698"/>
                  </a:lnTo>
                  <a:lnTo>
                    <a:pt x="80025" y="1455149"/>
                  </a:lnTo>
                  <a:lnTo>
                    <a:pt x="86059" y="1439283"/>
                  </a:lnTo>
                  <a:lnTo>
                    <a:pt x="92410" y="1424051"/>
                  </a:lnTo>
                  <a:lnTo>
                    <a:pt x="98761" y="1409137"/>
                  </a:lnTo>
                  <a:lnTo>
                    <a:pt x="105430" y="1393905"/>
                  </a:lnTo>
                  <a:lnTo>
                    <a:pt x="112098" y="1378990"/>
                  </a:lnTo>
                  <a:lnTo>
                    <a:pt x="119402" y="1364393"/>
                  </a:lnTo>
                  <a:lnTo>
                    <a:pt x="126706" y="1350114"/>
                  </a:lnTo>
                  <a:lnTo>
                    <a:pt x="134010" y="1335834"/>
                  </a:lnTo>
                  <a:lnTo>
                    <a:pt x="141632" y="1321871"/>
                  </a:lnTo>
                  <a:lnTo>
                    <a:pt x="149571" y="1307909"/>
                  </a:lnTo>
                  <a:lnTo>
                    <a:pt x="157510" y="1294264"/>
                  </a:lnTo>
                  <a:lnTo>
                    <a:pt x="165766" y="1280936"/>
                  </a:lnTo>
                  <a:lnTo>
                    <a:pt x="174023" y="1267291"/>
                  </a:lnTo>
                  <a:lnTo>
                    <a:pt x="182597" y="1253963"/>
                  </a:lnTo>
                  <a:lnTo>
                    <a:pt x="191171" y="1241270"/>
                  </a:lnTo>
                  <a:lnTo>
                    <a:pt x="200380" y="1228260"/>
                  </a:lnTo>
                  <a:lnTo>
                    <a:pt x="209589" y="1215884"/>
                  </a:lnTo>
                  <a:lnTo>
                    <a:pt x="218799" y="1203191"/>
                  </a:lnTo>
                  <a:lnTo>
                    <a:pt x="228008" y="1191133"/>
                  </a:lnTo>
                  <a:lnTo>
                    <a:pt x="237852" y="1178757"/>
                  </a:lnTo>
                  <a:lnTo>
                    <a:pt x="247697" y="1167016"/>
                  </a:lnTo>
                  <a:lnTo>
                    <a:pt x="257541" y="1155275"/>
                  </a:lnTo>
                  <a:lnTo>
                    <a:pt x="267703" y="1143533"/>
                  </a:lnTo>
                  <a:lnTo>
                    <a:pt x="278182" y="1132110"/>
                  </a:lnTo>
                  <a:lnTo>
                    <a:pt x="288662" y="1120686"/>
                  </a:lnTo>
                  <a:lnTo>
                    <a:pt x="298824" y="1109579"/>
                  </a:lnTo>
                  <a:lnTo>
                    <a:pt x="309938" y="1098473"/>
                  </a:lnTo>
                  <a:lnTo>
                    <a:pt x="320735" y="1087684"/>
                  </a:lnTo>
                  <a:lnTo>
                    <a:pt x="331850" y="1076895"/>
                  </a:lnTo>
                  <a:lnTo>
                    <a:pt x="343282" y="1066423"/>
                  </a:lnTo>
                  <a:lnTo>
                    <a:pt x="354715" y="1055951"/>
                  </a:lnTo>
                  <a:lnTo>
                    <a:pt x="366147" y="1045797"/>
                  </a:lnTo>
                  <a:lnTo>
                    <a:pt x="377897" y="1035642"/>
                  </a:lnTo>
                  <a:lnTo>
                    <a:pt x="389964" y="1025805"/>
                  </a:lnTo>
                  <a:lnTo>
                    <a:pt x="401714" y="1015968"/>
                  </a:lnTo>
                  <a:lnTo>
                    <a:pt x="414099" y="1006448"/>
                  </a:lnTo>
                  <a:lnTo>
                    <a:pt x="426801" y="996928"/>
                  </a:lnTo>
                  <a:lnTo>
                    <a:pt x="439186" y="987408"/>
                  </a:lnTo>
                  <a:lnTo>
                    <a:pt x="451571" y="977888"/>
                  </a:lnTo>
                  <a:lnTo>
                    <a:pt x="477293" y="960118"/>
                  </a:lnTo>
                  <a:lnTo>
                    <a:pt x="481421" y="957262"/>
                  </a:lnTo>
                  <a:close/>
                  <a:moveTo>
                    <a:pt x="839471" y="0"/>
                  </a:moveTo>
                  <a:lnTo>
                    <a:pt x="852171" y="0"/>
                  </a:lnTo>
                  <a:lnTo>
                    <a:pt x="865506" y="0"/>
                  </a:lnTo>
                  <a:lnTo>
                    <a:pt x="878206" y="636"/>
                  </a:lnTo>
                  <a:lnTo>
                    <a:pt x="890906" y="1271"/>
                  </a:lnTo>
                  <a:lnTo>
                    <a:pt x="903288" y="2542"/>
                  </a:lnTo>
                  <a:lnTo>
                    <a:pt x="915988" y="3813"/>
                  </a:lnTo>
                  <a:lnTo>
                    <a:pt x="928371" y="5719"/>
                  </a:lnTo>
                  <a:lnTo>
                    <a:pt x="940436" y="7943"/>
                  </a:lnTo>
                  <a:lnTo>
                    <a:pt x="952818" y="10167"/>
                  </a:lnTo>
                  <a:lnTo>
                    <a:pt x="964883" y="12708"/>
                  </a:lnTo>
                  <a:lnTo>
                    <a:pt x="976631" y="15568"/>
                  </a:lnTo>
                  <a:lnTo>
                    <a:pt x="988696" y="19062"/>
                  </a:lnTo>
                  <a:lnTo>
                    <a:pt x="1000443" y="22239"/>
                  </a:lnTo>
                  <a:lnTo>
                    <a:pt x="1011873" y="26052"/>
                  </a:lnTo>
                  <a:lnTo>
                    <a:pt x="1023621" y="30182"/>
                  </a:lnTo>
                  <a:lnTo>
                    <a:pt x="1034733" y="34630"/>
                  </a:lnTo>
                  <a:lnTo>
                    <a:pt x="1046163" y="39395"/>
                  </a:lnTo>
                  <a:lnTo>
                    <a:pt x="1057276" y="44161"/>
                  </a:lnTo>
                  <a:lnTo>
                    <a:pt x="1068388" y="48926"/>
                  </a:lnTo>
                  <a:lnTo>
                    <a:pt x="1079183" y="54645"/>
                  </a:lnTo>
                  <a:lnTo>
                    <a:pt x="1089661" y="60046"/>
                  </a:lnTo>
                  <a:lnTo>
                    <a:pt x="1100456" y="66082"/>
                  </a:lnTo>
                  <a:lnTo>
                    <a:pt x="1110616" y="72119"/>
                  </a:lnTo>
                  <a:lnTo>
                    <a:pt x="1120776" y="78790"/>
                  </a:lnTo>
                  <a:lnTo>
                    <a:pt x="1130936" y="85462"/>
                  </a:lnTo>
                  <a:lnTo>
                    <a:pt x="1140461" y="92134"/>
                  </a:lnTo>
                  <a:lnTo>
                    <a:pt x="1150303" y="99123"/>
                  </a:lnTo>
                  <a:lnTo>
                    <a:pt x="1159828" y="106430"/>
                  </a:lnTo>
                  <a:lnTo>
                    <a:pt x="1169353" y="114055"/>
                  </a:lnTo>
                  <a:lnTo>
                    <a:pt x="1178561" y="121680"/>
                  </a:lnTo>
                  <a:lnTo>
                    <a:pt x="1187133" y="129623"/>
                  </a:lnTo>
                  <a:lnTo>
                    <a:pt x="1196023" y="137883"/>
                  </a:lnTo>
                  <a:lnTo>
                    <a:pt x="1204596" y="146143"/>
                  </a:lnTo>
                  <a:lnTo>
                    <a:pt x="1213168" y="155039"/>
                  </a:lnTo>
                  <a:lnTo>
                    <a:pt x="1221106" y="163299"/>
                  </a:lnTo>
                  <a:lnTo>
                    <a:pt x="1229043" y="172513"/>
                  </a:lnTo>
                  <a:lnTo>
                    <a:pt x="1236981" y="181726"/>
                  </a:lnTo>
                  <a:lnTo>
                    <a:pt x="1244283" y="190939"/>
                  </a:lnTo>
                  <a:lnTo>
                    <a:pt x="1251586" y="200153"/>
                  </a:lnTo>
                  <a:lnTo>
                    <a:pt x="1258888" y="210001"/>
                  </a:lnTo>
                  <a:lnTo>
                    <a:pt x="1265556" y="219850"/>
                  </a:lnTo>
                  <a:lnTo>
                    <a:pt x="1272223" y="230017"/>
                  </a:lnTo>
                  <a:lnTo>
                    <a:pt x="1278256" y="240183"/>
                  </a:lnTo>
                  <a:lnTo>
                    <a:pt x="1284606" y="250667"/>
                  </a:lnTo>
                  <a:lnTo>
                    <a:pt x="1290321" y="261151"/>
                  </a:lnTo>
                  <a:lnTo>
                    <a:pt x="1296353" y="271953"/>
                  </a:lnTo>
                  <a:lnTo>
                    <a:pt x="1301433" y="282755"/>
                  </a:lnTo>
                  <a:lnTo>
                    <a:pt x="1306831" y="293239"/>
                  </a:lnTo>
                  <a:lnTo>
                    <a:pt x="1311593" y="304359"/>
                  </a:lnTo>
                  <a:lnTo>
                    <a:pt x="1316356" y="315796"/>
                  </a:lnTo>
                  <a:lnTo>
                    <a:pt x="1320483" y="327234"/>
                  </a:lnTo>
                  <a:lnTo>
                    <a:pt x="1324293" y="338671"/>
                  </a:lnTo>
                  <a:lnTo>
                    <a:pt x="1328421" y="350426"/>
                  </a:lnTo>
                  <a:lnTo>
                    <a:pt x="1331913" y="362181"/>
                  </a:lnTo>
                  <a:lnTo>
                    <a:pt x="1335088" y="373936"/>
                  </a:lnTo>
                  <a:lnTo>
                    <a:pt x="1337946" y="386009"/>
                  </a:lnTo>
                  <a:lnTo>
                    <a:pt x="1340803" y="398081"/>
                  </a:lnTo>
                  <a:lnTo>
                    <a:pt x="1343026" y="410472"/>
                  </a:lnTo>
                  <a:lnTo>
                    <a:pt x="1344931" y="422862"/>
                  </a:lnTo>
                  <a:lnTo>
                    <a:pt x="1346518" y="435252"/>
                  </a:lnTo>
                  <a:lnTo>
                    <a:pt x="1348106" y="447643"/>
                  </a:lnTo>
                  <a:lnTo>
                    <a:pt x="1349058" y="460033"/>
                  </a:lnTo>
                  <a:lnTo>
                    <a:pt x="1350011" y="472741"/>
                  </a:lnTo>
                  <a:lnTo>
                    <a:pt x="1350646" y="485449"/>
                  </a:lnTo>
                  <a:lnTo>
                    <a:pt x="1350963" y="498475"/>
                  </a:lnTo>
                  <a:lnTo>
                    <a:pt x="1350646" y="513407"/>
                  </a:lnTo>
                  <a:lnTo>
                    <a:pt x="1349693" y="528975"/>
                  </a:lnTo>
                  <a:lnTo>
                    <a:pt x="1348423" y="543907"/>
                  </a:lnTo>
                  <a:lnTo>
                    <a:pt x="1347153" y="558521"/>
                  </a:lnTo>
                  <a:lnTo>
                    <a:pt x="1345248" y="573453"/>
                  </a:lnTo>
                  <a:lnTo>
                    <a:pt x="1342708" y="588067"/>
                  </a:lnTo>
                  <a:lnTo>
                    <a:pt x="1339851" y="602682"/>
                  </a:lnTo>
                  <a:lnTo>
                    <a:pt x="1336358" y="616660"/>
                  </a:lnTo>
                  <a:lnTo>
                    <a:pt x="1332866" y="631275"/>
                  </a:lnTo>
                  <a:lnTo>
                    <a:pt x="1328738" y="645254"/>
                  </a:lnTo>
                  <a:lnTo>
                    <a:pt x="1324293" y="658915"/>
                  </a:lnTo>
                  <a:lnTo>
                    <a:pt x="1319531" y="672576"/>
                  </a:lnTo>
                  <a:lnTo>
                    <a:pt x="1314133" y="685920"/>
                  </a:lnTo>
                  <a:lnTo>
                    <a:pt x="1308418" y="699263"/>
                  </a:lnTo>
                  <a:lnTo>
                    <a:pt x="1302386" y="712607"/>
                  </a:lnTo>
                  <a:lnTo>
                    <a:pt x="1296353" y="725315"/>
                  </a:lnTo>
                  <a:lnTo>
                    <a:pt x="1289368" y="738023"/>
                  </a:lnTo>
                  <a:lnTo>
                    <a:pt x="1282383" y="750413"/>
                  </a:lnTo>
                  <a:lnTo>
                    <a:pt x="1275081" y="762486"/>
                  </a:lnTo>
                  <a:lnTo>
                    <a:pt x="1267143" y="774559"/>
                  </a:lnTo>
                  <a:lnTo>
                    <a:pt x="1259206" y="786313"/>
                  </a:lnTo>
                  <a:lnTo>
                    <a:pt x="1250633" y="797751"/>
                  </a:lnTo>
                  <a:lnTo>
                    <a:pt x="1242061" y="809188"/>
                  </a:lnTo>
                  <a:lnTo>
                    <a:pt x="1232853" y="819990"/>
                  </a:lnTo>
                  <a:lnTo>
                    <a:pt x="1223963" y="830792"/>
                  </a:lnTo>
                  <a:lnTo>
                    <a:pt x="1214121" y="841276"/>
                  </a:lnTo>
                  <a:lnTo>
                    <a:pt x="1204278" y="851442"/>
                  </a:lnTo>
                  <a:lnTo>
                    <a:pt x="1193801" y="860974"/>
                  </a:lnTo>
                  <a:lnTo>
                    <a:pt x="1183323" y="870822"/>
                  </a:lnTo>
                  <a:lnTo>
                    <a:pt x="1172528" y="880036"/>
                  </a:lnTo>
                  <a:lnTo>
                    <a:pt x="1161733" y="889249"/>
                  </a:lnTo>
                  <a:lnTo>
                    <a:pt x="1150303" y="897827"/>
                  </a:lnTo>
                  <a:lnTo>
                    <a:pt x="1134746" y="909264"/>
                  </a:lnTo>
                  <a:lnTo>
                    <a:pt x="1118236" y="920066"/>
                  </a:lnTo>
                  <a:lnTo>
                    <a:pt x="1101408" y="929915"/>
                  </a:lnTo>
                  <a:lnTo>
                    <a:pt x="1084581" y="939446"/>
                  </a:lnTo>
                  <a:lnTo>
                    <a:pt x="1066801" y="948342"/>
                  </a:lnTo>
                  <a:lnTo>
                    <a:pt x="1048703" y="956602"/>
                  </a:lnTo>
                  <a:lnTo>
                    <a:pt x="1040131" y="960414"/>
                  </a:lnTo>
                  <a:lnTo>
                    <a:pt x="1030606" y="963909"/>
                  </a:lnTo>
                  <a:lnTo>
                    <a:pt x="1021398" y="967722"/>
                  </a:lnTo>
                  <a:lnTo>
                    <a:pt x="1011873" y="970899"/>
                  </a:lnTo>
                  <a:lnTo>
                    <a:pt x="1002348" y="973758"/>
                  </a:lnTo>
                  <a:lnTo>
                    <a:pt x="993141" y="976617"/>
                  </a:lnTo>
                  <a:lnTo>
                    <a:pt x="983616" y="979794"/>
                  </a:lnTo>
                  <a:lnTo>
                    <a:pt x="973773" y="982018"/>
                  </a:lnTo>
                  <a:lnTo>
                    <a:pt x="963931" y="984560"/>
                  </a:lnTo>
                  <a:lnTo>
                    <a:pt x="954088" y="986466"/>
                  </a:lnTo>
                  <a:lnTo>
                    <a:pt x="944246" y="988372"/>
                  </a:lnTo>
                  <a:lnTo>
                    <a:pt x="934403" y="990596"/>
                  </a:lnTo>
                  <a:lnTo>
                    <a:pt x="924561" y="991867"/>
                  </a:lnTo>
                  <a:lnTo>
                    <a:pt x="914401" y="993455"/>
                  </a:lnTo>
                  <a:lnTo>
                    <a:pt x="904241" y="994409"/>
                  </a:lnTo>
                  <a:lnTo>
                    <a:pt x="893763" y="995362"/>
                  </a:lnTo>
                  <a:lnTo>
                    <a:pt x="883603" y="995997"/>
                  </a:lnTo>
                  <a:lnTo>
                    <a:pt x="873126" y="996632"/>
                  </a:lnTo>
                  <a:lnTo>
                    <a:pt x="862648" y="996950"/>
                  </a:lnTo>
                  <a:lnTo>
                    <a:pt x="852171" y="996950"/>
                  </a:lnTo>
                  <a:lnTo>
                    <a:pt x="840423" y="996950"/>
                  </a:lnTo>
                  <a:lnTo>
                    <a:pt x="828358" y="996315"/>
                  </a:lnTo>
                  <a:lnTo>
                    <a:pt x="816293" y="995679"/>
                  </a:lnTo>
                  <a:lnTo>
                    <a:pt x="804546" y="994726"/>
                  </a:lnTo>
                  <a:lnTo>
                    <a:pt x="792798" y="993455"/>
                  </a:lnTo>
                  <a:lnTo>
                    <a:pt x="781368" y="992185"/>
                  </a:lnTo>
                  <a:lnTo>
                    <a:pt x="769621" y="990278"/>
                  </a:lnTo>
                  <a:lnTo>
                    <a:pt x="758191" y="988054"/>
                  </a:lnTo>
                  <a:lnTo>
                    <a:pt x="746761" y="985831"/>
                  </a:lnTo>
                  <a:lnTo>
                    <a:pt x="735331" y="983289"/>
                  </a:lnTo>
                  <a:lnTo>
                    <a:pt x="724218" y="980430"/>
                  </a:lnTo>
                  <a:lnTo>
                    <a:pt x="713106" y="977253"/>
                  </a:lnTo>
                  <a:lnTo>
                    <a:pt x="702311" y="973758"/>
                  </a:lnTo>
                  <a:lnTo>
                    <a:pt x="691198" y="970263"/>
                  </a:lnTo>
                  <a:lnTo>
                    <a:pt x="680721" y="966768"/>
                  </a:lnTo>
                  <a:lnTo>
                    <a:pt x="670243" y="962321"/>
                  </a:lnTo>
                  <a:lnTo>
                    <a:pt x="659448" y="958190"/>
                  </a:lnTo>
                  <a:lnTo>
                    <a:pt x="648971" y="953425"/>
                  </a:lnTo>
                  <a:lnTo>
                    <a:pt x="638811" y="948659"/>
                  </a:lnTo>
                  <a:lnTo>
                    <a:pt x="628651" y="943894"/>
                  </a:lnTo>
                  <a:lnTo>
                    <a:pt x="618491" y="938493"/>
                  </a:lnTo>
                  <a:lnTo>
                    <a:pt x="608648" y="933410"/>
                  </a:lnTo>
                  <a:lnTo>
                    <a:pt x="599123" y="927373"/>
                  </a:lnTo>
                  <a:lnTo>
                    <a:pt x="589281" y="921655"/>
                  </a:lnTo>
                  <a:lnTo>
                    <a:pt x="579756" y="915618"/>
                  </a:lnTo>
                  <a:lnTo>
                    <a:pt x="570548" y="909264"/>
                  </a:lnTo>
                  <a:lnTo>
                    <a:pt x="561023" y="902910"/>
                  </a:lnTo>
                  <a:lnTo>
                    <a:pt x="552133" y="895921"/>
                  </a:lnTo>
                  <a:lnTo>
                    <a:pt x="543561" y="889249"/>
                  </a:lnTo>
                  <a:lnTo>
                    <a:pt x="534671" y="881942"/>
                  </a:lnTo>
                  <a:lnTo>
                    <a:pt x="526098" y="874952"/>
                  </a:lnTo>
                  <a:lnTo>
                    <a:pt x="517526" y="867328"/>
                  </a:lnTo>
                  <a:lnTo>
                    <a:pt x="508318" y="858750"/>
                  </a:lnTo>
                  <a:lnTo>
                    <a:pt x="499428" y="849854"/>
                  </a:lnTo>
                  <a:lnTo>
                    <a:pt x="490538" y="840958"/>
                  </a:lnTo>
                  <a:lnTo>
                    <a:pt x="481648" y="831427"/>
                  </a:lnTo>
                  <a:lnTo>
                    <a:pt x="473711" y="821896"/>
                  </a:lnTo>
                  <a:lnTo>
                    <a:pt x="465456" y="812047"/>
                  </a:lnTo>
                  <a:lnTo>
                    <a:pt x="457518" y="801881"/>
                  </a:lnTo>
                  <a:lnTo>
                    <a:pt x="449898" y="791714"/>
                  </a:lnTo>
                  <a:lnTo>
                    <a:pt x="442596" y="781548"/>
                  </a:lnTo>
                  <a:lnTo>
                    <a:pt x="435293" y="770746"/>
                  </a:lnTo>
                  <a:lnTo>
                    <a:pt x="428626" y="759944"/>
                  </a:lnTo>
                  <a:lnTo>
                    <a:pt x="421958" y="749142"/>
                  </a:lnTo>
                  <a:lnTo>
                    <a:pt x="415608" y="738023"/>
                  </a:lnTo>
                  <a:lnTo>
                    <a:pt x="409576" y="726585"/>
                  </a:lnTo>
                  <a:lnTo>
                    <a:pt x="403861" y="715148"/>
                  </a:lnTo>
                  <a:lnTo>
                    <a:pt x="398463" y="703393"/>
                  </a:lnTo>
                  <a:lnTo>
                    <a:pt x="393383" y="691638"/>
                  </a:lnTo>
                  <a:lnTo>
                    <a:pt x="388303" y="679566"/>
                  </a:lnTo>
                  <a:lnTo>
                    <a:pt x="383858" y="667493"/>
                  </a:lnTo>
                  <a:lnTo>
                    <a:pt x="379731" y="655420"/>
                  </a:lnTo>
                  <a:lnTo>
                    <a:pt x="375603" y="643030"/>
                  </a:lnTo>
                  <a:lnTo>
                    <a:pt x="372111" y="630322"/>
                  </a:lnTo>
                  <a:lnTo>
                    <a:pt x="368936" y="617614"/>
                  </a:lnTo>
                  <a:lnTo>
                    <a:pt x="365443" y="604588"/>
                  </a:lnTo>
                  <a:lnTo>
                    <a:pt x="362903" y="591880"/>
                  </a:lnTo>
                  <a:lnTo>
                    <a:pt x="360681" y="578854"/>
                  </a:lnTo>
                  <a:lnTo>
                    <a:pt x="358776" y="565828"/>
                  </a:lnTo>
                  <a:lnTo>
                    <a:pt x="357188" y="552485"/>
                  </a:lnTo>
                  <a:lnTo>
                    <a:pt x="355601" y="539141"/>
                  </a:lnTo>
                  <a:lnTo>
                    <a:pt x="354648" y="525480"/>
                  </a:lnTo>
                  <a:lnTo>
                    <a:pt x="354331" y="511819"/>
                  </a:lnTo>
                  <a:lnTo>
                    <a:pt x="354013" y="498475"/>
                  </a:lnTo>
                  <a:lnTo>
                    <a:pt x="354331" y="485449"/>
                  </a:lnTo>
                  <a:lnTo>
                    <a:pt x="354648" y="472741"/>
                  </a:lnTo>
                  <a:lnTo>
                    <a:pt x="355601" y="460033"/>
                  </a:lnTo>
                  <a:lnTo>
                    <a:pt x="356871" y="447643"/>
                  </a:lnTo>
                  <a:lnTo>
                    <a:pt x="358141" y="434935"/>
                  </a:lnTo>
                  <a:lnTo>
                    <a:pt x="360046" y="422544"/>
                  </a:lnTo>
                  <a:lnTo>
                    <a:pt x="361951" y="410472"/>
                  </a:lnTo>
                  <a:lnTo>
                    <a:pt x="364173" y="397763"/>
                  </a:lnTo>
                  <a:lnTo>
                    <a:pt x="366713" y="385691"/>
                  </a:lnTo>
                  <a:lnTo>
                    <a:pt x="369888" y="373936"/>
                  </a:lnTo>
                  <a:lnTo>
                    <a:pt x="373063" y="361863"/>
                  </a:lnTo>
                  <a:lnTo>
                    <a:pt x="376556" y="350108"/>
                  </a:lnTo>
                  <a:lnTo>
                    <a:pt x="380683" y="338671"/>
                  </a:lnTo>
                  <a:lnTo>
                    <a:pt x="384493" y="326916"/>
                  </a:lnTo>
                  <a:lnTo>
                    <a:pt x="388621" y="315796"/>
                  </a:lnTo>
                  <a:lnTo>
                    <a:pt x="393383" y="304359"/>
                  </a:lnTo>
                  <a:lnTo>
                    <a:pt x="398146" y="293239"/>
                  </a:lnTo>
                  <a:lnTo>
                    <a:pt x="403543" y="282755"/>
                  </a:lnTo>
                  <a:lnTo>
                    <a:pt x="408623" y="271636"/>
                  </a:lnTo>
                  <a:lnTo>
                    <a:pt x="414656" y="261151"/>
                  </a:lnTo>
                  <a:lnTo>
                    <a:pt x="420371" y="250667"/>
                  </a:lnTo>
                  <a:lnTo>
                    <a:pt x="426721" y="240183"/>
                  </a:lnTo>
                  <a:lnTo>
                    <a:pt x="432753" y="230017"/>
                  </a:lnTo>
                  <a:lnTo>
                    <a:pt x="439421" y="219850"/>
                  </a:lnTo>
                  <a:lnTo>
                    <a:pt x="446088" y="210001"/>
                  </a:lnTo>
                  <a:lnTo>
                    <a:pt x="453391" y="200153"/>
                  </a:lnTo>
                  <a:lnTo>
                    <a:pt x="460693" y="190939"/>
                  </a:lnTo>
                  <a:lnTo>
                    <a:pt x="467996" y="181408"/>
                  </a:lnTo>
                  <a:lnTo>
                    <a:pt x="475933" y="172195"/>
                  </a:lnTo>
                  <a:lnTo>
                    <a:pt x="483871" y="163299"/>
                  </a:lnTo>
                  <a:lnTo>
                    <a:pt x="491808" y="154403"/>
                  </a:lnTo>
                  <a:lnTo>
                    <a:pt x="500381" y="146143"/>
                  </a:lnTo>
                  <a:lnTo>
                    <a:pt x="508953" y="137565"/>
                  </a:lnTo>
                  <a:lnTo>
                    <a:pt x="517526" y="129305"/>
                  </a:lnTo>
                  <a:lnTo>
                    <a:pt x="526416" y="121680"/>
                  </a:lnTo>
                  <a:lnTo>
                    <a:pt x="535623" y="113738"/>
                  </a:lnTo>
                  <a:lnTo>
                    <a:pt x="545148" y="106113"/>
                  </a:lnTo>
                  <a:lnTo>
                    <a:pt x="554673" y="99123"/>
                  </a:lnTo>
                  <a:lnTo>
                    <a:pt x="564516" y="92134"/>
                  </a:lnTo>
                  <a:lnTo>
                    <a:pt x="574041" y="85462"/>
                  </a:lnTo>
                  <a:lnTo>
                    <a:pt x="584201" y="78473"/>
                  </a:lnTo>
                  <a:lnTo>
                    <a:pt x="594361" y="72119"/>
                  </a:lnTo>
                  <a:lnTo>
                    <a:pt x="604838" y="66082"/>
                  </a:lnTo>
                  <a:lnTo>
                    <a:pt x="615316" y="60046"/>
                  </a:lnTo>
                  <a:lnTo>
                    <a:pt x="625793" y="54645"/>
                  </a:lnTo>
                  <a:lnTo>
                    <a:pt x="636906" y="48926"/>
                  </a:lnTo>
                  <a:lnTo>
                    <a:pt x="647701" y="44161"/>
                  </a:lnTo>
                  <a:lnTo>
                    <a:pt x="658813" y="39395"/>
                  </a:lnTo>
                  <a:lnTo>
                    <a:pt x="670243" y="34630"/>
                  </a:lnTo>
                  <a:lnTo>
                    <a:pt x="681356" y="30182"/>
                  </a:lnTo>
                  <a:lnTo>
                    <a:pt x="693103" y="26052"/>
                  </a:lnTo>
                  <a:lnTo>
                    <a:pt x="704533" y="22239"/>
                  </a:lnTo>
                  <a:lnTo>
                    <a:pt x="716281" y="19062"/>
                  </a:lnTo>
                  <a:lnTo>
                    <a:pt x="728346" y="15568"/>
                  </a:lnTo>
                  <a:lnTo>
                    <a:pt x="740093" y="12708"/>
                  </a:lnTo>
                  <a:lnTo>
                    <a:pt x="752158" y="10167"/>
                  </a:lnTo>
                  <a:lnTo>
                    <a:pt x="764541" y="7625"/>
                  </a:lnTo>
                  <a:lnTo>
                    <a:pt x="776606" y="5719"/>
                  </a:lnTo>
                  <a:lnTo>
                    <a:pt x="788988" y="3813"/>
                  </a:lnTo>
                  <a:lnTo>
                    <a:pt x="801688" y="2542"/>
                  </a:lnTo>
                  <a:lnTo>
                    <a:pt x="814071" y="1271"/>
                  </a:lnTo>
                  <a:lnTo>
                    <a:pt x="826771" y="636"/>
                  </a:lnTo>
                  <a:lnTo>
                    <a:pt x="839471" y="0"/>
                  </a:lnTo>
                  <a:close/>
                </a:path>
              </a:pathLst>
            </a:custGeom>
            <a:solidFill>
              <a:srgbClr val="F7F7F7"/>
            </a:solidFill>
            <a:ln>
              <a:noFill/>
            </a:ln>
          </p:spPr>
          <p:txBody>
            <a:bodyPr anchor="ctr">
              <a:normAutofit fontScale="85000" lnSpcReduction="20000"/>
              <a:scene3d>
                <a:camera prst="orthographicFront"/>
                <a:lightRig rig="threePt" dir="t"/>
              </a:scene3d>
              <a:sp3d>
                <a:contourClr>
                  <a:srgbClr val="FFFFFF"/>
                </a:contourClr>
              </a:sp3d>
            </a:bodyPr>
            <a:lstStyle/>
            <a:p>
              <a:pPr algn="ctr" fontAlgn="base">
                <a:defRPr/>
              </a:pPr>
              <a:endParaRPr lang="zh-CN" altLang="en-US" sz="2400" strike="noStrike" noProof="1">
                <a:solidFill>
                  <a:srgbClr val="FFFFFF"/>
                </a:solidFill>
              </a:endParaRPr>
            </a:p>
          </p:txBody>
        </p:sp>
      </p:grpSp>
      <p:grpSp>
        <p:nvGrpSpPr>
          <p:cNvPr id="41990" name="组合 10"/>
          <p:cNvGrpSpPr/>
          <p:nvPr/>
        </p:nvGrpSpPr>
        <p:grpSpPr>
          <a:xfrm>
            <a:off x="2235200" y="2828925"/>
            <a:ext cx="506413" cy="504825"/>
            <a:chOff x="1519237" y="1651743"/>
            <a:chExt cx="447675" cy="447675"/>
          </a:xfrm>
        </p:grpSpPr>
        <p:sp>
          <p:nvSpPr>
            <p:cNvPr id="12" name="椭圆 11"/>
            <p:cNvSpPr/>
            <p:nvPr/>
          </p:nvSpPr>
          <p:spPr>
            <a:xfrm>
              <a:off x="1519237" y="1651743"/>
              <a:ext cx="447675" cy="447675"/>
            </a:xfrm>
            <a:prstGeom prst="ellipse">
              <a:avLst/>
            </a:prstGeom>
            <a:solidFill>
              <a:schemeClr val="accent1">
                <a:lumMod val="50000"/>
              </a:schemeClr>
            </a:solidFill>
            <a:ln w="1905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lnSpc>
                  <a:spcPct val="80000"/>
                </a:lnSpc>
              </a:pPr>
              <a:endParaRPr lang="zh-CN" altLang="en-US" sz="2000">
                <a:solidFill>
                  <a:srgbClr val="FFFFFF"/>
                </a:solidFill>
                <a:latin typeface="Arial" panose="020B0604020202020204" pitchFamily="34" charset="0"/>
                <a:ea typeface="黑体" panose="02010609060101010101" charset="-122"/>
              </a:endParaRPr>
            </a:p>
          </p:txBody>
        </p:sp>
        <p:sp>
          <p:nvSpPr>
            <p:cNvPr id="13" name="KSO_Shape"/>
            <p:cNvSpPr/>
            <p:nvPr/>
          </p:nvSpPr>
          <p:spPr bwMode="auto">
            <a:xfrm>
              <a:off x="1632717" y="1704975"/>
              <a:ext cx="247650" cy="313481"/>
            </a:xfrm>
            <a:custGeom>
              <a:avLst/>
              <a:gdLst>
                <a:gd name="T0" fmla="*/ 508479 w 1679575"/>
                <a:gd name="T1" fmla="*/ 933537 h 2125662"/>
                <a:gd name="T2" fmla="*/ 645344 w 1679575"/>
                <a:gd name="T3" fmla="*/ 1004349 h 2125662"/>
                <a:gd name="T4" fmla="*/ 637947 w 1679575"/>
                <a:gd name="T5" fmla="*/ 1045870 h 2125662"/>
                <a:gd name="T6" fmla="*/ 629410 w 1679575"/>
                <a:gd name="T7" fmla="*/ 1095637 h 2125662"/>
                <a:gd name="T8" fmla="*/ 645913 w 1679575"/>
                <a:gd name="T9" fmla="*/ 1148533 h 2125662"/>
                <a:gd name="T10" fmla="*/ 923628 w 1679575"/>
                <a:gd name="T11" fmla="*/ 1679766 h 2125662"/>
                <a:gd name="T12" fmla="*/ 886068 w 1679575"/>
                <a:gd name="T13" fmla="*/ 1137442 h 2125662"/>
                <a:gd name="T14" fmla="*/ 896597 w 1679575"/>
                <a:gd name="T15" fmla="*/ 1083408 h 2125662"/>
                <a:gd name="T16" fmla="*/ 885214 w 1679575"/>
                <a:gd name="T17" fmla="*/ 1039044 h 2125662"/>
                <a:gd name="T18" fmla="*/ 917083 w 1679575"/>
                <a:gd name="T19" fmla="*/ 999799 h 2125662"/>
                <a:gd name="T20" fmla="*/ 1048543 w 1679575"/>
                <a:gd name="T21" fmla="*/ 927280 h 2125662"/>
                <a:gd name="T22" fmla="*/ 1168905 w 1679575"/>
                <a:gd name="T23" fmla="*/ 933822 h 2125662"/>
                <a:gd name="T24" fmla="*/ 1257397 w 1679575"/>
                <a:gd name="T25" fmla="*/ 1021128 h 2125662"/>
                <a:gd name="T26" fmla="*/ 1333655 w 1679575"/>
                <a:gd name="T27" fmla="*/ 1118957 h 2125662"/>
                <a:gd name="T28" fmla="*/ 1397392 w 1679575"/>
                <a:gd name="T29" fmla="*/ 1227592 h 2125662"/>
                <a:gd name="T30" fmla="*/ 1446903 w 1679575"/>
                <a:gd name="T31" fmla="*/ 1349025 h 2125662"/>
                <a:gd name="T32" fmla="*/ 1482186 w 1679575"/>
                <a:gd name="T33" fmla="*/ 1483540 h 2125662"/>
                <a:gd name="T34" fmla="*/ 1501820 w 1679575"/>
                <a:gd name="T35" fmla="*/ 1632274 h 2125662"/>
                <a:gd name="T36" fmla="*/ 1439790 w 1679575"/>
                <a:gd name="T37" fmla="*/ 1742331 h 2125662"/>
                <a:gd name="T38" fmla="*/ 1242601 w 1679575"/>
                <a:gd name="T39" fmla="*/ 1826794 h 2125662"/>
                <a:gd name="T40" fmla="*/ 1035738 w 1679575"/>
                <a:gd name="T41" fmla="*/ 1881112 h 2125662"/>
                <a:gd name="T42" fmla="*/ 822331 w 1679575"/>
                <a:gd name="T43" fmla="*/ 1904432 h 2125662"/>
                <a:gd name="T44" fmla="*/ 596403 w 1679575"/>
                <a:gd name="T45" fmla="*/ 1894194 h 2125662"/>
                <a:gd name="T46" fmla="*/ 373036 w 1679575"/>
                <a:gd name="T47" fmla="*/ 1847838 h 2125662"/>
                <a:gd name="T48" fmla="*/ 159344 w 1679575"/>
                <a:gd name="T49" fmla="*/ 1766788 h 2125662"/>
                <a:gd name="T50" fmla="*/ 0 w 1679575"/>
                <a:gd name="T51" fmla="*/ 1676354 h 2125662"/>
                <a:gd name="T52" fmla="*/ 15365 w 1679575"/>
                <a:gd name="T53" fmla="*/ 1518519 h 2125662"/>
                <a:gd name="T54" fmla="*/ 47234 w 1679575"/>
                <a:gd name="T55" fmla="*/ 1376611 h 2125662"/>
                <a:gd name="T56" fmla="*/ 94468 w 1679575"/>
                <a:gd name="T57" fmla="*/ 1249206 h 2125662"/>
                <a:gd name="T58" fmla="*/ 155930 w 1679575"/>
                <a:gd name="T59" fmla="*/ 1135735 h 2125662"/>
                <a:gd name="T60" fmla="*/ 230765 w 1679575"/>
                <a:gd name="T61" fmla="*/ 1035348 h 2125662"/>
                <a:gd name="T62" fmla="*/ 317835 w 1679575"/>
                <a:gd name="T63" fmla="*/ 946334 h 2125662"/>
                <a:gd name="T64" fmla="*/ 427669 w 1679575"/>
                <a:gd name="T65" fmla="*/ 860449 h 2125662"/>
                <a:gd name="T66" fmla="*/ 831848 w 1679575"/>
                <a:gd name="T67" fmla="*/ 5125 h 2125662"/>
                <a:gd name="T68" fmla="*/ 927152 w 1679575"/>
                <a:gd name="T69" fmla="*/ 31035 h 2125662"/>
                <a:gd name="T70" fmla="*/ 1013353 w 1679575"/>
                <a:gd name="T71" fmla="*/ 76590 h 2125662"/>
                <a:gd name="T72" fmla="*/ 1087035 w 1679575"/>
                <a:gd name="T73" fmla="*/ 138945 h 2125662"/>
                <a:gd name="T74" fmla="*/ 1145356 w 1679575"/>
                <a:gd name="T75" fmla="*/ 215250 h 2125662"/>
                <a:gd name="T76" fmla="*/ 1186607 w 1679575"/>
                <a:gd name="T77" fmla="*/ 303514 h 2125662"/>
                <a:gd name="T78" fmla="*/ 1207944 w 1679575"/>
                <a:gd name="T79" fmla="*/ 401174 h 2125662"/>
                <a:gd name="T80" fmla="*/ 1205383 w 1679575"/>
                <a:gd name="T81" fmla="*/ 513924 h 2125662"/>
                <a:gd name="T82" fmla="*/ 1172382 w 1679575"/>
                <a:gd name="T83" fmla="*/ 626673 h 2125662"/>
                <a:gd name="T84" fmla="*/ 1112924 w 1679575"/>
                <a:gd name="T85" fmla="*/ 725187 h 2125662"/>
                <a:gd name="T86" fmla="*/ 1030706 w 1679575"/>
                <a:gd name="T87" fmla="*/ 804625 h 2125662"/>
                <a:gd name="T88" fmla="*/ 915204 w 1679575"/>
                <a:gd name="T89" fmla="*/ 867264 h 2125662"/>
                <a:gd name="T90" fmla="*/ 837253 w 1679575"/>
                <a:gd name="T91" fmla="*/ 887764 h 2125662"/>
                <a:gd name="T92" fmla="*/ 753044 w 1679575"/>
                <a:gd name="T93" fmla="*/ 893458 h 2125662"/>
                <a:gd name="T94" fmla="*/ 658879 w 1679575"/>
                <a:gd name="T95" fmla="*/ 881215 h 2125662"/>
                <a:gd name="T96" fmla="*/ 572394 w 1679575"/>
                <a:gd name="T97" fmla="*/ 850180 h 2125662"/>
                <a:gd name="T98" fmla="*/ 494728 w 1679575"/>
                <a:gd name="T99" fmla="*/ 802917 h 2125662"/>
                <a:gd name="T100" fmla="*/ 424459 w 1679575"/>
                <a:gd name="T101" fmla="*/ 736576 h 2125662"/>
                <a:gd name="T102" fmla="*/ 366992 w 1679575"/>
                <a:gd name="T103" fmla="*/ 651159 h 2125662"/>
                <a:gd name="T104" fmla="*/ 330578 w 1679575"/>
                <a:gd name="T105" fmla="*/ 553500 h 2125662"/>
                <a:gd name="T106" fmla="*/ 317206 w 1679575"/>
                <a:gd name="T107" fmla="*/ 446729 h 2125662"/>
                <a:gd name="T108" fmla="*/ 328586 w 1679575"/>
                <a:gd name="T109" fmla="*/ 345653 h 2125662"/>
                <a:gd name="T110" fmla="*/ 361587 w 1679575"/>
                <a:gd name="T111" fmla="*/ 253403 h 2125662"/>
                <a:gd name="T112" fmla="*/ 412795 w 1679575"/>
                <a:gd name="T113" fmla="*/ 171118 h 2125662"/>
                <a:gd name="T114" fmla="*/ 479934 w 1679575"/>
                <a:gd name="T115" fmla="*/ 101931 h 2125662"/>
                <a:gd name="T116" fmla="*/ 560729 w 1679575"/>
                <a:gd name="T117" fmla="*/ 48972 h 2125662"/>
                <a:gd name="T118" fmla="*/ 652620 w 1679575"/>
                <a:gd name="T119" fmla="*/ 13952 h 2125662"/>
                <a:gd name="T120" fmla="*/ 752191 w 1679575"/>
                <a:gd name="T121" fmla="*/ 0 h 212566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679575" h="2125662">
                  <a:moveTo>
                    <a:pt x="481421" y="957262"/>
                  </a:moveTo>
                  <a:lnTo>
                    <a:pt x="484914" y="961070"/>
                  </a:lnTo>
                  <a:lnTo>
                    <a:pt x="490948" y="968686"/>
                  </a:lnTo>
                  <a:lnTo>
                    <a:pt x="497299" y="975667"/>
                  </a:lnTo>
                  <a:lnTo>
                    <a:pt x="510319" y="990264"/>
                  </a:lnTo>
                  <a:lnTo>
                    <a:pt x="523657" y="1003909"/>
                  </a:lnTo>
                  <a:lnTo>
                    <a:pt x="537947" y="1017237"/>
                  </a:lnTo>
                  <a:lnTo>
                    <a:pt x="552237" y="1029613"/>
                  </a:lnTo>
                  <a:lnTo>
                    <a:pt x="567480" y="1041671"/>
                  </a:lnTo>
                  <a:lnTo>
                    <a:pt x="583040" y="1053095"/>
                  </a:lnTo>
                  <a:lnTo>
                    <a:pt x="598601" y="1063884"/>
                  </a:lnTo>
                  <a:lnTo>
                    <a:pt x="615114" y="1074039"/>
                  </a:lnTo>
                  <a:lnTo>
                    <a:pt x="631627" y="1083558"/>
                  </a:lnTo>
                  <a:lnTo>
                    <a:pt x="649093" y="1092126"/>
                  </a:lnTo>
                  <a:lnTo>
                    <a:pt x="666241" y="1100377"/>
                  </a:lnTo>
                  <a:lnTo>
                    <a:pt x="684025" y="1107993"/>
                  </a:lnTo>
                  <a:lnTo>
                    <a:pt x="701808" y="1114657"/>
                  </a:lnTo>
                  <a:lnTo>
                    <a:pt x="720226" y="1120686"/>
                  </a:lnTo>
                  <a:lnTo>
                    <a:pt x="738645" y="1125763"/>
                  </a:lnTo>
                  <a:lnTo>
                    <a:pt x="734517" y="1130840"/>
                  </a:lnTo>
                  <a:lnTo>
                    <a:pt x="730706" y="1135283"/>
                  </a:lnTo>
                  <a:lnTo>
                    <a:pt x="727213" y="1140043"/>
                  </a:lnTo>
                  <a:lnTo>
                    <a:pt x="723402" y="1145437"/>
                  </a:lnTo>
                  <a:lnTo>
                    <a:pt x="720544" y="1150515"/>
                  </a:lnTo>
                  <a:lnTo>
                    <a:pt x="717368" y="1155909"/>
                  </a:lnTo>
                  <a:lnTo>
                    <a:pt x="714510" y="1161304"/>
                  </a:lnTo>
                  <a:lnTo>
                    <a:pt x="711970" y="1167016"/>
                  </a:lnTo>
                  <a:lnTo>
                    <a:pt x="710064" y="1172410"/>
                  </a:lnTo>
                  <a:lnTo>
                    <a:pt x="708159" y="1178439"/>
                  </a:lnTo>
                  <a:lnTo>
                    <a:pt x="706254" y="1184151"/>
                  </a:lnTo>
                  <a:lnTo>
                    <a:pt x="704983" y="1190498"/>
                  </a:lnTo>
                  <a:lnTo>
                    <a:pt x="704031" y="1196210"/>
                  </a:lnTo>
                  <a:lnTo>
                    <a:pt x="702761" y="1202556"/>
                  </a:lnTo>
                  <a:lnTo>
                    <a:pt x="702443" y="1208903"/>
                  </a:lnTo>
                  <a:lnTo>
                    <a:pt x="702125" y="1215249"/>
                  </a:lnTo>
                  <a:lnTo>
                    <a:pt x="702443" y="1222548"/>
                  </a:lnTo>
                  <a:lnTo>
                    <a:pt x="703078" y="1229529"/>
                  </a:lnTo>
                  <a:lnTo>
                    <a:pt x="704348" y="1236510"/>
                  </a:lnTo>
                  <a:lnTo>
                    <a:pt x="705619" y="1243174"/>
                  </a:lnTo>
                  <a:lnTo>
                    <a:pt x="707206" y="1249838"/>
                  </a:lnTo>
                  <a:lnTo>
                    <a:pt x="709112" y="1256819"/>
                  </a:lnTo>
                  <a:lnTo>
                    <a:pt x="711652" y="1263166"/>
                  </a:lnTo>
                  <a:lnTo>
                    <a:pt x="714193" y="1269512"/>
                  </a:lnTo>
                  <a:lnTo>
                    <a:pt x="717686" y="1275542"/>
                  </a:lnTo>
                  <a:lnTo>
                    <a:pt x="720861" y="1281571"/>
                  </a:lnTo>
                  <a:lnTo>
                    <a:pt x="724355" y="1287283"/>
                  </a:lnTo>
                  <a:lnTo>
                    <a:pt x="728483" y="1292995"/>
                  </a:lnTo>
                  <a:lnTo>
                    <a:pt x="732611" y="1298389"/>
                  </a:lnTo>
                  <a:lnTo>
                    <a:pt x="737057" y="1303784"/>
                  </a:lnTo>
                  <a:lnTo>
                    <a:pt x="742138" y="1308861"/>
                  </a:lnTo>
                  <a:lnTo>
                    <a:pt x="746901" y="1313304"/>
                  </a:lnTo>
                  <a:lnTo>
                    <a:pt x="672275" y="1874339"/>
                  </a:lnTo>
                  <a:lnTo>
                    <a:pt x="854237" y="2050773"/>
                  </a:lnTo>
                  <a:lnTo>
                    <a:pt x="1030800" y="1874339"/>
                  </a:lnTo>
                  <a:lnTo>
                    <a:pt x="956173" y="1313304"/>
                  </a:lnTo>
                  <a:lnTo>
                    <a:pt x="961572" y="1308544"/>
                  </a:lnTo>
                  <a:lnTo>
                    <a:pt x="966018" y="1303466"/>
                  </a:lnTo>
                  <a:lnTo>
                    <a:pt x="970781" y="1298072"/>
                  </a:lnTo>
                  <a:lnTo>
                    <a:pt x="974910" y="1292995"/>
                  </a:lnTo>
                  <a:lnTo>
                    <a:pt x="978720" y="1286965"/>
                  </a:lnTo>
                  <a:lnTo>
                    <a:pt x="982531" y="1281571"/>
                  </a:lnTo>
                  <a:lnTo>
                    <a:pt x="986024" y="1275224"/>
                  </a:lnTo>
                  <a:lnTo>
                    <a:pt x="988882" y="1269195"/>
                  </a:lnTo>
                  <a:lnTo>
                    <a:pt x="991423" y="1262849"/>
                  </a:lnTo>
                  <a:lnTo>
                    <a:pt x="994281" y="1256502"/>
                  </a:lnTo>
                  <a:lnTo>
                    <a:pt x="996186" y="1249838"/>
                  </a:lnTo>
                  <a:lnTo>
                    <a:pt x="997774" y="1243174"/>
                  </a:lnTo>
                  <a:lnTo>
                    <a:pt x="999044" y="1236510"/>
                  </a:lnTo>
                  <a:lnTo>
                    <a:pt x="999997" y="1229212"/>
                  </a:lnTo>
                  <a:lnTo>
                    <a:pt x="1000632" y="1222548"/>
                  </a:lnTo>
                  <a:lnTo>
                    <a:pt x="1000632" y="1215249"/>
                  </a:lnTo>
                  <a:lnTo>
                    <a:pt x="1000632" y="1208903"/>
                  </a:lnTo>
                  <a:lnTo>
                    <a:pt x="1000314" y="1203191"/>
                  </a:lnTo>
                  <a:lnTo>
                    <a:pt x="999679" y="1197479"/>
                  </a:lnTo>
                  <a:lnTo>
                    <a:pt x="998727" y="1191767"/>
                  </a:lnTo>
                  <a:lnTo>
                    <a:pt x="997456" y="1186055"/>
                  </a:lnTo>
                  <a:lnTo>
                    <a:pt x="996186" y="1180661"/>
                  </a:lnTo>
                  <a:lnTo>
                    <a:pt x="994598" y="1175266"/>
                  </a:lnTo>
                  <a:lnTo>
                    <a:pt x="992375" y="1169872"/>
                  </a:lnTo>
                  <a:lnTo>
                    <a:pt x="990152" y="1164794"/>
                  </a:lnTo>
                  <a:lnTo>
                    <a:pt x="987929" y="1159400"/>
                  </a:lnTo>
                  <a:lnTo>
                    <a:pt x="985389" y="1154640"/>
                  </a:lnTo>
                  <a:lnTo>
                    <a:pt x="982849" y="1149563"/>
                  </a:lnTo>
                  <a:lnTo>
                    <a:pt x="979355" y="1144803"/>
                  </a:lnTo>
                  <a:lnTo>
                    <a:pt x="976497" y="1139725"/>
                  </a:lnTo>
                  <a:lnTo>
                    <a:pt x="973004" y="1135283"/>
                  </a:lnTo>
                  <a:lnTo>
                    <a:pt x="969829" y="1130840"/>
                  </a:lnTo>
                  <a:lnTo>
                    <a:pt x="987612" y="1126398"/>
                  </a:lnTo>
                  <a:lnTo>
                    <a:pt x="1005713" y="1121320"/>
                  </a:lnTo>
                  <a:lnTo>
                    <a:pt x="1023496" y="1115609"/>
                  </a:lnTo>
                  <a:lnTo>
                    <a:pt x="1041280" y="1109262"/>
                  </a:lnTo>
                  <a:lnTo>
                    <a:pt x="1058428" y="1101963"/>
                  </a:lnTo>
                  <a:lnTo>
                    <a:pt x="1075576" y="1094665"/>
                  </a:lnTo>
                  <a:lnTo>
                    <a:pt x="1092089" y="1086097"/>
                  </a:lnTo>
                  <a:lnTo>
                    <a:pt x="1108602" y="1076895"/>
                  </a:lnTo>
                  <a:lnTo>
                    <a:pt x="1124480" y="1067375"/>
                  </a:lnTo>
                  <a:lnTo>
                    <a:pt x="1140041" y="1056903"/>
                  </a:lnTo>
                  <a:lnTo>
                    <a:pt x="1155601" y="1046114"/>
                  </a:lnTo>
                  <a:lnTo>
                    <a:pt x="1170209" y="1034690"/>
                  </a:lnTo>
                  <a:lnTo>
                    <a:pt x="1184817" y="1022632"/>
                  </a:lnTo>
                  <a:lnTo>
                    <a:pt x="1198472" y="1009938"/>
                  </a:lnTo>
                  <a:lnTo>
                    <a:pt x="1211809" y="996928"/>
                  </a:lnTo>
                  <a:lnTo>
                    <a:pt x="1225147" y="983283"/>
                  </a:lnTo>
                  <a:lnTo>
                    <a:pt x="1228640" y="979792"/>
                  </a:lnTo>
                  <a:lnTo>
                    <a:pt x="1232451" y="982966"/>
                  </a:lnTo>
                  <a:lnTo>
                    <a:pt x="1257220" y="1002005"/>
                  </a:lnTo>
                  <a:lnTo>
                    <a:pt x="1281037" y="1021680"/>
                  </a:lnTo>
                  <a:lnTo>
                    <a:pt x="1304537" y="1041989"/>
                  </a:lnTo>
                  <a:lnTo>
                    <a:pt x="1316604" y="1052143"/>
                  </a:lnTo>
                  <a:lnTo>
                    <a:pt x="1327719" y="1062615"/>
                  </a:lnTo>
                  <a:lnTo>
                    <a:pt x="1338833" y="1073404"/>
                  </a:lnTo>
                  <a:lnTo>
                    <a:pt x="1349948" y="1084193"/>
                  </a:lnTo>
                  <a:lnTo>
                    <a:pt x="1361062" y="1094982"/>
                  </a:lnTo>
                  <a:lnTo>
                    <a:pt x="1371860" y="1105771"/>
                  </a:lnTo>
                  <a:lnTo>
                    <a:pt x="1382339" y="1116561"/>
                  </a:lnTo>
                  <a:lnTo>
                    <a:pt x="1392818" y="1127984"/>
                  </a:lnTo>
                  <a:lnTo>
                    <a:pt x="1403298" y="1139408"/>
                  </a:lnTo>
                  <a:lnTo>
                    <a:pt x="1413460" y="1150832"/>
                  </a:lnTo>
                  <a:lnTo>
                    <a:pt x="1423304" y="1162573"/>
                  </a:lnTo>
                  <a:lnTo>
                    <a:pt x="1433149" y="1174314"/>
                  </a:lnTo>
                  <a:lnTo>
                    <a:pt x="1442675" y="1186373"/>
                  </a:lnTo>
                  <a:lnTo>
                    <a:pt x="1452202" y="1198748"/>
                  </a:lnTo>
                  <a:lnTo>
                    <a:pt x="1461411" y="1210807"/>
                  </a:lnTo>
                  <a:lnTo>
                    <a:pt x="1470621" y="1223183"/>
                  </a:lnTo>
                  <a:lnTo>
                    <a:pt x="1479830" y="1235876"/>
                  </a:lnTo>
                  <a:lnTo>
                    <a:pt x="1488404" y="1248569"/>
                  </a:lnTo>
                  <a:lnTo>
                    <a:pt x="1496978" y="1261262"/>
                  </a:lnTo>
                  <a:lnTo>
                    <a:pt x="1505552" y="1274272"/>
                  </a:lnTo>
                  <a:lnTo>
                    <a:pt x="1513809" y="1287600"/>
                  </a:lnTo>
                  <a:lnTo>
                    <a:pt x="1521748" y="1300611"/>
                  </a:lnTo>
                  <a:lnTo>
                    <a:pt x="1529687" y="1314573"/>
                  </a:lnTo>
                  <a:lnTo>
                    <a:pt x="1537308" y="1328218"/>
                  </a:lnTo>
                  <a:lnTo>
                    <a:pt x="1544930" y="1341863"/>
                  </a:lnTo>
                  <a:lnTo>
                    <a:pt x="1552234" y="1355826"/>
                  </a:lnTo>
                  <a:lnTo>
                    <a:pt x="1559537" y="1369788"/>
                  </a:lnTo>
                  <a:lnTo>
                    <a:pt x="1566206" y="1384385"/>
                  </a:lnTo>
                  <a:lnTo>
                    <a:pt x="1573193" y="1398982"/>
                  </a:lnTo>
                  <a:lnTo>
                    <a:pt x="1579544" y="1413579"/>
                  </a:lnTo>
                  <a:lnTo>
                    <a:pt x="1586213" y="1428176"/>
                  </a:lnTo>
                  <a:lnTo>
                    <a:pt x="1592246" y="1443725"/>
                  </a:lnTo>
                  <a:lnTo>
                    <a:pt x="1598280" y="1458640"/>
                  </a:lnTo>
                  <a:lnTo>
                    <a:pt x="1603996" y="1473871"/>
                  </a:lnTo>
                  <a:lnTo>
                    <a:pt x="1609712" y="1489738"/>
                  </a:lnTo>
                  <a:lnTo>
                    <a:pt x="1614793" y="1505287"/>
                  </a:lnTo>
                  <a:lnTo>
                    <a:pt x="1620191" y="1521153"/>
                  </a:lnTo>
                  <a:lnTo>
                    <a:pt x="1624955" y="1537337"/>
                  </a:lnTo>
                  <a:lnTo>
                    <a:pt x="1630036" y="1553521"/>
                  </a:lnTo>
                  <a:lnTo>
                    <a:pt x="1634482" y="1570339"/>
                  </a:lnTo>
                  <a:lnTo>
                    <a:pt x="1638610" y="1586840"/>
                  </a:lnTo>
                  <a:lnTo>
                    <a:pt x="1643056" y="1603976"/>
                  </a:lnTo>
                  <a:lnTo>
                    <a:pt x="1646867" y="1620794"/>
                  </a:lnTo>
                  <a:lnTo>
                    <a:pt x="1650677" y="1637930"/>
                  </a:lnTo>
                  <a:lnTo>
                    <a:pt x="1654170" y="1655383"/>
                  </a:lnTo>
                  <a:lnTo>
                    <a:pt x="1657664" y="1673153"/>
                  </a:lnTo>
                  <a:lnTo>
                    <a:pt x="1660522" y="1690923"/>
                  </a:lnTo>
                  <a:lnTo>
                    <a:pt x="1663697" y="1709011"/>
                  </a:lnTo>
                  <a:lnTo>
                    <a:pt x="1666238" y="1727099"/>
                  </a:lnTo>
                  <a:lnTo>
                    <a:pt x="1668461" y="1745821"/>
                  </a:lnTo>
                  <a:lnTo>
                    <a:pt x="1670684" y="1764226"/>
                  </a:lnTo>
                  <a:lnTo>
                    <a:pt x="1672589" y="1783266"/>
                  </a:lnTo>
                  <a:lnTo>
                    <a:pt x="1674177" y="1802305"/>
                  </a:lnTo>
                  <a:lnTo>
                    <a:pt x="1676082" y="1821345"/>
                  </a:lnTo>
                  <a:lnTo>
                    <a:pt x="1677352" y="1841019"/>
                  </a:lnTo>
                  <a:lnTo>
                    <a:pt x="1678305" y="1860694"/>
                  </a:lnTo>
                  <a:lnTo>
                    <a:pt x="1679258" y="1880368"/>
                  </a:lnTo>
                  <a:lnTo>
                    <a:pt x="1679575" y="1900677"/>
                  </a:lnTo>
                  <a:lnTo>
                    <a:pt x="1679575" y="1903850"/>
                  </a:lnTo>
                  <a:lnTo>
                    <a:pt x="1677035" y="1905437"/>
                  </a:lnTo>
                  <a:lnTo>
                    <a:pt x="1653853" y="1918765"/>
                  </a:lnTo>
                  <a:lnTo>
                    <a:pt x="1630353" y="1931775"/>
                  </a:lnTo>
                  <a:lnTo>
                    <a:pt x="1606854" y="1944151"/>
                  </a:lnTo>
                  <a:lnTo>
                    <a:pt x="1583037" y="1956209"/>
                  </a:lnTo>
                  <a:lnTo>
                    <a:pt x="1558902" y="1967950"/>
                  </a:lnTo>
                  <a:lnTo>
                    <a:pt x="1534768" y="1979374"/>
                  </a:lnTo>
                  <a:lnTo>
                    <a:pt x="1510316" y="1990163"/>
                  </a:lnTo>
                  <a:lnTo>
                    <a:pt x="1485864" y="2000635"/>
                  </a:lnTo>
                  <a:lnTo>
                    <a:pt x="1461411" y="2010790"/>
                  </a:lnTo>
                  <a:lnTo>
                    <a:pt x="1436642" y="2020627"/>
                  </a:lnTo>
                  <a:lnTo>
                    <a:pt x="1411872" y="2029512"/>
                  </a:lnTo>
                  <a:lnTo>
                    <a:pt x="1386785" y="2038397"/>
                  </a:lnTo>
                  <a:lnTo>
                    <a:pt x="1361380" y="2046965"/>
                  </a:lnTo>
                  <a:lnTo>
                    <a:pt x="1335975" y="2054581"/>
                  </a:lnTo>
                  <a:lnTo>
                    <a:pt x="1310570" y="2062514"/>
                  </a:lnTo>
                  <a:lnTo>
                    <a:pt x="1285166" y="2069495"/>
                  </a:lnTo>
                  <a:lnTo>
                    <a:pt x="1259443" y="2076159"/>
                  </a:lnTo>
                  <a:lnTo>
                    <a:pt x="1233403" y="2082506"/>
                  </a:lnTo>
                  <a:lnTo>
                    <a:pt x="1207681" y="2088535"/>
                  </a:lnTo>
                  <a:lnTo>
                    <a:pt x="1181959" y="2093929"/>
                  </a:lnTo>
                  <a:lnTo>
                    <a:pt x="1155919" y="2099007"/>
                  </a:lnTo>
                  <a:lnTo>
                    <a:pt x="1129561" y="2103767"/>
                  </a:lnTo>
                  <a:lnTo>
                    <a:pt x="1103204" y="2107892"/>
                  </a:lnTo>
                  <a:lnTo>
                    <a:pt x="1077164" y="2111382"/>
                  </a:lnTo>
                  <a:lnTo>
                    <a:pt x="1050806" y="2114873"/>
                  </a:lnTo>
                  <a:lnTo>
                    <a:pt x="1024131" y="2117729"/>
                  </a:lnTo>
                  <a:lnTo>
                    <a:pt x="997774" y="2119950"/>
                  </a:lnTo>
                  <a:lnTo>
                    <a:pt x="971099" y="2121854"/>
                  </a:lnTo>
                  <a:lnTo>
                    <a:pt x="944424" y="2123441"/>
                  </a:lnTo>
                  <a:lnTo>
                    <a:pt x="917749" y="2125028"/>
                  </a:lnTo>
                  <a:lnTo>
                    <a:pt x="891074" y="2125662"/>
                  </a:lnTo>
                  <a:lnTo>
                    <a:pt x="864399" y="2125662"/>
                  </a:lnTo>
                  <a:lnTo>
                    <a:pt x="835818" y="2125662"/>
                  </a:lnTo>
                  <a:lnTo>
                    <a:pt x="807238" y="2124710"/>
                  </a:lnTo>
                  <a:lnTo>
                    <a:pt x="778657" y="2123124"/>
                  </a:lnTo>
                  <a:lnTo>
                    <a:pt x="750395" y="2121537"/>
                  </a:lnTo>
                  <a:lnTo>
                    <a:pt x="722132" y="2119316"/>
                  </a:lnTo>
                  <a:lnTo>
                    <a:pt x="693869" y="2116777"/>
                  </a:lnTo>
                  <a:lnTo>
                    <a:pt x="665606" y="2113604"/>
                  </a:lnTo>
                  <a:lnTo>
                    <a:pt x="637661" y="2109478"/>
                  </a:lnTo>
                  <a:lnTo>
                    <a:pt x="609398" y="2105353"/>
                  </a:lnTo>
                  <a:lnTo>
                    <a:pt x="581453" y="2100593"/>
                  </a:lnTo>
                  <a:lnTo>
                    <a:pt x="553825" y="2095199"/>
                  </a:lnTo>
                  <a:lnTo>
                    <a:pt x="525880" y="2089487"/>
                  </a:lnTo>
                  <a:lnTo>
                    <a:pt x="498252" y="2083458"/>
                  </a:lnTo>
                  <a:lnTo>
                    <a:pt x="470624" y="2076476"/>
                  </a:lnTo>
                  <a:lnTo>
                    <a:pt x="443314" y="2069495"/>
                  </a:lnTo>
                  <a:lnTo>
                    <a:pt x="416321" y="2061879"/>
                  </a:lnTo>
                  <a:lnTo>
                    <a:pt x="389011" y="2053629"/>
                  </a:lnTo>
                  <a:lnTo>
                    <a:pt x="362019" y="2045378"/>
                  </a:lnTo>
                  <a:lnTo>
                    <a:pt x="335343" y="2036176"/>
                  </a:lnTo>
                  <a:lnTo>
                    <a:pt x="308668" y="2026656"/>
                  </a:lnTo>
                  <a:lnTo>
                    <a:pt x="282311" y="2016502"/>
                  </a:lnTo>
                  <a:lnTo>
                    <a:pt x="255953" y="2006030"/>
                  </a:lnTo>
                  <a:lnTo>
                    <a:pt x="229913" y="1994923"/>
                  </a:lnTo>
                  <a:lnTo>
                    <a:pt x="203556" y="1983499"/>
                  </a:lnTo>
                  <a:lnTo>
                    <a:pt x="177833" y="1971441"/>
                  </a:lnTo>
                  <a:lnTo>
                    <a:pt x="152429" y="1959065"/>
                  </a:lnTo>
                  <a:lnTo>
                    <a:pt x="127024" y="1946372"/>
                  </a:lnTo>
                  <a:lnTo>
                    <a:pt x="101619" y="1933044"/>
                  </a:lnTo>
                  <a:lnTo>
                    <a:pt x="76532" y="1919399"/>
                  </a:lnTo>
                  <a:lnTo>
                    <a:pt x="51762" y="1905437"/>
                  </a:lnTo>
                  <a:lnTo>
                    <a:pt x="27310" y="1890523"/>
                  </a:lnTo>
                  <a:lnTo>
                    <a:pt x="2858" y="1875291"/>
                  </a:lnTo>
                  <a:lnTo>
                    <a:pt x="0" y="1888301"/>
                  </a:lnTo>
                  <a:lnTo>
                    <a:pt x="0" y="1870531"/>
                  </a:lnTo>
                  <a:lnTo>
                    <a:pt x="952" y="1850222"/>
                  </a:lnTo>
                  <a:lnTo>
                    <a:pt x="2223" y="1829913"/>
                  </a:lnTo>
                  <a:lnTo>
                    <a:pt x="3493" y="1809604"/>
                  </a:lnTo>
                  <a:lnTo>
                    <a:pt x="5398" y="1790247"/>
                  </a:lnTo>
                  <a:lnTo>
                    <a:pt x="6986" y="1770573"/>
                  </a:lnTo>
                  <a:lnTo>
                    <a:pt x="9209" y="1750898"/>
                  </a:lnTo>
                  <a:lnTo>
                    <a:pt x="11749" y="1732176"/>
                  </a:lnTo>
                  <a:lnTo>
                    <a:pt x="14290" y="1713136"/>
                  </a:lnTo>
                  <a:lnTo>
                    <a:pt x="17148" y="1694414"/>
                  </a:lnTo>
                  <a:lnTo>
                    <a:pt x="20006" y="1676009"/>
                  </a:lnTo>
                  <a:lnTo>
                    <a:pt x="23499" y="1657604"/>
                  </a:lnTo>
                  <a:lnTo>
                    <a:pt x="26992" y="1639834"/>
                  </a:lnTo>
                  <a:lnTo>
                    <a:pt x="30486" y="1621746"/>
                  </a:lnTo>
                  <a:lnTo>
                    <a:pt x="34931" y="1604293"/>
                  </a:lnTo>
                  <a:lnTo>
                    <a:pt x="38742" y="1586840"/>
                  </a:lnTo>
                  <a:lnTo>
                    <a:pt x="43188" y="1569704"/>
                  </a:lnTo>
                  <a:lnTo>
                    <a:pt x="47951" y="1552569"/>
                  </a:lnTo>
                  <a:lnTo>
                    <a:pt x="52715" y="1536068"/>
                  </a:lnTo>
                  <a:lnTo>
                    <a:pt x="57796" y="1519249"/>
                  </a:lnTo>
                  <a:lnTo>
                    <a:pt x="62877" y="1503066"/>
                  </a:lnTo>
                  <a:lnTo>
                    <a:pt x="68593" y="1486564"/>
                  </a:lnTo>
                  <a:lnTo>
                    <a:pt x="73991" y="1470698"/>
                  </a:lnTo>
                  <a:lnTo>
                    <a:pt x="80025" y="1455149"/>
                  </a:lnTo>
                  <a:lnTo>
                    <a:pt x="86059" y="1439283"/>
                  </a:lnTo>
                  <a:lnTo>
                    <a:pt x="92410" y="1424051"/>
                  </a:lnTo>
                  <a:lnTo>
                    <a:pt x="98761" y="1409137"/>
                  </a:lnTo>
                  <a:lnTo>
                    <a:pt x="105430" y="1393905"/>
                  </a:lnTo>
                  <a:lnTo>
                    <a:pt x="112098" y="1378990"/>
                  </a:lnTo>
                  <a:lnTo>
                    <a:pt x="119402" y="1364393"/>
                  </a:lnTo>
                  <a:lnTo>
                    <a:pt x="126706" y="1350114"/>
                  </a:lnTo>
                  <a:lnTo>
                    <a:pt x="134010" y="1335834"/>
                  </a:lnTo>
                  <a:lnTo>
                    <a:pt x="141632" y="1321871"/>
                  </a:lnTo>
                  <a:lnTo>
                    <a:pt x="149571" y="1307909"/>
                  </a:lnTo>
                  <a:lnTo>
                    <a:pt x="157510" y="1294264"/>
                  </a:lnTo>
                  <a:lnTo>
                    <a:pt x="165766" y="1280936"/>
                  </a:lnTo>
                  <a:lnTo>
                    <a:pt x="174023" y="1267291"/>
                  </a:lnTo>
                  <a:lnTo>
                    <a:pt x="182597" y="1253963"/>
                  </a:lnTo>
                  <a:lnTo>
                    <a:pt x="191171" y="1241270"/>
                  </a:lnTo>
                  <a:lnTo>
                    <a:pt x="200380" y="1228260"/>
                  </a:lnTo>
                  <a:lnTo>
                    <a:pt x="209589" y="1215884"/>
                  </a:lnTo>
                  <a:lnTo>
                    <a:pt x="218799" y="1203191"/>
                  </a:lnTo>
                  <a:lnTo>
                    <a:pt x="228008" y="1191133"/>
                  </a:lnTo>
                  <a:lnTo>
                    <a:pt x="237852" y="1178757"/>
                  </a:lnTo>
                  <a:lnTo>
                    <a:pt x="247697" y="1167016"/>
                  </a:lnTo>
                  <a:lnTo>
                    <a:pt x="257541" y="1155275"/>
                  </a:lnTo>
                  <a:lnTo>
                    <a:pt x="267703" y="1143533"/>
                  </a:lnTo>
                  <a:lnTo>
                    <a:pt x="278182" y="1132110"/>
                  </a:lnTo>
                  <a:lnTo>
                    <a:pt x="288662" y="1120686"/>
                  </a:lnTo>
                  <a:lnTo>
                    <a:pt x="298824" y="1109579"/>
                  </a:lnTo>
                  <a:lnTo>
                    <a:pt x="309938" y="1098473"/>
                  </a:lnTo>
                  <a:lnTo>
                    <a:pt x="320735" y="1087684"/>
                  </a:lnTo>
                  <a:lnTo>
                    <a:pt x="331850" y="1076895"/>
                  </a:lnTo>
                  <a:lnTo>
                    <a:pt x="343282" y="1066423"/>
                  </a:lnTo>
                  <a:lnTo>
                    <a:pt x="354715" y="1055951"/>
                  </a:lnTo>
                  <a:lnTo>
                    <a:pt x="366147" y="1045797"/>
                  </a:lnTo>
                  <a:lnTo>
                    <a:pt x="377897" y="1035642"/>
                  </a:lnTo>
                  <a:lnTo>
                    <a:pt x="389964" y="1025805"/>
                  </a:lnTo>
                  <a:lnTo>
                    <a:pt x="401714" y="1015968"/>
                  </a:lnTo>
                  <a:lnTo>
                    <a:pt x="414099" y="1006448"/>
                  </a:lnTo>
                  <a:lnTo>
                    <a:pt x="426801" y="996928"/>
                  </a:lnTo>
                  <a:lnTo>
                    <a:pt x="439186" y="987408"/>
                  </a:lnTo>
                  <a:lnTo>
                    <a:pt x="451571" y="977888"/>
                  </a:lnTo>
                  <a:lnTo>
                    <a:pt x="477293" y="960118"/>
                  </a:lnTo>
                  <a:lnTo>
                    <a:pt x="481421" y="957262"/>
                  </a:lnTo>
                  <a:close/>
                  <a:moveTo>
                    <a:pt x="839471" y="0"/>
                  </a:moveTo>
                  <a:lnTo>
                    <a:pt x="852171" y="0"/>
                  </a:lnTo>
                  <a:lnTo>
                    <a:pt x="865506" y="0"/>
                  </a:lnTo>
                  <a:lnTo>
                    <a:pt x="878206" y="636"/>
                  </a:lnTo>
                  <a:lnTo>
                    <a:pt x="890906" y="1271"/>
                  </a:lnTo>
                  <a:lnTo>
                    <a:pt x="903288" y="2542"/>
                  </a:lnTo>
                  <a:lnTo>
                    <a:pt x="915988" y="3813"/>
                  </a:lnTo>
                  <a:lnTo>
                    <a:pt x="928371" y="5719"/>
                  </a:lnTo>
                  <a:lnTo>
                    <a:pt x="940436" y="7943"/>
                  </a:lnTo>
                  <a:lnTo>
                    <a:pt x="952818" y="10167"/>
                  </a:lnTo>
                  <a:lnTo>
                    <a:pt x="964883" y="12708"/>
                  </a:lnTo>
                  <a:lnTo>
                    <a:pt x="976631" y="15568"/>
                  </a:lnTo>
                  <a:lnTo>
                    <a:pt x="988696" y="19062"/>
                  </a:lnTo>
                  <a:lnTo>
                    <a:pt x="1000443" y="22239"/>
                  </a:lnTo>
                  <a:lnTo>
                    <a:pt x="1011873" y="26052"/>
                  </a:lnTo>
                  <a:lnTo>
                    <a:pt x="1023621" y="30182"/>
                  </a:lnTo>
                  <a:lnTo>
                    <a:pt x="1034733" y="34630"/>
                  </a:lnTo>
                  <a:lnTo>
                    <a:pt x="1046163" y="39395"/>
                  </a:lnTo>
                  <a:lnTo>
                    <a:pt x="1057276" y="44161"/>
                  </a:lnTo>
                  <a:lnTo>
                    <a:pt x="1068388" y="48926"/>
                  </a:lnTo>
                  <a:lnTo>
                    <a:pt x="1079183" y="54645"/>
                  </a:lnTo>
                  <a:lnTo>
                    <a:pt x="1089661" y="60046"/>
                  </a:lnTo>
                  <a:lnTo>
                    <a:pt x="1100456" y="66082"/>
                  </a:lnTo>
                  <a:lnTo>
                    <a:pt x="1110616" y="72119"/>
                  </a:lnTo>
                  <a:lnTo>
                    <a:pt x="1120776" y="78790"/>
                  </a:lnTo>
                  <a:lnTo>
                    <a:pt x="1130936" y="85462"/>
                  </a:lnTo>
                  <a:lnTo>
                    <a:pt x="1140461" y="92134"/>
                  </a:lnTo>
                  <a:lnTo>
                    <a:pt x="1150303" y="99123"/>
                  </a:lnTo>
                  <a:lnTo>
                    <a:pt x="1159828" y="106430"/>
                  </a:lnTo>
                  <a:lnTo>
                    <a:pt x="1169353" y="114055"/>
                  </a:lnTo>
                  <a:lnTo>
                    <a:pt x="1178561" y="121680"/>
                  </a:lnTo>
                  <a:lnTo>
                    <a:pt x="1187133" y="129623"/>
                  </a:lnTo>
                  <a:lnTo>
                    <a:pt x="1196023" y="137883"/>
                  </a:lnTo>
                  <a:lnTo>
                    <a:pt x="1204596" y="146143"/>
                  </a:lnTo>
                  <a:lnTo>
                    <a:pt x="1213168" y="155039"/>
                  </a:lnTo>
                  <a:lnTo>
                    <a:pt x="1221106" y="163299"/>
                  </a:lnTo>
                  <a:lnTo>
                    <a:pt x="1229043" y="172513"/>
                  </a:lnTo>
                  <a:lnTo>
                    <a:pt x="1236981" y="181726"/>
                  </a:lnTo>
                  <a:lnTo>
                    <a:pt x="1244283" y="190939"/>
                  </a:lnTo>
                  <a:lnTo>
                    <a:pt x="1251586" y="200153"/>
                  </a:lnTo>
                  <a:lnTo>
                    <a:pt x="1258888" y="210001"/>
                  </a:lnTo>
                  <a:lnTo>
                    <a:pt x="1265556" y="219850"/>
                  </a:lnTo>
                  <a:lnTo>
                    <a:pt x="1272223" y="230017"/>
                  </a:lnTo>
                  <a:lnTo>
                    <a:pt x="1278256" y="240183"/>
                  </a:lnTo>
                  <a:lnTo>
                    <a:pt x="1284606" y="250667"/>
                  </a:lnTo>
                  <a:lnTo>
                    <a:pt x="1290321" y="261151"/>
                  </a:lnTo>
                  <a:lnTo>
                    <a:pt x="1296353" y="271953"/>
                  </a:lnTo>
                  <a:lnTo>
                    <a:pt x="1301433" y="282755"/>
                  </a:lnTo>
                  <a:lnTo>
                    <a:pt x="1306831" y="293239"/>
                  </a:lnTo>
                  <a:lnTo>
                    <a:pt x="1311593" y="304359"/>
                  </a:lnTo>
                  <a:lnTo>
                    <a:pt x="1316356" y="315796"/>
                  </a:lnTo>
                  <a:lnTo>
                    <a:pt x="1320483" y="327234"/>
                  </a:lnTo>
                  <a:lnTo>
                    <a:pt x="1324293" y="338671"/>
                  </a:lnTo>
                  <a:lnTo>
                    <a:pt x="1328421" y="350426"/>
                  </a:lnTo>
                  <a:lnTo>
                    <a:pt x="1331913" y="362181"/>
                  </a:lnTo>
                  <a:lnTo>
                    <a:pt x="1335088" y="373936"/>
                  </a:lnTo>
                  <a:lnTo>
                    <a:pt x="1337946" y="386009"/>
                  </a:lnTo>
                  <a:lnTo>
                    <a:pt x="1340803" y="398081"/>
                  </a:lnTo>
                  <a:lnTo>
                    <a:pt x="1343026" y="410472"/>
                  </a:lnTo>
                  <a:lnTo>
                    <a:pt x="1344931" y="422862"/>
                  </a:lnTo>
                  <a:lnTo>
                    <a:pt x="1346518" y="435252"/>
                  </a:lnTo>
                  <a:lnTo>
                    <a:pt x="1348106" y="447643"/>
                  </a:lnTo>
                  <a:lnTo>
                    <a:pt x="1349058" y="460033"/>
                  </a:lnTo>
                  <a:lnTo>
                    <a:pt x="1350011" y="472741"/>
                  </a:lnTo>
                  <a:lnTo>
                    <a:pt x="1350646" y="485449"/>
                  </a:lnTo>
                  <a:lnTo>
                    <a:pt x="1350963" y="498475"/>
                  </a:lnTo>
                  <a:lnTo>
                    <a:pt x="1350646" y="513407"/>
                  </a:lnTo>
                  <a:lnTo>
                    <a:pt x="1349693" y="528975"/>
                  </a:lnTo>
                  <a:lnTo>
                    <a:pt x="1348423" y="543907"/>
                  </a:lnTo>
                  <a:lnTo>
                    <a:pt x="1347153" y="558521"/>
                  </a:lnTo>
                  <a:lnTo>
                    <a:pt x="1345248" y="573453"/>
                  </a:lnTo>
                  <a:lnTo>
                    <a:pt x="1342708" y="588067"/>
                  </a:lnTo>
                  <a:lnTo>
                    <a:pt x="1339851" y="602682"/>
                  </a:lnTo>
                  <a:lnTo>
                    <a:pt x="1336358" y="616660"/>
                  </a:lnTo>
                  <a:lnTo>
                    <a:pt x="1332866" y="631275"/>
                  </a:lnTo>
                  <a:lnTo>
                    <a:pt x="1328738" y="645254"/>
                  </a:lnTo>
                  <a:lnTo>
                    <a:pt x="1324293" y="658915"/>
                  </a:lnTo>
                  <a:lnTo>
                    <a:pt x="1319531" y="672576"/>
                  </a:lnTo>
                  <a:lnTo>
                    <a:pt x="1314133" y="685920"/>
                  </a:lnTo>
                  <a:lnTo>
                    <a:pt x="1308418" y="699263"/>
                  </a:lnTo>
                  <a:lnTo>
                    <a:pt x="1302386" y="712607"/>
                  </a:lnTo>
                  <a:lnTo>
                    <a:pt x="1296353" y="725315"/>
                  </a:lnTo>
                  <a:lnTo>
                    <a:pt x="1289368" y="738023"/>
                  </a:lnTo>
                  <a:lnTo>
                    <a:pt x="1282383" y="750413"/>
                  </a:lnTo>
                  <a:lnTo>
                    <a:pt x="1275081" y="762486"/>
                  </a:lnTo>
                  <a:lnTo>
                    <a:pt x="1267143" y="774559"/>
                  </a:lnTo>
                  <a:lnTo>
                    <a:pt x="1259206" y="786313"/>
                  </a:lnTo>
                  <a:lnTo>
                    <a:pt x="1250633" y="797751"/>
                  </a:lnTo>
                  <a:lnTo>
                    <a:pt x="1242061" y="809188"/>
                  </a:lnTo>
                  <a:lnTo>
                    <a:pt x="1232853" y="819990"/>
                  </a:lnTo>
                  <a:lnTo>
                    <a:pt x="1223963" y="830792"/>
                  </a:lnTo>
                  <a:lnTo>
                    <a:pt x="1214121" y="841276"/>
                  </a:lnTo>
                  <a:lnTo>
                    <a:pt x="1204278" y="851442"/>
                  </a:lnTo>
                  <a:lnTo>
                    <a:pt x="1193801" y="860974"/>
                  </a:lnTo>
                  <a:lnTo>
                    <a:pt x="1183323" y="870822"/>
                  </a:lnTo>
                  <a:lnTo>
                    <a:pt x="1172528" y="880036"/>
                  </a:lnTo>
                  <a:lnTo>
                    <a:pt x="1161733" y="889249"/>
                  </a:lnTo>
                  <a:lnTo>
                    <a:pt x="1150303" y="897827"/>
                  </a:lnTo>
                  <a:lnTo>
                    <a:pt x="1134746" y="909264"/>
                  </a:lnTo>
                  <a:lnTo>
                    <a:pt x="1118236" y="920066"/>
                  </a:lnTo>
                  <a:lnTo>
                    <a:pt x="1101408" y="929915"/>
                  </a:lnTo>
                  <a:lnTo>
                    <a:pt x="1084581" y="939446"/>
                  </a:lnTo>
                  <a:lnTo>
                    <a:pt x="1066801" y="948342"/>
                  </a:lnTo>
                  <a:lnTo>
                    <a:pt x="1048703" y="956602"/>
                  </a:lnTo>
                  <a:lnTo>
                    <a:pt x="1040131" y="960414"/>
                  </a:lnTo>
                  <a:lnTo>
                    <a:pt x="1030606" y="963909"/>
                  </a:lnTo>
                  <a:lnTo>
                    <a:pt x="1021398" y="967722"/>
                  </a:lnTo>
                  <a:lnTo>
                    <a:pt x="1011873" y="970899"/>
                  </a:lnTo>
                  <a:lnTo>
                    <a:pt x="1002348" y="973758"/>
                  </a:lnTo>
                  <a:lnTo>
                    <a:pt x="993141" y="976617"/>
                  </a:lnTo>
                  <a:lnTo>
                    <a:pt x="983616" y="979794"/>
                  </a:lnTo>
                  <a:lnTo>
                    <a:pt x="973773" y="982018"/>
                  </a:lnTo>
                  <a:lnTo>
                    <a:pt x="963931" y="984560"/>
                  </a:lnTo>
                  <a:lnTo>
                    <a:pt x="954088" y="986466"/>
                  </a:lnTo>
                  <a:lnTo>
                    <a:pt x="944246" y="988372"/>
                  </a:lnTo>
                  <a:lnTo>
                    <a:pt x="934403" y="990596"/>
                  </a:lnTo>
                  <a:lnTo>
                    <a:pt x="924561" y="991867"/>
                  </a:lnTo>
                  <a:lnTo>
                    <a:pt x="914401" y="993455"/>
                  </a:lnTo>
                  <a:lnTo>
                    <a:pt x="904241" y="994409"/>
                  </a:lnTo>
                  <a:lnTo>
                    <a:pt x="893763" y="995362"/>
                  </a:lnTo>
                  <a:lnTo>
                    <a:pt x="883603" y="995997"/>
                  </a:lnTo>
                  <a:lnTo>
                    <a:pt x="873126" y="996632"/>
                  </a:lnTo>
                  <a:lnTo>
                    <a:pt x="862648" y="996950"/>
                  </a:lnTo>
                  <a:lnTo>
                    <a:pt x="852171" y="996950"/>
                  </a:lnTo>
                  <a:lnTo>
                    <a:pt x="840423" y="996950"/>
                  </a:lnTo>
                  <a:lnTo>
                    <a:pt x="828358" y="996315"/>
                  </a:lnTo>
                  <a:lnTo>
                    <a:pt x="816293" y="995679"/>
                  </a:lnTo>
                  <a:lnTo>
                    <a:pt x="804546" y="994726"/>
                  </a:lnTo>
                  <a:lnTo>
                    <a:pt x="792798" y="993455"/>
                  </a:lnTo>
                  <a:lnTo>
                    <a:pt x="781368" y="992185"/>
                  </a:lnTo>
                  <a:lnTo>
                    <a:pt x="769621" y="990278"/>
                  </a:lnTo>
                  <a:lnTo>
                    <a:pt x="758191" y="988054"/>
                  </a:lnTo>
                  <a:lnTo>
                    <a:pt x="746761" y="985831"/>
                  </a:lnTo>
                  <a:lnTo>
                    <a:pt x="735331" y="983289"/>
                  </a:lnTo>
                  <a:lnTo>
                    <a:pt x="724218" y="980430"/>
                  </a:lnTo>
                  <a:lnTo>
                    <a:pt x="713106" y="977253"/>
                  </a:lnTo>
                  <a:lnTo>
                    <a:pt x="702311" y="973758"/>
                  </a:lnTo>
                  <a:lnTo>
                    <a:pt x="691198" y="970263"/>
                  </a:lnTo>
                  <a:lnTo>
                    <a:pt x="680721" y="966768"/>
                  </a:lnTo>
                  <a:lnTo>
                    <a:pt x="670243" y="962321"/>
                  </a:lnTo>
                  <a:lnTo>
                    <a:pt x="659448" y="958190"/>
                  </a:lnTo>
                  <a:lnTo>
                    <a:pt x="648971" y="953425"/>
                  </a:lnTo>
                  <a:lnTo>
                    <a:pt x="638811" y="948659"/>
                  </a:lnTo>
                  <a:lnTo>
                    <a:pt x="628651" y="943894"/>
                  </a:lnTo>
                  <a:lnTo>
                    <a:pt x="618491" y="938493"/>
                  </a:lnTo>
                  <a:lnTo>
                    <a:pt x="608648" y="933410"/>
                  </a:lnTo>
                  <a:lnTo>
                    <a:pt x="599123" y="927373"/>
                  </a:lnTo>
                  <a:lnTo>
                    <a:pt x="589281" y="921655"/>
                  </a:lnTo>
                  <a:lnTo>
                    <a:pt x="579756" y="915618"/>
                  </a:lnTo>
                  <a:lnTo>
                    <a:pt x="570548" y="909264"/>
                  </a:lnTo>
                  <a:lnTo>
                    <a:pt x="561023" y="902910"/>
                  </a:lnTo>
                  <a:lnTo>
                    <a:pt x="552133" y="895921"/>
                  </a:lnTo>
                  <a:lnTo>
                    <a:pt x="543561" y="889249"/>
                  </a:lnTo>
                  <a:lnTo>
                    <a:pt x="534671" y="881942"/>
                  </a:lnTo>
                  <a:lnTo>
                    <a:pt x="526098" y="874952"/>
                  </a:lnTo>
                  <a:lnTo>
                    <a:pt x="517526" y="867328"/>
                  </a:lnTo>
                  <a:lnTo>
                    <a:pt x="508318" y="858750"/>
                  </a:lnTo>
                  <a:lnTo>
                    <a:pt x="499428" y="849854"/>
                  </a:lnTo>
                  <a:lnTo>
                    <a:pt x="490538" y="840958"/>
                  </a:lnTo>
                  <a:lnTo>
                    <a:pt x="481648" y="831427"/>
                  </a:lnTo>
                  <a:lnTo>
                    <a:pt x="473711" y="821896"/>
                  </a:lnTo>
                  <a:lnTo>
                    <a:pt x="465456" y="812047"/>
                  </a:lnTo>
                  <a:lnTo>
                    <a:pt x="457518" y="801881"/>
                  </a:lnTo>
                  <a:lnTo>
                    <a:pt x="449898" y="791714"/>
                  </a:lnTo>
                  <a:lnTo>
                    <a:pt x="442596" y="781548"/>
                  </a:lnTo>
                  <a:lnTo>
                    <a:pt x="435293" y="770746"/>
                  </a:lnTo>
                  <a:lnTo>
                    <a:pt x="428626" y="759944"/>
                  </a:lnTo>
                  <a:lnTo>
                    <a:pt x="421958" y="749142"/>
                  </a:lnTo>
                  <a:lnTo>
                    <a:pt x="415608" y="738023"/>
                  </a:lnTo>
                  <a:lnTo>
                    <a:pt x="409576" y="726585"/>
                  </a:lnTo>
                  <a:lnTo>
                    <a:pt x="403861" y="715148"/>
                  </a:lnTo>
                  <a:lnTo>
                    <a:pt x="398463" y="703393"/>
                  </a:lnTo>
                  <a:lnTo>
                    <a:pt x="393383" y="691638"/>
                  </a:lnTo>
                  <a:lnTo>
                    <a:pt x="388303" y="679566"/>
                  </a:lnTo>
                  <a:lnTo>
                    <a:pt x="383858" y="667493"/>
                  </a:lnTo>
                  <a:lnTo>
                    <a:pt x="379731" y="655420"/>
                  </a:lnTo>
                  <a:lnTo>
                    <a:pt x="375603" y="643030"/>
                  </a:lnTo>
                  <a:lnTo>
                    <a:pt x="372111" y="630322"/>
                  </a:lnTo>
                  <a:lnTo>
                    <a:pt x="368936" y="617614"/>
                  </a:lnTo>
                  <a:lnTo>
                    <a:pt x="365443" y="604588"/>
                  </a:lnTo>
                  <a:lnTo>
                    <a:pt x="362903" y="591880"/>
                  </a:lnTo>
                  <a:lnTo>
                    <a:pt x="360681" y="578854"/>
                  </a:lnTo>
                  <a:lnTo>
                    <a:pt x="358776" y="565828"/>
                  </a:lnTo>
                  <a:lnTo>
                    <a:pt x="357188" y="552485"/>
                  </a:lnTo>
                  <a:lnTo>
                    <a:pt x="355601" y="539141"/>
                  </a:lnTo>
                  <a:lnTo>
                    <a:pt x="354648" y="525480"/>
                  </a:lnTo>
                  <a:lnTo>
                    <a:pt x="354331" y="511819"/>
                  </a:lnTo>
                  <a:lnTo>
                    <a:pt x="354013" y="498475"/>
                  </a:lnTo>
                  <a:lnTo>
                    <a:pt x="354331" y="485449"/>
                  </a:lnTo>
                  <a:lnTo>
                    <a:pt x="354648" y="472741"/>
                  </a:lnTo>
                  <a:lnTo>
                    <a:pt x="355601" y="460033"/>
                  </a:lnTo>
                  <a:lnTo>
                    <a:pt x="356871" y="447643"/>
                  </a:lnTo>
                  <a:lnTo>
                    <a:pt x="358141" y="434935"/>
                  </a:lnTo>
                  <a:lnTo>
                    <a:pt x="360046" y="422544"/>
                  </a:lnTo>
                  <a:lnTo>
                    <a:pt x="361951" y="410472"/>
                  </a:lnTo>
                  <a:lnTo>
                    <a:pt x="364173" y="397763"/>
                  </a:lnTo>
                  <a:lnTo>
                    <a:pt x="366713" y="385691"/>
                  </a:lnTo>
                  <a:lnTo>
                    <a:pt x="369888" y="373936"/>
                  </a:lnTo>
                  <a:lnTo>
                    <a:pt x="373063" y="361863"/>
                  </a:lnTo>
                  <a:lnTo>
                    <a:pt x="376556" y="350108"/>
                  </a:lnTo>
                  <a:lnTo>
                    <a:pt x="380683" y="338671"/>
                  </a:lnTo>
                  <a:lnTo>
                    <a:pt x="384493" y="326916"/>
                  </a:lnTo>
                  <a:lnTo>
                    <a:pt x="388621" y="315796"/>
                  </a:lnTo>
                  <a:lnTo>
                    <a:pt x="393383" y="304359"/>
                  </a:lnTo>
                  <a:lnTo>
                    <a:pt x="398146" y="293239"/>
                  </a:lnTo>
                  <a:lnTo>
                    <a:pt x="403543" y="282755"/>
                  </a:lnTo>
                  <a:lnTo>
                    <a:pt x="408623" y="271636"/>
                  </a:lnTo>
                  <a:lnTo>
                    <a:pt x="414656" y="261151"/>
                  </a:lnTo>
                  <a:lnTo>
                    <a:pt x="420371" y="250667"/>
                  </a:lnTo>
                  <a:lnTo>
                    <a:pt x="426721" y="240183"/>
                  </a:lnTo>
                  <a:lnTo>
                    <a:pt x="432753" y="230017"/>
                  </a:lnTo>
                  <a:lnTo>
                    <a:pt x="439421" y="219850"/>
                  </a:lnTo>
                  <a:lnTo>
                    <a:pt x="446088" y="210001"/>
                  </a:lnTo>
                  <a:lnTo>
                    <a:pt x="453391" y="200153"/>
                  </a:lnTo>
                  <a:lnTo>
                    <a:pt x="460693" y="190939"/>
                  </a:lnTo>
                  <a:lnTo>
                    <a:pt x="467996" y="181408"/>
                  </a:lnTo>
                  <a:lnTo>
                    <a:pt x="475933" y="172195"/>
                  </a:lnTo>
                  <a:lnTo>
                    <a:pt x="483871" y="163299"/>
                  </a:lnTo>
                  <a:lnTo>
                    <a:pt x="491808" y="154403"/>
                  </a:lnTo>
                  <a:lnTo>
                    <a:pt x="500381" y="146143"/>
                  </a:lnTo>
                  <a:lnTo>
                    <a:pt x="508953" y="137565"/>
                  </a:lnTo>
                  <a:lnTo>
                    <a:pt x="517526" y="129305"/>
                  </a:lnTo>
                  <a:lnTo>
                    <a:pt x="526416" y="121680"/>
                  </a:lnTo>
                  <a:lnTo>
                    <a:pt x="535623" y="113738"/>
                  </a:lnTo>
                  <a:lnTo>
                    <a:pt x="545148" y="106113"/>
                  </a:lnTo>
                  <a:lnTo>
                    <a:pt x="554673" y="99123"/>
                  </a:lnTo>
                  <a:lnTo>
                    <a:pt x="564516" y="92134"/>
                  </a:lnTo>
                  <a:lnTo>
                    <a:pt x="574041" y="85462"/>
                  </a:lnTo>
                  <a:lnTo>
                    <a:pt x="584201" y="78473"/>
                  </a:lnTo>
                  <a:lnTo>
                    <a:pt x="594361" y="72119"/>
                  </a:lnTo>
                  <a:lnTo>
                    <a:pt x="604838" y="66082"/>
                  </a:lnTo>
                  <a:lnTo>
                    <a:pt x="615316" y="60046"/>
                  </a:lnTo>
                  <a:lnTo>
                    <a:pt x="625793" y="54645"/>
                  </a:lnTo>
                  <a:lnTo>
                    <a:pt x="636906" y="48926"/>
                  </a:lnTo>
                  <a:lnTo>
                    <a:pt x="647701" y="44161"/>
                  </a:lnTo>
                  <a:lnTo>
                    <a:pt x="658813" y="39395"/>
                  </a:lnTo>
                  <a:lnTo>
                    <a:pt x="670243" y="34630"/>
                  </a:lnTo>
                  <a:lnTo>
                    <a:pt x="681356" y="30182"/>
                  </a:lnTo>
                  <a:lnTo>
                    <a:pt x="693103" y="26052"/>
                  </a:lnTo>
                  <a:lnTo>
                    <a:pt x="704533" y="22239"/>
                  </a:lnTo>
                  <a:lnTo>
                    <a:pt x="716281" y="19062"/>
                  </a:lnTo>
                  <a:lnTo>
                    <a:pt x="728346" y="15568"/>
                  </a:lnTo>
                  <a:lnTo>
                    <a:pt x="740093" y="12708"/>
                  </a:lnTo>
                  <a:lnTo>
                    <a:pt x="752158" y="10167"/>
                  </a:lnTo>
                  <a:lnTo>
                    <a:pt x="764541" y="7625"/>
                  </a:lnTo>
                  <a:lnTo>
                    <a:pt x="776606" y="5719"/>
                  </a:lnTo>
                  <a:lnTo>
                    <a:pt x="788988" y="3813"/>
                  </a:lnTo>
                  <a:lnTo>
                    <a:pt x="801688" y="2542"/>
                  </a:lnTo>
                  <a:lnTo>
                    <a:pt x="814071" y="1271"/>
                  </a:lnTo>
                  <a:lnTo>
                    <a:pt x="826771" y="636"/>
                  </a:lnTo>
                  <a:lnTo>
                    <a:pt x="839471" y="0"/>
                  </a:lnTo>
                  <a:close/>
                </a:path>
              </a:pathLst>
            </a:custGeom>
            <a:solidFill>
              <a:srgbClr val="F7F7F7"/>
            </a:solidFill>
            <a:ln>
              <a:noFill/>
            </a:ln>
          </p:spPr>
          <p:txBody>
            <a:bodyPr anchor="ctr">
              <a:normAutofit fontScale="85000" lnSpcReduction="20000"/>
              <a:scene3d>
                <a:camera prst="orthographicFront"/>
                <a:lightRig rig="threePt" dir="t"/>
              </a:scene3d>
              <a:sp3d>
                <a:contourClr>
                  <a:srgbClr val="FFFFFF"/>
                </a:contourClr>
              </a:sp3d>
            </a:bodyPr>
            <a:lstStyle/>
            <a:p>
              <a:pPr algn="ctr" fontAlgn="base">
                <a:defRPr/>
              </a:pPr>
              <a:endParaRPr lang="zh-CN" altLang="en-US" sz="2400" strike="noStrike" noProof="1">
                <a:solidFill>
                  <a:srgbClr val="FFFFFF"/>
                </a:solidFill>
              </a:endParaRPr>
            </a:p>
          </p:txBody>
        </p:sp>
      </p:grpSp>
      <p:grpSp>
        <p:nvGrpSpPr>
          <p:cNvPr id="41993" name="组合 13"/>
          <p:cNvGrpSpPr/>
          <p:nvPr/>
        </p:nvGrpSpPr>
        <p:grpSpPr>
          <a:xfrm>
            <a:off x="4616450" y="2978150"/>
            <a:ext cx="506413" cy="504825"/>
            <a:chOff x="1519237" y="1651743"/>
            <a:chExt cx="447675" cy="447675"/>
          </a:xfrm>
        </p:grpSpPr>
        <p:sp>
          <p:nvSpPr>
            <p:cNvPr id="15" name="椭圆 14"/>
            <p:cNvSpPr/>
            <p:nvPr/>
          </p:nvSpPr>
          <p:spPr>
            <a:xfrm>
              <a:off x="1519237" y="1651743"/>
              <a:ext cx="447675" cy="447675"/>
            </a:xfrm>
            <a:prstGeom prst="ellipse">
              <a:avLst/>
            </a:prstGeom>
            <a:solidFill>
              <a:schemeClr val="accent1">
                <a:lumMod val="50000"/>
              </a:schemeClr>
            </a:solidFill>
            <a:ln w="1905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lnSpc>
                  <a:spcPct val="80000"/>
                </a:lnSpc>
              </a:pPr>
              <a:endParaRPr lang="zh-CN" altLang="en-US" sz="2000">
                <a:solidFill>
                  <a:srgbClr val="FFFFFF"/>
                </a:solidFill>
                <a:latin typeface="Arial" panose="020B0604020202020204" pitchFamily="34" charset="0"/>
                <a:ea typeface="黑体" panose="02010609060101010101" charset="-122"/>
              </a:endParaRPr>
            </a:p>
          </p:txBody>
        </p:sp>
        <p:sp>
          <p:nvSpPr>
            <p:cNvPr id="16" name="KSO_Shape"/>
            <p:cNvSpPr/>
            <p:nvPr/>
          </p:nvSpPr>
          <p:spPr bwMode="auto">
            <a:xfrm>
              <a:off x="1632717" y="1704975"/>
              <a:ext cx="247650" cy="313481"/>
            </a:xfrm>
            <a:custGeom>
              <a:avLst/>
              <a:gdLst>
                <a:gd name="T0" fmla="*/ 508479 w 1679575"/>
                <a:gd name="T1" fmla="*/ 933537 h 2125662"/>
                <a:gd name="T2" fmla="*/ 645344 w 1679575"/>
                <a:gd name="T3" fmla="*/ 1004349 h 2125662"/>
                <a:gd name="T4" fmla="*/ 637947 w 1679575"/>
                <a:gd name="T5" fmla="*/ 1045870 h 2125662"/>
                <a:gd name="T6" fmla="*/ 629410 w 1679575"/>
                <a:gd name="T7" fmla="*/ 1095637 h 2125662"/>
                <a:gd name="T8" fmla="*/ 645913 w 1679575"/>
                <a:gd name="T9" fmla="*/ 1148533 h 2125662"/>
                <a:gd name="T10" fmla="*/ 923628 w 1679575"/>
                <a:gd name="T11" fmla="*/ 1679766 h 2125662"/>
                <a:gd name="T12" fmla="*/ 886068 w 1679575"/>
                <a:gd name="T13" fmla="*/ 1137442 h 2125662"/>
                <a:gd name="T14" fmla="*/ 896597 w 1679575"/>
                <a:gd name="T15" fmla="*/ 1083408 h 2125662"/>
                <a:gd name="T16" fmla="*/ 885214 w 1679575"/>
                <a:gd name="T17" fmla="*/ 1039044 h 2125662"/>
                <a:gd name="T18" fmla="*/ 917083 w 1679575"/>
                <a:gd name="T19" fmla="*/ 999799 h 2125662"/>
                <a:gd name="T20" fmla="*/ 1048543 w 1679575"/>
                <a:gd name="T21" fmla="*/ 927280 h 2125662"/>
                <a:gd name="T22" fmla="*/ 1168905 w 1679575"/>
                <a:gd name="T23" fmla="*/ 933822 h 2125662"/>
                <a:gd name="T24" fmla="*/ 1257397 w 1679575"/>
                <a:gd name="T25" fmla="*/ 1021128 h 2125662"/>
                <a:gd name="T26" fmla="*/ 1333655 w 1679575"/>
                <a:gd name="T27" fmla="*/ 1118957 h 2125662"/>
                <a:gd name="T28" fmla="*/ 1397392 w 1679575"/>
                <a:gd name="T29" fmla="*/ 1227592 h 2125662"/>
                <a:gd name="T30" fmla="*/ 1446903 w 1679575"/>
                <a:gd name="T31" fmla="*/ 1349025 h 2125662"/>
                <a:gd name="T32" fmla="*/ 1482186 w 1679575"/>
                <a:gd name="T33" fmla="*/ 1483540 h 2125662"/>
                <a:gd name="T34" fmla="*/ 1501820 w 1679575"/>
                <a:gd name="T35" fmla="*/ 1632274 h 2125662"/>
                <a:gd name="T36" fmla="*/ 1439790 w 1679575"/>
                <a:gd name="T37" fmla="*/ 1742331 h 2125662"/>
                <a:gd name="T38" fmla="*/ 1242601 w 1679575"/>
                <a:gd name="T39" fmla="*/ 1826794 h 2125662"/>
                <a:gd name="T40" fmla="*/ 1035738 w 1679575"/>
                <a:gd name="T41" fmla="*/ 1881112 h 2125662"/>
                <a:gd name="T42" fmla="*/ 822331 w 1679575"/>
                <a:gd name="T43" fmla="*/ 1904432 h 2125662"/>
                <a:gd name="T44" fmla="*/ 596403 w 1679575"/>
                <a:gd name="T45" fmla="*/ 1894194 h 2125662"/>
                <a:gd name="T46" fmla="*/ 373036 w 1679575"/>
                <a:gd name="T47" fmla="*/ 1847838 h 2125662"/>
                <a:gd name="T48" fmla="*/ 159344 w 1679575"/>
                <a:gd name="T49" fmla="*/ 1766788 h 2125662"/>
                <a:gd name="T50" fmla="*/ 0 w 1679575"/>
                <a:gd name="T51" fmla="*/ 1676354 h 2125662"/>
                <a:gd name="T52" fmla="*/ 15365 w 1679575"/>
                <a:gd name="T53" fmla="*/ 1518519 h 2125662"/>
                <a:gd name="T54" fmla="*/ 47234 w 1679575"/>
                <a:gd name="T55" fmla="*/ 1376611 h 2125662"/>
                <a:gd name="T56" fmla="*/ 94468 w 1679575"/>
                <a:gd name="T57" fmla="*/ 1249206 h 2125662"/>
                <a:gd name="T58" fmla="*/ 155930 w 1679575"/>
                <a:gd name="T59" fmla="*/ 1135735 h 2125662"/>
                <a:gd name="T60" fmla="*/ 230765 w 1679575"/>
                <a:gd name="T61" fmla="*/ 1035348 h 2125662"/>
                <a:gd name="T62" fmla="*/ 317835 w 1679575"/>
                <a:gd name="T63" fmla="*/ 946334 h 2125662"/>
                <a:gd name="T64" fmla="*/ 427669 w 1679575"/>
                <a:gd name="T65" fmla="*/ 860449 h 2125662"/>
                <a:gd name="T66" fmla="*/ 831848 w 1679575"/>
                <a:gd name="T67" fmla="*/ 5125 h 2125662"/>
                <a:gd name="T68" fmla="*/ 927152 w 1679575"/>
                <a:gd name="T69" fmla="*/ 31035 h 2125662"/>
                <a:gd name="T70" fmla="*/ 1013353 w 1679575"/>
                <a:gd name="T71" fmla="*/ 76590 h 2125662"/>
                <a:gd name="T72" fmla="*/ 1087035 w 1679575"/>
                <a:gd name="T73" fmla="*/ 138945 h 2125662"/>
                <a:gd name="T74" fmla="*/ 1145356 w 1679575"/>
                <a:gd name="T75" fmla="*/ 215250 h 2125662"/>
                <a:gd name="T76" fmla="*/ 1186607 w 1679575"/>
                <a:gd name="T77" fmla="*/ 303514 h 2125662"/>
                <a:gd name="T78" fmla="*/ 1207944 w 1679575"/>
                <a:gd name="T79" fmla="*/ 401174 h 2125662"/>
                <a:gd name="T80" fmla="*/ 1205383 w 1679575"/>
                <a:gd name="T81" fmla="*/ 513924 h 2125662"/>
                <a:gd name="T82" fmla="*/ 1172382 w 1679575"/>
                <a:gd name="T83" fmla="*/ 626673 h 2125662"/>
                <a:gd name="T84" fmla="*/ 1112924 w 1679575"/>
                <a:gd name="T85" fmla="*/ 725187 h 2125662"/>
                <a:gd name="T86" fmla="*/ 1030706 w 1679575"/>
                <a:gd name="T87" fmla="*/ 804625 h 2125662"/>
                <a:gd name="T88" fmla="*/ 915204 w 1679575"/>
                <a:gd name="T89" fmla="*/ 867264 h 2125662"/>
                <a:gd name="T90" fmla="*/ 837253 w 1679575"/>
                <a:gd name="T91" fmla="*/ 887764 h 2125662"/>
                <a:gd name="T92" fmla="*/ 753044 w 1679575"/>
                <a:gd name="T93" fmla="*/ 893458 h 2125662"/>
                <a:gd name="T94" fmla="*/ 658879 w 1679575"/>
                <a:gd name="T95" fmla="*/ 881215 h 2125662"/>
                <a:gd name="T96" fmla="*/ 572394 w 1679575"/>
                <a:gd name="T97" fmla="*/ 850180 h 2125662"/>
                <a:gd name="T98" fmla="*/ 494728 w 1679575"/>
                <a:gd name="T99" fmla="*/ 802917 h 2125662"/>
                <a:gd name="T100" fmla="*/ 424459 w 1679575"/>
                <a:gd name="T101" fmla="*/ 736576 h 2125662"/>
                <a:gd name="T102" fmla="*/ 366992 w 1679575"/>
                <a:gd name="T103" fmla="*/ 651159 h 2125662"/>
                <a:gd name="T104" fmla="*/ 330578 w 1679575"/>
                <a:gd name="T105" fmla="*/ 553500 h 2125662"/>
                <a:gd name="T106" fmla="*/ 317206 w 1679575"/>
                <a:gd name="T107" fmla="*/ 446729 h 2125662"/>
                <a:gd name="T108" fmla="*/ 328586 w 1679575"/>
                <a:gd name="T109" fmla="*/ 345653 h 2125662"/>
                <a:gd name="T110" fmla="*/ 361587 w 1679575"/>
                <a:gd name="T111" fmla="*/ 253403 h 2125662"/>
                <a:gd name="T112" fmla="*/ 412795 w 1679575"/>
                <a:gd name="T113" fmla="*/ 171118 h 2125662"/>
                <a:gd name="T114" fmla="*/ 479934 w 1679575"/>
                <a:gd name="T115" fmla="*/ 101931 h 2125662"/>
                <a:gd name="T116" fmla="*/ 560729 w 1679575"/>
                <a:gd name="T117" fmla="*/ 48972 h 2125662"/>
                <a:gd name="T118" fmla="*/ 652620 w 1679575"/>
                <a:gd name="T119" fmla="*/ 13952 h 2125662"/>
                <a:gd name="T120" fmla="*/ 752191 w 1679575"/>
                <a:gd name="T121" fmla="*/ 0 h 212566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679575" h="2125662">
                  <a:moveTo>
                    <a:pt x="481421" y="957262"/>
                  </a:moveTo>
                  <a:lnTo>
                    <a:pt x="484914" y="961070"/>
                  </a:lnTo>
                  <a:lnTo>
                    <a:pt x="490948" y="968686"/>
                  </a:lnTo>
                  <a:lnTo>
                    <a:pt x="497299" y="975667"/>
                  </a:lnTo>
                  <a:lnTo>
                    <a:pt x="510319" y="990264"/>
                  </a:lnTo>
                  <a:lnTo>
                    <a:pt x="523657" y="1003909"/>
                  </a:lnTo>
                  <a:lnTo>
                    <a:pt x="537947" y="1017237"/>
                  </a:lnTo>
                  <a:lnTo>
                    <a:pt x="552237" y="1029613"/>
                  </a:lnTo>
                  <a:lnTo>
                    <a:pt x="567480" y="1041671"/>
                  </a:lnTo>
                  <a:lnTo>
                    <a:pt x="583040" y="1053095"/>
                  </a:lnTo>
                  <a:lnTo>
                    <a:pt x="598601" y="1063884"/>
                  </a:lnTo>
                  <a:lnTo>
                    <a:pt x="615114" y="1074039"/>
                  </a:lnTo>
                  <a:lnTo>
                    <a:pt x="631627" y="1083558"/>
                  </a:lnTo>
                  <a:lnTo>
                    <a:pt x="649093" y="1092126"/>
                  </a:lnTo>
                  <a:lnTo>
                    <a:pt x="666241" y="1100377"/>
                  </a:lnTo>
                  <a:lnTo>
                    <a:pt x="684025" y="1107993"/>
                  </a:lnTo>
                  <a:lnTo>
                    <a:pt x="701808" y="1114657"/>
                  </a:lnTo>
                  <a:lnTo>
                    <a:pt x="720226" y="1120686"/>
                  </a:lnTo>
                  <a:lnTo>
                    <a:pt x="738645" y="1125763"/>
                  </a:lnTo>
                  <a:lnTo>
                    <a:pt x="734517" y="1130840"/>
                  </a:lnTo>
                  <a:lnTo>
                    <a:pt x="730706" y="1135283"/>
                  </a:lnTo>
                  <a:lnTo>
                    <a:pt x="727213" y="1140043"/>
                  </a:lnTo>
                  <a:lnTo>
                    <a:pt x="723402" y="1145437"/>
                  </a:lnTo>
                  <a:lnTo>
                    <a:pt x="720544" y="1150515"/>
                  </a:lnTo>
                  <a:lnTo>
                    <a:pt x="717368" y="1155909"/>
                  </a:lnTo>
                  <a:lnTo>
                    <a:pt x="714510" y="1161304"/>
                  </a:lnTo>
                  <a:lnTo>
                    <a:pt x="711970" y="1167016"/>
                  </a:lnTo>
                  <a:lnTo>
                    <a:pt x="710064" y="1172410"/>
                  </a:lnTo>
                  <a:lnTo>
                    <a:pt x="708159" y="1178439"/>
                  </a:lnTo>
                  <a:lnTo>
                    <a:pt x="706254" y="1184151"/>
                  </a:lnTo>
                  <a:lnTo>
                    <a:pt x="704983" y="1190498"/>
                  </a:lnTo>
                  <a:lnTo>
                    <a:pt x="704031" y="1196210"/>
                  </a:lnTo>
                  <a:lnTo>
                    <a:pt x="702761" y="1202556"/>
                  </a:lnTo>
                  <a:lnTo>
                    <a:pt x="702443" y="1208903"/>
                  </a:lnTo>
                  <a:lnTo>
                    <a:pt x="702125" y="1215249"/>
                  </a:lnTo>
                  <a:lnTo>
                    <a:pt x="702443" y="1222548"/>
                  </a:lnTo>
                  <a:lnTo>
                    <a:pt x="703078" y="1229529"/>
                  </a:lnTo>
                  <a:lnTo>
                    <a:pt x="704348" y="1236510"/>
                  </a:lnTo>
                  <a:lnTo>
                    <a:pt x="705619" y="1243174"/>
                  </a:lnTo>
                  <a:lnTo>
                    <a:pt x="707206" y="1249838"/>
                  </a:lnTo>
                  <a:lnTo>
                    <a:pt x="709112" y="1256819"/>
                  </a:lnTo>
                  <a:lnTo>
                    <a:pt x="711652" y="1263166"/>
                  </a:lnTo>
                  <a:lnTo>
                    <a:pt x="714193" y="1269512"/>
                  </a:lnTo>
                  <a:lnTo>
                    <a:pt x="717686" y="1275542"/>
                  </a:lnTo>
                  <a:lnTo>
                    <a:pt x="720861" y="1281571"/>
                  </a:lnTo>
                  <a:lnTo>
                    <a:pt x="724355" y="1287283"/>
                  </a:lnTo>
                  <a:lnTo>
                    <a:pt x="728483" y="1292995"/>
                  </a:lnTo>
                  <a:lnTo>
                    <a:pt x="732611" y="1298389"/>
                  </a:lnTo>
                  <a:lnTo>
                    <a:pt x="737057" y="1303784"/>
                  </a:lnTo>
                  <a:lnTo>
                    <a:pt x="742138" y="1308861"/>
                  </a:lnTo>
                  <a:lnTo>
                    <a:pt x="746901" y="1313304"/>
                  </a:lnTo>
                  <a:lnTo>
                    <a:pt x="672275" y="1874339"/>
                  </a:lnTo>
                  <a:lnTo>
                    <a:pt x="854237" y="2050773"/>
                  </a:lnTo>
                  <a:lnTo>
                    <a:pt x="1030800" y="1874339"/>
                  </a:lnTo>
                  <a:lnTo>
                    <a:pt x="956173" y="1313304"/>
                  </a:lnTo>
                  <a:lnTo>
                    <a:pt x="961572" y="1308544"/>
                  </a:lnTo>
                  <a:lnTo>
                    <a:pt x="966018" y="1303466"/>
                  </a:lnTo>
                  <a:lnTo>
                    <a:pt x="970781" y="1298072"/>
                  </a:lnTo>
                  <a:lnTo>
                    <a:pt x="974910" y="1292995"/>
                  </a:lnTo>
                  <a:lnTo>
                    <a:pt x="978720" y="1286965"/>
                  </a:lnTo>
                  <a:lnTo>
                    <a:pt x="982531" y="1281571"/>
                  </a:lnTo>
                  <a:lnTo>
                    <a:pt x="986024" y="1275224"/>
                  </a:lnTo>
                  <a:lnTo>
                    <a:pt x="988882" y="1269195"/>
                  </a:lnTo>
                  <a:lnTo>
                    <a:pt x="991423" y="1262849"/>
                  </a:lnTo>
                  <a:lnTo>
                    <a:pt x="994281" y="1256502"/>
                  </a:lnTo>
                  <a:lnTo>
                    <a:pt x="996186" y="1249838"/>
                  </a:lnTo>
                  <a:lnTo>
                    <a:pt x="997774" y="1243174"/>
                  </a:lnTo>
                  <a:lnTo>
                    <a:pt x="999044" y="1236510"/>
                  </a:lnTo>
                  <a:lnTo>
                    <a:pt x="999997" y="1229212"/>
                  </a:lnTo>
                  <a:lnTo>
                    <a:pt x="1000632" y="1222548"/>
                  </a:lnTo>
                  <a:lnTo>
                    <a:pt x="1000632" y="1215249"/>
                  </a:lnTo>
                  <a:lnTo>
                    <a:pt x="1000632" y="1208903"/>
                  </a:lnTo>
                  <a:lnTo>
                    <a:pt x="1000314" y="1203191"/>
                  </a:lnTo>
                  <a:lnTo>
                    <a:pt x="999679" y="1197479"/>
                  </a:lnTo>
                  <a:lnTo>
                    <a:pt x="998727" y="1191767"/>
                  </a:lnTo>
                  <a:lnTo>
                    <a:pt x="997456" y="1186055"/>
                  </a:lnTo>
                  <a:lnTo>
                    <a:pt x="996186" y="1180661"/>
                  </a:lnTo>
                  <a:lnTo>
                    <a:pt x="994598" y="1175266"/>
                  </a:lnTo>
                  <a:lnTo>
                    <a:pt x="992375" y="1169872"/>
                  </a:lnTo>
                  <a:lnTo>
                    <a:pt x="990152" y="1164794"/>
                  </a:lnTo>
                  <a:lnTo>
                    <a:pt x="987929" y="1159400"/>
                  </a:lnTo>
                  <a:lnTo>
                    <a:pt x="985389" y="1154640"/>
                  </a:lnTo>
                  <a:lnTo>
                    <a:pt x="982849" y="1149563"/>
                  </a:lnTo>
                  <a:lnTo>
                    <a:pt x="979355" y="1144803"/>
                  </a:lnTo>
                  <a:lnTo>
                    <a:pt x="976497" y="1139725"/>
                  </a:lnTo>
                  <a:lnTo>
                    <a:pt x="973004" y="1135283"/>
                  </a:lnTo>
                  <a:lnTo>
                    <a:pt x="969829" y="1130840"/>
                  </a:lnTo>
                  <a:lnTo>
                    <a:pt x="987612" y="1126398"/>
                  </a:lnTo>
                  <a:lnTo>
                    <a:pt x="1005713" y="1121320"/>
                  </a:lnTo>
                  <a:lnTo>
                    <a:pt x="1023496" y="1115609"/>
                  </a:lnTo>
                  <a:lnTo>
                    <a:pt x="1041280" y="1109262"/>
                  </a:lnTo>
                  <a:lnTo>
                    <a:pt x="1058428" y="1101963"/>
                  </a:lnTo>
                  <a:lnTo>
                    <a:pt x="1075576" y="1094665"/>
                  </a:lnTo>
                  <a:lnTo>
                    <a:pt x="1092089" y="1086097"/>
                  </a:lnTo>
                  <a:lnTo>
                    <a:pt x="1108602" y="1076895"/>
                  </a:lnTo>
                  <a:lnTo>
                    <a:pt x="1124480" y="1067375"/>
                  </a:lnTo>
                  <a:lnTo>
                    <a:pt x="1140041" y="1056903"/>
                  </a:lnTo>
                  <a:lnTo>
                    <a:pt x="1155601" y="1046114"/>
                  </a:lnTo>
                  <a:lnTo>
                    <a:pt x="1170209" y="1034690"/>
                  </a:lnTo>
                  <a:lnTo>
                    <a:pt x="1184817" y="1022632"/>
                  </a:lnTo>
                  <a:lnTo>
                    <a:pt x="1198472" y="1009938"/>
                  </a:lnTo>
                  <a:lnTo>
                    <a:pt x="1211809" y="996928"/>
                  </a:lnTo>
                  <a:lnTo>
                    <a:pt x="1225147" y="983283"/>
                  </a:lnTo>
                  <a:lnTo>
                    <a:pt x="1228640" y="979792"/>
                  </a:lnTo>
                  <a:lnTo>
                    <a:pt x="1232451" y="982966"/>
                  </a:lnTo>
                  <a:lnTo>
                    <a:pt x="1257220" y="1002005"/>
                  </a:lnTo>
                  <a:lnTo>
                    <a:pt x="1281037" y="1021680"/>
                  </a:lnTo>
                  <a:lnTo>
                    <a:pt x="1304537" y="1041989"/>
                  </a:lnTo>
                  <a:lnTo>
                    <a:pt x="1316604" y="1052143"/>
                  </a:lnTo>
                  <a:lnTo>
                    <a:pt x="1327719" y="1062615"/>
                  </a:lnTo>
                  <a:lnTo>
                    <a:pt x="1338833" y="1073404"/>
                  </a:lnTo>
                  <a:lnTo>
                    <a:pt x="1349948" y="1084193"/>
                  </a:lnTo>
                  <a:lnTo>
                    <a:pt x="1361062" y="1094982"/>
                  </a:lnTo>
                  <a:lnTo>
                    <a:pt x="1371860" y="1105771"/>
                  </a:lnTo>
                  <a:lnTo>
                    <a:pt x="1382339" y="1116561"/>
                  </a:lnTo>
                  <a:lnTo>
                    <a:pt x="1392818" y="1127984"/>
                  </a:lnTo>
                  <a:lnTo>
                    <a:pt x="1403298" y="1139408"/>
                  </a:lnTo>
                  <a:lnTo>
                    <a:pt x="1413460" y="1150832"/>
                  </a:lnTo>
                  <a:lnTo>
                    <a:pt x="1423304" y="1162573"/>
                  </a:lnTo>
                  <a:lnTo>
                    <a:pt x="1433149" y="1174314"/>
                  </a:lnTo>
                  <a:lnTo>
                    <a:pt x="1442675" y="1186373"/>
                  </a:lnTo>
                  <a:lnTo>
                    <a:pt x="1452202" y="1198748"/>
                  </a:lnTo>
                  <a:lnTo>
                    <a:pt x="1461411" y="1210807"/>
                  </a:lnTo>
                  <a:lnTo>
                    <a:pt x="1470621" y="1223183"/>
                  </a:lnTo>
                  <a:lnTo>
                    <a:pt x="1479830" y="1235876"/>
                  </a:lnTo>
                  <a:lnTo>
                    <a:pt x="1488404" y="1248569"/>
                  </a:lnTo>
                  <a:lnTo>
                    <a:pt x="1496978" y="1261262"/>
                  </a:lnTo>
                  <a:lnTo>
                    <a:pt x="1505552" y="1274272"/>
                  </a:lnTo>
                  <a:lnTo>
                    <a:pt x="1513809" y="1287600"/>
                  </a:lnTo>
                  <a:lnTo>
                    <a:pt x="1521748" y="1300611"/>
                  </a:lnTo>
                  <a:lnTo>
                    <a:pt x="1529687" y="1314573"/>
                  </a:lnTo>
                  <a:lnTo>
                    <a:pt x="1537308" y="1328218"/>
                  </a:lnTo>
                  <a:lnTo>
                    <a:pt x="1544930" y="1341863"/>
                  </a:lnTo>
                  <a:lnTo>
                    <a:pt x="1552234" y="1355826"/>
                  </a:lnTo>
                  <a:lnTo>
                    <a:pt x="1559537" y="1369788"/>
                  </a:lnTo>
                  <a:lnTo>
                    <a:pt x="1566206" y="1384385"/>
                  </a:lnTo>
                  <a:lnTo>
                    <a:pt x="1573193" y="1398982"/>
                  </a:lnTo>
                  <a:lnTo>
                    <a:pt x="1579544" y="1413579"/>
                  </a:lnTo>
                  <a:lnTo>
                    <a:pt x="1586213" y="1428176"/>
                  </a:lnTo>
                  <a:lnTo>
                    <a:pt x="1592246" y="1443725"/>
                  </a:lnTo>
                  <a:lnTo>
                    <a:pt x="1598280" y="1458640"/>
                  </a:lnTo>
                  <a:lnTo>
                    <a:pt x="1603996" y="1473871"/>
                  </a:lnTo>
                  <a:lnTo>
                    <a:pt x="1609712" y="1489738"/>
                  </a:lnTo>
                  <a:lnTo>
                    <a:pt x="1614793" y="1505287"/>
                  </a:lnTo>
                  <a:lnTo>
                    <a:pt x="1620191" y="1521153"/>
                  </a:lnTo>
                  <a:lnTo>
                    <a:pt x="1624955" y="1537337"/>
                  </a:lnTo>
                  <a:lnTo>
                    <a:pt x="1630036" y="1553521"/>
                  </a:lnTo>
                  <a:lnTo>
                    <a:pt x="1634482" y="1570339"/>
                  </a:lnTo>
                  <a:lnTo>
                    <a:pt x="1638610" y="1586840"/>
                  </a:lnTo>
                  <a:lnTo>
                    <a:pt x="1643056" y="1603976"/>
                  </a:lnTo>
                  <a:lnTo>
                    <a:pt x="1646867" y="1620794"/>
                  </a:lnTo>
                  <a:lnTo>
                    <a:pt x="1650677" y="1637930"/>
                  </a:lnTo>
                  <a:lnTo>
                    <a:pt x="1654170" y="1655383"/>
                  </a:lnTo>
                  <a:lnTo>
                    <a:pt x="1657664" y="1673153"/>
                  </a:lnTo>
                  <a:lnTo>
                    <a:pt x="1660522" y="1690923"/>
                  </a:lnTo>
                  <a:lnTo>
                    <a:pt x="1663697" y="1709011"/>
                  </a:lnTo>
                  <a:lnTo>
                    <a:pt x="1666238" y="1727099"/>
                  </a:lnTo>
                  <a:lnTo>
                    <a:pt x="1668461" y="1745821"/>
                  </a:lnTo>
                  <a:lnTo>
                    <a:pt x="1670684" y="1764226"/>
                  </a:lnTo>
                  <a:lnTo>
                    <a:pt x="1672589" y="1783266"/>
                  </a:lnTo>
                  <a:lnTo>
                    <a:pt x="1674177" y="1802305"/>
                  </a:lnTo>
                  <a:lnTo>
                    <a:pt x="1676082" y="1821345"/>
                  </a:lnTo>
                  <a:lnTo>
                    <a:pt x="1677352" y="1841019"/>
                  </a:lnTo>
                  <a:lnTo>
                    <a:pt x="1678305" y="1860694"/>
                  </a:lnTo>
                  <a:lnTo>
                    <a:pt x="1679258" y="1880368"/>
                  </a:lnTo>
                  <a:lnTo>
                    <a:pt x="1679575" y="1900677"/>
                  </a:lnTo>
                  <a:lnTo>
                    <a:pt x="1679575" y="1903850"/>
                  </a:lnTo>
                  <a:lnTo>
                    <a:pt x="1677035" y="1905437"/>
                  </a:lnTo>
                  <a:lnTo>
                    <a:pt x="1653853" y="1918765"/>
                  </a:lnTo>
                  <a:lnTo>
                    <a:pt x="1630353" y="1931775"/>
                  </a:lnTo>
                  <a:lnTo>
                    <a:pt x="1606854" y="1944151"/>
                  </a:lnTo>
                  <a:lnTo>
                    <a:pt x="1583037" y="1956209"/>
                  </a:lnTo>
                  <a:lnTo>
                    <a:pt x="1558902" y="1967950"/>
                  </a:lnTo>
                  <a:lnTo>
                    <a:pt x="1534768" y="1979374"/>
                  </a:lnTo>
                  <a:lnTo>
                    <a:pt x="1510316" y="1990163"/>
                  </a:lnTo>
                  <a:lnTo>
                    <a:pt x="1485864" y="2000635"/>
                  </a:lnTo>
                  <a:lnTo>
                    <a:pt x="1461411" y="2010790"/>
                  </a:lnTo>
                  <a:lnTo>
                    <a:pt x="1436642" y="2020627"/>
                  </a:lnTo>
                  <a:lnTo>
                    <a:pt x="1411872" y="2029512"/>
                  </a:lnTo>
                  <a:lnTo>
                    <a:pt x="1386785" y="2038397"/>
                  </a:lnTo>
                  <a:lnTo>
                    <a:pt x="1361380" y="2046965"/>
                  </a:lnTo>
                  <a:lnTo>
                    <a:pt x="1335975" y="2054581"/>
                  </a:lnTo>
                  <a:lnTo>
                    <a:pt x="1310570" y="2062514"/>
                  </a:lnTo>
                  <a:lnTo>
                    <a:pt x="1285166" y="2069495"/>
                  </a:lnTo>
                  <a:lnTo>
                    <a:pt x="1259443" y="2076159"/>
                  </a:lnTo>
                  <a:lnTo>
                    <a:pt x="1233403" y="2082506"/>
                  </a:lnTo>
                  <a:lnTo>
                    <a:pt x="1207681" y="2088535"/>
                  </a:lnTo>
                  <a:lnTo>
                    <a:pt x="1181959" y="2093929"/>
                  </a:lnTo>
                  <a:lnTo>
                    <a:pt x="1155919" y="2099007"/>
                  </a:lnTo>
                  <a:lnTo>
                    <a:pt x="1129561" y="2103767"/>
                  </a:lnTo>
                  <a:lnTo>
                    <a:pt x="1103204" y="2107892"/>
                  </a:lnTo>
                  <a:lnTo>
                    <a:pt x="1077164" y="2111382"/>
                  </a:lnTo>
                  <a:lnTo>
                    <a:pt x="1050806" y="2114873"/>
                  </a:lnTo>
                  <a:lnTo>
                    <a:pt x="1024131" y="2117729"/>
                  </a:lnTo>
                  <a:lnTo>
                    <a:pt x="997774" y="2119950"/>
                  </a:lnTo>
                  <a:lnTo>
                    <a:pt x="971099" y="2121854"/>
                  </a:lnTo>
                  <a:lnTo>
                    <a:pt x="944424" y="2123441"/>
                  </a:lnTo>
                  <a:lnTo>
                    <a:pt x="917749" y="2125028"/>
                  </a:lnTo>
                  <a:lnTo>
                    <a:pt x="891074" y="2125662"/>
                  </a:lnTo>
                  <a:lnTo>
                    <a:pt x="864399" y="2125662"/>
                  </a:lnTo>
                  <a:lnTo>
                    <a:pt x="835818" y="2125662"/>
                  </a:lnTo>
                  <a:lnTo>
                    <a:pt x="807238" y="2124710"/>
                  </a:lnTo>
                  <a:lnTo>
                    <a:pt x="778657" y="2123124"/>
                  </a:lnTo>
                  <a:lnTo>
                    <a:pt x="750395" y="2121537"/>
                  </a:lnTo>
                  <a:lnTo>
                    <a:pt x="722132" y="2119316"/>
                  </a:lnTo>
                  <a:lnTo>
                    <a:pt x="693869" y="2116777"/>
                  </a:lnTo>
                  <a:lnTo>
                    <a:pt x="665606" y="2113604"/>
                  </a:lnTo>
                  <a:lnTo>
                    <a:pt x="637661" y="2109478"/>
                  </a:lnTo>
                  <a:lnTo>
                    <a:pt x="609398" y="2105353"/>
                  </a:lnTo>
                  <a:lnTo>
                    <a:pt x="581453" y="2100593"/>
                  </a:lnTo>
                  <a:lnTo>
                    <a:pt x="553825" y="2095199"/>
                  </a:lnTo>
                  <a:lnTo>
                    <a:pt x="525880" y="2089487"/>
                  </a:lnTo>
                  <a:lnTo>
                    <a:pt x="498252" y="2083458"/>
                  </a:lnTo>
                  <a:lnTo>
                    <a:pt x="470624" y="2076476"/>
                  </a:lnTo>
                  <a:lnTo>
                    <a:pt x="443314" y="2069495"/>
                  </a:lnTo>
                  <a:lnTo>
                    <a:pt x="416321" y="2061879"/>
                  </a:lnTo>
                  <a:lnTo>
                    <a:pt x="389011" y="2053629"/>
                  </a:lnTo>
                  <a:lnTo>
                    <a:pt x="362019" y="2045378"/>
                  </a:lnTo>
                  <a:lnTo>
                    <a:pt x="335343" y="2036176"/>
                  </a:lnTo>
                  <a:lnTo>
                    <a:pt x="308668" y="2026656"/>
                  </a:lnTo>
                  <a:lnTo>
                    <a:pt x="282311" y="2016502"/>
                  </a:lnTo>
                  <a:lnTo>
                    <a:pt x="255953" y="2006030"/>
                  </a:lnTo>
                  <a:lnTo>
                    <a:pt x="229913" y="1994923"/>
                  </a:lnTo>
                  <a:lnTo>
                    <a:pt x="203556" y="1983499"/>
                  </a:lnTo>
                  <a:lnTo>
                    <a:pt x="177833" y="1971441"/>
                  </a:lnTo>
                  <a:lnTo>
                    <a:pt x="152429" y="1959065"/>
                  </a:lnTo>
                  <a:lnTo>
                    <a:pt x="127024" y="1946372"/>
                  </a:lnTo>
                  <a:lnTo>
                    <a:pt x="101619" y="1933044"/>
                  </a:lnTo>
                  <a:lnTo>
                    <a:pt x="76532" y="1919399"/>
                  </a:lnTo>
                  <a:lnTo>
                    <a:pt x="51762" y="1905437"/>
                  </a:lnTo>
                  <a:lnTo>
                    <a:pt x="27310" y="1890523"/>
                  </a:lnTo>
                  <a:lnTo>
                    <a:pt x="2858" y="1875291"/>
                  </a:lnTo>
                  <a:lnTo>
                    <a:pt x="0" y="1888301"/>
                  </a:lnTo>
                  <a:lnTo>
                    <a:pt x="0" y="1870531"/>
                  </a:lnTo>
                  <a:lnTo>
                    <a:pt x="952" y="1850222"/>
                  </a:lnTo>
                  <a:lnTo>
                    <a:pt x="2223" y="1829913"/>
                  </a:lnTo>
                  <a:lnTo>
                    <a:pt x="3493" y="1809604"/>
                  </a:lnTo>
                  <a:lnTo>
                    <a:pt x="5398" y="1790247"/>
                  </a:lnTo>
                  <a:lnTo>
                    <a:pt x="6986" y="1770573"/>
                  </a:lnTo>
                  <a:lnTo>
                    <a:pt x="9209" y="1750898"/>
                  </a:lnTo>
                  <a:lnTo>
                    <a:pt x="11749" y="1732176"/>
                  </a:lnTo>
                  <a:lnTo>
                    <a:pt x="14290" y="1713136"/>
                  </a:lnTo>
                  <a:lnTo>
                    <a:pt x="17148" y="1694414"/>
                  </a:lnTo>
                  <a:lnTo>
                    <a:pt x="20006" y="1676009"/>
                  </a:lnTo>
                  <a:lnTo>
                    <a:pt x="23499" y="1657604"/>
                  </a:lnTo>
                  <a:lnTo>
                    <a:pt x="26992" y="1639834"/>
                  </a:lnTo>
                  <a:lnTo>
                    <a:pt x="30486" y="1621746"/>
                  </a:lnTo>
                  <a:lnTo>
                    <a:pt x="34931" y="1604293"/>
                  </a:lnTo>
                  <a:lnTo>
                    <a:pt x="38742" y="1586840"/>
                  </a:lnTo>
                  <a:lnTo>
                    <a:pt x="43188" y="1569704"/>
                  </a:lnTo>
                  <a:lnTo>
                    <a:pt x="47951" y="1552569"/>
                  </a:lnTo>
                  <a:lnTo>
                    <a:pt x="52715" y="1536068"/>
                  </a:lnTo>
                  <a:lnTo>
                    <a:pt x="57796" y="1519249"/>
                  </a:lnTo>
                  <a:lnTo>
                    <a:pt x="62877" y="1503066"/>
                  </a:lnTo>
                  <a:lnTo>
                    <a:pt x="68593" y="1486564"/>
                  </a:lnTo>
                  <a:lnTo>
                    <a:pt x="73991" y="1470698"/>
                  </a:lnTo>
                  <a:lnTo>
                    <a:pt x="80025" y="1455149"/>
                  </a:lnTo>
                  <a:lnTo>
                    <a:pt x="86059" y="1439283"/>
                  </a:lnTo>
                  <a:lnTo>
                    <a:pt x="92410" y="1424051"/>
                  </a:lnTo>
                  <a:lnTo>
                    <a:pt x="98761" y="1409137"/>
                  </a:lnTo>
                  <a:lnTo>
                    <a:pt x="105430" y="1393905"/>
                  </a:lnTo>
                  <a:lnTo>
                    <a:pt x="112098" y="1378990"/>
                  </a:lnTo>
                  <a:lnTo>
                    <a:pt x="119402" y="1364393"/>
                  </a:lnTo>
                  <a:lnTo>
                    <a:pt x="126706" y="1350114"/>
                  </a:lnTo>
                  <a:lnTo>
                    <a:pt x="134010" y="1335834"/>
                  </a:lnTo>
                  <a:lnTo>
                    <a:pt x="141632" y="1321871"/>
                  </a:lnTo>
                  <a:lnTo>
                    <a:pt x="149571" y="1307909"/>
                  </a:lnTo>
                  <a:lnTo>
                    <a:pt x="157510" y="1294264"/>
                  </a:lnTo>
                  <a:lnTo>
                    <a:pt x="165766" y="1280936"/>
                  </a:lnTo>
                  <a:lnTo>
                    <a:pt x="174023" y="1267291"/>
                  </a:lnTo>
                  <a:lnTo>
                    <a:pt x="182597" y="1253963"/>
                  </a:lnTo>
                  <a:lnTo>
                    <a:pt x="191171" y="1241270"/>
                  </a:lnTo>
                  <a:lnTo>
                    <a:pt x="200380" y="1228260"/>
                  </a:lnTo>
                  <a:lnTo>
                    <a:pt x="209589" y="1215884"/>
                  </a:lnTo>
                  <a:lnTo>
                    <a:pt x="218799" y="1203191"/>
                  </a:lnTo>
                  <a:lnTo>
                    <a:pt x="228008" y="1191133"/>
                  </a:lnTo>
                  <a:lnTo>
                    <a:pt x="237852" y="1178757"/>
                  </a:lnTo>
                  <a:lnTo>
                    <a:pt x="247697" y="1167016"/>
                  </a:lnTo>
                  <a:lnTo>
                    <a:pt x="257541" y="1155275"/>
                  </a:lnTo>
                  <a:lnTo>
                    <a:pt x="267703" y="1143533"/>
                  </a:lnTo>
                  <a:lnTo>
                    <a:pt x="278182" y="1132110"/>
                  </a:lnTo>
                  <a:lnTo>
                    <a:pt x="288662" y="1120686"/>
                  </a:lnTo>
                  <a:lnTo>
                    <a:pt x="298824" y="1109579"/>
                  </a:lnTo>
                  <a:lnTo>
                    <a:pt x="309938" y="1098473"/>
                  </a:lnTo>
                  <a:lnTo>
                    <a:pt x="320735" y="1087684"/>
                  </a:lnTo>
                  <a:lnTo>
                    <a:pt x="331850" y="1076895"/>
                  </a:lnTo>
                  <a:lnTo>
                    <a:pt x="343282" y="1066423"/>
                  </a:lnTo>
                  <a:lnTo>
                    <a:pt x="354715" y="1055951"/>
                  </a:lnTo>
                  <a:lnTo>
                    <a:pt x="366147" y="1045797"/>
                  </a:lnTo>
                  <a:lnTo>
                    <a:pt x="377897" y="1035642"/>
                  </a:lnTo>
                  <a:lnTo>
                    <a:pt x="389964" y="1025805"/>
                  </a:lnTo>
                  <a:lnTo>
                    <a:pt x="401714" y="1015968"/>
                  </a:lnTo>
                  <a:lnTo>
                    <a:pt x="414099" y="1006448"/>
                  </a:lnTo>
                  <a:lnTo>
                    <a:pt x="426801" y="996928"/>
                  </a:lnTo>
                  <a:lnTo>
                    <a:pt x="439186" y="987408"/>
                  </a:lnTo>
                  <a:lnTo>
                    <a:pt x="451571" y="977888"/>
                  </a:lnTo>
                  <a:lnTo>
                    <a:pt x="477293" y="960118"/>
                  </a:lnTo>
                  <a:lnTo>
                    <a:pt x="481421" y="957262"/>
                  </a:lnTo>
                  <a:close/>
                  <a:moveTo>
                    <a:pt x="839471" y="0"/>
                  </a:moveTo>
                  <a:lnTo>
                    <a:pt x="852171" y="0"/>
                  </a:lnTo>
                  <a:lnTo>
                    <a:pt x="865506" y="0"/>
                  </a:lnTo>
                  <a:lnTo>
                    <a:pt x="878206" y="636"/>
                  </a:lnTo>
                  <a:lnTo>
                    <a:pt x="890906" y="1271"/>
                  </a:lnTo>
                  <a:lnTo>
                    <a:pt x="903288" y="2542"/>
                  </a:lnTo>
                  <a:lnTo>
                    <a:pt x="915988" y="3813"/>
                  </a:lnTo>
                  <a:lnTo>
                    <a:pt x="928371" y="5719"/>
                  </a:lnTo>
                  <a:lnTo>
                    <a:pt x="940436" y="7943"/>
                  </a:lnTo>
                  <a:lnTo>
                    <a:pt x="952818" y="10167"/>
                  </a:lnTo>
                  <a:lnTo>
                    <a:pt x="964883" y="12708"/>
                  </a:lnTo>
                  <a:lnTo>
                    <a:pt x="976631" y="15568"/>
                  </a:lnTo>
                  <a:lnTo>
                    <a:pt x="988696" y="19062"/>
                  </a:lnTo>
                  <a:lnTo>
                    <a:pt x="1000443" y="22239"/>
                  </a:lnTo>
                  <a:lnTo>
                    <a:pt x="1011873" y="26052"/>
                  </a:lnTo>
                  <a:lnTo>
                    <a:pt x="1023621" y="30182"/>
                  </a:lnTo>
                  <a:lnTo>
                    <a:pt x="1034733" y="34630"/>
                  </a:lnTo>
                  <a:lnTo>
                    <a:pt x="1046163" y="39395"/>
                  </a:lnTo>
                  <a:lnTo>
                    <a:pt x="1057276" y="44161"/>
                  </a:lnTo>
                  <a:lnTo>
                    <a:pt x="1068388" y="48926"/>
                  </a:lnTo>
                  <a:lnTo>
                    <a:pt x="1079183" y="54645"/>
                  </a:lnTo>
                  <a:lnTo>
                    <a:pt x="1089661" y="60046"/>
                  </a:lnTo>
                  <a:lnTo>
                    <a:pt x="1100456" y="66082"/>
                  </a:lnTo>
                  <a:lnTo>
                    <a:pt x="1110616" y="72119"/>
                  </a:lnTo>
                  <a:lnTo>
                    <a:pt x="1120776" y="78790"/>
                  </a:lnTo>
                  <a:lnTo>
                    <a:pt x="1130936" y="85462"/>
                  </a:lnTo>
                  <a:lnTo>
                    <a:pt x="1140461" y="92134"/>
                  </a:lnTo>
                  <a:lnTo>
                    <a:pt x="1150303" y="99123"/>
                  </a:lnTo>
                  <a:lnTo>
                    <a:pt x="1159828" y="106430"/>
                  </a:lnTo>
                  <a:lnTo>
                    <a:pt x="1169353" y="114055"/>
                  </a:lnTo>
                  <a:lnTo>
                    <a:pt x="1178561" y="121680"/>
                  </a:lnTo>
                  <a:lnTo>
                    <a:pt x="1187133" y="129623"/>
                  </a:lnTo>
                  <a:lnTo>
                    <a:pt x="1196023" y="137883"/>
                  </a:lnTo>
                  <a:lnTo>
                    <a:pt x="1204596" y="146143"/>
                  </a:lnTo>
                  <a:lnTo>
                    <a:pt x="1213168" y="155039"/>
                  </a:lnTo>
                  <a:lnTo>
                    <a:pt x="1221106" y="163299"/>
                  </a:lnTo>
                  <a:lnTo>
                    <a:pt x="1229043" y="172513"/>
                  </a:lnTo>
                  <a:lnTo>
                    <a:pt x="1236981" y="181726"/>
                  </a:lnTo>
                  <a:lnTo>
                    <a:pt x="1244283" y="190939"/>
                  </a:lnTo>
                  <a:lnTo>
                    <a:pt x="1251586" y="200153"/>
                  </a:lnTo>
                  <a:lnTo>
                    <a:pt x="1258888" y="210001"/>
                  </a:lnTo>
                  <a:lnTo>
                    <a:pt x="1265556" y="219850"/>
                  </a:lnTo>
                  <a:lnTo>
                    <a:pt x="1272223" y="230017"/>
                  </a:lnTo>
                  <a:lnTo>
                    <a:pt x="1278256" y="240183"/>
                  </a:lnTo>
                  <a:lnTo>
                    <a:pt x="1284606" y="250667"/>
                  </a:lnTo>
                  <a:lnTo>
                    <a:pt x="1290321" y="261151"/>
                  </a:lnTo>
                  <a:lnTo>
                    <a:pt x="1296353" y="271953"/>
                  </a:lnTo>
                  <a:lnTo>
                    <a:pt x="1301433" y="282755"/>
                  </a:lnTo>
                  <a:lnTo>
                    <a:pt x="1306831" y="293239"/>
                  </a:lnTo>
                  <a:lnTo>
                    <a:pt x="1311593" y="304359"/>
                  </a:lnTo>
                  <a:lnTo>
                    <a:pt x="1316356" y="315796"/>
                  </a:lnTo>
                  <a:lnTo>
                    <a:pt x="1320483" y="327234"/>
                  </a:lnTo>
                  <a:lnTo>
                    <a:pt x="1324293" y="338671"/>
                  </a:lnTo>
                  <a:lnTo>
                    <a:pt x="1328421" y="350426"/>
                  </a:lnTo>
                  <a:lnTo>
                    <a:pt x="1331913" y="362181"/>
                  </a:lnTo>
                  <a:lnTo>
                    <a:pt x="1335088" y="373936"/>
                  </a:lnTo>
                  <a:lnTo>
                    <a:pt x="1337946" y="386009"/>
                  </a:lnTo>
                  <a:lnTo>
                    <a:pt x="1340803" y="398081"/>
                  </a:lnTo>
                  <a:lnTo>
                    <a:pt x="1343026" y="410472"/>
                  </a:lnTo>
                  <a:lnTo>
                    <a:pt x="1344931" y="422862"/>
                  </a:lnTo>
                  <a:lnTo>
                    <a:pt x="1346518" y="435252"/>
                  </a:lnTo>
                  <a:lnTo>
                    <a:pt x="1348106" y="447643"/>
                  </a:lnTo>
                  <a:lnTo>
                    <a:pt x="1349058" y="460033"/>
                  </a:lnTo>
                  <a:lnTo>
                    <a:pt x="1350011" y="472741"/>
                  </a:lnTo>
                  <a:lnTo>
                    <a:pt x="1350646" y="485449"/>
                  </a:lnTo>
                  <a:lnTo>
                    <a:pt x="1350963" y="498475"/>
                  </a:lnTo>
                  <a:lnTo>
                    <a:pt x="1350646" y="513407"/>
                  </a:lnTo>
                  <a:lnTo>
                    <a:pt x="1349693" y="528975"/>
                  </a:lnTo>
                  <a:lnTo>
                    <a:pt x="1348423" y="543907"/>
                  </a:lnTo>
                  <a:lnTo>
                    <a:pt x="1347153" y="558521"/>
                  </a:lnTo>
                  <a:lnTo>
                    <a:pt x="1345248" y="573453"/>
                  </a:lnTo>
                  <a:lnTo>
                    <a:pt x="1342708" y="588067"/>
                  </a:lnTo>
                  <a:lnTo>
                    <a:pt x="1339851" y="602682"/>
                  </a:lnTo>
                  <a:lnTo>
                    <a:pt x="1336358" y="616660"/>
                  </a:lnTo>
                  <a:lnTo>
                    <a:pt x="1332866" y="631275"/>
                  </a:lnTo>
                  <a:lnTo>
                    <a:pt x="1328738" y="645254"/>
                  </a:lnTo>
                  <a:lnTo>
                    <a:pt x="1324293" y="658915"/>
                  </a:lnTo>
                  <a:lnTo>
                    <a:pt x="1319531" y="672576"/>
                  </a:lnTo>
                  <a:lnTo>
                    <a:pt x="1314133" y="685920"/>
                  </a:lnTo>
                  <a:lnTo>
                    <a:pt x="1308418" y="699263"/>
                  </a:lnTo>
                  <a:lnTo>
                    <a:pt x="1302386" y="712607"/>
                  </a:lnTo>
                  <a:lnTo>
                    <a:pt x="1296353" y="725315"/>
                  </a:lnTo>
                  <a:lnTo>
                    <a:pt x="1289368" y="738023"/>
                  </a:lnTo>
                  <a:lnTo>
                    <a:pt x="1282383" y="750413"/>
                  </a:lnTo>
                  <a:lnTo>
                    <a:pt x="1275081" y="762486"/>
                  </a:lnTo>
                  <a:lnTo>
                    <a:pt x="1267143" y="774559"/>
                  </a:lnTo>
                  <a:lnTo>
                    <a:pt x="1259206" y="786313"/>
                  </a:lnTo>
                  <a:lnTo>
                    <a:pt x="1250633" y="797751"/>
                  </a:lnTo>
                  <a:lnTo>
                    <a:pt x="1242061" y="809188"/>
                  </a:lnTo>
                  <a:lnTo>
                    <a:pt x="1232853" y="819990"/>
                  </a:lnTo>
                  <a:lnTo>
                    <a:pt x="1223963" y="830792"/>
                  </a:lnTo>
                  <a:lnTo>
                    <a:pt x="1214121" y="841276"/>
                  </a:lnTo>
                  <a:lnTo>
                    <a:pt x="1204278" y="851442"/>
                  </a:lnTo>
                  <a:lnTo>
                    <a:pt x="1193801" y="860974"/>
                  </a:lnTo>
                  <a:lnTo>
                    <a:pt x="1183323" y="870822"/>
                  </a:lnTo>
                  <a:lnTo>
                    <a:pt x="1172528" y="880036"/>
                  </a:lnTo>
                  <a:lnTo>
                    <a:pt x="1161733" y="889249"/>
                  </a:lnTo>
                  <a:lnTo>
                    <a:pt x="1150303" y="897827"/>
                  </a:lnTo>
                  <a:lnTo>
                    <a:pt x="1134746" y="909264"/>
                  </a:lnTo>
                  <a:lnTo>
                    <a:pt x="1118236" y="920066"/>
                  </a:lnTo>
                  <a:lnTo>
                    <a:pt x="1101408" y="929915"/>
                  </a:lnTo>
                  <a:lnTo>
                    <a:pt x="1084581" y="939446"/>
                  </a:lnTo>
                  <a:lnTo>
                    <a:pt x="1066801" y="948342"/>
                  </a:lnTo>
                  <a:lnTo>
                    <a:pt x="1048703" y="956602"/>
                  </a:lnTo>
                  <a:lnTo>
                    <a:pt x="1040131" y="960414"/>
                  </a:lnTo>
                  <a:lnTo>
                    <a:pt x="1030606" y="963909"/>
                  </a:lnTo>
                  <a:lnTo>
                    <a:pt x="1021398" y="967722"/>
                  </a:lnTo>
                  <a:lnTo>
                    <a:pt x="1011873" y="970899"/>
                  </a:lnTo>
                  <a:lnTo>
                    <a:pt x="1002348" y="973758"/>
                  </a:lnTo>
                  <a:lnTo>
                    <a:pt x="993141" y="976617"/>
                  </a:lnTo>
                  <a:lnTo>
                    <a:pt x="983616" y="979794"/>
                  </a:lnTo>
                  <a:lnTo>
                    <a:pt x="973773" y="982018"/>
                  </a:lnTo>
                  <a:lnTo>
                    <a:pt x="963931" y="984560"/>
                  </a:lnTo>
                  <a:lnTo>
                    <a:pt x="954088" y="986466"/>
                  </a:lnTo>
                  <a:lnTo>
                    <a:pt x="944246" y="988372"/>
                  </a:lnTo>
                  <a:lnTo>
                    <a:pt x="934403" y="990596"/>
                  </a:lnTo>
                  <a:lnTo>
                    <a:pt x="924561" y="991867"/>
                  </a:lnTo>
                  <a:lnTo>
                    <a:pt x="914401" y="993455"/>
                  </a:lnTo>
                  <a:lnTo>
                    <a:pt x="904241" y="994409"/>
                  </a:lnTo>
                  <a:lnTo>
                    <a:pt x="893763" y="995362"/>
                  </a:lnTo>
                  <a:lnTo>
                    <a:pt x="883603" y="995997"/>
                  </a:lnTo>
                  <a:lnTo>
                    <a:pt x="873126" y="996632"/>
                  </a:lnTo>
                  <a:lnTo>
                    <a:pt x="862648" y="996950"/>
                  </a:lnTo>
                  <a:lnTo>
                    <a:pt x="852171" y="996950"/>
                  </a:lnTo>
                  <a:lnTo>
                    <a:pt x="840423" y="996950"/>
                  </a:lnTo>
                  <a:lnTo>
                    <a:pt x="828358" y="996315"/>
                  </a:lnTo>
                  <a:lnTo>
                    <a:pt x="816293" y="995679"/>
                  </a:lnTo>
                  <a:lnTo>
                    <a:pt x="804546" y="994726"/>
                  </a:lnTo>
                  <a:lnTo>
                    <a:pt x="792798" y="993455"/>
                  </a:lnTo>
                  <a:lnTo>
                    <a:pt x="781368" y="992185"/>
                  </a:lnTo>
                  <a:lnTo>
                    <a:pt x="769621" y="990278"/>
                  </a:lnTo>
                  <a:lnTo>
                    <a:pt x="758191" y="988054"/>
                  </a:lnTo>
                  <a:lnTo>
                    <a:pt x="746761" y="985831"/>
                  </a:lnTo>
                  <a:lnTo>
                    <a:pt x="735331" y="983289"/>
                  </a:lnTo>
                  <a:lnTo>
                    <a:pt x="724218" y="980430"/>
                  </a:lnTo>
                  <a:lnTo>
                    <a:pt x="713106" y="977253"/>
                  </a:lnTo>
                  <a:lnTo>
                    <a:pt x="702311" y="973758"/>
                  </a:lnTo>
                  <a:lnTo>
                    <a:pt x="691198" y="970263"/>
                  </a:lnTo>
                  <a:lnTo>
                    <a:pt x="680721" y="966768"/>
                  </a:lnTo>
                  <a:lnTo>
                    <a:pt x="670243" y="962321"/>
                  </a:lnTo>
                  <a:lnTo>
                    <a:pt x="659448" y="958190"/>
                  </a:lnTo>
                  <a:lnTo>
                    <a:pt x="648971" y="953425"/>
                  </a:lnTo>
                  <a:lnTo>
                    <a:pt x="638811" y="948659"/>
                  </a:lnTo>
                  <a:lnTo>
                    <a:pt x="628651" y="943894"/>
                  </a:lnTo>
                  <a:lnTo>
                    <a:pt x="618491" y="938493"/>
                  </a:lnTo>
                  <a:lnTo>
                    <a:pt x="608648" y="933410"/>
                  </a:lnTo>
                  <a:lnTo>
                    <a:pt x="599123" y="927373"/>
                  </a:lnTo>
                  <a:lnTo>
                    <a:pt x="589281" y="921655"/>
                  </a:lnTo>
                  <a:lnTo>
                    <a:pt x="579756" y="915618"/>
                  </a:lnTo>
                  <a:lnTo>
                    <a:pt x="570548" y="909264"/>
                  </a:lnTo>
                  <a:lnTo>
                    <a:pt x="561023" y="902910"/>
                  </a:lnTo>
                  <a:lnTo>
                    <a:pt x="552133" y="895921"/>
                  </a:lnTo>
                  <a:lnTo>
                    <a:pt x="543561" y="889249"/>
                  </a:lnTo>
                  <a:lnTo>
                    <a:pt x="534671" y="881942"/>
                  </a:lnTo>
                  <a:lnTo>
                    <a:pt x="526098" y="874952"/>
                  </a:lnTo>
                  <a:lnTo>
                    <a:pt x="517526" y="867328"/>
                  </a:lnTo>
                  <a:lnTo>
                    <a:pt x="508318" y="858750"/>
                  </a:lnTo>
                  <a:lnTo>
                    <a:pt x="499428" y="849854"/>
                  </a:lnTo>
                  <a:lnTo>
                    <a:pt x="490538" y="840958"/>
                  </a:lnTo>
                  <a:lnTo>
                    <a:pt x="481648" y="831427"/>
                  </a:lnTo>
                  <a:lnTo>
                    <a:pt x="473711" y="821896"/>
                  </a:lnTo>
                  <a:lnTo>
                    <a:pt x="465456" y="812047"/>
                  </a:lnTo>
                  <a:lnTo>
                    <a:pt x="457518" y="801881"/>
                  </a:lnTo>
                  <a:lnTo>
                    <a:pt x="449898" y="791714"/>
                  </a:lnTo>
                  <a:lnTo>
                    <a:pt x="442596" y="781548"/>
                  </a:lnTo>
                  <a:lnTo>
                    <a:pt x="435293" y="770746"/>
                  </a:lnTo>
                  <a:lnTo>
                    <a:pt x="428626" y="759944"/>
                  </a:lnTo>
                  <a:lnTo>
                    <a:pt x="421958" y="749142"/>
                  </a:lnTo>
                  <a:lnTo>
                    <a:pt x="415608" y="738023"/>
                  </a:lnTo>
                  <a:lnTo>
                    <a:pt x="409576" y="726585"/>
                  </a:lnTo>
                  <a:lnTo>
                    <a:pt x="403861" y="715148"/>
                  </a:lnTo>
                  <a:lnTo>
                    <a:pt x="398463" y="703393"/>
                  </a:lnTo>
                  <a:lnTo>
                    <a:pt x="393383" y="691638"/>
                  </a:lnTo>
                  <a:lnTo>
                    <a:pt x="388303" y="679566"/>
                  </a:lnTo>
                  <a:lnTo>
                    <a:pt x="383858" y="667493"/>
                  </a:lnTo>
                  <a:lnTo>
                    <a:pt x="379731" y="655420"/>
                  </a:lnTo>
                  <a:lnTo>
                    <a:pt x="375603" y="643030"/>
                  </a:lnTo>
                  <a:lnTo>
                    <a:pt x="372111" y="630322"/>
                  </a:lnTo>
                  <a:lnTo>
                    <a:pt x="368936" y="617614"/>
                  </a:lnTo>
                  <a:lnTo>
                    <a:pt x="365443" y="604588"/>
                  </a:lnTo>
                  <a:lnTo>
                    <a:pt x="362903" y="591880"/>
                  </a:lnTo>
                  <a:lnTo>
                    <a:pt x="360681" y="578854"/>
                  </a:lnTo>
                  <a:lnTo>
                    <a:pt x="358776" y="565828"/>
                  </a:lnTo>
                  <a:lnTo>
                    <a:pt x="357188" y="552485"/>
                  </a:lnTo>
                  <a:lnTo>
                    <a:pt x="355601" y="539141"/>
                  </a:lnTo>
                  <a:lnTo>
                    <a:pt x="354648" y="525480"/>
                  </a:lnTo>
                  <a:lnTo>
                    <a:pt x="354331" y="511819"/>
                  </a:lnTo>
                  <a:lnTo>
                    <a:pt x="354013" y="498475"/>
                  </a:lnTo>
                  <a:lnTo>
                    <a:pt x="354331" y="485449"/>
                  </a:lnTo>
                  <a:lnTo>
                    <a:pt x="354648" y="472741"/>
                  </a:lnTo>
                  <a:lnTo>
                    <a:pt x="355601" y="460033"/>
                  </a:lnTo>
                  <a:lnTo>
                    <a:pt x="356871" y="447643"/>
                  </a:lnTo>
                  <a:lnTo>
                    <a:pt x="358141" y="434935"/>
                  </a:lnTo>
                  <a:lnTo>
                    <a:pt x="360046" y="422544"/>
                  </a:lnTo>
                  <a:lnTo>
                    <a:pt x="361951" y="410472"/>
                  </a:lnTo>
                  <a:lnTo>
                    <a:pt x="364173" y="397763"/>
                  </a:lnTo>
                  <a:lnTo>
                    <a:pt x="366713" y="385691"/>
                  </a:lnTo>
                  <a:lnTo>
                    <a:pt x="369888" y="373936"/>
                  </a:lnTo>
                  <a:lnTo>
                    <a:pt x="373063" y="361863"/>
                  </a:lnTo>
                  <a:lnTo>
                    <a:pt x="376556" y="350108"/>
                  </a:lnTo>
                  <a:lnTo>
                    <a:pt x="380683" y="338671"/>
                  </a:lnTo>
                  <a:lnTo>
                    <a:pt x="384493" y="326916"/>
                  </a:lnTo>
                  <a:lnTo>
                    <a:pt x="388621" y="315796"/>
                  </a:lnTo>
                  <a:lnTo>
                    <a:pt x="393383" y="304359"/>
                  </a:lnTo>
                  <a:lnTo>
                    <a:pt x="398146" y="293239"/>
                  </a:lnTo>
                  <a:lnTo>
                    <a:pt x="403543" y="282755"/>
                  </a:lnTo>
                  <a:lnTo>
                    <a:pt x="408623" y="271636"/>
                  </a:lnTo>
                  <a:lnTo>
                    <a:pt x="414656" y="261151"/>
                  </a:lnTo>
                  <a:lnTo>
                    <a:pt x="420371" y="250667"/>
                  </a:lnTo>
                  <a:lnTo>
                    <a:pt x="426721" y="240183"/>
                  </a:lnTo>
                  <a:lnTo>
                    <a:pt x="432753" y="230017"/>
                  </a:lnTo>
                  <a:lnTo>
                    <a:pt x="439421" y="219850"/>
                  </a:lnTo>
                  <a:lnTo>
                    <a:pt x="446088" y="210001"/>
                  </a:lnTo>
                  <a:lnTo>
                    <a:pt x="453391" y="200153"/>
                  </a:lnTo>
                  <a:lnTo>
                    <a:pt x="460693" y="190939"/>
                  </a:lnTo>
                  <a:lnTo>
                    <a:pt x="467996" y="181408"/>
                  </a:lnTo>
                  <a:lnTo>
                    <a:pt x="475933" y="172195"/>
                  </a:lnTo>
                  <a:lnTo>
                    <a:pt x="483871" y="163299"/>
                  </a:lnTo>
                  <a:lnTo>
                    <a:pt x="491808" y="154403"/>
                  </a:lnTo>
                  <a:lnTo>
                    <a:pt x="500381" y="146143"/>
                  </a:lnTo>
                  <a:lnTo>
                    <a:pt x="508953" y="137565"/>
                  </a:lnTo>
                  <a:lnTo>
                    <a:pt x="517526" y="129305"/>
                  </a:lnTo>
                  <a:lnTo>
                    <a:pt x="526416" y="121680"/>
                  </a:lnTo>
                  <a:lnTo>
                    <a:pt x="535623" y="113738"/>
                  </a:lnTo>
                  <a:lnTo>
                    <a:pt x="545148" y="106113"/>
                  </a:lnTo>
                  <a:lnTo>
                    <a:pt x="554673" y="99123"/>
                  </a:lnTo>
                  <a:lnTo>
                    <a:pt x="564516" y="92134"/>
                  </a:lnTo>
                  <a:lnTo>
                    <a:pt x="574041" y="85462"/>
                  </a:lnTo>
                  <a:lnTo>
                    <a:pt x="584201" y="78473"/>
                  </a:lnTo>
                  <a:lnTo>
                    <a:pt x="594361" y="72119"/>
                  </a:lnTo>
                  <a:lnTo>
                    <a:pt x="604838" y="66082"/>
                  </a:lnTo>
                  <a:lnTo>
                    <a:pt x="615316" y="60046"/>
                  </a:lnTo>
                  <a:lnTo>
                    <a:pt x="625793" y="54645"/>
                  </a:lnTo>
                  <a:lnTo>
                    <a:pt x="636906" y="48926"/>
                  </a:lnTo>
                  <a:lnTo>
                    <a:pt x="647701" y="44161"/>
                  </a:lnTo>
                  <a:lnTo>
                    <a:pt x="658813" y="39395"/>
                  </a:lnTo>
                  <a:lnTo>
                    <a:pt x="670243" y="34630"/>
                  </a:lnTo>
                  <a:lnTo>
                    <a:pt x="681356" y="30182"/>
                  </a:lnTo>
                  <a:lnTo>
                    <a:pt x="693103" y="26052"/>
                  </a:lnTo>
                  <a:lnTo>
                    <a:pt x="704533" y="22239"/>
                  </a:lnTo>
                  <a:lnTo>
                    <a:pt x="716281" y="19062"/>
                  </a:lnTo>
                  <a:lnTo>
                    <a:pt x="728346" y="15568"/>
                  </a:lnTo>
                  <a:lnTo>
                    <a:pt x="740093" y="12708"/>
                  </a:lnTo>
                  <a:lnTo>
                    <a:pt x="752158" y="10167"/>
                  </a:lnTo>
                  <a:lnTo>
                    <a:pt x="764541" y="7625"/>
                  </a:lnTo>
                  <a:lnTo>
                    <a:pt x="776606" y="5719"/>
                  </a:lnTo>
                  <a:lnTo>
                    <a:pt x="788988" y="3813"/>
                  </a:lnTo>
                  <a:lnTo>
                    <a:pt x="801688" y="2542"/>
                  </a:lnTo>
                  <a:lnTo>
                    <a:pt x="814071" y="1271"/>
                  </a:lnTo>
                  <a:lnTo>
                    <a:pt x="826771" y="636"/>
                  </a:lnTo>
                  <a:lnTo>
                    <a:pt x="839471" y="0"/>
                  </a:lnTo>
                  <a:close/>
                </a:path>
              </a:pathLst>
            </a:custGeom>
            <a:solidFill>
              <a:srgbClr val="F7F7F7"/>
            </a:solidFill>
            <a:ln>
              <a:noFill/>
            </a:ln>
          </p:spPr>
          <p:txBody>
            <a:bodyPr anchor="ctr">
              <a:normAutofit fontScale="85000" lnSpcReduction="20000"/>
              <a:scene3d>
                <a:camera prst="orthographicFront"/>
                <a:lightRig rig="threePt" dir="t"/>
              </a:scene3d>
              <a:sp3d>
                <a:contourClr>
                  <a:srgbClr val="FFFFFF"/>
                </a:contourClr>
              </a:sp3d>
            </a:bodyPr>
            <a:lstStyle/>
            <a:p>
              <a:pPr algn="ctr" fontAlgn="base">
                <a:defRPr/>
              </a:pPr>
              <a:endParaRPr lang="zh-CN" altLang="en-US" sz="2400" strike="noStrike" noProof="1">
                <a:solidFill>
                  <a:srgbClr val="FFFFFF"/>
                </a:solidFill>
              </a:endParaRPr>
            </a:p>
          </p:txBody>
        </p:sp>
      </p:grpSp>
      <p:grpSp>
        <p:nvGrpSpPr>
          <p:cNvPr id="41996" name="组合 16"/>
          <p:cNvGrpSpPr/>
          <p:nvPr/>
        </p:nvGrpSpPr>
        <p:grpSpPr>
          <a:xfrm>
            <a:off x="6246813" y="1227138"/>
            <a:ext cx="506412" cy="504825"/>
            <a:chOff x="1519237" y="1651743"/>
            <a:chExt cx="447675" cy="447675"/>
          </a:xfrm>
        </p:grpSpPr>
        <p:sp>
          <p:nvSpPr>
            <p:cNvPr id="18" name="椭圆 17"/>
            <p:cNvSpPr/>
            <p:nvPr/>
          </p:nvSpPr>
          <p:spPr>
            <a:xfrm>
              <a:off x="1519237" y="1651743"/>
              <a:ext cx="447675" cy="447675"/>
            </a:xfrm>
            <a:prstGeom prst="ellipse">
              <a:avLst/>
            </a:prstGeom>
            <a:solidFill>
              <a:schemeClr val="accent1">
                <a:lumMod val="50000"/>
              </a:schemeClr>
            </a:solidFill>
            <a:ln w="1905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lnSpc>
                  <a:spcPct val="80000"/>
                </a:lnSpc>
              </a:pPr>
              <a:endParaRPr lang="zh-CN" altLang="en-US" sz="2000">
                <a:solidFill>
                  <a:srgbClr val="FFFFFF"/>
                </a:solidFill>
                <a:latin typeface="Arial" panose="020B0604020202020204" pitchFamily="34" charset="0"/>
                <a:ea typeface="黑体" panose="02010609060101010101" charset="-122"/>
              </a:endParaRPr>
            </a:p>
          </p:txBody>
        </p:sp>
        <p:sp>
          <p:nvSpPr>
            <p:cNvPr id="19" name="KSO_Shape"/>
            <p:cNvSpPr/>
            <p:nvPr/>
          </p:nvSpPr>
          <p:spPr bwMode="auto">
            <a:xfrm>
              <a:off x="1621221" y="1704975"/>
              <a:ext cx="247650" cy="313481"/>
            </a:xfrm>
            <a:custGeom>
              <a:avLst/>
              <a:gdLst>
                <a:gd name="T0" fmla="*/ 508479 w 1679575"/>
                <a:gd name="T1" fmla="*/ 933537 h 2125662"/>
                <a:gd name="T2" fmla="*/ 645344 w 1679575"/>
                <a:gd name="T3" fmla="*/ 1004349 h 2125662"/>
                <a:gd name="T4" fmla="*/ 637947 w 1679575"/>
                <a:gd name="T5" fmla="*/ 1045870 h 2125662"/>
                <a:gd name="T6" fmla="*/ 629410 w 1679575"/>
                <a:gd name="T7" fmla="*/ 1095637 h 2125662"/>
                <a:gd name="T8" fmla="*/ 645913 w 1679575"/>
                <a:gd name="T9" fmla="*/ 1148533 h 2125662"/>
                <a:gd name="T10" fmla="*/ 923628 w 1679575"/>
                <a:gd name="T11" fmla="*/ 1679766 h 2125662"/>
                <a:gd name="T12" fmla="*/ 886068 w 1679575"/>
                <a:gd name="T13" fmla="*/ 1137442 h 2125662"/>
                <a:gd name="T14" fmla="*/ 896597 w 1679575"/>
                <a:gd name="T15" fmla="*/ 1083408 h 2125662"/>
                <a:gd name="T16" fmla="*/ 885214 w 1679575"/>
                <a:gd name="T17" fmla="*/ 1039044 h 2125662"/>
                <a:gd name="T18" fmla="*/ 917083 w 1679575"/>
                <a:gd name="T19" fmla="*/ 999799 h 2125662"/>
                <a:gd name="T20" fmla="*/ 1048543 w 1679575"/>
                <a:gd name="T21" fmla="*/ 927280 h 2125662"/>
                <a:gd name="T22" fmla="*/ 1168905 w 1679575"/>
                <a:gd name="T23" fmla="*/ 933822 h 2125662"/>
                <a:gd name="T24" fmla="*/ 1257397 w 1679575"/>
                <a:gd name="T25" fmla="*/ 1021128 h 2125662"/>
                <a:gd name="T26" fmla="*/ 1333655 w 1679575"/>
                <a:gd name="T27" fmla="*/ 1118957 h 2125662"/>
                <a:gd name="T28" fmla="*/ 1397392 w 1679575"/>
                <a:gd name="T29" fmla="*/ 1227592 h 2125662"/>
                <a:gd name="T30" fmla="*/ 1446903 w 1679575"/>
                <a:gd name="T31" fmla="*/ 1349025 h 2125662"/>
                <a:gd name="T32" fmla="*/ 1482186 w 1679575"/>
                <a:gd name="T33" fmla="*/ 1483540 h 2125662"/>
                <a:gd name="T34" fmla="*/ 1501820 w 1679575"/>
                <a:gd name="T35" fmla="*/ 1632274 h 2125662"/>
                <a:gd name="T36" fmla="*/ 1439790 w 1679575"/>
                <a:gd name="T37" fmla="*/ 1742331 h 2125662"/>
                <a:gd name="T38" fmla="*/ 1242601 w 1679575"/>
                <a:gd name="T39" fmla="*/ 1826794 h 2125662"/>
                <a:gd name="T40" fmla="*/ 1035738 w 1679575"/>
                <a:gd name="T41" fmla="*/ 1881112 h 2125662"/>
                <a:gd name="T42" fmla="*/ 822331 w 1679575"/>
                <a:gd name="T43" fmla="*/ 1904432 h 2125662"/>
                <a:gd name="T44" fmla="*/ 596403 w 1679575"/>
                <a:gd name="T45" fmla="*/ 1894194 h 2125662"/>
                <a:gd name="T46" fmla="*/ 373036 w 1679575"/>
                <a:gd name="T47" fmla="*/ 1847838 h 2125662"/>
                <a:gd name="T48" fmla="*/ 159344 w 1679575"/>
                <a:gd name="T49" fmla="*/ 1766788 h 2125662"/>
                <a:gd name="T50" fmla="*/ 0 w 1679575"/>
                <a:gd name="T51" fmla="*/ 1676354 h 2125662"/>
                <a:gd name="T52" fmla="*/ 15365 w 1679575"/>
                <a:gd name="T53" fmla="*/ 1518519 h 2125662"/>
                <a:gd name="T54" fmla="*/ 47234 w 1679575"/>
                <a:gd name="T55" fmla="*/ 1376611 h 2125662"/>
                <a:gd name="T56" fmla="*/ 94468 w 1679575"/>
                <a:gd name="T57" fmla="*/ 1249206 h 2125662"/>
                <a:gd name="T58" fmla="*/ 155930 w 1679575"/>
                <a:gd name="T59" fmla="*/ 1135735 h 2125662"/>
                <a:gd name="T60" fmla="*/ 230765 w 1679575"/>
                <a:gd name="T61" fmla="*/ 1035348 h 2125662"/>
                <a:gd name="T62" fmla="*/ 317835 w 1679575"/>
                <a:gd name="T63" fmla="*/ 946334 h 2125662"/>
                <a:gd name="T64" fmla="*/ 427669 w 1679575"/>
                <a:gd name="T65" fmla="*/ 860449 h 2125662"/>
                <a:gd name="T66" fmla="*/ 831848 w 1679575"/>
                <a:gd name="T67" fmla="*/ 5125 h 2125662"/>
                <a:gd name="T68" fmla="*/ 927152 w 1679575"/>
                <a:gd name="T69" fmla="*/ 31035 h 2125662"/>
                <a:gd name="T70" fmla="*/ 1013353 w 1679575"/>
                <a:gd name="T71" fmla="*/ 76590 h 2125662"/>
                <a:gd name="T72" fmla="*/ 1087035 w 1679575"/>
                <a:gd name="T73" fmla="*/ 138945 h 2125662"/>
                <a:gd name="T74" fmla="*/ 1145356 w 1679575"/>
                <a:gd name="T75" fmla="*/ 215250 h 2125662"/>
                <a:gd name="T76" fmla="*/ 1186607 w 1679575"/>
                <a:gd name="T77" fmla="*/ 303514 h 2125662"/>
                <a:gd name="T78" fmla="*/ 1207944 w 1679575"/>
                <a:gd name="T79" fmla="*/ 401174 h 2125662"/>
                <a:gd name="T80" fmla="*/ 1205383 w 1679575"/>
                <a:gd name="T81" fmla="*/ 513924 h 2125662"/>
                <a:gd name="T82" fmla="*/ 1172382 w 1679575"/>
                <a:gd name="T83" fmla="*/ 626673 h 2125662"/>
                <a:gd name="T84" fmla="*/ 1112924 w 1679575"/>
                <a:gd name="T85" fmla="*/ 725187 h 2125662"/>
                <a:gd name="T86" fmla="*/ 1030706 w 1679575"/>
                <a:gd name="T87" fmla="*/ 804625 h 2125662"/>
                <a:gd name="T88" fmla="*/ 915204 w 1679575"/>
                <a:gd name="T89" fmla="*/ 867264 h 2125662"/>
                <a:gd name="T90" fmla="*/ 837253 w 1679575"/>
                <a:gd name="T91" fmla="*/ 887764 h 2125662"/>
                <a:gd name="T92" fmla="*/ 753044 w 1679575"/>
                <a:gd name="T93" fmla="*/ 893458 h 2125662"/>
                <a:gd name="T94" fmla="*/ 658879 w 1679575"/>
                <a:gd name="T95" fmla="*/ 881215 h 2125662"/>
                <a:gd name="T96" fmla="*/ 572394 w 1679575"/>
                <a:gd name="T97" fmla="*/ 850180 h 2125662"/>
                <a:gd name="T98" fmla="*/ 494728 w 1679575"/>
                <a:gd name="T99" fmla="*/ 802917 h 2125662"/>
                <a:gd name="T100" fmla="*/ 424459 w 1679575"/>
                <a:gd name="T101" fmla="*/ 736576 h 2125662"/>
                <a:gd name="T102" fmla="*/ 366992 w 1679575"/>
                <a:gd name="T103" fmla="*/ 651159 h 2125662"/>
                <a:gd name="T104" fmla="*/ 330578 w 1679575"/>
                <a:gd name="T105" fmla="*/ 553500 h 2125662"/>
                <a:gd name="T106" fmla="*/ 317206 w 1679575"/>
                <a:gd name="T107" fmla="*/ 446729 h 2125662"/>
                <a:gd name="T108" fmla="*/ 328586 w 1679575"/>
                <a:gd name="T109" fmla="*/ 345653 h 2125662"/>
                <a:gd name="T110" fmla="*/ 361587 w 1679575"/>
                <a:gd name="T111" fmla="*/ 253403 h 2125662"/>
                <a:gd name="T112" fmla="*/ 412795 w 1679575"/>
                <a:gd name="T113" fmla="*/ 171118 h 2125662"/>
                <a:gd name="T114" fmla="*/ 479934 w 1679575"/>
                <a:gd name="T115" fmla="*/ 101931 h 2125662"/>
                <a:gd name="T116" fmla="*/ 560729 w 1679575"/>
                <a:gd name="T117" fmla="*/ 48972 h 2125662"/>
                <a:gd name="T118" fmla="*/ 652620 w 1679575"/>
                <a:gd name="T119" fmla="*/ 13952 h 2125662"/>
                <a:gd name="T120" fmla="*/ 752191 w 1679575"/>
                <a:gd name="T121" fmla="*/ 0 h 212566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679575" h="2125662">
                  <a:moveTo>
                    <a:pt x="481421" y="957262"/>
                  </a:moveTo>
                  <a:lnTo>
                    <a:pt x="484914" y="961070"/>
                  </a:lnTo>
                  <a:lnTo>
                    <a:pt x="490948" y="968686"/>
                  </a:lnTo>
                  <a:lnTo>
                    <a:pt x="497299" y="975667"/>
                  </a:lnTo>
                  <a:lnTo>
                    <a:pt x="510319" y="990264"/>
                  </a:lnTo>
                  <a:lnTo>
                    <a:pt x="523657" y="1003909"/>
                  </a:lnTo>
                  <a:lnTo>
                    <a:pt x="537947" y="1017237"/>
                  </a:lnTo>
                  <a:lnTo>
                    <a:pt x="552237" y="1029613"/>
                  </a:lnTo>
                  <a:lnTo>
                    <a:pt x="567480" y="1041671"/>
                  </a:lnTo>
                  <a:lnTo>
                    <a:pt x="583040" y="1053095"/>
                  </a:lnTo>
                  <a:lnTo>
                    <a:pt x="598601" y="1063884"/>
                  </a:lnTo>
                  <a:lnTo>
                    <a:pt x="615114" y="1074039"/>
                  </a:lnTo>
                  <a:lnTo>
                    <a:pt x="631627" y="1083558"/>
                  </a:lnTo>
                  <a:lnTo>
                    <a:pt x="649093" y="1092126"/>
                  </a:lnTo>
                  <a:lnTo>
                    <a:pt x="666241" y="1100377"/>
                  </a:lnTo>
                  <a:lnTo>
                    <a:pt x="684025" y="1107993"/>
                  </a:lnTo>
                  <a:lnTo>
                    <a:pt x="701808" y="1114657"/>
                  </a:lnTo>
                  <a:lnTo>
                    <a:pt x="720226" y="1120686"/>
                  </a:lnTo>
                  <a:lnTo>
                    <a:pt x="738645" y="1125763"/>
                  </a:lnTo>
                  <a:lnTo>
                    <a:pt x="734517" y="1130840"/>
                  </a:lnTo>
                  <a:lnTo>
                    <a:pt x="730706" y="1135283"/>
                  </a:lnTo>
                  <a:lnTo>
                    <a:pt x="727213" y="1140043"/>
                  </a:lnTo>
                  <a:lnTo>
                    <a:pt x="723402" y="1145437"/>
                  </a:lnTo>
                  <a:lnTo>
                    <a:pt x="720544" y="1150515"/>
                  </a:lnTo>
                  <a:lnTo>
                    <a:pt x="717368" y="1155909"/>
                  </a:lnTo>
                  <a:lnTo>
                    <a:pt x="714510" y="1161304"/>
                  </a:lnTo>
                  <a:lnTo>
                    <a:pt x="711970" y="1167016"/>
                  </a:lnTo>
                  <a:lnTo>
                    <a:pt x="710064" y="1172410"/>
                  </a:lnTo>
                  <a:lnTo>
                    <a:pt x="708159" y="1178439"/>
                  </a:lnTo>
                  <a:lnTo>
                    <a:pt x="706254" y="1184151"/>
                  </a:lnTo>
                  <a:lnTo>
                    <a:pt x="704983" y="1190498"/>
                  </a:lnTo>
                  <a:lnTo>
                    <a:pt x="704031" y="1196210"/>
                  </a:lnTo>
                  <a:lnTo>
                    <a:pt x="702761" y="1202556"/>
                  </a:lnTo>
                  <a:lnTo>
                    <a:pt x="702443" y="1208903"/>
                  </a:lnTo>
                  <a:lnTo>
                    <a:pt x="702125" y="1215249"/>
                  </a:lnTo>
                  <a:lnTo>
                    <a:pt x="702443" y="1222548"/>
                  </a:lnTo>
                  <a:lnTo>
                    <a:pt x="703078" y="1229529"/>
                  </a:lnTo>
                  <a:lnTo>
                    <a:pt x="704348" y="1236510"/>
                  </a:lnTo>
                  <a:lnTo>
                    <a:pt x="705619" y="1243174"/>
                  </a:lnTo>
                  <a:lnTo>
                    <a:pt x="707206" y="1249838"/>
                  </a:lnTo>
                  <a:lnTo>
                    <a:pt x="709112" y="1256819"/>
                  </a:lnTo>
                  <a:lnTo>
                    <a:pt x="711652" y="1263166"/>
                  </a:lnTo>
                  <a:lnTo>
                    <a:pt x="714193" y="1269512"/>
                  </a:lnTo>
                  <a:lnTo>
                    <a:pt x="717686" y="1275542"/>
                  </a:lnTo>
                  <a:lnTo>
                    <a:pt x="720861" y="1281571"/>
                  </a:lnTo>
                  <a:lnTo>
                    <a:pt x="724355" y="1287283"/>
                  </a:lnTo>
                  <a:lnTo>
                    <a:pt x="728483" y="1292995"/>
                  </a:lnTo>
                  <a:lnTo>
                    <a:pt x="732611" y="1298389"/>
                  </a:lnTo>
                  <a:lnTo>
                    <a:pt x="737057" y="1303784"/>
                  </a:lnTo>
                  <a:lnTo>
                    <a:pt x="742138" y="1308861"/>
                  </a:lnTo>
                  <a:lnTo>
                    <a:pt x="746901" y="1313304"/>
                  </a:lnTo>
                  <a:lnTo>
                    <a:pt x="672275" y="1874339"/>
                  </a:lnTo>
                  <a:lnTo>
                    <a:pt x="854237" y="2050773"/>
                  </a:lnTo>
                  <a:lnTo>
                    <a:pt x="1030800" y="1874339"/>
                  </a:lnTo>
                  <a:lnTo>
                    <a:pt x="956173" y="1313304"/>
                  </a:lnTo>
                  <a:lnTo>
                    <a:pt x="961572" y="1308544"/>
                  </a:lnTo>
                  <a:lnTo>
                    <a:pt x="966018" y="1303466"/>
                  </a:lnTo>
                  <a:lnTo>
                    <a:pt x="970781" y="1298072"/>
                  </a:lnTo>
                  <a:lnTo>
                    <a:pt x="974910" y="1292995"/>
                  </a:lnTo>
                  <a:lnTo>
                    <a:pt x="978720" y="1286965"/>
                  </a:lnTo>
                  <a:lnTo>
                    <a:pt x="982531" y="1281571"/>
                  </a:lnTo>
                  <a:lnTo>
                    <a:pt x="986024" y="1275224"/>
                  </a:lnTo>
                  <a:lnTo>
                    <a:pt x="988882" y="1269195"/>
                  </a:lnTo>
                  <a:lnTo>
                    <a:pt x="991423" y="1262849"/>
                  </a:lnTo>
                  <a:lnTo>
                    <a:pt x="994281" y="1256502"/>
                  </a:lnTo>
                  <a:lnTo>
                    <a:pt x="996186" y="1249838"/>
                  </a:lnTo>
                  <a:lnTo>
                    <a:pt x="997774" y="1243174"/>
                  </a:lnTo>
                  <a:lnTo>
                    <a:pt x="999044" y="1236510"/>
                  </a:lnTo>
                  <a:lnTo>
                    <a:pt x="999997" y="1229212"/>
                  </a:lnTo>
                  <a:lnTo>
                    <a:pt x="1000632" y="1222548"/>
                  </a:lnTo>
                  <a:lnTo>
                    <a:pt x="1000632" y="1215249"/>
                  </a:lnTo>
                  <a:lnTo>
                    <a:pt x="1000632" y="1208903"/>
                  </a:lnTo>
                  <a:lnTo>
                    <a:pt x="1000314" y="1203191"/>
                  </a:lnTo>
                  <a:lnTo>
                    <a:pt x="999679" y="1197479"/>
                  </a:lnTo>
                  <a:lnTo>
                    <a:pt x="998727" y="1191767"/>
                  </a:lnTo>
                  <a:lnTo>
                    <a:pt x="997456" y="1186055"/>
                  </a:lnTo>
                  <a:lnTo>
                    <a:pt x="996186" y="1180661"/>
                  </a:lnTo>
                  <a:lnTo>
                    <a:pt x="994598" y="1175266"/>
                  </a:lnTo>
                  <a:lnTo>
                    <a:pt x="992375" y="1169872"/>
                  </a:lnTo>
                  <a:lnTo>
                    <a:pt x="990152" y="1164794"/>
                  </a:lnTo>
                  <a:lnTo>
                    <a:pt x="987929" y="1159400"/>
                  </a:lnTo>
                  <a:lnTo>
                    <a:pt x="985389" y="1154640"/>
                  </a:lnTo>
                  <a:lnTo>
                    <a:pt x="982849" y="1149563"/>
                  </a:lnTo>
                  <a:lnTo>
                    <a:pt x="979355" y="1144803"/>
                  </a:lnTo>
                  <a:lnTo>
                    <a:pt x="976497" y="1139725"/>
                  </a:lnTo>
                  <a:lnTo>
                    <a:pt x="973004" y="1135283"/>
                  </a:lnTo>
                  <a:lnTo>
                    <a:pt x="969829" y="1130840"/>
                  </a:lnTo>
                  <a:lnTo>
                    <a:pt x="987612" y="1126398"/>
                  </a:lnTo>
                  <a:lnTo>
                    <a:pt x="1005713" y="1121320"/>
                  </a:lnTo>
                  <a:lnTo>
                    <a:pt x="1023496" y="1115609"/>
                  </a:lnTo>
                  <a:lnTo>
                    <a:pt x="1041280" y="1109262"/>
                  </a:lnTo>
                  <a:lnTo>
                    <a:pt x="1058428" y="1101963"/>
                  </a:lnTo>
                  <a:lnTo>
                    <a:pt x="1075576" y="1094665"/>
                  </a:lnTo>
                  <a:lnTo>
                    <a:pt x="1092089" y="1086097"/>
                  </a:lnTo>
                  <a:lnTo>
                    <a:pt x="1108602" y="1076895"/>
                  </a:lnTo>
                  <a:lnTo>
                    <a:pt x="1124480" y="1067375"/>
                  </a:lnTo>
                  <a:lnTo>
                    <a:pt x="1140041" y="1056903"/>
                  </a:lnTo>
                  <a:lnTo>
                    <a:pt x="1155601" y="1046114"/>
                  </a:lnTo>
                  <a:lnTo>
                    <a:pt x="1170209" y="1034690"/>
                  </a:lnTo>
                  <a:lnTo>
                    <a:pt x="1184817" y="1022632"/>
                  </a:lnTo>
                  <a:lnTo>
                    <a:pt x="1198472" y="1009938"/>
                  </a:lnTo>
                  <a:lnTo>
                    <a:pt x="1211809" y="996928"/>
                  </a:lnTo>
                  <a:lnTo>
                    <a:pt x="1225147" y="983283"/>
                  </a:lnTo>
                  <a:lnTo>
                    <a:pt x="1228640" y="979792"/>
                  </a:lnTo>
                  <a:lnTo>
                    <a:pt x="1232451" y="982966"/>
                  </a:lnTo>
                  <a:lnTo>
                    <a:pt x="1257220" y="1002005"/>
                  </a:lnTo>
                  <a:lnTo>
                    <a:pt x="1281037" y="1021680"/>
                  </a:lnTo>
                  <a:lnTo>
                    <a:pt x="1304537" y="1041989"/>
                  </a:lnTo>
                  <a:lnTo>
                    <a:pt x="1316604" y="1052143"/>
                  </a:lnTo>
                  <a:lnTo>
                    <a:pt x="1327719" y="1062615"/>
                  </a:lnTo>
                  <a:lnTo>
                    <a:pt x="1338833" y="1073404"/>
                  </a:lnTo>
                  <a:lnTo>
                    <a:pt x="1349948" y="1084193"/>
                  </a:lnTo>
                  <a:lnTo>
                    <a:pt x="1361062" y="1094982"/>
                  </a:lnTo>
                  <a:lnTo>
                    <a:pt x="1371860" y="1105771"/>
                  </a:lnTo>
                  <a:lnTo>
                    <a:pt x="1382339" y="1116561"/>
                  </a:lnTo>
                  <a:lnTo>
                    <a:pt x="1392818" y="1127984"/>
                  </a:lnTo>
                  <a:lnTo>
                    <a:pt x="1403298" y="1139408"/>
                  </a:lnTo>
                  <a:lnTo>
                    <a:pt x="1413460" y="1150832"/>
                  </a:lnTo>
                  <a:lnTo>
                    <a:pt x="1423304" y="1162573"/>
                  </a:lnTo>
                  <a:lnTo>
                    <a:pt x="1433149" y="1174314"/>
                  </a:lnTo>
                  <a:lnTo>
                    <a:pt x="1442675" y="1186373"/>
                  </a:lnTo>
                  <a:lnTo>
                    <a:pt x="1452202" y="1198748"/>
                  </a:lnTo>
                  <a:lnTo>
                    <a:pt x="1461411" y="1210807"/>
                  </a:lnTo>
                  <a:lnTo>
                    <a:pt x="1470621" y="1223183"/>
                  </a:lnTo>
                  <a:lnTo>
                    <a:pt x="1479830" y="1235876"/>
                  </a:lnTo>
                  <a:lnTo>
                    <a:pt x="1488404" y="1248569"/>
                  </a:lnTo>
                  <a:lnTo>
                    <a:pt x="1496978" y="1261262"/>
                  </a:lnTo>
                  <a:lnTo>
                    <a:pt x="1505552" y="1274272"/>
                  </a:lnTo>
                  <a:lnTo>
                    <a:pt x="1513809" y="1287600"/>
                  </a:lnTo>
                  <a:lnTo>
                    <a:pt x="1521748" y="1300611"/>
                  </a:lnTo>
                  <a:lnTo>
                    <a:pt x="1529687" y="1314573"/>
                  </a:lnTo>
                  <a:lnTo>
                    <a:pt x="1537308" y="1328218"/>
                  </a:lnTo>
                  <a:lnTo>
                    <a:pt x="1544930" y="1341863"/>
                  </a:lnTo>
                  <a:lnTo>
                    <a:pt x="1552234" y="1355826"/>
                  </a:lnTo>
                  <a:lnTo>
                    <a:pt x="1559537" y="1369788"/>
                  </a:lnTo>
                  <a:lnTo>
                    <a:pt x="1566206" y="1384385"/>
                  </a:lnTo>
                  <a:lnTo>
                    <a:pt x="1573193" y="1398982"/>
                  </a:lnTo>
                  <a:lnTo>
                    <a:pt x="1579544" y="1413579"/>
                  </a:lnTo>
                  <a:lnTo>
                    <a:pt x="1586213" y="1428176"/>
                  </a:lnTo>
                  <a:lnTo>
                    <a:pt x="1592246" y="1443725"/>
                  </a:lnTo>
                  <a:lnTo>
                    <a:pt x="1598280" y="1458640"/>
                  </a:lnTo>
                  <a:lnTo>
                    <a:pt x="1603996" y="1473871"/>
                  </a:lnTo>
                  <a:lnTo>
                    <a:pt x="1609712" y="1489738"/>
                  </a:lnTo>
                  <a:lnTo>
                    <a:pt x="1614793" y="1505287"/>
                  </a:lnTo>
                  <a:lnTo>
                    <a:pt x="1620191" y="1521153"/>
                  </a:lnTo>
                  <a:lnTo>
                    <a:pt x="1624955" y="1537337"/>
                  </a:lnTo>
                  <a:lnTo>
                    <a:pt x="1630036" y="1553521"/>
                  </a:lnTo>
                  <a:lnTo>
                    <a:pt x="1634482" y="1570339"/>
                  </a:lnTo>
                  <a:lnTo>
                    <a:pt x="1638610" y="1586840"/>
                  </a:lnTo>
                  <a:lnTo>
                    <a:pt x="1643056" y="1603976"/>
                  </a:lnTo>
                  <a:lnTo>
                    <a:pt x="1646867" y="1620794"/>
                  </a:lnTo>
                  <a:lnTo>
                    <a:pt x="1650677" y="1637930"/>
                  </a:lnTo>
                  <a:lnTo>
                    <a:pt x="1654170" y="1655383"/>
                  </a:lnTo>
                  <a:lnTo>
                    <a:pt x="1657664" y="1673153"/>
                  </a:lnTo>
                  <a:lnTo>
                    <a:pt x="1660522" y="1690923"/>
                  </a:lnTo>
                  <a:lnTo>
                    <a:pt x="1663697" y="1709011"/>
                  </a:lnTo>
                  <a:lnTo>
                    <a:pt x="1666238" y="1727099"/>
                  </a:lnTo>
                  <a:lnTo>
                    <a:pt x="1668461" y="1745821"/>
                  </a:lnTo>
                  <a:lnTo>
                    <a:pt x="1670684" y="1764226"/>
                  </a:lnTo>
                  <a:lnTo>
                    <a:pt x="1672589" y="1783266"/>
                  </a:lnTo>
                  <a:lnTo>
                    <a:pt x="1674177" y="1802305"/>
                  </a:lnTo>
                  <a:lnTo>
                    <a:pt x="1676082" y="1821345"/>
                  </a:lnTo>
                  <a:lnTo>
                    <a:pt x="1677352" y="1841019"/>
                  </a:lnTo>
                  <a:lnTo>
                    <a:pt x="1678305" y="1860694"/>
                  </a:lnTo>
                  <a:lnTo>
                    <a:pt x="1679258" y="1880368"/>
                  </a:lnTo>
                  <a:lnTo>
                    <a:pt x="1679575" y="1900677"/>
                  </a:lnTo>
                  <a:lnTo>
                    <a:pt x="1679575" y="1903850"/>
                  </a:lnTo>
                  <a:lnTo>
                    <a:pt x="1677035" y="1905437"/>
                  </a:lnTo>
                  <a:lnTo>
                    <a:pt x="1653853" y="1918765"/>
                  </a:lnTo>
                  <a:lnTo>
                    <a:pt x="1630353" y="1931775"/>
                  </a:lnTo>
                  <a:lnTo>
                    <a:pt x="1606854" y="1944151"/>
                  </a:lnTo>
                  <a:lnTo>
                    <a:pt x="1583037" y="1956209"/>
                  </a:lnTo>
                  <a:lnTo>
                    <a:pt x="1558902" y="1967950"/>
                  </a:lnTo>
                  <a:lnTo>
                    <a:pt x="1534768" y="1979374"/>
                  </a:lnTo>
                  <a:lnTo>
                    <a:pt x="1510316" y="1990163"/>
                  </a:lnTo>
                  <a:lnTo>
                    <a:pt x="1485864" y="2000635"/>
                  </a:lnTo>
                  <a:lnTo>
                    <a:pt x="1461411" y="2010790"/>
                  </a:lnTo>
                  <a:lnTo>
                    <a:pt x="1436642" y="2020627"/>
                  </a:lnTo>
                  <a:lnTo>
                    <a:pt x="1411872" y="2029512"/>
                  </a:lnTo>
                  <a:lnTo>
                    <a:pt x="1386785" y="2038397"/>
                  </a:lnTo>
                  <a:lnTo>
                    <a:pt x="1361380" y="2046965"/>
                  </a:lnTo>
                  <a:lnTo>
                    <a:pt x="1335975" y="2054581"/>
                  </a:lnTo>
                  <a:lnTo>
                    <a:pt x="1310570" y="2062514"/>
                  </a:lnTo>
                  <a:lnTo>
                    <a:pt x="1285166" y="2069495"/>
                  </a:lnTo>
                  <a:lnTo>
                    <a:pt x="1259443" y="2076159"/>
                  </a:lnTo>
                  <a:lnTo>
                    <a:pt x="1233403" y="2082506"/>
                  </a:lnTo>
                  <a:lnTo>
                    <a:pt x="1207681" y="2088535"/>
                  </a:lnTo>
                  <a:lnTo>
                    <a:pt x="1181959" y="2093929"/>
                  </a:lnTo>
                  <a:lnTo>
                    <a:pt x="1155919" y="2099007"/>
                  </a:lnTo>
                  <a:lnTo>
                    <a:pt x="1129561" y="2103767"/>
                  </a:lnTo>
                  <a:lnTo>
                    <a:pt x="1103204" y="2107892"/>
                  </a:lnTo>
                  <a:lnTo>
                    <a:pt x="1077164" y="2111382"/>
                  </a:lnTo>
                  <a:lnTo>
                    <a:pt x="1050806" y="2114873"/>
                  </a:lnTo>
                  <a:lnTo>
                    <a:pt x="1024131" y="2117729"/>
                  </a:lnTo>
                  <a:lnTo>
                    <a:pt x="997774" y="2119950"/>
                  </a:lnTo>
                  <a:lnTo>
                    <a:pt x="971099" y="2121854"/>
                  </a:lnTo>
                  <a:lnTo>
                    <a:pt x="944424" y="2123441"/>
                  </a:lnTo>
                  <a:lnTo>
                    <a:pt x="917749" y="2125028"/>
                  </a:lnTo>
                  <a:lnTo>
                    <a:pt x="891074" y="2125662"/>
                  </a:lnTo>
                  <a:lnTo>
                    <a:pt x="864399" y="2125662"/>
                  </a:lnTo>
                  <a:lnTo>
                    <a:pt x="835818" y="2125662"/>
                  </a:lnTo>
                  <a:lnTo>
                    <a:pt x="807238" y="2124710"/>
                  </a:lnTo>
                  <a:lnTo>
                    <a:pt x="778657" y="2123124"/>
                  </a:lnTo>
                  <a:lnTo>
                    <a:pt x="750395" y="2121537"/>
                  </a:lnTo>
                  <a:lnTo>
                    <a:pt x="722132" y="2119316"/>
                  </a:lnTo>
                  <a:lnTo>
                    <a:pt x="693869" y="2116777"/>
                  </a:lnTo>
                  <a:lnTo>
                    <a:pt x="665606" y="2113604"/>
                  </a:lnTo>
                  <a:lnTo>
                    <a:pt x="637661" y="2109478"/>
                  </a:lnTo>
                  <a:lnTo>
                    <a:pt x="609398" y="2105353"/>
                  </a:lnTo>
                  <a:lnTo>
                    <a:pt x="581453" y="2100593"/>
                  </a:lnTo>
                  <a:lnTo>
                    <a:pt x="553825" y="2095199"/>
                  </a:lnTo>
                  <a:lnTo>
                    <a:pt x="525880" y="2089487"/>
                  </a:lnTo>
                  <a:lnTo>
                    <a:pt x="498252" y="2083458"/>
                  </a:lnTo>
                  <a:lnTo>
                    <a:pt x="470624" y="2076476"/>
                  </a:lnTo>
                  <a:lnTo>
                    <a:pt x="443314" y="2069495"/>
                  </a:lnTo>
                  <a:lnTo>
                    <a:pt x="416321" y="2061879"/>
                  </a:lnTo>
                  <a:lnTo>
                    <a:pt x="389011" y="2053629"/>
                  </a:lnTo>
                  <a:lnTo>
                    <a:pt x="362019" y="2045378"/>
                  </a:lnTo>
                  <a:lnTo>
                    <a:pt x="335343" y="2036176"/>
                  </a:lnTo>
                  <a:lnTo>
                    <a:pt x="308668" y="2026656"/>
                  </a:lnTo>
                  <a:lnTo>
                    <a:pt x="282311" y="2016502"/>
                  </a:lnTo>
                  <a:lnTo>
                    <a:pt x="255953" y="2006030"/>
                  </a:lnTo>
                  <a:lnTo>
                    <a:pt x="229913" y="1994923"/>
                  </a:lnTo>
                  <a:lnTo>
                    <a:pt x="203556" y="1983499"/>
                  </a:lnTo>
                  <a:lnTo>
                    <a:pt x="177833" y="1971441"/>
                  </a:lnTo>
                  <a:lnTo>
                    <a:pt x="152429" y="1959065"/>
                  </a:lnTo>
                  <a:lnTo>
                    <a:pt x="127024" y="1946372"/>
                  </a:lnTo>
                  <a:lnTo>
                    <a:pt x="101619" y="1933044"/>
                  </a:lnTo>
                  <a:lnTo>
                    <a:pt x="76532" y="1919399"/>
                  </a:lnTo>
                  <a:lnTo>
                    <a:pt x="51762" y="1905437"/>
                  </a:lnTo>
                  <a:lnTo>
                    <a:pt x="27310" y="1890523"/>
                  </a:lnTo>
                  <a:lnTo>
                    <a:pt x="2858" y="1875291"/>
                  </a:lnTo>
                  <a:lnTo>
                    <a:pt x="0" y="1888301"/>
                  </a:lnTo>
                  <a:lnTo>
                    <a:pt x="0" y="1870531"/>
                  </a:lnTo>
                  <a:lnTo>
                    <a:pt x="952" y="1850222"/>
                  </a:lnTo>
                  <a:lnTo>
                    <a:pt x="2223" y="1829913"/>
                  </a:lnTo>
                  <a:lnTo>
                    <a:pt x="3493" y="1809604"/>
                  </a:lnTo>
                  <a:lnTo>
                    <a:pt x="5398" y="1790247"/>
                  </a:lnTo>
                  <a:lnTo>
                    <a:pt x="6986" y="1770573"/>
                  </a:lnTo>
                  <a:lnTo>
                    <a:pt x="9209" y="1750898"/>
                  </a:lnTo>
                  <a:lnTo>
                    <a:pt x="11749" y="1732176"/>
                  </a:lnTo>
                  <a:lnTo>
                    <a:pt x="14290" y="1713136"/>
                  </a:lnTo>
                  <a:lnTo>
                    <a:pt x="17148" y="1694414"/>
                  </a:lnTo>
                  <a:lnTo>
                    <a:pt x="20006" y="1676009"/>
                  </a:lnTo>
                  <a:lnTo>
                    <a:pt x="23499" y="1657604"/>
                  </a:lnTo>
                  <a:lnTo>
                    <a:pt x="26992" y="1639834"/>
                  </a:lnTo>
                  <a:lnTo>
                    <a:pt x="30486" y="1621746"/>
                  </a:lnTo>
                  <a:lnTo>
                    <a:pt x="34931" y="1604293"/>
                  </a:lnTo>
                  <a:lnTo>
                    <a:pt x="38742" y="1586840"/>
                  </a:lnTo>
                  <a:lnTo>
                    <a:pt x="43188" y="1569704"/>
                  </a:lnTo>
                  <a:lnTo>
                    <a:pt x="47951" y="1552569"/>
                  </a:lnTo>
                  <a:lnTo>
                    <a:pt x="52715" y="1536068"/>
                  </a:lnTo>
                  <a:lnTo>
                    <a:pt x="57796" y="1519249"/>
                  </a:lnTo>
                  <a:lnTo>
                    <a:pt x="62877" y="1503066"/>
                  </a:lnTo>
                  <a:lnTo>
                    <a:pt x="68593" y="1486564"/>
                  </a:lnTo>
                  <a:lnTo>
                    <a:pt x="73991" y="1470698"/>
                  </a:lnTo>
                  <a:lnTo>
                    <a:pt x="80025" y="1455149"/>
                  </a:lnTo>
                  <a:lnTo>
                    <a:pt x="86059" y="1439283"/>
                  </a:lnTo>
                  <a:lnTo>
                    <a:pt x="92410" y="1424051"/>
                  </a:lnTo>
                  <a:lnTo>
                    <a:pt x="98761" y="1409137"/>
                  </a:lnTo>
                  <a:lnTo>
                    <a:pt x="105430" y="1393905"/>
                  </a:lnTo>
                  <a:lnTo>
                    <a:pt x="112098" y="1378990"/>
                  </a:lnTo>
                  <a:lnTo>
                    <a:pt x="119402" y="1364393"/>
                  </a:lnTo>
                  <a:lnTo>
                    <a:pt x="126706" y="1350114"/>
                  </a:lnTo>
                  <a:lnTo>
                    <a:pt x="134010" y="1335834"/>
                  </a:lnTo>
                  <a:lnTo>
                    <a:pt x="141632" y="1321871"/>
                  </a:lnTo>
                  <a:lnTo>
                    <a:pt x="149571" y="1307909"/>
                  </a:lnTo>
                  <a:lnTo>
                    <a:pt x="157510" y="1294264"/>
                  </a:lnTo>
                  <a:lnTo>
                    <a:pt x="165766" y="1280936"/>
                  </a:lnTo>
                  <a:lnTo>
                    <a:pt x="174023" y="1267291"/>
                  </a:lnTo>
                  <a:lnTo>
                    <a:pt x="182597" y="1253963"/>
                  </a:lnTo>
                  <a:lnTo>
                    <a:pt x="191171" y="1241270"/>
                  </a:lnTo>
                  <a:lnTo>
                    <a:pt x="200380" y="1228260"/>
                  </a:lnTo>
                  <a:lnTo>
                    <a:pt x="209589" y="1215884"/>
                  </a:lnTo>
                  <a:lnTo>
                    <a:pt x="218799" y="1203191"/>
                  </a:lnTo>
                  <a:lnTo>
                    <a:pt x="228008" y="1191133"/>
                  </a:lnTo>
                  <a:lnTo>
                    <a:pt x="237852" y="1178757"/>
                  </a:lnTo>
                  <a:lnTo>
                    <a:pt x="247697" y="1167016"/>
                  </a:lnTo>
                  <a:lnTo>
                    <a:pt x="257541" y="1155275"/>
                  </a:lnTo>
                  <a:lnTo>
                    <a:pt x="267703" y="1143533"/>
                  </a:lnTo>
                  <a:lnTo>
                    <a:pt x="278182" y="1132110"/>
                  </a:lnTo>
                  <a:lnTo>
                    <a:pt x="288662" y="1120686"/>
                  </a:lnTo>
                  <a:lnTo>
                    <a:pt x="298824" y="1109579"/>
                  </a:lnTo>
                  <a:lnTo>
                    <a:pt x="309938" y="1098473"/>
                  </a:lnTo>
                  <a:lnTo>
                    <a:pt x="320735" y="1087684"/>
                  </a:lnTo>
                  <a:lnTo>
                    <a:pt x="331850" y="1076895"/>
                  </a:lnTo>
                  <a:lnTo>
                    <a:pt x="343282" y="1066423"/>
                  </a:lnTo>
                  <a:lnTo>
                    <a:pt x="354715" y="1055951"/>
                  </a:lnTo>
                  <a:lnTo>
                    <a:pt x="366147" y="1045797"/>
                  </a:lnTo>
                  <a:lnTo>
                    <a:pt x="377897" y="1035642"/>
                  </a:lnTo>
                  <a:lnTo>
                    <a:pt x="389964" y="1025805"/>
                  </a:lnTo>
                  <a:lnTo>
                    <a:pt x="401714" y="1015968"/>
                  </a:lnTo>
                  <a:lnTo>
                    <a:pt x="414099" y="1006448"/>
                  </a:lnTo>
                  <a:lnTo>
                    <a:pt x="426801" y="996928"/>
                  </a:lnTo>
                  <a:lnTo>
                    <a:pt x="439186" y="987408"/>
                  </a:lnTo>
                  <a:lnTo>
                    <a:pt x="451571" y="977888"/>
                  </a:lnTo>
                  <a:lnTo>
                    <a:pt x="477293" y="960118"/>
                  </a:lnTo>
                  <a:lnTo>
                    <a:pt x="481421" y="957262"/>
                  </a:lnTo>
                  <a:close/>
                  <a:moveTo>
                    <a:pt x="839471" y="0"/>
                  </a:moveTo>
                  <a:lnTo>
                    <a:pt x="852171" y="0"/>
                  </a:lnTo>
                  <a:lnTo>
                    <a:pt x="865506" y="0"/>
                  </a:lnTo>
                  <a:lnTo>
                    <a:pt x="878206" y="636"/>
                  </a:lnTo>
                  <a:lnTo>
                    <a:pt x="890906" y="1271"/>
                  </a:lnTo>
                  <a:lnTo>
                    <a:pt x="903288" y="2542"/>
                  </a:lnTo>
                  <a:lnTo>
                    <a:pt x="915988" y="3813"/>
                  </a:lnTo>
                  <a:lnTo>
                    <a:pt x="928371" y="5719"/>
                  </a:lnTo>
                  <a:lnTo>
                    <a:pt x="940436" y="7943"/>
                  </a:lnTo>
                  <a:lnTo>
                    <a:pt x="952818" y="10167"/>
                  </a:lnTo>
                  <a:lnTo>
                    <a:pt x="964883" y="12708"/>
                  </a:lnTo>
                  <a:lnTo>
                    <a:pt x="976631" y="15568"/>
                  </a:lnTo>
                  <a:lnTo>
                    <a:pt x="988696" y="19062"/>
                  </a:lnTo>
                  <a:lnTo>
                    <a:pt x="1000443" y="22239"/>
                  </a:lnTo>
                  <a:lnTo>
                    <a:pt x="1011873" y="26052"/>
                  </a:lnTo>
                  <a:lnTo>
                    <a:pt x="1023621" y="30182"/>
                  </a:lnTo>
                  <a:lnTo>
                    <a:pt x="1034733" y="34630"/>
                  </a:lnTo>
                  <a:lnTo>
                    <a:pt x="1046163" y="39395"/>
                  </a:lnTo>
                  <a:lnTo>
                    <a:pt x="1057276" y="44161"/>
                  </a:lnTo>
                  <a:lnTo>
                    <a:pt x="1068388" y="48926"/>
                  </a:lnTo>
                  <a:lnTo>
                    <a:pt x="1079183" y="54645"/>
                  </a:lnTo>
                  <a:lnTo>
                    <a:pt x="1089661" y="60046"/>
                  </a:lnTo>
                  <a:lnTo>
                    <a:pt x="1100456" y="66082"/>
                  </a:lnTo>
                  <a:lnTo>
                    <a:pt x="1110616" y="72119"/>
                  </a:lnTo>
                  <a:lnTo>
                    <a:pt x="1120776" y="78790"/>
                  </a:lnTo>
                  <a:lnTo>
                    <a:pt x="1130936" y="85462"/>
                  </a:lnTo>
                  <a:lnTo>
                    <a:pt x="1140461" y="92134"/>
                  </a:lnTo>
                  <a:lnTo>
                    <a:pt x="1150303" y="99123"/>
                  </a:lnTo>
                  <a:lnTo>
                    <a:pt x="1159828" y="106430"/>
                  </a:lnTo>
                  <a:lnTo>
                    <a:pt x="1169353" y="114055"/>
                  </a:lnTo>
                  <a:lnTo>
                    <a:pt x="1178561" y="121680"/>
                  </a:lnTo>
                  <a:lnTo>
                    <a:pt x="1187133" y="129623"/>
                  </a:lnTo>
                  <a:lnTo>
                    <a:pt x="1196023" y="137883"/>
                  </a:lnTo>
                  <a:lnTo>
                    <a:pt x="1204596" y="146143"/>
                  </a:lnTo>
                  <a:lnTo>
                    <a:pt x="1213168" y="155039"/>
                  </a:lnTo>
                  <a:lnTo>
                    <a:pt x="1221106" y="163299"/>
                  </a:lnTo>
                  <a:lnTo>
                    <a:pt x="1229043" y="172513"/>
                  </a:lnTo>
                  <a:lnTo>
                    <a:pt x="1236981" y="181726"/>
                  </a:lnTo>
                  <a:lnTo>
                    <a:pt x="1244283" y="190939"/>
                  </a:lnTo>
                  <a:lnTo>
                    <a:pt x="1251586" y="200153"/>
                  </a:lnTo>
                  <a:lnTo>
                    <a:pt x="1258888" y="210001"/>
                  </a:lnTo>
                  <a:lnTo>
                    <a:pt x="1265556" y="219850"/>
                  </a:lnTo>
                  <a:lnTo>
                    <a:pt x="1272223" y="230017"/>
                  </a:lnTo>
                  <a:lnTo>
                    <a:pt x="1278256" y="240183"/>
                  </a:lnTo>
                  <a:lnTo>
                    <a:pt x="1284606" y="250667"/>
                  </a:lnTo>
                  <a:lnTo>
                    <a:pt x="1290321" y="261151"/>
                  </a:lnTo>
                  <a:lnTo>
                    <a:pt x="1296353" y="271953"/>
                  </a:lnTo>
                  <a:lnTo>
                    <a:pt x="1301433" y="282755"/>
                  </a:lnTo>
                  <a:lnTo>
                    <a:pt x="1306831" y="293239"/>
                  </a:lnTo>
                  <a:lnTo>
                    <a:pt x="1311593" y="304359"/>
                  </a:lnTo>
                  <a:lnTo>
                    <a:pt x="1316356" y="315796"/>
                  </a:lnTo>
                  <a:lnTo>
                    <a:pt x="1320483" y="327234"/>
                  </a:lnTo>
                  <a:lnTo>
                    <a:pt x="1324293" y="338671"/>
                  </a:lnTo>
                  <a:lnTo>
                    <a:pt x="1328421" y="350426"/>
                  </a:lnTo>
                  <a:lnTo>
                    <a:pt x="1331913" y="362181"/>
                  </a:lnTo>
                  <a:lnTo>
                    <a:pt x="1335088" y="373936"/>
                  </a:lnTo>
                  <a:lnTo>
                    <a:pt x="1337946" y="386009"/>
                  </a:lnTo>
                  <a:lnTo>
                    <a:pt x="1340803" y="398081"/>
                  </a:lnTo>
                  <a:lnTo>
                    <a:pt x="1343026" y="410472"/>
                  </a:lnTo>
                  <a:lnTo>
                    <a:pt x="1344931" y="422862"/>
                  </a:lnTo>
                  <a:lnTo>
                    <a:pt x="1346518" y="435252"/>
                  </a:lnTo>
                  <a:lnTo>
                    <a:pt x="1348106" y="447643"/>
                  </a:lnTo>
                  <a:lnTo>
                    <a:pt x="1349058" y="460033"/>
                  </a:lnTo>
                  <a:lnTo>
                    <a:pt x="1350011" y="472741"/>
                  </a:lnTo>
                  <a:lnTo>
                    <a:pt x="1350646" y="485449"/>
                  </a:lnTo>
                  <a:lnTo>
                    <a:pt x="1350963" y="498475"/>
                  </a:lnTo>
                  <a:lnTo>
                    <a:pt x="1350646" y="513407"/>
                  </a:lnTo>
                  <a:lnTo>
                    <a:pt x="1349693" y="528975"/>
                  </a:lnTo>
                  <a:lnTo>
                    <a:pt x="1348423" y="543907"/>
                  </a:lnTo>
                  <a:lnTo>
                    <a:pt x="1347153" y="558521"/>
                  </a:lnTo>
                  <a:lnTo>
                    <a:pt x="1345248" y="573453"/>
                  </a:lnTo>
                  <a:lnTo>
                    <a:pt x="1342708" y="588067"/>
                  </a:lnTo>
                  <a:lnTo>
                    <a:pt x="1339851" y="602682"/>
                  </a:lnTo>
                  <a:lnTo>
                    <a:pt x="1336358" y="616660"/>
                  </a:lnTo>
                  <a:lnTo>
                    <a:pt x="1332866" y="631275"/>
                  </a:lnTo>
                  <a:lnTo>
                    <a:pt x="1328738" y="645254"/>
                  </a:lnTo>
                  <a:lnTo>
                    <a:pt x="1324293" y="658915"/>
                  </a:lnTo>
                  <a:lnTo>
                    <a:pt x="1319531" y="672576"/>
                  </a:lnTo>
                  <a:lnTo>
                    <a:pt x="1314133" y="685920"/>
                  </a:lnTo>
                  <a:lnTo>
                    <a:pt x="1308418" y="699263"/>
                  </a:lnTo>
                  <a:lnTo>
                    <a:pt x="1302386" y="712607"/>
                  </a:lnTo>
                  <a:lnTo>
                    <a:pt x="1296353" y="725315"/>
                  </a:lnTo>
                  <a:lnTo>
                    <a:pt x="1289368" y="738023"/>
                  </a:lnTo>
                  <a:lnTo>
                    <a:pt x="1282383" y="750413"/>
                  </a:lnTo>
                  <a:lnTo>
                    <a:pt x="1275081" y="762486"/>
                  </a:lnTo>
                  <a:lnTo>
                    <a:pt x="1267143" y="774559"/>
                  </a:lnTo>
                  <a:lnTo>
                    <a:pt x="1259206" y="786313"/>
                  </a:lnTo>
                  <a:lnTo>
                    <a:pt x="1250633" y="797751"/>
                  </a:lnTo>
                  <a:lnTo>
                    <a:pt x="1242061" y="809188"/>
                  </a:lnTo>
                  <a:lnTo>
                    <a:pt x="1232853" y="819990"/>
                  </a:lnTo>
                  <a:lnTo>
                    <a:pt x="1223963" y="830792"/>
                  </a:lnTo>
                  <a:lnTo>
                    <a:pt x="1214121" y="841276"/>
                  </a:lnTo>
                  <a:lnTo>
                    <a:pt x="1204278" y="851442"/>
                  </a:lnTo>
                  <a:lnTo>
                    <a:pt x="1193801" y="860974"/>
                  </a:lnTo>
                  <a:lnTo>
                    <a:pt x="1183323" y="870822"/>
                  </a:lnTo>
                  <a:lnTo>
                    <a:pt x="1172528" y="880036"/>
                  </a:lnTo>
                  <a:lnTo>
                    <a:pt x="1161733" y="889249"/>
                  </a:lnTo>
                  <a:lnTo>
                    <a:pt x="1150303" y="897827"/>
                  </a:lnTo>
                  <a:lnTo>
                    <a:pt x="1134746" y="909264"/>
                  </a:lnTo>
                  <a:lnTo>
                    <a:pt x="1118236" y="920066"/>
                  </a:lnTo>
                  <a:lnTo>
                    <a:pt x="1101408" y="929915"/>
                  </a:lnTo>
                  <a:lnTo>
                    <a:pt x="1084581" y="939446"/>
                  </a:lnTo>
                  <a:lnTo>
                    <a:pt x="1066801" y="948342"/>
                  </a:lnTo>
                  <a:lnTo>
                    <a:pt x="1048703" y="956602"/>
                  </a:lnTo>
                  <a:lnTo>
                    <a:pt x="1040131" y="960414"/>
                  </a:lnTo>
                  <a:lnTo>
                    <a:pt x="1030606" y="963909"/>
                  </a:lnTo>
                  <a:lnTo>
                    <a:pt x="1021398" y="967722"/>
                  </a:lnTo>
                  <a:lnTo>
                    <a:pt x="1011873" y="970899"/>
                  </a:lnTo>
                  <a:lnTo>
                    <a:pt x="1002348" y="973758"/>
                  </a:lnTo>
                  <a:lnTo>
                    <a:pt x="993141" y="976617"/>
                  </a:lnTo>
                  <a:lnTo>
                    <a:pt x="983616" y="979794"/>
                  </a:lnTo>
                  <a:lnTo>
                    <a:pt x="973773" y="982018"/>
                  </a:lnTo>
                  <a:lnTo>
                    <a:pt x="963931" y="984560"/>
                  </a:lnTo>
                  <a:lnTo>
                    <a:pt x="954088" y="986466"/>
                  </a:lnTo>
                  <a:lnTo>
                    <a:pt x="944246" y="988372"/>
                  </a:lnTo>
                  <a:lnTo>
                    <a:pt x="934403" y="990596"/>
                  </a:lnTo>
                  <a:lnTo>
                    <a:pt x="924561" y="991867"/>
                  </a:lnTo>
                  <a:lnTo>
                    <a:pt x="914401" y="993455"/>
                  </a:lnTo>
                  <a:lnTo>
                    <a:pt x="904241" y="994409"/>
                  </a:lnTo>
                  <a:lnTo>
                    <a:pt x="893763" y="995362"/>
                  </a:lnTo>
                  <a:lnTo>
                    <a:pt x="883603" y="995997"/>
                  </a:lnTo>
                  <a:lnTo>
                    <a:pt x="873126" y="996632"/>
                  </a:lnTo>
                  <a:lnTo>
                    <a:pt x="862648" y="996950"/>
                  </a:lnTo>
                  <a:lnTo>
                    <a:pt x="852171" y="996950"/>
                  </a:lnTo>
                  <a:lnTo>
                    <a:pt x="840423" y="996950"/>
                  </a:lnTo>
                  <a:lnTo>
                    <a:pt x="828358" y="996315"/>
                  </a:lnTo>
                  <a:lnTo>
                    <a:pt x="816293" y="995679"/>
                  </a:lnTo>
                  <a:lnTo>
                    <a:pt x="804546" y="994726"/>
                  </a:lnTo>
                  <a:lnTo>
                    <a:pt x="792798" y="993455"/>
                  </a:lnTo>
                  <a:lnTo>
                    <a:pt x="781368" y="992185"/>
                  </a:lnTo>
                  <a:lnTo>
                    <a:pt x="769621" y="990278"/>
                  </a:lnTo>
                  <a:lnTo>
                    <a:pt x="758191" y="988054"/>
                  </a:lnTo>
                  <a:lnTo>
                    <a:pt x="746761" y="985831"/>
                  </a:lnTo>
                  <a:lnTo>
                    <a:pt x="735331" y="983289"/>
                  </a:lnTo>
                  <a:lnTo>
                    <a:pt x="724218" y="980430"/>
                  </a:lnTo>
                  <a:lnTo>
                    <a:pt x="713106" y="977253"/>
                  </a:lnTo>
                  <a:lnTo>
                    <a:pt x="702311" y="973758"/>
                  </a:lnTo>
                  <a:lnTo>
                    <a:pt x="691198" y="970263"/>
                  </a:lnTo>
                  <a:lnTo>
                    <a:pt x="680721" y="966768"/>
                  </a:lnTo>
                  <a:lnTo>
                    <a:pt x="670243" y="962321"/>
                  </a:lnTo>
                  <a:lnTo>
                    <a:pt x="659448" y="958190"/>
                  </a:lnTo>
                  <a:lnTo>
                    <a:pt x="648971" y="953425"/>
                  </a:lnTo>
                  <a:lnTo>
                    <a:pt x="638811" y="948659"/>
                  </a:lnTo>
                  <a:lnTo>
                    <a:pt x="628651" y="943894"/>
                  </a:lnTo>
                  <a:lnTo>
                    <a:pt x="618491" y="938493"/>
                  </a:lnTo>
                  <a:lnTo>
                    <a:pt x="608648" y="933410"/>
                  </a:lnTo>
                  <a:lnTo>
                    <a:pt x="599123" y="927373"/>
                  </a:lnTo>
                  <a:lnTo>
                    <a:pt x="589281" y="921655"/>
                  </a:lnTo>
                  <a:lnTo>
                    <a:pt x="579756" y="915618"/>
                  </a:lnTo>
                  <a:lnTo>
                    <a:pt x="570548" y="909264"/>
                  </a:lnTo>
                  <a:lnTo>
                    <a:pt x="561023" y="902910"/>
                  </a:lnTo>
                  <a:lnTo>
                    <a:pt x="552133" y="895921"/>
                  </a:lnTo>
                  <a:lnTo>
                    <a:pt x="543561" y="889249"/>
                  </a:lnTo>
                  <a:lnTo>
                    <a:pt x="534671" y="881942"/>
                  </a:lnTo>
                  <a:lnTo>
                    <a:pt x="526098" y="874952"/>
                  </a:lnTo>
                  <a:lnTo>
                    <a:pt x="517526" y="867328"/>
                  </a:lnTo>
                  <a:lnTo>
                    <a:pt x="508318" y="858750"/>
                  </a:lnTo>
                  <a:lnTo>
                    <a:pt x="499428" y="849854"/>
                  </a:lnTo>
                  <a:lnTo>
                    <a:pt x="490538" y="840958"/>
                  </a:lnTo>
                  <a:lnTo>
                    <a:pt x="481648" y="831427"/>
                  </a:lnTo>
                  <a:lnTo>
                    <a:pt x="473711" y="821896"/>
                  </a:lnTo>
                  <a:lnTo>
                    <a:pt x="465456" y="812047"/>
                  </a:lnTo>
                  <a:lnTo>
                    <a:pt x="457518" y="801881"/>
                  </a:lnTo>
                  <a:lnTo>
                    <a:pt x="449898" y="791714"/>
                  </a:lnTo>
                  <a:lnTo>
                    <a:pt x="442596" y="781548"/>
                  </a:lnTo>
                  <a:lnTo>
                    <a:pt x="435293" y="770746"/>
                  </a:lnTo>
                  <a:lnTo>
                    <a:pt x="428626" y="759944"/>
                  </a:lnTo>
                  <a:lnTo>
                    <a:pt x="421958" y="749142"/>
                  </a:lnTo>
                  <a:lnTo>
                    <a:pt x="415608" y="738023"/>
                  </a:lnTo>
                  <a:lnTo>
                    <a:pt x="409576" y="726585"/>
                  </a:lnTo>
                  <a:lnTo>
                    <a:pt x="403861" y="715148"/>
                  </a:lnTo>
                  <a:lnTo>
                    <a:pt x="398463" y="703393"/>
                  </a:lnTo>
                  <a:lnTo>
                    <a:pt x="393383" y="691638"/>
                  </a:lnTo>
                  <a:lnTo>
                    <a:pt x="388303" y="679566"/>
                  </a:lnTo>
                  <a:lnTo>
                    <a:pt x="383858" y="667493"/>
                  </a:lnTo>
                  <a:lnTo>
                    <a:pt x="379731" y="655420"/>
                  </a:lnTo>
                  <a:lnTo>
                    <a:pt x="375603" y="643030"/>
                  </a:lnTo>
                  <a:lnTo>
                    <a:pt x="372111" y="630322"/>
                  </a:lnTo>
                  <a:lnTo>
                    <a:pt x="368936" y="617614"/>
                  </a:lnTo>
                  <a:lnTo>
                    <a:pt x="365443" y="604588"/>
                  </a:lnTo>
                  <a:lnTo>
                    <a:pt x="362903" y="591880"/>
                  </a:lnTo>
                  <a:lnTo>
                    <a:pt x="360681" y="578854"/>
                  </a:lnTo>
                  <a:lnTo>
                    <a:pt x="358776" y="565828"/>
                  </a:lnTo>
                  <a:lnTo>
                    <a:pt x="357188" y="552485"/>
                  </a:lnTo>
                  <a:lnTo>
                    <a:pt x="355601" y="539141"/>
                  </a:lnTo>
                  <a:lnTo>
                    <a:pt x="354648" y="525480"/>
                  </a:lnTo>
                  <a:lnTo>
                    <a:pt x="354331" y="511819"/>
                  </a:lnTo>
                  <a:lnTo>
                    <a:pt x="354013" y="498475"/>
                  </a:lnTo>
                  <a:lnTo>
                    <a:pt x="354331" y="485449"/>
                  </a:lnTo>
                  <a:lnTo>
                    <a:pt x="354648" y="472741"/>
                  </a:lnTo>
                  <a:lnTo>
                    <a:pt x="355601" y="460033"/>
                  </a:lnTo>
                  <a:lnTo>
                    <a:pt x="356871" y="447643"/>
                  </a:lnTo>
                  <a:lnTo>
                    <a:pt x="358141" y="434935"/>
                  </a:lnTo>
                  <a:lnTo>
                    <a:pt x="360046" y="422544"/>
                  </a:lnTo>
                  <a:lnTo>
                    <a:pt x="361951" y="410472"/>
                  </a:lnTo>
                  <a:lnTo>
                    <a:pt x="364173" y="397763"/>
                  </a:lnTo>
                  <a:lnTo>
                    <a:pt x="366713" y="385691"/>
                  </a:lnTo>
                  <a:lnTo>
                    <a:pt x="369888" y="373936"/>
                  </a:lnTo>
                  <a:lnTo>
                    <a:pt x="373063" y="361863"/>
                  </a:lnTo>
                  <a:lnTo>
                    <a:pt x="376556" y="350108"/>
                  </a:lnTo>
                  <a:lnTo>
                    <a:pt x="380683" y="338671"/>
                  </a:lnTo>
                  <a:lnTo>
                    <a:pt x="384493" y="326916"/>
                  </a:lnTo>
                  <a:lnTo>
                    <a:pt x="388621" y="315796"/>
                  </a:lnTo>
                  <a:lnTo>
                    <a:pt x="393383" y="304359"/>
                  </a:lnTo>
                  <a:lnTo>
                    <a:pt x="398146" y="293239"/>
                  </a:lnTo>
                  <a:lnTo>
                    <a:pt x="403543" y="282755"/>
                  </a:lnTo>
                  <a:lnTo>
                    <a:pt x="408623" y="271636"/>
                  </a:lnTo>
                  <a:lnTo>
                    <a:pt x="414656" y="261151"/>
                  </a:lnTo>
                  <a:lnTo>
                    <a:pt x="420371" y="250667"/>
                  </a:lnTo>
                  <a:lnTo>
                    <a:pt x="426721" y="240183"/>
                  </a:lnTo>
                  <a:lnTo>
                    <a:pt x="432753" y="230017"/>
                  </a:lnTo>
                  <a:lnTo>
                    <a:pt x="439421" y="219850"/>
                  </a:lnTo>
                  <a:lnTo>
                    <a:pt x="446088" y="210001"/>
                  </a:lnTo>
                  <a:lnTo>
                    <a:pt x="453391" y="200153"/>
                  </a:lnTo>
                  <a:lnTo>
                    <a:pt x="460693" y="190939"/>
                  </a:lnTo>
                  <a:lnTo>
                    <a:pt x="467996" y="181408"/>
                  </a:lnTo>
                  <a:lnTo>
                    <a:pt x="475933" y="172195"/>
                  </a:lnTo>
                  <a:lnTo>
                    <a:pt x="483871" y="163299"/>
                  </a:lnTo>
                  <a:lnTo>
                    <a:pt x="491808" y="154403"/>
                  </a:lnTo>
                  <a:lnTo>
                    <a:pt x="500381" y="146143"/>
                  </a:lnTo>
                  <a:lnTo>
                    <a:pt x="508953" y="137565"/>
                  </a:lnTo>
                  <a:lnTo>
                    <a:pt x="517526" y="129305"/>
                  </a:lnTo>
                  <a:lnTo>
                    <a:pt x="526416" y="121680"/>
                  </a:lnTo>
                  <a:lnTo>
                    <a:pt x="535623" y="113738"/>
                  </a:lnTo>
                  <a:lnTo>
                    <a:pt x="545148" y="106113"/>
                  </a:lnTo>
                  <a:lnTo>
                    <a:pt x="554673" y="99123"/>
                  </a:lnTo>
                  <a:lnTo>
                    <a:pt x="564516" y="92134"/>
                  </a:lnTo>
                  <a:lnTo>
                    <a:pt x="574041" y="85462"/>
                  </a:lnTo>
                  <a:lnTo>
                    <a:pt x="584201" y="78473"/>
                  </a:lnTo>
                  <a:lnTo>
                    <a:pt x="594361" y="72119"/>
                  </a:lnTo>
                  <a:lnTo>
                    <a:pt x="604838" y="66082"/>
                  </a:lnTo>
                  <a:lnTo>
                    <a:pt x="615316" y="60046"/>
                  </a:lnTo>
                  <a:lnTo>
                    <a:pt x="625793" y="54645"/>
                  </a:lnTo>
                  <a:lnTo>
                    <a:pt x="636906" y="48926"/>
                  </a:lnTo>
                  <a:lnTo>
                    <a:pt x="647701" y="44161"/>
                  </a:lnTo>
                  <a:lnTo>
                    <a:pt x="658813" y="39395"/>
                  </a:lnTo>
                  <a:lnTo>
                    <a:pt x="670243" y="34630"/>
                  </a:lnTo>
                  <a:lnTo>
                    <a:pt x="681356" y="30182"/>
                  </a:lnTo>
                  <a:lnTo>
                    <a:pt x="693103" y="26052"/>
                  </a:lnTo>
                  <a:lnTo>
                    <a:pt x="704533" y="22239"/>
                  </a:lnTo>
                  <a:lnTo>
                    <a:pt x="716281" y="19062"/>
                  </a:lnTo>
                  <a:lnTo>
                    <a:pt x="728346" y="15568"/>
                  </a:lnTo>
                  <a:lnTo>
                    <a:pt x="740093" y="12708"/>
                  </a:lnTo>
                  <a:lnTo>
                    <a:pt x="752158" y="10167"/>
                  </a:lnTo>
                  <a:lnTo>
                    <a:pt x="764541" y="7625"/>
                  </a:lnTo>
                  <a:lnTo>
                    <a:pt x="776606" y="5719"/>
                  </a:lnTo>
                  <a:lnTo>
                    <a:pt x="788988" y="3813"/>
                  </a:lnTo>
                  <a:lnTo>
                    <a:pt x="801688" y="2542"/>
                  </a:lnTo>
                  <a:lnTo>
                    <a:pt x="814071" y="1271"/>
                  </a:lnTo>
                  <a:lnTo>
                    <a:pt x="826771" y="636"/>
                  </a:lnTo>
                  <a:lnTo>
                    <a:pt x="839471" y="0"/>
                  </a:lnTo>
                  <a:close/>
                </a:path>
              </a:pathLst>
            </a:custGeom>
            <a:solidFill>
              <a:srgbClr val="F7F7F7"/>
            </a:solidFill>
            <a:ln>
              <a:noFill/>
            </a:ln>
          </p:spPr>
          <p:txBody>
            <a:bodyPr anchor="ctr">
              <a:normAutofit fontScale="85000" lnSpcReduction="20000"/>
              <a:scene3d>
                <a:camera prst="orthographicFront"/>
                <a:lightRig rig="threePt" dir="t"/>
              </a:scene3d>
              <a:sp3d>
                <a:contourClr>
                  <a:srgbClr val="FFFFFF"/>
                </a:contourClr>
              </a:sp3d>
            </a:bodyPr>
            <a:lstStyle/>
            <a:p>
              <a:pPr algn="ctr" fontAlgn="base">
                <a:defRPr/>
              </a:pPr>
              <a:endParaRPr lang="zh-CN" altLang="en-US" sz="2400" strike="noStrike" noProof="1">
                <a:solidFill>
                  <a:srgbClr val="FFFFFF"/>
                </a:solidFill>
              </a:endParaRPr>
            </a:p>
          </p:txBody>
        </p:sp>
      </p:grpSp>
      <p:grpSp>
        <p:nvGrpSpPr>
          <p:cNvPr id="41999" name="组合 19"/>
          <p:cNvGrpSpPr/>
          <p:nvPr/>
        </p:nvGrpSpPr>
        <p:grpSpPr>
          <a:xfrm>
            <a:off x="7907338" y="798513"/>
            <a:ext cx="506412" cy="504825"/>
            <a:chOff x="1519237" y="1651743"/>
            <a:chExt cx="447675" cy="447675"/>
          </a:xfrm>
        </p:grpSpPr>
        <p:sp>
          <p:nvSpPr>
            <p:cNvPr id="21" name="椭圆 20"/>
            <p:cNvSpPr/>
            <p:nvPr/>
          </p:nvSpPr>
          <p:spPr>
            <a:xfrm>
              <a:off x="1519237" y="1651743"/>
              <a:ext cx="447675" cy="447675"/>
            </a:xfrm>
            <a:prstGeom prst="ellipse">
              <a:avLst/>
            </a:prstGeom>
            <a:solidFill>
              <a:schemeClr val="accent1">
                <a:lumMod val="50000"/>
              </a:schemeClr>
            </a:solidFill>
            <a:ln w="1905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lnSpc>
                  <a:spcPct val="80000"/>
                </a:lnSpc>
              </a:pPr>
              <a:endParaRPr lang="zh-CN" altLang="en-US" sz="2000">
                <a:solidFill>
                  <a:srgbClr val="FFFFFF"/>
                </a:solidFill>
                <a:latin typeface="Arial" panose="020B0604020202020204" pitchFamily="34" charset="0"/>
                <a:ea typeface="黑体" panose="02010609060101010101" charset="-122"/>
              </a:endParaRPr>
            </a:p>
          </p:txBody>
        </p:sp>
        <p:sp>
          <p:nvSpPr>
            <p:cNvPr id="22" name="KSO_Shape"/>
            <p:cNvSpPr/>
            <p:nvPr/>
          </p:nvSpPr>
          <p:spPr bwMode="auto">
            <a:xfrm>
              <a:off x="1621221" y="1704975"/>
              <a:ext cx="247650" cy="313481"/>
            </a:xfrm>
            <a:custGeom>
              <a:avLst/>
              <a:gdLst>
                <a:gd name="T0" fmla="*/ 508479 w 1679575"/>
                <a:gd name="T1" fmla="*/ 933537 h 2125662"/>
                <a:gd name="T2" fmla="*/ 645344 w 1679575"/>
                <a:gd name="T3" fmla="*/ 1004349 h 2125662"/>
                <a:gd name="T4" fmla="*/ 637947 w 1679575"/>
                <a:gd name="T5" fmla="*/ 1045870 h 2125662"/>
                <a:gd name="T6" fmla="*/ 629410 w 1679575"/>
                <a:gd name="T7" fmla="*/ 1095637 h 2125662"/>
                <a:gd name="T8" fmla="*/ 645913 w 1679575"/>
                <a:gd name="T9" fmla="*/ 1148533 h 2125662"/>
                <a:gd name="T10" fmla="*/ 923628 w 1679575"/>
                <a:gd name="T11" fmla="*/ 1679766 h 2125662"/>
                <a:gd name="T12" fmla="*/ 886068 w 1679575"/>
                <a:gd name="T13" fmla="*/ 1137442 h 2125662"/>
                <a:gd name="T14" fmla="*/ 896597 w 1679575"/>
                <a:gd name="T15" fmla="*/ 1083408 h 2125662"/>
                <a:gd name="T16" fmla="*/ 885214 w 1679575"/>
                <a:gd name="T17" fmla="*/ 1039044 h 2125662"/>
                <a:gd name="T18" fmla="*/ 917083 w 1679575"/>
                <a:gd name="T19" fmla="*/ 999799 h 2125662"/>
                <a:gd name="T20" fmla="*/ 1048543 w 1679575"/>
                <a:gd name="T21" fmla="*/ 927280 h 2125662"/>
                <a:gd name="T22" fmla="*/ 1168905 w 1679575"/>
                <a:gd name="T23" fmla="*/ 933822 h 2125662"/>
                <a:gd name="T24" fmla="*/ 1257397 w 1679575"/>
                <a:gd name="T25" fmla="*/ 1021128 h 2125662"/>
                <a:gd name="T26" fmla="*/ 1333655 w 1679575"/>
                <a:gd name="T27" fmla="*/ 1118957 h 2125662"/>
                <a:gd name="T28" fmla="*/ 1397392 w 1679575"/>
                <a:gd name="T29" fmla="*/ 1227592 h 2125662"/>
                <a:gd name="T30" fmla="*/ 1446903 w 1679575"/>
                <a:gd name="T31" fmla="*/ 1349025 h 2125662"/>
                <a:gd name="T32" fmla="*/ 1482186 w 1679575"/>
                <a:gd name="T33" fmla="*/ 1483540 h 2125662"/>
                <a:gd name="T34" fmla="*/ 1501820 w 1679575"/>
                <a:gd name="T35" fmla="*/ 1632274 h 2125662"/>
                <a:gd name="T36" fmla="*/ 1439790 w 1679575"/>
                <a:gd name="T37" fmla="*/ 1742331 h 2125662"/>
                <a:gd name="T38" fmla="*/ 1242601 w 1679575"/>
                <a:gd name="T39" fmla="*/ 1826794 h 2125662"/>
                <a:gd name="T40" fmla="*/ 1035738 w 1679575"/>
                <a:gd name="T41" fmla="*/ 1881112 h 2125662"/>
                <a:gd name="T42" fmla="*/ 822331 w 1679575"/>
                <a:gd name="T43" fmla="*/ 1904432 h 2125662"/>
                <a:gd name="T44" fmla="*/ 596403 w 1679575"/>
                <a:gd name="T45" fmla="*/ 1894194 h 2125662"/>
                <a:gd name="T46" fmla="*/ 373036 w 1679575"/>
                <a:gd name="T47" fmla="*/ 1847838 h 2125662"/>
                <a:gd name="T48" fmla="*/ 159344 w 1679575"/>
                <a:gd name="T49" fmla="*/ 1766788 h 2125662"/>
                <a:gd name="T50" fmla="*/ 0 w 1679575"/>
                <a:gd name="T51" fmla="*/ 1676354 h 2125662"/>
                <a:gd name="T52" fmla="*/ 15365 w 1679575"/>
                <a:gd name="T53" fmla="*/ 1518519 h 2125662"/>
                <a:gd name="T54" fmla="*/ 47234 w 1679575"/>
                <a:gd name="T55" fmla="*/ 1376611 h 2125662"/>
                <a:gd name="T56" fmla="*/ 94468 w 1679575"/>
                <a:gd name="T57" fmla="*/ 1249206 h 2125662"/>
                <a:gd name="T58" fmla="*/ 155930 w 1679575"/>
                <a:gd name="T59" fmla="*/ 1135735 h 2125662"/>
                <a:gd name="T60" fmla="*/ 230765 w 1679575"/>
                <a:gd name="T61" fmla="*/ 1035348 h 2125662"/>
                <a:gd name="T62" fmla="*/ 317835 w 1679575"/>
                <a:gd name="T63" fmla="*/ 946334 h 2125662"/>
                <a:gd name="T64" fmla="*/ 427669 w 1679575"/>
                <a:gd name="T65" fmla="*/ 860449 h 2125662"/>
                <a:gd name="T66" fmla="*/ 831848 w 1679575"/>
                <a:gd name="T67" fmla="*/ 5125 h 2125662"/>
                <a:gd name="T68" fmla="*/ 927152 w 1679575"/>
                <a:gd name="T69" fmla="*/ 31035 h 2125662"/>
                <a:gd name="T70" fmla="*/ 1013353 w 1679575"/>
                <a:gd name="T71" fmla="*/ 76590 h 2125662"/>
                <a:gd name="T72" fmla="*/ 1087035 w 1679575"/>
                <a:gd name="T73" fmla="*/ 138945 h 2125662"/>
                <a:gd name="T74" fmla="*/ 1145356 w 1679575"/>
                <a:gd name="T75" fmla="*/ 215250 h 2125662"/>
                <a:gd name="T76" fmla="*/ 1186607 w 1679575"/>
                <a:gd name="T77" fmla="*/ 303514 h 2125662"/>
                <a:gd name="T78" fmla="*/ 1207944 w 1679575"/>
                <a:gd name="T79" fmla="*/ 401174 h 2125662"/>
                <a:gd name="T80" fmla="*/ 1205383 w 1679575"/>
                <a:gd name="T81" fmla="*/ 513924 h 2125662"/>
                <a:gd name="T82" fmla="*/ 1172382 w 1679575"/>
                <a:gd name="T83" fmla="*/ 626673 h 2125662"/>
                <a:gd name="T84" fmla="*/ 1112924 w 1679575"/>
                <a:gd name="T85" fmla="*/ 725187 h 2125662"/>
                <a:gd name="T86" fmla="*/ 1030706 w 1679575"/>
                <a:gd name="T87" fmla="*/ 804625 h 2125662"/>
                <a:gd name="T88" fmla="*/ 915204 w 1679575"/>
                <a:gd name="T89" fmla="*/ 867264 h 2125662"/>
                <a:gd name="T90" fmla="*/ 837253 w 1679575"/>
                <a:gd name="T91" fmla="*/ 887764 h 2125662"/>
                <a:gd name="T92" fmla="*/ 753044 w 1679575"/>
                <a:gd name="T93" fmla="*/ 893458 h 2125662"/>
                <a:gd name="T94" fmla="*/ 658879 w 1679575"/>
                <a:gd name="T95" fmla="*/ 881215 h 2125662"/>
                <a:gd name="T96" fmla="*/ 572394 w 1679575"/>
                <a:gd name="T97" fmla="*/ 850180 h 2125662"/>
                <a:gd name="T98" fmla="*/ 494728 w 1679575"/>
                <a:gd name="T99" fmla="*/ 802917 h 2125662"/>
                <a:gd name="T100" fmla="*/ 424459 w 1679575"/>
                <a:gd name="T101" fmla="*/ 736576 h 2125662"/>
                <a:gd name="T102" fmla="*/ 366992 w 1679575"/>
                <a:gd name="T103" fmla="*/ 651159 h 2125662"/>
                <a:gd name="T104" fmla="*/ 330578 w 1679575"/>
                <a:gd name="T105" fmla="*/ 553500 h 2125662"/>
                <a:gd name="T106" fmla="*/ 317206 w 1679575"/>
                <a:gd name="T107" fmla="*/ 446729 h 2125662"/>
                <a:gd name="T108" fmla="*/ 328586 w 1679575"/>
                <a:gd name="T109" fmla="*/ 345653 h 2125662"/>
                <a:gd name="T110" fmla="*/ 361587 w 1679575"/>
                <a:gd name="T111" fmla="*/ 253403 h 2125662"/>
                <a:gd name="T112" fmla="*/ 412795 w 1679575"/>
                <a:gd name="T113" fmla="*/ 171118 h 2125662"/>
                <a:gd name="T114" fmla="*/ 479934 w 1679575"/>
                <a:gd name="T115" fmla="*/ 101931 h 2125662"/>
                <a:gd name="T116" fmla="*/ 560729 w 1679575"/>
                <a:gd name="T117" fmla="*/ 48972 h 2125662"/>
                <a:gd name="T118" fmla="*/ 652620 w 1679575"/>
                <a:gd name="T119" fmla="*/ 13952 h 2125662"/>
                <a:gd name="T120" fmla="*/ 752191 w 1679575"/>
                <a:gd name="T121" fmla="*/ 0 h 212566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679575" h="2125662">
                  <a:moveTo>
                    <a:pt x="481421" y="957262"/>
                  </a:moveTo>
                  <a:lnTo>
                    <a:pt x="484914" y="961070"/>
                  </a:lnTo>
                  <a:lnTo>
                    <a:pt x="490948" y="968686"/>
                  </a:lnTo>
                  <a:lnTo>
                    <a:pt x="497299" y="975667"/>
                  </a:lnTo>
                  <a:lnTo>
                    <a:pt x="510319" y="990264"/>
                  </a:lnTo>
                  <a:lnTo>
                    <a:pt x="523657" y="1003909"/>
                  </a:lnTo>
                  <a:lnTo>
                    <a:pt x="537947" y="1017237"/>
                  </a:lnTo>
                  <a:lnTo>
                    <a:pt x="552237" y="1029613"/>
                  </a:lnTo>
                  <a:lnTo>
                    <a:pt x="567480" y="1041671"/>
                  </a:lnTo>
                  <a:lnTo>
                    <a:pt x="583040" y="1053095"/>
                  </a:lnTo>
                  <a:lnTo>
                    <a:pt x="598601" y="1063884"/>
                  </a:lnTo>
                  <a:lnTo>
                    <a:pt x="615114" y="1074039"/>
                  </a:lnTo>
                  <a:lnTo>
                    <a:pt x="631627" y="1083558"/>
                  </a:lnTo>
                  <a:lnTo>
                    <a:pt x="649093" y="1092126"/>
                  </a:lnTo>
                  <a:lnTo>
                    <a:pt x="666241" y="1100377"/>
                  </a:lnTo>
                  <a:lnTo>
                    <a:pt x="684025" y="1107993"/>
                  </a:lnTo>
                  <a:lnTo>
                    <a:pt x="701808" y="1114657"/>
                  </a:lnTo>
                  <a:lnTo>
                    <a:pt x="720226" y="1120686"/>
                  </a:lnTo>
                  <a:lnTo>
                    <a:pt x="738645" y="1125763"/>
                  </a:lnTo>
                  <a:lnTo>
                    <a:pt x="734517" y="1130840"/>
                  </a:lnTo>
                  <a:lnTo>
                    <a:pt x="730706" y="1135283"/>
                  </a:lnTo>
                  <a:lnTo>
                    <a:pt x="727213" y="1140043"/>
                  </a:lnTo>
                  <a:lnTo>
                    <a:pt x="723402" y="1145437"/>
                  </a:lnTo>
                  <a:lnTo>
                    <a:pt x="720544" y="1150515"/>
                  </a:lnTo>
                  <a:lnTo>
                    <a:pt x="717368" y="1155909"/>
                  </a:lnTo>
                  <a:lnTo>
                    <a:pt x="714510" y="1161304"/>
                  </a:lnTo>
                  <a:lnTo>
                    <a:pt x="711970" y="1167016"/>
                  </a:lnTo>
                  <a:lnTo>
                    <a:pt x="710064" y="1172410"/>
                  </a:lnTo>
                  <a:lnTo>
                    <a:pt x="708159" y="1178439"/>
                  </a:lnTo>
                  <a:lnTo>
                    <a:pt x="706254" y="1184151"/>
                  </a:lnTo>
                  <a:lnTo>
                    <a:pt x="704983" y="1190498"/>
                  </a:lnTo>
                  <a:lnTo>
                    <a:pt x="704031" y="1196210"/>
                  </a:lnTo>
                  <a:lnTo>
                    <a:pt x="702761" y="1202556"/>
                  </a:lnTo>
                  <a:lnTo>
                    <a:pt x="702443" y="1208903"/>
                  </a:lnTo>
                  <a:lnTo>
                    <a:pt x="702125" y="1215249"/>
                  </a:lnTo>
                  <a:lnTo>
                    <a:pt x="702443" y="1222548"/>
                  </a:lnTo>
                  <a:lnTo>
                    <a:pt x="703078" y="1229529"/>
                  </a:lnTo>
                  <a:lnTo>
                    <a:pt x="704348" y="1236510"/>
                  </a:lnTo>
                  <a:lnTo>
                    <a:pt x="705619" y="1243174"/>
                  </a:lnTo>
                  <a:lnTo>
                    <a:pt x="707206" y="1249838"/>
                  </a:lnTo>
                  <a:lnTo>
                    <a:pt x="709112" y="1256819"/>
                  </a:lnTo>
                  <a:lnTo>
                    <a:pt x="711652" y="1263166"/>
                  </a:lnTo>
                  <a:lnTo>
                    <a:pt x="714193" y="1269512"/>
                  </a:lnTo>
                  <a:lnTo>
                    <a:pt x="717686" y="1275542"/>
                  </a:lnTo>
                  <a:lnTo>
                    <a:pt x="720861" y="1281571"/>
                  </a:lnTo>
                  <a:lnTo>
                    <a:pt x="724355" y="1287283"/>
                  </a:lnTo>
                  <a:lnTo>
                    <a:pt x="728483" y="1292995"/>
                  </a:lnTo>
                  <a:lnTo>
                    <a:pt x="732611" y="1298389"/>
                  </a:lnTo>
                  <a:lnTo>
                    <a:pt x="737057" y="1303784"/>
                  </a:lnTo>
                  <a:lnTo>
                    <a:pt x="742138" y="1308861"/>
                  </a:lnTo>
                  <a:lnTo>
                    <a:pt x="746901" y="1313304"/>
                  </a:lnTo>
                  <a:lnTo>
                    <a:pt x="672275" y="1874339"/>
                  </a:lnTo>
                  <a:lnTo>
                    <a:pt x="854237" y="2050773"/>
                  </a:lnTo>
                  <a:lnTo>
                    <a:pt x="1030800" y="1874339"/>
                  </a:lnTo>
                  <a:lnTo>
                    <a:pt x="956173" y="1313304"/>
                  </a:lnTo>
                  <a:lnTo>
                    <a:pt x="961572" y="1308544"/>
                  </a:lnTo>
                  <a:lnTo>
                    <a:pt x="966018" y="1303466"/>
                  </a:lnTo>
                  <a:lnTo>
                    <a:pt x="970781" y="1298072"/>
                  </a:lnTo>
                  <a:lnTo>
                    <a:pt x="974910" y="1292995"/>
                  </a:lnTo>
                  <a:lnTo>
                    <a:pt x="978720" y="1286965"/>
                  </a:lnTo>
                  <a:lnTo>
                    <a:pt x="982531" y="1281571"/>
                  </a:lnTo>
                  <a:lnTo>
                    <a:pt x="986024" y="1275224"/>
                  </a:lnTo>
                  <a:lnTo>
                    <a:pt x="988882" y="1269195"/>
                  </a:lnTo>
                  <a:lnTo>
                    <a:pt x="991423" y="1262849"/>
                  </a:lnTo>
                  <a:lnTo>
                    <a:pt x="994281" y="1256502"/>
                  </a:lnTo>
                  <a:lnTo>
                    <a:pt x="996186" y="1249838"/>
                  </a:lnTo>
                  <a:lnTo>
                    <a:pt x="997774" y="1243174"/>
                  </a:lnTo>
                  <a:lnTo>
                    <a:pt x="999044" y="1236510"/>
                  </a:lnTo>
                  <a:lnTo>
                    <a:pt x="999997" y="1229212"/>
                  </a:lnTo>
                  <a:lnTo>
                    <a:pt x="1000632" y="1222548"/>
                  </a:lnTo>
                  <a:lnTo>
                    <a:pt x="1000632" y="1215249"/>
                  </a:lnTo>
                  <a:lnTo>
                    <a:pt x="1000632" y="1208903"/>
                  </a:lnTo>
                  <a:lnTo>
                    <a:pt x="1000314" y="1203191"/>
                  </a:lnTo>
                  <a:lnTo>
                    <a:pt x="999679" y="1197479"/>
                  </a:lnTo>
                  <a:lnTo>
                    <a:pt x="998727" y="1191767"/>
                  </a:lnTo>
                  <a:lnTo>
                    <a:pt x="997456" y="1186055"/>
                  </a:lnTo>
                  <a:lnTo>
                    <a:pt x="996186" y="1180661"/>
                  </a:lnTo>
                  <a:lnTo>
                    <a:pt x="994598" y="1175266"/>
                  </a:lnTo>
                  <a:lnTo>
                    <a:pt x="992375" y="1169872"/>
                  </a:lnTo>
                  <a:lnTo>
                    <a:pt x="990152" y="1164794"/>
                  </a:lnTo>
                  <a:lnTo>
                    <a:pt x="987929" y="1159400"/>
                  </a:lnTo>
                  <a:lnTo>
                    <a:pt x="985389" y="1154640"/>
                  </a:lnTo>
                  <a:lnTo>
                    <a:pt x="982849" y="1149563"/>
                  </a:lnTo>
                  <a:lnTo>
                    <a:pt x="979355" y="1144803"/>
                  </a:lnTo>
                  <a:lnTo>
                    <a:pt x="976497" y="1139725"/>
                  </a:lnTo>
                  <a:lnTo>
                    <a:pt x="973004" y="1135283"/>
                  </a:lnTo>
                  <a:lnTo>
                    <a:pt x="969829" y="1130840"/>
                  </a:lnTo>
                  <a:lnTo>
                    <a:pt x="987612" y="1126398"/>
                  </a:lnTo>
                  <a:lnTo>
                    <a:pt x="1005713" y="1121320"/>
                  </a:lnTo>
                  <a:lnTo>
                    <a:pt x="1023496" y="1115609"/>
                  </a:lnTo>
                  <a:lnTo>
                    <a:pt x="1041280" y="1109262"/>
                  </a:lnTo>
                  <a:lnTo>
                    <a:pt x="1058428" y="1101963"/>
                  </a:lnTo>
                  <a:lnTo>
                    <a:pt x="1075576" y="1094665"/>
                  </a:lnTo>
                  <a:lnTo>
                    <a:pt x="1092089" y="1086097"/>
                  </a:lnTo>
                  <a:lnTo>
                    <a:pt x="1108602" y="1076895"/>
                  </a:lnTo>
                  <a:lnTo>
                    <a:pt x="1124480" y="1067375"/>
                  </a:lnTo>
                  <a:lnTo>
                    <a:pt x="1140041" y="1056903"/>
                  </a:lnTo>
                  <a:lnTo>
                    <a:pt x="1155601" y="1046114"/>
                  </a:lnTo>
                  <a:lnTo>
                    <a:pt x="1170209" y="1034690"/>
                  </a:lnTo>
                  <a:lnTo>
                    <a:pt x="1184817" y="1022632"/>
                  </a:lnTo>
                  <a:lnTo>
                    <a:pt x="1198472" y="1009938"/>
                  </a:lnTo>
                  <a:lnTo>
                    <a:pt x="1211809" y="996928"/>
                  </a:lnTo>
                  <a:lnTo>
                    <a:pt x="1225147" y="983283"/>
                  </a:lnTo>
                  <a:lnTo>
                    <a:pt x="1228640" y="979792"/>
                  </a:lnTo>
                  <a:lnTo>
                    <a:pt x="1232451" y="982966"/>
                  </a:lnTo>
                  <a:lnTo>
                    <a:pt x="1257220" y="1002005"/>
                  </a:lnTo>
                  <a:lnTo>
                    <a:pt x="1281037" y="1021680"/>
                  </a:lnTo>
                  <a:lnTo>
                    <a:pt x="1304537" y="1041989"/>
                  </a:lnTo>
                  <a:lnTo>
                    <a:pt x="1316604" y="1052143"/>
                  </a:lnTo>
                  <a:lnTo>
                    <a:pt x="1327719" y="1062615"/>
                  </a:lnTo>
                  <a:lnTo>
                    <a:pt x="1338833" y="1073404"/>
                  </a:lnTo>
                  <a:lnTo>
                    <a:pt x="1349948" y="1084193"/>
                  </a:lnTo>
                  <a:lnTo>
                    <a:pt x="1361062" y="1094982"/>
                  </a:lnTo>
                  <a:lnTo>
                    <a:pt x="1371860" y="1105771"/>
                  </a:lnTo>
                  <a:lnTo>
                    <a:pt x="1382339" y="1116561"/>
                  </a:lnTo>
                  <a:lnTo>
                    <a:pt x="1392818" y="1127984"/>
                  </a:lnTo>
                  <a:lnTo>
                    <a:pt x="1403298" y="1139408"/>
                  </a:lnTo>
                  <a:lnTo>
                    <a:pt x="1413460" y="1150832"/>
                  </a:lnTo>
                  <a:lnTo>
                    <a:pt x="1423304" y="1162573"/>
                  </a:lnTo>
                  <a:lnTo>
                    <a:pt x="1433149" y="1174314"/>
                  </a:lnTo>
                  <a:lnTo>
                    <a:pt x="1442675" y="1186373"/>
                  </a:lnTo>
                  <a:lnTo>
                    <a:pt x="1452202" y="1198748"/>
                  </a:lnTo>
                  <a:lnTo>
                    <a:pt x="1461411" y="1210807"/>
                  </a:lnTo>
                  <a:lnTo>
                    <a:pt x="1470621" y="1223183"/>
                  </a:lnTo>
                  <a:lnTo>
                    <a:pt x="1479830" y="1235876"/>
                  </a:lnTo>
                  <a:lnTo>
                    <a:pt x="1488404" y="1248569"/>
                  </a:lnTo>
                  <a:lnTo>
                    <a:pt x="1496978" y="1261262"/>
                  </a:lnTo>
                  <a:lnTo>
                    <a:pt x="1505552" y="1274272"/>
                  </a:lnTo>
                  <a:lnTo>
                    <a:pt x="1513809" y="1287600"/>
                  </a:lnTo>
                  <a:lnTo>
                    <a:pt x="1521748" y="1300611"/>
                  </a:lnTo>
                  <a:lnTo>
                    <a:pt x="1529687" y="1314573"/>
                  </a:lnTo>
                  <a:lnTo>
                    <a:pt x="1537308" y="1328218"/>
                  </a:lnTo>
                  <a:lnTo>
                    <a:pt x="1544930" y="1341863"/>
                  </a:lnTo>
                  <a:lnTo>
                    <a:pt x="1552234" y="1355826"/>
                  </a:lnTo>
                  <a:lnTo>
                    <a:pt x="1559537" y="1369788"/>
                  </a:lnTo>
                  <a:lnTo>
                    <a:pt x="1566206" y="1384385"/>
                  </a:lnTo>
                  <a:lnTo>
                    <a:pt x="1573193" y="1398982"/>
                  </a:lnTo>
                  <a:lnTo>
                    <a:pt x="1579544" y="1413579"/>
                  </a:lnTo>
                  <a:lnTo>
                    <a:pt x="1586213" y="1428176"/>
                  </a:lnTo>
                  <a:lnTo>
                    <a:pt x="1592246" y="1443725"/>
                  </a:lnTo>
                  <a:lnTo>
                    <a:pt x="1598280" y="1458640"/>
                  </a:lnTo>
                  <a:lnTo>
                    <a:pt x="1603996" y="1473871"/>
                  </a:lnTo>
                  <a:lnTo>
                    <a:pt x="1609712" y="1489738"/>
                  </a:lnTo>
                  <a:lnTo>
                    <a:pt x="1614793" y="1505287"/>
                  </a:lnTo>
                  <a:lnTo>
                    <a:pt x="1620191" y="1521153"/>
                  </a:lnTo>
                  <a:lnTo>
                    <a:pt x="1624955" y="1537337"/>
                  </a:lnTo>
                  <a:lnTo>
                    <a:pt x="1630036" y="1553521"/>
                  </a:lnTo>
                  <a:lnTo>
                    <a:pt x="1634482" y="1570339"/>
                  </a:lnTo>
                  <a:lnTo>
                    <a:pt x="1638610" y="1586840"/>
                  </a:lnTo>
                  <a:lnTo>
                    <a:pt x="1643056" y="1603976"/>
                  </a:lnTo>
                  <a:lnTo>
                    <a:pt x="1646867" y="1620794"/>
                  </a:lnTo>
                  <a:lnTo>
                    <a:pt x="1650677" y="1637930"/>
                  </a:lnTo>
                  <a:lnTo>
                    <a:pt x="1654170" y="1655383"/>
                  </a:lnTo>
                  <a:lnTo>
                    <a:pt x="1657664" y="1673153"/>
                  </a:lnTo>
                  <a:lnTo>
                    <a:pt x="1660522" y="1690923"/>
                  </a:lnTo>
                  <a:lnTo>
                    <a:pt x="1663697" y="1709011"/>
                  </a:lnTo>
                  <a:lnTo>
                    <a:pt x="1666238" y="1727099"/>
                  </a:lnTo>
                  <a:lnTo>
                    <a:pt x="1668461" y="1745821"/>
                  </a:lnTo>
                  <a:lnTo>
                    <a:pt x="1670684" y="1764226"/>
                  </a:lnTo>
                  <a:lnTo>
                    <a:pt x="1672589" y="1783266"/>
                  </a:lnTo>
                  <a:lnTo>
                    <a:pt x="1674177" y="1802305"/>
                  </a:lnTo>
                  <a:lnTo>
                    <a:pt x="1676082" y="1821345"/>
                  </a:lnTo>
                  <a:lnTo>
                    <a:pt x="1677352" y="1841019"/>
                  </a:lnTo>
                  <a:lnTo>
                    <a:pt x="1678305" y="1860694"/>
                  </a:lnTo>
                  <a:lnTo>
                    <a:pt x="1679258" y="1880368"/>
                  </a:lnTo>
                  <a:lnTo>
                    <a:pt x="1679575" y="1900677"/>
                  </a:lnTo>
                  <a:lnTo>
                    <a:pt x="1679575" y="1903850"/>
                  </a:lnTo>
                  <a:lnTo>
                    <a:pt x="1677035" y="1905437"/>
                  </a:lnTo>
                  <a:lnTo>
                    <a:pt x="1653853" y="1918765"/>
                  </a:lnTo>
                  <a:lnTo>
                    <a:pt x="1630353" y="1931775"/>
                  </a:lnTo>
                  <a:lnTo>
                    <a:pt x="1606854" y="1944151"/>
                  </a:lnTo>
                  <a:lnTo>
                    <a:pt x="1583037" y="1956209"/>
                  </a:lnTo>
                  <a:lnTo>
                    <a:pt x="1558902" y="1967950"/>
                  </a:lnTo>
                  <a:lnTo>
                    <a:pt x="1534768" y="1979374"/>
                  </a:lnTo>
                  <a:lnTo>
                    <a:pt x="1510316" y="1990163"/>
                  </a:lnTo>
                  <a:lnTo>
                    <a:pt x="1485864" y="2000635"/>
                  </a:lnTo>
                  <a:lnTo>
                    <a:pt x="1461411" y="2010790"/>
                  </a:lnTo>
                  <a:lnTo>
                    <a:pt x="1436642" y="2020627"/>
                  </a:lnTo>
                  <a:lnTo>
                    <a:pt x="1411872" y="2029512"/>
                  </a:lnTo>
                  <a:lnTo>
                    <a:pt x="1386785" y="2038397"/>
                  </a:lnTo>
                  <a:lnTo>
                    <a:pt x="1361380" y="2046965"/>
                  </a:lnTo>
                  <a:lnTo>
                    <a:pt x="1335975" y="2054581"/>
                  </a:lnTo>
                  <a:lnTo>
                    <a:pt x="1310570" y="2062514"/>
                  </a:lnTo>
                  <a:lnTo>
                    <a:pt x="1285166" y="2069495"/>
                  </a:lnTo>
                  <a:lnTo>
                    <a:pt x="1259443" y="2076159"/>
                  </a:lnTo>
                  <a:lnTo>
                    <a:pt x="1233403" y="2082506"/>
                  </a:lnTo>
                  <a:lnTo>
                    <a:pt x="1207681" y="2088535"/>
                  </a:lnTo>
                  <a:lnTo>
                    <a:pt x="1181959" y="2093929"/>
                  </a:lnTo>
                  <a:lnTo>
                    <a:pt x="1155919" y="2099007"/>
                  </a:lnTo>
                  <a:lnTo>
                    <a:pt x="1129561" y="2103767"/>
                  </a:lnTo>
                  <a:lnTo>
                    <a:pt x="1103204" y="2107892"/>
                  </a:lnTo>
                  <a:lnTo>
                    <a:pt x="1077164" y="2111382"/>
                  </a:lnTo>
                  <a:lnTo>
                    <a:pt x="1050806" y="2114873"/>
                  </a:lnTo>
                  <a:lnTo>
                    <a:pt x="1024131" y="2117729"/>
                  </a:lnTo>
                  <a:lnTo>
                    <a:pt x="997774" y="2119950"/>
                  </a:lnTo>
                  <a:lnTo>
                    <a:pt x="971099" y="2121854"/>
                  </a:lnTo>
                  <a:lnTo>
                    <a:pt x="944424" y="2123441"/>
                  </a:lnTo>
                  <a:lnTo>
                    <a:pt x="917749" y="2125028"/>
                  </a:lnTo>
                  <a:lnTo>
                    <a:pt x="891074" y="2125662"/>
                  </a:lnTo>
                  <a:lnTo>
                    <a:pt x="864399" y="2125662"/>
                  </a:lnTo>
                  <a:lnTo>
                    <a:pt x="835818" y="2125662"/>
                  </a:lnTo>
                  <a:lnTo>
                    <a:pt x="807238" y="2124710"/>
                  </a:lnTo>
                  <a:lnTo>
                    <a:pt x="778657" y="2123124"/>
                  </a:lnTo>
                  <a:lnTo>
                    <a:pt x="750395" y="2121537"/>
                  </a:lnTo>
                  <a:lnTo>
                    <a:pt x="722132" y="2119316"/>
                  </a:lnTo>
                  <a:lnTo>
                    <a:pt x="693869" y="2116777"/>
                  </a:lnTo>
                  <a:lnTo>
                    <a:pt x="665606" y="2113604"/>
                  </a:lnTo>
                  <a:lnTo>
                    <a:pt x="637661" y="2109478"/>
                  </a:lnTo>
                  <a:lnTo>
                    <a:pt x="609398" y="2105353"/>
                  </a:lnTo>
                  <a:lnTo>
                    <a:pt x="581453" y="2100593"/>
                  </a:lnTo>
                  <a:lnTo>
                    <a:pt x="553825" y="2095199"/>
                  </a:lnTo>
                  <a:lnTo>
                    <a:pt x="525880" y="2089487"/>
                  </a:lnTo>
                  <a:lnTo>
                    <a:pt x="498252" y="2083458"/>
                  </a:lnTo>
                  <a:lnTo>
                    <a:pt x="470624" y="2076476"/>
                  </a:lnTo>
                  <a:lnTo>
                    <a:pt x="443314" y="2069495"/>
                  </a:lnTo>
                  <a:lnTo>
                    <a:pt x="416321" y="2061879"/>
                  </a:lnTo>
                  <a:lnTo>
                    <a:pt x="389011" y="2053629"/>
                  </a:lnTo>
                  <a:lnTo>
                    <a:pt x="362019" y="2045378"/>
                  </a:lnTo>
                  <a:lnTo>
                    <a:pt x="335343" y="2036176"/>
                  </a:lnTo>
                  <a:lnTo>
                    <a:pt x="308668" y="2026656"/>
                  </a:lnTo>
                  <a:lnTo>
                    <a:pt x="282311" y="2016502"/>
                  </a:lnTo>
                  <a:lnTo>
                    <a:pt x="255953" y="2006030"/>
                  </a:lnTo>
                  <a:lnTo>
                    <a:pt x="229913" y="1994923"/>
                  </a:lnTo>
                  <a:lnTo>
                    <a:pt x="203556" y="1983499"/>
                  </a:lnTo>
                  <a:lnTo>
                    <a:pt x="177833" y="1971441"/>
                  </a:lnTo>
                  <a:lnTo>
                    <a:pt x="152429" y="1959065"/>
                  </a:lnTo>
                  <a:lnTo>
                    <a:pt x="127024" y="1946372"/>
                  </a:lnTo>
                  <a:lnTo>
                    <a:pt x="101619" y="1933044"/>
                  </a:lnTo>
                  <a:lnTo>
                    <a:pt x="76532" y="1919399"/>
                  </a:lnTo>
                  <a:lnTo>
                    <a:pt x="51762" y="1905437"/>
                  </a:lnTo>
                  <a:lnTo>
                    <a:pt x="27310" y="1890523"/>
                  </a:lnTo>
                  <a:lnTo>
                    <a:pt x="2858" y="1875291"/>
                  </a:lnTo>
                  <a:lnTo>
                    <a:pt x="0" y="1888301"/>
                  </a:lnTo>
                  <a:lnTo>
                    <a:pt x="0" y="1870531"/>
                  </a:lnTo>
                  <a:lnTo>
                    <a:pt x="952" y="1850222"/>
                  </a:lnTo>
                  <a:lnTo>
                    <a:pt x="2223" y="1829913"/>
                  </a:lnTo>
                  <a:lnTo>
                    <a:pt x="3493" y="1809604"/>
                  </a:lnTo>
                  <a:lnTo>
                    <a:pt x="5398" y="1790247"/>
                  </a:lnTo>
                  <a:lnTo>
                    <a:pt x="6986" y="1770573"/>
                  </a:lnTo>
                  <a:lnTo>
                    <a:pt x="9209" y="1750898"/>
                  </a:lnTo>
                  <a:lnTo>
                    <a:pt x="11749" y="1732176"/>
                  </a:lnTo>
                  <a:lnTo>
                    <a:pt x="14290" y="1713136"/>
                  </a:lnTo>
                  <a:lnTo>
                    <a:pt x="17148" y="1694414"/>
                  </a:lnTo>
                  <a:lnTo>
                    <a:pt x="20006" y="1676009"/>
                  </a:lnTo>
                  <a:lnTo>
                    <a:pt x="23499" y="1657604"/>
                  </a:lnTo>
                  <a:lnTo>
                    <a:pt x="26992" y="1639834"/>
                  </a:lnTo>
                  <a:lnTo>
                    <a:pt x="30486" y="1621746"/>
                  </a:lnTo>
                  <a:lnTo>
                    <a:pt x="34931" y="1604293"/>
                  </a:lnTo>
                  <a:lnTo>
                    <a:pt x="38742" y="1586840"/>
                  </a:lnTo>
                  <a:lnTo>
                    <a:pt x="43188" y="1569704"/>
                  </a:lnTo>
                  <a:lnTo>
                    <a:pt x="47951" y="1552569"/>
                  </a:lnTo>
                  <a:lnTo>
                    <a:pt x="52715" y="1536068"/>
                  </a:lnTo>
                  <a:lnTo>
                    <a:pt x="57796" y="1519249"/>
                  </a:lnTo>
                  <a:lnTo>
                    <a:pt x="62877" y="1503066"/>
                  </a:lnTo>
                  <a:lnTo>
                    <a:pt x="68593" y="1486564"/>
                  </a:lnTo>
                  <a:lnTo>
                    <a:pt x="73991" y="1470698"/>
                  </a:lnTo>
                  <a:lnTo>
                    <a:pt x="80025" y="1455149"/>
                  </a:lnTo>
                  <a:lnTo>
                    <a:pt x="86059" y="1439283"/>
                  </a:lnTo>
                  <a:lnTo>
                    <a:pt x="92410" y="1424051"/>
                  </a:lnTo>
                  <a:lnTo>
                    <a:pt x="98761" y="1409137"/>
                  </a:lnTo>
                  <a:lnTo>
                    <a:pt x="105430" y="1393905"/>
                  </a:lnTo>
                  <a:lnTo>
                    <a:pt x="112098" y="1378990"/>
                  </a:lnTo>
                  <a:lnTo>
                    <a:pt x="119402" y="1364393"/>
                  </a:lnTo>
                  <a:lnTo>
                    <a:pt x="126706" y="1350114"/>
                  </a:lnTo>
                  <a:lnTo>
                    <a:pt x="134010" y="1335834"/>
                  </a:lnTo>
                  <a:lnTo>
                    <a:pt x="141632" y="1321871"/>
                  </a:lnTo>
                  <a:lnTo>
                    <a:pt x="149571" y="1307909"/>
                  </a:lnTo>
                  <a:lnTo>
                    <a:pt x="157510" y="1294264"/>
                  </a:lnTo>
                  <a:lnTo>
                    <a:pt x="165766" y="1280936"/>
                  </a:lnTo>
                  <a:lnTo>
                    <a:pt x="174023" y="1267291"/>
                  </a:lnTo>
                  <a:lnTo>
                    <a:pt x="182597" y="1253963"/>
                  </a:lnTo>
                  <a:lnTo>
                    <a:pt x="191171" y="1241270"/>
                  </a:lnTo>
                  <a:lnTo>
                    <a:pt x="200380" y="1228260"/>
                  </a:lnTo>
                  <a:lnTo>
                    <a:pt x="209589" y="1215884"/>
                  </a:lnTo>
                  <a:lnTo>
                    <a:pt x="218799" y="1203191"/>
                  </a:lnTo>
                  <a:lnTo>
                    <a:pt x="228008" y="1191133"/>
                  </a:lnTo>
                  <a:lnTo>
                    <a:pt x="237852" y="1178757"/>
                  </a:lnTo>
                  <a:lnTo>
                    <a:pt x="247697" y="1167016"/>
                  </a:lnTo>
                  <a:lnTo>
                    <a:pt x="257541" y="1155275"/>
                  </a:lnTo>
                  <a:lnTo>
                    <a:pt x="267703" y="1143533"/>
                  </a:lnTo>
                  <a:lnTo>
                    <a:pt x="278182" y="1132110"/>
                  </a:lnTo>
                  <a:lnTo>
                    <a:pt x="288662" y="1120686"/>
                  </a:lnTo>
                  <a:lnTo>
                    <a:pt x="298824" y="1109579"/>
                  </a:lnTo>
                  <a:lnTo>
                    <a:pt x="309938" y="1098473"/>
                  </a:lnTo>
                  <a:lnTo>
                    <a:pt x="320735" y="1087684"/>
                  </a:lnTo>
                  <a:lnTo>
                    <a:pt x="331850" y="1076895"/>
                  </a:lnTo>
                  <a:lnTo>
                    <a:pt x="343282" y="1066423"/>
                  </a:lnTo>
                  <a:lnTo>
                    <a:pt x="354715" y="1055951"/>
                  </a:lnTo>
                  <a:lnTo>
                    <a:pt x="366147" y="1045797"/>
                  </a:lnTo>
                  <a:lnTo>
                    <a:pt x="377897" y="1035642"/>
                  </a:lnTo>
                  <a:lnTo>
                    <a:pt x="389964" y="1025805"/>
                  </a:lnTo>
                  <a:lnTo>
                    <a:pt x="401714" y="1015968"/>
                  </a:lnTo>
                  <a:lnTo>
                    <a:pt x="414099" y="1006448"/>
                  </a:lnTo>
                  <a:lnTo>
                    <a:pt x="426801" y="996928"/>
                  </a:lnTo>
                  <a:lnTo>
                    <a:pt x="439186" y="987408"/>
                  </a:lnTo>
                  <a:lnTo>
                    <a:pt x="451571" y="977888"/>
                  </a:lnTo>
                  <a:lnTo>
                    <a:pt x="477293" y="960118"/>
                  </a:lnTo>
                  <a:lnTo>
                    <a:pt x="481421" y="957262"/>
                  </a:lnTo>
                  <a:close/>
                  <a:moveTo>
                    <a:pt x="839471" y="0"/>
                  </a:moveTo>
                  <a:lnTo>
                    <a:pt x="852171" y="0"/>
                  </a:lnTo>
                  <a:lnTo>
                    <a:pt x="865506" y="0"/>
                  </a:lnTo>
                  <a:lnTo>
                    <a:pt x="878206" y="636"/>
                  </a:lnTo>
                  <a:lnTo>
                    <a:pt x="890906" y="1271"/>
                  </a:lnTo>
                  <a:lnTo>
                    <a:pt x="903288" y="2542"/>
                  </a:lnTo>
                  <a:lnTo>
                    <a:pt x="915988" y="3813"/>
                  </a:lnTo>
                  <a:lnTo>
                    <a:pt x="928371" y="5719"/>
                  </a:lnTo>
                  <a:lnTo>
                    <a:pt x="940436" y="7943"/>
                  </a:lnTo>
                  <a:lnTo>
                    <a:pt x="952818" y="10167"/>
                  </a:lnTo>
                  <a:lnTo>
                    <a:pt x="964883" y="12708"/>
                  </a:lnTo>
                  <a:lnTo>
                    <a:pt x="976631" y="15568"/>
                  </a:lnTo>
                  <a:lnTo>
                    <a:pt x="988696" y="19062"/>
                  </a:lnTo>
                  <a:lnTo>
                    <a:pt x="1000443" y="22239"/>
                  </a:lnTo>
                  <a:lnTo>
                    <a:pt x="1011873" y="26052"/>
                  </a:lnTo>
                  <a:lnTo>
                    <a:pt x="1023621" y="30182"/>
                  </a:lnTo>
                  <a:lnTo>
                    <a:pt x="1034733" y="34630"/>
                  </a:lnTo>
                  <a:lnTo>
                    <a:pt x="1046163" y="39395"/>
                  </a:lnTo>
                  <a:lnTo>
                    <a:pt x="1057276" y="44161"/>
                  </a:lnTo>
                  <a:lnTo>
                    <a:pt x="1068388" y="48926"/>
                  </a:lnTo>
                  <a:lnTo>
                    <a:pt x="1079183" y="54645"/>
                  </a:lnTo>
                  <a:lnTo>
                    <a:pt x="1089661" y="60046"/>
                  </a:lnTo>
                  <a:lnTo>
                    <a:pt x="1100456" y="66082"/>
                  </a:lnTo>
                  <a:lnTo>
                    <a:pt x="1110616" y="72119"/>
                  </a:lnTo>
                  <a:lnTo>
                    <a:pt x="1120776" y="78790"/>
                  </a:lnTo>
                  <a:lnTo>
                    <a:pt x="1130936" y="85462"/>
                  </a:lnTo>
                  <a:lnTo>
                    <a:pt x="1140461" y="92134"/>
                  </a:lnTo>
                  <a:lnTo>
                    <a:pt x="1150303" y="99123"/>
                  </a:lnTo>
                  <a:lnTo>
                    <a:pt x="1159828" y="106430"/>
                  </a:lnTo>
                  <a:lnTo>
                    <a:pt x="1169353" y="114055"/>
                  </a:lnTo>
                  <a:lnTo>
                    <a:pt x="1178561" y="121680"/>
                  </a:lnTo>
                  <a:lnTo>
                    <a:pt x="1187133" y="129623"/>
                  </a:lnTo>
                  <a:lnTo>
                    <a:pt x="1196023" y="137883"/>
                  </a:lnTo>
                  <a:lnTo>
                    <a:pt x="1204596" y="146143"/>
                  </a:lnTo>
                  <a:lnTo>
                    <a:pt x="1213168" y="155039"/>
                  </a:lnTo>
                  <a:lnTo>
                    <a:pt x="1221106" y="163299"/>
                  </a:lnTo>
                  <a:lnTo>
                    <a:pt x="1229043" y="172513"/>
                  </a:lnTo>
                  <a:lnTo>
                    <a:pt x="1236981" y="181726"/>
                  </a:lnTo>
                  <a:lnTo>
                    <a:pt x="1244283" y="190939"/>
                  </a:lnTo>
                  <a:lnTo>
                    <a:pt x="1251586" y="200153"/>
                  </a:lnTo>
                  <a:lnTo>
                    <a:pt x="1258888" y="210001"/>
                  </a:lnTo>
                  <a:lnTo>
                    <a:pt x="1265556" y="219850"/>
                  </a:lnTo>
                  <a:lnTo>
                    <a:pt x="1272223" y="230017"/>
                  </a:lnTo>
                  <a:lnTo>
                    <a:pt x="1278256" y="240183"/>
                  </a:lnTo>
                  <a:lnTo>
                    <a:pt x="1284606" y="250667"/>
                  </a:lnTo>
                  <a:lnTo>
                    <a:pt x="1290321" y="261151"/>
                  </a:lnTo>
                  <a:lnTo>
                    <a:pt x="1296353" y="271953"/>
                  </a:lnTo>
                  <a:lnTo>
                    <a:pt x="1301433" y="282755"/>
                  </a:lnTo>
                  <a:lnTo>
                    <a:pt x="1306831" y="293239"/>
                  </a:lnTo>
                  <a:lnTo>
                    <a:pt x="1311593" y="304359"/>
                  </a:lnTo>
                  <a:lnTo>
                    <a:pt x="1316356" y="315796"/>
                  </a:lnTo>
                  <a:lnTo>
                    <a:pt x="1320483" y="327234"/>
                  </a:lnTo>
                  <a:lnTo>
                    <a:pt x="1324293" y="338671"/>
                  </a:lnTo>
                  <a:lnTo>
                    <a:pt x="1328421" y="350426"/>
                  </a:lnTo>
                  <a:lnTo>
                    <a:pt x="1331913" y="362181"/>
                  </a:lnTo>
                  <a:lnTo>
                    <a:pt x="1335088" y="373936"/>
                  </a:lnTo>
                  <a:lnTo>
                    <a:pt x="1337946" y="386009"/>
                  </a:lnTo>
                  <a:lnTo>
                    <a:pt x="1340803" y="398081"/>
                  </a:lnTo>
                  <a:lnTo>
                    <a:pt x="1343026" y="410472"/>
                  </a:lnTo>
                  <a:lnTo>
                    <a:pt x="1344931" y="422862"/>
                  </a:lnTo>
                  <a:lnTo>
                    <a:pt x="1346518" y="435252"/>
                  </a:lnTo>
                  <a:lnTo>
                    <a:pt x="1348106" y="447643"/>
                  </a:lnTo>
                  <a:lnTo>
                    <a:pt x="1349058" y="460033"/>
                  </a:lnTo>
                  <a:lnTo>
                    <a:pt x="1350011" y="472741"/>
                  </a:lnTo>
                  <a:lnTo>
                    <a:pt x="1350646" y="485449"/>
                  </a:lnTo>
                  <a:lnTo>
                    <a:pt x="1350963" y="498475"/>
                  </a:lnTo>
                  <a:lnTo>
                    <a:pt x="1350646" y="513407"/>
                  </a:lnTo>
                  <a:lnTo>
                    <a:pt x="1349693" y="528975"/>
                  </a:lnTo>
                  <a:lnTo>
                    <a:pt x="1348423" y="543907"/>
                  </a:lnTo>
                  <a:lnTo>
                    <a:pt x="1347153" y="558521"/>
                  </a:lnTo>
                  <a:lnTo>
                    <a:pt x="1345248" y="573453"/>
                  </a:lnTo>
                  <a:lnTo>
                    <a:pt x="1342708" y="588067"/>
                  </a:lnTo>
                  <a:lnTo>
                    <a:pt x="1339851" y="602682"/>
                  </a:lnTo>
                  <a:lnTo>
                    <a:pt x="1336358" y="616660"/>
                  </a:lnTo>
                  <a:lnTo>
                    <a:pt x="1332866" y="631275"/>
                  </a:lnTo>
                  <a:lnTo>
                    <a:pt x="1328738" y="645254"/>
                  </a:lnTo>
                  <a:lnTo>
                    <a:pt x="1324293" y="658915"/>
                  </a:lnTo>
                  <a:lnTo>
                    <a:pt x="1319531" y="672576"/>
                  </a:lnTo>
                  <a:lnTo>
                    <a:pt x="1314133" y="685920"/>
                  </a:lnTo>
                  <a:lnTo>
                    <a:pt x="1308418" y="699263"/>
                  </a:lnTo>
                  <a:lnTo>
                    <a:pt x="1302386" y="712607"/>
                  </a:lnTo>
                  <a:lnTo>
                    <a:pt x="1296353" y="725315"/>
                  </a:lnTo>
                  <a:lnTo>
                    <a:pt x="1289368" y="738023"/>
                  </a:lnTo>
                  <a:lnTo>
                    <a:pt x="1282383" y="750413"/>
                  </a:lnTo>
                  <a:lnTo>
                    <a:pt x="1275081" y="762486"/>
                  </a:lnTo>
                  <a:lnTo>
                    <a:pt x="1267143" y="774559"/>
                  </a:lnTo>
                  <a:lnTo>
                    <a:pt x="1259206" y="786313"/>
                  </a:lnTo>
                  <a:lnTo>
                    <a:pt x="1250633" y="797751"/>
                  </a:lnTo>
                  <a:lnTo>
                    <a:pt x="1242061" y="809188"/>
                  </a:lnTo>
                  <a:lnTo>
                    <a:pt x="1232853" y="819990"/>
                  </a:lnTo>
                  <a:lnTo>
                    <a:pt x="1223963" y="830792"/>
                  </a:lnTo>
                  <a:lnTo>
                    <a:pt x="1214121" y="841276"/>
                  </a:lnTo>
                  <a:lnTo>
                    <a:pt x="1204278" y="851442"/>
                  </a:lnTo>
                  <a:lnTo>
                    <a:pt x="1193801" y="860974"/>
                  </a:lnTo>
                  <a:lnTo>
                    <a:pt x="1183323" y="870822"/>
                  </a:lnTo>
                  <a:lnTo>
                    <a:pt x="1172528" y="880036"/>
                  </a:lnTo>
                  <a:lnTo>
                    <a:pt x="1161733" y="889249"/>
                  </a:lnTo>
                  <a:lnTo>
                    <a:pt x="1150303" y="897827"/>
                  </a:lnTo>
                  <a:lnTo>
                    <a:pt x="1134746" y="909264"/>
                  </a:lnTo>
                  <a:lnTo>
                    <a:pt x="1118236" y="920066"/>
                  </a:lnTo>
                  <a:lnTo>
                    <a:pt x="1101408" y="929915"/>
                  </a:lnTo>
                  <a:lnTo>
                    <a:pt x="1084581" y="939446"/>
                  </a:lnTo>
                  <a:lnTo>
                    <a:pt x="1066801" y="948342"/>
                  </a:lnTo>
                  <a:lnTo>
                    <a:pt x="1048703" y="956602"/>
                  </a:lnTo>
                  <a:lnTo>
                    <a:pt x="1040131" y="960414"/>
                  </a:lnTo>
                  <a:lnTo>
                    <a:pt x="1030606" y="963909"/>
                  </a:lnTo>
                  <a:lnTo>
                    <a:pt x="1021398" y="967722"/>
                  </a:lnTo>
                  <a:lnTo>
                    <a:pt x="1011873" y="970899"/>
                  </a:lnTo>
                  <a:lnTo>
                    <a:pt x="1002348" y="973758"/>
                  </a:lnTo>
                  <a:lnTo>
                    <a:pt x="993141" y="976617"/>
                  </a:lnTo>
                  <a:lnTo>
                    <a:pt x="983616" y="979794"/>
                  </a:lnTo>
                  <a:lnTo>
                    <a:pt x="973773" y="982018"/>
                  </a:lnTo>
                  <a:lnTo>
                    <a:pt x="963931" y="984560"/>
                  </a:lnTo>
                  <a:lnTo>
                    <a:pt x="954088" y="986466"/>
                  </a:lnTo>
                  <a:lnTo>
                    <a:pt x="944246" y="988372"/>
                  </a:lnTo>
                  <a:lnTo>
                    <a:pt x="934403" y="990596"/>
                  </a:lnTo>
                  <a:lnTo>
                    <a:pt x="924561" y="991867"/>
                  </a:lnTo>
                  <a:lnTo>
                    <a:pt x="914401" y="993455"/>
                  </a:lnTo>
                  <a:lnTo>
                    <a:pt x="904241" y="994409"/>
                  </a:lnTo>
                  <a:lnTo>
                    <a:pt x="893763" y="995362"/>
                  </a:lnTo>
                  <a:lnTo>
                    <a:pt x="883603" y="995997"/>
                  </a:lnTo>
                  <a:lnTo>
                    <a:pt x="873126" y="996632"/>
                  </a:lnTo>
                  <a:lnTo>
                    <a:pt x="862648" y="996950"/>
                  </a:lnTo>
                  <a:lnTo>
                    <a:pt x="852171" y="996950"/>
                  </a:lnTo>
                  <a:lnTo>
                    <a:pt x="840423" y="996950"/>
                  </a:lnTo>
                  <a:lnTo>
                    <a:pt x="828358" y="996315"/>
                  </a:lnTo>
                  <a:lnTo>
                    <a:pt x="816293" y="995679"/>
                  </a:lnTo>
                  <a:lnTo>
                    <a:pt x="804546" y="994726"/>
                  </a:lnTo>
                  <a:lnTo>
                    <a:pt x="792798" y="993455"/>
                  </a:lnTo>
                  <a:lnTo>
                    <a:pt x="781368" y="992185"/>
                  </a:lnTo>
                  <a:lnTo>
                    <a:pt x="769621" y="990278"/>
                  </a:lnTo>
                  <a:lnTo>
                    <a:pt x="758191" y="988054"/>
                  </a:lnTo>
                  <a:lnTo>
                    <a:pt x="746761" y="985831"/>
                  </a:lnTo>
                  <a:lnTo>
                    <a:pt x="735331" y="983289"/>
                  </a:lnTo>
                  <a:lnTo>
                    <a:pt x="724218" y="980430"/>
                  </a:lnTo>
                  <a:lnTo>
                    <a:pt x="713106" y="977253"/>
                  </a:lnTo>
                  <a:lnTo>
                    <a:pt x="702311" y="973758"/>
                  </a:lnTo>
                  <a:lnTo>
                    <a:pt x="691198" y="970263"/>
                  </a:lnTo>
                  <a:lnTo>
                    <a:pt x="680721" y="966768"/>
                  </a:lnTo>
                  <a:lnTo>
                    <a:pt x="670243" y="962321"/>
                  </a:lnTo>
                  <a:lnTo>
                    <a:pt x="659448" y="958190"/>
                  </a:lnTo>
                  <a:lnTo>
                    <a:pt x="648971" y="953425"/>
                  </a:lnTo>
                  <a:lnTo>
                    <a:pt x="638811" y="948659"/>
                  </a:lnTo>
                  <a:lnTo>
                    <a:pt x="628651" y="943894"/>
                  </a:lnTo>
                  <a:lnTo>
                    <a:pt x="618491" y="938493"/>
                  </a:lnTo>
                  <a:lnTo>
                    <a:pt x="608648" y="933410"/>
                  </a:lnTo>
                  <a:lnTo>
                    <a:pt x="599123" y="927373"/>
                  </a:lnTo>
                  <a:lnTo>
                    <a:pt x="589281" y="921655"/>
                  </a:lnTo>
                  <a:lnTo>
                    <a:pt x="579756" y="915618"/>
                  </a:lnTo>
                  <a:lnTo>
                    <a:pt x="570548" y="909264"/>
                  </a:lnTo>
                  <a:lnTo>
                    <a:pt x="561023" y="902910"/>
                  </a:lnTo>
                  <a:lnTo>
                    <a:pt x="552133" y="895921"/>
                  </a:lnTo>
                  <a:lnTo>
                    <a:pt x="543561" y="889249"/>
                  </a:lnTo>
                  <a:lnTo>
                    <a:pt x="534671" y="881942"/>
                  </a:lnTo>
                  <a:lnTo>
                    <a:pt x="526098" y="874952"/>
                  </a:lnTo>
                  <a:lnTo>
                    <a:pt x="517526" y="867328"/>
                  </a:lnTo>
                  <a:lnTo>
                    <a:pt x="508318" y="858750"/>
                  </a:lnTo>
                  <a:lnTo>
                    <a:pt x="499428" y="849854"/>
                  </a:lnTo>
                  <a:lnTo>
                    <a:pt x="490538" y="840958"/>
                  </a:lnTo>
                  <a:lnTo>
                    <a:pt x="481648" y="831427"/>
                  </a:lnTo>
                  <a:lnTo>
                    <a:pt x="473711" y="821896"/>
                  </a:lnTo>
                  <a:lnTo>
                    <a:pt x="465456" y="812047"/>
                  </a:lnTo>
                  <a:lnTo>
                    <a:pt x="457518" y="801881"/>
                  </a:lnTo>
                  <a:lnTo>
                    <a:pt x="449898" y="791714"/>
                  </a:lnTo>
                  <a:lnTo>
                    <a:pt x="442596" y="781548"/>
                  </a:lnTo>
                  <a:lnTo>
                    <a:pt x="435293" y="770746"/>
                  </a:lnTo>
                  <a:lnTo>
                    <a:pt x="428626" y="759944"/>
                  </a:lnTo>
                  <a:lnTo>
                    <a:pt x="421958" y="749142"/>
                  </a:lnTo>
                  <a:lnTo>
                    <a:pt x="415608" y="738023"/>
                  </a:lnTo>
                  <a:lnTo>
                    <a:pt x="409576" y="726585"/>
                  </a:lnTo>
                  <a:lnTo>
                    <a:pt x="403861" y="715148"/>
                  </a:lnTo>
                  <a:lnTo>
                    <a:pt x="398463" y="703393"/>
                  </a:lnTo>
                  <a:lnTo>
                    <a:pt x="393383" y="691638"/>
                  </a:lnTo>
                  <a:lnTo>
                    <a:pt x="388303" y="679566"/>
                  </a:lnTo>
                  <a:lnTo>
                    <a:pt x="383858" y="667493"/>
                  </a:lnTo>
                  <a:lnTo>
                    <a:pt x="379731" y="655420"/>
                  </a:lnTo>
                  <a:lnTo>
                    <a:pt x="375603" y="643030"/>
                  </a:lnTo>
                  <a:lnTo>
                    <a:pt x="372111" y="630322"/>
                  </a:lnTo>
                  <a:lnTo>
                    <a:pt x="368936" y="617614"/>
                  </a:lnTo>
                  <a:lnTo>
                    <a:pt x="365443" y="604588"/>
                  </a:lnTo>
                  <a:lnTo>
                    <a:pt x="362903" y="591880"/>
                  </a:lnTo>
                  <a:lnTo>
                    <a:pt x="360681" y="578854"/>
                  </a:lnTo>
                  <a:lnTo>
                    <a:pt x="358776" y="565828"/>
                  </a:lnTo>
                  <a:lnTo>
                    <a:pt x="357188" y="552485"/>
                  </a:lnTo>
                  <a:lnTo>
                    <a:pt x="355601" y="539141"/>
                  </a:lnTo>
                  <a:lnTo>
                    <a:pt x="354648" y="525480"/>
                  </a:lnTo>
                  <a:lnTo>
                    <a:pt x="354331" y="511819"/>
                  </a:lnTo>
                  <a:lnTo>
                    <a:pt x="354013" y="498475"/>
                  </a:lnTo>
                  <a:lnTo>
                    <a:pt x="354331" y="485449"/>
                  </a:lnTo>
                  <a:lnTo>
                    <a:pt x="354648" y="472741"/>
                  </a:lnTo>
                  <a:lnTo>
                    <a:pt x="355601" y="460033"/>
                  </a:lnTo>
                  <a:lnTo>
                    <a:pt x="356871" y="447643"/>
                  </a:lnTo>
                  <a:lnTo>
                    <a:pt x="358141" y="434935"/>
                  </a:lnTo>
                  <a:lnTo>
                    <a:pt x="360046" y="422544"/>
                  </a:lnTo>
                  <a:lnTo>
                    <a:pt x="361951" y="410472"/>
                  </a:lnTo>
                  <a:lnTo>
                    <a:pt x="364173" y="397763"/>
                  </a:lnTo>
                  <a:lnTo>
                    <a:pt x="366713" y="385691"/>
                  </a:lnTo>
                  <a:lnTo>
                    <a:pt x="369888" y="373936"/>
                  </a:lnTo>
                  <a:lnTo>
                    <a:pt x="373063" y="361863"/>
                  </a:lnTo>
                  <a:lnTo>
                    <a:pt x="376556" y="350108"/>
                  </a:lnTo>
                  <a:lnTo>
                    <a:pt x="380683" y="338671"/>
                  </a:lnTo>
                  <a:lnTo>
                    <a:pt x="384493" y="326916"/>
                  </a:lnTo>
                  <a:lnTo>
                    <a:pt x="388621" y="315796"/>
                  </a:lnTo>
                  <a:lnTo>
                    <a:pt x="393383" y="304359"/>
                  </a:lnTo>
                  <a:lnTo>
                    <a:pt x="398146" y="293239"/>
                  </a:lnTo>
                  <a:lnTo>
                    <a:pt x="403543" y="282755"/>
                  </a:lnTo>
                  <a:lnTo>
                    <a:pt x="408623" y="271636"/>
                  </a:lnTo>
                  <a:lnTo>
                    <a:pt x="414656" y="261151"/>
                  </a:lnTo>
                  <a:lnTo>
                    <a:pt x="420371" y="250667"/>
                  </a:lnTo>
                  <a:lnTo>
                    <a:pt x="426721" y="240183"/>
                  </a:lnTo>
                  <a:lnTo>
                    <a:pt x="432753" y="230017"/>
                  </a:lnTo>
                  <a:lnTo>
                    <a:pt x="439421" y="219850"/>
                  </a:lnTo>
                  <a:lnTo>
                    <a:pt x="446088" y="210001"/>
                  </a:lnTo>
                  <a:lnTo>
                    <a:pt x="453391" y="200153"/>
                  </a:lnTo>
                  <a:lnTo>
                    <a:pt x="460693" y="190939"/>
                  </a:lnTo>
                  <a:lnTo>
                    <a:pt x="467996" y="181408"/>
                  </a:lnTo>
                  <a:lnTo>
                    <a:pt x="475933" y="172195"/>
                  </a:lnTo>
                  <a:lnTo>
                    <a:pt x="483871" y="163299"/>
                  </a:lnTo>
                  <a:lnTo>
                    <a:pt x="491808" y="154403"/>
                  </a:lnTo>
                  <a:lnTo>
                    <a:pt x="500381" y="146143"/>
                  </a:lnTo>
                  <a:lnTo>
                    <a:pt x="508953" y="137565"/>
                  </a:lnTo>
                  <a:lnTo>
                    <a:pt x="517526" y="129305"/>
                  </a:lnTo>
                  <a:lnTo>
                    <a:pt x="526416" y="121680"/>
                  </a:lnTo>
                  <a:lnTo>
                    <a:pt x="535623" y="113738"/>
                  </a:lnTo>
                  <a:lnTo>
                    <a:pt x="545148" y="106113"/>
                  </a:lnTo>
                  <a:lnTo>
                    <a:pt x="554673" y="99123"/>
                  </a:lnTo>
                  <a:lnTo>
                    <a:pt x="564516" y="92134"/>
                  </a:lnTo>
                  <a:lnTo>
                    <a:pt x="574041" y="85462"/>
                  </a:lnTo>
                  <a:lnTo>
                    <a:pt x="584201" y="78473"/>
                  </a:lnTo>
                  <a:lnTo>
                    <a:pt x="594361" y="72119"/>
                  </a:lnTo>
                  <a:lnTo>
                    <a:pt x="604838" y="66082"/>
                  </a:lnTo>
                  <a:lnTo>
                    <a:pt x="615316" y="60046"/>
                  </a:lnTo>
                  <a:lnTo>
                    <a:pt x="625793" y="54645"/>
                  </a:lnTo>
                  <a:lnTo>
                    <a:pt x="636906" y="48926"/>
                  </a:lnTo>
                  <a:lnTo>
                    <a:pt x="647701" y="44161"/>
                  </a:lnTo>
                  <a:lnTo>
                    <a:pt x="658813" y="39395"/>
                  </a:lnTo>
                  <a:lnTo>
                    <a:pt x="670243" y="34630"/>
                  </a:lnTo>
                  <a:lnTo>
                    <a:pt x="681356" y="30182"/>
                  </a:lnTo>
                  <a:lnTo>
                    <a:pt x="693103" y="26052"/>
                  </a:lnTo>
                  <a:lnTo>
                    <a:pt x="704533" y="22239"/>
                  </a:lnTo>
                  <a:lnTo>
                    <a:pt x="716281" y="19062"/>
                  </a:lnTo>
                  <a:lnTo>
                    <a:pt x="728346" y="15568"/>
                  </a:lnTo>
                  <a:lnTo>
                    <a:pt x="740093" y="12708"/>
                  </a:lnTo>
                  <a:lnTo>
                    <a:pt x="752158" y="10167"/>
                  </a:lnTo>
                  <a:lnTo>
                    <a:pt x="764541" y="7625"/>
                  </a:lnTo>
                  <a:lnTo>
                    <a:pt x="776606" y="5719"/>
                  </a:lnTo>
                  <a:lnTo>
                    <a:pt x="788988" y="3813"/>
                  </a:lnTo>
                  <a:lnTo>
                    <a:pt x="801688" y="2542"/>
                  </a:lnTo>
                  <a:lnTo>
                    <a:pt x="814071" y="1271"/>
                  </a:lnTo>
                  <a:lnTo>
                    <a:pt x="826771" y="636"/>
                  </a:lnTo>
                  <a:lnTo>
                    <a:pt x="839471" y="0"/>
                  </a:lnTo>
                  <a:close/>
                </a:path>
              </a:pathLst>
            </a:custGeom>
            <a:solidFill>
              <a:srgbClr val="F7F7F7"/>
            </a:solidFill>
            <a:ln>
              <a:noFill/>
            </a:ln>
          </p:spPr>
          <p:txBody>
            <a:bodyPr anchor="ctr">
              <a:normAutofit fontScale="85000" lnSpcReduction="20000"/>
              <a:scene3d>
                <a:camera prst="orthographicFront"/>
                <a:lightRig rig="threePt" dir="t"/>
              </a:scene3d>
              <a:sp3d>
                <a:contourClr>
                  <a:srgbClr val="FFFFFF"/>
                </a:contourClr>
              </a:sp3d>
            </a:bodyPr>
            <a:lstStyle/>
            <a:p>
              <a:pPr algn="ctr" fontAlgn="base">
                <a:defRPr/>
              </a:pPr>
              <a:endParaRPr lang="zh-CN" altLang="en-US" sz="2400" strike="noStrike" noProof="1">
                <a:solidFill>
                  <a:srgbClr val="FFFFFF"/>
                </a:solidFill>
              </a:endParaRPr>
            </a:p>
          </p:txBody>
        </p:sp>
      </p:grpSp>
      <p:cxnSp>
        <p:nvCxnSpPr>
          <p:cNvPr id="23" name="直接连接符 22"/>
          <p:cNvCxnSpPr>
            <a:stCxn id="9" idx="5"/>
            <a:endCxn id="12" idx="1"/>
          </p:cNvCxnSpPr>
          <p:nvPr/>
        </p:nvCxnSpPr>
        <p:spPr>
          <a:xfrm>
            <a:off x="1162050" y="1497013"/>
            <a:ext cx="1146175" cy="1404938"/>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a:stCxn id="12" idx="5"/>
            <a:endCxn id="15" idx="2"/>
          </p:cNvCxnSpPr>
          <p:nvPr/>
        </p:nvCxnSpPr>
        <p:spPr>
          <a:xfrm flipV="1">
            <a:off x="2667000" y="3230563"/>
            <a:ext cx="1949450" cy="28575"/>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a:stCxn id="15" idx="7"/>
            <a:endCxn id="18" idx="3"/>
          </p:cNvCxnSpPr>
          <p:nvPr/>
        </p:nvCxnSpPr>
        <p:spPr>
          <a:xfrm flipV="1">
            <a:off x="5049838" y="1658938"/>
            <a:ext cx="1271588" cy="1392238"/>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a:stCxn id="12" idx="7"/>
            <a:endCxn id="18" idx="2"/>
          </p:cNvCxnSpPr>
          <p:nvPr/>
        </p:nvCxnSpPr>
        <p:spPr>
          <a:xfrm flipV="1">
            <a:off x="2667000" y="1479550"/>
            <a:ext cx="3579813" cy="1422400"/>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a:stCxn id="9" idx="6"/>
            <a:endCxn id="15" idx="1"/>
          </p:cNvCxnSpPr>
          <p:nvPr/>
        </p:nvCxnSpPr>
        <p:spPr>
          <a:xfrm>
            <a:off x="1236663" y="1319213"/>
            <a:ext cx="3454400" cy="1731963"/>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a:stCxn id="18" idx="6"/>
            <a:endCxn id="21" idx="2"/>
          </p:cNvCxnSpPr>
          <p:nvPr/>
        </p:nvCxnSpPr>
        <p:spPr>
          <a:xfrm flipV="1">
            <a:off x="6753225" y="1050925"/>
            <a:ext cx="1154113" cy="428625"/>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a:stCxn id="15" idx="6"/>
            <a:endCxn id="21" idx="3"/>
          </p:cNvCxnSpPr>
          <p:nvPr/>
        </p:nvCxnSpPr>
        <p:spPr>
          <a:xfrm flipV="1">
            <a:off x="5122863" y="1228725"/>
            <a:ext cx="2859088" cy="2001838"/>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grpSp>
        <p:nvGrpSpPr>
          <p:cNvPr id="42009" name="组合 29"/>
          <p:cNvGrpSpPr/>
          <p:nvPr/>
        </p:nvGrpSpPr>
        <p:grpSpPr>
          <a:xfrm>
            <a:off x="522288" y="4621213"/>
            <a:ext cx="925512" cy="925512"/>
            <a:chOff x="625003" y="5195170"/>
            <a:chExt cx="447675" cy="447675"/>
          </a:xfrm>
        </p:grpSpPr>
        <p:sp>
          <p:nvSpPr>
            <p:cNvPr id="31" name="椭圆 30"/>
            <p:cNvSpPr/>
            <p:nvPr/>
          </p:nvSpPr>
          <p:spPr>
            <a:xfrm>
              <a:off x="625003" y="5195170"/>
              <a:ext cx="447675" cy="447675"/>
            </a:xfrm>
            <a:prstGeom prst="ellipse">
              <a:avLst/>
            </a:prstGeom>
            <a:solidFill>
              <a:schemeClr val="accent1">
                <a:lumMod val="50000"/>
              </a:schemeClr>
            </a:solidFill>
            <a:ln w="1905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endParaRPr lang="zh-CN" altLang="en-US" sz="2400">
                <a:solidFill>
                  <a:srgbClr val="FFFFFF"/>
                </a:solidFill>
                <a:latin typeface="Arial" panose="020B0604020202020204" pitchFamily="34" charset="0"/>
                <a:ea typeface="黑体" panose="02010609060101010101" charset="-122"/>
              </a:endParaRPr>
            </a:p>
          </p:txBody>
        </p:sp>
        <p:sp>
          <p:nvSpPr>
            <p:cNvPr id="32" name="KSO_Shape"/>
            <p:cNvSpPr/>
            <p:nvPr/>
          </p:nvSpPr>
          <p:spPr bwMode="auto">
            <a:xfrm>
              <a:off x="715491" y="5248402"/>
              <a:ext cx="247650" cy="313481"/>
            </a:xfrm>
            <a:custGeom>
              <a:avLst/>
              <a:gdLst>
                <a:gd name="T0" fmla="*/ 508479 w 1679575"/>
                <a:gd name="T1" fmla="*/ 933537 h 2125662"/>
                <a:gd name="T2" fmla="*/ 645344 w 1679575"/>
                <a:gd name="T3" fmla="*/ 1004349 h 2125662"/>
                <a:gd name="T4" fmla="*/ 637947 w 1679575"/>
                <a:gd name="T5" fmla="*/ 1045870 h 2125662"/>
                <a:gd name="T6" fmla="*/ 629410 w 1679575"/>
                <a:gd name="T7" fmla="*/ 1095637 h 2125662"/>
                <a:gd name="T8" fmla="*/ 645913 w 1679575"/>
                <a:gd name="T9" fmla="*/ 1148533 h 2125662"/>
                <a:gd name="T10" fmla="*/ 923628 w 1679575"/>
                <a:gd name="T11" fmla="*/ 1679766 h 2125662"/>
                <a:gd name="T12" fmla="*/ 886068 w 1679575"/>
                <a:gd name="T13" fmla="*/ 1137442 h 2125662"/>
                <a:gd name="T14" fmla="*/ 896597 w 1679575"/>
                <a:gd name="T15" fmla="*/ 1083408 h 2125662"/>
                <a:gd name="T16" fmla="*/ 885214 w 1679575"/>
                <a:gd name="T17" fmla="*/ 1039044 h 2125662"/>
                <a:gd name="T18" fmla="*/ 917083 w 1679575"/>
                <a:gd name="T19" fmla="*/ 999799 h 2125662"/>
                <a:gd name="T20" fmla="*/ 1048543 w 1679575"/>
                <a:gd name="T21" fmla="*/ 927280 h 2125662"/>
                <a:gd name="T22" fmla="*/ 1168905 w 1679575"/>
                <a:gd name="T23" fmla="*/ 933822 h 2125662"/>
                <a:gd name="T24" fmla="*/ 1257397 w 1679575"/>
                <a:gd name="T25" fmla="*/ 1021128 h 2125662"/>
                <a:gd name="T26" fmla="*/ 1333655 w 1679575"/>
                <a:gd name="T27" fmla="*/ 1118957 h 2125662"/>
                <a:gd name="T28" fmla="*/ 1397392 w 1679575"/>
                <a:gd name="T29" fmla="*/ 1227592 h 2125662"/>
                <a:gd name="T30" fmla="*/ 1446903 w 1679575"/>
                <a:gd name="T31" fmla="*/ 1349025 h 2125662"/>
                <a:gd name="T32" fmla="*/ 1482186 w 1679575"/>
                <a:gd name="T33" fmla="*/ 1483540 h 2125662"/>
                <a:gd name="T34" fmla="*/ 1501820 w 1679575"/>
                <a:gd name="T35" fmla="*/ 1632274 h 2125662"/>
                <a:gd name="T36" fmla="*/ 1439790 w 1679575"/>
                <a:gd name="T37" fmla="*/ 1742331 h 2125662"/>
                <a:gd name="T38" fmla="*/ 1242601 w 1679575"/>
                <a:gd name="T39" fmla="*/ 1826794 h 2125662"/>
                <a:gd name="T40" fmla="*/ 1035738 w 1679575"/>
                <a:gd name="T41" fmla="*/ 1881112 h 2125662"/>
                <a:gd name="T42" fmla="*/ 822331 w 1679575"/>
                <a:gd name="T43" fmla="*/ 1904432 h 2125662"/>
                <a:gd name="T44" fmla="*/ 596403 w 1679575"/>
                <a:gd name="T45" fmla="*/ 1894194 h 2125662"/>
                <a:gd name="T46" fmla="*/ 373036 w 1679575"/>
                <a:gd name="T47" fmla="*/ 1847838 h 2125662"/>
                <a:gd name="T48" fmla="*/ 159344 w 1679575"/>
                <a:gd name="T49" fmla="*/ 1766788 h 2125662"/>
                <a:gd name="T50" fmla="*/ 0 w 1679575"/>
                <a:gd name="T51" fmla="*/ 1676354 h 2125662"/>
                <a:gd name="T52" fmla="*/ 15365 w 1679575"/>
                <a:gd name="T53" fmla="*/ 1518519 h 2125662"/>
                <a:gd name="T54" fmla="*/ 47234 w 1679575"/>
                <a:gd name="T55" fmla="*/ 1376611 h 2125662"/>
                <a:gd name="T56" fmla="*/ 94468 w 1679575"/>
                <a:gd name="T57" fmla="*/ 1249206 h 2125662"/>
                <a:gd name="T58" fmla="*/ 155930 w 1679575"/>
                <a:gd name="T59" fmla="*/ 1135735 h 2125662"/>
                <a:gd name="T60" fmla="*/ 230765 w 1679575"/>
                <a:gd name="T61" fmla="*/ 1035348 h 2125662"/>
                <a:gd name="T62" fmla="*/ 317835 w 1679575"/>
                <a:gd name="T63" fmla="*/ 946334 h 2125662"/>
                <a:gd name="T64" fmla="*/ 427669 w 1679575"/>
                <a:gd name="T65" fmla="*/ 860449 h 2125662"/>
                <a:gd name="T66" fmla="*/ 831848 w 1679575"/>
                <a:gd name="T67" fmla="*/ 5125 h 2125662"/>
                <a:gd name="T68" fmla="*/ 927152 w 1679575"/>
                <a:gd name="T69" fmla="*/ 31035 h 2125662"/>
                <a:gd name="T70" fmla="*/ 1013353 w 1679575"/>
                <a:gd name="T71" fmla="*/ 76590 h 2125662"/>
                <a:gd name="T72" fmla="*/ 1087035 w 1679575"/>
                <a:gd name="T73" fmla="*/ 138945 h 2125662"/>
                <a:gd name="T74" fmla="*/ 1145356 w 1679575"/>
                <a:gd name="T75" fmla="*/ 215250 h 2125662"/>
                <a:gd name="T76" fmla="*/ 1186607 w 1679575"/>
                <a:gd name="T77" fmla="*/ 303514 h 2125662"/>
                <a:gd name="T78" fmla="*/ 1207944 w 1679575"/>
                <a:gd name="T79" fmla="*/ 401174 h 2125662"/>
                <a:gd name="T80" fmla="*/ 1205383 w 1679575"/>
                <a:gd name="T81" fmla="*/ 513924 h 2125662"/>
                <a:gd name="T82" fmla="*/ 1172382 w 1679575"/>
                <a:gd name="T83" fmla="*/ 626673 h 2125662"/>
                <a:gd name="T84" fmla="*/ 1112924 w 1679575"/>
                <a:gd name="T85" fmla="*/ 725187 h 2125662"/>
                <a:gd name="T86" fmla="*/ 1030706 w 1679575"/>
                <a:gd name="T87" fmla="*/ 804625 h 2125662"/>
                <a:gd name="T88" fmla="*/ 915204 w 1679575"/>
                <a:gd name="T89" fmla="*/ 867264 h 2125662"/>
                <a:gd name="T90" fmla="*/ 837253 w 1679575"/>
                <a:gd name="T91" fmla="*/ 887764 h 2125662"/>
                <a:gd name="T92" fmla="*/ 753044 w 1679575"/>
                <a:gd name="T93" fmla="*/ 893458 h 2125662"/>
                <a:gd name="T94" fmla="*/ 658879 w 1679575"/>
                <a:gd name="T95" fmla="*/ 881215 h 2125662"/>
                <a:gd name="T96" fmla="*/ 572394 w 1679575"/>
                <a:gd name="T97" fmla="*/ 850180 h 2125662"/>
                <a:gd name="T98" fmla="*/ 494728 w 1679575"/>
                <a:gd name="T99" fmla="*/ 802917 h 2125662"/>
                <a:gd name="T100" fmla="*/ 424459 w 1679575"/>
                <a:gd name="T101" fmla="*/ 736576 h 2125662"/>
                <a:gd name="T102" fmla="*/ 366992 w 1679575"/>
                <a:gd name="T103" fmla="*/ 651159 h 2125662"/>
                <a:gd name="T104" fmla="*/ 330578 w 1679575"/>
                <a:gd name="T105" fmla="*/ 553500 h 2125662"/>
                <a:gd name="T106" fmla="*/ 317206 w 1679575"/>
                <a:gd name="T107" fmla="*/ 446729 h 2125662"/>
                <a:gd name="T108" fmla="*/ 328586 w 1679575"/>
                <a:gd name="T109" fmla="*/ 345653 h 2125662"/>
                <a:gd name="T110" fmla="*/ 361587 w 1679575"/>
                <a:gd name="T111" fmla="*/ 253403 h 2125662"/>
                <a:gd name="T112" fmla="*/ 412795 w 1679575"/>
                <a:gd name="T113" fmla="*/ 171118 h 2125662"/>
                <a:gd name="T114" fmla="*/ 479934 w 1679575"/>
                <a:gd name="T115" fmla="*/ 101931 h 2125662"/>
                <a:gd name="T116" fmla="*/ 560729 w 1679575"/>
                <a:gd name="T117" fmla="*/ 48972 h 2125662"/>
                <a:gd name="T118" fmla="*/ 652620 w 1679575"/>
                <a:gd name="T119" fmla="*/ 13952 h 2125662"/>
                <a:gd name="T120" fmla="*/ 752191 w 1679575"/>
                <a:gd name="T121" fmla="*/ 0 h 212566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679575" h="2125662">
                  <a:moveTo>
                    <a:pt x="481421" y="957262"/>
                  </a:moveTo>
                  <a:lnTo>
                    <a:pt x="484914" y="961070"/>
                  </a:lnTo>
                  <a:lnTo>
                    <a:pt x="490948" y="968686"/>
                  </a:lnTo>
                  <a:lnTo>
                    <a:pt x="497299" y="975667"/>
                  </a:lnTo>
                  <a:lnTo>
                    <a:pt x="510319" y="990264"/>
                  </a:lnTo>
                  <a:lnTo>
                    <a:pt x="523657" y="1003909"/>
                  </a:lnTo>
                  <a:lnTo>
                    <a:pt x="537947" y="1017237"/>
                  </a:lnTo>
                  <a:lnTo>
                    <a:pt x="552237" y="1029613"/>
                  </a:lnTo>
                  <a:lnTo>
                    <a:pt x="567480" y="1041671"/>
                  </a:lnTo>
                  <a:lnTo>
                    <a:pt x="583040" y="1053095"/>
                  </a:lnTo>
                  <a:lnTo>
                    <a:pt x="598601" y="1063884"/>
                  </a:lnTo>
                  <a:lnTo>
                    <a:pt x="615114" y="1074039"/>
                  </a:lnTo>
                  <a:lnTo>
                    <a:pt x="631627" y="1083558"/>
                  </a:lnTo>
                  <a:lnTo>
                    <a:pt x="649093" y="1092126"/>
                  </a:lnTo>
                  <a:lnTo>
                    <a:pt x="666241" y="1100377"/>
                  </a:lnTo>
                  <a:lnTo>
                    <a:pt x="684025" y="1107993"/>
                  </a:lnTo>
                  <a:lnTo>
                    <a:pt x="701808" y="1114657"/>
                  </a:lnTo>
                  <a:lnTo>
                    <a:pt x="720226" y="1120686"/>
                  </a:lnTo>
                  <a:lnTo>
                    <a:pt x="738645" y="1125763"/>
                  </a:lnTo>
                  <a:lnTo>
                    <a:pt x="734517" y="1130840"/>
                  </a:lnTo>
                  <a:lnTo>
                    <a:pt x="730706" y="1135283"/>
                  </a:lnTo>
                  <a:lnTo>
                    <a:pt x="727213" y="1140043"/>
                  </a:lnTo>
                  <a:lnTo>
                    <a:pt x="723402" y="1145437"/>
                  </a:lnTo>
                  <a:lnTo>
                    <a:pt x="720544" y="1150515"/>
                  </a:lnTo>
                  <a:lnTo>
                    <a:pt x="717368" y="1155909"/>
                  </a:lnTo>
                  <a:lnTo>
                    <a:pt x="714510" y="1161304"/>
                  </a:lnTo>
                  <a:lnTo>
                    <a:pt x="711970" y="1167016"/>
                  </a:lnTo>
                  <a:lnTo>
                    <a:pt x="710064" y="1172410"/>
                  </a:lnTo>
                  <a:lnTo>
                    <a:pt x="708159" y="1178439"/>
                  </a:lnTo>
                  <a:lnTo>
                    <a:pt x="706254" y="1184151"/>
                  </a:lnTo>
                  <a:lnTo>
                    <a:pt x="704983" y="1190498"/>
                  </a:lnTo>
                  <a:lnTo>
                    <a:pt x="704031" y="1196210"/>
                  </a:lnTo>
                  <a:lnTo>
                    <a:pt x="702761" y="1202556"/>
                  </a:lnTo>
                  <a:lnTo>
                    <a:pt x="702443" y="1208903"/>
                  </a:lnTo>
                  <a:lnTo>
                    <a:pt x="702125" y="1215249"/>
                  </a:lnTo>
                  <a:lnTo>
                    <a:pt x="702443" y="1222548"/>
                  </a:lnTo>
                  <a:lnTo>
                    <a:pt x="703078" y="1229529"/>
                  </a:lnTo>
                  <a:lnTo>
                    <a:pt x="704348" y="1236510"/>
                  </a:lnTo>
                  <a:lnTo>
                    <a:pt x="705619" y="1243174"/>
                  </a:lnTo>
                  <a:lnTo>
                    <a:pt x="707206" y="1249838"/>
                  </a:lnTo>
                  <a:lnTo>
                    <a:pt x="709112" y="1256819"/>
                  </a:lnTo>
                  <a:lnTo>
                    <a:pt x="711652" y="1263166"/>
                  </a:lnTo>
                  <a:lnTo>
                    <a:pt x="714193" y="1269512"/>
                  </a:lnTo>
                  <a:lnTo>
                    <a:pt x="717686" y="1275542"/>
                  </a:lnTo>
                  <a:lnTo>
                    <a:pt x="720861" y="1281571"/>
                  </a:lnTo>
                  <a:lnTo>
                    <a:pt x="724355" y="1287283"/>
                  </a:lnTo>
                  <a:lnTo>
                    <a:pt x="728483" y="1292995"/>
                  </a:lnTo>
                  <a:lnTo>
                    <a:pt x="732611" y="1298389"/>
                  </a:lnTo>
                  <a:lnTo>
                    <a:pt x="737057" y="1303784"/>
                  </a:lnTo>
                  <a:lnTo>
                    <a:pt x="742138" y="1308861"/>
                  </a:lnTo>
                  <a:lnTo>
                    <a:pt x="746901" y="1313304"/>
                  </a:lnTo>
                  <a:lnTo>
                    <a:pt x="672275" y="1874339"/>
                  </a:lnTo>
                  <a:lnTo>
                    <a:pt x="854237" y="2050773"/>
                  </a:lnTo>
                  <a:lnTo>
                    <a:pt x="1030800" y="1874339"/>
                  </a:lnTo>
                  <a:lnTo>
                    <a:pt x="956173" y="1313304"/>
                  </a:lnTo>
                  <a:lnTo>
                    <a:pt x="961572" y="1308544"/>
                  </a:lnTo>
                  <a:lnTo>
                    <a:pt x="966018" y="1303466"/>
                  </a:lnTo>
                  <a:lnTo>
                    <a:pt x="970781" y="1298072"/>
                  </a:lnTo>
                  <a:lnTo>
                    <a:pt x="974910" y="1292995"/>
                  </a:lnTo>
                  <a:lnTo>
                    <a:pt x="978720" y="1286965"/>
                  </a:lnTo>
                  <a:lnTo>
                    <a:pt x="982531" y="1281571"/>
                  </a:lnTo>
                  <a:lnTo>
                    <a:pt x="986024" y="1275224"/>
                  </a:lnTo>
                  <a:lnTo>
                    <a:pt x="988882" y="1269195"/>
                  </a:lnTo>
                  <a:lnTo>
                    <a:pt x="991423" y="1262849"/>
                  </a:lnTo>
                  <a:lnTo>
                    <a:pt x="994281" y="1256502"/>
                  </a:lnTo>
                  <a:lnTo>
                    <a:pt x="996186" y="1249838"/>
                  </a:lnTo>
                  <a:lnTo>
                    <a:pt x="997774" y="1243174"/>
                  </a:lnTo>
                  <a:lnTo>
                    <a:pt x="999044" y="1236510"/>
                  </a:lnTo>
                  <a:lnTo>
                    <a:pt x="999997" y="1229212"/>
                  </a:lnTo>
                  <a:lnTo>
                    <a:pt x="1000632" y="1222548"/>
                  </a:lnTo>
                  <a:lnTo>
                    <a:pt x="1000632" y="1215249"/>
                  </a:lnTo>
                  <a:lnTo>
                    <a:pt x="1000632" y="1208903"/>
                  </a:lnTo>
                  <a:lnTo>
                    <a:pt x="1000314" y="1203191"/>
                  </a:lnTo>
                  <a:lnTo>
                    <a:pt x="999679" y="1197479"/>
                  </a:lnTo>
                  <a:lnTo>
                    <a:pt x="998727" y="1191767"/>
                  </a:lnTo>
                  <a:lnTo>
                    <a:pt x="997456" y="1186055"/>
                  </a:lnTo>
                  <a:lnTo>
                    <a:pt x="996186" y="1180661"/>
                  </a:lnTo>
                  <a:lnTo>
                    <a:pt x="994598" y="1175266"/>
                  </a:lnTo>
                  <a:lnTo>
                    <a:pt x="992375" y="1169872"/>
                  </a:lnTo>
                  <a:lnTo>
                    <a:pt x="990152" y="1164794"/>
                  </a:lnTo>
                  <a:lnTo>
                    <a:pt x="987929" y="1159400"/>
                  </a:lnTo>
                  <a:lnTo>
                    <a:pt x="985389" y="1154640"/>
                  </a:lnTo>
                  <a:lnTo>
                    <a:pt x="982849" y="1149563"/>
                  </a:lnTo>
                  <a:lnTo>
                    <a:pt x="979355" y="1144803"/>
                  </a:lnTo>
                  <a:lnTo>
                    <a:pt x="976497" y="1139725"/>
                  </a:lnTo>
                  <a:lnTo>
                    <a:pt x="973004" y="1135283"/>
                  </a:lnTo>
                  <a:lnTo>
                    <a:pt x="969829" y="1130840"/>
                  </a:lnTo>
                  <a:lnTo>
                    <a:pt x="987612" y="1126398"/>
                  </a:lnTo>
                  <a:lnTo>
                    <a:pt x="1005713" y="1121320"/>
                  </a:lnTo>
                  <a:lnTo>
                    <a:pt x="1023496" y="1115609"/>
                  </a:lnTo>
                  <a:lnTo>
                    <a:pt x="1041280" y="1109262"/>
                  </a:lnTo>
                  <a:lnTo>
                    <a:pt x="1058428" y="1101963"/>
                  </a:lnTo>
                  <a:lnTo>
                    <a:pt x="1075576" y="1094665"/>
                  </a:lnTo>
                  <a:lnTo>
                    <a:pt x="1092089" y="1086097"/>
                  </a:lnTo>
                  <a:lnTo>
                    <a:pt x="1108602" y="1076895"/>
                  </a:lnTo>
                  <a:lnTo>
                    <a:pt x="1124480" y="1067375"/>
                  </a:lnTo>
                  <a:lnTo>
                    <a:pt x="1140041" y="1056903"/>
                  </a:lnTo>
                  <a:lnTo>
                    <a:pt x="1155601" y="1046114"/>
                  </a:lnTo>
                  <a:lnTo>
                    <a:pt x="1170209" y="1034690"/>
                  </a:lnTo>
                  <a:lnTo>
                    <a:pt x="1184817" y="1022632"/>
                  </a:lnTo>
                  <a:lnTo>
                    <a:pt x="1198472" y="1009938"/>
                  </a:lnTo>
                  <a:lnTo>
                    <a:pt x="1211809" y="996928"/>
                  </a:lnTo>
                  <a:lnTo>
                    <a:pt x="1225147" y="983283"/>
                  </a:lnTo>
                  <a:lnTo>
                    <a:pt x="1228640" y="979792"/>
                  </a:lnTo>
                  <a:lnTo>
                    <a:pt x="1232451" y="982966"/>
                  </a:lnTo>
                  <a:lnTo>
                    <a:pt x="1257220" y="1002005"/>
                  </a:lnTo>
                  <a:lnTo>
                    <a:pt x="1281037" y="1021680"/>
                  </a:lnTo>
                  <a:lnTo>
                    <a:pt x="1304537" y="1041989"/>
                  </a:lnTo>
                  <a:lnTo>
                    <a:pt x="1316604" y="1052143"/>
                  </a:lnTo>
                  <a:lnTo>
                    <a:pt x="1327719" y="1062615"/>
                  </a:lnTo>
                  <a:lnTo>
                    <a:pt x="1338833" y="1073404"/>
                  </a:lnTo>
                  <a:lnTo>
                    <a:pt x="1349948" y="1084193"/>
                  </a:lnTo>
                  <a:lnTo>
                    <a:pt x="1361062" y="1094982"/>
                  </a:lnTo>
                  <a:lnTo>
                    <a:pt x="1371860" y="1105771"/>
                  </a:lnTo>
                  <a:lnTo>
                    <a:pt x="1382339" y="1116561"/>
                  </a:lnTo>
                  <a:lnTo>
                    <a:pt x="1392818" y="1127984"/>
                  </a:lnTo>
                  <a:lnTo>
                    <a:pt x="1403298" y="1139408"/>
                  </a:lnTo>
                  <a:lnTo>
                    <a:pt x="1413460" y="1150832"/>
                  </a:lnTo>
                  <a:lnTo>
                    <a:pt x="1423304" y="1162573"/>
                  </a:lnTo>
                  <a:lnTo>
                    <a:pt x="1433149" y="1174314"/>
                  </a:lnTo>
                  <a:lnTo>
                    <a:pt x="1442675" y="1186373"/>
                  </a:lnTo>
                  <a:lnTo>
                    <a:pt x="1452202" y="1198748"/>
                  </a:lnTo>
                  <a:lnTo>
                    <a:pt x="1461411" y="1210807"/>
                  </a:lnTo>
                  <a:lnTo>
                    <a:pt x="1470621" y="1223183"/>
                  </a:lnTo>
                  <a:lnTo>
                    <a:pt x="1479830" y="1235876"/>
                  </a:lnTo>
                  <a:lnTo>
                    <a:pt x="1488404" y="1248569"/>
                  </a:lnTo>
                  <a:lnTo>
                    <a:pt x="1496978" y="1261262"/>
                  </a:lnTo>
                  <a:lnTo>
                    <a:pt x="1505552" y="1274272"/>
                  </a:lnTo>
                  <a:lnTo>
                    <a:pt x="1513809" y="1287600"/>
                  </a:lnTo>
                  <a:lnTo>
                    <a:pt x="1521748" y="1300611"/>
                  </a:lnTo>
                  <a:lnTo>
                    <a:pt x="1529687" y="1314573"/>
                  </a:lnTo>
                  <a:lnTo>
                    <a:pt x="1537308" y="1328218"/>
                  </a:lnTo>
                  <a:lnTo>
                    <a:pt x="1544930" y="1341863"/>
                  </a:lnTo>
                  <a:lnTo>
                    <a:pt x="1552234" y="1355826"/>
                  </a:lnTo>
                  <a:lnTo>
                    <a:pt x="1559537" y="1369788"/>
                  </a:lnTo>
                  <a:lnTo>
                    <a:pt x="1566206" y="1384385"/>
                  </a:lnTo>
                  <a:lnTo>
                    <a:pt x="1573193" y="1398982"/>
                  </a:lnTo>
                  <a:lnTo>
                    <a:pt x="1579544" y="1413579"/>
                  </a:lnTo>
                  <a:lnTo>
                    <a:pt x="1586213" y="1428176"/>
                  </a:lnTo>
                  <a:lnTo>
                    <a:pt x="1592246" y="1443725"/>
                  </a:lnTo>
                  <a:lnTo>
                    <a:pt x="1598280" y="1458640"/>
                  </a:lnTo>
                  <a:lnTo>
                    <a:pt x="1603996" y="1473871"/>
                  </a:lnTo>
                  <a:lnTo>
                    <a:pt x="1609712" y="1489738"/>
                  </a:lnTo>
                  <a:lnTo>
                    <a:pt x="1614793" y="1505287"/>
                  </a:lnTo>
                  <a:lnTo>
                    <a:pt x="1620191" y="1521153"/>
                  </a:lnTo>
                  <a:lnTo>
                    <a:pt x="1624955" y="1537337"/>
                  </a:lnTo>
                  <a:lnTo>
                    <a:pt x="1630036" y="1553521"/>
                  </a:lnTo>
                  <a:lnTo>
                    <a:pt x="1634482" y="1570339"/>
                  </a:lnTo>
                  <a:lnTo>
                    <a:pt x="1638610" y="1586840"/>
                  </a:lnTo>
                  <a:lnTo>
                    <a:pt x="1643056" y="1603976"/>
                  </a:lnTo>
                  <a:lnTo>
                    <a:pt x="1646867" y="1620794"/>
                  </a:lnTo>
                  <a:lnTo>
                    <a:pt x="1650677" y="1637930"/>
                  </a:lnTo>
                  <a:lnTo>
                    <a:pt x="1654170" y="1655383"/>
                  </a:lnTo>
                  <a:lnTo>
                    <a:pt x="1657664" y="1673153"/>
                  </a:lnTo>
                  <a:lnTo>
                    <a:pt x="1660522" y="1690923"/>
                  </a:lnTo>
                  <a:lnTo>
                    <a:pt x="1663697" y="1709011"/>
                  </a:lnTo>
                  <a:lnTo>
                    <a:pt x="1666238" y="1727099"/>
                  </a:lnTo>
                  <a:lnTo>
                    <a:pt x="1668461" y="1745821"/>
                  </a:lnTo>
                  <a:lnTo>
                    <a:pt x="1670684" y="1764226"/>
                  </a:lnTo>
                  <a:lnTo>
                    <a:pt x="1672589" y="1783266"/>
                  </a:lnTo>
                  <a:lnTo>
                    <a:pt x="1674177" y="1802305"/>
                  </a:lnTo>
                  <a:lnTo>
                    <a:pt x="1676082" y="1821345"/>
                  </a:lnTo>
                  <a:lnTo>
                    <a:pt x="1677352" y="1841019"/>
                  </a:lnTo>
                  <a:lnTo>
                    <a:pt x="1678305" y="1860694"/>
                  </a:lnTo>
                  <a:lnTo>
                    <a:pt x="1679258" y="1880368"/>
                  </a:lnTo>
                  <a:lnTo>
                    <a:pt x="1679575" y="1900677"/>
                  </a:lnTo>
                  <a:lnTo>
                    <a:pt x="1679575" y="1903850"/>
                  </a:lnTo>
                  <a:lnTo>
                    <a:pt x="1677035" y="1905437"/>
                  </a:lnTo>
                  <a:lnTo>
                    <a:pt x="1653853" y="1918765"/>
                  </a:lnTo>
                  <a:lnTo>
                    <a:pt x="1630353" y="1931775"/>
                  </a:lnTo>
                  <a:lnTo>
                    <a:pt x="1606854" y="1944151"/>
                  </a:lnTo>
                  <a:lnTo>
                    <a:pt x="1583037" y="1956209"/>
                  </a:lnTo>
                  <a:lnTo>
                    <a:pt x="1558902" y="1967950"/>
                  </a:lnTo>
                  <a:lnTo>
                    <a:pt x="1534768" y="1979374"/>
                  </a:lnTo>
                  <a:lnTo>
                    <a:pt x="1510316" y="1990163"/>
                  </a:lnTo>
                  <a:lnTo>
                    <a:pt x="1485864" y="2000635"/>
                  </a:lnTo>
                  <a:lnTo>
                    <a:pt x="1461411" y="2010790"/>
                  </a:lnTo>
                  <a:lnTo>
                    <a:pt x="1436642" y="2020627"/>
                  </a:lnTo>
                  <a:lnTo>
                    <a:pt x="1411872" y="2029512"/>
                  </a:lnTo>
                  <a:lnTo>
                    <a:pt x="1386785" y="2038397"/>
                  </a:lnTo>
                  <a:lnTo>
                    <a:pt x="1361380" y="2046965"/>
                  </a:lnTo>
                  <a:lnTo>
                    <a:pt x="1335975" y="2054581"/>
                  </a:lnTo>
                  <a:lnTo>
                    <a:pt x="1310570" y="2062514"/>
                  </a:lnTo>
                  <a:lnTo>
                    <a:pt x="1285166" y="2069495"/>
                  </a:lnTo>
                  <a:lnTo>
                    <a:pt x="1259443" y="2076159"/>
                  </a:lnTo>
                  <a:lnTo>
                    <a:pt x="1233403" y="2082506"/>
                  </a:lnTo>
                  <a:lnTo>
                    <a:pt x="1207681" y="2088535"/>
                  </a:lnTo>
                  <a:lnTo>
                    <a:pt x="1181959" y="2093929"/>
                  </a:lnTo>
                  <a:lnTo>
                    <a:pt x="1155919" y="2099007"/>
                  </a:lnTo>
                  <a:lnTo>
                    <a:pt x="1129561" y="2103767"/>
                  </a:lnTo>
                  <a:lnTo>
                    <a:pt x="1103204" y="2107892"/>
                  </a:lnTo>
                  <a:lnTo>
                    <a:pt x="1077164" y="2111382"/>
                  </a:lnTo>
                  <a:lnTo>
                    <a:pt x="1050806" y="2114873"/>
                  </a:lnTo>
                  <a:lnTo>
                    <a:pt x="1024131" y="2117729"/>
                  </a:lnTo>
                  <a:lnTo>
                    <a:pt x="997774" y="2119950"/>
                  </a:lnTo>
                  <a:lnTo>
                    <a:pt x="971099" y="2121854"/>
                  </a:lnTo>
                  <a:lnTo>
                    <a:pt x="944424" y="2123441"/>
                  </a:lnTo>
                  <a:lnTo>
                    <a:pt x="917749" y="2125028"/>
                  </a:lnTo>
                  <a:lnTo>
                    <a:pt x="891074" y="2125662"/>
                  </a:lnTo>
                  <a:lnTo>
                    <a:pt x="864399" y="2125662"/>
                  </a:lnTo>
                  <a:lnTo>
                    <a:pt x="835818" y="2125662"/>
                  </a:lnTo>
                  <a:lnTo>
                    <a:pt x="807238" y="2124710"/>
                  </a:lnTo>
                  <a:lnTo>
                    <a:pt x="778657" y="2123124"/>
                  </a:lnTo>
                  <a:lnTo>
                    <a:pt x="750395" y="2121537"/>
                  </a:lnTo>
                  <a:lnTo>
                    <a:pt x="722132" y="2119316"/>
                  </a:lnTo>
                  <a:lnTo>
                    <a:pt x="693869" y="2116777"/>
                  </a:lnTo>
                  <a:lnTo>
                    <a:pt x="665606" y="2113604"/>
                  </a:lnTo>
                  <a:lnTo>
                    <a:pt x="637661" y="2109478"/>
                  </a:lnTo>
                  <a:lnTo>
                    <a:pt x="609398" y="2105353"/>
                  </a:lnTo>
                  <a:lnTo>
                    <a:pt x="581453" y="2100593"/>
                  </a:lnTo>
                  <a:lnTo>
                    <a:pt x="553825" y="2095199"/>
                  </a:lnTo>
                  <a:lnTo>
                    <a:pt x="525880" y="2089487"/>
                  </a:lnTo>
                  <a:lnTo>
                    <a:pt x="498252" y="2083458"/>
                  </a:lnTo>
                  <a:lnTo>
                    <a:pt x="470624" y="2076476"/>
                  </a:lnTo>
                  <a:lnTo>
                    <a:pt x="443314" y="2069495"/>
                  </a:lnTo>
                  <a:lnTo>
                    <a:pt x="416321" y="2061879"/>
                  </a:lnTo>
                  <a:lnTo>
                    <a:pt x="389011" y="2053629"/>
                  </a:lnTo>
                  <a:lnTo>
                    <a:pt x="362019" y="2045378"/>
                  </a:lnTo>
                  <a:lnTo>
                    <a:pt x="335343" y="2036176"/>
                  </a:lnTo>
                  <a:lnTo>
                    <a:pt x="308668" y="2026656"/>
                  </a:lnTo>
                  <a:lnTo>
                    <a:pt x="282311" y="2016502"/>
                  </a:lnTo>
                  <a:lnTo>
                    <a:pt x="255953" y="2006030"/>
                  </a:lnTo>
                  <a:lnTo>
                    <a:pt x="229913" y="1994923"/>
                  </a:lnTo>
                  <a:lnTo>
                    <a:pt x="203556" y="1983499"/>
                  </a:lnTo>
                  <a:lnTo>
                    <a:pt x="177833" y="1971441"/>
                  </a:lnTo>
                  <a:lnTo>
                    <a:pt x="152429" y="1959065"/>
                  </a:lnTo>
                  <a:lnTo>
                    <a:pt x="127024" y="1946372"/>
                  </a:lnTo>
                  <a:lnTo>
                    <a:pt x="101619" y="1933044"/>
                  </a:lnTo>
                  <a:lnTo>
                    <a:pt x="76532" y="1919399"/>
                  </a:lnTo>
                  <a:lnTo>
                    <a:pt x="51762" y="1905437"/>
                  </a:lnTo>
                  <a:lnTo>
                    <a:pt x="27310" y="1890523"/>
                  </a:lnTo>
                  <a:lnTo>
                    <a:pt x="2858" y="1875291"/>
                  </a:lnTo>
                  <a:lnTo>
                    <a:pt x="0" y="1888301"/>
                  </a:lnTo>
                  <a:lnTo>
                    <a:pt x="0" y="1870531"/>
                  </a:lnTo>
                  <a:lnTo>
                    <a:pt x="952" y="1850222"/>
                  </a:lnTo>
                  <a:lnTo>
                    <a:pt x="2223" y="1829913"/>
                  </a:lnTo>
                  <a:lnTo>
                    <a:pt x="3493" y="1809604"/>
                  </a:lnTo>
                  <a:lnTo>
                    <a:pt x="5398" y="1790247"/>
                  </a:lnTo>
                  <a:lnTo>
                    <a:pt x="6986" y="1770573"/>
                  </a:lnTo>
                  <a:lnTo>
                    <a:pt x="9209" y="1750898"/>
                  </a:lnTo>
                  <a:lnTo>
                    <a:pt x="11749" y="1732176"/>
                  </a:lnTo>
                  <a:lnTo>
                    <a:pt x="14290" y="1713136"/>
                  </a:lnTo>
                  <a:lnTo>
                    <a:pt x="17148" y="1694414"/>
                  </a:lnTo>
                  <a:lnTo>
                    <a:pt x="20006" y="1676009"/>
                  </a:lnTo>
                  <a:lnTo>
                    <a:pt x="23499" y="1657604"/>
                  </a:lnTo>
                  <a:lnTo>
                    <a:pt x="26992" y="1639834"/>
                  </a:lnTo>
                  <a:lnTo>
                    <a:pt x="30486" y="1621746"/>
                  </a:lnTo>
                  <a:lnTo>
                    <a:pt x="34931" y="1604293"/>
                  </a:lnTo>
                  <a:lnTo>
                    <a:pt x="38742" y="1586840"/>
                  </a:lnTo>
                  <a:lnTo>
                    <a:pt x="43188" y="1569704"/>
                  </a:lnTo>
                  <a:lnTo>
                    <a:pt x="47951" y="1552569"/>
                  </a:lnTo>
                  <a:lnTo>
                    <a:pt x="52715" y="1536068"/>
                  </a:lnTo>
                  <a:lnTo>
                    <a:pt x="57796" y="1519249"/>
                  </a:lnTo>
                  <a:lnTo>
                    <a:pt x="62877" y="1503066"/>
                  </a:lnTo>
                  <a:lnTo>
                    <a:pt x="68593" y="1486564"/>
                  </a:lnTo>
                  <a:lnTo>
                    <a:pt x="73991" y="1470698"/>
                  </a:lnTo>
                  <a:lnTo>
                    <a:pt x="80025" y="1455149"/>
                  </a:lnTo>
                  <a:lnTo>
                    <a:pt x="86059" y="1439283"/>
                  </a:lnTo>
                  <a:lnTo>
                    <a:pt x="92410" y="1424051"/>
                  </a:lnTo>
                  <a:lnTo>
                    <a:pt x="98761" y="1409137"/>
                  </a:lnTo>
                  <a:lnTo>
                    <a:pt x="105430" y="1393905"/>
                  </a:lnTo>
                  <a:lnTo>
                    <a:pt x="112098" y="1378990"/>
                  </a:lnTo>
                  <a:lnTo>
                    <a:pt x="119402" y="1364393"/>
                  </a:lnTo>
                  <a:lnTo>
                    <a:pt x="126706" y="1350114"/>
                  </a:lnTo>
                  <a:lnTo>
                    <a:pt x="134010" y="1335834"/>
                  </a:lnTo>
                  <a:lnTo>
                    <a:pt x="141632" y="1321871"/>
                  </a:lnTo>
                  <a:lnTo>
                    <a:pt x="149571" y="1307909"/>
                  </a:lnTo>
                  <a:lnTo>
                    <a:pt x="157510" y="1294264"/>
                  </a:lnTo>
                  <a:lnTo>
                    <a:pt x="165766" y="1280936"/>
                  </a:lnTo>
                  <a:lnTo>
                    <a:pt x="174023" y="1267291"/>
                  </a:lnTo>
                  <a:lnTo>
                    <a:pt x="182597" y="1253963"/>
                  </a:lnTo>
                  <a:lnTo>
                    <a:pt x="191171" y="1241270"/>
                  </a:lnTo>
                  <a:lnTo>
                    <a:pt x="200380" y="1228260"/>
                  </a:lnTo>
                  <a:lnTo>
                    <a:pt x="209589" y="1215884"/>
                  </a:lnTo>
                  <a:lnTo>
                    <a:pt x="218799" y="1203191"/>
                  </a:lnTo>
                  <a:lnTo>
                    <a:pt x="228008" y="1191133"/>
                  </a:lnTo>
                  <a:lnTo>
                    <a:pt x="237852" y="1178757"/>
                  </a:lnTo>
                  <a:lnTo>
                    <a:pt x="247697" y="1167016"/>
                  </a:lnTo>
                  <a:lnTo>
                    <a:pt x="257541" y="1155275"/>
                  </a:lnTo>
                  <a:lnTo>
                    <a:pt x="267703" y="1143533"/>
                  </a:lnTo>
                  <a:lnTo>
                    <a:pt x="278182" y="1132110"/>
                  </a:lnTo>
                  <a:lnTo>
                    <a:pt x="288662" y="1120686"/>
                  </a:lnTo>
                  <a:lnTo>
                    <a:pt x="298824" y="1109579"/>
                  </a:lnTo>
                  <a:lnTo>
                    <a:pt x="309938" y="1098473"/>
                  </a:lnTo>
                  <a:lnTo>
                    <a:pt x="320735" y="1087684"/>
                  </a:lnTo>
                  <a:lnTo>
                    <a:pt x="331850" y="1076895"/>
                  </a:lnTo>
                  <a:lnTo>
                    <a:pt x="343282" y="1066423"/>
                  </a:lnTo>
                  <a:lnTo>
                    <a:pt x="354715" y="1055951"/>
                  </a:lnTo>
                  <a:lnTo>
                    <a:pt x="366147" y="1045797"/>
                  </a:lnTo>
                  <a:lnTo>
                    <a:pt x="377897" y="1035642"/>
                  </a:lnTo>
                  <a:lnTo>
                    <a:pt x="389964" y="1025805"/>
                  </a:lnTo>
                  <a:lnTo>
                    <a:pt x="401714" y="1015968"/>
                  </a:lnTo>
                  <a:lnTo>
                    <a:pt x="414099" y="1006448"/>
                  </a:lnTo>
                  <a:lnTo>
                    <a:pt x="426801" y="996928"/>
                  </a:lnTo>
                  <a:lnTo>
                    <a:pt x="439186" y="987408"/>
                  </a:lnTo>
                  <a:lnTo>
                    <a:pt x="451571" y="977888"/>
                  </a:lnTo>
                  <a:lnTo>
                    <a:pt x="477293" y="960118"/>
                  </a:lnTo>
                  <a:lnTo>
                    <a:pt x="481421" y="957262"/>
                  </a:lnTo>
                  <a:close/>
                  <a:moveTo>
                    <a:pt x="839471" y="0"/>
                  </a:moveTo>
                  <a:lnTo>
                    <a:pt x="852171" y="0"/>
                  </a:lnTo>
                  <a:lnTo>
                    <a:pt x="865506" y="0"/>
                  </a:lnTo>
                  <a:lnTo>
                    <a:pt x="878206" y="636"/>
                  </a:lnTo>
                  <a:lnTo>
                    <a:pt x="890906" y="1271"/>
                  </a:lnTo>
                  <a:lnTo>
                    <a:pt x="903288" y="2542"/>
                  </a:lnTo>
                  <a:lnTo>
                    <a:pt x="915988" y="3813"/>
                  </a:lnTo>
                  <a:lnTo>
                    <a:pt x="928371" y="5719"/>
                  </a:lnTo>
                  <a:lnTo>
                    <a:pt x="940436" y="7943"/>
                  </a:lnTo>
                  <a:lnTo>
                    <a:pt x="952818" y="10167"/>
                  </a:lnTo>
                  <a:lnTo>
                    <a:pt x="964883" y="12708"/>
                  </a:lnTo>
                  <a:lnTo>
                    <a:pt x="976631" y="15568"/>
                  </a:lnTo>
                  <a:lnTo>
                    <a:pt x="988696" y="19062"/>
                  </a:lnTo>
                  <a:lnTo>
                    <a:pt x="1000443" y="22239"/>
                  </a:lnTo>
                  <a:lnTo>
                    <a:pt x="1011873" y="26052"/>
                  </a:lnTo>
                  <a:lnTo>
                    <a:pt x="1023621" y="30182"/>
                  </a:lnTo>
                  <a:lnTo>
                    <a:pt x="1034733" y="34630"/>
                  </a:lnTo>
                  <a:lnTo>
                    <a:pt x="1046163" y="39395"/>
                  </a:lnTo>
                  <a:lnTo>
                    <a:pt x="1057276" y="44161"/>
                  </a:lnTo>
                  <a:lnTo>
                    <a:pt x="1068388" y="48926"/>
                  </a:lnTo>
                  <a:lnTo>
                    <a:pt x="1079183" y="54645"/>
                  </a:lnTo>
                  <a:lnTo>
                    <a:pt x="1089661" y="60046"/>
                  </a:lnTo>
                  <a:lnTo>
                    <a:pt x="1100456" y="66082"/>
                  </a:lnTo>
                  <a:lnTo>
                    <a:pt x="1110616" y="72119"/>
                  </a:lnTo>
                  <a:lnTo>
                    <a:pt x="1120776" y="78790"/>
                  </a:lnTo>
                  <a:lnTo>
                    <a:pt x="1130936" y="85462"/>
                  </a:lnTo>
                  <a:lnTo>
                    <a:pt x="1140461" y="92134"/>
                  </a:lnTo>
                  <a:lnTo>
                    <a:pt x="1150303" y="99123"/>
                  </a:lnTo>
                  <a:lnTo>
                    <a:pt x="1159828" y="106430"/>
                  </a:lnTo>
                  <a:lnTo>
                    <a:pt x="1169353" y="114055"/>
                  </a:lnTo>
                  <a:lnTo>
                    <a:pt x="1178561" y="121680"/>
                  </a:lnTo>
                  <a:lnTo>
                    <a:pt x="1187133" y="129623"/>
                  </a:lnTo>
                  <a:lnTo>
                    <a:pt x="1196023" y="137883"/>
                  </a:lnTo>
                  <a:lnTo>
                    <a:pt x="1204596" y="146143"/>
                  </a:lnTo>
                  <a:lnTo>
                    <a:pt x="1213168" y="155039"/>
                  </a:lnTo>
                  <a:lnTo>
                    <a:pt x="1221106" y="163299"/>
                  </a:lnTo>
                  <a:lnTo>
                    <a:pt x="1229043" y="172513"/>
                  </a:lnTo>
                  <a:lnTo>
                    <a:pt x="1236981" y="181726"/>
                  </a:lnTo>
                  <a:lnTo>
                    <a:pt x="1244283" y="190939"/>
                  </a:lnTo>
                  <a:lnTo>
                    <a:pt x="1251586" y="200153"/>
                  </a:lnTo>
                  <a:lnTo>
                    <a:pt x="1258888" y="210001"/>
                  </a:lnTo>
                  <a:lnTo>
                    <a:pt x="1265556" y="219850"/>
                  </a:lnTo>
                  <a:lnTo>
                    <a:pt x="1272223" y="230017"/>
                  </a:lnTo>
                  <a:lnTo>
                    <a:pt x="1278256" y="240183"/>
                  </a:lnTo>
                  <a:lnTo>
                    <a:pt x="1284606" y="250667"/>
                  </a:lnTo>
                  <a:lnTo>
                    <a:pt x="1290321" y="261151"/>
                  </a:lnTo>
                  <a:lnTo>
                    <a:pt x="1296353" y="271953"/>
                  </a:lnTo>
                  <a:lnTo>
                    <a:pt x="1301433" y="282755"/>
                  </a:lnTo>
                  <a:lnTo>
                    <a:pt x="1306831" y="293239"/>
                  </a:lnTo>
                  <a:lnTo>
                    <a:pt x="1311593" y="304359"/>
                  </a:lnTo>
                  <a:lnTo>
                    <a:pt x="1316356" y="315796"/>
                  </a:lnTo>
                  <a:lnTo>
                    <a:pt x="1320483" y="327234"/>
                  </a:lnTo>
                  <a:lnTo>
                    <a:pt x="1324293" y="338671"/>
                  </a:lnTo>
                  <a:lnTo>
                    <a:pt x="1328421" y="350426"/>
                  </a:lnTo>
                  <a:lnTo>
                    <a:pt x="1331913" y="362181"/>
                  </a:lnTo>
                  <a:lnTo>
                    <a:pt x="1335088" y="373936"/>
                  </a:lnTo>
                  <a:lnTo>
                    <a:pt x="1337946" y="386009"/>
                  </a:lnTo>
                  <a:lnTo>
                    <a:pt x="1340803" y="398081"/>
                  </a:lnTo>
                  <a:lnTo>
                    <a:pt x="1343026" y="410472"/>
                  </a:lnTo>
                  <a:lnTo>
                    <a:pt x="1344931" y="422862"/>
                  </a:lnTo>
                  <a:lnTo>
                    <a:pt x="1346518" y="435252"/>
                  </a:lnTo>
                  <a:lnTo>
                    <a:pt x="1348106" y="447643"/>
                  </a:lnTo>
                  <a:lnTo>
                    <a:pt x="1349058" y="460033"/>
                  </a:lnTo>
                  <a:lnTo>
                    <a:pt x="1350011" y="472741"/>
                  </a:lnTo>
                  <a:lnTo>
                    <a:pt x="1350646" y="485449"/>
                  </a:lnTo>
                  <a:lnTo>
                    <a:pt x="1350963" y="498475"/>
                  </a:lnTo>
                  <a:lnTo>
                    <a:pt x="1350646" y="513407"/>
                  </a:lnTo>
                  <a:lnTo>
                    <a:pt x="1349693" y="528975"/>
                  </a:lnTo>
                  <a:lnTo>
                    <a:pt x="1348423" y="543907"/>
                  </a:lnTo>
                  <a:lnTo>
                    <a:pt x="1347153" y="558521"/>
                  </a:lnTo>
                  <a:lnTo>
                    <a:pt x="1345248" y="573453"/>
                  </a:lnTo>
                  <a:lnTo>
                    <a:pt x="1342708" y="588067"/>
                  </a:lnTo>
                  <a:lnTo>
                    <a:pt x="1339851" y="602682"/>
                  </a:lnTo>
                  <a:lnTo>
                    <a:pt x="1336358" y="616660"/>
                  </a:lnTo>
                  <a:lnTo>
                    <a:pt x="1332866" y="631275"/>
                  </a:lnTo>
                  <a:lnTo>
                    <a:pt x="1328738" y="645254"/>
                  </a:lnTo>
                  <a:lnTo>
                    <a:pt x="1324293" y="658915"/>
                  </a:lnTo>
                  <a:lnTo>
                    <a:pt x="1319531" y="672576"/>
                  </a:lnTo>
                  <a:lnTo>
                    <a:pt x="1314133" y="685920"/>
                  </a:lnTo>
                  <a:lnTo>
                    <a:pt x="1308418" y="699263"/>
                  </a:lnTo>
                  <a:lnTo>
                    <a:pt x="1302386" y="712607"/>
                  </a:lnTo>
                  <a:lnTo>
                    <a:pt x="1296353" y="725315"/>
                  </a:lnTo>
                  <a:lnTo>
                    <a:pt x="1289368" y="738023"/>
                  </a:lnTo>
                  <a:lnTo>
                    <a:pt x="1282383" y="750413"/>
                  </a:lnTo>
                  <a:lnTo>
                    <a:pt x="1275081" y="762486"/>
                  </a:lnTo>
                  <a:lnTo>
                    <a:pt x="1267143" y="774559"/>
                  </a:lnTo>
                  <a:lnTo>
                    <a:pt x="1259206" y="786313"/>
                  </a:lnTo>
                  <a:lnTo>
                    <a:pt x="1250633" y="797751"/>
                  </a:lnTo>
                  <a:lnTo>
                    <a:pt x="1242061" y="809188"/>
                  </a:lnTo>
                  <a:lnTo>
                    <a:pt x="1232853" y="819990"/>
                  </a:lnTo>
                  <a:lnTo>
                    <a:pt x="1223963" y="830792"/>
                  </a:lnTo>
                  <a:lnTo>
                    <a:pt x="1214121" y="841276"/>
                  </a:lnTo>
                  <a:lnTo>
                    <a:pt x="1204278" y="851442"/>
                  </a:lnTo>
                  <a:lnTo>
                    <a:pt x="1193801" y="860974"/>
                  </a:lnTo>
                  <a:lnTo>
                    <a:pt x="1183323" y="870822"/>
                  </a:lnTo>
                  <a:lnTo>
                    <a:pt x="1172528" y="880036"/>
                  </a:lnTo>
                  <a:lnTo>
                    <a:pt x="1161733" y="889249"/>
                  </a:lnTo>
                  <a:lnTo>
                    <a:pt x="1150303" y="897827"/>
                  </a:lnTo>
                  <a:lnTo>
                    <a:pt x="1134746" y="909264"/>
                  </a:lnTo>
                  <a:lnTo>
                    <a:pt x="1118236" y="920066"/>
                  </a:lnTo>
                  <a:lnTo>
                    <a:pt x="1101408" y="929915"/>
                  </a:lnTo>
                  <a:lnTo>
                    <a:pt x="1084581" y="939446"/>
                  </a:lnTo>
                  <a:lnTo>
                    <a:pt x="1066801" y="948342"/>
                  </a:lnTo>
                  <a:lnTo>
                    <a:pt x="1048703" y="956602"/>
                  </a:lnTo>
                  <a:lnTo>
                    <a:pt x="1040131" y="960414"/>
                  </a:lnTo>
                  <a:lnTo>
                    <a:pt x="1030606" y="963909"/>
                  </a:lnTo>
                  <a:lnTo>
                    <a:pt x="1021398" y="967722"/>
                  </a:lnTo>
                  <a:lnTo>
                    <a:pt x="1011873" y="970899"/>
                  </a:lnTo>
                  <a:lnTo>
                    <a:pt x="1002348" y="973758"/>
                  </a:lnTo>
                  <a:lnTo>
                    <a:pt x="993141" y="976617"/>
                  </a:lnTo>
                  <a:lnTo>
                    <a:pt x="983616" y="979794"/>
                  </a:lnTo>
                  <a:lnTo>
                    <a:pt x="973773" y="982018"/>
                  </a:lnTo>
                  <a:lnTo>
                    <a:pt x="963931" y="984560"/>
                  </a:lnTo>
                  <a:lnTo>
                    <a:pt x="954088" y="986466"/>
                  </a:lnTo>
                  <a:lnTo>
                    <a:pt x="944246" y="988372"/>
                  </a:lnTo>
                  <a:lnTo>
                    <a:pt x="934403" y="990596"/>
                  </a:lnTo>
                  <a:lnTo>
                    <a:pt x="924561" y="991867"/>
                  </a:lnTo>
                  <a:lnTo>
                    <a:pt x="914401" y="993455"/>
                  </a:lnTo>
                  <a:lnTo>
                    <a:pt x="904241" y="994409"/>
                  </a:lnTo>
                  <a:lnTo>
                    <a:pt x="893763" y="995362"/>
                  </a:lnTo>
                  <a:lnTo>
                    <a:pt x="883603" y="995997"/>
                  </a:lnTo>
                  <a:lnTo>
                    <a:pt x="873126" y="996632"/>
                  </a:lnTo>
                  <a:lnTo>
                    <a:pt x="862648" y="996950"/>
                  </a:lnTo>
                  <a:lnTo>
                    <a:pt x="852171" y="996950"/>
                  </a:lnTo>
                  <a:lnTo>
                    <a:pt x="840423" y="996950"/>
                  </a:lnTo>
                  <a:lnTo>
                    <a:pt x="828358" y="996315"/>
                  </a:lnTo>
                  <a:lnTo>
                    <a:pt x="816293" y="995679"/>
                  </a:lnTo>
                  <a:lnTo>
                    <a:pt x="804546" y="994726"/>
                  </a:lnTo>
                  <a:lnTo>
                    <a:pt x="792798" y="993455"/>
                  </a:lnTo>
                  <a:lnTo>
                    <a:pt x="781368" y="992185"/>
                  </a:lnTo>
                  <a:lnTo>
                    <a:pt x="769621" y="990278"/>
                  </a:lnTo>
                  <a:lnTo>
                    <a:pt x="758191" y="988054"/>
                  </a:lnTo>
                  <a:lnTo>
                    <a:pt x="746761" y="985831"/>
                  </a:lnTo>
                  <a:lnTo>
                    <a:pt x="735331" y="983289"/>
                  </a:lnTo>
                  <a:lnTo>
                    <a:pt x="724218" y="980430"/>
                  </a:lnTo>
                  <a:lnTo>
                    <a:pt x="713106" y="977253"/>
                  </a:lnTo>
                  <a:lnTo>
                    <a:pt x="702311" y="973758"/>
                  </a:lnTo>
                  <a:lnTo>
                    <a:pt x="691198" y="970263"/>
                  </a:lnTo>
                  <a:lnTo>
                    <a:pt x="680721" y="966768"/>
                  </a:lnTo>
                  <a:lnTo>
                    <a:pt x="670243" y="962321"/>
                  </a:lnTo>
                  <a:lnTo>
                    <a:pt x="659448" y="958190"/>
                  </a:lnTo>
                  <a:lnTo>
                    <a:pt x="648971" y="953425"/>
                  </a:lnTo>
                  <a:lnTo>
                    <a:pt x="638811" y="948659"/>
                  </a:lnTo>
                  <a:lnTo>
                    <a:pt x="628651" y="943894"/>
                  </a:lnTo>
                  <a:lnTo>
                    <a:pt x="618491" y="938493"/>
                  </a:lnTo>
                  <a:lnTo>
                    <a:pt x="608648" y="933410"/>
                  </a:lnTo>
                  <a:lnTo>
                    <a:pt x="599123" y="927373"/>
                  </a:lnTo>
                  <a:lnTo>
                    <a:pt x="589281" y="921655"/>
                  </a:lnTo>
                  <a:lnTo>
                    <a:pt x="579756" y="915618"/>
                  </a:lnTo>
                  <a:lnTo>
                    <a:pt x="570548" y="909264"/>
                  </a:lnTo>
                  <a:lnTo>
                    <a:pt x="561023" y="902910"/>
                  </a:lnTo>
                  <a:lnTo>
                    <a:pt x="552133" y="895921"/>
                  </a:lnTo>
                  <a:lnTo>
                    <a:pt x="543561" y="889249"/>
                  </a:lnTo>
                  <a:lnTo>
                    <a:pt x="534671" y="881942"/>
                  </a:lnTo>
                  <a:lnTo>
                    <a:pt x="526098" y="874952"/>
                  </a:lnTo>
                  <a:lnTo>
                    <a:pt x="517526" y="867328"/>
                  </a:lnTo>
                  <a:lnTo>
                    <a:pt x="508318" y="858750"/>
                  </a:lnTo>
                  <a:lnTo>
                    <a:pt x="499428" y="849854"/>
                  </a:lnTo>
                  <a:lnTo>
                    <a:pt x="490538" y="840958"/>
                  </a:lnTo>
                  <a:lnTo>
                    <a:pt x="481648" y="831427"/>
                  </a:lnTo>
                  <a:lnTo>
                    <a:pt x="473711" y="821896"/>
                  </a:lnTo>
                  <a:lnTo>
                    <a:pt x="465456" y="812047"/>
                  </a:lnTo>
                  <a:lnTo>
                    <a:pt x="457518" y="801881"/>
                  </a:lnTo>
                  <a:lnTo>
                    <a:pt x="449898" y="791714"/>
                  </a:lnTo>
                  <a:lnTo>
                    <a:pt x="442596" y="781548"/>
                  </a:lnTo>
                  <a:lnTo>
                    <a:pt x="435293" y="770746"/>
                  </a:lnTo>
                  <a:lnTo>
                    <a:pt x="428626" y="759944"/>
                  </a:lnTo>
                  <a:lnTo>
                    <a:pt x="421958" y="749142"/>
                  </a:lnTo>
                  <a:lnTo>
                    <a:pt x="415608" y="738023"/>
                  </a:lnTo>
                  <a:lnTo>
                    <a:pt x="409576" y="726585"/>
                  </a:lnTo>
                  <a:lnTo>
                    <a:pt x="403861" y="715148"/>
                  </a:lnTo>
                  <a:lnTo>
                    <a:pt x="398463" y="703393"/>
                  </a:lnTo>
                  <a:lnTo>
                    <a:pt x="393383" y="691638"/>
                  </a:lnTo>
                  <a:lnTo>
                    <a:pt x="388303" y="679566"/>
                  </a:lnTo>
                  <a:lnTo>
                    <a:pt x="383858" y="667493"/>
                  </a:lnTo>
                  <a:lnTo>
                    <a:pt x="379731" y="655420"/>
                  </a:lnTo>
                  <a:lnTo>
                    <a:pt x="375603" y="643030"/>
                  </a:lnTo>
                  <a:lnTo>
                    <a:pt x="372111" y="630322"/>
                  </a:lnTo>
                  <a:lnTo>
                    <a:pt x="368936" y="617614"/>
                  </a:lnTo>
                  <a:lnTo>
                    <a:pt x="365443" y="604588"/>
                  </a:lnTo>
                  <a:lnTo>
                    <a:pt x="362903" y="591880"/>
                  </a:lnTo>
                  <a:lnTo>
                    <a:pt x="360681" y="578854"/>
                  </a:lnTo>
                  <a:lnTo>
                    <a:pt x="358776" y="565828"/>
                  </a:lnTo>
                  <a:lnTo>
                    <a:pt x="357188" y="552485"/>
                  </a:lnTo>
                  <a:lnTo>
                    <a:pt x="355601" y="539141"/>
                  </a:lnTo>
                  <a:lnTo>
                    <a:pt x="354648" y="525480"/>
                  </a:lnTo>
                  <a:lnTo>
                    <a:pt x="354331" y="511819"/>
                  </a:lnTo>
                  <a:lnTo>
                    <a:pt x="354013" y="498475"/>
                  </a:lnTo>
                  <a:lnTo>
                    <a:pt x="354331" y="485449"/>
                  </a:lnTo>
                  <a:lnTo>
                    <a:pt x="354648" y="472741"/>
                  </a:lnTo>
                  <a:lnTo>
                    <a:pt x="355601" y="460033"/>
                  </a:lnTo>
                  <a:lnTo>
                    <a:pt x="356871" y="447643"/>
                  </a:lnTo>
                  <a:lnTo>
                    <a:pt x="358141" y="434935"/>
                  </a:lnTo>
                  <a:lnTo>
                    <a:pt x="360046" y="422544"/>
                  </a:lnTo>
                  <a:lnTo>
                    <a:pt x="361951" y="410472"/>
                  </a:lnTo>
                  <a:lnTo>
                    <a:pt x="364173" y="397763"/>
                  </a:lnTo>
                  <a:lnTo>
                    <a:pt x="366713" y="385691"/>
                  </a:lnTo>
                  <a:lnTo>
                    <a:pt x="369888" y="373936"/>
                  </a:lnTo>
                  <a:lnTo>
                    <a:pt x="373063" y="361863"/>
                  </a:lnTo>
                  <a:lnTo>
                    <a:pt x="376556" y="350108"/>
                  </a:lnTo>
                  <a:lnTo>
                    <a:pt x="380683" y="338671"/>
                  </a:lnTo>
                  <a:lnTo>
                    <a:pt x="384493" y="326916"/>
                  </a:lnTo>
                  <a:lnTo>
                    <a:pt x="388621" y="315796"/>
                  </a:lnTo>
                  <a:lnTo>
                    <a:pt x="393383" y="304359"/>
                  </a:lnTo>
                  <a:lnTo>
                    <a:pt x="398146" y="293239"/>
                  </a:lnTo>
                  <a:lnTo>
                    <a:pt x="403543" y="282755"/>
                  </a:lnTo>
                  <a:lnTo>
                    <a:pt x="408623" y="271636"/>
                  </a:lnTo>
                  <a:lnTo>
                    <a:pt x="414656" y="261151"/>
                  </a:lnTo>
                  <a:lnTo>
                    <a:pt x="420371" y="250667"/>
                  </a:lnTo>
                  <a:lnTo>
                    <a:pt x="426721" y="240183"/>
                  </a:lnTo>
                  <a:lnTo>
                    <a:pt x="432753" y="230017"/>
                  </a:lnTo>
                  <a:lnTo>
                    <a:pt x="439421" y="219850"/>
                  </a:lnTo>
                  <a:lnTo>
                    <a:pt x="446088" y="210001"/>
                  </a:lnTo>
                  <a:lnTo>
                    <a:pt x="453391" y="200153"/>
                  </a:lnTo>
                  <a:lnTo>
                    <a:pt x="460693" y="190939"/>
                  </a:lnTo>
                  <a:lnTo>
                    <a:pt x="467996" y="181408"/>
                  </a:lnTo>
                  <a:lnTo>
                    <a:pt x="475933" y="172195"/>
                  </a:lnTo>
                  <a:lnTo>
                    <a:pt x="483871" y="163299"/>
                  </a:lnTo>
                  <a:lnTo>
                    <a:pt x="491808" y="154403"/>
                  </a:lnTo>
                  <a:lnTo>
                    <a:pt x="500381" y="146143"/>
                  </a:lnTo>
                  <a:lnTo>
                    <a:pt x="508953" y="137565"/>
                  </a:lnTo>
                  <a:lnTo>
                    <a:pt x="517526" y="129305"/>
                  </a:lnTo>
                  <a:lnTo>
                    <a:pt x="526416" y="121680"/>
                  </a:lnTo>
                  <a:lnTo>
                    <a:pt x="535623" y="113738"/>
                  </a:lnTo>
                  <a:lnTo>
                    <a:pt x="545148" y="106113"/>
                  </a:lnTo>
                  <a:lnTo>
                    <a:pt x="554673" y="99123"/>
                  </a:lnTo>
                  <a:lnTo>
                    <a:pt x="564516" y="92134"/>
                  </a:lnTo>
                  <a:lnTo>
                    <a:pt x="574041" y="85462"/>
                  </a:lnTo>
                  <a:lnTo>
                    <a:pt x="584201" y="78473"/>
                  </a:lnTo>
                  <a:lnTo>
                    <a:pt x="594361" y="72119"/>
                  </a:lnTo>
                  <a:lnTo>
                    <a:pt x="604838" y="66082"/>
                  </a:lnTo>
                  <a:lnTo>
                    <a:pt x="615316" y="60046"/>
                  </a:lnTo>
                  <a:lnTo>
                    <a:pt x="625793" y="54645"/>
                  </a:lnTo>
                  <a:lnTo>
                    <a:pt x="636906" y="48926"/>
                  </a:lnTo>
                  <a:lnTo>
                    <a:pt x="647701" y="44161"/>
                  </a:lnTo>
                  <a:lnTo>
                    <a:pt x="658813" y="39395"/>
                  </a:lnTo>
                  <a:lnTo>
                    <a:pt x="670243" y="34630"/>
                  </a:lnTo>
                  <a:lnTo>
                    <a:pt x="681356" y="30182"/>
                  </a:lnTo>
                  <a:lnTo>
                    <a:pt x="693103" y="26052"/>
                  </a:lnTo>
                  <a:lnTo>
                    <a:pt x="704533" y="22239"/>
                  </a:lnTo>
                  <a:lnTo>
                    <a:pt x="716281" y="19062"/>
                  </a:lnTo>
                  <a:lnTo>
                    <a:pt x="728346" y="15568"/>
                  </a:lnTo>
                  <a:lnTo>
                    <a:pt x="740093" y="12708"/>
                  </a:lnTo>
                  <a:lnTo>
                    <a:pt x="752158" y="10167"/>
                  </a:lnTo>
                  <a:lnTo>
                    <a:pt x="764541" y="7625"/>
                  </a:lnTo>
                  <a:lnTo>
                    <a:pt x="776606" y="5719"/>
                  </a:lnTo>
                  <a:lnTo>
                    <a:pt x="788988" y="3813"/>
                  </a:lnTo>
                  <a:lnTo>
                    <a:pt x="801688" y="2542"/>
                  </a:lnTo>
                  <a:lnTo>
                    <a:pt x="814071" y="1271"/>
                  </a:lnTo>
                  <a:lnTo>
                    <a:pt x="826771" y="636"/>
                  </a:lnTo>
                  <a:lnTo>
                    <a:pt x="839471" y="0"/>
                  </a:lnTo>
                  <a:close/>
                </a:path>
              </a:pathLst>
            </a:custGeom>
            <a:solidFill>
              <a:srgbClr val="F7F7F7"/>
            </a:solidFill>
            <a:ln>
              <a:noFill/>
            </a:ln>
          </p:spPr>
          <p:txBody>
            <a:bodyPr anchor="ctr">
              <a:normAutofit/>
              <a:scene3d>
                <a:camera prst="orthographicFront"/>
                <a:lightRig rig="threePt" dir="t"/>
              </a:scene3d>
              <a:sp3d>
                <a:contourClr>
                  <a:srgbClr val="FFFFFF"/>
                </a:contourClr>
              </a:sp3d>
            </a:bodyPr>
            <a:lstStyle/>
            <a:p>
              <a:pPr algn="ctr" fontAlgn="base">
                <a:defRPr/>
              </a:pPr>
              <a:endParaRPr lang="zh-CN" altLang="en-US" sz="2400" strike="noStrike" noProof="1">
                <a:solidFill>
                  <a:srgbClr val="FFFFFF"/>
                </a:solidFill>
              </a:endParaRPr>
            </a:p>
          </p:txBody>
        </p:sp>
      </p:grpSp>
      <p:sp>
        <p:nvSpPr>
          <p:cNvPr id="2" name="Title 1"/>
          <p:cNvSpPr>
            <a:spLocks noGrp="1"/>
          </p:cNvSpPr>
          <p:nvPr>
            <p:ph type="ctrTitle"/>
          </p:nvPr>
        </p:nvSpPr>
        <p:spPr>
          <a:xfrm>
            <a:off x="1608558" y="4342429"/>
            <a:ext cx="7258050" cy="824970"/>
          </a:xfrm>
        </p:spPr>
        <p:txBody>
          <a:bodyPr anchor="ctr" anchorCtr="0">
            <a:normAutofit/>
          </a:bodyPr>
          <a:lstStyle>
            <a:lvl1pPr algn="l">
              <a:defRPr sz="3600"/>
            </a:lvl1pPr>
          </a:lstStyle>
          <a:p>
            <a:pPr fontAlgn="auto"/>
            <a:r>
              <a:rPr lang="zh-CN" altLang="en-US" strike="noStrike" noProof="1" dirty="0" smtClean="0"/>
              <a:t>单击此处编辑母版标题样式</a:t>
            </a:r>
            <a:endParaRPr lang="en-US" strike="noStrike" noProof="1" dirty="0"/>
          </a:p>
        </p:txBody>
      </p:sp>
      <p:sp>
        <p:nvSpPr>
          <p:cNvPr id="3" name="Subtitle 2"/>
          <p:cNvSpPr>
            <a:spLocks noGrp="1"/>
          </p:cNvSpPr>
          <p:nvPr>
            <p:ph type="subTitle" idx="1"/>
          </p:nvPr>
        </p:nvSpPr>
        <p:spPr>
          <a:xfrm>
            <a:off x="1608558" y="5204967"/>
            <a:ext cx="7258050" cy="572104"/>
          </a:xfrm>
        </p:spPr>
        <p:txBody>
          <a:bodyPr anchor="ctr" anchorCtr="0">
            <a:normAutofit/>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auto"/>
            <a:r>
              <a:rPr lang="zh-CN" altLang="en-US" strike="noStrike" noProof="1" smtClean="0"/>
              <a:t>单击此处编辑母版副标题样式</a:t>
            </a:r>
            <a:endParaRPr lang="en-US" strike="noStrike" noProof="1" dirty="0"/>
          </a:p>
        </p:txBody>
      </p:sp>
      <p:sp>
        <p:nvSpPr>
          <p:cNvPr id="4" name="Date Placeholder 3"/>
          <p:cNvSpPr>
            <a:spLocks noGrp="1"/>
          </p:cNvSpPr>
          <p:nvPr>
            <p:ph type="dt" sz="half" idx="10"/>
          </p:nvPr>
        </p:nvSpPr>
        <p:spPr>
          <a:xfrm>
            <a:off x="628650" y="6356350"/>
            <a:ext cx="2057400" cy="365125"/>
          </a:xfrm>
          <a:prstGeom prst="rect">
            <a:avLst/>
          </a:prstGeom>
        </p:spPr>
        <p:txBody>
          <a:bodyPr vert="horz" lIns="91440" tIns="45720" rIns="91440" bIns="45720" rtlCol="0" anchor="ctr">
            <a:normAutofit/>
          </a:bodyPr>
          <a:lstStyle/>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5" name="Footer Placeholder 4"/>
          <p:cNvSpPr>
            <a:spLocks noGrp="1"/>
          </p:cNvSpPr>
          <p:nvPr>
            <p:ph type="ftr" sz="quarter" idx="11"/>
          </p:nvPr>
        </p:nvSpPr>
        <p:spPr>
          <a:xfrm>
            <a:off x="3028950" y="6356350"/>
            <a:ext cx="3086100" cy="365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6" name="Slide Number Placeholder 5"/>
          <p:cNvSpPr>
            <a:spLocks noGrp="1"/>
          </p:cNvSpPr>
          <p:nvPr>
            <p:ph type="sldNum" sz="quarter" idx="12"/>
          </p:nvPr>
        </p:nvSpPr>
        <p:spPr>
          <a:xfrm>
            <a:off x="6457950" y="6356350"/>
            <a:ext cx="2057400" cy="365125"/>
          </a:xfrm>
          <a:prstGeom prst="rect">
            <a:avLst/>
          </a:prstGeom>
        </p:spPr>
        <p:txBody>
          <a:bodyPr vert="horz" lIns="91440" tIns="45720" rIns="91440" bIns="45720" rtlCol="0" anchor="ctr">
            <a:normAutofit/>
          </a:bodyPr>
          <a:lstStyle/>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8" name="矩形 7"/>
          <p:cNvSpPr/>
          <p:nvPr/>
        </p:nvSpPr>
        <p:spPr>
          <a:xfrm>
            <a:off x="-4762" y="-19050"/>
            <a:ext cx="9153525" cy="1066800"/>
          </a:xfrm>
          <a:prstGeom prst="rect">
            <a:avLst/>
          </a:prstGeom>
          <a:solidFill>
            <a:srgbClr val="0080B2">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endParaRPr lang="zh-CN" altLang="en-US" sz="1800">
              <a:solidFill>
                <a:srgbClr val="FFFFFF"/>
              </a:solidFill>
              <a:latin typeface="Arial" panose="020B0604020202020204" pitchFamily="34" charset="0"/>
              <a:ea typeface="黑体" panose="02010609060101010101" charset="-122"/>
            </a:endParaRPr>
          </a:p>
        </p:txBody>
      </p:sp>
      <p:pic>
        <p:nvPicPr>
          <p:cNvPr id="43011" name="Picture 4" descr="WorldNetwork"/>
          <p:cNvPicPr>
            <a:picLocks noChangeAspect="1"/>
          </p:cNvPicPr>
          <p:nvPr/>
        </p:nvPicPr>
        <p:blipFill>
          <a:blip r:embed="rId2"/>
          <a:srcRect l="2383" t="32600" r="5203" b="45000"/>
          <a:stretch>
            <a:fillRect/>
          </a:stretch>
        </p:blipFill>
        <p:spPr>
          <a:xfrm>
            <a:off x="-9525" y="-19050"/>
            <a:ext cx="9153525" cy="1066800"/>
          </a:xfrm>
          <a:prstGeom prst="rect">
            <a:avLst/>
          </a:prstGeom>
          <a:noFill/>
          <a:ln w="9525">
            <a:noFill/>
          </a:ln>
        </p:spPr>
      </p:pic>
      <p:sp>
        <p:nvSpPr>
          <p:cNvPr id="3" name="Content Placeholder 2"/>
          <p:cNvSpPr>
            <a:spLocks noGrp="1"/>
          </p:cNvSpPr>
          <p:nvPr>
            <p:ph idx="1"/>
          </p:nvPr>
        </p:nvSpPr>
        <p:spPr/>
        <p:txBody>
          <a:bodyPr>
            <a:normAutofit/>
          </a:bodyPr>
          <a:lstStyle/>
          <a:p>
            <a:pPr lvl="0" fontAlgn="auto"/>
            <a:r>
              <a:rPr lang="zh-CN" altLang="en-US" strike="noStrike" noProof="1" dirty="0" smtClean="0"/>
              <a:t>单击此处编辑母版文本样式</a:t>
            </a:r>
            <a:endParaRPr lang="zh-CN" altLang="en-US" strike="noStrike" noProof="1" dirty="0" smtClean="0"/>
          </a:p>
          <a:p>
            <a:pPr lvl="1" fontAlgn="auto"/>
            <a:r>
              <a:rPr lang="zh-CN" altLang="en-US" strike="noStrike" noProof="1" dirty="0" smtClean="0"/>
              <a:t>第二级</a:t>
            </a:r>
            <a:endParaRPr lang="zh-CN" altLang="en-US" strike="noStrike" noProof="1" dirty="0" smtClean="0"/>
          </a:p>
          <a:p>
            <a:pPr lvl="2" fontAlgn="auto"/>
            <a:r>
              <a:rPr lang="zh-CN" altLang="en-US" strike="noStrike" noProof="1" dirty="0" smtClean="0"/>
              <a:t>第三级</a:t>
            </a:r>
            <a:endParaRPr lang="zh-CN" altLang="en-US" strike="noStrike" noProof="1" dirty="0" smtClean="0"/>
          </a:p>
          <a:p>
            <a:pPr lvl="3" fontAlgn="auto"/>
            <a:r>
              <a:rPr lang="zh-CN" altLang="en-US" strike="noStrike" noProof="1" dirty="0" smtClean="0"/>
              <a:t>第四级</a:t>
            </a:r>
            <a:endParaRPr lang="zh-CN" altLang="en-US" strike="noStrike" noProof="1" dirty="0" smtClean="0"/>
          </a:p>
          <a:p>
            <a:pPr lvl="4" fontAlgn="auto"/>
            <a:r>
              <a:rPr lang="zh-CN" altLang="en-US" strike="noStrike" noProof="1" dirty="0" smtClean="0"/>
              <a:t>第五级</a:t>
            </a:r>
            <a:endParaRPr lang="en-US" strike="noStrike" noProof="1" dirty="0"/>
          </a:p>
        </p:txBody>
      </p:sp>
      <p:sp>
        <p:nvSpPr>
          <p:cNvPr id="2" name="Title 1"/>
          <p:cNvSpPr>
            <a:spLocks noGrp="1"/>
          </p:cNvSpPr>
          <p:nvPr>
            <p:ph type="title"/>
          </p:nvPr>
        </p:nvSpPr>
        <p:spPr>
          <a:xfrm>
            <a:off x="628650" y="144281"/>
            <a:ext cx="7886700" cy="774000"/>
          </a:xfrm>
        </p:spPr>
        <p:txBody>
          <a:bodyPr>
            <a:normAutofit/>
          </a:bodyPr>
          <a:lstStyle>
            <a:lvl1pPr>
              <a:defRPr>
                <a:solidFill>
                  <a:schemeClr val="bg1"/>
                </a:solidFill>
              </a:defRPr>
            </a:lvl1pPr>
          </a:lstStyle>
          <a:p>
            <a:pPr fontAlgn="auto"/>
            <a:r>
              <a:rPr lang="zh-CN" altLang="en-US" strike="noStrike" noProof="1" smtClean="0"/>
              <a:t>单击此处编辑母版标题样式</a:t>
            </a:r>
            <a:endParaRPr lang="en-US" strike="noStrike" noProof="1" dirty="0"/>
          </a:p>
        </p:txBody>
      </p:sp>
      <p:sp>
        <p:nvSpPr>
          <p:cNvPr id="4" name="Date Placeholder 3"/>
          <p:cNvSpPr>
            <a:spLocks noGrp="1"/>
          </p:cNvSpPr>
          <p:nvPr>
            <p:ph type="dt" sz="half" idx="10"/>
          </p:nvPr>
        </p:nvSpPr>
        <p:spPr>
          <a:xfrm>
            <a:off x="628650" y="6356350"/>
            <a:ext cx="2057400" cy="365125"/>
          </a:xfrm>
          <a:prstGeom prst="rect">
            <a:avLst/>
          </a:prstGeom>
        </p:spPr>
        <p:txBody>
          <a:bodyPr vert="horz" lIns="91440" tIns="45720" rIns="91440" bIns="45720" rtlCol="0" anchor="ctr">
            <a:normAutofit/>
          </a:bodyPr>
          <a:lstStyle/>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5" name="Footer Placeholder 4"/>
          <p:cNvSpPr>
            <a:spLocks noGrp="1"/>
          </p:cNvSpPr>
          <p:nvPr>
            <p:ph type="ftr" sz="quarter" idx="11"/>
          </p:nvPr>
        </p:nvSpPr>
        <p:spPr>
          <a:xfrm>
            <a:off x="3028950" y="6356350"/>
            <a:ext cx="3086100" cy="365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6" name="Slide Number Placeholder 5"/>
          <p:cNvSpPr>
            <a:spLocks noGrp="1"/>
          </p:cNvSpPr>
          <p:nvPr>
            <p:ph type="sldNum" sz="quarter" idx="12"/>
          </p:nvPr>
        </p:nvSpPr>
        <p:spPr>
          <a:xfrm>
            <a:off x="6457950" y="6356350"/>
            <a:ext cx="2057400" cy="365125"/>
          </a:xfrm>
          <a:prstGeom prst="rect">
            <a:avLst/>
          </a:prstGeom>
        </p:spPr>
        <p:txBody>
          <a:bodyPr vert="horz" lIns="91440" tIns="45720" rIns="91440" bIns="45720" rtlCol="0" anchor="ctr">
            <a:normAutofit/>
          </a:bodyPr>
          <a:lstStyle/>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节标题">
    <p:spTree>
      <p:nvGrpSpPr>
        <p:cNvPr id="1" name=""/>
        <p:cNvGrpSpPr/>
        <p:nvPr/>
      </p:nvGrpSpPr>
      <p:grpSpPr>
        <a:xfrm>
          <a:off x="0" y="0"/>
          <a:ext cx="0" cy="0"/>
          <a:chOff x="0" y="0"/>
          <a:chExt cx="0" cy="0"/>
        </a:xfrm>
      </p:grpSpPr>
      <p:grpSp>
        <p:nvGrpSpPr>
          <p:cNvPr id="44034" name="组合 5"/>
          <p:cNvGrpSpPr/>
          <p:nvPr/>
        </p:nvGrpSpPr>
        <p:grpSpPr>
          <a:xfrm>
            <a:off x="2095500" y="2733675"/>
            <a:ext cx="4505325" cy="898525"/>
            <a:chOff x="3654071" y="2734409"/>
            <a:chExt cx="4842229" cy="897903"/>
          </a:xfrm>
        </p:grpSpPr>
        <p:sp>
          <p:nvSpPr>
            <p:cNvPr id="7" name="MH_Title"/>
            <p:cNvSpPr/>
            <p:nvPr>
              <p:custDataLst>
                <p:tags r:id="rId2"/>
              </p:custDataLst>
            </p:nvPr>
          </p:nvSpPr>
          <p:spPr>
            <a:xfrm>
              <a:off x="3654071" y="2966425"/>
              <a:ext cx="4842229" cy="665887"/>
            </a:xfrm>
            <a:prstGeom prst="rect">
              <a:avLst/>
            </a:prstGeom>
            <a:solidFill>
              <a:schemeClr val="accent1">
                <a:lumMod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108000" tIns="0" rIns="540000" bIns="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lnSpc>
                  <a:spcPct val="120000"/>
                </a:lnSpc>
              </a:pPr>
              <a:endParaRPr lang="zh-CN" altLang="en-US" sz="3200" b="1" dirty="0">
                <a:solidFill>
                  <a:srgbClr val="FFFFFF"/>
                </a:solidFill>
                <a:latin typeface="Arial" panose="020B0604020202020204" pitchFamily="34" charset="0"/>
                <a:ea typeface="黑体" panose="02010609060101010101" charset="-122"/>
              </a:endParaRPr>
            </a:p>
          </p:txBody>
        </p:sp>
        <p:sp>
          <p:nvSpPr>
            <p:cNvPr id="8" name="MH_Number"/>
            <p:cNvSpPr/>
            <p:nvPr>
              <p:custDataLst>
                <p:tags r:id="rId3"/>
              </p:custDataLst>
            </p:nvPr>
          </p:nvSpPr>
          <p:spPr>
            <a:xfrm>
              <a:off x="7722579" y="2734409"/>
              <a:ext cx="773721" cy="897901"/>
            </a:xfrm>
            <a:custGeom>
              <a:avLst/>
              <a:gdLst>
                <a:gd name="connsiteX0" fmla="*/ 0 w 640080"/>
                <a:gd name="connsiteY0" fmla="*/ 0 h 662940"/>
                <a:gd name="connsiteX1" fmla="*/ 0 w 640080"/>
                <a:gd name="connsiteY1" fmla="*/ 502920 h 662940"/>
                <a:gd name="connsiteX2" fmla="*/ 640080 w 640080"/>
                <a:gd name="connsiteY2" fmla="*/ 662940 h 662940"/>
                <a:gd name="connsiteX3" fmla="*/ 640080 w 640080"/>
                <a:gd name="connsiteY3" fmla="*/ 160020 h 662940"/>
                <a:gd name="connsiteX4" fmla="*/ 0 w 640080"/>
                <a:gd name="connsiteY4" fmla="*/ 0 h 6629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0080" h="662940">
                  <a:moveTo>
                    <a:pt x="0" y="0"/>
                  </a:moveTo>
                  <a:lnTo>
                    <a:pt x="0" y="502920"/>
                  </a:lnTo>
                  <a:lnTo>
                    <a:pt x="640080" y="662940"/>
                  </a:lnTo>
                  <a:lnTo>
                    <a:pt x="640080" y="160020"/>
                  </a:lnTo>
                  <a:lnTo>
                    <a:pt x="0" y="0"/>
                  </a:ln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fontAlgn="base"/>
              <a:endParaRPr strike="noStrike" noProof="1">
                <a:latin typeface="Arial" panose="020B0604020202020204" pitchFamily="34" charset="0"/>
                <a:ea typeface="宋体" panose="02010600030101010101" pitchFamily="2" charset="-122"/>
              </a:endParaRPr>
            </a:p>
          </p:txBody>
        </p:sp>
      </p:grpSp>
      <p:sp>
        <p:nvSpPr>
          <p:cNvPr id="2" name="KSO_ST1"/>
          <p:cNvSpPr>
            <a:spLocks noGrp="1"/>
          </p:cNvSpPr>
          <p:nvPr>
            <p:ph type="title" hasCustomPrompt="1"/>
          </p:nvPr>
        </p:nvSpPr>
        <p:spPr>
          <a:xfrm>
            <a:off x="2095587" y="2966425"/>
            <a:ext cx="4505153" cy="666000"/>
          </a:xfrm>
        </p:spPr>
        <p:txBody>
          <a:bodyPr lIns="180000" tIns="0" rIns="0" bIns="0" anchor="ctr" anchorCtr="0">
            <a:normAutofit/>
          </a:bodyPr>
          <a:lstStyle>
            <a:lvl1pPr algn="l">
              <a:defRPr sz="1800">
                <a:solidFill>
                  <a:schemeClr val="bg1"/>
                </a:solidFill>
                <a:effectLst/>
              </a:defRPr>
            </a:lvl1pPr>
          </a:lstStyle>
          <a:p>
            <a:pPr fontAlgn="auto"/>
            <a:r>
              <a:rPr lang="zh-CN" altLang="en-US" strike="noStrike" noProof="1" dirty="0" smtClean="0"/>
              <a:t>此处添加您的标题</a:t>
            </a:r>
            <a:endParaRPr lang="en-US" strike="noStrike" noProof="1" dirty="0"/>
          </a:p>
        </p:txBody>
      </p:sp>
      <p:sp>
        <p:nvSpPr>
          <p:cNvPr id="3" name="日期占位符 2"/>
          <p:cNvSpPr>
            <a:spLocks noGrp="1"/>
          </p:cNvSpPr>
          <p:nvPr>
            <p:ph type="dt" sz="half" idx="10"/>
          </p:nvPr>
        </p:nvSpPr>
        <p:spPr>
          <a:xfrm>
            <a:off x="628650" y="6356350"/>
            <a:ext cx="2057400" cy="365125"/>
          </a:xfrm>
          <a:prstGeom prst="rect">
            <a:avLst/>
          </a:prstGeom>
        </p:spPr>
        <p:txBody>
          <a:bodyPr vert="horz" lIns="91440" tIns="45720" rIns="91440" bIns="45720" rtlCol="0" anchor="ctr">
            <a:normAutofit/>
          </a:bodyPr>
          <a:lstStyle/>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4" name="页脚占位符 3"/>
          <p:cNvSpPr>
            <a:spLocks noGrp="1"/>
          </p:cNvSpPr>
          <p:nvPr>
            <p:ph type="ftr" sz="quarter" idx="11"/>
          </p:nvPr>
        </p:nvSpPr>
        <p:spPr>
          <a:xfrm>
            <a:off x="3028950" y="6356350"/>
            <a:ext cx="3086100" cy="365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5" name="灯片编号占位符 4"/>
          <p:cNvSpPr>
            <a:spLocks noGrp="1"/>
          </p:cNvSpPr>
          <p:nvPr>
            <p:ph type="sldNum" sz="quarter" idx="12"/>
          </p:nvPr>
        </p:nvSpPr>
        <p:spPr>
          <a:xfrm>
            <a:off x="6457950" y="6356350"/>
            <a:ext cx="2057400" cy="365125"/>
          </a:xfrm>
          <a:prstGeom prst="rect">
            <a:avLst/>
          </a:prstGeom>
        </p:spPr>
        <p:txBody>
          <a:bodyPr vert="horz" lIns="91440" tIns="45720" rIns="91440" bIns="45720" rtlCol="0" anchor="ctr">
            <a:normAutofit/>
          </a:bodyPr>
          <a:lstStyle/>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10" name="矩形 9"/>
          <p:cNvSpPr/>
          <p:nvPr/>
        </p:nvSpPr>
        <p:spPr>
          <a:xfrm>
            <a:off x="-4762" y="-19050"/>
            <a:ext cx="9153525" cy="1066800"/>
          </a:xfrm>
          <a:prstGeom prst="rect">
            <a:avLst/>
          </a:prstGeom>
          <a:solidFill>
            <a:srgbClr val="0080B2">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endParaRPr lang="zh-CN" altLang="en-US" sz="1800">
              <a:solidFill>
                <a:srgbClr val="FFFFFF"/>
              </a:solidFill>
              <a:latin typeface="Arial" panose="020B0604020202020204" pitchFamily="34" charset="0"/>
              <a:ea typeface="黑体" panose="02010609060101010101" charset="-122"/>
            </a:endParaRPr>
          </a:p>
        </p:txBody>
      </p:sp>
      <p:pic>
        <p:nvPicPr>
          <p:cNvPr id="45059" name="Picture 4" descr="WorldNetwork"/>
          <p:cNvPicPr>
            <a:picLocks noChangeAspect="1"/>
          </p:cNvPicPr>
          <p:nvPr/>
        </p:nvPicPr>
        <p:blipFill>
          <a:blip r:embed="rId2"/>
          <a:srcRect l="2383" t="32600" r="5203" b="45000"/>
          <a:stretch>
            <a:fillRect/>
          </a:stretch>
        </p:blipFill>
        <p:spPr>
          <a:xfrm>
            <a:off x="-9525" y="-19050"/>
            <a:ext cx="9153525" cy="1066800"/>
          </a:xfrm>
          <a:prstGeom prst="rect">
            <a:avLst/>
          </a:prstGeom>
          <a:noFill/>
          <a:ln w="9525">
            <a:noFill/>
          </a:ln>
        </p:spPr>
      </p:pic>
      <p:sp>
        <p:nvSpPr>
          <p:cNvPr id="2" name="Title 1"/>
          <p:cNvSpPr>
            <a:spLocks noGrp="1"/>
          </p:cNvSpPr>
          <p:nvPr>
            <p:ph type="title"/>
          </p:nvPr>
        </p:nvSpPr>
        <p:spPr/>
        <p:txBody>
          <a:bodyPr>
            <a:normAutofit/>
          </a:bodyPr>
          <a:lstStyle>
            <a:lvl1pPr>
              <a:defRPr>
                <a:solidFill>
                  <a:schemeClr val="bg1"/>
                </a:solidFill>
              </a:defRPr>
            </a:lvl1pPr>
          </a:lstStyle>
          <a:p>
            <a:pPr fontAlgn="auto"/>
            <a:r>
              <a:rPr lang="zh-CN" altLang="en-US" strike="noStrike" noProof="1" smtClean="0"/>
              <a:t>单击此处编辑母版标题样式</a:t>
            </a:r>
            <a:endParaRPr lang="en-US" strike="noStrike" noProof="1" dirty="0"/>
          </a:p>
        </p:txBody>
      </p:sp>
      <p:sp>
        <p:nvSpPr>
          <p:cNvPr id="3" name="Content Placeholder 2"/>
          <p:cNvSpPr>
            <a:spLocks noGrp="1"/>
          </p:cNvSpPr>
          <p:nvPr>
            <p:ph sz="half" idx="1"/>
          </p:nvPr>
        </p:nvSpPr>
        <p:spPr>
          <a:xfrm>
            <a:off x="628650" y="1825625"/>
            <a:ext cx="3886200" cy="4351338"/>
          </a:xfrm>
        </p:spPr>
        <p:txBody>
          <a:bodyPr>
            <a:normAutofit/>
          </a:bodyPr>
          <a:lstStyle/>
          <a:p>
            <a:pPr lvl="0" fontAlgn="auto"/>
            <a:r>
              <a:rPr lang="zh-CN" altLang="en-US" strike="noStrike" noProof="1" smtClean="0"/>
              <a:t>单击此处编辑母版文本样式</a:t>
            </a:r>
            <a:endParaRPr lang="zh-CN" altLang="en-US" strike="noStrike" noProof="1" smtClean="0"/>
          </a:p>
          <a:p>
            <a:pPr lvl="1" fontAlgn="auto"/>
            <a:r>
              <a:rPr lang="zh-CN" altLang="en-US" strike="noStrike" noProof="1" smtClean="0"/>
              <a:t>第二级</a:t>
            </a:r>
            <a:endParaRPr lang="zh-CN" altLang="en-US" strike="noStrike" noProof="1" smtClean="0"/>
          </a:p>
          <a:p>
            <a:pPr lvl="2" fontAlgn="auto"/>
            <a:r>
              <a:rPr lang="zh-CN" altLang="en-US" strike="noStrike" noProof="1" smtClean="0"/>
              <a:t>第三级</a:t>
            </a:r>
            <a:endParaRPr lang="zh-CN" altLang="en-US" strike="noStrike" noProof="1" smtClean="0"/>
          </a:p>
          <a:p>
            <a:pPr lvl="3" fontAlgn="auto"/>
            <a:r>
              <a:rPr lang="zh-CN" altLang="en-US" strike="noStrike" noProof="1" smtClean="0"/>
              <a:t>第四级</a:t>
            </a:r>
            <a:endParaRPr lang="zh-CN" altLang="en-US" strike="noStrike" noProof="1" smtClean="0"/>
          </a:p>
          <a:p>
            <a:pPr lvl="4" fontAlgn="auto"/>
            <a:r>
              <a:rPr lang="zh-CN" altLang="en-US" strike="noStrike" noProof="1" smtClean="0"/>
              <a:t>第五级</a:t>
            </a:r>
            <a:endParaRPr lang="en-US" strike="noStrike" noProof="1" dirty="0"/>
          </a:p>
        </p:txBody>
      </p:sp>
      <p:sp>
        <p:nvSpPr>
          <p:cNvPr id="4" name="Content Placeholder 3"/>
          <p:cNvSpPr>
            <a:spLocks noGrp="1"/>
          </p:cNvSpPr>
          <p:nvPr>
            <p:ph sz="half" idx="2"/>
          </p:nvPr>
        </p:nvSpPr>
        <p:spPr>
          <a:xfrm>
            <a:off x="4629150" y="1825625"/>
            <a:ext cx="3886200" cy="4351338"/>
          </a:xfrm>
        </p:spPr>
        <p:txBody>
          <a:bodyPr>
            <a:normAutofit/>
          </a:bodyPr>
          <a:lstStyle/>
          <a:p>
            <a:pPr lvl="0" fontAlgn="auto"/>
            <a:r>
              <a:rPr lang="zh-CN" altLang="en-US" strike="noStrike" noProof="1" smtClean="0"/>
              <a:t>单击此处编辑母版文本样式</a:t>
            </a:r>
            <a:endParaRPr lang="zh-CN" altLang="en-US" strike="noStrike" noProof="1" smtClean="0"/>
          </a:p>
          <a:p>
            <a:pPr lvl="1" fontAlgn="auto"/>
            <a:r>
              <a:rPr lang="zh-CN" altLang="en-US" strike="noStrike" noProof="1" smtClean="0"/>
              <a:t>第二级</a:t>
            </a:r>
            <a:endParaRPr lang="zh-CN" altLang="en-US" strike="noStrike" noProof="1" smtClean="0"/>
          </a:p>
          <a:p>
            <a:pPr lvl="2" fontAlgn="auto"/>
            <a:r>
              <a:rPr lang="zh-CN" altLang="en-US" strike="noStrike" noProof="1" smtClean="0"/>
              <a:t>第三级</a:t>
            </a:r>
            <a:endParaRPr lang="zh-CN" altLang="en-US" strike="noStrike" noProof="1" smtClean="0"/>
          </a:p>
          <a:p>
            <a:pPr lvl="3" fontAlgn="auto"/>
            <a:r>
              <a:rPr lang="zh-CN" altLang="en-US" strike="noStrike" noProof="1" smtClean="0"/>
              <a:t>第四级</a:t>
            </a:r>
            <a:endParaRPr lang="zh-CN" altLang="en-US" strike="noStrike" noProof="1" smtClean="0"/>
          </a:p>
          <a:p>
            <a:pPr lvl="4" fontAlgn="auto"/>
            <a:r>
              <a:rPr lang="zh-CN" altLang="en-US" strike="noStrike" noProof="1" smtClean="0"/>
              <a:t>第五级</a:t>
            </a:r>
            <a:endParaRPr lang="en-US" strike="noStrike" noProof="1" dirty="0"/>
          </a:p>
        </p:txBody>
      </p:sp>
      <p:sp>
        <p:nvSpPr>
          <p:cNvPr id="5" name="Date Placeholder 4"/>
          <p:cNvSpPr>
            <a:spLocks noGrp="1"/>
          </p:cNvSpPr>
          <p:nvPr>
            <p:ph type="dt" sz="half" idx="10"/>
          </p:nvPr>
        </p:nvSpPr>
        <p:spPr>
          <a:xfrm>
            <a:off x="628650" y="6356350"/>
            <a:ext cx="2057400" cy="365125"/>
          </a:xfrm>
          <a:prstGeom prst="rect">
            <a:avLst/>
          </a:prstGeom>
        </p:spPr>
        <p:txBody>
          <a:bodyPr vert="horz" lIns="91440" tIns="45720" rIns="91440" bIns="45720" rtlCol="0" anchor="ctr">
            <a:normAutofit/>
          </a:bodyPr>
          <a:lstStyle/>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6" name="Footer Placeholder 5"/>
          <p:cNvSpPr>
            <a:spLocks noGrp="1"/>
          </p:cNvSpPr>
          <p:nvPr>
            <p:ph type="ftr" sz="quarter" idx="11"/>
          </p:nvPr>
        </p:nvSpPr>
        <p:spPr>
          <a:xfrm>
            <a:off x="3028950" y="6356350"/>
            <a:ext cx="3086100" cy="365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7" name="Slide Number Placeholder 6"/>
          <p:cNvSpPr>
            <a:spLocks noGrp="1"/>
          </p:cNvSpPr>
          <p:nvPr>
            <p:ph type="sldNum" sz="quarter" idx="12"/>
          </p:nvPr>
        </p:nvSpPr>
        <p:spPr>
          <a:xfrm>
            <a:off x="6457950" y="6356350"/>
            <a:ext cx="2057400" cy="365125"/>
          </a:xfrm>
          <a:prstGeom prst="rect">
            <a:avLst/>
          </a:prstGeom>
        </p:spPr>
        <p:txBody>
          <a:bodyPr vert="horz" lIns="91440" tIns="45720" rIns="91440" bIns="45720" rtlCol="0" anchor="ctr">
            <a:normAutofit/>
          </a:bodyPr>
          <a:lstStyle/>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12" name="矩形 11"/>
          <p:cNvSpPr/>
          <p:nvPr/>
        </p:nvSpPr>
        <p:spPr>
          <a:xfrm>
            <a:off x="-4762" y="-19050"/>
            <a:ext cx="9153525" cy="1066800"/>
          </a:xfrm>
          <a:prstGeom prst="rect">
            <a:avLst/>
          </a:prstGeom>
          <a:solidFill>
            <a:srgbClr val="0080B2">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endParaRPr lang="zh-CN" altLang="en-US" sz="1800">
              <a:solidFill>
                <a:srgbClr val="FFFFFF"/>
              </a:solidFill>
              <a:latin typeface="Arial" panose="020B0604020202020204" pitchFamily="34" charset="0"/>
              <a:ea typeface="黑体" panose="02010609060101010101" charset="-122"/>
            </a:endParaRPr>
          </a:p>
        </p:txBody>
      </p:sp>
      <p:pic>
        <p:nvPicPr>
          <p:cNvPr id="46083" name="Picture 4" descr="WorldNetwork"/>
          <p:cNvPicPr>
            <a:picLocks noChangeAspect="1"/>
          </p:cNvPicPr>
          <p:nvPr/>
        </p:nvPicPr>
        <p:blipFill>
          <a:blip r:embed="rId2"/>
          <a:srcRect l="2383" t="32600" r="5203" b="45000"/>
          <a:stretch>
            <a:fillRect/>
          </a:stretch>
        </p:blipFill>
        <p:spPr>
          <a:xfrm>
            <a:off x="-9525" y="-19050"/>
            <a:ext cx="9153525" cy="1066800"/>
          </a:xfrm>
          <a:prstGeom prst="rect">
            <a:avLst/>
          </a:prstGeom>
          <a:noFill/>
          <a:ln w="9525">
            <a:noFill/>
          </a:ln>
        </p:spPr>
      </p:pic>
      <p:sp>
        <p:nvSpPr>
          <p:cNvPr id="2" name="Title 1"/>
          <p:cNvSpPr>
            <a:spLocks noGrp="1"/>
          </p:cNvSpPr>
          <p:nvPr>
            <p:ph type="title"/>
          </p:nvPr>
        </p:nvSpPr>
        <p:spPr>
          <a:xfrm>
            <a:off x="629841" y="144000"/>
            <a:ext cx="7886700" cy="774000"/>
          </a:xfrm>
        </p:spPr>
        <p:txBody>
          <a:bodyPr>
            <a:normAutofit/>
          </a:bodyPr>
          <a:lstStyle>
            <a:lvl1pPr>
              <a:defRPr>
                <a:solidFill>
                  <a:schemeClr val="bg1"/>
                </a:solidFill>
              </a:defRPr>
            </a:lvl1pPr>
          </a:lstStyle>
          <a:p>
            <a:pPr fontAlgn="auto"/>
            <a:r>
              <a:rPr lang="zh-CN" altLang="en-US" strike="noStrike" noProof="1" smtClean="0"/>
              <a:t>单击此处编辑母版标题样式</a:t>
            </a:r>
            <a:endParaRPr lang="en-US" strike="noStrike" noProof="1" dirty="0"/>
          </a:p>
        </p:txBody>
      </p:sp>
      <p:sp>
        <p:nvSpPr>
          <p:cNvPr id="3" name="Text Placeholder 2"/>
          <p:cNvSpPr>
            <a:spLocks noGrp="1"/>
          </p:cNvSpPr>
          <p:nvPr>
            <p:ph type="body" idx="1"/>
          </p:nvPr>
        </p:nvSpPr>
        <p:spPr>
          <a:xfrm>
            <a:off x="628651" y="1210800"/>
            <a:ext cx="3868340" cy="823912"/>
          </a:xfrm>
        </p:spPr>
        <p:txBody>
          <a:bodyPr anchor="b">
            <a:normAutofit/>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smtClean="0"/>
              <a:t>单击此处编辑母版文本样式</a:t>
            </a:r>
            <a:endParaRPr lang="zh-CN" altLang="en-US" strike="noStrike" noProof="1" smtClean="0"/>
          </a:p>
        </p:txBody>
      </p:sp>
      <p:sp>
        <p:nvSpPr>
          <p:cNvPr id="4" name="Content Placeholder 3"/>
          <p:cNvSpPr>
            <a:spLocks noGrp="1"/>
          </p:cNvSpPr>
          <p:nvPr>
            <p:ph sz="half" idx="2"/>
          </p:nvPr>
        </p:nvSpPr>
        <p:spPr>
          <a:xfrm>
            <a:off x="628651" y="2034711"/>
            <a:ext cx="3868340" cy="3841155"/>
          </a:xfrm>
        </p:spPr>
        <p:txBody>
          <a:bodyPr>
            <a:normAutofit/>
          </a:bodyPr>
          <a:lstStyle/>
          <a:p>
            <a:pPr lvl="0" fontAlgn="auto"/>
            <a:r>
              <a:rPr lang="zh-CN" altLang="en-US" strike="noStrike" noProof="1" dirty="0" smtClean="0"/>
              <a:t>单击此处编辑母版文本样式</a:t>
            </a:r>
            <a:endParaRPr lang="zh-CN" altLang="en-US" strike="noStrike" noProof="1" dirty="0" smtClean="0"/>
          </a:p>
          <a:p>
            <a:pPr lvl="1" fontAlgn="auto"/>
            <a:r>
              <a:rPr lang="zh-CN" altLang="en-US" strike="noStrike" noProof="1" dirty="0" smtClean="0"/>
              <a:t>第二级</a:t>
            </a:r>
            <a:endParaRPr lang="zh-CN" altLang="en-US" strike="noStrike" noProof="1" dirty="0" smtClean="0"/>
          </a:p>
          <a:p>
            <a:pPr lvl="2" fontAlgn="auto"/>
            <a:r>
              <a:rPr lang="zh-CN" altLang="en-US" strike="noStrike" noProof="1" dirty="0" smtClean="0"/>
              <a:t>第三级</a:t>
            </a:r>
            <a:endParaRPr lang="zh-CN" altLang="en-US" strike="noStrike" noProof="1" dirty="0" smtClean="0"/>
          </a:p>
          <a:p>
            <a:pPr lvl="3" fontAlgn="auto"/>
            <a:r>
              <a:rPr lang="zh-CN" altLang="en-US" strike="noStrike" noProof="1" dirty="0" smtClean="0"/>
              <a:t>第四级</a:t>
            </a:r>
            <a:endParaRPr lang="zh-CN" altLang="en-US" strike="noStrike" noProof="1" dirty="0" smtClean="0"/>
          </a:p>
          <a:p>
            <a:pPr lvl="4" fontAlgn="auto"/>
            <a:r>
              <a:rPr lang="zh-CN" altLang="en-US" strike="noStrike" noProof="1" dirty="0" smtClean="0"/>
              <a:t>第五级</a:t>
            </a:r>
            <a:endParaRPr lang="en-US" strike="noStrike" noProof="1" dirty="0"/>
          </a:p>
        </p:txBody>
      </p:sp>
      <p:sp>
        <p:nvSpPr>
          <p:cNvPr id="5" name="Text Placeholder 4"/>
          <p:cNvSpPr>
            <a:spLocks noGrp="1"/>
          </p:cNvSpPr>
          <p:nvPr>
            <p:ph type="body" sz="quarter" idx="3"/>
          </p:nvPr>
        </p:nvSpPr>
        <p:spPr>
          <a:xfrm>
            <a:off x="4627959" y="1210800"/>
            <a:ext cx="3887391" cy="823912"/>
          </a:xfrm>
        </p:spPr>
        <p:txBody>
          <a:bodyPr anchor="b">
            <a:normAutofit/>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smtClean="0"/>
              <a:t>单击此处编辑母版文本样式</a:t>
            </a:r>
            <a:endParaRPr lang="zh-CN" altLang="en-US" strike="noStrike" noProof="1" smtClean="0"/>
          </a:p>
        </p:txBody>
      </p:sp>
      <p:sp>
        <p:nvSpPr>
          <p:cNvPr id="6" name="Content Placeholder 5"/>
          <p:cNvSpPr>
            <a:spLocks noGrp="1"/>
          </p:cNvSpPr>
          <p:nvPr>
            <p:ph sz="quarter" idx="4"/>
          </p:nvPr>
        </p:nvSpPr>
        <p:spPr>
          <a:xfrm>
            <a:off x="4627959" y="2034711"/>
            <a:ext cx="3887391" cy="3841155"/>
          </a:xfrm>
        </p:spPr>
        <p:txBody>
          <a:bodyPr>
            <a:normAutofit/>
          </a:bodyPr>
          <a:lstStyle/>
          <a:p>
            <a:pPr lvl="0" fontAlgn="auto"/>
            <a:r>
              <a:rPr lang="zh-CN" altLang="en-US" strike="noStrike" noProof="1" smtClean="0"/>
              <a:t>单击此处编辑母版文本样式</a:t>
            </a:r>
            <a:endParaRPr lang="zh-CN" altLang="en-US" strike="noStrike" noProof="1" smtClean="0"/>
          </a:p>
          <a:p>
            <a:pPr lvl="1" fontAlgn="auto"/>
            <a:r>
              <a:rPr lang="zh-CN" altLang="en-US" strike="noStrike" noProof="1" smtClean="0"/>
              <a:t>第二级</a:t>
            </a:r>
            <a:endParaRPr lang="zh-CN" altLang="en-US" strike="noStrike" noProof="1" smtClean="0"/>
          </a:p>
          <a:p>
            <a:pPr lvl="2" fontAlgn="auto"/>
            <a:r>
              <a:rPr lang="zh-CN" altLang="en-US" strike="noStrike" noProof="1" smtClean="0"/>
              <a:t>第三级</a:t>
            </a:r>
            <a:endParaRPr lang="zh-CN" altLang="en-US" strike="noStrike" noProof="1" smtClean="0"/>
          </a:p>
          <a:p>
            <a:pPr lvl="3" fontAlgn="auto"/>
            <a:r>
              <a:rPr lang="zh-CN" altLang="en-US" strike="noStrike" noProof="1" smtClean="0"/>
              <a:t>第四级</a:t>
            </a:r>
            <a:endParaRPr lang="zh-CN" altLang="en-US" strike="noStrike" noProof="1" smtClean="0"/>
          </a:p>
          <a:p>
            <a:pPr lvl="4" fontAlgn="auto"/>
            <a:r>
              <a:rPr lang="zh-CN" altLang="en-US" strike="noStrike" noProof="1" smtClean="0"/>
              <a:t>第五级</a:t>
            </a:r>
            <a:endParaRPr lang="en-US" strike="noStrike" noProof="1" dirty="0"/>
          </a:p>
        </p:txBody>
      </p:sp>
      <p:sp>
        <p:nvSpPr>
          <p:cNvPr id="7" name="Date Placeholder 6"/>
          <p:cNvSpPr>
            <a:spLocks noGrp="1"/>
          </p:cNvSpPr>
          <p:nvPr>
            <p:ph type="dt" sz="half" idx="10"/>
          </p:nvPr>
        </p:nvSpPr>
        <p:spPr>
          <a:xfrm>
            <a:off x="628650" y="6356350"/>
            <a:ext cx="2057400" cy="365125"/>
          </a:xfrm>
          <a:prstGeom prst="rect">
            <a:avLst/>
          </a:prstGeom>
        </p:spPr>
        <p:txBody>
          <a:bodyPr vert="horz" lIns="91440" tIns="45720" rIns="91440" bIns="45720" rtlCol="0" anchor="ctr">
            <a:normAutofit/>
          </a:bodyPr>
          <a:lstStyle/>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8" name="Footer Placeholder 7"/>
          <p:cNvSpPr>
            <a:spLocks noGrp="1"/>
          </p:cNvSpPr>
          <p:nvPr>
            <p:ph type="ftr" sz="quarter" idx="11"/>
          </p:nvPr>
        </p:nvSpPr>
        <p:spPr>
          <a:xfrm>
            <a:off x="3028950" y="6356350"/>
            <a:ext cx="3086100" cy="365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9" name="Slide Number Placeholder 8"/>
          <p:cNvSpPr>
            <a:spLocks noGrp="1"/>
          </p:cNvSpPr>
          <p:nvPr>
            <p:ph type="sldNum" sz="quarter" idx="12"/>
          </p:nvPr>
        </p:nvSpPr>
        <p:spPr>
          <a:xfrm>
            <a:off x="6457950" y="6356350"/>
            <a:ext cx="2057400" cy="365125"/>
          </a:xfrm>
          <a:prstGeom prst="rect">
            <a:avLst/>
          </a:prstGeom>
        </p:spPr>
        <p:txBody>
          <a:bodyPr vert="horz" lIns="91440" tIns="45720" rIns="91440" bIns="45720" rtlCol="0" anchor="ctr">
            <a:normAutofit/>
          </a:bodyPr>
          <a:lstStyle/>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仅标题">
    <p:spTree>
      <p:nvGrpSpPr>
        <p:cNvPr id="1" name=""/>
        <p:cNvGrpSpPr/>
        <p:nvPr/>
      </p:nvGrpSpPr>
      <p:grpSpPr>
        <a:xfrm>
          <a:off x="0" y="0"/>
          <a:ext cx="0" cy="0"/>
          <a:chOff x="0" y="0"/>
          <a:chExt cx="0" cy="0"/>
        </a:xfrm>
      </p:grpSpPr>
      <p:grpSp>
        <p:nvGrpSpPr>
          <p:cNvPr id="47106" name="组合 27"/>
          <p:cNvGrpSpPr/>
          <p:nvPr/>
        </p:nvGrpSpPr>
        <p:grpSpPr>
          <a:xfrm>
            <a:off x="382588" y="0"/>
            <a:ext cx="8378825" cy="6859588"/>
            <a:chOff x="382723" y="0"/>
            <a:chExt cx="8378555" cy="6859904"/>
          </a:xfrm>
        </p:grpSpPr>
        <p:sp>
          <p:nvSpPr>
            <p:cNvPr id="18" name="矩形 17"/>
            <p:cNvSpPr/>
            <p:nvPr>
              <p:custDataLst>
                <p:tags r:id="rId2"/>
              </p:custDataLst>
            </p:nvPr>
          </p:nvSpPr>
          <p:spPr>
            <a:xfrm>
              <a:off x="382723" y="0"/>
              <a:ext cx="8378555" cy="68599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endParaRPr lang="zh-CN" altLang="en-US" sz="1800">
                <a:solidFill>
                  <a:srgbClr val="FFFFFF"/>
                </a:solidFill>
                <a:latin typeface="Arial" panose="020B0604020202020204" pitchFamily="34" charset="0"/>
                <a:ea typeface="黑体" panose="02010609060101010101" charset="-122"/>
              </a:endParaRPr>
            </a:p>
          </p:txBody>
        </p:sp>
        <p:cxnSp>
          <p:nvCxnSpPr>
            <p:cNvPr id="19" name="直接连接符 18"/>
            <p:cNvCxnSpPr/>
            <p:nvPr>
              <p:custDataLst>
                <p:tags r:id="rId3"/>
              </p:custDataLst>
            </p:nvPr>
          </p:nvCxnSpPr>
          <p:spPr>
            <a:xfrm flipH="1">
              <a:off x="382724" y="2631874"/>
              <a:ext cx="2839399" cy="2001544"/>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custDataLst>
                <p:tags r:id="rId4"/>
              </p:custDataLst>
            </p:nvPr>
          </p:nvCxnSpPr>
          <p:spPr>
            <a:xfrm flipV="1">
              <a:off x="5863694" y="2242040"/>
              <a:ext cx="2880128" cy="2023363"/>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任意多边形 20"/>
            <p:cNvSpPr/>
            <p:nvPr>
              <p:custDataLst>
                <p:tags r:id="rId5"/>
              </p:custDataLst>
            </p:nvPr>
          </p:nvSpPr>
          <p:spPr>
            <a:xfrm rot="3430120">
              <a:off x="4492713" y="-1583410"/>
              <a:ext cx="351418" cy="6294932"/>
            </a:xfrm>
            <a:custGeom>
              <a:avLst/>
              <a:gdLst>
                <a:gd name="connsiteX0" fmla="*/ 0 w 328131"/>
                <a:gd name="connsiteY0" fmla="*/ 508549 h 4872799"/>
                <a:gd name="connsiteX1" fmla="*/ 328131 w 328131"/>
                <a:gd name="connsiteY1" fmla="*/ 0 h 4872799"/>
                <a:gd name="connsiteX2" fmla="*/ 328131 w 328131"/>
                <a:gd name="connsiteY2" fmla="*/ 4872799 h 4872799"/>
                <a:gd name="connsiteX3" fmla="*/ 0 w 328131"/>
                <a:gd name="connsiteY3" fmla="*/ 4661079 h 4872799"/>
                <a:gd name="connsiteX0-1" fmla="*/ 0 w 337331"/>
                <a:gd name="connsiteY0-2" fmla="*/ 407823 h 4872799"/>
                <a:gd name="connsiteX1-3" fmla="*/ 337331 w 337331"/>
                <a:gd name="connsiteY1-4" fmla="*/ 0 h 4872799"/>
                <a:gd name="connsiteX2-5" fmla="*/ 337331 w 337331"/>
                <a:gd name="connsiteY2-6" fmla="*/ 4872799 h 4872799"/>
                <a:gd name="connsiteX3-7" fmla="*/ 9200 w 337331"/>
                <a:gd name="connsiteY3-8" fmla="*/ 4661079 h 4872799"/>
                <a:gd name="connsiteX4" fmla="*/ 0 w 337331"/>
                <a:gd name="connsiteY4" fmla="*/ 407823 h 4872799"/>
              </a:gdLst>
              <a:ahLst/>
              <a:cxnLst>
                <a:cxn ang="0">
                  <a:pos x="connsiteX0-1" y="connsiteY0-2"/>
                </a:cxn>
                <a:cxn ang="0">
                  <a:pos x="connsiteX1-3" y="connsiteY1-4"/>
                </a:cxn>
                <a:cxn ang="0">
                  <a:pos x="connsiteX2-5" y="connsiteY2-6"/>
                </a:cxn>
                <a:cxn ang="0">
                  <a:pos x="connsiteX3-7" y="connsiteY3-8"/>
                </a:cxn>
                <a:cxn ang="0">
                  <a:pos x="connsiteX4" y="connsiteY4"/>
                </a:cxn>
              </a:cxnLst>
              <a:rect l="l" t="t" r="r" b="b"/>
              <a:pathLst>
                <a:path w="337331" h="4872799">
                  <a:moveTo>
                    <a:pt x="0" y="407823"/>
                  </a:moveTo>
                  <a:lnTo>
                    <a:pt x="337331" y="0"/>
                  </a:lnTo>
                  <a:lnTo>
                    <a:pt x="337331" y="4872799"/>
                  </a:lnTo>
                  <a:lnTo>
                    <a:pt x="9200" y="4661079"/>
                  </a:lnTo>
                  <a:cubicBezTo>
                    <a:pt x="9200" y="3276902"/>
                    <a:pt x="0" y="1792000"/>
                    <a:pt x="0" y="407823"/>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fontAlgn="base"/>
              <a:endParaRPr strike="noStrike" noProof="1">
                <a:latin typeface="Arial" panose="020B0604020202020204" pitchFamily="34" charset="0"/>
                <a:ea typeface="宋体" panose="02010600030101010101" pitchFamily="2" charset="-122"/>
              </a:endParaRPr>
            </a:p>
          </p:txBody>
        </p:sp>
        <p:sp>
          <p:nvSpPr>
            <p:cNvPr id="22" name="任意多边形 21"/>
            <p:cNvSpPr/>
            <p:nvPr>
              <p:custDataLst>
                <p:tags r:id="rId6"/>
              </p:custDataLst>
            </p:nvPr>
          </p:nvSpPr>
          <p:spPr>
            <a:xfrm rot="3430120" flipH="1" flipV="1">
              <a:off x="4450856" y="1735378"/>
              <a:ext cx="374314" cy="6869395"/>
            </a:xfrm>
            <a:custGeom>
              <a:avLst/>
              <a:gdLst>
                <a:gd name="connsiteX0" fmla="*/ 0 w 328131"/>
                <a:gd name="connsiteY0" fmla="*/ 508549 h 4872799"/>
                <a:gd name="connsiteX1" fmla="*/ 328131 w 328131"/>
                <a:gd name="connsiteY1" fmla="*/ 0 h 4872799"/>
                <a:gd name="connsiteX2" fmla="*/ 328131 w 328131"/>
                <a:gd name="connsiteY2" fmla="*/ 4872799 h 4872799"/>
                <a:gd name="connsiteX3" fmla="*/ 0 w 328131"/>
                <a:gd name="connsiteY3" fmla="*/ 4661079 h 4872799"/>
                <a:gd name="connsiteX0-1" fmla="*/ 0 w 359283"/>
                <a:gd name="connsiteY0-2" fmla="*/ 406295 h 4872799"/>
                <a:gd name="connsiteX1-3" fmla="*/ 359283 w 359283"/>
                <a:gd name="connsiteY1-4" fmla="*/ 0 h 4872799"/>
                <a:gd name="connsiteX2-5" fmla="*/ 359283 w 359283"/>
                <a:gd name="connsiteY2-6" fmla="*/ 4872799 h 4872799"/>
                <a:gd name="connsiteX3-7" fmla="*/ 31152 w 359283"/>
                <a:gd name="connsiteY3-8" fmla="*/ 4661079 h 4872799"/>
                <a:gd name="connsiteX4" fmla="*/ 0 w 359283"/>
                <a:gd name="connsiteY4" fmla="*/ 406295 h 4872799"/>
              </a:gdLst>
              <a:ahLst/>
              <a:cxnLst>
                <a:cxn ang="0">
                  <a:pos x="connsiteX0-1" y="connsiteY0-2"/>
                </a:cxn>
                <a:cxn ang="0">
                  <a:pos x="connsiteX1-3" y="connsiteY1-4"/>
                </a:cxn>
                <a:cxn ang="0">
                  <a:pos x="connsiteX2-5" y="connsiteY2-6"/>
                </a:cxn>
                <a:cxn ang="0">
                  <a:pos x="connsiteX3-7" y="connsiteY3-8"/>
                </a:cxn>
                <a:cxn ang="0">
                  <a:pos x="connsiteX4" y="connsiteY4"/>
                </a:cxn>
              </a:cxnLst>
              <a:rect l="l" t="t" r="r" b="b"/>
              <a:pathLst>
                <a:path w="359283" h="4872799">
                  <a:moveTo>
                    <a:pt x="0" y="406295"/>
                  </a:moveTo>
                  <a:lnTo>
                    <a:pt x="359283" y="0"/>
                  </a:lnTo>
                  <a:lnTo>
                    <a:pt x="359283" y="4872799"/>
                  </a:lnTo>
                  <a:lnTo>
                    <a:pt x="31152" y="4661079"/>
                  </a:lnTo>
                  <a:cubicBezTo>
                    <a:pt x="31152" y="3276902"/>
                    <a:pt x="0" y="1790472"/>
                    <a:pt x="0" y="406295"/>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fontAlgn="base"/>
              <a:endParaRPr strike="noStrike" noProof="1">
                <a:latin typeface="Arial" panose="020B0604020202020204" pitchFamily="34" charset="0"/>
                <a:ea typeface="宋体" panose="02010600030101010101" pitchFamily="2" charset="-122"/>
              </a:endParaRPr>
            </a:p>
          </p:txBody>
        </p:sp>
      </p:grpSp>
      <p:sp>
        <p:nvSpPr>
          <p:cNvPr id="2" name="KSO_BT1"/>
          <p:cNvSpPr>
            <a:spLocks noGrp="1"/>
          </p:cNvSpPr>
          <p:nvPr>
            <p:ph type="title" hasCustomPrompt="1"/>
          </p:nvPr>
        </p:nvSpPr>
        <p:spPr>
          <a:xfrm rot="-1980000">
            <a:off x="2843957" y="1644625"/>
            <a:ext cx="4412119" cy="1075486"/>
          </a:xfrm>
        </p:spPr>
        <p:txBody>
          <a:bodyPr anchor="t" anchorCtr="0">
            <a:normAutofit/>
          </a:bodyPr>
          <a:lstStyle>
            <a:lvl1pPr algn="ctr">
              <a:defRPr sz="6000"/>
            </a:lvl1pPr>
          </a:lstStyle>
          <a:p>
            <a:pPr fontAlgn="auto"/>
            <a:r>
              <a:rPr lang="zh-CN" altLang="en-US" strike="noStrike" noProof="1" dirty="0" smtClean="0"/>
              <a:t>编辑标题</a:t>
            </a:r>
            <a:endParaRPr lang="en-US" strike="noStrike" noProof="1" dirty="0"/>
          </a:p>
        </p:txBody>
      </p:sp>
      <p:sp>
        <p:nvSpPr>
          <p:cNvPr id="15" name="KSO_CT2"/>
          <p:cNvSpPr>
            <a:spLocks noGrp="1"/>
          </p:cNvSpPr>
          <p:nvPr>
            <p:ph type="subTitle" idx="1" hasCustomPrompt="1"/>
          </p:nvPr>
        </p:nvSpPr>
        <p:spPr>
          <a:xfrm rot="19620000">
            <a:off x="4459884" y="3020069"/>
            <a:ext cx="2723416" cy="474848"/>
          </a:xfrm>
          <a:noFill/>
        </p:spPr>
        <p:txBody>
          <a:bodyPr anchor="t" anchorCtr="0">
            <a:normAutofit/>
          </a:bodyPr>
          <a:lstStyle>
            <a:lvl1pPr marL="0" indent="0" algn="ctr">
              <a:spcBef>
                <a:spcPts val="0"/>
              </a:spcBef>
              <a:buNone/>
              <a:defRPr sz="2000" b="0" baseline="0">
                <a:solidFill>
                  <a:schemeClr val="tx1"/>
                </a:solidFill>
                <a:effectLst/>
                <a:latin typeface="+mn-lt"/>
                <a:ea typeface="+mn-ea"/>
              </a:defRPr>
            </a:lvl1pPr>
            <a:lvl2pPr marL="257175" indent="0" algn="ctr">
              <a:buNone/>
              <a:defRPr sz="1125"/>
            </a:lvl2pPr>
            <a:lvl3pPr marL="514350" indent="0" algn="ctr">
              <a:buNone/>
              <a:defRPr sz="1015"/>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pPr lvl="0" fontAlgn="auto"/>
            <a:r>
              <a:rPr lang="zh-CN" altLang="en-US" strike="noStrike" noProof="1" dirty="0" smtClean="0"/>
              <a:t>编辑文本</a:t>
            </a:r>
            <a:endParaRPr lang="zh-CN" altLang="en-US" strike="noStrike" noProof="1" dirty="0" smtClean="0"/>
          </a:p>
        </p:txBody>
      </p:sp>
      <p:sp>
        <p:nvSpPr>
          <p:cNvPr id="8" name="文本占位符 7"/>
          <p:cNvSpPr>
            <a:spLocks noGrp="1"/>
          </p:cNvSpPr>
          <p:nvPr>
            <p:ph type="body" sz="quarter" idx="10" hasCustomPrompt="1"/>
          </p:nvPr>
        </p:nvSpPr>
        <p:spPr>
          <a:xfrm rot="19620000">
            <a:off x="1941722" y="4586975"/>
            <a:ext cx="2980454" cy="483943"/>
          </a:xfrm>
        </p:spPr>
        <p:txBody>
          <a:bodyPr>
            <a:normAutofit/>
          </a:bodyPr>
          <a:lstStyle>
            <a:lvl1pPr marL="0" indent="0" algn="ctr">
              <a:buNone/>
              <a:defRPr sz="2000">
                <a:solidFill>
                  <a:schemeClr val="tx2"/>
                </a:solidFill>
              </a:defRPr>
            </a:lvl1pPr>
            <a:lvl2pPr marL="0" indent="0">
              <a:buNone/>
              <a:defRPr/>
            </a:lvl2pPr>
            <a:lvl3pPr marL="514350" indent="0">
              <a:buNone/>
              <a:defRPr/>
            </a:lvl3pPr>
            <a:lvl4pPr marL="771525" indent="0">
              <a:buNone/>
              <a:defRPr/>
            </a:lvl4pPr>
            <a:lvl5pPr marL="1028700" indent="0">
              <a:buNone/>
              <a:defRPr/>
            </a:lvl5pPr>
          </a:lstStyle>
          <a:p>
            <a:pPr lvl="0" fontAlgn="auto"/>
            <a:r>
              <a:rPr lang="zh-CN" altLang="en-US" strike="noStrike" noProof="1" dirty="0" smtClean="0"/>
              <a:t>编辑文本</a:t>
            </a:r>
            <a:endParaRPr lang="zh-CN" altLang="en-US" strike="noStrike" noProof="1" dirty="0" smtClean="0"/>
          </a:p>
        </p:txBody>
      </p:sp>
      <p:sp>
        <p:nvSpPr>
          <p:cNvPr id="17" name="内容占位符 16"/>
          <p:cNvSpPr>
            <a:spLocks noGrp="1"/>
          </p:cNvSpPr>
          <p:nvPr>
            <p:ph sz="quarter" idx="11" hasCustomPrompt="1"/>
          </p:nvPr>
        </p:nvSpPr>
        <p:spPr>
          <a:xfrm rot="19620000">
            <a:off x="1937875" y="4272393"/>
            <a:ext cx="5768623" cy="483000"/>
          </a:xfrm>
        </p:spPr>
        <p:txBody>
          <a:bodyPr>
            <a:normAutofit/>
          </a:bodyPr>
          <a:lstStyle>
            <a:lvl1pPr marL="0" indent="0" algn="ctr">
              <a:buNone/>
              <a:defRPr sz="2000">
                <a:solidFill>
                  <a:schemeClr val="tx2"/>
                </a:solidFill>
              </a:defRPr>
            </a:lvl1pPr>
            <a:lvl2pPr marL="0" indent="0">
              <a:buNone/>
              <a:defRPr/>
            </a:lvl2pPr>
            <a:lvl3pPr marL="514350" indent="0">
              <a:buNone/>
              <a:defRPr/>
            </a:lvl3pPr>
            <a:lvl4pPr marL="771525" indent="0">
              <a:buNone/>
              <a:defRPr/>
            </a:lvl4pPr>
            <a:lvl5pPr marL="1028700" indent="0">
              <a:buNone/>
              <a:defRPr/>
            </a:lvl5pPr>
          </a:lstStyle>
          <a:p>
            <a:pPr lvl="0" fontAlgn="auto"/>
            <a:r>
              <a:rPr lang="zh-CN" altLang="en-US" strike="noStrike" noProof="1" dirty="0" smtClean="0"/>
              <a:t>编辑文本</a:t>
            </a:r>
            <a:endParaRPr lang="zh-CN" altLang="en-US" strike="noStrike" noProof="1" dirty="0" smtClean="0"/>
          </a:p>
        </p:txBody>
      </p:sp>
      <p:sp>
        <p:nvSpPr>
          <p:cNvPr id="3" name="日期占位符 2"/>
          <p:cNvSpPr>
            <a:spLocks noGrp="1"/>
          </p:cNvSpPr>
          <p:nvPr>
            <p:ph type="dt" sz="half" idx="12"/>
          </p:nvPr>
        </p:nvSpPr>
        <p:spPr>
          <a:xfrm>
            <a:off x="628650" y="6356350"/>
            <a:ext cx="2057400" cy="365125"/>
          </a:xfrm>
          <a:prstGeom prst="rect">
            <a:avLst/>
          </a:prstGeom>
        </p:spPr>
        <p:txBody>
          <a:bodyPr vert="horz" lIns="91440" tIns="45720" rIns="91440" bIns="45720" rtlCol="0" anchor="ctr">
            <a:normAutofit/>
          </a:bodyPr>
          <a:lstStyle/>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4" name="页脚占位符 3"/>
          <p:cNvSpPr>
            <a:spLocks noGrp="1"/>
          </p:cNvSpPr>
          <p:nvPr>
            <p:ph type="ftr" sz="quarter" idx="13"/>
          </p:nvPr>
        </p:nvSpPr>
        <p:spPr>
          <a:xfrm>
            <a:off x="3028950" y="6356350"/>
            <a:ext cx="3086100" cy="365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5" name="灯片编号占位符 4"/>
          <p:cNvSpPr>
            <a:spLocks noGrp="1"/>
          </p:cNvSpPr>
          <p:nvPr>
            <p:ph type="sldNum" sz="quarter" idx="14"/>
          </p:nvPr>
        </p:nvSpPr>
        <p:spPr>
          <a:xfrm>
            <a:off x="6457950" y="6356350"/>
            <a:ext cx="2057400" cy="365125"/>
          </a:xfrm>
          <a:prstGeom prst="rect">
            <a:avLst/>
          </a:prstGeom>
        </p:spPr>
        <p:txBody>
          <a:bodyPr vert="horz" lIns="91440" tIns="45720" rIns="91440" bIns="45720" rtlCol="0" anchor="ctr">
            <a:normAutofit/>
          </a:bodyPr>
          <a:lstStyle/>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3" name="页脚占位符 2"/>
          <p:cNvSpPr>
            <a:spLocks noGrp="1"/>
          </p:cNvSpPr>
          <p:nvPr>
            <p:ph type="ftr" sz="quarter" idx="11"/>
          </p:nvPr>
        </p:nvSpPr>
        <p:spPr/>
        <p:txBody>
          <a:bodyPr/>
          <a:p>
            <a:pPr fontAlgn="base"/>
            <a:endParaRPr lang="zh-CN" altLang="en-US" strike="noStrike" noProof="1"/>
          </a:p>
        </p:txBody>
      </p:sp>
      <p:sp>
        <p:nvSpPr>
          <p:cNvPr id="4" name="灯片编号占位符 3"/>
          <p:cNvSpPr>
            <a:spLocks noGrp="1"/>
          </p:cNvSpPr>
          <p:nvPr>
            <p:ph type="sldNum" sz="quarter" idx="12"/>
          </p:nvPr>
        </p:nvSpPr>
        <p:spPr/>
        <p:txBody>
          <a:bodyPr/>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629841" y="711200"/>
            <a:ext cx="3196800" cy="1600200"/>
          </a:xfrm>
        </p:spPr>
        <p:txBody>
          <a:bodyPr anchor="t" anchorCtr="0">
            <a:noAutofit/>
          </a:bodyPr>
          <a:lstStyle>
            <a:lvl1pPr>
              <a:defRPr sz="4000"/>
            </a:lvl1pPr>
          </a:lstStyle>
          <a:p>
            <a:pPr fontAlgn="auto"/>
            <a:r>
              <a:rPr lang="zh-CN" altLang="en-US" strike="noStrike" noProof="1" dirty="0" smtClean="0"/>
              <a:t>单击此处编辑标题</a:t>
            </a:r>
            <a:endParaRPr lang="zh-CN" altLang="en-US" strike="noStrike" noProof="1" dirty="0"/>
          </a:p>
        </p:txBody>
      </p:sp>
      <p:sp>
        <p:nvSpPr>
          <p:cNvPr id="3" name="图片占位符 2"/>
          <p:cNvSpPr>
            <a:spLocks noGrp="1"/>
          </p:cNvSpPr>
          <p:nvPr>
            <p:ph type="pic" idx="1"/>
          </p:nvPr>
        </p:nvSpPr>
        <p:spPr>
          <a:xfrm>
            <a:off x="4014391" y="733425"/>
            <a:ext cx="4478400" cy="54036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fontAlgn="auto"/>
            <a:endParaRPr lang="zh-CN" altLang="en-US" strike="noStrike" noProof="1"/>
          </a:p>
        </p:txBody>
      </p:sp>
      <p:sp>
        <p:nvSpPr>
          <p:cNvPr id="4" name="文本占位符 3"/>
          <p:cNvSpPr>
            <a:spLocks noGrp="1"/>
          </p:cNvSpPr>
          <p:nvPr>
            <p:ph type="body" sz="half" idx="2"/>
          </p:nvPr>
        </p:nvSpPr>
        <p:spPr>
          <a:xfrm>
            <a:off x="629841" y="2311400"/>
            <a:ext cx="3196800" cy="3811588"/>
          </a:xfrm>
        </p:spPr>
        <p:txBody>
          <a:bodyPr>
            <a:normAutofit/>
          </a:bodyPr>
          <a:lstStyle>
            <a:lvl1pPr marL="0" indent="0">
              <a:buNone/>
              <a:defRPr sz="20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fontAlgn="auto"/>
            <a:r>
              <a:rPr lang="zh-CN" altLang="en-US" strike="noStrike" noProof="1" smtClean="0"/>
              <a:t>单击此处编辑母版文本样式</a:t>
            </a:r>
            <a:endParaRPr lang="zh-CN" altLang="en-US" strike="noStrike" noProof="1" smtClean="0"/>
          </a:p>
        </p:txBody>
      </p:sp>
      <p:sp>
        <p:nvSpPr>
          <p:cNvPr id="5" name="日期占位符 4"/>
          <p:cNvSpPr>
            <a:spLocks noGrp="1"/>
          </p:cNvSpPr>
          <p:nvPr>
            <p:ph type="dt" sz="half" idx="10"/>
          </p:nvPr>
        </p:nvSpPr>
        <p:spPr/>
        <p:txBody>
          <a:bodyPr/>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6" name="页脚占位符 5"/>
          <p:cNvSpPr>
            <a:spLocks noGrp="1"/>
          </p:cNvSpPr>
          <p:nvPr>
            <p:ph type="ftr" sz="quarter" idx="11"/>
          </p:nvPr>
        </p:nvSpPr>
        <p:spPr/>
        <p:txBody>
          <a:bodyPr/>
          <a:p>
            <a:pPr fontAlgn="base"/>
            <a:endParaRPr lang="zh-CN" altLang="en-US" strike="noStrike" noProof="1"/>
          </a:p>
        </p:txBody>
      </p:sp>
      <p:sp>
        <p:nvSpPr>
          <p:cNvPr id="7" name="灯片编号占位符 6"/>
          <p:cNvSpPr>
            <a:spLocks noGrp="1"/>
          </p:cNvSpPr>
          <p:nvPr>
            <p:ph type="sldNum" sz="quarter" idx="12"/>
          </p:nvPr>
        </p:nvSpPr>
        <p:spPr/>
        <p:txBody>
          <a:bodyPr/>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normAutofit/>
          </a:bodyPr>
          <a:lstStyle/>
          <a:p>
            <a:pPr fontAlgn="auto"/>
            <a:r>
              <a:rPr lang="zh-CN" altLang="en-US" strike="noStrike" noProof="1" smtClean="0"/>
              <a:t>单击此处编辑母版标题样式</a:t>
            </a:r>
            <a:endParaRPr lang="en-US" strike="noStrike" noProof="1" dirty="0"/>
          </a:p>
        </p:txBody>
      </p:sp>
      <p:sp>
        <p:nvSpPr>
          <p:cNvPr id="3" name="Vertical Text Placeholder 2"/>
          <p:cNvSpPr>
            <a:spLocks noGrp="1"/>
          </p:cNvSpPr>
          <p:nvPr>
            <p:ph type="body" orient="vert" idx="1"/>
          </p:nvPr>
        </p:nvSpPr>
        <p:spPr>
          <a:xfrm>
            <a:off x="628650" y="365125"/>
            <a:ext cx="5800725" cy="5811838"/>
          </a:xfrm>
        </p:spPr>
        <p:txBody>
          <a:bodyPr vert="eaVert">
            <a:normAutofit/>
          </a:bodyPr>
          <a:lstStyle/>
          <a:p>
            <a:pPr lvl="0" fontAlgn="auto"/>
            <a:r>
              <a:rPr lang="zh-CN" altLang="en-US" strike="noStrike" noProof="1" smtClean="0"/>
              <a:t>单击此处编辑母版文本样式</a:t>
            </a:r>
            <a:endParaRPr lang="zh-CN" altLang="en-US" strike="noStrike" noProof="1" smtClean="0"/>
          </a:p>
          <a:p>
            <a:pPr lvl="1" fontAlgn="auto"/>
            <a:r>
              <a:rPr lang="zh-CN" altLang="en-US" strike="noStrike" noProof="1" smtClean="0"/>
              <a:t>第二级</a:t>
            </a:r>
            <a:endParaRPr lang="zh-CN" altLang="en-US" strike="noStrike" noProof="1" smtClean="0"/>
          </a:p>
          <a:p>
            <a:pPr lvl="2" fontAlgn="auto"/>
            <a:r>
              <a:rPr lang="zh-CN" altLang="en-US" strike="noStrike" noProof="1" smtClean="0"/>
              <a:t>第三级</a:t>
            </a:r>
            <a:endParaRPr lang="zh-CN" altLang="en-US" strike="noStrike" noProof="1" smtClean="0"/>
          </a:p>
          <a:p>
            <a:pPr lvl="3" fontAlgn="auto"/>
            <a:r>
              <a:rPr lang="zh-CN" altLang="en-US" strike="noStrike" noProof="1" smtClean="0"/>
              <a:t>第四级</a:t>
            </a:r>
            <a:endParaRPr lang="zh-CN" altLang="en-US" strike="noStrike" noProof="1" smtClean="0"/>
          </a:p>
          <a:p>
            <a:pPr lvl="4" fontAlgn="auto"/>
            <a:r>
              <a:rPr lang="zh-CN" altLang="en-US" strike="noStrike" noProof="1" smtClean="0"/>
              <a:t>第五级</a:t>
            </a:r>
            <a:endParaRPr lang="en-US" strike="noStrike" noProof="1" dirty="0"/>
          </a:p>
        </p:txBody>
      </p:sp>
      <p:sp>
        <p:nvSpPr>
          <p:cNvPr id="4" name="日期占位符 3"/>
          <p:cNvSpPr>
            <a:spLocks noGrp="1"/>
          </p:cNvSpPr>
          <p:nvPr>
            <p:ph type="dt" sz="half" idx="10"/>
          </p:nvPr>
        </p:nvSpPr>
        <p:spPr/>
        <p:txBody>
          <a:bodyPr/>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5" name="页脚占位符 4"/>
          <p:cNvSpPr>
            <a:spLocks noGrp="1"/>
          </p:cNvSpPr>
          <p:nvPr>
            <p:ph type="ftr" sz="quarter" idx="11"/>
          </p:nvPr>
        </p:nvSpPr>
        <p:spPr/>
        <p:txBody>
          <a:bodyPr/>
          <a:p>
            <a:pPr fontAlgn="base"/>
            <a:endParaRPr lang="zh-CN" altLang="en-US" strike="noStrike" noProof="1"/>
          </a:p>
        </p:txBody>
      </p:sp>
      <p:sp>
        <p:nvSpPr>
          <p:cNvPr id="6" name="灯片编号占位符 5"/>
          <p:cNvSpPr>
            <a:spLocks noGrp="1"/>
          </p:cNvSpPr>
          <p:nvPr>
            <p:ph type="sldNum" sz="quarter" idx="12"/>
          </p:nvPr>
        </p:nvSpPr>
        <p:spPr/>
        <p:txBody>
          <a:bodyPr/>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28200" y="408675"/>
            <a:ext cx="7887600" cy="5810400"/>
          </a:xfrm>
        </p:spPr>
        <p:txBody>
          <a:bodyPr/>
          <a:lstStyle>
            <a:lvl1pPr>
              <a:defRPr sz="2400"/>
            </a:lvl1pPr>
            <a:lvl2pPr>
              <a:defRPr sz="2000"/>
            </a:lvl2pPr>
            <a:lvl3pPr>
              <a:defRPr sz="1800"/>
            </a:lvl3pPr>
            <a:lvl4pPr>
              <a:defRPr sz="1800"/>
            </a:lvl4pPr>
            <a:lvl5pPr>
              <a:defRPr sz="1800"/>
            </a:lvl5pPr>
          </a:lstStyle>
          <a:p>
            <a:pPr lvl="0" fontAlgn="auto"/>
            <a:r>
              <a:rPr lang="zh-CN" altLang="en-US" strike="noStrike" noProof="1" dirty="0" smtClean="0"/>
              <a:t>单击此处编辑母版文本样式</a:t>
            </a:r>
            <a:endParaRPr lang="zh-CN" altLang="en-US" strike="noStrike" noProof="1" dirty="0" smtClean="0"/>
          </a:p>
          <a:p>
            <a:pPr lvl="1" fontAlgn="auto"/>
            <a:r>
              <a:rPr lang="zh-CN" altLang="en-US" strike="noStrike" noProof="1" dirty="0" smtClean="0"/>
              <a:t>第二级</a:t>
            </a:r>
            <a:endParaRPr lang="zh-CN" altLang="en-US" strike="noStrike" noProof="1" dirty="0" smtClean="0"/>
          </a:p>
          <a:p>
            <a:pPr lvl="2" fontAlgn="auto"/>
            <a:r>
              <a:rPr lang="zh-CN" altLang="en-US" strike="noStrike" noProof="1" dirty="0" smtClean="0"/>
              <a:t>第三级</a:t>
            </a:r>
            <a:endParaRPr lang="zh-CN" altLang="en-US" strike="noStrike" noProof="1" dirty="0" smtClean="0"/>
          </a:p>
          <a:p>
            <a:pPr lvl="3" fontAlgn="auto"/>
            <a:r>
              <a:rPr lang="zh-CN" altLang="en-US" strike="noStrike" noProof="1" dirty="0" smtClean="0"/>
              <a:t>第四级</a:t>
            </a:r>
            <a:endParaRPr lang="zh-CN" altLang="en-US" strike="noStrike" noProof="1" dirty="0" smtClean="0"/>
          </a:p>
          <a:p>
            <a:pPr lvl="4" fontAlgn="auto"/>
            <a:r>
              <a:rPr lang="zh-CN" altLang="en-US" strike="noStrike" noProof="1" dirty="0" smtClean="0"/>
              <a:t>第五级</a:t>
            </a:r>
            <a:endParaRPr lang="zh-CN" altLang="en-US" strike="noStrike" noProof="1" dirty="0"/>
          </a:p>
        </p:txBody>
      </p:sp>
      <p:sp>
        <p:nvSpPr>
          <p:cNvPr id="2" name="日期占位符 1"/>
          <p:cNvSpPr>
            <a:spLocks noGrp="1"/>
          </p:cNvSpPr>
          <p:nvPr>
            <p:ph type="dt" sz="half" idx="10"/>
          </p:nvPr>
        </p:nvSpPr>
        <p:spPr/>
        <p:txBody>
          <a:bodyPr/>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4" name="页脚占位符 3"/>
          <p:cNvSpPr>
            <a:spLocks noGrp="1"/>
          </p:cNvSpPr>
          <p:nvPr>
            <p:ph type="ftr" sz="quarter" idx="11"/>
          </p:nvPr>
        </p:nvSpPr>
        <p:spPr/>
        <p:txBody>
          <a:bodyPr/>
          <a:p>
            <a:pPr fontAlgn="base"/>
            <a:endParaRPr lang="zh-CN" altLang="en-US" strike="noStrike" noProof="1"/>
          </a:p>
        </p:txBody>
      </p:sp>
      <p:sp>
        <p:nvSpPr>
          <p:cNvPr id="5" name="灯片编号占位符 4"/>
          <p:cNvSpPr>
            <a:spLocks noGrp="1"/>
          </p:cNvSpPr>
          <p:nvPr>
            <p:ph type="sldNum" sz="quarter" idx="12"/>
          </p:nvPr>
        </p:nvSpPr>
        <p:spPr/>
        <p:txBody>
          <a:bodyPr/>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pic>
        <p:nvPicPr>
          <p:cNvPr id="48130" name="Picture 4" descr="WorldNetwork"/>
          <p:cNvPicPr>
            <a:picLocks noChangeAspect="1"/>
          </p:cNvPicPr>
          <p:nvPr/>
        </p:nvPicPr>
        <p:blipFill>
          <a:blip r:embed="rId2"/>
          <a:srcRect b="17458"/>
          <a:stretch>
            <a:fillRect/>
          </a:stretch>
        </p:blipFill>
        <p:spPr>
          <a:xfrm>
            <a:off x="112713" y="439738"/>
            <a:ext cx="8918575" cy="3336925"/>
          </a:xfrm>
          <a:prstGeom prst="rect">
            <a:avLst/>
          </a:prstGeom>
          <a:noFill/>
          <a:ln w="9525">
            <a:noFill/>
          </a:ln>
        </p:spPr>
      </p:pic>
      <p:grpSp>
        <p:nvGrpSpPr>
          <p:cNvPr id="48131" name="组合 7"/>
          <p:cNvGrpSpPr/>
          <p:nvPr/>
        </p:nvGrpSpPr>
        <p:grpSpPr>
          <a:xfrm>
            <a:off x="730250" y="1066800"/>
            <a:ext cx="506413" cy="504825"/>
            <a:chOff x="1519237" y="1651743"/>
            <a:chExt cx="447675" cy="447675"/>
          </a:xfrm>
        </p:grpSpPr>
        <p:sp>
          <p:nvSpPr>
            <p:cNvPr id="9" name="椭圆 8"/>
            <p:cNvSpPr/>
            <p:nvPr/>
          </p:nvSpPr>
          <p:spPr>
            <a:xfrm>
              <a:off x="1519237" y="1651743"/>
              <a:ext cx="447675" cy="447675"/>
            </a:xfrm>
            <a:prstGeom prst="ellipse">
              <a:avLst/>
            </a:prstGeom>
            <a:solidFill>
              <a:schemeClr val="accent1">
                <a:lumMod val="50000"/>
              </a:schemeClr>
            </a:solidFill>
            <a:ln w="1905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lnSpc>
                  <a:spcPct val="80000"/>
                </a:lnSpc>
              </a:pPr>
              <a:endParaRPr lang="zh-CN" altLang="en-US" sz="2000">
                <a:solidFill>
                  <a:srgbClr val="FFFFFF"/>
                </a:solidFill>
                <a:latin typeface="Arial" panose="020B0604020202020204" pitchFamily="34" charset="0"/>
                <a:ea typeface="黑体" panose="02010609060101010101" charset="-122"/>
              </a:endParaRPr>
            </a:p>
          </p:txBody>
        </p:sp>
        <p:sp>
          <p:nvSpPr>
            <p:cNvPr id="10" name="KSO_Shape"/>
            <p:cNvSpPr/>
            <p:nvPr/>
          </p:nvSpPr>
          <p:spPr bwMode="auto">
            <a:xfrm>
              <a:off x="1621221" y="1704975"/>
              <a:ext cx="247650" cy="313481"/>
            </a:xfrm>
            <a:custGeom>
              <a:avLst/>
              <a:gdLst>
                <a:gd name="T0" fmla="*/ 508479 w 1679575"/>
                <a:gd name="T1" fmla="*/ 933537 h 2125662"/>
                <a:gd name="T2" fmla="*/ 645344 w 1679575"/>
                <a:gd name="T3" fmla="*/ 1004349 h 2125662"/>
                <a:gd name="T4" fmla="*/ 637947 w 1679575"/>
                <a:gd name="T5" fmla="*/ 1045870 h 2125662"/>
                <a:gd name="T6" fmla="*/ 629410 w 1679575"/>
                <a:gd name="T7" fmla="*/ 1095637 h 2125662"/>
                <a:gd name="T8" fmla="*/ 645913 w 1679575"/>
                <a:gd name="T9" fmla="*/ 1148533 h 2125662"/>
                <a:gd name="T10" fmla="*/ 923628 w 1679575"/>
                <a:gd name="T11" fmla="*/ 1679766 h 2125662"/>
                <a:gd name="T12" fmla="*/ 886068 w 1679575"/>
                <a:gd name="T13" fmla="*/ 1137442 h 2125662"/>
                <a:gd name="T14" fmla="*/ 896597 w 1679575"/>
                <a:gd name="T15" fmla="*/ 1083408 h 2125662"/>
                <a:gd name="T16" fmla="*/ 885214 w 1679575"/>
                <a:gd name="T17" fmla="*/ 1039044 h 2125662"/>
                <a:gd name="T18" fmla="*/ 917083 w 1679575"/>
                <a:gd name="T19" fmla="*/ 999799 h 2125662"/>
                <a:gd name="T20" fmla="*/ 1048543 w 1679575"/>
                <a:gd name="T21" fmla="*/ 927280 h 2125662"/>
                <a:gd name="T22" fmla="*/ 1168905 w 1679575"/>
                <a:gd name="T23" fmla="*/ 933822 h 2125662"/>
                <a:gd name="T24" fmla="*/ 1257397 w 1679575"/>
                <a:gd name="T25" fmla="*/ 1021128 h 2125662"/>
                <a:gd name="T26" fmla="*/ 1333655 w 1679575"/>
                <a:gd name="T27" fmla="*/ 1118957 h 2125662"/>
                <a:gd name="T28" fmla="*/ 1397392 w 1679575"/>
                <a:gd name="T29" fmla="*/ 1227592 h 2125662"/>
                <a:gd name="T30" fmla="*/ 1446903 w 1679575"/>
                <a:gd name="T31" fmla="*/ 1349025 h 2125662"/>
                <a:gd name="T32" fmla="*/ 1482186 w 1679575"/>
                <a:gd name="T33" fmla="*/ 1483540 h 2125662"/>
                <a:gd name="T34" fmla="*/ 1501820 w 1679575"/>
                <a:gd name="T35" fmla="*/ 1632274 h 2125662"/>
                <a:gd name="T36" fmla="*/ 1439790 w 1679575"/>
                <a:gd name="T37" fmla="*/ 1742331 h 2125662"/>
                <a:gd name="T38" fmla="*/ 1242601 w 1679575"/>
                <a:gd name="T39" fmla="*/ 1826794 h 2125662"/>
                <a:gd name="T40" fmla="*/ 1035738 w 1679575"/>
                <a:gd name="T41" fmla="*/ 1881112 h 2125662"/>
                <a:gd name="T42" fmla="*/ 822331 w 1679575"/>
                <a:gd name="T43" fmla="*/ 1904432 h 2125662"/>
                <a:gd name="T44" fmla="*/ 596403 w 1679575"/>
                <a:gd name="T45" fmla="*/ 1894194 h 2125662"/>
                <a:gd name="T46" fmla="*/ 373036 w 1679575"/>
                <a:gd name="T47" fmla="*/ 1847838 h 2125662"/>
                <a:gd name="T48" fmla="*/ 159344 w 1679575"/>
                <a:gd name="T49" fmla="*/ 1766788 h 2125662"/>
                <a:gd name="T50" fmla="*/ 0 w 1679575"/>
                <a:gd name="T51" fmla="*/ 1676354 h 2125662"/>
                <a:gd name="T52" fmla="*/ 15365 w 1679575"/>
                <a:gd name="T53" fmla="*/ 1518519 h 2125662"/>
                <a:gd name="T54" fmla="*/ 47234 w 1679575"/>
                <a:gd name="T55" fmla="*/ 1376611 h 2125662"/>
                <a:gd name="T56" fmla="*/ 94468 w 1679575"/>
                <a:gd name="T57" fmla="*/ 1249206 h 2125662"/>
                <a:gd name="T58" fmla="*/ 155930 w 1679575"/>
                <a:gd name="T59" fmla="*/ 1135735 h 2125662"/>
                <a:gd name="T60" fmla="*/ 230765 w 1679575"/>
                <a:gd name="T61" fmla="*/ 1035348 h 2125662"/>
                <a:gd name="T62" fmla="*/ 317835 w 1679575"/>
                <a:gd name="T63" fmla="*/ 946334 h 2125662"/>
                <a:gd name="T64" fmla="*/ 427669 w 1679575"/>
                <a:gd name="T65" fmla="*/ 860449 h 2125662"/>
                <a:gd name="T66" fmla="*/ 831848 w 1679575"/>
                <a:gd name="T67" fmla="*/ 5125 h 2125662"/>
                <a:gd name="T68" fmla="*/ 927152 w 1679575"/>
                <a:gd name="T69" fmla="*/ 31035 h 2125662"/>
                <a:gd name="T70" fmla="*/ 1013353 w 1679575"/>
                <a:gd name="T71" fmla="*/ 76590 h 2125662"/>
                <a:gd name="T72" fmla="*/ 1087035 w 1679575"/>
                <a:gd name="T73" fmla="*/ 138945 h 2125662"/>
                <a:gd name="T74" fmla="*/ 1145356 w 1679575"/>
                <a:gd name="T75" fmla="*/ 215250 h 2125662"/>
                <a:gd name="T76" fmla="*/ 1186607 w 1679575"/>
                <a:gd name="T77" fmla="*/ 303514 h 2125662"/>
                <a:gd name="T78" fmla="*/ 1207944 w 1679575"/>
                <a:gd name="T79" fmla="*/ 401174 h 2125662"/>
                <a:gd name="T80" fmla="*/ 1205383 w 1679575"/>
                <a:gd name="T81" fmla="*/ 513924 h 2125662"/>
                <a:gd name="T82" fmla="*/ 1172382 w 1679575"/>
                <a:gd name="T83" fmla="*/ 626673 h 2125662"/>
                <a:gd name="T84" fmla="*/ 1112924 w 1679575"/>
                <a:gd name="T85" fmla="*/ 725187 h 2125662"/>
                <a:gd name="T86" fmla="*/ 1030706 w 1679575"/>
                <a:gd name="T87" fmla="*/ 804625 h 2125662"/>
                <a:gd name="T88" fmla="*/ 915204 w 1679575"/>
                <a:gd name="T89" fmla="*/ 867264 h 2125662"/>
                <a:gd name="T90" fmla="*/ 837253 w 1679575"/>
                <a:gd name="T91" fmla="*/ 887764 h 2125662"/>
                <a:gd name="T92" fmla="*/ 753044 w 1679575"/>
                <a:gd name="T93" fmla="*/ 893458 h 2125662"/>
                <a:gd name="T94" fmla="*/ 658879 w 1679575"/>
                <a:gd name="T95" fmla="*/ 881215 h 2125662"/>
                <a:gd name="T96" fmla="*/ 572394 w 1679575"/>
                <a:gd name="T97" fmla="*/ 850180 h 2125662"/>
                <a:gd name="T98" fmla="*/ 494728 w 1679575"/>
                <a:gd name="T99" fmla="*/ 802917 h 2125662"/>
                <a:gd name="T100" fmla="*/ 424459 w 1679575"/>
                <a:gd name="T101" fmla="*/ 736576 h 2125662"/>
                <a:gd name="T102" fmla="*/ 366992 w 1679575"/>
                <a:gd name="T103" fmla="*/ 651159 h 2125662"/>
                <a:gd name="T104" fmla="*/ 330578 w 1679575"/>
                <a:gd name="T105" fmla="*/ 553500 h 2125662"/>
                <a:gd name="T106" fmla="*/ 317206 w 1679575"/>
                <a:gd name="T107" fmla="*/ 446729 h 2125662"/>
                <a:gd name="T108" fmla="*/ 328586 w 1679575"/>
                <a:gd name="T109" fmla="*/ 345653 h 2125662"/>
                <a:gd name="T110" fmla="*/ 361587 w 1679575"/>
                <a:gd name="T111" fmla="*/ 253403 h 2125662"/>
                <a:gd name="T112" fmla="*/ 412795 w 1679575"/>
                <a:gd name="T113" fmla="*/ 171118 h 2125662"/>
                <a:gd name="T114" fmla="*/ 479934 w 1679575"/>
                <a:gd name="T115" fmla="*/ 101931 h 2125662"/>
                <a:gd name="T116" fmla="*/ 560729 w 1679575"/>
                <a:gd name="T117" fmla="*/ 48972 h 2125662"/>
                <a:gd name="T118" fmla="*/ 652620 w 1679575"/>
                <a:gd name="T119" fmla="*/ 13952 h 2125662"/>
                <a:gd name="T120" fmla="*/ 752191 w 1679575"/>
                <a:gd name="T121" fmla="*/ 0 h 212566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679575" h="2125662">
                  <a:moveTo>
                    <a:pt x="481421" y="957262"/>
                  </a:moveTo>
                  <a:lnTo>
                    <a:pt x="484914" y="961070"/>
                  </a:lnTo>
                  <a:lnTo>
                    <a:pt x="490948" y="968686"/>
                  </a:lnTo>
                  <a:lnTo>
                    <a:pt x="497299" y="975667"/>
                  </a:lnTo>
                  <a:lnTo>
                    <a:pt x="510319" y="990264"/>
                  </a:lnTo>
                  <a:lnTo>
                    <a:pt x="523657" y="1003909"/>
                  </a:lnTo>
                  <a:lnTo>
                    <a:pt x="537947" y="1017237"/>
                  </a:lnTo>
                  <a:lnTo>
                    <a:pt x="552237" y="1029613"/>
                  </a:lnTo>
                  <a:lnTo>
                    <a:pt x="567480" y="1041671"/>
                  </a:lnTo>
                  <a:lnTo>
                    <a:pt x="583040" y="1053095"/>
                  </a:lnTo>
                  <a:lnTo>
                    <a:pt x="598601" y="1063884"/>
                  </a:lnTo>
                  <a:lnTo>
                    <a:pt x="615114" y="1074039"/>
                  </a:lnTo>
                  <a:lnTo>
                    <a:pt x="631627" y="1083558"/>
                  </a:lnTo>
                  <a:lnTo>
                    <a:pt x="649093" y="1092126"/>
                  </a:lnTo>
                  <a:lnTo>
                    <a:pt x="666241" y="1100377"/>
                  </a:lnTo>
                  <a:lnTo>
                    <a:pt x="684025" y="1107993"/>
                  </a:lnTo>
                  <a:lnTo>
                    <a:pt x="701808" y="1114657"/>
                  </a:lnTo>
                  <a:lnTo>
                    <a:pt x="720226" y="1120686"/>
                  </a:lnTo>
                  <a:lnTo>
                    <a:pt x="738645" y="1125763"/>
                  </a:lnTo>
                  <a:lnTo>
                    <a:pt x="734517" y="1130840"/>
                  </a:lnTo>
                  <a:lnTo>
                    <a:pt x="730706" y="1135283"/>
                  </a:lnTo>
                  <a:lnTo>
                    <a:pt x="727213" y="1140043"/>
                  </a:lnTo>
                  <a:lnTo>
                    <a:pt x="723402" y="1145437"/>
                  </a:lnTo>
                  <a:lnTo>
                    <a:pt x="720544" y="1150515"/>
                  </a:lnTo>
                  <a:lnTo>
                    <a:pt x="717368" y="1155909"/>
                  </a:lnTo>
                  <a:lnTo>
                    <a:pt x="714510" y="1161304"/>
                  </a:lnTo>
                  <a:lnTo>
                    <a:pt x="711970" y="1167016"/>
                  </a:lnTo>
                  <a:lnTo>
                    <a:pt x="710064" y="1172410"/>
                  </a:lnTo>
                  <a:lnTo>
                    <a:pt x="708159" y="1178439"/>
                  </a:lnTo>
                  <a:lnTo>
                    <a:pt x="706254" y="1184151"/>
                  </a:lnTo>
                  <a:lnTo>
                    <a:pt x="704983" y="1190498"/>
                  </a:lnTo>
                  <a:lnTo>
                    <a:pt x="704031" y="1196210"/>
                  </a:lnTo>
                  <a:lnTo>
                    <a:pt x="702761" y="1202556"/>
                  </a:lnTo>
                  <a:lnTo>
                    <a:pt x="702443" y="1208903"/>
                  </a:lnTo>
                  <a:lnTo>
                    <a:pt x="702125" y="1215249"/>
                  </a:lnTo>
                  <a:lnTo>
                    <a:pt x="702443" y="1222548"/>
                  </a:lnTo>
                  <a:lnTo>
                    <a:pt x="703078" y="1229529"/>
                  </a:lnTo>
                  <a:lnTo>
                    <a:pt x="704348" y="1236510"/>
                  </a:lnTo>
                  <a:lnTo>
                    <a:pt x="705619" y="1243174"/>
                  </a:lnTo>
                  <a:lnTo>
                    <a:pt x="707206" y="1249838"/>
                  </a:lnTo>
                  <a:lnTo>
                    <a:pt x="709112" y="1256819"/>
                  </a:lnTo>
                  <a:lnTo>
                    <a:pt x="711652" y="1263166"/>
                  </a:lnTo>
                  <a:lnTo>
                    <a:pt x="714193" y="1269512"/>
                  </a:lnTo>
                  <a:lnTo>
                    <a:pt x="717686" y="1275542"/>
                  </a:lnTo>
                  <a:lnTo>
                    <a:pt x="720861" y="1281571"/>
                  </a:lnTo>
                  <a:lnTo>
                    <a:pt x="724355" y="1287283"/>
                  </a:lnTo>
                  <a:lnTo>
                    <a:pt x="728483" y="1292995"/>
                  </a:lnTo>
                  <a:lnTo>
                    <a:pt x="732611" y="1298389"/>
                  </a:lnTo>
                  <a:lnTo>
                    <a:pt x="737057" y="1303784"/>
                  </a:lnTo>
                  <a:lnTo>
                    <a:pt x="742138" y="1308861"/>
                  </a:lnTo>
                  <a:lnTo>
                    <a:pt x="746901" y="1313304"/>
                  </a:lnTo>
                  <a:lnTo>
                    <a:pt x="672275" y="1874339"/>
                  </a:lnTo>
                  <a:lnTo>
                    <a:pt x="854237" y="2050773"/>
                  </a:lnTo>
                  <a:lnTo>
                    <a:pt x="1030800" y="1874339"/>
                  </a:lnTo>
                  <a:lnTo>
                    <a:pt x="956173" y="1313304"/>
                  </a:lnTo>
                  <a:lnTo>
                    <a:pt x="961572" y="1308544"/>
                  </a:lnTo>
                  <a:lnTo>
                    <a:pt x="966018" y="1303466"/>
                  </a:lnTo>
                  <a:lnTo>
                    <a:pt x="970781" y="1298072"/>
                  </a:lnTo>
                  <a:lnTo>
                    <a:pt x="974910" y="1292995"/>
                  </a:lnTo>
                  <a:lnTo>
                    <a:pt x="978720" y="1286965"/>
                  </a:lnTo>
                  <a:lnTo>
                    <a:pt x="982531" y="1281571"/>
                  </a:lnTo>
                  <a:lnTo>
                    <a:pt x="986024" y="1275224"/>
                  </a:lnTo>
                  <a:lnTo>
                    <a:pt x="988882" y="1269195"/>
                  </a:lnTo>
                  <a:lnTo>
                    <a:pt x="991423" y="1262849"/>
                  </a:lnTo>
                  <a:lnTo>
                    <a:pt x="994281" y="1256502"/>
                  </a:lnTo>
                  <a:lnTo>
                    <a:pt x="996186" y="1249838"/>
                  </a:lnTo>
                  <a:lnTo>
                    <a:pt x="997774" y="1243174"/>
                  </a:lnTo>
                  <a:lnTo>
                    <a:pt x="999044" y="1236510"/>
                  </a:lnTo>
                  <a:lnTo>
                    <a:pt x="999997" y="1229212"/>
                  </a:lnTo>
                  <a:lnTo>
                    <a:pt x="1000632" y="1222548"/>
                  </a:lnTo>
                  <a:lnTo>
                    <a:pt x="1000632" y="1215249"/>
                  </a:lnTo>
                  <a:lnTo>
                    <a:pt x="1000632" y="1208903"/>
                  </a:lnTo>
                  <a:lnTo>
                    <a:pt x="1000314" y="1203191"/>
                  </a:lnTo>
                  <a:lnTo>
                    <a:pt x="999679" y="1197479"/>
                  </a:lnTo>
                  <a:lnTo>
                    <a:pt x="998727" y="1191767"/>
                  </a:lnTo>
                  <a:lnTo>
                    <a:pt x="997456" y="1186055"/>
                  </a:lnTo>
                  <a:lnTo>
                    <a:pt x="996186" y="1180661"/>
                  </a:lnTo>
                  <a:lnTo>
                    <a:pt x="994598" y="1175266"/>
                  </a:lnTo>
                  <a:lnTo>
                    <a:pt x="992375" y="1169872"/>
                  </a:lnTo>
                  <a:lnTo>
                    <a:pt x="990152" y="1164794"/>
                  </a:lnTo>
                  <a:lnTo>
                    <a:pt x="987929" y="1159400"/>
                  </a:lnTo>
                  <a:lnTo>
                    <a:pt x="985389" y="1154640"/>
                  </a:lnTo>
                  <a:lnTo>
                    <a:pt x="982849" y="1149563"/>
                  </a:lnTo>
                  <a:lnTo>
                    <a:pt x="979355" y="1144803"/>
                  </a:lnTo>
                  <a:lnTo>
                    <a:pt x="976497" y="1139725"/>
                  </a:lnTo>
                  <a:lnTo>
                    <a:pt x="973004" y="1135283"/>
                  </a:lnTo>
                  <a:lnTo>
                    <a:pt x="969829" y="1130840"/>
                  </a:lnTo>
                  <a:lnTo>
                    <a:pt x="987612" y="1126398"/>
                  </a:lnTo>
                  <a:lnTo>
                    <a:pt x="1005713" y="1121320"/>
                  </a:lnTo>
                  <a:lnTo>
                    <a:pt x="1023496" y="1115609"/>
                  </a:lnTo>
                  <a:lnTo>
                    <a:pt x="1041280" y="1109262"/>
                  </a:lnTo>
                  <a:lnTo>
                    <a:pt x="1058428" y="1101963"/>
                  </a:lnTo>
                  <a:lnTo>
                    <a:pt x="1075576" y="1094665"/>
                  </a:lnTo>
                  <a:lnTo>
                    <a:pt x="1092089" y="1086097"/>
                  </a:lnTo>
                  <a:lnTo>
                    <a:pt x="1108602" y="1076895"/>
                  </a:lnTo>
                  <a:lnTo>
                    <a:pt x="1124480" y="1067375"/>
                  </a:lnTo>
                  <a:lnTo>
                    <a:pt x="1140041" y="1056903"/>
                  </a:lnTo>
                  <a:lnTo>
                    <a:pt x="1155601" y="1046114"/>
                  </a:lnTo>
                  <a:lnTo>
                    <a:pt x="1170209" y="1034690"/>
                  </a:lnTo>
                  <a:lnTo>
                    <a:pt x="1184817" y="1022632"/>
                  </a:lnTo>
                  <a:lnTo>
                    <a:pt x="1198472" y="1009938"/>
                  </a:lnTo>
                  <a:lnTo>
                    <a:pt x="1211809" y="996928"/>
                  </a:lnTo>
                  <a:lnTo>
                    <a:pt x="1225147" y="983283"/>
                  </a:lnTo>
                  <a:lnTo>
                    <a:pt x="1228640" y="979792"/>
                  </a:lnTo>
                  <a:lnTo>
                    <a:pt x="1232451" y="982966"/>
                  </a:lnTo>
                  <a:lnTo>
                    <a:pt x="1257220" y="1002005"/>
                  </a:lnTo>
                  <a:lnTo>
                    <a:pt x="1281037" y="1021680"/>
                  </a:lnTo>
                  <a:lnTo>
                    <a:pt x="1304537" y="1041989"/>
                  </a:lnTo>
                  <a:lnTo>
                    <a:pt x="1316604" y="1052143"/>
                  </a:lnTo>
                  <a:lnTo>
                    <a:pt x="1327719" y="1062615"/>
                  </a:lnTo>
                  <a:lnTo>
                    <a:pt x="1338833" y="1073404"/>
                  </a:lnTo>
                  <a:lnTo>
                    <a:pt x="1349948" y="1084193"/>
                  </a:lnTo>
                  <a:lnTo>
                    <a:pt x="1361062" y="1094982"/>
                  </a:lnTo>
                  <a:lnTo>
                    <a:pt x="1371860" y="1105771"/>
                  </a:lnTo>
                  <a:lnTo>
                    <a:pt x="1382339" y="1116561"/>
                  </a:lnTo>
                  <a:lnTo>
                    <a:pt x="1392818" y="1127984"/>
                  </a:lnTo>
                  <a:lnTo>
                    <a:pt x="1403298" y="1139408"/>
                  </a:lnTo>
                  <a:lnTo>
                    <a:pt x="1413460" y="1150832"/>
                  </a:lnTo>
                  <a:lnTo>
                    <a:pt x="1423304" y="1162573"/>
                  </a:lnTo>
                  <a:lnTo>
                    <a:pt x="1433149" y="1174314"/>
                  </a:lnTo>
                  <a:lnTo>
                    <a:pt x="1442675" y="1186373"/>
                  </a:lnTo>
                  <a:lnTo>
                    <a:pt x="1452202" y="1198748"/>
                  </a:lnTo>
                  <a:lnTo>
                    <a:pt x="1461411" y="1210807"/>
                  </a:lnTo>
                  <a:lnTo>
                    <a:pt x="1470621" y="1223183"/>
                  </a:lnTo>
                  <a:lnTo>
                    <a:pt x="1479830" y="1235876"/>
                  </a:lnTo>
                  <a:lnTo>
                    <a:pt x="1488404" y="1248569"/>
                  </a:lnTo>
                  <a:lnTo>
                    <a:pt x="1496978" y="1261262"/>
                  </a:lnTo>
                  <a:lnTo>
                    <a:pt x="1505552" y="1274272"/>
                  </a:lnTo>
                  <a:lnTo>
                    <a:pt x="1513809" y="1287600"/>
                  </a:lnTo>
                  <a:lnTo>
                    <a:pt x="1521748" y="1300611"/>
                  </a:lnTo>
                  <a:lnTo>
                    <a:pt x="1529687" y="1314573"/>
                  </a:lnTo>
                  <a:lnTo>
                    <a:pt x="1537308" y="1328218"/>
                  </a:lnTo>
                  <a:lnTo>
                    <a:pt x="1544930" y="1341863"/>
                  </a:lnTo>
                  <a:lnTo>
                    <a:pt x="1552234" y="1355826"/>
                  </a:lnTo>
                  <a:lnTo>
                    <a:pt x="1559537" y="1369788"/>
                  </a:lnTo>
                  <a:lnTo>
                    <a:pt x="1566206" y="1384385"/>
                  </a:lnTo>
                  <a:lnTo>
                    <a:pt x="1573193" y="1398982"/>
                  </a:lnTo>
                  <a:lnTo>
                    <a:pt x="1579544" y="1413579"/>
                  </a:lnTo>
                  <a:lnTo>
                    <a:pt x="1586213" y="1428176"/>
                  </a:lnTo>
                  <a:lnTo>
                    <a:pt x="1592246" y="1443725"/>
                  </a:lnTo>
                  <a:lnTo>
                    <a:pt x="1598280" y="1458640"/>
                  </a:lnTo>
                  <a:lnTo>
                    <a:pt x="1603996" y="1473871"/>
                  </a:lnTo>
                  <a:lnTo>
                    <a:pt x="1609712" y="1489738"/>
                  </a:lnTo>
                  <a:lnTo>
                    <a:pt x="1614793" y="1505287"/>
                  </a:lnTo>
                  <a:lnTo>
                    <a:pt x="1620191" y="1521153"/>
                  </a:lnTo>
                  <a:lnTo>
                    <a:pt x="1624955" y="1537337"/>
                  </a:lnTo>
                  <a:lnTo>
                    <a:pt x="1630036" y="1553521"/>
                  </a:lnTo>
                  <a:lnTo>
                    <a:pt x="1634482" y="1570339"/>
                  </a:lnTo>
                  <a:lnTo>
                    <a:pt x="1638610" y="1586840"/>
                  </a:lnTo>
                  <a:lnTo>
                    <a:pt x="1643056" y="1603976"/>
                  </a:lnTo>
                  <a:lnTo>
                    <a:pt x="1646867" y="1620794"/>
                  </a:lnTo>
                  <a:lnTo>
                    <a:pt x="1650677" y="1637930"/>
                  </a:lnTo>
                  <a:lnTo>
                    <a:pt x="1654170" y="1655383"/>
                  </a:lnTo>
                  <a:lnTo>
                    <a:pt x="1657664" y="1673153"/>
                  </a:lnTo>
                  <a:lnTo>
                    <a:pt x="1660522" y="1690923"/>
                  </a:lnTo>
                  <a:lnTo>
                    <a:pt x="1663697" y="1709011"/>
                  </a:lnTo>
                  <a:lnTo>
                    <a:pt x="1666238" y="1727099"/>
                  </a:lnTo>
                  <a:lnTo>
                    <a:pt x="1668461" y="1745821"/>
                  </a:lnTo>
                  <a:lnTo>
                    <a:pt x="1670684" y="1764226"/>
                  </a:lnTo>
                  <a:lnTo>
                    <a:pt x="1672589" y="1783266"/>
                  </a:lnTo>
                  <a:lnTo>
                    <a:pt x="1674177" y="1802305"/>
                  </a:lnTo>
                  <a:lnTo>
                    <a:pt x="1676082" y="1821345"/>
                  </a:lnTo>
                  <a:lnTo>
                    <a:pt x="1677352" y="1841019"/>
                  </a:lnTo>
                  <a:lnTo>
                    <a:pt x="1678305" y="1860694"/>
                  </a:lnTo>
                  <a:lnTo>
                    <a:pt x="1679258" y="1880368"/>
                  </a:lnTo>
                  <a:lnTo>
                    <a:pt x="1679575" y="1900677"/>
                  </a:lnTo>
                  <a:lnTo>
                    <a:pt x="1679575" y="1903850"/>
                  </a:lnTo>
                  <a:lnTo>
                    <a:pt x="1677035" y="1905437"/>
                  </a:lnTo>
                  <a:lnTo>
                    <a:pt x="1653853" y="1918765"/>
                  </a:lnTo>
                  <a:lnTo>
                    <a:pt x="1630353" y="1931775"/>
                  </a:lnTo>
                  <a:lnTo>
                    <a:pt x="1606854" y="1944151"/>
                  </a:lnTo>
                  <a:lnTo>
                    <a:pt x="1583037" y="1956209"/>
                  </a:lnTo>
                  <a:lnTo>
                    <a:pt x="1558902" y="1967950"/>
                  </a:lnTo>
                  <a:lnTo>
                    <a:pt x="1534768" y="1979374"/>
                  </a:lnTo>
                  <a:lnTo>
                    <a:pt x="1510316" y="1990163"/>
                  </a:lnTo>
                  <a:lnTo>
                    <a:pt x="1485864" y="2000635"/>
                  </a:lnTo>
                  <a:lnTo>
                    <a:pt x="1461411" y="2010790"/>
                  </a:lnTo>
                  <a:lnTo>
                    <a:pt x="1436642" y="2020627"/>
                  </a:lnTo>
                  <a:lnTo>
                    <a:pt x="1411872" y="2029512"/>
                  </a:lnTo>
                  <a:lnTo>
                    <a:pt x="1386785" y="2038397"/>
                  </a:lnTo>
                  <a:lnTo>
                    <a:pt x="1361380" y="2046965"/>
                  </a:lnTo>
                  <a:lnTo>
                    <a:pt x="1335975" y="2054581"/>
                  </a:lnTo>
                  <a:lnTo>
                    <a:pt x="1310570" y="2062514"/>
                  </a:lnTo>
                  <a:lnTo>
                    <a:pt x="1285166" y="2069495"/>
                  </a:lnTo>
                  <a:lnTo>
                    <a:pt x="1259443" y="2076159"/>
                  </a:lnTo>
                  <a:lnTo>
                    <a:pt x="1233403" y="2082506"/>
                  </a:lnTo>
                  <a:lnTo>
                    <a:pt x="1207681" y="2088535"/>
                  </a:lnTo>
                  <a:lnTo>
                    <a:pt x="1181959" y="2093929"/>
                  </a:lnTo>
                  <a:lnTo>
                    <a:pt x="1155919" y="2099007"/>
                  </a:lnTo>
                  <a:lnTo>
                    <a:pt x="1129561" y="2103767"/>
                  </a:lnTo>
                  <a:lnTo>
                    <a:pt x="1103204" y="2107892"/>
                  </a:lnTo>
                  <a:lnTo>
                    <a:pt x="1077164" y="2111382"/>
                  </a:lnTo>
                  <a:lnTo>
                    <a:pt x="1050806" y="2114873"/>
                  </a:lnTo>
                  <a:lnTo>
                    <a:pt x="1024131" y="2117729"/>
                  </a:lnTo>
                  <a:lnTo>
                    <a:pt x="997774" y="2119950"/>
                  </a:lnTo>
                  <a:lnTo>
                    <a:pt x="971099" y="2121854"/>
                  </a:lnTo>
                  <a:lnTo>
                    <a:pt x="944424" y="2123441"/>
                  </a:lnTo>
                  <a:lnTo>
                    <a:pt x="917749" y="2125028"/>
                  </a:lnTo>
                  <a:lnTo>
                    <a:pt x="891074" y="2125662"/>
                  </a:lnTo>
                  <a:lnTo>
                    <a:pt x="864399" y="2125662"/>
                  </a:lnTo>
                  <a:lnTo>
                    <a:pt x="835818" y="2125662"/>
                  </a:lnTo>
                  <a:lnTo>
                    <a:pt x="807238" y="2124710"/>
                  </a:lnTo>
                  <a:lnTo>
                    <a:pt x="778657" y="2123124"/>
                  </a:lnTo>
                  <a:lnTo>
                    <a:pt x="750395" y="2121537"/>
                  </a:lnTo>
                  <a:lnTo>
                    <a:pt x="722132" y="2119316"/>
                  </a:lnTo>
                  <a:lnTo>
                    <a:pt x="693869" y="2116777"/>
                  </a:lnTo>
                  <a:lnTo>
                    <a:pt x="665606" y="2113604"/>
                  </a:lnTo>
                  <a:lnTo>
                    <a:pt x="637661" y="2109478"/>
                  </a:lnTo>
                  <a:lnTo>
                    <a:pt x="609398" y="2105353"/>
                  </a:lnTo>
                  <a:lnTo>
                    <a:pt x="581453" y="2100593"/>
                  </a:lnTo>
                  <a:lnTo>
                    <a:pt x="553825" y="2095199"/>
                  </a:lnTo>
                  <a:lnTo>
                    <a:pt x="525880" y="2089487"/>
                  </a:lnTo>
                  <a:lnTo>
                    <a:pt x="498252" y="2083458"/>
                  </a:lnTo>
                  <a:lnTo>
                    <a:pt x="470624" y="2076476"/>
                  </a:lnTo>
                  <a:lnTo>
                    <a:pt x="443314" y="2069495"/>
                  </a:lnTo>
                  <a:lnTo>
                    <a:pt x="416321" y="2061879"/>
                  </a:lnTo>
                  <a:lnTo>
                    <a:pt x="389011" y="2053629"/>
                  </a:lnTo>
                  <a:lnTo>
                    <a:pt x="362019" y="2045378"/>
                  </a:lnTo>
                  <a:lnTo>
                    <a:pt x="335343" y="2036176"/>
                  </a:lnTo>
                  <a:lnTo>
                    <a:pt x="308668" y="2026656"/>
                  </a:lnTo>
                  <a:lnTo>
                    <a:pt x="282311" y="2016502"/>
                  </a:lnTo>
                  <a:lnTo>
                    <a:pt x="255953" y="2006030"/>
                  </a:lnTo>
                  <a:lnTo>
                    <a:pt x="229913" y="1994923"/>
                  </a:lnTo>
                  <a:lnTo>
                    <a:pt x="203556" y="1983499"/>
                  </a:lnTo>
                  <a:lnTo>
                    <a:pt x="177833" y="1971441"/>
                  </a:lnTo>
                  <a:lnTo>
                    <a:pt x="152429" y="1959065"/>
                  </a:lnTo>
                  <a:lnTo>
                    <a:pt x="127024" y="1946372"/>
                  </a:lnTo>
                  <a:lnTo>
                    <a:pt x="101619" y="1933044"/>
                  </a:lnTo>
                  <a:lnTo>
                    <a:pt x="76532" y="1919399"/>
                  </a:lnTo>
                  <a:lnTo>
                    <a:pt x="51762" y="1905437"/>
                  </a:lnTo>
                  <a:lnTo>
                    <a:pt x="27310" y="1890523"/>
                  </a:lnTo>
                  <a:lnTo>
                    <a:pt x="2858" y="1875291"/>
                  </a:lnTo>
                  <a:lnTo>
                    <a:pt x="0" y="1888301"/>
                  </a:lnTo>
                  <a:lnTo>
                    <a:pt x="0" y="1870531"/>
                  </a:lnTo>
                  <a:lnTo>
                    <a:pt x="952" y="1850222"/>
                  </a:lnTo>
                  <a:lnTo>
                    <a:pt x="2223" y="1829913"/>
                  </a:lnTo>
                  <a:lnTo>
                    <a:pt x="3493" y="1809604"/>
                  </a:lnTo>
                  <a:lnTo>
                    <a:pt x="5398" y="1790247"/>
                  </a:lnTo>
                  <a:lnTo>
                    <a:pt x="6986" y="1770573"/>
                  </a:lnTo>
                  <a:lnTo>
                    <a:pt x="9209" y="1750898"/>
                  </a:lnTo>
                  <a:lnTo>
                    <a:pt x="11749" y="1732176"/>
                  </a:lnTo>
                  <a:lnTo>
                    <a:pt x="14290" y="1713136"/>
                  </a:lnTo>
                  <a:lnTo>
                    <a:pt x="17148" y="1694414"/>
                  </a:lnTo>
                  <a:lnTo>
                    <a:pt x="20006" y="1676009"/>
                  </a:lnTo>
                  <a:lnTo>
                    <a:pt x="23499" y="1657604"/>
                  </a:lnTo>
                  <a:lnTo>
                    <a:pt x="26992" y="1639834"/>
                  </a:lnTo>
                  <a:lnTo>
                    <a:pt x="30486" y="1621746"/>
                  </a:lnTo>
                  <a:lnTo>
                    <a:pt x="34931" y="1604293"/>
                  </a:lnTo>
                  <a:lnTo>
                    <a:pt x="38742" y="1586840"/>
                  </a:lnTo>
                  <a:lnTo>
                    <a:pt x="43188" y="1569704"/>
                  </a:lnTo>
                  <a:lnTo>
                    <a:pt x="47951" y="1552569"/>
                  </a:lnTo>
                  <a:lnTo>
                    <a:pt x="52715" y="1536068"/>
                  </a:lnTo>
                  <a:lnTo>
                    <a:pt x="57796" y="1519249"/>
                  </a:lnTo>
                  <a:lnTo>
                    <a:pt x="62877" y="1503066"/>
                  </a:lnTo>
                  <a:lnTo>
                    <a:pt x="68593" y="1486564"/>
                  </a:lnTo>
                  <a:lnTo>
                    <a:pt x="73991" y="1470698"/>
                  </a:lnTo>
                  <a:lnTo>
                    <a:pt x="80025" y="1455149"/>
                  </a:lnTo>
                  <a:lnTo>
                    <a:pt x="86059" y="1439283"/>
                  </a:lnTo>
                  <a:lnTo>
                    <a:pt x="92410" y="1424051"/>
                  </a:lnTo>
                  <a:lnTo>
                    <a:pt x="98761" y="1409137"/>
                  </a:lnTo>
                  <a:lnTo>
                    <a:pt x="105430" y="1393905"/>
                  </a:lnTo>
                  <a:lnTo>
                    <a:pt x="112098" y="1378990"/>
                  </a:lnTo>
                  <a:lnTo>
                    <a:pt x="119402" y="1364393"/>
                  </a:lnTo>
                  <a:lnTo>
                    <a:pt x="126706" y="1350114"/>
                  </a:lnTo>
                  <a:lnTo>
                    <a:pt x="134010" y="1335834"/>
                  </a:lnTo>
                  <a:lnTo>
                    <a:pt x="141632" y="1321871"/>
                  </a:lnTo>
                  <a:lnTo>
                    <a:pt x="149571" y="1307909"/>
                  </a:lnTo>
                  <a:lnTo>
                    <a:pt x="157510" y="1294264"/>
                  </a:lnTo>
                  <a:lnTo>
                    <a:pt x="165766" y="1280936"/>
                  </a:lnTo>
                  <a:lnTo>
                    <a:pt x="174023" y="1267291"/>
                  </a:lnTo>
                  <a:lnTo>
                    <a:pt x="182597" y="1253963"/>
                  </a:lnTo>
                  <a:lnTo>
                    <a:pt x="191171" y="1241270"/>
                  </a:lnTo>
                  <a:lnTo>
                    <a:pt x="200380" y="1228260"/>
                  </a:lnTo>
                  <a:lnTo>
                    <a:pt x="209589" y="1215884"/>
                  </a:lnTo>
                  <a:lnTo>
                    <a:pt x="218799" y="1203191"/>
                  </a:lnTo>
                  <a:lnTo>
                    <a:pt x="228008" y="1191133"/>
                  </a:lnTo>
                  <a:lnTo>
                    <a:pt x="237852" y="1178757"/>
                  </a:lnTo>
                  <a:lnTo>
                    <a:pt x="247697" y="1167016"/>
                  </a:lnTo>
                  <a:lnTo>
                    <a:pt x="257541" y="1155275"/>
                  </a:lnTo>
                  <a:lnTo>
                    <a:pt x="267703" y="1143533"/>
                  </a:lnTo>
                  <a:lnTo>
                    <a:pt x="278182" y="1132110"/>
                  </a:lnTo>
                  <a:lnTo>
                    <a:pt x="288662" y="1120686"/>
                  </a:lnTo>
                  <a:lnTo>
                    <a:pt x="298824" y="1109579"/>
                  </a:lnTo>
                  <a:lnTo>
                    <a:pt x="309938" y="1098473"/>
                  </a:lnTo>
                  <a:lnTo>
                    <a:pt x="320735" y="1087684"/>
                  </a:lnTo>
                  <a:lnTo>
                    <a:pt x="331850" y="1076895"/>
                  </a:lnTo>
                  <a:lnTo>
                    <a:pt x="343282" y="1066423"/>
                  </a:lnTo>
                  <a:lnTo>
                    <a:pt x="354715" y="1055951"/>
                  </a:lnTo>
                  <a:lnTo>
                    <a:pt x="366147" y="1045797"/>
                  </a:lnTo>
                  <a:lnTo>
                    <a:pt x="377897" y="1035642"/>
                  </a:lnTo>
                  <a:lnTo>
                    <a:pt x="389964" y="1025805"/>
                  </a:lnTo>
                  <a:lnTo>
                    <a:pt x="401714" y="1015968"/>
                  </a:lnTo>
                  <a:lnTo>
                    <a:pt x="414099" y="1006448"/>
                  </a:lnTo>
                  <a:lnTo>
                    <a:pt x="426801" y="996928"/>
                  </a:lnTo>
                  <a:lnTo>
                    <a:pt x="439186" y="987408"/>
                  </a:lnTo>
                  <a:lnTo>
                    <a:pt x="451571" y="977888"/>
                  </a:lnTo>
                  <a:lnTo>
                    <a:pt x="477293" y="960118"/>
                  </a:lnTo>
                  <a:lnTo>
                    <a:pt x="481421" y="957262"/>
                  </a:lnTo>
                  <a:close/>
                  <a:moveTo>
                    <a:pt x="839471" y="0"/>
                  </a:moveTo>
                  <a:lnTo>
                    <a:pt x="852171" y="0"/>
                  </a:lnTo>
                  <a:lnTo>
                    <a:pt x="865506" y="0"/>
                  </a:lnTo>
                  <a:lnTo>
                    <a:pt x="878206" y="636"/>
                  </a:lnTo>
                  <a:lnTo>
                    <a:pt x="890906" y="1271"/>
                  </a:lnTo>
                  <a:lnTo>
                    <a:pt x="903288" y="2542"/>
                  </a:lnTo>
                  <a:lnTo>
                    <a:pt x="915988" y="3813"/>
                  </a:lnTo>
                  <a:lnTo>
                    <a:pt x="928371" y="5719"/>
                  </a:lnTo>
                  <a:lnTo>
                    <a:pt x="940436" y="7943"/>
                  </a:lnTo>
                  <a:lnTo>
                    <a:pt x="952818" y="10167"/>
                  </a:lnTo>
                  <a:lnTo>
                    <a:pt x="964883" y="12708"/>
                  </a:lnTo>
                  <a:lnTo>
                    <a:pt x="976631" y="15568"/>
                  </a:lnTo>
                  <a:lnTo>
                    <a:pt x="988696" y="19062"/>
                  </a:lnTo>
                  <a:lnTo>
                    <a:pt x="1000443" y="22239"/>
                  </a:lnTo>
                  <a:lnTo>
                    <a:pt x="1011873" y="26052"/>
                  </a:lnTo>
                  <a:lnTo>
                    <a:pt x="1023621" y="30182"/>
                  </a:lnTo>
                  <a:lnTo>
                    <a:pt x="1034733" y="34630"/>
                  </a:lnTo>
                  <a:lnTo>
                    <a:pt x="1046163" y="39395"/>
                  </a:lnTo>
                  <a:lnTo>
                    <a:pt x="1057276" y="44161"/>
                  </a:lnTo>
                  <a:lnTo>
                    <a:pt x="1068388" y="48926"/>
                  </a:lnTo>
                  <a:lnTo>
                    <a:pt x="1079183" y="54645"/>
                  </a:lnTo>
                  <a:lnTo>
                    <a:pt x="1089661" y="60046"/>
                  </a:lnTo>
                  <a:lnTo>
                    <a:pt x="1100456" y="66082"/>
                  </a:lnTo>
                  <a:lnTo>
                    <a:pt x="1110616" y="72119"/>
                  </a:lnTo>
                  <a:lnTo>
                    <a:pt x="1120776" y="78790"/>
                  </a:lnTo>
                  <a:lnTo>
                    <a:pt x="1130936" y="85462"/>
                  </a:lnTo>
                  <a:lnTo>
                    <a:pt x="1140461" y="92134"/>
                  </a:lnTo>
                  <a:lnTo>
                    <a:pt x="1150303" y="99123"/>
                  </a:lnTo>
                  <a:lnTo>
                    <a:pt x="1159828" y="106430"/>
                  </a:lnTo>
                  <a:lnTo>
                    <a:pt x="1169353" y="114055"/>
                  </a:lnTo>
                  <a:lnTo>
                    <a:pt x="1178561" y="121680"/>
                  </a:lnTo>
                  <a:lnTo>
                    <a:pt x="1187133" y="129623"/>
                  </a:lnTo>
                  <a:lnTo>
                    <a:pt x="1196023" y="137883"/>
                  </a:lnTo>
                  <a:lnTo>
                    <a:pt x="1204596" y="146143"/>
                  </a:lnTo>
                  <a:lnTo>
                    <a:pt x="1213168" y="155039"/>
                  </a:lnTo>
                  <a:lnTo>
                    <a:pt x="1221106" y="163299"/>
                  </a:lnTo>
                  <a:lnTo>
                    <a:pt x="1229043" y="172513"/>
                  </a:lnTo>
                  <a:lnTo>
                    <a:pt x="1236981" y="181726"/>
                  </a:lnTo>
                  <a:lnTo>
                    <a:pt x="1244283" y="190939"/>
                  </a:lnTo>
                  <a:lnTo>
                    <a:pt x="1251586" y="200153"/>
                  </a:lnTo>
                  <a:lnTo>
                    <a:pt x="1258888" y="210001"/>
                  </a:lnTo>
                  <a:lnTo>
                    <a:pt x="1265556" y="219850"/>
                  </a:lnTo>
                  <a:lnTo>
                    <a:pt x="1272223" y="230017"/>
                  </a:lnTo>
                  <a:lnTo>
                    <a:pt x="1278256" y="240183"/>
                  </a:lnTo>
                  <a:lnTo>
                    <a:pt x="1284606" y="250667"/>
                  </a:lnTo>
                  <a:lnTo>
                    <a:pt x="1290321" y="261151"/>
                  </a:lnTo>
                  <a:lnTo>
                    <a:pt x="1296353" y="271953"/>
                  </a:lnTo>
                  <a:lnTo>
                    <a:pt x="1301433" y="282755"/>
                  </a:lnTo>
                  <a:lnTo>
                    <a:pt x="1306831" y="293239"/>
                  </a:lnTo>
                  <a:lnTo>
                    <a:pt x="1311593" y="304359"/>
                  </a:lnTo>
                  <a:lnTo>
                    <a:pt x="1316356" y="315796"/>
                  </a:lnTo>
                  <a:lnTo>
                    <a:pt x="1320483" y="327234"/>
                  </a:lnTo>
                  <a:lnTo>
                    <a:pt x="1324293" y="338671"/>
                  </a:lnTo>
                  <a:lnTo>
                    <a:pt x="1328421" y="350426"/>
                  </a:lnTo>
                  <a:lnTo>
                    <a:pt x="1331913" y="362181"/>
                  </a:lnTo>
                  <a:lnTo>
                    <a:pt x="1335088" y="373936"/>
                  </a:lnTo>
                  <a:lnTo>
                    <a:pt x="1337946" y="386009"/>
                  </a:lnTo>
                  <a:lnTo>
                    <a:pt x="1340803" y="398081"/>
                  </a:lnTo>
                  <a:lnTo>
                    <a:pt x="1343026" y="410472"/>
                  </a:lnTo>
                  <a:lnTo>
                    <a:pt x="1344931" y="422862"/>
                  </a:lnTo>
                  <a:lnTo>
                    <a:pt x="1346518" y="435252"/>
                  </a:lnTo>
                  <a:lnTo>
                    <a:pt x="1348106" y="447643"/>
                  </a:lnTo>
                  <a:lnTo>
                    <a:pt x="1349058" y="460033"/>
                  </a:lnTo>
                  <a:lnTo>
                    <a:pt x="1350011" y="472741"/>
                  </a:lnTo>
                  <a:lnTo>
                    <a:pt x="1350646" y="485449"/>
                  </a:lnTo>
                  <a:lnTo>
                    <a:pt x="1350963" y="498475"/>
                  </a:lnTo>
                  <a:lnTo>
                    <a:pt x="1350646" y="513407"/>
                  </a:lnTo>
                  <a:lnTo>
                    <a:pt x="1349693" y="528975"/>
                  </a:lnTo>
                  <a:lnTo>
                    <a:pt x="1348423" y="543907"/>
                  </a:lnTo>
                  <a:lnTo>
                    <a:pt x="1347153" y="558521"/>
                  </a:lnTo>
                  <a:lnTo>
                    <a:pt x="1345248" y="573453"/>
                  </a:lnTo>
                  <a:lnTo>
                    <a:pt x="1342708" y="588067"/>
                  </a:lnTo>
                  <a:lnTo>
                    <a:pt x="1339851" y="602682"/>
                  </a:lnTo>
                  <a:lnTo>
                    <a:pt x="1336358" y="616660"/>
                  </a:lnTo>
                  <a:lnTo>
                    <a:pt x="1332866" y="631275"/>
                  </a:lnTo>
                  <a:lnTo>
                    <a:pt x="1328738" y="645254"/>
                  </a:lnTo>
                  <a:lnTo>
                    <a:pt x="1324293" y="658915"/>
                  </a:lnTo>
                  <a:lnTo>
                    <a:pt x="1319531" y="672576"/>
                  </a:lnTo>
                  <a:lnTo>
                    <a:pt x="1314133" y="685920"/>
                  </a:lnTo>
                  <a:lnTo>
                    <a:pt x="1308418" y="699263"/>
                  </a:lnTo>
                  <a:lnTo>
                    <a:pt x="1302386" y="712607"/>
                  </a:lnTo>
                  <a:lnTo>
                    <a:pt x="1296353" y="725315"/>
                  </a:lnTo>
                  <a:lnTo>
                    <a:pt x="1289368" y="738023"/>
                  </a:lnTo>
                  <a:lnTo>
                    <a:pt x="1282383" y="750413"/>
                  </a:lnTo>
                  <a:lnTo>
                    <a:pt x="1275081" y="762486"/>
                  </a:lnTo>
                  <a:lnTo>
                    <a:pt x="1267143" y="774559"/>
                  </a:lnTo>
                  <a:lnTo>
                    <a:pt x="1259206" y="786313"/>
                  </a:lnTo>
                  <a:lnTo>
                    <a:pt x="1250633" y="797751"/>
                  </a:lnTo>
                  <a:lnTo>
                    <a:pt x="1242061" y="809188"/>
                  </a:lnTo>
                  <a:lnTo>
                    <a:pt x="1232853" y="819990"/>
                  </a:lnTo>
                  <a:lnTo>
                    <a:pt x="1223963" y="830792"/>
                  </a:lnTo>
                  <a:lnTo>
                    <a:pt x="1214121" y="841276"/>
                  </a:lnTo>
                  <a:lnTo>
                    <a:pt x="1204278" y="851442"/>
                  </a:lnTo>
                  <a:lnTo>
                    <a:pt x="1193801" y="860974"/>
                  </a:lnTo>
                  <a:lnTo>
                    <a:pt x="1183323" y="870822"/>
                  </a:lnTo>
                  <a:lnTo>
                    <a:pt x="1172528" y="880036"/>
                  </a:lnTo>
                  <a:lnTo>
                    <a:pt x="1161733" y="889249"/>
                  </a:lnTo>
                  <a:lnTo>
                    <a:pt x="1150303" y="897827"/>
                  </a:lnTo>
                  <a:lnTo>
                    <a:pt x="1134746" y="909264"/>
                  </a:lnTo>
                  <a:lnTo>
                    <a:pt x="1118236" y="920066"/>
                  </a:lnTo>
                  <a:lnTo>
                    <a:pt x="1101408" y="929915"/>
                  </a:lnTo>
                  <a:lnTo>
                    <a:pt x="1084581" y="939446"/>
                  </a:lnTo>
                  <a:lnTo>
                    <a:pt x="1066801" y="948342"/>
                  </a:lnTo>
                  <a:lnTo>
                    <a:pt x="1048703" y="956602"/>
                  </a:lnTo>
                  <a:lnTo>
                    <a:pt x="1040131" y="960414"/>
                  </a:lnTo>
                  <a:lnTo>
                    <a:pt x="1030606" y="963909"/>
                  </a:lnTo>
                  <a:lnTo>
                    <a:pt x="1021398" y="967722"/>
                  </a:lnTo>
                  <a:lnTo>
                    <a:pt x="1011873" y="970899"/>
                  </a:lnTo>
                  <a:lnTo>
                    <a:pt x="1002348" y="973758"/>
                  </a:lnTo>
                  <a:lnTo>
                    <a:pt x="993141" y="976617"/>
                  </a:lnTo>
                  <a:lnTo>
                    <a:pt x="983616" y="979794"/>
                  </a:lnTo>
                  <a:lnTo>
                    <a:pt x="973773" y="982018"/>
                  </a:lnTo>
                  <a:lnTo>
                    <a:pt x="963931" y="984560"/>
                  </a:lnTo>
                  <a:lnTo>
                    <a:pt x="954088" y="986466"/>
                  </a:lnTo>
                  <a:lnTo>
                    <a:pt x="944246" y="988372"/>
                  </a:lnTo>
                  <a:lnTo>
                    <a:pt x="934403" y="990596"/>
                  </a:lnTo>
                  <a:lnTo>
                    <a:pt x="924561" y="991867"/>
                  </a:lnTo>
                  <a:lnTo>
                    <a:pt x="914401" y="993455"/>
                  </a:lnTo>
                  <a:lnTo>
                    <a:pt x="904241" y="994409"/>
                  </a:lnTo>
                  <a:lnTo>
                    <a:pt x="893763" y="995362"/>
                  </a:lnTo>
                  <a:lnTo>
                    <a:pt x="883603" y="995997"/>
                  </a:lnTo>
                  <a:lnTo>
                    <a:pt x="873126" y="996632"/>
                  </a:lnTo>
                  <a:lnTo>
                    <a:pt x="862648" y="996950"/>
                  </a:lnTo>
                  <a:lnTo>
                    <a:pt x="852171" y="996950"/>
                  </a:lnTo>
                  <a:lnTo>
                    <a:pt x="840423" y="996950"/>
                  </a:lnTo>
                  <a:lnTo>
                    <a:pt x="828358" y="996315"/>
                  </a:lnTo>
                  <a:lnTo>
                    <a:pt x="816293" y="995679"/>
                  </a:lnTo>
                  <a:lnTo>
                    <a:pt x="804546" y="994726"/>
                  </a:lnTo>
                  <a:lnTo>
                    <a:pt x="792798" y="993455"/>
                  </a:lnTo>
                  <a:lnTo>
                    <a:pt x="781368" y="992185"/>
                  </a:lnTo>
                  <a:lnTo>
                    <a:pt x="769621" y="990278"/>
                  </a:lnTo>
                  <a:lnTo>
                    <a:pt x="758191" y="988054"/>
                  </a:lnTo>
                  <a:lnTo>
                    <a:pt x="746761" y="985831"/>
                  </a:lnTo>
                  <a:lnTo>
                    <a:pt x="735331" y="983289"/>
                  </a:lnTo>
                  <a:lnTo>
                    <a:pt x="724218" y="980430"/>
                  </a:lnTo>
                  <a:lnTo>
                    <a:pt x="713106" y="977253"/>
                  </a:lnTo>
                  <a:lnTo>
                    <a:pt x="702311" y="973758"/>
                  </a:lnTo>
                  <a:lnTo>
                    <a:pt x="691198" y="970263"/>
                  </a:lnTo>
                  <a:lnTo>
                    <a:pt x="680721" y="966768"/>
                  </a:lnTo>
                  <a:lnTo>
                    <a:pt x="670243" y="962321"/>
                  </a:lnTo>
                  <a:lnTo>
                    <a:pt x="659448" y="958190"/>
                  </a:lnTo>
                  <a:lnTo>
                    <a:pt x="648971" y="953425"/>
                  </a:lnTo>
                  <a:lnTo>
                    <a:pt x="638811" y="948659"/>
                  </a:lnTo>
                  <a:lnTo>
                    <a:pt x="628651" y="943894"/>
                  </a:lnTo>
                  <a:lnTo>
                    <a:pt x="618491" y="938493"/>
                  </a:lnTo>
                  <a:lnTo>
                    <a:pt x="608648" y="933410"/>
                  </a:lnTo>
                  <a:lnTo>
                    <a:pt x="599123" y="927373"/>
                  </a:lnTo>
                  <a:lnTo>
                    <a:pt x="589281" y="921655"/>
                  </a:lnTo>
                  <a:lnTo>
                    <a:pt x="579756" y="915618"/>
                  </a:lnTo>
                  <a:lnTo>
                    <a:pt x="570548" y="909264"/>
                  </a:lnTo>
                  <a:lnTo>
                    <a:pt x="561023" y="902910"/>
                  </a:lnTo>
                  <a:lnTo>
                    <a:pt x="552133" y="895921"/>
                  </a:lnTo>
                  <a:lnTo>
                    <a:pt x="543561" y="889249"/>
                  </a:lnTo>
                  <a:lnTo>
                    <a:pt x="534671" y="881942"/>
                  </a:lnTo>
                  <a:lnTo>
                    <a:pt x="526098" y="874952"/>
                  </a:lnTo>
                  <a:lnTo>
                    <a:pt x="517526" y="867328"/>
                  </a:lnTo>
                  <a:lnTo>
                    <a:pt x="508318" y="858750"/>
                  </a:lnTo>
                  <a:lnTo>
                    <a:pt x="499428" y="849854"/>
                  </a:lnTo>
                  <a:lnTo>
                    <a:pt x="490538" y="840958"/>
                  </a:lnTo>
                  <a:lnTo>
                    <a:pt x="481648" y="831427"/>
                  </a:lnTo>
                  <a:lnTo>
                    <a:pt x="473711" y="821896"/>
                  </a:lnTo>
                  <a:lnTo>
                    <a:pt x="465456" y="812047"/>
                  </a:lnTo>
                  <a:lnTo>
                    <a:pt x="457518" y="801881"/>
                  </a:lnTo>
                  <a:lnTo>
                    <a:pt x="449898" y="791714"/>
                  </a:lnTo>
                  <a:lnTo>
                    <a:pt x="442596" y="781548"/>
                  </a:lnTo>
                  <a:lnTo>
                    <a:pt x="435293" y="770746"/>
                  </a:lnTo>
                  <a:lnTo>
                    <a:pt x="428626" y="759944"/>
                  </a:lnTo>
                  <a:lnTo>
                    <a:pt x="421958" y="749142"/>
                  </a:lnTo>
                  <a:lnTo>
                    <a:pt x="415608" y="738023"/>
                  </a:lnTo>
                  <a:lnTo>
                    <a:pt x="409576" y="726585"/>
                  </a:lnTo>
                  <a:lnTo>
                    <a:pt x="403861" y="715148"/>
                  </a:lnTo>
                  <a:lnTo>
                    <a:pt x="398463" y="703393"/>
                  </a:lnTo>
                  <a:lnTo>
                    <a:pt x="393383" y="691638"/>
                  </a:lnTo>
                  <a:lnTo>
                    <a:pt x="388303" y="679566"/>
                  </a:lnTo>
                  <a:lnTo>
                    <a:pt x="383858" y="667493"/>
                  </a:lnTo>
                  <a:lnTo>
                    <a:pt x="379731" y="655420"/>
                  </a:lnTo>
                  <a:lnTo>
                    <a:pt x="375603" y="643030"/>
                  </a:lnTo>
                  <a:lnTo>
                    <a:pt x="372111" y="630322"/>
                  </a:lnTo>
                  <a:lnTo>
                    <a:pt x="368936" y="617614"/>
                  </a:lnTo>
                  <a:lnTo>
                    <a:pt x="365443" y="604588"/>
                  </a:lnTo>
                  <a:lnTo>
                    <a:pt x="362903" y="591880"/>
                  </a:lnTo>
                  <a:lnTo>
                    <a:pt x="360681" y="578854"/>
                  </a:lnTo>
                  <a:lnTo>
                    <a:pt x="358776" y="565828"/>
                  </a:lnTo>
                  <a:lnTo>
                    <a:pt x="357188" y="552485"/>
                  </a:lnTo>
                  <a:lnTo>
                    <a:pt x="355601" y="539141"/>
                  </a:lnTo>
                  <a:lnTo>
                    <a:pt x="354648" y="525480"/>
                  </a:lnTo>
                  <a:lnTo>
                    <a:pt x="354331" y="511819"/>
                  </a:lnTo>
                  <a:lnTo>
                    <a:pt x="354013" y="498475"/>
                  </a:lnTo>
                  <a:lnTo>
                    <a:pt x="354331" y="485449"/>
                  </a:lnTo>
                  <a:lnTo>
                    <a:pt x="354648" y="472741"/>
                  </a:lnTo>
                  <a:lnTo>
                    <a:pt x="355601" y="460033"/>
                  </a:lnTo>
                  <a:lnTo>
                    <a:pt x="356871" y="447643"/>
                  </a:lnTo>
                  <a:lnTo>
                    <a:pt x="358141" y="434935"/>
                  </a:lnTo>
                  <a:lnTo>
                    <a:pt x="360046" y="422544"/>
                  </a:lnTo>
                  <a:lnTo>
                    <a:pt x="361951" y="410472"/>
                  </a:lnTo>
                  <a:lnTo>
                    <a:pt x="364173" y="397763"/>
                  </a:lnTo>
                  <a:lnTo>
                    <a:pt x="366713" y="385691"/>
                  </a:lnTo>
                  <a:lnTo>
                    <a:pt x="369888" y="373936"/>
                  </a:lnTo>
                  <a:lnTo>
                    <a:pt x="373063" y="361863"/>
                  </a:lnTo>
                  <a:lnTo>
                    <a:pt x="376556" y="350108"/>
                  </a:lnTo>
                  <a:lnTo>
                    <a:pt x="380683" y="338671"/>
                  </a:lnTo>
                  <a:lnTo>
                    <a:pt x="384493" y="326916"/>
                  </a:lnTo>
                  <a:lnTo>
                    <a:pt x="388621" y="315796"/>
                  </a:lnTo>
                  <a:lnTo>
                    <a:pt x="393383" y="304359"/>
                  </a:lnTo>
                  <a:lnTo>
                    <a:pt x="398146" y="293239"/>
                  </a:lnTo>
                  <a:lnTo>
                    <a:pt x="403543" y="282755"/>
                  </a:lnTo>
                  <a:lnTo>
                    <a:pt x="408623" y="271636"/>
                  </a:lnTo>
                  <a:lnTo>
                    <a:pt x="414656" y="261151"/>
                  </a:lnTo>
                  <a:lnTo>
                    <a:pt x="420371" y="250667"/>
                  </a:lnTo>
                  <a:lnTo>
                    <a:pt x="426721" y="240183"/>
                  </a:lnTo>
                  <a:lnTo>
                    <a:pt x="432753" y="230017"/>
                  </a:lnTo>
                  <a:lnTo>
                    <a:pt x="439421" y="219850"/>
                  </a:lnTo>
                  <a:lnTo>
                    <a:pt x="446088" y="210001"/>
                  </a:lnTo>
                  <a:lnTo>
                    <a:pt x="453391" y="200153"/>
                  </a:lnTo>
                  <a:lnTo>
                    <a:pt x="460693" y="190939"/>
                  </a:lnTo>
                  <a:lnTo>
                    <a:pt x="467996" y="181408"/>
                  </a:lnTo>
                  <a:lnTo>
                    <a:pt x="475933" y="172195"/>
                  </a:lnTo>
                  <a:lnTo>
                    <a:pt x="483871" y="163299"/>
                  </a:lnTo>
                  <a:lnTo>
                    <a:pt x="491808" y="154403"/>
                  </a:lnTo>
                  <a:lnTo>
                    <a:pt x="500381" y="146143"/>
                  </a:lnTo>
                  <a:lnTo>
                    <a:pt x="508953" y="137565"/>
                  </a:lnTo>
                  <a:lnTo>
                    <a:pt x="517526" y="129305"/>
                  </a:lnTo>
                  <a:lnTo>
                    <a:pt x="526416" y="121680"/>
                  </a:lnTo>
                  <a:lnTo>
                    <a:pt x="535623" y="113738"/>
                  </a:lnTo>
                  <a:lnTo>
                    <a:pt x="545148" y="106113"/>
                  </a:lnTo>
                  <a:lnTo>
                    <a:pt x="554673" y="99123"/>
                  </a:lnTo>
                  <a:lnTo>
                    <a:pt x="564516" y="92134"/>
                  </a:lnTo>
                  <a:lnTo>
                    <a:pt x="574041" y="85462"/>
                  </a:lnTo>
                  <a:lnTo>
                    <a:pt x="584201" y="78473"/>
                  </a:lnTo>
                  <a:lnTo>
                    <a:pt x="594361" y="72119"/>
                  </a:lnTo>
                  <a:lnTo>
                    <a:pt x="604838" y="66082"/>
                  </a:lnTo>
                  <a:lnTo>
                    <a:pt x="615316" y="60046"/>
                  </a:lnTo>
                  <a:lnTo>
                    <a:pt x="625793" y="54645"/>
                  </a:lnTo>
                  <a:lnTo>
                    <a:pt x="636906" y="48926"/>
                  </a:lnTo>
                  <a:lnTo>
                    <a:pt x="647701" y="44161"/>
                  </a:lnTo>
                  <a:lnTo>
                    <a:pt x="658813" y="39395"/>
                  </a:lnTo>
                  <a:lnTo>
                    <a:pt x="670243" y="34630"/>
                  </a:lnTo>
                  <a:lnTo>
                    <a:pt x="681356" y="30182"/>
                  </a:lnTo>
                  <a:lnTo>
                    <a:pt x="693103" y="26052"/>
                  </a:lnTo>
                  <a:lnTo>
                    <a:pt x="704533" y="22239"/>
                  </a:lnTo>
                  <a:lnTo>
                    <a:pt x="716281" y="19062"/>
                  </a:lnTo>
                  <a:lnTo>
                    <a:pt x="728346" y="15568"/>
                  </a:lnTo>
                  <a:lnTo>
                    <a:pt x="740093" y="12708"/>
                  </a:lnTo>
                  <a:lnTo>
                    <a:pt x="752158" y="10167"/>
                  </a:lnTo>
                  <a:lnTo>
                    <a:pt x="764541" y="7625"/>
                  </a:lnTo>
                  <a:lnTo>
                    <a:pt x="776606" y="5719"/>
                  </a:lnTo>
                  <a:lnTo>
                    <a:pt x="788988" y="3813"/>
                  </a:lnTo>
                  <a:lnTo>
                    <a:pt x="801688" y="2542"/>
                  </a:lnTo>
                  <a:lnTo>
                    <a:pt x="814071" y="1271"/>
                  </a:lnTo>
                  <a:lnTo>
                    <a:pt x="826771" y="636"/>
                  </a:lnTo>
                  <a:lnTo>
                    <a:pt x="839471" y="0"/>
                  </a:lnTo>
                  <a:close/>
                </a:path>
              </a:pathLst>
            </a:custGeom>
            <a:solidFill>
              <a:srgbClr val="F7F7F7"/>
            </a:solidFill>
            <a:ln>
              <a:noFill/>
            </a:ln>
          </p:spPr>
          <p:txBody>
            <a:bodyPr anchor="ctr">
              <a:normAutofit fontScale="85000" lnSpcReduction="20000"/>
              <a:scene3d>
                <a:camera prst="orthographicFront"/>
                <a:lightRig rig="threePt" dir="t"/>
              </a:scene3d>
              <a:sp3d>
                <a:contourClr>
                  <a:srgbClr val="FFFFFF"/>
                </a:contourClr>
              </a:sp3d>
            </a:bodyPr>
            <a:lstStyle/>
            <a:p>
              <a:pPr algn="ctr" fontAlgn="base">
                <a:defRPr/>
              </a:pPr>
              <a:endParaRPr lang="zh-CN" altLang="en-US" sz="2400" strike="noStrike" noProof="1">
                <a:solidFill>
                  <a:srgbClr val="FFFFFF"/>
                </a:solidFill>
              </a:endParaRPr>
            </a:p>
          </p:txBody>
        </p:sp>
      </p:grpSp>
      <p:grpSp>
        <p:nvGrpSpPr>
          <p:cNvPr id="48134" name="组合 10"/>
          <p:cNvGrpSpPr/>
          <p:nvPr/>
        </p:nvGrpSpPr>
        <p:grpSpPr>
          <a:xfrm>
            <a:off x="2235200" y="2828925"/>
            <a:ext cx="506413" cy="504825"/>
            <a:chOff x="1519237" y="1651743"/>
            <a:chExt cx="447675" cy="447675"/>
          </a:xfrm>
        </p:grpSpPr>
        <p:sp>
          <p:nvSpPr>
            <p:cNvPr id="12" name="椭圆 11"/>
            <p:cNvSpPr/>
            <p:nvPr/>
          </p:nvSpPr>
          <p:spPr>
            <a:xfrm>
              <a:off x="1519237" y="1651743"/>
              <a:ext cx="447675" cy="447675"/>
            </a:xfrm>
            <a:prstGeom prst="ellipse">
              <a:avLst/>
            </a:prstGeom>
            <a:solidFill>
              <a:schemeClr val="accent1">
                <a:lumMod val="50000"/>
              </a:schemeClr>
            </a:solidFill>
            <a:ln w="1905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lnSpc>
                  <a:spcPct val="80000"/>
                </a:lnSpc>
              </a:pPr>
              <a:endParaRPr lang="zh-CN" altLang="en-US" sz="2000">
                <a:solidFill>
                  <a:srgbClr val="FFFFFF"/>
                </a:solidFill>
                <a:latin typeface="Arial" panose="020B0604020202020204" pitchFamily="34" charset="0"/>
                <a:ea typeface="黑体" panose="02010609060101010101" charset="-122"/>
              </a:endParaRPr>
            </a:p>
          </p:txBody>
        </p:sp>
        <p:sp>
          <p:nvSpPr>
            <p:cNvPr id="13" name="KSO_Shape"/>
            <p:cNvSpPr/>
            <p:nvPr/>
          </p:nvSpPr>
          <p:spPr bwMode="auto">
            <a:xfrm>
              <a:off x="1632717" y="1704975"/>
              <a:ext cx="247650" cy="313481"/>
            </a:xfrm>
            <a:custGeom>
              <a:avLst/>
              <a:gdLst>
                <a:gd name="T0" fmla="*/ 508479 w 1679575"/>
                <a:gd name="T1" fmla="*/ 933537 h 2125662"/>
                <a:gd name="T2" fmla="*/ 645344 w 1679575"/>
                <a:gd name="T3" fmla="*/ 1004349 h 2125662"/>
                <a:gd name="T4" fmla="*/ 637947 w 1679575"/>
                <a:gd name="T5" fmla="*/ 1045870 h 2125662"/>
                <a:gd name="T6" fmla="*/ 629410 w 1679575"/>
                <a:gd name="T7" fmla="*/ 1095637 h 2125662"/>
                <a:gd name="T8" fmla="*/ 645913 w 1679575"/>
                <a:gd name="T9" fmla="*/ 1148533 h 2125662"/>
                <a:gd name="T10" fmla="*/ 923628 w 1679575"/>
                <a:gd name="T11" fmla="*/ 1679766 h 2125662"/>
                <a:gd name="T12" fmla="*/ 886068 w 1679575"/>
                <a:gd name="T13" fmla="*/ 1137442 h 2125662"/>
                <a:gd name="T14" fmla="*/ 896597 w 1679575"/>
                <a:gd name="T15" fmla="*/ 1083408 h 2125662"/>
                <a:gd name="T16" fmla="*/ 885214 w 1679575"/>
                <a:gd name="T17" fmla="*/ 1039044 h 2125662"/>
                <a:gd name="T18" fmla="*/ 917083 w 1679575"/>
                <a:gd name="T19" fmla="*/ 999799 h 2125662"/>
                <a:gd name="T20" fmla="*/ 1048543 w 1679575"/>
                <a:gd name="T21" fmla="*/ 927280 h 2125662"/>
                <a:gd name="T22" fmla="*/ 1168905 w 1679575"/>
                <a:gd name="T23" fmla="*/ 933822 h 2125662"/>
                <a:gd name="T24" fmla="*/ 1257397 w 1679575"/>
                <a:gd name="T25" fmla="*/ 1021128 h 2125662"/>
                <a:gd name="T26" fmla="*/ 1333655 w 1679575"/>
                <a:gd name="T27" fmla="*/ 1118957 h 2125662"/>
                <a:gd name="T28" fmla="*/ 1397392 w 1679575"/>
                <a:gd name="T29" fmla="*/ 1227592 h 2125662"/>
                <a:gd name="T30" fmla="*/ 1446903 w 1679575"/>
                <a:gd name="T31" fmla="*/ 1349025 h 2125662"/>
                <a:gd name="T32" fmla="*/ 1482186 w 1679575"/>
                <a:gd name="T33" fmla="*/ 1483540 h 2125662"/>
                <a:gd name="T34" fmla="*/ 1501820 w 1679575"/>
                <a:gd name="T35" fmla="*/ 1632274 h 2125662"/>
                <a:gd name="T36" fmla="*/ 1439790 w 1679575"/>
                <a:gd name="T37" fmla="*/ 1742331 h 2125662"/>
                <a:gd name="T38" fmla="*/ 1242601 w 1679575"/>
                <a:gd name="T39" fmla="*/ 1826794 h 2125662"/>
                <a:gd name="T40" fmla="*/ 1035738 w 1679575"/>
                <a:gd name="T41" fmla="*/ 1881112 h 2125662"/>
                <a:gd name="T42" fmla="*/ 822331 w 1679575"/>
                <a:gd name="T43" fmla="*/ 1904432 h 2125662"/>
                <a:gd name="T44" fmla="*/ 596403 w 1679575"/>
                <a:gd name="T45" fmla="*/ 1894194 h 2125662"/>
                <a:gd name="T46" fmla="*/ 373036 w 1679575"/>
                <a:gd name="T47" fmla="*/ 1847838 h 2125662"/>
                <a:gd name="T48" fmla="*/ 159344 w 1679575"/>
                <a:gd name="T49" fmla="*/ 1766788 h 2125662"/>
                <a:gd name="T50" fmla="*/ 0 w 1679575"/>
                <a:gd name="T51" fmla="*/ 1676354 h 2125662"/>
                <a:gd name="T52" fmla="*/ 15365 w 1679575"/>
                <a:gd name="T53" fmla="*/ 1518519 h 2125662"/>
                <a:gd name="T54" fmla="*/ 47234 w 1679575"/>
                <a:gd name="T55" fmla="*/ 1376611 h 2125662"/>
                <a:gd name="T56" fmla="*/ 94468 w 1679575"/>
                <a:gd name="T57" fmla="*/ 1249206 h 2125662"/>
                <a:gd name="T58" fmla="*/ 155930 w 1679575"/>
                <a:gd name="T59" fmla="*/ 1135735 h 2125662"/>
                <a:gd name="T60" fmla="*/ 230765 w 1679575"/>
                <a:gd name="T61" fmla="*/ 1035348 h 2125662"/>
                <a:gd name="T62" fmla="*/ 317835 w 1679575"/>
                <a:gd name="T63" fmla="*/ 946334 h 2125662"/>
                <a:gd name="T64" fmla="*/ 427669 w 1679575"/>
                <a:gd name="T65" fmla="*/ 860449 h 2125662"/>
                <a:gd name="T66" fmla="*/ 831848 w 1679575"/>
                <a:gd name="T67" fmla="*/ 5125 h 2125662"/>
                <a:gd name="T68" fmla="*/ 927152 w 1679575"/>
                <a:gd name="T69" fmla="*/ 31035 h 2125662"/>
                <a:gd name="T70" fmla="*/ 1013353 w 1679575"/>
                <a:gd name="T71" fmla="*/ 76590 h 2125662"/>
                <a:gd name="T72" fmla="*/ 1087035 w 1679575"/>
                <a:gd name="T73" fmla="*/ 138945 h 2125662"/>
                <a:gd name="T74" fmla="*/ 1145356 w 1679575"/>
                <a:gd name="T75" fmla="*/ 215250 h 2125662"/>
                <a:gd name="T76" fmla="*/ 1186607 w 1679575"/>
                <a:gd name="T77" fmla="*/ 303514 h 2125662"/>
                <a:gd name="T78" fmla="*/ 1207944 w 1679575"/>
                <a:gd name="T79" fmla="*/ 401174 h 2125662"/>
                <a:gd name="T80" fmla="*/ 1205383 w 1679575"/>
                <a:gd name="T81" fmla="*/ 513924 h 2125662"/>
                <a:gd name="T82" fmla="*/ 1172382 w 1679575"/>
                <a:gd name="T83" fmla="*/ 626673 h 2125662"/>
                <a:gd name="T84" fmla="*/ 1112924 w 1679575"/>
                <a:gd name="T85" fmla="*/ 725187 h 2125662"/>
                <a:gd name="T86" fmla="*/ 1030706 w 1679575"/>
                <a:gd name="T87" fmla="*/ 804625 h 2125662"/>
                <a:gd name="T88" fmla="*/ 915204 w 1679575"/>
                <a:gd name="T89" fmla="*/ 867264 h 2125662"/>
                <a:gd name="T90" fmla="*/ 837253 w 1679575"/>
                <a:gd name="T91" fmla="*/ 887764 h 2125662"/>
                <a:gd name="T92" fmla="*/ 753044 w 1679575"/>
                <a:gd name="T93" fmla="*/ 893458 h 2125662"/>
                <a:gd name="T94" fmla="*/ 658879 w 1679575"/>
                <a:gd name="T95" fmla="*/ 881215 h 2125662"/>
                <a:gd name="T96" fmla="*/ 572394 w 1679575"/>
                <a:gd name="T97" fmla="*/ 850180 h 2125662"/>
                <a:gd name="T98" fmla="*/ 494728 w 1679575"/>
                <a:gd name="T99" fmla="*/ 802917 h 2125662"/>
                <a:gd name="T100" fmla="*/ 424459 w 1679575"/>
                <a:gd name="T101" fmla="*/ 736576 h 2125662"/>
                <a:gd name="T102" fmla="*/ 366992 w 1679575"/>
                <a:gd name="T103" fmla="*/ 651159 h 2125662"/>
                <a:gd name="T104" fmla="*/ 330578 w 1679575"/>
                <a:gd name="T105" fmla="*/ 553500 h 2125662"/>
                <a:gd name="T106" fmla="*/ 317206 w 1679575"/>
                <a:gd name="T107" fmla="*/ 446729 h 2125662"/>
                <a:gd name="T108" fmla="*/ 328586 w 1679575"/>
                <a:gd name="T109" fmla="*/ 345653 h 2125662"/>
                <a:gd name="T110" fmla="*/ 361587 w 1679575"/>
                <a:gd name="T111" fmla="*/ 253403 h 2125662"/>
                <a:gd name="T112" fmla="*/ 412795 w 1679575"/>
                <a:gd name="T113" fmla="*/ 171118 h 2125662"/>
                <a:gd name="T114" fmla="*/ 479934 w 1679575"/>
                <a:gd name="T115" fmla="*/ 101931 h 2125662"/>
                <a:gd name="T116" fmla="*/ 560729 w 1679575"/>
                <a:gd name="T117" fmla="*/ 48972 h 2125662"/>
                <a:gd name="T118" fmla="*/ 652620 w 1679575"/>
                <a:gd name="T119" fmla="*/ 13952 h 2125662"/>
                <a:gd name="T120" fmla="*/ 752191 w 1679575"/>
                <a:gd name="T121" fmla="*/ 0 h 212566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679575" h="2125662">
                  <a:moveTo>
                    <a:pt x="481421" y="957262"/>
                  </a:moveTo>
                  <a:lnTo>
                    <a:pt x="484914" y="961070"/>
                  </a:lnTo>
                  <a:lnTo>
                    <a:pt x="490948" y="968686"/>
                  </a:lnTo>
                  <a:lnTo>
                    <a:pt x="497299" y="975667"/>
                  </a:lnTo>
                  <a:lnTo>
                    <a:pt x="510319" y="990264"/>
                  </a:lnTo>
                  <a:lnTo>
                    <a:pt x="523657" y="1003909"/>
                  </a:lnTo>
                  <a:lnTo>
                    <a:pt x="537947" y="1017237"/>
                  </a:lnTo>
                  <a:lnTo>
                    <a:pt x="552237" y="1029613"/>
                  </a:lnTo>
                  <a:lnTo>
                    <a:pt x="567480" y="1041671"/>
                  </a:lnTo>
                  <a:lnTo>
                    <a:pt x="583040" y="1053095"/>
                  </a:lnTo>
                  <a:lnTo>
                    <a:pt x="598601" y="1063884"/>
                  </a:lnTo>
                  <a:lnTo>
                    <a:pt x="615114" y="1074039"/>
                  </a:lnTo>
                  <a:lnTo>
                    <a:pt x="631627" y="1083558"/>
                  </a:lnTo>
                  <a:lnTo>
                    <a:pt x="649093" y="1092126"/>
                  </a:lnTo>
                  <a:lnTo>
                    <a:pt x="666241" y="1100377"/>
                  </a:lnTo>
                  <a:lnTo>
                    <a:pt x="684025" y="1107993"/>
                  </a:lnTo>
                  <a:lnTo>
                    <a:pt x="701808" y="1114657"/>
                  </a:lnTo>
                  <a:lnTo>
                    <a:pt x="720226" y="1120686"/>
                  </a:lnTo>
                  <a:lnTo>
                    <a:pt x="738645" y="1125763"/>
                  </a:lnTo>
                  <a:lnTo>
                    <a:pt x="734517" y="1130840"/>
                  </a:lnTo>
                  <a:lnTo>
                    <a:pt x="730706" y="1135283"/>
                  </a:lnTo>
                  <a:lnTo>
                    <a:pt x="727213" y="1140043"/>
                  </a:lnTo>
                  <a:lnTo>
                    <a:pt x="723402" y="1145437"/>
                  </a:lnTo>
                  <a:lnTo>
                    <a:pt x="720544" y="1150515"/>
                  </a:lnTo>
                  <a:lnTo>
                    <a:pt x="717368" y="1155909"/>
                  </a:lnTo>
                  <a:lnTo>
                    <a:pt x="714510" y="1161304"/>
                  </a:lnTo>
                  <a:lnTo>
                    <a:pt x="711970" y="1167016"/>
                  </a:lnTo>
                  <a:lnTo>
                    <a:pt x="710064" y="1172410"/>
                  </a:lnTo>
                  <a:lnTo>
                    <a:pt x="708159" y="1178439"/>
                  </a:lnTo>
                  <a:lnTo>
                    <a:pt x="706254" y="1184151"/>
                  </a:lnTo>
                  <a:lnTo>
                    <a:pt x="704983" y="1190498"/>
                  </a:lnTo>
                  <a:lnTo>
                    <a:pt x="704031" y="1196210"/>
                  </a:lnTo>
                  <a:lnTo>
                    <a:pt x="702761" y="1202556"/>
                  </a:lnTo>
                  <a:lnTo>
                    <a:pt x="702443" y="1208903"/>
                  </a:lnTo>
                  <a:lnTo>
                    <a:pt x="702125" y="1215249"/>
                  </a:lnTo>
                  <a:lnTo>
                    <a:pt x="702443" y="1222548"/>
                  </a:lnTo>
                  <a:lnTo>
                    <a:pt x="703078" y="1229529"/>
                  </a:lnTo>
                  <a:lnTo>
                    <a:pt x="704348" y="1236510"/>
                  </a:lnTo>
                  <a:lnTo>
                    <a:pt x="705619" y="1243174"/>
                  </a:lnTo>
                  <a:lnTo>
                    <a:pt x="707206" y="1249838"/>
                  </a:lnTo>
                  <a:lnTo>
                    <a:pt x="709112" y="1256819"/>
                  </a:lnTo>
                  <a:lnTo>
                    <a:pt x="711652" y="1263166"/>
                  </a:lnTo>
                  <a:lnTo>
                    <a:pt x="714193" y="1269512"/>
                  </a:lnTo>
                  <a:lnTo>
                    <a:pt x="717686" y="1275542"/>
                  </a:lnTo>
                  <a:lnTo>
                    <a:pt x="720861" y="1281571"/>
                  </a:lnTo>
                  <a:lnTo>
                    <a:pt x="724355" y="1287283"/>
                  </a:lnTo>
                  <a:lnTo>
                    <a:pt x="728483" y="1292995"/>
                  </a:lnTo>
                  <a:lnTo>
                    <a:pt x="732611" y="1298389"/>
                  </a:lnTo>
                  <a:lnTo>
                    <a:pt x="737057" y="1303784"/>
                  </a:lnTo>
                  <a:lnTo>
                    <a:pt x="742138" y="1308861"/>
                  </a:lnTo>
                  <a:lnTo>
                    <a:pt x="746901" y="1313304"/>
                  </a:lnTo>
                  <a:lnTo>
                    <a:pt x="672275" y="1874339"/>
                  </a:lnTo>
                  <a:lnTo>
                    <a:pt x="854237" y="2050773"/>
                  </a:lnTo>
                  <a:lnTo>
                    <a:pt x="1030800" y="1874339"/>
                  </a:lnTo>
                  <a:lnTo>
                    <a:pt x="956173" y="1313304"/>
                  </a:lnTo>
                  <a:lnTo>
                    <a:pt x="961572" y="1308544"/>
                  </a:lnTo>
                  <a:lnTo>
                    <a:pt x="966018" y="1303466"/>
                  </a:lnTo>
                  <a:lnTo>
                    <a:pt x="970781" y="1298072"/>
                  </a:lnTo>
                  <a:lnTo>
                    <a:pt x="974910" y="1292995"/>
                  </a:lnTo>
                  <a:lnTo>
                    <a:pt x="978720" y="1286965"/>
                  </a:lnTo>
                  <a:lnTo>
                    <a:pt x="982531" y="1281571"/>
                  </a:lnTo>
                  <a:lnTo>
                    <a:pt x="986024" y="1275224"/>
                  </a:lnTo>
                  <a:lnTo>
                    <a:pt x="988882" y="1269195"/>
                  </a:lnTo>
                  <a:lnTo>
                    <a:pt x="991423" y="1262849"/>
                  </a:lnTo>
                  <a:lnTo>
                    <a:pt x="994281" y="1256502"/>
                  </a:lnTo>
                  <a:lnTo>
                    <a:pt x="996186" y="1249838"/>
                  </a:lnTo>
                  <a:lnTo>
                    <a:pt x="997774" y="1243174"/>
                  </a:lnTo>
                  <a:lnTo>
                    <a:pt x="999044" y="1236510"/>
                  </a:lnTo>
                  <a:lnTo>
                    <a:pt x="999997" y="1229212"/>
                  </a:lnTo>
                  <a:lnTo>
                    <a:pt x="1000632" y="1222548"/>
                  </a:lnTo>
                  <a:lnTo>
                    <a:pt x="1000632" y="1215249"/>
                  </a:lnTo>
                  <a:lnTo>
                    <a:pt x="1000632" y="1208903"/>
                  </a:lnTo>
                  <a:lnTo>
                    <a:pt x="1000314" y="1203191"/>
                  </a:lnTo>
                  <a:lnTo>
                    <a:pt x="999679" y="1197479"/>
                  </a:lnTo>
                  <a:lnTo>
                    <a:pt x="998727" y="1191767"/>
                  </a:lnTo>
                  <a:lnTo>
                    <a:pt x="997456" y="1186055"/>
                  </a:lnTo>
                  <a:lnTo>
                    <a:pt x="996186" y="1180661"/>
                  </a:lnTo>
                  <a:lnTo>
                    <a:pt x="994598" y="1175266"/>
                  </a:lnTo>
                  <a:lnTo>
                    <a:pt x="992375" y="1169872"/>
                  </a:lnTo>
                  <a:lnTo>
                    <a:pt x="990152" y="1164794"/>
                  </a:lnTo>
                  <a:lnTo>
                    <a:pt x="987929" y="1159400"/>
                  </a:lnTo>
                  <a:lnTo>
                    <a:pt x="985389" y="1154640"/>
                  </a:lnTo>
                  <a:lnTo>
                    <a:pt x="982849" y="1149563"/>
                  </a:lnTo>
                  <a:lnTo>
                    <a:pt x="979355" y="1144803"/>
                  </a:lnTo>
                  <a:lnTo>
                    <a:pt x="976497" y="1139725"/>
                  </a:lnTo>
                  <a:lnTo>
                    <a:pt x="973004" y="1135283"/>
                  </a:lnTo>
                  <a:lnTo>
                    <a:pt x="969829" y="1130840"/>
                  </a:lnTo>
                  <a:lnTo>
                    <a:pt x="987612" y="1126398"/>
                  </a:lnTo>
                  <a:lnTo>
                    <a:pt x="1005713" y="1121320"/>
                  </a:lnTo>
                  <a:lnTo>
                    <a:pt x="1023496" y="1115609"/>
                  </a:lnTo>
                  <a:lnTo>
                    <a:pt x="1041280" y="1109262"/>
                  </a:lnTo>
                  <a:lnTo>
                    <a:pt x="1058428" y="1101963"/>
                  </a:lnTo>
                  <a:lnTo>
                    <a:pt x="1075576" y="1094665"/>
                  </a:lnTo>
                  <a:lnTo>
                    <a:pt x="1092089" y="1086097"/>
                  </a:lnTo>
                  <a:lnTo>
                    <a:pt x="1108602" y="1076895"/>
                  </a:lnTo>
                  <a:lnTo>
                    <a:pt x="1124480" y="1067375"/>
                  </a:lnTo>
                  <a:lnTo>
                    <a:pt x="1140041" y="1056903"/>
                  </a:lnTo>
                  <a:lnTo>
                    <a:pt x="1155601" y="1046114"/>
                  </a:lnTo>
                  <a:lnTo>
                    <a:pt x="1170209" y="1034690"/>
                  </a:lnTo>
                  <a:lnTo>
                    <a:pt x="1184817" y="1022632"/>
                  </a:lnTo>
                  <a:lnTo>
                    <a:pt x="1198472" y="1009938"/>
                  </a:lnTo>
                  <a:lnTo>
                    <a:pt x="1211809" y="996928"/>
                  </a:lnTo>
                  <a:lnTo>
                    <a:pt x="1225147" y="983283"/>
                  </a:lnTo>
                  <a:lnTo>
                    <a:pt x="1228640" y="979792"/>
                  </a:lnTo>
                  <a:lnTo>
                    <a:pt x="1232451" y="982966"/>
                  </a:lnTo>
                  <a:lnTo>
                    <a:pt x="1257220" y="1002005"/>
                  </a:lnTo>
                  <a:lnTo>
                    <a:pt x="1281037" y="1021680"/>
                  </a:lnTo>
                  <a:lnTo>
                    <a:pt x="1304537" y="1041989"/>
                  </a:lnTo>
                  <a:lnTo>
                    <a:pt x="1316604" y="1052143"/>
                  </a:lnTo>
                  <a:lnTo>
                    <a:pt x="1327719" y="1062615"/>
                  </a:lnTo>
                  <a:lnTo>
                    <a:pt x="1338833" y="1073404"/>
                  </a:lnTo>
                  <a:lnTo>
                    <a:pt x="1349948" y="1084193"/>
                  </a:lnTo>
                  <a:lnTo>
                    <a:pt x="1361062" y="1094982"/>
                  </a:lnTo>
                  <a:lnTo>
                    <a:pt x="1371860" y="1105771"/>
                  </a:lnTo>
                  <a:lnTo>
                    <a:pt x="1382339" y="1116561"/>
                  </a:lnTo>
                  <a:lnTo>
                    <a:pt x="1392818" y="1127984"/>
                  </a:lnTo>
                  <a:lnTo>
                    <a:pt x="1403298" y="1139408"/>
                  </a:lnTo>
                  <a:lnTo>
                    <a:pt x="1413460" y="1150832"/>
                  </a:lnTo>
                  <a:lnTo>
                    <a:pt x="1423304" y="1162573"/>
                  </a:lnTo>
                  <a:lnTo>
                    <a:pt x="1433149" y="1174314"/>
                  </a:lnTo>
                  <a:lnTo>
                    <a:pt x="1442675" y="1186373"/>
                  </a:lnTo>
                  <a:lnTo>
                    <a:pt x="1452202" y="1198748"/>
                  </a:lnTo>
                  <a:lnTo>
                    <a:pt x="1461411" y="1210807"/>
                  </a:lnTo>
                  <a:lnTo>
                    <a:pt x="1470621" y="1223183"/>
                  </a:lnTo>
                  <a:lnTo>
                    <a:pt x="1479830" y="1235876"/>
                  </a:lnTo>
                  <a:lnTo>
                    <a:pt x="1488404" y="1248569"/>
                  </a:lnTo>
                  <a:lnTo>
                    <a:pt x="1496978" y="1261262"/>
                  </a:lnTo>
                  <a:lnTo>
                    <a:pt x="1505552" y="1274272"/>
                  </a:lnTo>
                  <a:lnTo>
                    <a:pt x="1513809" y="1287600"/>
                  </a:lnTo>
                  <a:lnTo>
                    <a:pt x="1521748" y="1300611"/>
                  </a:lnTo>
                  <a:lnTo>
                    <a:pt x="1529687" y="1314573"/>
                  </a:lnTo>
                  <a:lnTo>
                    <a:pt x="1537308" y="1328218"/>
                  </a:lnTo>
                  <a:lnTo>
                    <a:pt x="1544930" y="1341863"/>
                  </a:lnTo>
                  <a:lnTo>
                    <a:pt x="1552234" y="1355826"/>
                  </a:lnTo>
                  <a:lnTo>
                    <a:pt x="1559537" y="1369788"/>
                  </a:lnTo>
                  <a:lnTo>
                    <a:pt x="1566206" y="1384385"/>
                  </a:lnTo>
                  <a:lnTo>
                    <a:pt x="1573193" y="1398982"/>
                  </a:lnTo>
                  <a:lnTo>
                    <a:pt x="1579544" y="1413579"/>
                  </a:lnTo>
                  <a:lnTo>
                    <a:pt x="1586213" y="1428176"/>
                  </a:lnTo>
                  <a:lnTo>
                    <a:pt x="1592246" y="1443725"/>
                  </a:lnTo>
                  <a:lnTo>
                    <a:pt x="1598280" y="1458640"/>
                  </a:lnTo>
                  <a:lnTo>
                    <a:pt x="1603996" y="1473871"/>
                  </a:lnTo>
                  <a:lnTo>
                    <a:pt x="1609712" y="1489738"/>
                  </a:lnTo>
                  <a:lnTo>
                    <a:pt x="1614793" y="1505287"/>
                  </a:lnTo>
                  <a:lnTo>
                    <a:pt x="1620191" y="1521153"/>
                  </a:lnTo>
                  <a:lnTo>
                    <a:pt x="1624955" y="1537337"/>
                  </a:lnTo>
                  <a:lnTo>
                    <a:pt x="1630036" y="1553521"/>
                  </a:lnTo>
                  <a:lnTo>
                    <a:pt x="1634482" y="1570339"/>
                  </a:lnTo>
                  <a:lnTo>
                    <a:pt x="1638610" y="1586840"/>
                  </a:lnTo>
                  <a:lnTo>
                    <a:pt x="1643056" y="1603976"/>
                  </a:lnTo>
                  <a:lnTo>
                    <a:pt x="1646867" y="1620794"/>
                  </a:lnTo>
                  <a:lnTo>
                    <a:pt x="1650677" y="1637930"/>
                  </a:lnTo>
                  <a:lnTo>
                    <a:pt x="1654170" y="1655383"/>
                  </a:lnTo>
                  <a:lnTo>
                    <a:pt x="1657664" y="1673153"/>
                  </a:lnTo>
                  <a:lnTo>
                    <a:pt x="1660522" y="1690923"/>
                  </a:lnTo>
                  <a:lnTo>
                    <a:pt x="1663697" y="1709011"/>
                  </a:lnTo>
                  <a:lnTo>
                    <a:pt x="1666238" y="1727099"/>
                  </a:lnTo>
                  <a:lnTo>
                    <a:pt x="1668461" y="1745821"/>
                  </a:lnTo>
                  <a:lnTo>
                    <a:pt x="1670684" y="1764226"/>
                  </a:lnTo>
                  <a:lnTo>
                    <a:pt x="1672589" y="1783266"/>
                  </a:lnTo>
                  <a:lnTo>
                    <a:pt x="1674177" y="1802305"/>
                  </a:lnTo>
                  <a:lnTo>
                    <a:pt x="1676082" y="1821345"/>
                  </a:lnTo>
                  <a:lnTo>
                    <a:pt x="1677352" y="1841019"/>
                  </a:lnTo>
                  <a:lnTo>
                    <a:pt x="1678305" y="1860694"/>
                  </a:lnTo>
                  <a:lnTo>
                    <a:pt x="1679258" y="1880368"/>
                  </a:lnTo>
                  <a:lnTo>
                    <a:pt x="1679575" y="1900677"/>
                  </a:lnTo>
                  <a:lnTo>
                    <a:pt x="1679575" y="1903850"/>
                  </a:lnTo>
                  <a:lnTo>
                    <a:pt x="1677035" y="1905437"/>
                  </a:lnTo>
                  <a:lnTo>
                    <a:pt x="1653853" y="1918765"/>
                  </a:lnTo>
                  <a:lnTo>
                    <a:pt x="1630353" y="1931775"/>
                  </a:lnTo>
                  <a:lnTo>
                    <a:pt x="1606854" y="1944151"/>
                  </a:lnTo>
                  <a:lnTo>
                    <a:pt x="1583037" y="1956209"/>
                  </a:lnTo>
                  <a:lnTo>
                    <a:pt x="1558902" y="1967950"/>
                  </a:lnTo>
                  <a:lnTo>
                    <a:pt x="1534768" y="1979374"/>
                  </a:lnTo>
                  <a:lnTo>
                    <a:pt x="1510316" y="1990163"/>
                  </a:lnTo>
                  <a:lnTo>
                    <a:pt x="1485864" y="2000635"/>
                  </a:lnTo>
                  <a:lnTo>
                    <a:pt x="1461411" y="2010790"/>
                  </a:lnTo>
                  <a:lnTo>
                    <a:pt x="1436642" y="2020627"/>
                  </a:lnTo>
                  <a:lnTo>
                    <a:pt x="1411872" y="2029512"/>
                  </a:lnTo>
                  <a:lnTo>
                    <a:pt x="1386785" y="2038397"/>
                  </a:lnTo>
                  <a:lnTo>
                    <a:pt x="1361380" y="2046965"/>
                  </a:lnTo>
                  <a:lnTo>
                    <a:pt x="1335975" y="2054581"/>
                  </a:lnTo>
                  <a:lnTo>
                    <a:pt x="1310570" y="2062514"/>
                  </a:lnTo>
                  <a:lnTo>
                    <a:pt x="1285166" y="2069495"/>
                  </a:lnTo>
                  <a:lnTo>
                    <a:pt x="1259443" y="2076159"/>
                  </a:lnTo>
                  <a:lnTo>
                    <a:pt x="1233403" y="2082506"/>
                  </a:lnTo>
                  <a:lnTo>
                    <a:pt x="1207681" y="2088535"/>
                  </a:lnTo>
                  <a:lnTo>
                    <a:pt x="1181959" y="2093929"/>
                  </a:lnTo>
                  <a:lnTo>
                    <a:pt x="1155919" y="2099007"/>
                  </a:lnTo>
                  <a:lnTo>
                    <a:pt x="1129561" y="2103767"/>
                  </a:lnTo>
                  <a:lnTo>
                    <a:pt x="1103204" y="2107892"/>
                  </a:lnTo>
                  <a:lnTo>
                    <a:pt x="1077164" y="2111382"/>
                  </a:lnTo>
                  <a:lnTo>
                    <a:pt x="1050806" y="2114873"/>
                  </a:lnTo>
                  <a:lnTo>
                    <a:pt x="1024131" y="2117729"/>
                  </a:lnTo>
                  <a:lnTo>
                    <a:pt x="997774" y="2119950"/>
                  </a:lnTo>
                  <a:lnTo>
                    <a:pt x="971099" y="2121854"/>
                  </a:lnTo>
                  <a:lnTo>
                    <a:pt x="944424" y="2123441"/>
                  </a:lnTo>
                  <a:lnTo>
                    <a:pt x="917749" y="2125028"/>
                  </a:lnTo>
                  <a:lnTo>
                    <a:pt x="891074" y="2125662"/>
                  </a:lnTo>
                  <a:lnTo>
                    <a:pt x="864399" y="2125662"/>
                  </a:lnTo>
                  <a:lnTo>
                    <a:pt x="835818" y="2125662"/>
                  </a:lnTo>
                  <a:lnTo>
                    <a:pt x="807238" y="2124710"/>
                  </a:lnTo>
                  <a:lnTo>
                    <a:pt x="778657" y="2123124"/>
                  </a:lnTo>
                  <a:lnTo>
                    <a:pt x="750395" y="2121537"/>
                  </a:lnTo>
                  <a:lnTo>
                    <a:pt x="722132" y="2119316"/>
                  </a:lnTo>
                  <a:lnTo>
                    <a:pt x="693869" y="2116777"/>
                  </a:lnTo>
                  <a:lnTo>
                    <a:pt x="665606" y="2113604"/>
                  </a:lnTo>
                  <a:lnTo>
                    <a:pt x="637661" y="2109478"/>
                  </a:lnTo>
                  <a:lnTo>
                    <a:pt x="609398" y="2105353"/>
                  </a:lnTo>
                  <a:lnTo>
                    <a:pt x="581453" y="2100593"/>
                  </a:lnTo>
                  <a:lnTo>
                    <a:pt x="553825" y="2095199"/>
                  </a:lnTo>
                  <a:lnTo>
                    <a:pt x="525880" y="2089487"/>
                  </a:lnTo>
                  <a:lnTo>
                    <a:pt x="498252" y="2083458"/>
                  </a:lnTo>
                  <a:lnTo>
                    <a:pt x="470624" y="2076476"/>
                  </a:lnTo>
                  <a:lnTo>
                    <a:pt x="443314" y="2069495"/>
                  </a:lnTo>
                  <a:lnTo>
                    <a:pt x="416321" y="2061879"/>
                  </a:lnTo>
                  <a:lnTo>
                    <a:pt x="389011" y="2053629"/>
                  </a:lnTo>
                  <a:lnTo>
                    <a:pt x="362019" y="2045378"/>
                  </a:lnTo>
                  <a:lnTo>
                    <a:pt x="335343" y="2036176"/>
                  </a:lnTo>
                  <a:lnTo>
                    <a:pt x="308668" y="2026656"/>
                  </a:lnTo>
                  <a:lnTo>
                    <a:pt x="282311" y="2016502"/>
                  </a:lnTo>
                  <a:lnTo>
                    <a:pt x="255953" y="2006030"/>
                  </a:lnTo>
                  <a:lnTo>
                    <a:pt x="229913" y="1994923"/>
                  </a:lnTo>
                  <a:lnTo>
                    <a:pt x="203556" y="1983499"/>
                  </a:lnTo>
                  <a:lnTo>
                    <a:pt x="177833" y="1971441"/>
                  </a:lnTo>
                  <a:lnTo>
                    <a:pt x="152429" y="1959065"/>
                  </a:lnTo>
                  <a:lnTo>
                    <a:pt x="127024" y="1946372"/>
                  </a:lnTo>
                  <a:lnTo>
                    <a:pt x="101619" y="1933044"/>
                  </a:lnTo>
                  <a:lnTo>
                    <a:pt x="76532" y="1919399"/>
                  </a:lnTo>
                  <a:lnTo>
                    <a:pt x="51762" y="1905437"/>
                  </a:lnTo>
                  <a:lnTo>
                    <a:pt x="27310" y="1890523"/>
                  </a:lnTo>
                  <a:lnTo>
                    <a:pt x="2858" y="1875291"/>
                  </a:lnTo>
                  <a:lnTo>
                    <a:pt x="0" y="1888301"/>
                  </a:lnTo>
                  <a:lnTo>
                    <a:pt x="0" y="1870531"/>
                  </a:lnTo>
                  <a:lnTo>
                    <a:pt x="952" y="1850222"/>
                  </a:lnTo>
                  <a:lnTo>
                    <a:pt x="2223" y="1829913"/>
                  </a:lnTo>
                  <a:lnTo>
                    <a:pt x="3493" y="1809604"/>
                  </a:lnTo>
                  <a:lnTo>
                    <a:pt x="5398" y="1790247"/>
                  </a:lnTo>
                  <a:lnTo>
                    <a:pt x="6986" y="1770573"/>
                  </a:lnTo>
                  <a:lnTo>
                    <a:pt x="9209" y="1750898"/>
                  </a:lnTo>
                  <a:lnTo>
                    <a:pt x="11749" y="1732176"/>
                  </a:lnTo>
                  <a:lnTo>
                    <a:pt x="14290" y="1713136"/>
                  </a:lnTo>
                  <a:lnTo>
                    <a:pt x="17148" y="1694414"/>
                  </a:lnTo>
                  <a:lnTo>
                    <a:pt x="20006" y="1676009"/>
                  </a:lnTo>
                  <a:lnTo>
                    <a:pt x="23499" y="1657604"/>
                  </a:lnTo>
                  <a:lnTo>
                    <a:pt x="26992" y="1639834"/>
                  </a:lnTo>
                  <a:lnTo>
                    <a:pt x="30486" y="1621746"/>
                  </a:lnTo>
                  <a:lnTo>
                    <a:pt x="34931" y="1604293"/>
                  </a:lnTo>
                  <a:lnTo>
                    <a:pt x="38742" y="1586840"/>
                  </a:lnTo>
                  <a:lnTo>
                    <a:pt x="43188" y="1569704"/>
                  </a:lnTo>
                  <a:lnTo>
                    <a:pt x="47951" y="1552569"/>
                  </a:lnTo>
                  <a:lnTo>
                    <a:pt x="52715" y="1536068"/>
                  </a:lnTo>
                  <a:lnTo>
                    <a:pt x="57796" y="1519249"/>
                  </a:lnTo>
                  <a:lnTo>
                    <a:pt x="62877" y="1503066"/>
                  </a:lnTo>
                  <a:lnTo>
                    <a:pt x="68593" y="1486564"/>
                  </a:lnTo>
                  <a:lnTo>
                    <a:pt x="73991" y="1470698"/>
                  </a:lnTo>
                  <a:lnTo>
                    <a:pt x="80025" y="1455149"/>
                  </a:lnTo>
                  <a:lnTo>
                    <a:pt x="86059" y="1439283"/>
                  </a:lnTo>
                  <a:lnTo>
                    <a:pt x="92410" y="1424051"/>
                  </a:lnTo>
                  <a:lnTo>
                    <a:pt x="98761" y="1409137"/>
                  </a:lnTo>
                  <a:lnTo>
                    <a:pt x="105430" y="1393905"/>
                  </a:lnTo>
                  <a:lnTo>
                    <a:pt x="112098" y="1378990"/>
                  </a:lnTo>
                  <a:lnTo>
                    <a:pt x="119402" y="1364393"/>
                  </a:lnTo>
                  <a:lnTo>
                    <a:pt x="126706" y="1350114"/>
                  </a:lnTo>
                  <a:lnTo>
                    <a:pt x="134010" y="1335834"/>
                  </a:lnTo>
                  <a:lnTo>
                    <a:pt x="141632" y="1321871"/>
                  </a:lnTo>
                  <a:lnTo>
                    <a:pt x="149571" y="1307909"/>
                  </a:lnTo>
                  <a:lnTo>
                    <a:pt x="157510" y="1294264"/>
                  </a:lnTo>
                  <a:lnTo>
                    <a:pt x="165766" y="1280936"/>
                  </a:lnTo>
                  <a:lnTo>
                    <a:pt x="174023" y="1267291"/>
                  </a:lnTo>
                  <a:lnTo>
                    <a:pt x="182597" y="1253963"/>
                  </a:lnTo>
                  <a:lnTo>
                    <a:pt x="191171" y="1241270"/>
                  </a:lnTo>
                  <a:lnTo>
                    <a:pt x="200380" y="1228260"/>
                  </a:lnTo>
                  <a:lnTo>
                    <a:pt x="209589" y="1215884"/>
                  </a:lnTo>
                  <a:lnTo>
                    <a:pt x="218799" y="1203191"/>
                  </a:lnTo>
                  <a:lnTo>
                    <a:pt x="228008" y="1191133"/>
                  </a:lnTo>
                  <a:lnTo>
                    <a:pt x="237852" y="1178757"/>
                  </a:lnTo>
                  <a:lnTo>
                    <a:pt x="247697" y="1167016"/>
                  </a:lnTo>
                  <a:lnTo>
                    <a:pt x="257541" y="1155275"/>
                  </a:lnTo>
                  <a:lnTo>
                    <a:pt x="267703" y="1143533"/>
                  </a:lnTo>
                  <a:lnTo>
                    <a:pt x="278182" y="1132110"/>
                  </a:lnTo>
                  <a:lnTo>
                    <a:pt x="288662" y="1120686"/>
                  </a:lnTo>
                  <a:lnTo>
                    <a:pt x="298824" y="1109579"/>
                  </a:lnTo>
                  <a:lnTo>
                    <a:pt x="309938" y="1098473"/>
                  </a:lnTo>
                  <a:lnTo>
                    <a:pt x="320735" y="1087684"/>
                  </a:lnTo>
                  <a:lnTo>
                    <a:pt x="331850" y="1076895"/>
                  </a:lnTo>
                  <a:lnTo>
                    <a:pt x="343282" y="1066423"/>
                  </a:lnTo>
                  <a:lnTo>
                    <a:pt x="354715" y="1055951"/>
                  </a:lnTo>
                  <a:lnTo>
                    <a:pt x="366147" y="1045797"/>
                  </a:lnTo>
                  <a:lnTo>
                    <a:pt x="377897" y="1035642"/>
                  </a:lnTo>
                  <a:lnTo>
                    <a:pt x="389964" y="1025805"/>
                  </a:lnTo>
                  <a:lnTo>
                    <a:pt x="401714" y="1015968"/>
                  </a:lnTo>
                  <a:lnTo>
                    <a:pt x="414099" y="1006448"/>
                  </a:lnTo>
                  <a:lnTo>
                    <a:pt x="426801" y="996928"/>
                  </a:lnTo>
                  <a:lnTo>
                    <a:pt x="439186" y="987408"/>
                  </a:lnTo>
                  <a:lnTo>
                    <a:pt x="451571" y="977888"/>
                  </a:lnTo>
                  <a:lnTo>
                    <a:pt x="477293" y="960118"/>
                  </a:lnTo>
                  <a:lnTo>
                    <a:pt x="481421" y="957262"/>
                  </a:lnTo>
                  <a:close/>
                  <a:moveTo>
                    <a:pt x="839471" y="0"/>
                  </a:moveTo>
                  <a:lnTo>
                    <a:pt x="852171" y="0"/>
                  </a:lnTo>
                  <a:lnTo>
                    <a:pt x="865506" y="0"/>
                  </a:lnTo>
                  <a:lnTo>
                    <a:pt x="878206" y="636"/>
                  </a:lnTo>
                  <a:lnTo>
                    <a:pt x="890906" y="1271"/>
                  </a:lnTo>
                  <a:lnTo>
                    <a:pt x="903288" y="2542"/>
                  </a:lnTo>
                  <a:lnTo>
                    <a:pt x="915988" y="3813"/>
                  </a:lnTo>
                  <a:lnTo>
                    <a:pt x="928371" y="5719"/>
                  </a:lnTo>
                  <a:lnTo>
                    <a:pt x="940436" y="7943"/>
                  </a:lnTo>
                  <a:lnTo>
                    <a:pt x="952818" y="10167"/>
                  </a:lnTo>
                  <a:lnTo>
                    <a:pt x="964883" y="12708"/>
                  </a:lnTo>
                  <a:lnTo>
                    <a:pt x="976631" y="15568"/>
                  </a:lnTo>
                  <a:lnTo>
                    <a:pt x="988696" y="19062"/>
                  </a:lnTo>
                  <a:lnTo>
                    <a:pt x="1000443" y="22239"/>
                  </a:lnTo>
                  <a:lnTo>
                    <a:pt x="1011873" y="26052"/>
                  </a:lnTo>
                  <a:lnTo>
                    <a:pt x="1023621" y="30182"/>
                  </a:lnTo>
                  <a:lnTo>
                    <a:pt x="1034733" y="34630"/>
                  </a:lnTo>
                  <a:lnTo>
                    <a:pt x="1046163" y="39395"/>
                  </a:lnTo>
                  <a:lnTo>
                    <a:pt x="1057276" y="44161"/>
                  </a:lnTo>
                  <a:lnTo>
                    <a:pt x="1068388" y="48926"/>
                  </a:lnTo>
                  <a:lnTo>
                    <a:pt x="1079183" y="54645"/>
                  </a:lnTo>
                  <a:lnTo>
                    <a:pt x="1089661" y="60046"/>
                  </a:lnTo>
                  <a:lnTo>
                    <a:pt x="1100456" y="66082"/>
                  </a:lnTo>
                  <a:lnTo>
                    <a:pt x="1110616" y="72119"/>
                  </a:lnTo>
                  <a:lnTo>
                    <a:pt x="1120776" y="78790"/>
                  </a:lnTo>
                  <a:lnTo>
                    <a:pt x="1130936" y="85462"/>
                  </a:lnTo>
                  <a:lnTo>
                    <a:pt x="1140461" y="92134"/>
                  </a:lnTo>
                  <a:lnTo>
                    <a:pt x="1150303" y="99123"/>
                  </a:lnTo>
                  <a:lnTo>
                    <a:pt x="1159828" y="106430"/>
                  </a:lnTo>
                  <a:lnTo>
                    <a:pt x="1169353" y="114055"/>
                  </a:lnTo>
                  <a:lnTo>
                    <a:pt x="1178561" y="121680"/>
                  </a:lnTo>
                  <a:lnTo>
                    <a:pt x="1187133" y="129623"/>
                  </a:lnTo>
                  <a:lnTo>
                    <a:pt x="1196023" y="137883"/>
                  </a:lnTo>
                  <a:lnTo>
                    <a:pt x="1204596" y="146143"/>
                  </a:lnTo>
                  <a:lnTo>
                    <a:pt x="1213168" y="155039"/>
                  </a:lnTo>
                  <a:lnTo>
                    <a:pt x="1221106" y="163299"/>
                  </a:lnTo>
                  <a:lnTo>
                    <a:pt x="1229043" y="172513"/>
                  </a:lnTo>
                  <a:lnTo>
                    <a:pt x="1236981" y="181726"/>
                  </a:lnTo>
                  <a:lnTo>
                    <a:pt x="1244283" y="190939"/>
                  </a:lnTo>
                  <a:lnTo>
                    <a:pt x="1251586" y="200153"/>
                  </a:lnTo>
                  <a:lnTo>
                    <a:pt x="1258888" y="210001"/>
                  </a:lnTo>
                  <a:lnTo>
                    <a:pt x="1265556" y="219850"/>
                  </a:lnTo>
                  <a:lnTo>
                    <a:pt x="1272223" y="230017"/>
                  </a:lnTo>
                  <a:lnTo>
                    <a:pt x="1278256" y="240183"/>
                  </a:lnTo>
                  <a:lnTo>
                    <a:pt x="1284606" y="250667"/>
                  </a:lnTo>
                  <a:lnTo>
                    <a:pt x="1290321" y="261151"/>
                  </a:lnTo>
                  <a:lnTo>
                    <a:pt x="1296353" y="271953"/>
                  </a:lnTo>
                  <a:lnTo>
                    <a:pt x="1301433" y="282755"/>
                  </a:lnTo>
                  <a:lnTo>
                    <a:pt x="1306831" y="293239"/>
                  </a:lnTo>
                  <a:lnTo>
                    <a:pt x="1311593" y="304359"/>
                  </a:lnTo>
                  <a:lnTo>
                    <a:pt x="1316356" y="315796"/>
                  </a:lnTo>
                  <a:lnTo>
                    <a:pt x="1320483" y="327234"/>
                  </a:lnTo>
                  <a:lnTo>
                    <a:pt x="1324293" y="338671"/>
                  </a:lnTo>
                  <a:lnTo>
                    <a:pt x="1328421" y="350426"/>
                  </a:lnTo>
                  <a:lnTo>
                    <a:pt x="1331913" y="362181"/>
                  </a:lnTo>
                  <a:lnTo>
                    <a:pt x="1335088" y="373936"/>
                  </a:lnTo>
                  <a:lnTo>
                    <a:pt x="1337946" y="386009"/>
                  </a:lnTo>
                  <a:lnTo>
                    <a:pt x="1340803" y="398081"/>
                  </a:lnTo>
                  <a:lnTo>
                    <a:pt x="1343026" y="410472"/>
                  </a:lnTo>
                  <a:lnTo>
                    <a:pt x="1344931" y="422862"/>
                  </a:lnTo>
                  <a:lnTo>
                    <a:pt x="1346518" y="435252"/>
                  </a:lnTo>
                  <a:lnTo>
                    <a:pt x="1348106" y="447643"/>
                  </a:lnTo>
                  <a:lnTo>
                    <a:pt x="1349058" y="460033"/>
                  </a:lnTo>
                  <a:lnTo>
                    <a:pt x="1350011" y="472741"/>
                  </a:lnTo>
                  <a:lnTo>
                    <a:pt x="1350646" y="485449"/>
                  </a:lnTo>
                  <a:lnTo>
                    <a:pt x="1350963" y="498475"/>
                  </a:lnTo>
                  <a:lnTo>
                    <a:pt x="1350646" y="513407"/>
                  </a:lnTo>
                  <a:lnTo>
                    <a:pt x="1349693" y="528975"/>
                  </a:lnTo>
                  <a:lnTo>
                    <a:pt x="1348423" y="543907"/>
                  </a:lnTo>
                  <a:lnTo>
                    <a:pt x="1347153" y="558521"/>
                  </a:lnTo>
                  <a:lnTo>
                    <a:pt x="1345248" y="573453"/>
                  </a:lnTo>
                  <a:lnTo>
                    <a:pt x="1342708" y="588067"/>
                  </a:lnTo>
                  <a:lnTo>
                    <a:pt x="1339851" y="602682"/>
                  </a:lnTo>
                  <a:lnTo>
                    <a:pt x="1336358" y="616660"/>
                  </a:lnTo>
                  <a:lnTo>
                    <a:pt x="1332866" y="631275"/>
                  </a:lnTo>
                  <a:lnTo>
                    <a:pt x="1328738" y="645254"/>
                  </a:lnTo>
                  <a:lnTo>
                    <a:pt x="1324293" y="658915"/>
                  </a:lnTo>
                  <a:lnTo>
                    <a:pt x="1319531" y="672576"/>
                  </a:lnTo>
                  <a:lnTo>
                    <a:pt x="1314133" y="685920"/>
                  </a:lnTo>
                  <a:lnTo>
                    <a:pt x="1308418" y="699263"/>
                  </a:lnTo>
                  <a:lnTo>
                    <a:pt x="1302386" y="712607"/>
                  </a:lnTo>
                  <a:lnTo>
                    <a:pt x="1296353" y="725315"/>
                  </a:lnTo>
                  <a:lnTo>
                    <a:pt x="1289368" y="738023"/>
                  </a:lnTo>
                  <a:lnTo>
                    <a:pt x="1282383" y="750413"/>
                  </a:lnTo>
                  <a:lnTo>
                    <a:pt x="1275081" y="762486"/>
                  </a:lnTo>
                  <a:lnTo>
                    <a:pt x="1267143" y="774559"/>
                  </a:lnTo>
                  <a:lnTo>
                    <a:pt x="1259206" y="786313"/>
                  </a:lnTo>
                  <a:lnTo>
                    <a:pt x="1250633" y="797751"/>
                  </a:lnTo>
                  <a:lnTo>
                    <a:pt x="1242061" y="809188"/>
                  </a:lnTo>
                  <a:lnTo>
                    <a:pt x="1232853" y="819990"/>
                  </a:lnTo>
                  <a:lnTo>
                    <a:pt x="1223963" y="830792"/>
                  </a:lnTo>
                  <a:lnTo>
                    <a:pt x="1214121" y="841276"/>
                  </a:lnTo>
                  <a:lnTo>
                    <a:pt x="1204278" y="851442"/>
                  </a:lnTo>
                  <a:lnTo>
                    <a:pt x="1193801" y="860974"/>
                  </a:lnTo>
                  <a:lnTo>
                    <a:pt x="1183323" y="870822"/>
                  </a:lnTo>
                  <a:lnTo>
                    <a:pt x="1172528" y="880036"/>
                  </a:lnTo>
                  <a:lnTo>
                    <a:pt x="1161733" y="889249"/>
                  </a:lnTo>
                  <a:lnTo>
                    <a:pt x="1150303" y="897827"/>
                  </a:lnTo>
                  <a:lnTo>
                    <a:pt x="1134746" y="909264"/>
                  </a:lnTo>
                  <a:lnTo>
                    <a:pt x="1118236" y="920066"/>
                  </a:lnTo>
                  <a:lnTo>
                    <a:pt x="1101408" y="929915"/>
                  </a:lnTo>
                  <a:lnTo>
                    <a:pt x="1084581" y="939446"/>
                  </a:lnTo>
                  <a:lnTo>
                    <a:pt x="1066801" y="948342"/>
                  </a:lnTo>
                  <a:lnTo>
                    <a:pt x="1048703" y="956602"/>
                  </a:lnTo>
                  <a:lnTo>
                    <a:pt x="1040131" y="960414"/>
                  </a:lnTo>
                  <a:lnTo>
                    <a:pt x="1030606" y="963909"/>
                  </a:lnTo>
                  <a:lnTo>
                    <a:pt x="1021398" y="967722"/>
                  </a:lnTo>
                  <a:lnTo>
                    <a:pt x="1011873" y="970899"/>
                  </a:lnTo>
                  <a:lnTo>
                    <a:pt x="1002348" y="973758"/>
                  </a:lnTo>
                  <a:lnTo>
                    <a:pt x="993141" y="976617"/>
                  </a:lnTo>
                  <a:lnTo>
                    <a:pt x="983616" y="979794"/>
                  </a:lnTo>
                  <a:lnTo>
                    <a:pt x="973773" y="982018"/>
                  </a:lnTo>
                  <a:lnTo>
                    <a:pt x="963931" y="984560"/>
                  </a:lnTo>
                  <a:lnTo>
                    <a:pt x="954088" y="986466"/>
                  </a:lnTo>
                  <a:lnTo>
                    <a:pt x="944246" y="988372"/>
                  </a:lnTo>
                  <a:lnTo>
                    <a:pt x="934403" y="990596"/>
                  </a:lnTo>
                  <a:lnTo>
                    <a:pt x="924561" y="991867"/>
                  </a:lnTo>
                  <a:lnTo>
                    <a:pt x="914401" y="993455"/>
                  </a:lnTo>
                  <a:lnTo>
                    <a:pt x="904241" y="994409"/>
                  </a:lnTo>
                  <a:lnTo>
                    <a:pt x="893763" y="995362"/>
                  </a:lnTo>
                  <a:lnTo>
                    <a:pt x="883603" y="995997"/>
                  </a:lnTo>
                  <a:lnTo>
                    <a:pt x="873126" y="996632"/>
                  </a:lnTo>
                  <a:lnTo>
                    <a:pt x="862648" y="996950"/>
                  </a:lnTo>
                  <a:lnTo>
                    <a:pt x="852171" y="996950"/>
                  </a:lnTo>
                  <a:lnTo>
                    <a:pt x="840423" y="996950"/>
                  </a:lnTo>
                  <a:lnTo>
                    <a:pt x="828358" y="996315"/>
                  </a:lnTo>
                  <a:lnTo>
                    <a:pt x="816293" y="995679"/>
                  </a:lnTo>
                  <a:lnTo>
                    <a:pt x="804546" y="994726"/>
                  </a:lnTo>
                  <a:lnTo>
                    <a:pt x="792798" y="993455"/>
                  </a:lnTo>
                  <a:lnTo>
                    <a:pt x="781368" y="992185"/>
                  </a:lnTo>
                  <a:lnTo>
                    <a:pt x="769621" y="990278"/>
                  </a:lnTo>
                  <a:lnTo>
                    <a:pt x="758191" y="988054"/>
                  </a:lnTo>
                  <a:lnTo>
                    <a:pt x="746761" y="985831"/>
                  </a:lnTo>
                  <a:lnTo>
                    <a:pt x="735331" y="983289"/>
                  </a:lnTo>
                  <a:lnTo>
                    <a:pt x="724218" y="980430"/>
                  </a:lnTo>
                  <a:lnTo>
                    <a:pt x="713106" y="977253"/>
                  </a:lnTo>
                  <a:lnTo>
                    <a:pt x="702311" y="973758"/>
                  </a:lnTo>
                  <a:lnTo>
                    <a:pt x="691198" y="970263"/>
                  </a:lnTo>
                  <a:lnTo>
                    <a:pt x="680721" y="966768"/>
                  </a:lnTo>
                  <a:lnTo>
                    <a:pt x="670243" y="962321"/>
                  </a:lnTo>
                  <a:lnTo>
                    <a:pt x="659448" y="958190"/>
                  </a:lnTo>
                  <a:lnTo>
                    <a:pt x="648971" y="953425"/>
                  </a:lnTo>
                  <a:lnTo>
                    <a:pt x="638811" y="948659"/>
                  </a:lnTo>
                  <a:lnTo>
                    <a:pt x="628651" y="943894"/>
                  </a:lnTo>
                  <a:lnTo>
                    <a:pt x="618491" y="938493"/>
                  </a:lnTo>
                  <a:lnTo>
                    <a:pt x="608648" y="933410"/>
                  </a:lnTo>
                  <a:lnTo>
                    <a:pt x="599123" y="927373"/>
                  </a:lnTo>
                  <a:lnTo>
                    <a:pt x="589281" y="921655"/>
                  </a:lnTo>
                  <a:lnTo>
                    <a:pt x="579756" y="915618"/>
                  </a:lnTo>
                  <a:lnTo>
                    <a:pt x="570548" y="909264"/>
                  </a:lnTo>
                  <a:lnTo>
                    <a:pt x="561023" y="902910"/>
                  </a:lnTo>
                  <a:lnTo>
                    <a:pt x="552133" y="895921"/>
                  </a:lnTo>
                  <a:lnTo>
                    <a:pt x="543561" y="889249"/>
                  </a:lnTo>
                  <a:lnTo>
                    <a:pt x="534671" y="881942"/>
                  </a:lnTo>
                  <a:lnTo>
                    <a:pt x="526098" y="874952"/>
                  </a:lnTo>
                  <a:lnTo>
                    <a:pt x="517526" y="867328"/>
                  </a:lnTo>
                  <a:lnTo>
                    <a:pt x="508318" y="858750"/>
                  </a:lnTo>
                  <a:lnTo>
                    <a:pt x="499428" y="849854"/>
                  </a:lnTo>
                  <a:lnTo>
                    <a:pt x="490538" y="840958"/>
                  </a:lnTo>
                  <a:lnTo>
                    <a:pt x="481648" y="831427"/>
                  </a:lnTo>
                  <a:lnTo>
                    <a:pt x="473711" y="821896"/>
                  </a:lnTo>
                  <a:lnTo>
                    <a:pt x="465456" y="812047"/>
                  </a:lnTo>
                  <a:lnTo>
                    <a:pt x="457518" y="801881"/>
                  </a:lnTo>
                  <a:lnTo>
                    <a:pt x="449898" y="791714"/>
                  </a:lnTo>
                  <a:lnTo>
                    <a:pt x="442596" y="781548"/>
                  </a:lnTo>
                  <a:lnTo>
                    <a:pt x="435293" y="770746"/>
                  </a:lnTo>
                  <a:lnTo>
                    <a:pt x="428626" y="759944"/>
                  </a:lnTo>
                  <a:lnTo>
                    <a:pt x="421958" y="749142"/>
                  </a:lnTo>
                  <a:lnTo>
                    <a:pt x="415608" y="738023"/>
                  </a:lnTo>
                  <a:lnTo>
                    <a:pt x="409576" y="726585"/>
                  </a:lnTo>
                  <a:lnTo>
                    <a:pt x="403861" y="715148"/>
                  </a:lnTo>
                  <a:lnTo>
                    <a:pt x="398463" y="703393"/>
                  </a:lnTo>
                  <a:lnTo>
                    <a:pt x="393383" y="691638"/>
                  </a:lnTo>
                  <a:lnTo>
                    <a:pt x="388303" y="679566"/>
                  </a:lnTo>
                  <a:lnTo>
                    <a:pt x="383858" y="667493"/>
                  </a:lnTo>
                  <a:lnTo>
                    <a:pt x="379731" y="655420"/>
                  </a:lnTo>
                  <a:lnTo>
                    <a:pt x="375603" y="643030"/>
                  </a:lnTo>
                  <a:lnTo>
                    <a:pt x="372111" y="630322"/>
                  </a:lnTo>
                  <a:lnTo>
                    <a:pt x="368936" y="617614"/>
                  </a:lnTo>
                  <a:lnTo>
                    <a:pt x="365443" y="604588"/>
                  </a:lnTo>
                  <a:lnTo>
                    <a:pt x="362903" y="591880"/>
                  </a:lnTo>
                  <a:lnTo>
                    <a:pt x="360681" y="578854"/>
                  </a:lnTo>
                  <a:lnTo>
                    <a:pt x="358776" y="565828"/>
                  </a:lnTo>
                  <a:lnTo>
                    <a:pt x="357188" y="552485"/>
                  </a:lnTo>
                  <a:lnTo>
                    <a:pt x="355601" y="539141"/>
                  </a:lnTo>
                  <a:lnTo>
                    <a:pt x="354648" y="525480"/>
                  </a:lnTo>
                  <a:lnTo>
                    <a:pt x="354331" y="511819"/>
                  </a:lnTo>
                  <a:lnTo>
                    <a:pt x="354013" y="498475"/>
                  </a:lnTo>
                  <a:lnTo>
                    <a:pt x="354331" y="485449"/>
                  </a:lnTo>
                  <a:lnTo>
                    <a:pt x="354648" y="472741"/>
                  </a:lnTo>
                  <a:lnTo>
                    <a:pt x="355601" y="460033"/>
                  </a:lnTo>
                  <a:lnTo>
                    <a:pt x="356871" y="447643"/>
                  </a:lnTo>
                  <a:lnTo>
                    <a:pt x="358141" y="434935"/>
                  </a:lnTo>
                  <a:lnTo>
                    <a:pt x="360046" y="422544"/>
                  </a:lnTo>
                  <a:lnTo>
                    <a:pt x="361951" y="410472"/>
                  </a:lnTo>
                  <a:lnTo>
                    <a:pt x="364173" y="397763"/>
                  </a:lnTo>
                  <a:lnTo>
                    <a:pt x="366713" y="385691"/>
                  </a:lnTo>
                  <a:lnTo>
                    <a:pt x="369888" y="373936"/>
                  </a:lnTo>
                  <a:lnTo>
                    <a:pt x="373063" y="361863"/>
                  </a:lnTo>
                  <a:lnTo>
                    <a:pt x="376556" y="350108"/>
                  </a:lnTo>
                  <a:lnTo>
                    <a:pt x="380683" y="338671"/>
                  </a:lnTo>
                  <a:lnTo>
                    <a:pt x="384493" y="326916"/>
                  </a:lnTo>
                  <a:lnTo>
                    <a:pt x="388621" y="315796"/>
                  </a:lnTo>
                  <a:lnTo>
                    <a:pt x="393383" y="304359"/>
                  </a:lnTo>
                  <a:lnTo>
                    <a:pt x="398146" y="293239"/>
                  </a:lnTo>
                  <a:lnTo>
                    <a:pt x="403543" y="282755"/>
                  </a:lnTo>
                  <a:lnTo>
                    <a:pt x="408623" y="271636"/>
                  </a:lnTo>
                  <a:lnTo>
                    <a:pt x="414656" y="261151"/>
                  </a:lnTo>
                  <a:lnTo>
                    <a:pt x="420371" y="250667"/>
                  </a:lnTo>
                  <a:lnTo>
                    <a:pt x="426721" y="240183"/>
                  </a:lnTo>
                  <a:lnTo>
                    <a:pt x="432753" y="230017"/>
                  </a:lnTo>
                  <a:lnTo>
                    <a:pt x="439421" y="219850"/>
                  </a:lnTo>
                  <a:lnTo>
                    <a:pt x="446088" y="210001"/>
                  </a:lnTo>
                  <a:lnTo>
                    <a:pt x="453391" y="200153"/>
                  </a:lnTo>
                  <a:lnTo>
                    <a:pt x="460693" y="190939"/>
                  </a:lnTo>
                  <a:lnTo>
                    <a:pt x="467996" y="181408"/>
                  </a:lnTo>
                  <a:lnTo>
                    <a:pt x="475933" y="172195"/>
                  </a:lnTo>
                  <a:lnTo>
                    <a:pt x="483871" y="163299"/>
                  </a:lnTo>
                  <a:lnTo>
                    <a:pt x="491808" y="154403"/>
                  </a:lnTo>
                  <a:lnTo>
                    <a:pt x="500381" y="146143"/>
                  </a:lnTo>
                  <a:lnTo>
                    <a:pt x="508953" y="137565"/>
                  </a:lnTo>
                  <a:lnTo>
                    <a:pt x="517526" y="129305"/>
                  </a:lnTo>
                  <a:lnTo>
                    <a:pt x="526416" y="121680"/>
                  </a:lnTo>
                  <a:lnTo>
                    <a:pt x="535623" y="113738"/>
                  </a:lnTo>
                  <a:lnTo>
                    <a:pt x="545148" y="106113"/>
                  </a:lnTo>
                  <a:lnTo>
                    <a:pt x="554673" y="99123"/>
                  </a:lnTo>
                  <a:lnTo>
                    <a:pt x="564516" y="92134"/>
                  </a:lnTo>
                  <a:lnTo>
                    <a:pt x="574041" y="85462"/>
                  </a:lnTo>
                  <a:lnTo>
                    <a:pt x="584201" y="78473"/>
                  </a:lnTo>
                  <a:lnTo>
                    <a:pt x="594361" y="72119"/>
                  </a:lnTo>
                  <a:lnTo>
                    <a:pt x="604838" y="66082"/>
                  </a:lnTo>
                  <a:lnTo>
                    <a:pt x="615316" y="60046"/>
                  </a:lnTo>
                  <a:lnTo>
                    <a:pt x="625793" y="54645"/>
                  </a:lnTo>
                  <a:lnTo>
                    <a:pt x="636906" y="48926"/>
                  </a:lnTo>
                  <a:lnTo>
                    <a:pt x="647701" y="44161"/>
                  </a:lnTo>
                  <a:lnTo>
                    <a:pt x="658813" y="39395"/>
                  </a:lnTo>
                  <a:lnTo>
                    <a:pt x="670243" y="34630"/>
                  </a:lnTo>
                  <a:lnTo>
                    <a:pt x="681356" y="30182"/>
                  </a:lnTo>
                  <a:lnTo>
                    <a:pt x="693103" y="26052"/>
                  </a:lnTo>
                  <a:lnTo>
                    <a:pt x="704533" y="22239"/>
                  </a:lnTo>
                  <a:lnTo>
                    <a:pt x="716281" y="19062"/>
                  </a:lnTo>
                  <a:lnTo>
                    <a:pt x="728346" y="15568"/>
                  </a:lnTo>
                  <a:lnTo>
                    <a:pt x="740093" y="12708"/>
                  </a:lnTo>
                  <a:lnTo>
                    <a:pt x="752158" y="10167"/>
                  </a:lnTo>
                  <a:lnTo>
                    <a:pt x="764541" y="7625"/>
                  </a:lnTo>
                  <a:lnTo>
                    <a:pt x="776606" y="5719"/>
                  </a:lnTo>
                  <a:lnTo>
                    <a:pt x="788988" y="3813"/>
                  </a:lnTo>
                  <a:lnTo>
                    <a:pt x="801688" y="2542"/>
                  </a:lnTo>
                  <a:lnTo>
                    <a:pt x="814071" y="1271"/>
                  </a:lnTo>
                  <a:lnTo>
                    <a:pt x="826771" y="636"/>
                  </a:lnTo>
                  <a:lnTo>
                    <a:pt x="839471" y="0"/>
                  </a:lnTo>
                  <a:close/>
                </a:path>
              </a:pathLst>
            </a:custGeom>
            <a:solidFill>
              <a:srgbClr val="F7F7F7"/>
            </a:solidFill>
            <a:ln>
              <a:noFill/>
            </a:ln>
          </p:spPr>
          <p:txBody>
            <a:bodyPr anchor="ctr">
              <a:normAutofit fontScale="85000" lnSpcReduction="20000"/>
              <a:scene3d>
                <a:camera prst="orthographicFront"/>
                <a:lightRig rig="threePt" dir="t"/>
              </a:scene3d>
              <a:sp3d>
                <a:contourClr>
                  <a:srgbClr val="FFFFFF"/>
                </a:contourClr>
              </a:sp3d>
            </a:bodyPr>
            <a:lstStyle/>
            <a:p>
              <a:pPr algn="ctr" fontAlgn="base">
                <a:defRPr/>
              </a:pPr>
              <a:endParaRPr lang="zh-CN" altLang="en-US" sz="2400" strike="noStrike" noProof="1">
                <a:solidFill>
                  <a:srgbClr val="FFFFFF"/>
                </a:solidFill>
              </a:endParaRPr>
            </a:p>
          </p:txBody>
        </p:sp>
      </p:grpSp>
      <p:grpSp>
        <p:nvGrpSpPr>
          <p:cNvPr id="48137" name="组合 13"/>
          <p:cNvGrpSpPr/>
          <p:nvPr/>
        </p:nvGrpSpPr>
        <p:grpSpPr>
          <a:xfrm>
            <a:off x="4616450" y="2978150"/>
            <a:ext cx="506413" cy="504825"/>
            <a:chOff x="1519237" y="1651743"/>
            <a:chExt cx="447675" cy="447675"/>
          </a:xfrm>
        </p:grpSpPr>
        <p:sp>
          <p:nvSpPr>
            <p:cNvPr id="15" name="椭圆 14"/>
            <p:cNvSpPr/>
            <p:nvPr/>
          </p:nvSpPr>
          <p:spPr>
            <a:xfrm>
              <a:off x="1519237" y="1651743"/>
              <a:ext cx="447675" cy="447675"/>
            </a:xfrm>
            <a:prstGeom prst="ellipse">
              <a:avLst/>
            </a:prstGeom>
            <a:solidFill>
              <a:schemeClr val="accent1">
                <a:lumMod val="50000"/>
              </a:schemeClr>
            </a:solidFill>
            <a:ln w="1905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lnSpc>
                  <a:spcPct val="80000"/>
                </a:lnSpc>
              </a:pPr>
              <a:endParaRPr lang="zh-CN" altLang="en-US" sz="2000">
                <a:solidFill>
                  <a:srgbClr val="FFFFFF"/>
                </a:solidFill>
                <a:latin typeface="Arial" panose="020B0604020202020204" pitchFamily="34" charset="0"/>
                <a:ea typeface="黑体" panose="02010609060101010101" charset="-122"/>
              </a:endParaRPr>
            </a:p>
          </p:txBody>
        </p:sp>
        <p:sp>
          <p:nvSpPr>
            <p:cNvPr id="16" name="KSO_Shape"/>
            <p:cNvSpPr/>
            <p:nvPr/>
          </p:nvSpPr>
          <p:spPr bwMode="auto">
            <a:xfrm>
              <a:off x="1632717" y="1704975"/>
              <a:ext cx="247650" cy="313481"/>
            </a:xfrm>
            <a:custGeom>
              <a:avLst/>
              <a:gdLst>
                <a:gd name="T0" fmla="*/ 508479 w 1679575"/>
                <a:gd name="T1" fmla="*/ 933537 h 2125662"/>
                <a:gd name="T2" fmla="*/ 645344 w 1679575"/>
                <a:gd name="T3" fmla="*/ 1004349 h 2125662"/>
                <a:gd name="T4" fmla="*/ 637947 w 1679575"/>
                <a:gd name="T5" fmla="*/ 1045870 h 2125662"/>
                <a:gd name="T6" fmla="*/ 629410 w 1679575"/>
                <a:gd name="T7" fmla="*/ 1095637 h 2125662"/>
                <a:gd name="T8" fmla="*/ 645913 w 1679575"/>
                <a:gd name="T9" fmla="*/ 1148533 h 2125662"/>
                <a:gd name="T10" fmla="*/ 923628 w 1679575"/>
                <a:gd name="T11" fmla="*/ 1679766 h 2125662"/>
                <a:gd name="T12" fmla="*/ 886068 w 1679575"/>
                <a:gd name="T13" fmla="*/ 1137442 h 2125662"/>
                <a:gd name="T14" fmla="*/ 896597 w 1679575"/>
                <a:gd name="T15" fmla="*/ 1083408 h 2125662"/>
                <a:gd name="T16" fmla="*/ 885214 w 1679575"/>
                <a:gd name="T17" fmla="*/ 1039044 h 2125662"/>
                <a:gd name="T18" fmla="*/ 917083 w 1679575"/>
                <a:gd name="T19" fmla="*/ 999799 h 2125662"/>
                <a:gd name="T20" fmla="*/ 1048543 w 1679575"/>
                <a:gd name="T21" fmla="*/ 927280 h 2125662"/>
                <a:gd name="T22" fmla="*/ 1168905 w 1679575"/>
                <a:gd name="T23" fmla="*/ 933822 h 2125662"/>
                <a:gd name="T24" fmla="*/ 1257397 w 1679575"/>
                <a:gd name="T25" fmla="*/ 1021128 h 2125662"/>
                <a:gd name="T26" fmla="*/ 1333655 w 1679575"/>
                <a:gd name="T27" fmla="*/ 1118957 h 2125662"/>
                <a:gd name="T28" fmla="*/ 1397392 w 1679575"/>
                <a:gd name="T29" fmla="*/ 1227592 h 2125662"/>
                <a:gd name="T30" fmla="*/ 1446903 w 1679575"/>
                <a:gd name="T31" fmla="*/ 1349025 h 2125662"/>
                <a:gd name="T32" fmla="*/ 1482186 w 1679575"/>
                <a:gd name="T33" fmla="*/ 1483540 h 2125662"/>
                <a:gd name="T34" fmla="*/ 1501820 w 1679575"/>
                <a:gd name="T35" fmla="*/ 1632274 h 2125662"/>
                <a:gd name="T36" fmla="*/ 1439790 w 1679575"/>
                <a:gd name="T37" fmla="*/ 1742331 h 2125662"/>
                <a:gd name="T38" fmla="*/ 1242601 w 1679575"/>
                <a:gd name="T39" fmla="*/ 1826794 h 2125662"/>
                <a:gd name="T40" fmla="*/ 1035738 w 1679575"/>
                <a:gd name="T41" fmla="*/ 1881112 h 2125662"/>
                <a:gd name="T42" fmla="*/ 822331 w 1679575"/>
                <a:gd name="T43" fmla="*/ 1904432 h 2125662"/>
                <a:gd name="T44" fmla="*/ 596403 w 1679575"/>
                <a:gd name="T45" fmla="*/ 1894194 h 2125662"/>
                <a:gd name="T46" fmla="*/ 373036 w 1679575"/>
                <a:gd name="T47" fmla="*/ 1847838 h 2125662"/>
                <a:gd name="T48" fmla="*/ 159344 w 1679575"/>
                <a:gd name="T49" fmla="*/ 1766788 h 2125662"/>
                <a:gd name="T50" fmla="*/ 0 w 1679575"/>
                <a:gd name="T51" fmla="*/ 1676354 h 2125662"/>
                <a:gd name="T52" fmla="*/ 15365 w 1679575"/>
                <a:gd name="T53" fmla="*/ 1518519 h 2125662"/>
                <a:gd name="T54" fmla="*/ 47234 w 1679575"/>
                <a:gd name="T55" fmla="*/ 1376611 h 2125662"/>
                <a:gd name="T56" fmla="*/ 94468 w 1679575"/>
                <a:gd name="T57" fmla="*/ 1249206 h 2125662"/>
                <a:gd name="T58" fmla="*/ 155930 w 1679575"/>
                <a:gd name="T59" fmla="*/ 1135735 h 2125662"/>
                <a:gd name="T60" fmla="*/ 230765 w 1679575"/>
                <a:gd name="T61" fmla="*/ 1035348 h 2125662"/>
                <a:gd name="T62" fmla="*/ 317835 w 1679575"/>
                <a:gd name="T63" fmla="*/ 946334 h 2125662"/>
                <a:gd name="T64" fmla="*/ 427669 w 1679575"/>
                <a:gd name="T65" fmla="*/ 860449 h 2125662"/>
                <a:gd name="T66" fmla="*/ 831848 w 1679575"/>
                <a:gd name="T67" fmla="*/ 5125 h 2125662"/>
                <a:gd name="T68" fmla="*/ 927152 w 1679575"/>
                <a:gd name="T69" fmla="*/ 31035 h 2125662"/>
                <a:gd name="T70" fmla="*/ 1013353 w 1679575"/>
                <a:gd name="T71" fmla="*/ 76590 h 2125662"/>
                <a:gd name="T72" fmla="*/ 1087035 w 1679575"/>
                <a:gd name="T73" fmla="*/ 138945 h 2125662"/>
                <a:gd name="T74" fmla="*/ 1145356 w 1679575"/>
                <a:gd name="T75" fmla="*/ 215250 h 2125662"/>
                <a:gd name="T76" fmla="*/ 1186607 w 1679575"/>
                <a:gd name="T77" fmla="*/ 303514 h 2125662"/>
                <a:gd name="T78" fmla="*/ 1207944 w 1679575"/>
                <a:gd name="T79" fmla="*/ 401174 h 2125662"/>
                <a:gd name="T80" fmla="*/ 1205383 w 1679575"/>
                <a:gd name="T81" fmla="*/ 513924 h 2125662"/>
                <a:gd name="T82" fmla="*/ 1172382 w 1679575"/>
                <a:gd name="T83" fmla="*/ 626673 h 2125662"/>
                <a:gd name="T84" fmla="*/ 1112924 w 1679575"/>
                <a:gd name="T85" fmla="*/ 725187 h 2125662"/>
                <a:gd name="T86" fmla="*/ 1030706 w 1679575"/>
                <a:gd name="T87" fmla="*/ 804625 h 2125662"/>
                <a:gd name="T88" fmla="*/ 915204 w 1679575"/>
                <a:gd name="T89" fmla="*/ 867264 h 2125662"/>
                <a:gd name="T90" fmla="*/ 837253 w 1679575"/>
                <a:gd name="T91" fmla="*/ 887764 h 2125662"/>
                <a:gd name="T92" fmla="*/ 753044 w 1679575"/>
                <a:gd name="T93" fmla="*/ 893458 h 2125662"/>
                <a:gd name="T94" fmla="*/ 658879 w 1679575"/>
                <a:gd name="T95" fmla="*/ 881215 h 2125662"/>
                <a:gd name="T96" fmla="*/ 572394 w 1679575"/>
                <a:gd name="T97" fmla="*/ 850180 h 2125662"/>
                <a:gd name="T98" fmla="*/ 494728 w 1679575"/>
                <a:gd name="T99" fmla="*/ 802917 h 2125662"/>
                <a:gd name="T100" fmla="*/ 424459 w 1679575"/>
                <a:gd name="T101" fmla="*/ 736576 h 2125662"/>
                <a:gd name="T102" fmla="*/ 366992 w 1679575"/>
                <a:gd name="T103" fmla="*/ 651159 h 2125662"/>
                <a:gd name="T104" fmla="*/ 330578 w 1679575"/>
                <a:gd name="T105" fmla="*/ 553500 h 2125662"/>
                <a:gd name="T106" fmla="*/ 317206 w 1679575"/>
                <a:gd name="T107" fmla="*/ 446729 h 2125662"/>
                <a:gd name="T108" fmla="*/ 328586 w 1679575"/>
                <a:gd name="T109" fmla="*/ 345653 h 2125662"/>
                <a:gd name="T110" fmla="*/ 361587 w 1679575"/>
                <a:gd name="T111" fmla="*/ 253403 h 2125662"/>
                <a:gd name="T112" fmla="*/ 412795 w 1679575"/>
                <a:gd name="T113" fmla="*/ 171118 h 2125662"/>
                <a:gd name="T114" fmla="*/ 479934 w 1679575"/>
                <a:gd name="T115" fmla="*/ 101931 h 2125662"/>
                <a:gd name="T116" fmla="*/ 560729 w 1679575"/>
                <a:gd name="T117" fmla="*/ 48972 h 2125662"/>
                <a:gd name="T118" fmla="*/ 652620 w 1679575"/>
                <a:gd name="T119" fmla="*/ 13952 h 2125662"/>
                <a:gd name="T120" fmla="*/ 752191 w 1679575"/>
                <a:gd name="T121" fmla="*/ 0 h 212566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679575" h="2125662">
                  <a:moveTo>
                    <a:pt x="481421" y="957262"/>
                  </a:moveTo>
                  <a:lnTo>
                    <a:pt x="484914" y="961070"/>
                  </a:lnTo>
                  <a:lnTo>
                    <a:pt x="490948" y="968686"/>
                  </a:lnTo>
                  <a:lnTo>
                    <a:pt x="497299" y="975667"/>
                  </a:lnTo>
                  <a:lnTo>
                    <a:pt x="510319" y="990264"/>
                  </a:lnTo>
                  <a:lnTo>
                    <a:pt x="523657" y="1003909"/>
                  </a:lnTo>
                  <a:lnTo>
                    <a:pt x="537947" y="1017237"/>
                  </a:lnTo>
                  <a:lnTo>
                    <a:pt x="552237" y="1029613"/>
                  </a:lnTo>
                  <a:lnTo>
                    <a:pt x="567480" y="1041671"/>
                  </a:lnTo>
                  <a:lnTo>
                    <a:pt x="583040" y="1053095"/>
                  </a:lnTo>
                  <a:lnTo>
                    <a:pt x="598601" y="1063884"/>
                  </a:lnTo>
                  <a:lnTo>
                    <a:pt x="615114" y="1074039"/>
                  </a:lnTo>
                  <a:lnTo>
                    <a:pt x="631627" y="1083558"/>
                  </a:lnTo>
                  <a:lnTo>
                    <a:pt x="649093" y="1092126"/>
                  </a:lnTo>
                  <a:lnTo>
                    <a:pt x="666241" y="1100377"/>
                  </a:lnTo>
                  <a:lnTo>
                    <a:pt x="684025" y="1107993"/>
                  </a:lnTo>
                  <a:lnTo>
                    <a:pt x="701808" y="1114657"/>
                  </a:lnTo>
                  <a:lnTo>
                    <a:pt x="720226" y="1120686"/>
                  </a:lnTo>
                  <a:lnTo>
                    <a:pt x="738645" y="1125763"/>
                  </a:lnTo>
                  <a:lnTo>
                    <a:pt x="734517" y="1130840"/>
                  </a:lnTo>
                  <a:lnTo>
                    <a:pt x="730706" y="1135283"/>
                  </a:lnTo>
                  <a:lnTo>
                    <a:pt x="727213" y="1140043"/>
                  </a:lnTo>
                  <a:lnTo>
                    <a:pt x="723402" y="1145437"/>
                  </a:lnTo>
                  <a:lnTo>
                    <a:pt x="720544" y="1150515"/>
                  </a:lnTo>
                  <a:lnTo>
                    <a:pt x="717368" y="1155909"/>
                  </a:lnTo>
                  <a:lnTo>
                    <a:pt x="714510" y="1161304"/>
                  </a:lnTo>
                  <a:lnTo>
                    <a:pt x="711970" y="1167016"/>
                  </a:lnTo>
                  <a:lnTo>
                    <a:pt x="710064" y="1172410"/>
                  </a:lnTo>
                  <a:lnTo>
                    <a:pt x="708159" y="1178439"/>
                  </a:lnTo>
                  <a:lnTo>
                    <a:pt x="706254" y="1184151"/>
                  </a:lnTo>
                  <a:lnTo>
                    <a:pt x="704983" y="1190498"/>
                  </a:lnTo>
                  <a:lnTo>
                    <a:pt x="704031" y="1196210"/>
                  </a:lnTo>
                  <a:lnTo>
                    <a:pt x="702761" y="1202556"/>
                  </a:lnTo>
                  <a:lnTo>
                    <a:pt x="702443" y="1208903"/>
                  </a:lnTo>
                  <a:lnTo>
                    <a:pt x="702125" y="1215249"/>
                  </a:lnTo>
                  <a:lnTo>
                    <a:pt x="702443" y="1222548"/>
                  </a:lnTo>
                  <a:lnTo>
                    <a:pt x="703078" y="1229529"/>
                  </a:lnTo>
                  <a:lnTo>
                    <a:pt x="704348" y="1236510"/>
                  </a:lnTo>
                  <a:lnTo>
                    <a:pt x="705619" y="1243174"/>
                  </a:lnTo>
                  <a:lnTo>
                    <a:pt x="707206" y="1249838"/>
                  </a:lnTo>
                  <a:lnTo>
                    <a:pt x="709112" y="1256819"/>
                  </a:lnTo>
                  <a:lnTo>
                    <a:pt x="711652" y="1263166"/>
                  </a:lnTo>
                  <a:lnTo>
                    <a:pt x="714193" y="1269512"/>
                  </a:lnTo>
                  <a:lnTo>
                    <a:pt x="717686" y="1275542"/>
                  </a:lnTo>
                  <a:lnTo>
                    <a:pt x="720861" y="1281571"/>
                  </a:lnTo>
                  <a:lnTo>
                    <a:pt x="724355" y="1287283"/>
                  </a:lnTo>
                  <a:lnTo>
                    <a:pt x="728483" y="1292995"/>
                  </a:lnTo>
                  <a:lnTo>
                    <a:pt x="732611" y="1298389"/>
                  </a:lnTo>
                  <a:lnTo>
                    <a:pt x="737057" y="1303784"/>
                  </a:lnTo>
                  <a:lnTo>
                    <a:pt x="742138" y="1308861"/>
                  </a:lnTo>
                  <a:lnTo>
                    <a:pt x="746901" y="1313304"/>
                  </a:lnTo>
                  <a:lnTo>
                    <a:pt x="672275" y="1874339"/>
                  </a:lnTo>
                  <a:lnTo>
                    <a:pt x="854237" y="2050773"/>
                  </a:lnTo>
                  <a:lnTo>
                    <a:pt x="1030800" y="1874339"/>
                  </a:lnTo>
                  <a:lnTo>
                    <a:pt x="956173" y="1313304"/>
                  </a:lnTo>
                  <a:lnTo>
                    <a:pt x="961572" y="1308544"/>
                  </a:lnTo>
                  <a:lnTo>
                    <a:pt x="966018" y="1303466"/>
                  </a:lnTo>
                  <a:lnTo>
                    <a:pt x="970781" y="1298072"/>
                  </a:lnTo>
                  <a:lnTo>
                    <a:pt x="974910" y="1292995"/>
                  </a:lnTo>
                  <a:lnTo>
                    <a:pt x="978720" y="1286965"/>
                  </a:lnTo>
                  <a:lnTo>
                    <a:pt x="982531" y="1281571"/>
                  </a:lnTo>
                  <a:lnTo>
                    <a:pt x="986024" y="1275224"/>
                  </a:lnTo>
                  <a:lnTo>
                    <a:pt x="988882" y="1269195"/>
                  </a:lnTo>
                  <a:lnTo>
                    <a:pt x="991423" y="1262849"/>
                  </a:lnTo>
                  <a:lnTo>
                    <a:pt x="994281" y="1256502"/>
                  </a:lnTo>
                  <a:lnTo>
                    <a:pt x="996186" y="1249838"/>
                  </a:lnTo>
                  <a:lnTo>
                    <a:pt x="997774" y="1243174"/>
                  </a:lnTo>
                  <a:lnTo>
                    <a:pt x="999044" y="1236510"/>
                  </a:lnTo>
                  <a:lnTo>
                    <a:pt x="999997" y="1229212"/>
                  </a:lnTo>
                  <a:lnTo>
                    <a:pt x="1000632" y="1222548"/>
                  </a:lnTo>
                  <a:lnTo>
                    <a:pt x="1000632" y="1215249"/>
                  </a:lnTo>
                  <a:lnTo>
                    <a:pt x="1000632" y="1208903"/>
                  </a:lnTo>
                  <a:lnTo>
                    <a:pt x="1000314" y="1203191"/>
                  </a:lnTo>
                  <a:lnTo>
                    <a:pt x="999679" y="1197479"/>
                  </a:lnTo>
                  <a:lnTo>
                    <a:pt x="998727" y="1191767"/>
                  </a:lnTo>
                  <a:lnTo>
                    <a:pt x="997456" y="1186055"/>
                  </a:lnTo>
                  <a:lnTo>
                    <a:pt x="996186" y="1180661"/>
                  </a:lnTo>
                  <a:lnTo>
                    <a:pt x="994598" y="1175266"/>
                  </a:lnTo>
                  <a:lnTo>
                    <a:pt x="992375" y="1169872"/>
                  </a:lnTo>
                  <a:lnTo>
                    <a:pt x="990152" y="1164794"/>
                  </a:lnTo>
                  <a:lnTo>
                    <a:pt x="987929" y="1159400"/>
                  </a:lnTo>
                  <a:lnTo>
                    <a:pt x="985389" y="1154640"/>
                  </a:lnTo>
                  <a:lnTo>
                    <a:pt x="982849" y="1149563"/>
                  </a:lnTo>
                  <a:lnTo>
                    <a:pt x="979355" y="1144803"/>
                  </a:lnTo>
                  <a:lnTo>
                    <a:pt x="976497" y="1139725"/>
                  </a:lnTo>
                  <a:lnTo>
                    <a:pt x="973004" y="1135283"/>
                  </a:lnTo>
                  <a:lnTo>
                    <a:pt x="969829" y="1130840"/>
                  </a:lnTo>
                  <a:lnTo>
                    <a:pt x="987612" y="1126398"/>
                  </a:lnTo>
                  <a:lnTo>
                    <a:pt x="1005713" y="1121320"/>
                  </a:lnTo>
                  <a:lnTo>
                    <a:pt x="1023496" y="1115609"/>
                  </a:lnTo>
                  <a:lnTo>
                    <a:pt x="1041280" y="1109262"/>
                  </a:lnTo>
                  <a:lnTo>
                    <a:pt x="1058428" y="1101963"/>
                  </a:lnTo>
                  <a:lnTo>
                    <a:pt x="1075576" y="1094665"/>
                  </a:lnTo>
                  <a:lnTo>
                    <a:pt x="1092089" y="1086097"/>
                  </a:lnTo>
                  <a:lnTo>
                    <a:pt x="1108602" y="1076895"/>
                  </a:lnTo>
                  <a:lnTo>
                    <a:pt x="1124480" y="1067375"/>
                  </a:lnTo>
                  <a:lnTo>
                    <a:pt x="1140041" y="1056903"/>
                  </a:lnTo>
                  <a:lnTo>
                    <a:pt x="1155601" y="1046114"/>
                  </a:lnTo>
                  <a:lnTo>
                    <a:pt x="1170209" y="1034690"/>
                  </a:lnTo>
                  <a:lnTo>
                    <a:pt x="1184817" y="1022632"/>
                  </a:lnTo>
                  <a:lnTo>
                    <a:pt x="1198472" y="1009938"/>
                  </a:lnTo>
                  <a:lnTo>
                    <a:pt x="1211809" y="996928"/>
                  </a:lnTo>
                  <a:lnTo>
                    <a:pt x="1225147" y="983283"/>
                  </a:lnTo>
                  <a:lnTo>
                    <a:pt x="1228640" y="979792"/>
                  </a:lnTo>
                  <a:lnTo>
                    <a:pt x="1232451" y="982966"/>
                  </a:lnTo>
                  <a:lnTo>
                    <a:pt x="1257220" y="1002005"/>
                  </a:lnTo>
                  <a:lnTo>
                    <a:pt x="1281037" y="1021680"/>
                  </a:lnTo>
                  <a:lnTo>
                    <a:pt x="1304537" y="1041989"/>
                  </a:lnTo>
                  <a:lnTo>
                    <a:pt x="1316604" y="1052143"/>
                  </a:lnTo>
                  <a:lnTo>
                    <a:pt x="1327719" y="1062615"/>
                  </a:lnTo>
                  <a:lnTo>
                    <a:pt x="1338833" y="1073404"/>
                  </a:lnTo>
                  <a:lnTo>
                    <a:pt x="1349948" y="1084193"/>
                  </a:lnTo>
                  <a:lnTo>
                    <a:pt x="1361062" y="1094982"/>
                  </a:lnTo>
                  <a:lnTo>
                    <a:pt x="1371860" y="1105771"/>
                  </a:lnTo>
                  <a:lnTo>
                    <a:pt x="1382339" y="1116561"/>
                  </a:lnTo>
                  <a:lnTo>
                    <a:pt x="1392818" y="1127984"/>
                  </a:lnTo>
                  <a:lnTo>
                    <a:pt x="1403298" y="1139408"/>
                  </a:lnTo>
                  <a:lnTo>
                    <a:pt x="1413460" y="1150832"/>
                  </a:lnTo>
                  <a:lnTo>
                    <a:pt x="1423304" y="1162573"/>
                  </a:lnTo>
                  <a:lnTo>
                    <a:pt x="1433149" y="1174314"/>
                  </a:lnTo>
                  <a:lnTo>
                    <a:pt x="1442675" y="1186373"/>
                  </a:lnTo>
                  <a:lnTo>
                    <a:pt x="1452202" y="1198748"/>
                  </a:lnTo>
                  <a:lnTo>
                    <a:pt x="1461411" y="1210807"/>
                  </a:lnTo>
                  <a:lnTo>
                    <a:pt x="1470621" y="1223183"/>
                  </a:lnTo>
                  <a:lnTo>
                    <a:pt x="1479830" y="1235876"/>
                  </a:lnTo>
                  <a:lnTo>
                    <a:pt x="1488404" y="1248569"/>
                  </a:lnTo>
                  <a:lnTo>
                    <a:pt x="1496978" y="1261262"/>
                  </a:lnTo>
                  <a:lnTo>
                    <a:pt x="1505552" y="1274272"/>
                  </a:lnTo>
                  <a:lnTo>
                    <a:pt x="1513809" y="1287600"/>
                  </a:lnTo>
                  <a:lnTo>
                    <a:pt x="1521748" y="1300611"/>
                  </a:lnTo>
                  <a:lnTo>
                    <a:pt x="1529687" y="1314573"/>
                  </a:lnTo>
                  <a:lnTo>
                    <a:pt x="1537308" y="1328218"/>
                  </a:lnTo>
                  <a:lnTo>
                    <a:pt x="1544930" y="1341863"/>
                  </a:lnTo>
                  <a:lnTo>
                    <a:pt x="1552234" y="1355826"/>
                  </a:lnTo>
                  <a:lnTo>
                    <a:pt x="1559537" y="1369788"/>
                  </a:lnTo>
                  <a:lnTo>
                    <a:pt x="1566206" y="1384385"/>
                  </a:lnTo>
                  <a:lnTo>
                    <a:pt x="1573193" y="1398982"/>
                  </a:lnTo>
                  <a:lnTo>
                    <a:pt x="1579544" y="1413579"/>
                  </a:lnTo>
                  <a:lnTo>
                    <a:pt x="1586213" y="1428176"/>
                  </a:lnTo>
                  <a:lnTo>
                    <a:pt x="1592246" y="1443725"/>
                  </a:lnTo>
                  <a:lnTo>
                    <a:pt x="1598280" y="1458640"/>
                  </a:lnTo>
                  <a:lnTo>
                    <a:pt x="1603996" y="1473871"/>
                  </a:lnTo>
                  <a:lnTo>
                    <a:pt x="1609712" y="1489738"/>
                  </a:lnTo>
                  <a:lnTo>
                    <a:pt x="1614793" y="1505287"/>
                  </a:lnTo>
                  <a:lnTo>
                    <a:pt x="1620191" y="1521153"/>
                  </a:lnTo>
                  <a:lnTo>
                    <a:pt x="1624955" y="1537337"/>
                  </a:lnTo>
                  <a:lnTo>
                    <a:pt x="1630036" y="1553521"/>
                  </a:lnTo>
                  <a:lnTo>
                    <a:pt x="1634482" y="1570339"/>
                  </a:lnTo>
                  <a:lnTo>
                    <a:pt x="1638610" y="1586840"/>
                  </a:lnTo>
                  <a:lnTo>
                    <a:pt x="1643056" y="1603976"/>
                  </a:lnTo>
                  <a:lnTo>
                    <a:pt x="1646867" y="1620794"/>
                  </a:lnTo>
                  <a:lnTo>
                    <a:pt x="1650677" y="1637930"/>
                  </a:lnTo>
                  <a:lnTo>
                    <a:pt x="1654170" y="1655383"/>
                  </a:lnTo>
                  <a:lnTo>
                    <a:pt x="1657664" y="1673153"/>
                  </a:lnTo>
                  <a:lnTo>
                    <a:pt x="1660522" y="1690923"/>
                  </a:lnTo>
                  <a:lnTo>
                    <a:pt x="1663697" y="1709011"/>
                  </a:lnTo>
                  <a:lnTo>
                    <a:pt x="1666238" y="1727099"/>
                  </a:lnTo>
                  <a:lnTo>
                    <a:pt x="1668461" y="1745821"/>
                  </a:lnTo>
                  <a:lnTo>
                    <a:pt x="1670684" y="1764226"/>
                  </a:lnTo>
                  <a:lnTo>
                    <a:pt x="1672589" y="1783266"/>
                  </a:lnTo>
                  <a:lnTo>
                    <a:pt x="1674177" y="1802305"/>
                  </a:lnTo>
                  <a:lnTo>
                    <a:pt x="1676082" y="1821345"/>
                  </a:lnTo>
                  <a:lnTo>
                    <a:pt x="1677352" y="1841019"/>
                  </a:lnTo>
                  <a:lnTo>
                    <a:pt x="1678305" y="1860694"/>
                  </a:lnTo>
                  <a:lnTo>
                    <a:pt x="1679258" y="1880368"/>
                  </a:lnTo>
                  <a:lnTo>
                    <a:pt x="1679575" y="1900677"/>
                  </a:lnTo>
                  <a:lnTo>
                    <a:pt x="1679575" y="1903850"/>
                  </a:lnTo>
                  <a:lnTo>
                    <a:pt x="1677035" y="1905437"/>
                  </a:lnTo>
                  <a:lnTo>
                    <a:pt x="1653853" y="1918765"/>
                  </a:lnTo>
                  <a:lnTo>
                    <a:pt x="1630353" y="1931775"/>
                  </a:lnTo>
                  <a:lnTo>
                    <a:pt x="1606854" y="1944151"/>
                  </a:lnTo>
                  <a:lnTo>
                    <a:pt x="1583037" y="1956209"/>
                  </a:lnTo>
                  <a:lnTo>
                    <a:pt x="1558902" y="1967950"/>
                  </a:lnTo>
                  <a:lnTo>
                    <a:pt x="1534768" y="1979374"/>
                  </a:lnTo>
                  <a:lnTo>
                    <a:pt x="1510316" y="1990163"/>
                  </a:lnTo>
                  <a:lnTo>
                    <a:pt x="1485864" y="2000635"/>
                  </a:lnTo>
                  <a:lnTo>
                    <a:pt x="1461411" y="2010790"/>
                  </a:lnTo>
                  <a:lnTo>
                    <a:pt x="1436642" y="2020627"/>
                  </a:lnTo>
                  <a:lnTo>
                    <a:pt x="1411872" y="2029512"/>
                  </a:lnTo>
                  <a:lnTo>
                    <a:pt x="1386785" y="2038397"/>
                  </a:lnTo>
                  <a:lnTo>
                    <a:pt x="1361380" y="2046965"/>
                  </a:lnTo>
                  <a:lnTo>
                    <a:pt x="1335975" y="2054581"/>
                  </a:lnTo>
                  <a:lnTo>
                    <a:pt x="1310570" y="2062514"/>
                  </a:lnTo>
                  <a:lnTo>
                    <a:pt x="1285166" y="2069495"/>
                  </a:lnTo>
                  <a:lnTo>
                    <a:pt x="1259443" y="2076159"/>
                  </a:lnTo>
                  <a:lnTo>
                    <a:pt x="1233403" y="2082506"/>
                  </a:lnTo>
                  <a:lnTo>
                    <a:pt x="1207681" y="2088535"/>
                  </a:lnTo>
                  <a:lnTo>
                    <a:pt x="1181959" y="2093929"/>
                  </a:lnTo>
                  <a:lnTo>
                    <a:pt x="1155919" y="2099007"/>
                  </a:lnTo>
                  <a:lnTo>
                    <a:pt x="1129561" y="2103767"/>
                  </a:lnTo>
                  <a:lnTo>
                    <a:pt x="1103204" y="2107892"/>
                  </a:lnTo>
                  <a:lnTo>
                    <a:pt x="1077164" y="2111382"/>
                  </a:lnTo>
                  <a:lnTo>
                    <a:pt x="1050806" y="2114873"/>
                  </a:lnTo>
                  <a:lnTo>
                    <a:pt x="1024131" y="2117729"/>
                  </a:lnTo>
                  <a:lnTo>
                    <a:pt x="997774" y="2119950"/>
                  </a:lnTo>
                  <a:lnTo>
                    <a:pt x="971099" y="2121854"/>
                  </a:lnTo>
                  <a:lnTo>
                    <a:pt x="944424" y="2123441"/>
                  </a:lnTo>
                  <a:lnTo>
                    <a:pt x="917749" y="2125028"/>
                  </a:lnTo>
                  <a:lnTo>
                    <a:pt x="891074" y="2125662"/>
                  </a:lnTo>
                  <a:lnTo>
                    <a:pt x="864399" y="2125662"/>
                  </a:lnTo>
                  <a:lnTo>
                    <a:pt x="835818" y="2125662"/>
                  </a:lnTo>
                  <a:lnTo>
                    <a:pt x="807238" y="2124710"/>
                  </a:lnTo>
                  <a:lnTo>
                    <a:pt x="778657" y="2123124"/>
                  </a:lnTo>
                  <a:lnTo>
                    <a:pt x="750395" y="2121537"/>
                  </a:lnTo>
                  <a:lnTo>
                    <a:pt x="722132" y="2119316"/>
                  </a:lnTo>
                  <a:lnTo>
                    <a:pt x="693869" y="2116777"/>
                  </a:lnTo>
                  <a:lnTo>
                    <a:pt x="665606" y="2113604"/>
                  </a:lnTo>
                  <a:lnTo>
                    <a:pt x="637661" y="2109478"/>
                  </a:lnTo>
                  <a:lnTo>
                    <a:pt x="609398" y="2105353"/>
                  </a:lnTo>
                  <a:lnTo>
                    <a:pt x="581453" y="2100593"/>
                  </a:lnTo>
                  <a:lnTo>
                    <a:pt x="553825" y="2095199"/>
                  </a:lnTo>
                  <a:lnTo>
                    <a:pt x="525880" y="2089487"/>
                  </a:lnTo>
                  <a:lnTo>
                    <a:pt x="498252" y="2083458"/>
                  </a:lnTo>
                  <a:lnTo>
                    <a:pt x="470624" y="2076476"/>
                  </a:lnTo>
                  <a:lnTo>
                    <a:pt x="443314" y="2069495"/>
                  </a:lnTo>
                  <a:lnTo>
                    <a:pt x="416321" y="2061879"/>
                  </a:lnTo>
                  <a:lnTo>
                    <a:pt x="389011" y="2053629"/>
                  </a:lnTo>
                  <a:lnTo>
                    <a:pt x="362019" y="2045378"/>
                  </a:lnTo>
                  <a:lnTo>
                    <a:pt x="335343" y="2036176"/>
                  </a:lnTo>
                  <a:lnTo>
                    <a:pt x="308668" y="2026656"/>
                  </a:lnTo>
                  <a:lnTo>
                    <a:pt x="282311" y="2016502"/>
                  </a:lnTo>
                  <a:lnTo>
                    <a:pt x="255953" y="2006030"/>
                  </a:lnTo>
                  <a:lnTo>
                    <a:pt x="229913" y="1994923"/>
                  </a:lnTo>
                  <a:lnTo>
                    <a:pt x="203556" y="1983499"/>
                  </a:lnTo>
                  <a:lnTo>
                    <a:pt x="177833" y="1971441"/>
                  </a:lnTo>
                  <a:lnTo>
                    <a:pt x="152429" y="1959065"/>
                  </a:lnTo>
                  <a:lnTo>
                    <a:pt x="127024" y="1946372"/>
                  </a:lnTo>
                  <a:lnTo>
                    <a:pt x="101619" y="1933044"/>
                  </a:lnTo>
                  <a:lnTo>
                    <a:pt x="76532" y="1919399"/>
                  </a:lnTo>
                  <a:lnTo>
                    <a:pt x="51762" y="1905437"/>
                  </a:lnTo>
                  <a:lnTo>
                    <a:pt x="27310" y="1890523"/>
                  </a:lnTo>
                  <a:lnTo>
                    <a:pt x="2858" y="1875291"/>
                  </a:lnTo>
                  <a:lnTo>
                    <a:pt x="0" y="1888301"/>
                  </a:lnTo>
                  <a:lnTo>
                    <a:pt x="0" y="1870531"/>
                  </a:lnTo>
                  <a:lnTo>
                    <a:pt x="952" y="1850222"/>
                  </a:lnTo>
                  <a:lnTo>
                    <a:pt x="2223" y="1829913"/>
                  </a:lnTo>
                  <a:lnTo>
                    <a:pt x="3493" y="1809604"/>
                  </a:lnTo>
                  <a:lnTo>
                    <a:pt x="5398" y="1790247"/>
                  </a:lnTo>
                  <a:lnTo>
                    <a:pt x="6986" y="1770573"/>
                  </a:lnTo>
                  <a:lnTo>
                    <a:pt x="9209" y="1750898"/>
                  </a:lnTo>
                  <a:lnTo>
                    <a:pt x="11749" y="1732176"/>
                  </a:lnTo>
                  <a:lnTo>
                    <a:pt x="14290" y="1713136"/>
                  </a:lnTo>
                  <a:lnTo>
                    <a:pt x="17148" y="1694414"/>
                  </a:lnTo>
                  <a:lnTo>
                    <a:pt x="20006" y="1676009"/>
                  </a:lnTo>
                  <a:lnTo>
                    <a:pt x="23499" y="1657604"/>
                  </a:lnTo>
                  <a:lnTo>
                    <a:pt x="26992" y="1639834"/>
                  </a:lnTo>
                  <a:lnTo>
                    <a:pt x="30486" y="1621746"/>
                  </a:lnTo>
                  <a:lnTo>
                    <a:pt x="34931" y="1604293"/>
                  </a:lnTo>
                  <a:lnTo>
                    <a:pt x="38742" y="1586840"/>
                  </a:lnTo>
                  <a:lnTo>
                    <a:pt x="43188" y="1569704"/>
                  </a:lnTo>
                  <a:lnTo>
                    <a:pt x="47951" y="1552569"/>
                  </a:lnTo>
                  <a:lnTo>
                    <a:pt x="52715" y="1536068"/>
                  </a:lnTo>
                  <a:lnTo>
                    <a:pt x="57796" y="1519249"/>
                  </a:lnTo>
                  <a:lnTo>
                    <a:pt x="62877" y="1503066"/>
                  </a:lnTo>
                  <a:lnTo>
                    <a:pt x="68593" y="1486564"/>
                  </a:lnTo>
                  <a:lnTo>
                    <a:pt x="73991" y="1470698"/>
                  </a:lnTo>
                  <a:lnTo>
                    <a:pt x="80025" y="1455149"/>
                  </a:lnTo>
                  <a:lnTo>
                    <a:pt x="86059" y="1439283"/>
                  </a:lnTo>
                  <a:lnTo>
                    <a:pt x="92410" y="1424051"/>
                  </a:lnTo>
                  <a:lnTo>
                    <a:pt x="98761" y="1409137"/>
                  </a:lnTo>
                  <a:lnTo>
                    <a:pt x="105430" y="1393905"/>
                  </a:lnTo>
                  <a:lnTo>
                    <a:pt x="112098" y="1378990"/>
                  </a:lnTo>
                  <a:lnTo>
                    <a:pt x="119402" y="1364393"/>
                  </a:lnTo>
                  <a:lnTo>
                    <a:pt x="126706" y="1350114"/>
                  </a:lnTo>
                  <a:lnTo>
                    <a:pt x="134010" y="1335834"/>
                  </a:lnTo>
                  <a:lnTo>
                    <a:pt x="141632" y="1321871"/>
                  </a:lnTo>
                  <a:lnTo>
                    <a:pt x="149571" y="1307909"/>
                  </a:lnTo>
                  <a:lnTo>
                    <a:pt x="157510" y="1294264"/>
                  </a:lnTo>
                  <a:lnTo>
                    <a:pt x="165766" y="1280936"/>
                  </a:lnTo>
                  <a:lnTo>
                    <a:pt x="174023" y="1267291"/>
                  </a:lnTo>
                  <a:lnTo>
                    <a:pt x="182597" y="1253963"/>
                  </a:lnTo>
                  <a:lnTo>
                    <a:pt x="191171" y="1241270"/>
                  </a:lnTo>
                  <a:lnTo>
                    <a:pt x="200380" y="1228260"/>
                  </a:lnTo>
                  <a:lnTo>
                    <a:pt x="209589" y="1215884"/>
                  </a:lnTo>
                  <a:lnTo>
                    <a:pt x="218799" y="1203191"/>
                  </a:lnTo>
                  <a:lnTo>
                    <a:pt x="228008" y="1191133"/>
                  </a:lnTo>
                  <a:lnTo>
                    <a:pt x="237852" y="1178757"/>
                  </a:lnTo>
                  <a:lnTo>
                    <a:pt x="247697" y="1167016"/>
                  </a:lnTo>
                  <a:lnTo>
                    <a:pt x="257541" y="1155275"/>
                  </a:lnTo>
                  <a:lnTo>
                    <a:pt x="267703" y="1143533"/>
                  </a:lnTo>
                  <a:lnTo>
                    <a:pt x="278182" y="1132110"/>
                  </a:lnTo>
                  <a:lnTo>
                    <a:pt x="288662" y="1120686"/>
                  </a:lnTo>
                  <a:lnTo>
                    <a:pt x="298824" y="1109579"/>
                  </a:lnTo>
                  <a:lnTo>
                    <a:pt x="309938" y="1098473"/>
                  </a:lnTo>
                  <a:lnTo>
                    <a:pt x="320735" y="1087684"/>
                  </a:lnTo>
                  <a:lnTo>
                    <a:pt x="331850" y="1076895"/>
                  </a:lnTo>
                  <a:lnTo>
                    <a:pt x="343282" y="1066423"/>
                  </a:lnTo>
                  <a:lnTo>
                    <a:pt x="354715" y="1055951"/>
                  </a:lnTo>
                  <a:lnTo>
                    <a:pt x="366147" y="1045797"/>
                  </a:lnTo>
                  <a:lnTo>
                    <a:pt x="377897" y="1035642"/>
                  </a:lnTo>
                  <a:lnTo>
                    <a:pt x="389964" y="1025805"/>
                  </a:lnTo>
                  <a:lnTo>
                    <a:pt x="401714" y="1015968"/>
                  </a:lnTo>
                  <a:lnTo>
                    <a:pt x="414099" y="1006448"/>
                  </a:lnTo>
                  <a:lnTo>
                    <a:pt x="426801" y="996928"/>
                  </a:lnTo>
                  <a:lnTo>
                    <a:pt x="439186" y="987408"/>
                  </a:lnTo>
                  <a:lnTo>
                    <a:pt x="451571" y="977888"/>
                  </a:lnTo>
                  <a:lnTo>
                    <a:pt x="477293" y="960118"/>
                  </a:lnTo>
                  <a:lnTo>
                    <a:pt x="481421" y="957262"/>
                  </a:lnTo>
                  <a:close/>
                  <a:moveTo>
                    <a:pt x="839471" y="0"/>
                  </a:moveTo>
                  <a:lnTo>
                    <a:pt x="852171" y="0"/>
                  </a:lnTo>
                  <a:lnTo>
                    <a:pt x="865506" y="0"/>
                  </a:lnTo>
                  <a:lnTo>
                    <a:pt x="878206" y="636"/>
                  </a:lnTo>
                  <a:lnTo>
                    <a:pt x="890906" y="1271"/>
                  </a:lnTo>
                  <a:lnTo>
                    <a:pt x="903288" y="2542"/>
                  </a:lnTo>
                  <a:lnTo>
                    <a:pt x="915988" y="3813"/>
                  </a:lnTo>
                  <a:lnTo>
                    <a:pt x="928371" y="5719"/>
                  </a:lnTo>
                  <a:lnTo>
                    <a:pt x="940436" y="7943"/>
                  </a:lnTo>
                  <a:lnTo>
                    <a:pt x="952818" y="10167"/>
                  </a:lnTo>
                  <a:lnTo>
                    <a:pt x="964883" y="12708"/>
                  </a:lnTo>
                  <a:lnTo>
                    <a:pt x="976631" y="15568"/>
                  </a:lnTo>
                  <a:lnTo>
                    <a:pt x="988696" y="19062"/>
                  </a:lnTo>
                  <a:lnTo>
                    <a:pt x="1000443" y="22239"/>
                  </a:lnTo>
                  <a:lnTo>
                    <a:pt x="1011873" y="26052"/>
                  </a:lnTo>
                  <a:lnTo>
                    <a:pt x="1023621" y="30182"/>
                  </a:lnTo>
                  <a:lnTo>
                    <a:pt x="1034733" y="34630"/>
                  </a:lnTo>
                  <a:lnTo>
                    <a:pt x="1046163" y="39395"/>
                  </a:lnTo>
                  <a:lnTo>
                    <a:pt x="1057276" y="44161"/>
                  </a:lnTo>
                  <a:lnTo>
                    <a:pt x="1068388" y="48926"/>
                  </a:lnTo>
                  <a:lnTo>
                    <a:pt x="1079183" y="54645"/>
                  </a:lnTo>
                  <a:lnTo>
                    <a:pt x="1089661" y="60046"/>
                  </a:lnTo>
                  <a:lnTo>
                    <a:pt x="1100456" y="66082"/>
                  </a:lnTo>
                  <a:lnTo>
                    <a:pt x="1110616" y="72119"/>
                  </a:lnTo>
                  <a:lnTo>
                    <a:pt x="1120776" y="78790"/>
                  </a:lnTo>
                  <a:lnTo>
                    <a:pt x="1130936" y="85462"/>
                  </a:lnTo>
                  <a:lnTo>
                    <a:pt x="1140461" y="92134"/>
                  </a:lnTo>
                  <a:lnTo>
                    <a:pt x="1150303" y="99123"/>
                  </a:lnTo>
                  <a:lnTo>
                    <a:pt x="1159828" y="106430"/>
                  </a:lnTo>
                  <a:lnTo>
                    <a:pt x="1169353" y="114055"/>
                  </a:lnTo>
                  <a:lnTo>
                    <a:pt x="1178561" y="121680"/>
                  </a:lnTo>
                  <a:lnTo>
                    <a:pt x="1187133" y="129623"/>
                  </a:lnTo>
                  <a:lnTo>
                    <a:pt x="1196023" y="137883"/>
                  </a:lnTo>
                  <a:lnTo>
                    <a:pt x="1204596" y="146143"/>
                  </a:lnTo>
                  <a:lnTo>
                    <a:pt x="1213168" y="155039"/>
                  </a:lnTo>
                  <a:lnTo>
                    <a:pt x="1221106" y="163299"/>
                  </a:lnTo>
                  <a:lnTo>
                    <a:pt x="1229043" y="172513"/>
                  </a:lnTo>
                  <a:lnTo>
                    <a:pt x="1236981" y="181726"/>
                  </a:lnTo>
                  <a:lnTo>
                    <a:pt x="1244283" y="190939"/>
                  </a:lnTo>
                  <a:lnTo>
                    <a:pt x="1251586" y="200153"/>
                  </a:lnTo>
                  <a:lnTo>
                    <a:pt x="1258888" y="210001"/>
                  </a:lnTo>
                  <a:lnTo>
                    <a:pt x="1265556" y="219850"/>
                  </a:lnTo>
                  <a:lnTo>
                    <a:pt x="1272223" y="230017"/>
                  </a:lnTo>
                  <a:lnTo>
                    <a:pt x="1278256" y="240183"/>
                  </a:lnTo>
                  <a:lnTo>
                    <a:pt x="1284606" y="250667"/>
                  </a:lnTo>
                  <a:lnTo>
                    <a:pt x="1290321" y="261151"/>
                  </a:lnTo>
                  <a:lnTo>
                    <a:pt x="1296353" y="271953"/>
                  </a:lnTo>
                  <a:lnTo>
                    <a:pt x="1301433" y="282755"/>
                  </a:lnTo>
                  <a:lnTo>
                    <a:pt x="1306831" y="293239"/>
                  </a:lnTo>
                  <a:lnTo>
                    <a:pt x="1311593" y="304359"/>
                  </a:lnTo>
                  <a:lnTo>
                    <a:pt x="1316356" y="315796"/>
                  </a:lnTo>
                  <a:lnTo>
                    <a:pt x="1320483" y="327234"/>
                  </a:lnTo>
                  <a:lnTo>
                    <a:pt x="1324293" y="338671"/>
                  </a:lnTo>
                  <a:lnTo>
                    <a:pt x="1328421" y="350426"/>
                  </a:lnTo>
                  <a:lnTo>
                    <a:pt x="1331913" y="362181"/>
                  </a:lnTo>
                  <a:lnTo>
                    <a:pt x="1335088" y="373936"/>
                  </a:lnTo>
                  <a:lnTo>
                    <a:pt x="1337946" y="386009"/>
                  </a:lnTo>
                  <a:lnTo>
                    <a:pt x="1340803" y="398081"/>
                  </a:lnTo>
                  <a:lnTo>
                    <a:pt x="1343026" y="410472"/>
                  </a:lnTo>
                  <a:lnTo>
                    <a:pt x="1344931" y="422862"/>
                  </a:lnTo>
                  <a:lnTo>
                    <a:pt x="1346518" y="435252"/>
                  </a:lnTo>
                  <a:lnTo>
                    <a:pt x="1348106" y="447643"/>
                  </a:lnTo>
                  <a:lnTo>
                    <a:pt x="1349058" y="460033"/>
                  </a:lnTo>
                  <a:lnTo>
                    <a:pt x="1350011" y="472741"/>
                  </a:lnTo>
                  <a:lnTo>
                    <a:pt x="1350646" y="485449"/>
                  </a:lnTo>
                  <a:lnTo>
                    <a:pt x="1350963" y="498475"/>
                  </a:lnTo>
                  <a:lnTo>
                    <a:pt x="1350646" y="513407"/>
                  </a:lnTo>
                  <a:lnTo>
                    <a:pt x="1349693" y="528975"/>
                  </a:lnTo>
                  <a:lnTo>
                    <a:pt x="1348423" y="543907"/>
                  </a:lnTo>
                  <a:lnTo>
                    <a:pt x="1347153" y="558521"/>
                  </a:lnTo>
                  <a:lnTo>
                    <a:pt x="1345248" y="573453"/>
                  </a:lnTo>
                  <a:lnTo>
                    <a:pt x="1342708" y="588067"/>
                  </a:lnTo>
                  <a:lnTo>
                    <a:pt x="1339851" y="602682"/>
                  </a:lnTo>
                  <a:lnTo>
                    <a:pt x="1336358" y="616660"/>
                  </a:lnTo>
                  <a:lnTo>
                    <a:pt x="1332866" y="631275"/>
                  </a:lnTo>
                  <a:lnTo>
                    <a:pt x="1328738" y="645254"/>
                  </a:lnTo>
                  <a:lnTo>
                    <a:pt x="1324293" y="658915"/>
                  </a:lnTo>
                  <a:lnTo>
                    <a:pt x="1319531" y="672576"/>
                  </a:lnTo>
                  <a:lnTo>
                    <a:pt x="1314133" y="685920"/>
                  </a:lnTo>
                  <a:lnTo>
                    <a:pt x="1308418" y="699263"/>
                  </a:lnTo>
                  <a:lnTo>
                    <a:pt x="1302386" y="712607"/>
                  </a:lnTo>
                  <a:lnTo>
                    <a:pt x="1296353" y="725315"/>
                  </a:lnTo>
                  <a:lnTo>
                    <a:pt x="1289368" y="738023"/>
                  </a:lnTo>
                  <a:lnTo>
                    <a:pt x="1282383" y="750413"/>
                  </a:lnTo>
                  <a:lnTo>
                    <a:pt x="1275081" y="762486"/>
                  </a:lnTo>
                  <a:lnTo>
                    <a:pt x="1267143" y="774559"/>
                  </a:lnTo>
                  <a:lnTo>
                    <a:pt x="1259206" y="786313"/>
                  </a:lnTo>
                  <a:lnTo>
                    <a:pt x="1250633" y="797751"/>
                  </a:lnTo>
                  <a:lnTo>
                    <a:pt x="1242061" y="809188"/>
                  </a:lnTo>
                  <a:lnTo>
                    <a:pt x="1232853" y="819990"/>
                  </a:lnTo>
                  <a:lnTo>
                    <a:pt x="1223963" y="830792"/>
                  </a:lnTo>
                  <a:lnTo>
                    <a:pt x="1214121" y="841276"/>
                  </a:lnTo>
                  <a:lnTo>
                    <a:pt x="1204278" y="851442"/>
                  </a:lnTo>
                  <a:lnTo>
                    <a:pt x="1193801" y="860974"/>
                  </a:lnTo>
                  <a:lnTo>
                    <a:pt x="1183323" y="870822"/>
                  </a:lnTo>
                  <a:lnTo>
                    <a:pt x="1172528" y="880036"/>
                  </a:lnTo>
                  <a:lnTo>
                    <a:pt x="1161733" y="889249"/>
                  </a:lnTo>
                  <a:lnTo>
                    <a:pt x="1150303" y="897827"/>
                  </a:lnTo>
                  <a:lnTo>
                    <a:pt x="1134746" y="909264"/>
                  </a:lnTo>
                  <a:lnTo>
                    <a:pt x="1118236" y="920066"/>
                  </a:lnTo>
                  <a:lnTo>
                    <a:pt x="1101408" y="929915"/>
                  </a:lnTo>
                  <a:lnTo>
                    <a:pt x="1084581" y="939446"/>
                  </a:lnTo>
                  <a:lnTo>
                    <a:pt x="1066801" y="948342"/>
                  </a:lnTo>
                  <a:lnTo>
                    <a:pt x="1048703" y="956602"/>
                  </a:lnTo>
                  <a:lnTo>
                    <a:pt x="1040131" y="960414"/>
                  </a:lnTo>
                  <a:lnTo>
                    <a:pt x="1030606" y="963909"/>
                  </a:lnTo>
                  <a:lnTo>
                    <a:pt x="1021398" y="967722"/>
                  </a:lnTo>
                  <a:lnTo>
                    <a:pt x="1011873" y="970899"/>
                  </a:lnTo>
                  <a:lnTo>
                    <a:pt x="1002348" y="973758"/>
                  </a:lnTo>
                  <a:lnTo>
                    <a:pt x="993141" y="976617"/>
                  </a:lnTo>
                  <a:lnTo>
                    <a:pt x="983616" y="979794"/>
                  </a:lnTo>
                  <a:lnTo>
                    <a:pt x="973773" y="982018"/>
                  </a:lnTo>
                  <a:lnTo>
                    <a:pt x="963931" y="984560"/>
                  </a:lnTo>
                  <a:lnTo>
                    <a:pt x="954088" y="986466"/>
                  </a:lnTo>
                  <a:lnTo>
                    <a:pt x="944246" y="988372"/>
                  </a:lnTo>
                  <a:lnTo>
                    <a:pt x="934403" y="990596"/>
                  </a:lnTo>
                  <a:lnTo>
                    <a:pt x="924561" y="991867"/>
                  </a:lnTo>
                  <a:lnTo>
                    <a:pt x="914401" y="993455"/>
                  </a:lnTo>
                  <a:lnTo>
                    <a:pt x="904241" y="994409"/>
                  </a:lnTo>
                  <a:lnTo>
                    <a:pt x="893763" y="995362"/>
                  </a:lnTo>
                  <a:lnTo>
                    <a:pt x="883603" y="995997"/>
                  </a:lnTo>
                  <a:lnTo>
                    <a:pt x="873126" y="996632"/>
                  </a:lnTo>
                  <a:lnTo>
                    <a:pt x="862648" y="996950"/>
                  </a:lnTo>
                  <a:lnTo>
                    <a:pt x="852171" y="996950"/>
                  </a:lnTo>
                  <a:lnTo>
                    <a:pt x="840423" y="996950"/>
                  </a:lnTo>
                  <a:lnTo>
                    <a:pt x="828358" y="996315"/>
                  </a:lnTo>
                  <a:lnTo>
                    <a:pt x="816293" y="995679"/>
                  </a:lnTo>
                  <a:lnTo>
                    <a:pt x="804546" y="994726"/>
                  </a:lnTo>
                  <a:lnTo>
                    <a:pt x="792798" y="993455"/>
                  </a:lnTo>
                  <a:lnTo>
                    <a:pt x="781368" y="992185"/>
                  </a:lnTo>
                  <a:lnTo>
                    <a:pt x="769621" y="990278"/>
                  </a:lnTo>
                  <a:lnTo>
                    <a:pt x="758191" y="988054"/>
                  </a:lnTo>
                  <a:lnTo>
                    <a:pt x="746761" y="985831"/>
                  </a:lnTo>
                  <a:lnTo>
                    <a:pt x="735331" y="983289"/>
                  </a:lnTo>
                  <a:lnTo>
                    <a:pt x="724218" y="980430"/>
                  </a:lnTo>
                  <a:lnTo>
                    <a:pt x="713106" y="977253"/>
                  </a:lnTo>
                  <a:lnTo>
                    <a:pt x="702311" y="973758"/>
                  </a:lnTo>
                  <a:lnTo>
                    <a:pt x="691198" y="970263"/>
                  </a:lnTo>
                  <a:lnTo>
                    <a:pt x="680721" y="966768"/>
                  </a:lnTo>
                  <a:lnTo>
                    <a:pt x="670243" y="962321"/>
                  </a:lnTo>
                  <a:lnTo>
                    <a:pt x="659448" y="958190"/>
                  </a:lnTo>
                  <a:lnTo>
                    <a:pt x="648971" y="953425"/>
                  </a:lnTo>
                  <a:lnTo>
                    <a:pt x="638811" y="948659"/>
                  </a:lnTo>
                  <a:lnTo>
                    <a:pt x="628651" y="943894"/>
                  </a:lnTo>
                  <a:lnTo>
                    <a:pt x="618491" y="938493"/>
                  </a:lnTo>
                  <a:lnTo>
                    <a:pt x="608648" y="933410"/>
                  </a:lnTo>
                  <a:lnTo>
                    <a:pt x="599123" y="927373"/>
                  </a:lnTo>
                  <a:lnTo>
                    <a:pt x="589281" y="921655"/>
                  </a:lnTo>
                  <a:lnTo>
                    <a:pt x="579756" y="915618"/>
                  </a:lnTo>
                  <a:lnTo>
                    <a:pt x="570548" y="909264"/>
                  </a:lnTo>
                  <a:lnTo>
                    <a:pt x="561023" y="902910"/>
                  </a:lnTo>
                  <a:lnTo>
                    <a:pt x="552133" y="895921"/>
                  </a:lnTo>
                  <a:lnTo>
                    <a:pt x="543561" y="889249"/>
                  </a:lnTo>
                  <a:lnTo>
                    <a:pt x="534671" y="881942"/>
                  </a:lnTo>
                  <a:lnTo>
                    <a:pt x="526098" y="874952"/>
                  </a:lnTo>
                  <a:lnTo>
                    <a:pt x="517526" y="867328"/>
                  </a:lnTo>
                  <a:lnTo>
                    <a:pt x="508318" y="858750"/>
                  </a:lnTo>
                  <a:lnTo>
                    <a:pt x="499428" y="849854"/>
                  </a:lnTo>
                  <a:lnTo>
                    <a:pt x="490538" y="840958"/>
                  </a:lnTo>
                  <a:lnTo>
                    <a:pt x="481648" y="831427"/>
                  </a:lnTo>
                  <a:lnTo>
                    <a:pt x="473711" y="821896"/>
                  </a:lnTo>
                  <a:lnTo>
                    <a:pt x="465456" y="812047"/>
                  </a:lnTo>
                  <a:lnTo>
                    <a:pt x="457518" y="801881"/>
                  </a:lnTo>
                  <a:lnTo>
                    <a:pt x="449898" y="791714"/>
                  </a:lnTo>
                  <a:lnTo>
                    <a:pt x="442596" y="781548"/>
                  </a:lnTo>
                  <a:lnTo>
                    <a:pt x="435293" y="770746"/>
                  </a:lnTo>
                  <a:lnTo>
                    <a:pt x="428626" y="759944"/>
                  </a:lnTo>
                  <a:lnTo>
                    <a:pt x="421958" y="749142"/>
                  </a:lnTo>
                  <a:lnTo>
                    <a:pt x="415608" y="738023"/>
                  </a:lnTo>
                  <a:lnTo>
                    <a:pt x="409576" y="726585"/>
                  </a:lnTo>
                  <a:lnTo>
                    <a:pt x="403861" y="715148"/>
                  </a:lnTo>
                  <a:lnTo>
                    <a:pt x="398463" y="703393"/>
                  </a:lnTo>
                  <a:lnTo>
                    <a:pt x="393383" y="691638"/>
                  </a:lnTo>
                  <a:lnTo>
                    <a:pt x="388303" y="679566"/>
                  </a:lnTo>
                  <a:lnTo>
                    <a:pt x="383858" y="667493"/>
                  </a:lnTo>
                  <a:lnTo>
                    <a:pt x="379731" y="655420"/>
                  </a:lnTo>
                  <a:lnTo>
                    <a:pt x="375603" y="643030"/>
                  </a:lnTo>
                  <a:lnTo>
                    <a:pt x="372111" y="630322"/>
                  </a:lnTo>
                  <a:lnTo>
                    <a:pt x="368936" y="617614"/>
                  </a:lnTo>
                  <a:lnTo>
                    <a:pt x="365443" y="604588"/>
                  </a:lnTo>
                  <a:lnTo>
                    <a:pt x="362903" y="591880"/>
                  </a:lnTo>
                  <a:lnTo>
                    <a:pt x="360681" y="578854"/>
                  </a:lnTo>
                  <a:lnTo>
                    <a:pt x="358776" y="565828"/>
                  </a:lnTo>
                  <a:lnTo>
                    <a:pt x="357188" y="552485"/>
                  </a:lnTo>
                  <a:lnTo>
                    <a:pt x="355601" y="539141"/>
                  </a:lnTo>
                  <a:lnTo>
                    <a:pt x="354648" y="525480"/>
                  </a:lnTo>
                  <a:lnTo>
                    <a:pt x="354331" y="511819"/>
                  </a:lnTo>
                  <a:lnTo>
                    <a:pt x="354013" y="498475"/>
                  </a:lnTo>
                  <a:lnTo>
                    <a:pt x="354331" y="485449"/>
                  </a:lnTo>
                  <a:lnTo>
                    <a:pt x="354648" y="472741"/>
                  </a:lnTo>
                  <a:lnTo>
                    <a:pt x="355601" y="460033"/>
                  </a:lnTo>
                  <a:lnTo>
                    <a:pt x="356871" y="447643"/>
                  </a:lnTo>
                  <a:lnTo>
                    <a:pt x="358141" y="434935"/>
                  </a:lnTo>
                  <a:lnTo>
                    <a:pt x="360046" y="422544"/>
                  </a:lnTo>
                  <a:lnTo>
                    <a:pt x="361951" y="410472"/>
                  </a:lnTo>
                  <a:lnTo>
                    <a:pt x="364173" y="397763"/>
                  </a:lnTo>
                  <a:lnTo>
                    <a:pt x="366713" y="385691"/>
                  </a:lnTo>
                  <a:lnTo>
                    <a:pt x="369888" y="373936"/>
                  </a:lnTo>
                  <a:lnTo>
                    <a:pt x="373063" y="361863"/>
                  </a:lnTo>
                  <a:lnTo>
                    <a:pt x="376556" y="350108"/>
                  </a:lnTo>
                  <a:lnTo>
                    <a:pt x="380683" y="338671"/>
                  </a:lnTo>
                  <a:lnTo>
                    <a:pt x="384493" y="326916"/>
                  </a:lnTo>
                  <a:lnTo>
                    <a:pt x="388621" y="315796"/>
                  </a:lnTo>
                  <a:lnTo>
                    <a:pt x="393383" y="304359"/>
                  </a:lnTo>
                  <a:lnTo>
                    <a:pt x="398146" y="293239"/>
                  </a:lnTo>
                  <a:lnTo>
                    <a:pt x="403543" y="282755"/>
                  </a:lnTo>
                  <a:lnTo>
                    <a:pt x="408623" y="271636"/>
                  </a:lnTo>
                  <a:lnTo>
                    <a:pt x="414656" y="261151"/>
                  </a:lnTo>
                  <a:lnTo>
                    <a:pt x="420371" y="250667"/>
                  </a:lnTo>
                  <a:lnTo>
                    <a:pt x="426721" y="240183"/>
                  </a:lnTo>
                  <a:lnTo>
                    <a:pt x="432753" y="230017"/>
                  </a:lnTo>
                  <a:lnTo>
                    <a:pt x="439421" y="219850"/>
                  </a:lnTo>
                  <a:lnTo>
                    <a:pt x="446088" y="210001"/>
                  </a:lnTo>
                  <a:lnTo>
                    <a:pt x="453391" y="200153"/>
                  </a:lnTo>
                  <a:lnTo>
                    <a:pt x="460693" y="190939"/>
                  </a:lnTo>
                  <a:lnTo>
                    <a:pt x="467996" y="181408"/>
                  </a:lnTo>
                  <a:lnTo>
                    <a:pt x="475933" y="172195"/>
                  </a:lnTo>
                  <a:lnTo>
                    <a:pt x="483871" y="163299"/>
                  </a:lnTo>
                  <a:lnTo>
                    <a:pt x="491808" y="154403"/>
                  </a:lnTo>
                  <a:lnTo>
                    <a:pt x="500381" y="146143"/>
                  </a:lnTo>
                  <a:lnTo>
                    <a:pt x="508953" y="137565"/>
                  </a:lnTo>
                  <a:lnTo>
                    <a:pt x="517526" y="129305"/>
                  </a:lnTo>
                  <a:lnTo>
                    <a:pt x="526416" y="121680"/>
                  </a:lnTo>
                  <a:lnTo>
                    <a:pt x="535623" y="113738"/>
                  </a:lnTo>
                  <a:lnTo>
                    <a:pt x="545148" y="106113"/>
                  </a:lnTo>
                  <a:lnTo>
                    <a:pt x="554673" y="99123"/>
                  </a:lnTo>
                  <a:lnTo>
                    <a:pt x="564516" y="92134"/>
                  </a:lnTo>
                  <a:lnTo>
                    <a:pt x="574041" y="85462"/>
                  </a:lnTo>
                  <a:lnTo>
                    <a:pt x="584201" y="78473"/>
                  </a:lnTo>
                  <a:lnTo>
                    <a:pt x="594361" y="72119"/>
                  </a:lnTo>
                  <a:lnTo>
                    <a:pt x="604838" y="66082"/>
                  </a:lnTo>
                  <a:lnTo>
                    <a:pt x="615316" y="60046"/>
                  </a:lnTo>
                  <a:lnTo>
                    <a:pt x="625793" y="54645"/>
                  </a:lnTo>
                  <a:lnTo>
                    <a:pt x="636906" y="48926"/>
                  </a:lnTo>
                  <a:lnTo>
                    <a:pt x="647701" y="44161"/>
                  </a:lnTo>
                  <a:lnTo>
                    <a:pt x="658813" y="39395"/>
                  </a:lnTo>
                  <a:lnTo>
                    <a:pt x="670243" y="34630"/>
                  </a:lnTo>
                  <a:lnTo>
                    <a:pt x="681356" y="30182"/>
                  </a:lnTo>
                  <a:lnTo>
                    <a:pt x="693103" y="26052"/>
                  </a:lnTo>
                  <a:lnTo>
                    <a:pt x="704533" y="22239"/>
                  </a:lnTo>
                  <a:lnTo>
                    <a:pt x="716281" y="19062"/>
                  </a:lnTo>
                  <a:lnTo>
                    <a:pt x="728346" y="15568"/>
                  </a:lnTo>
                  <a:lnTo>
                    <a:pt x="740093" y="12708"/>
                  </a:lnTo>
                  <a:lnTo>
                    <a:pt x="752158" y="10167"/>
                  </a:lnTo>
                  <a:lnTo>
                    <a:pt x="764541" y="7625"/>
                  </a:lnTo>
                  <a:lnTo>
                    <a:pt x="776606" y="5719"/>
                  </a:lnTo>
                  <a:lnTo>
                    <a:pt x="788988" y="3813"/>
                  </a:lnTo>
                  <a:lnTo>
                    <a:pt x="801688" y="2542"/>
                  </a:lnTo>
                  <a:lnTo>
                    <a:pt x="814071" y="1271"/>
                  </a:lnTo>
                  <a:lnTo>
                    <a:pt x="826771" y="636"/>
                  </a:lnTo>
                  <a:lnTo>
                    <a:pt x="839471" y="0"/>
                  </a:lnTo>
                  <a:close/>
                </a:path>
              </a:pathLst>
            </a:custGeom>
            <a:solidFill>
              <a:srgbClr val="F7F7F7"/>
            </a:solidFill>
            <a:ln>
              <a:noFill/>
            </a:ln>
          </p:spPr>
          <p:txBody>
            <a:bodyPr anchor="ctr">
              <a:normAutofit fontScale="85000" lnSpcReduction="20000"/>
              <a:scene3d>
                <a:camera prst="orthographicFront"/>
                <a:lightRig rig="threePt" dir="t"/>
              </a:scene3d>
              <a:sp3d>
                <a:contourClr>
                  <a:srgbClr val="FFFFFF"/>
                </a:contourClr>
              </a:sp3d>
            </a:bodyPr>
            <a:lstStyle/>
            <a:p>
              <a:pPr algn="ctr" fontAlgn="base">
                <a:defRPr/>
              </a:pPr>
              <a:endParaRPr lang="zh-CN" altLang="en-US" sz="2400" strike="noStrike" noProof="1">
                <a:solidFill>
                  <a:srgbClr val="FFFFFF"/>
                </a:solidFill>
              </a:endParaRPr>
            </a:p>
          </p:txBody>
        </p:sp>
      </p:grpSp>
      <p:grpSp>
        <p:nvGrpSpPr>
          <p:cNvPr id="48140" name="组合 16"/>
          <p:cNvGrpSpPr/>
          <p:nvPr/>
        </p:nvGrpSpPr>
        <p:grpSpPr>
          <a:xfrm>
            <a:off x="6246813" y="1227138"/>
            <a:ext cx="506412" cy="504825"/>
            <a:chOff x="1519237" y="1651743"/>
            <a:chExt cx="447675" cy="447675"/>
          </a:xfrm>
        </p:grpSpPr>
        <p:sp>
          <p:nvSpPr>
            <p:cNvPr id="18" name="椭圆 17"/>
            <p:cNvSpPr/>
            <p:nvPr/>
          </p:nvSpPr>
          <p:spPr>
            <a:xfrm>
              <a:off x="1519237" y="1651743"/>
              <a:ext cx="447675" cy="447675"/>
            </a:xfrm>
            <a:prstGeom prst="ellipse">
              <a:avLst/>
            </a:prstGeom>
            <a:solidFill>
              <a:schemeClr val="accent1">
                <a:lumMod val="50000"/>
              </a:schemeClr>
            </a:solidFill>
            <a:ln w="1905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lnSpc>
                  <a:spcPct val="80000"/>
                </a:lnSpc>
              </a:pPr>
              <a:endParaRPr lang="zh-CN" altLang="en-US" sz="2000">
                <a:solidFill>
                  <a:srgbClr val="FFFFFF"/>
                </a:solidFill>
                <a:latin typeface="Arial" panose="020B0604020202020204" pitchFamily="34" charset="0"/>
                <a:ea typeface="黑体" panose="02010609060101010101" charset="-122"/>
              </a:endParaRPr>
            </a:p>
          </p:txBody>
        </p:sp>
        <p:sp>
          <p:nvSpPr>
            <p:cNvPr id="19" name="KSO_Shape"/>
            <p:cNvSpPr/>
            <p:nvPr/>
          </p:nvSpPr>
          <p:spPr bwMode="auto">
            <a:xfrm>
              <a:off x="1621221" y="1704975"/>
              <a:ext cx="247650" cy="313481"/>
            </a:xfrm>
            <a:custGeom>
              <a:avLst/>
              <a:gdLst>
                <a:gd name="T0" fmla="*/ 508479 w 1679575"/>
                <a:gd name="T1" fmla="*/ 933537 h 2125662"/>
                <a:gd name="T2" fmla="*/ 645344 w 1679575"/>
                <a:gd name="T3" fmla="*/ 1004349 h 2125662"/>
                <a:gd name="T4" fmla="*/ 637947 w 1679575"/>
                <a:gd name="T5" fmla="*/ 1045870 h 2125662"/>
                <a:gd name="T6" fmla="*/ 629410 w 1679575"/>
                <a:gd name="T7" fmla="*/ 1095637 h 2125662"/>
                <a:gd name="T8" fmla="*/ 645913 w 1679575"/>
                <a:gd name="T9" fmla="*/ 1148533 h 2125662"/>
                <a:gd name="T10" fmla="*/ 923628 w 1679575"/>
                <a:gd name="T11" fmla="*/ 1679766 h 2125662"/>
                <a:gd name="T12" fmla="*/ 886068 w 1679575"/>
                <a:gd name="T13" fmla="*/ 1137442 h 2125662"/>
                <a:gd name="T14" fmla="*/ 896597 w 1679575"/>
                <a:gd name="T15" fmla="*/ 1083408 h 2125662"/>
                <a:gd name="T16" fmla="*/ 885214 w 1679575"/>
                <a:gd name="T17" fmla="*/ 1039044 h 2125662"/>
                <a:gd name="T18" fmla="*/ 917083 w 1679575"/>
                <a:gd name="T19" fmla="*/ 999799 h 2125662"/>
                <a:gd name="T20" fmla="*/ 1048543 w 1679575"/>
                <a:gd name="T21" fmla="*/ 927280 h 2125662"/>
                <a:gd name="T22" fmla="*/ 1168905 w 1679575"/>
                <a:gd name="T23" fmla="*/ 933822 h 2125662"/>
                <a:gd name="T24" fmla="*/ 1257397 w 1679575"/>
                <a:gd name="T25" fmla="*/ 1021128 h 2125662"/>
                <a:gd name="T26" fmla="*/ 1333655 w 1679575"/>
                <a:gd name="T27" fmla="*/ 1118957 h 2125662"/>
                <a:gd name="T28" fmla="*/ 1397392 w 1679575"/>
                <a:gd name="T29" fmla="*/ 1227592 h 2125662"/>
                <a:gd name="T30" fmla="*/ 1446903 w 1679575"/>
                <a:gd name="T31" fmla="*/ 1349025 h 2125662"/>
                <a:gd name="T32" fmla="*/ 1482186 w 1679575"/>
                <a:gd name="T33" fmla="*/ 1483540 h 2125662"/>
                <a:gd name="T34" fmla="*/ 1501820 w 1679575"/>
                <a:gd name="T35" fmla="*/ 1632274 h 2125662"/>
                <a:gd name="T36" fmla="*/ 1439790 w 1679575"/>
                <a:gd name="T37" fmla="*/ 1742331 h 2125662"/>
                <a:gd name="T38" fmla="*/ 1242601 w 1679575"/>
                <a:gd name="T39" fmla="*/ 1826794 h 2125662"/>
                <a:gd name="T40" fmla="*/ 1035738 w 1679575"/>
                <a:gd name="T41" fmla="*/ 1881112 h 2125662"/>
                <a:gd name="T42" fmla="*/ 822331 w 1679575"/>
                <a:gd name="T43" fmla="*/ 1904432 h 2125662"/>
                <a:gd name="T44" fmla="*/ 596403 w 1679575"/>
                <a:gd name="T45" fmla="*/ 1894194 h 2125662"/>
                <a:gd name="T46" fmla="*/ 373036 w 1679575"/>
                <a:gd name="T47" fmla="*/ 1847838 h 2125662"/>
                <a:gd name="T48" fmla="*/ 159344 w 1679575"/>
                <a:gd name="T49" fmla="*/ 1766788 h 2125662"/>
                <a:gd name="T50" fmla="*/ 0 w 1679575"/>
                <a:gd name="T51" fmla="*/ 1676354 h 2125662"/>
                <a:gd name="T52" fmla="*/ 15365 w 1679575"/>
                <a:gd name="T53" fmla="*/ 1518519 h 2125662"/>
                <a:gd name="T54" fmla="*/ 47234 w 1679575"/>
                <a:gd name="T55" fmla="*/ 1376611 h 2125662"/>
                <a:gd name="T56" fmla="*/ 94468 w 1679575"/>
                <a:gd name="T57" fmla="*/ 1249206 h 2125662"/>
                <a:gd name="T58" fmla="*/ 155930 w 1679575"/>
                <a:gd name="T59" fmla="*/ 1135735 h 2125662"/>
                <a:gd name="T60" fmla="*/ 230765 w 1679575"/>
                <a:gd name="T61" fmla="*/ 1035348 h 2125662"/>
                <a:gd name="T62" fmla="*/ 317835 w 1679575"/>
                <a:gd name="T63" fmla="*/ 946334 h 2125662"/>
                <a:gd name="T64" fmla="*/ 427669 w 1679575"/>
                <a:gd name="T65" fmla="*/ 860449 h 2125662"/>
                <a:gd name="T66" fmla="*/ 831848 w 1679575"/>
                <a:gd name="T67" fmla="*/ 5125 h 2125662"/>
                <a:gd name="T68" fmla="*/ 927152 w 1679575"/>
                <a:gd name="T69" fmla="*/ 31035 h 2125662"/>
                <a:gd name="T70" fmla="*/ 1013353 w 1679575"/>
                <a:gd name="T71" fmla="*/ 76590 h 2125662"/>
                <a:gd name="T72" fmla="*/ 1087035 w 1679575"/>
                <a:gd name="T73" fmla="*/ 138945 h 2125662"/>
                <a:gd name="T74" fmla="*/ 1145356 w 1679575"/>
                <a:gd name="T75" fmla="*/ 215250 h 2125662"/>
                <a:gd name="T76" fmla="*/ 1186607 w 1679575"/>
                <a:gd name="T77" fmla="*/ 303514 h 2125662"/>
                <a:gd name="T78" fmla="*/ 1207944 w 1679575"/>
                <a:gd name="T79" fmla="*/ 401174 h 2125662"/>
                <a:gd name="T80" fmla="*/ 1205383 w 1679575"/>
                <a:gd name="T81" fmla="*/ 513924 h 2125662"/>
                <a:gd name="T82" fmla="*/ 1172382 w 1679575"/>
                <a:gd name="T83" fmla="*/ 626673 h 2125662"/>
                <a:gd name="T84" fmla="*/ 1112924 w 1679575"/>
                <a:gd name="T85" fmla="*/ 725187 h 2125662"/>
                <a:gd name="T86" fmla="*/ 1030706 w 1679575"/>
                <a:gd name="T87" fmla="*/ 804625 h 2125662"/>
                <a:gd name="T88" fmla="*/ 915204 w 1679575"/>
                <a:gd name="T89" fmla="*/ 867264 h 2125662"/>
                <a:gd name="T90" fmla="*/ 837253 w 1679575"/>
                <a:gd name="T91" fmla="*/ 887764 h 2125662"/>
                <a:gd name="T92" fmla="*/ 753044 w 1679575"/>
                <a:gd name="T93" fmla="*/ 893458 h 2125662"/>
                <a:gd name="T94" fmla="*/ 658879 w 1679575"/>
                <a:gd name="T95" fmla="*/ 881215 h 2125662"/>
                <a:gd name="T96" fmla="*/ 572394 w 1679575"/>
                <a:gd name="T97" fmla="*/ 850180 h 2125662"/>
                <a:gd name="T98" fmla="*/ 494728 w 1679575"/>
                <a:gd name="T99" fmla="*/ 802917 h 2125662"/>
                <a:gd name="T100" fmla="*/ 424459 w 1679575"/>
                <a:gd name="T101" fmla="*/ 736576 h 2125662"/>
                <a:gd name="T102" fmla="*/ 366992 w 1679575"/>
                <a:gd name="T103" fmla="*/ 651159 h 2125662"/>
                <a:gd name="T104" fmla="*/ 330578 w 1679575"/>
                <a:gd name="T105" fmla="*/ 553500 h 2125662"/>
                <a:gd name="T106" fmla="*/ 317206 w 1679575"/>
                <a:gd name="T107" fmla="*/ 446729 h 2125662"/>
                <a:gd name="T108" fmla="*/ 328586 w 1679575"/>
                <a:gd name="T109" fmla="*/ 345653 h 2125662"/>
                <a:gd name="T110" fmla="*/ 361587 w 1679575"/>
                <a:gd name="T111" fmla="*/ 253403 h 2125662"/>
                <a:gd name="T112" fmla="*/ 412795 w 1679575"/>
                <a:gd name="T113" fmla="*/ 171118 h 2125662"/>
                <a:gd name="T114" fmla="*/ 479934 w 1679575"/>
                <a:gd name="T115" fmla="*/ 101931 h 2125662"/>
                <a:gd name="T116" fmla="*/ 560729 w 1679575"/>
                <a:gd name="T117" fmla="*/ 48972 h 2125662"/>
                <a:gd name="T118" fmla="*/ 652620 w 1679575"/>
                <a:gd name="T119" fmla="*/ 13952 h 2125662"/>
                <a:gd name="T120" fmla="*/ 752191 w 1679575"/>
                <a:gd name="T121" fmla="*/ 0 h 212566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679575" h="2125662">
                  <a:moveTo>
                    <a:pt x="481421" y="957262"/>
                  </a:moveTo>
                  <a:lnTo>
                    <a:pt x="484914" y="961070"/>
                  </a:lnTo>
                  <a:lnTo>
                    <a:pt x="490948" y="968686"/>
                  </a:lnTo>
                  <a:lnTo>
                    <a:pt x="497299" y="975667"/>
                  </a:lnTo>
                  <a:lnTo>
                    <a:pt x="510319" y="990264"/>
                  </a:lnTo>
                  <a:lnTo>
                    <a:pt x="523657" y="1003909"/>
                  </a:lnTo>
                  <a:lnTo>
                    <a:pt x="537947" y="1017237"/>
                  </a:lnTo>
                  <a:lnTo>
                    <a:pt x="552237" y="1029613"/>
                  </a:lnTo>
                  <a:lnTo>
                    <a:pt x="567480" y="1041671"/>
                  </a:lnTo>
                  <a:lnTo>
                    <a:pt x="583040" y="1053095"/>
                  </a:lnTo>
                  <a:lnTo>
                    <a:pt x="598601" y="1063884"/>
                  </a:lnTo>
                  <a:lnTo>
                    <a:pt x="615114" y="1074039"/>
                  </a:lnTo>
                  <a:lnTo>
                    <a:pt x="631627" y="1083558"/>
                  </a:lnTo>
                  <a:lnTo>
                    <a:pt x="649093" y="1092126"/>
                  </a:lnTo>
                  <a:lnTo>
                    <a:pt x="666241" y="1100377"/>
                  </a:lnTo>
                  <a:lnTo>
                    <a:pt x="684025" y="1107993"/>
                  </a:lnTo>
                  <a:lnTo>
                    <a:pt x="701808" y="1114657"/>
                  </a:lnTo>
                  <a:lnTo>
                    <a:pt x="720226" y="1120686"/>
                  </a:lnTo>
                  <a:lnTo>
                    <a:pt x="738645" y="1125763"/>
                  </a:lnTo>
                  <a:lnTo>
                    <a:pt x="734517" y="1130840"/>
                  </a:lnTo>
                  <a:lnTo>
                    <a:pt x="730706" y="1135283"/>
                  </a:lnTo>
                  <a:lnTo>
                    <a:pt x="727213" y="1140043"/>
                  </a:lnTo>
                  <a:lnTo>
                    <a:pt x="723402" y="1145437"/>
                  </a:lnTo>
                  <a:lnTo>
                    <a:pt x="720544" y="1150515"/>
                  </a:lnTo>
                  <a:lnTo>
                    <a:pt x="717368" y="1155909"/>
                  </a:lnTo>
                  <a:lnTo>
                    <a:pt x="714510" y="1161304"/>
                  </a:lnTo>
                  <a:lnTo>
                    <a:pt x="711970" y="1167016"/>
                  </a:lnTo>
                  <a:lnTo>
                    <a:pt x="710064" y="1172410"/>
                  </a:lnTo>
                  <a:lnTo>
                    <a:pt x="708159" y="1178439"/>
                  </a:lnTo>
                  <a:lnTo>
                    <a:pt x="706254" y="1184151"/>
                  </a:lnTo>
                  <a:lnTo>
                    <a:pt x="704983" y="1190498"/>
                  </a:lnTo>
                  <a:lnTo>
                    <a:pt x="704031" y="1196210"/>
                  </a:lnTo>
                  <a:lnTo>
                    <a:pt x="702761" y="1202556"/>
                  </a:lnTo>
                  <a:lnTo>
                    <a:pt x="702443" y="1208903"/>
                  </a:lnTo>
                  <a:lnTo>
                    <a:pt x="702125" y="1215249"/>
                  </a:lnTo>
                  <a:lnTo>
                    <a:pt x="702443" y="1222548"/>
                  </a:lnTo>
                  <a:lnTo>
                    <a:pt x="703078" y="1229529"/>
                  </a:lnTo>
                  <a:lnTo>
                    <a:pt x="704348" y="1236510"/>
                  </a:lnTo>
                  <a:lnTo>
                    <a:pt x="705619" y="1243174"/>
                  </a:lnTo>
                  <a:lnTo>
                    <a:pt x="707206" y="1249838"/>
                  </a:lnTo>
                  <a:lnTo>
                    <a:pt x="709112" y="1256819"/>
                  </a:lnTo>
                  <a:lnTo>
                    <a:pt x="711652" y="1263166"/>
                  </a:lnTo>
                  <a:lnTo>
                    <a:pt x="714193" y="1269512"/>
                  </a:lnTo>
                  <a:lnTo>
                    <a:pt x="717686" y="1275542"/>
                  </a:lnTo>
                  <a:lnTo>
                    <a:pt x="720861" y="1281571"/>
                  </a:lnTo>
                  <a:lnTo>
                    <a:pt x="724355" y="1287283"/>
                  </a:lnTo>
                  <a:lnTo>
                    <a:pt x="728483" y="1292995"/>
                  </a:lnTo>
                  <a:lnTo>
                    <a:pt x="732611" y="1298389"/>
                  </a:lnTo>
                  <a:lnTo>
                    <a:pt x="737057" y="1303784"/>
                  </a:lnTo>
                  <a:lnTo>
                    <a:pt x="742138" y="1308861"/>
                  </a:lnTo>
                  <a:lnTo>
                    <a:pt x="746901" y="1313304"/>
                  </a:lnTo>
                  <a:lnTo>
                    <a:pt x="672275" y="1874339"/>
                  </a:lnTo>
                  <a:lnTo>
                    <a:pt x="854237" y="2050773"/>
                  </a:lnTo>
                  <a:lnTo>
                    <a:pt x="1030800" y="1874339"/>
                  </a:lnTo>
                  <a:lnTo>
                    <a:pt x="956173" y="1313304"/>
                  </a:lnTo>
                  <a:lnTo>
                    <a:pt x="961572" y="1308544"/>
                  </a:lnTo>
                  <a:lnTo>
                    <a:pt x="966018" y="1303466"/>
                  </a:lnTo>
                  <a:lnTo>
                    <a:pt x="970781" y="1298072"/>
                  </a:lnTo>
                  <a:lnTo>
                    <a:pt x="974910" y="1292995"/>
                  </a:lnTo>
                  <a:lnTo>
                    <a:pt x="978720" y="1286965"/>
                  </a:lnTo>
                  <a:lnTo>
                    <a:pt x="982531" y="1281571"/>
                  </a:lnTo>
                  <a:lnTo>
                    <a:pt x="986024" y="1275224"/>
                  </a:lnTo>
                  <a:lnTo>
                    <a:pt x="988882" y="1269195"/>
                  </a:lnTo>
                  <a:lnTo>
                    <a:pt x="991423" y="1262849"/>
                  </a:lnTo>
                  <a:lnTo>
                    <a:pt x="994281" y="1256502"/>
                  </a:lnTo>
                  <a:lnTo>
                    <a:pt x="996186" y="1249838"/>
                  </a:lnTo>
                  <a:lnTo>
                    <a:pt x="997774" y="1243174"/>
                  </a:lnTo>
                  <a:lnTo>
                    <a:pt x="999044" y="1236510"/>
                  </a:lnTo>
                  <a:lnTo>
                    <a:pt x="999997" y="1229212"/>
                  </a:lnTo>
                  <a:lnTo>
                    <a:pt x="1000632" y="1222548"/>
                  </a:lnTo>
                  <a:lnTo>
                    <a:pt x="1000632" y="1215249"/>
                  </a:lnTo>
                  <a:lnTo>
                    <a:pt x="1000632" y="1208903"/>
                  </a:lnTo>
                  <a:lnTo>
                    <a:pt x="1000314" y="1203191"/>
                  </a:lnTo>
                  <a:lnTo>
                    <a:pt x="999679" y="1197479"/>
                  </a:lnTo>
                  <a:lnTo>
                    <a:pt x="998727" y="1191767"/>
                  </a:lnTo>
                  <a:lnTo>
                    <a:pt x="997456" y="1186055"/>
                  </a:lnTo>
                  <a:lnTo>
                    <a:pt x="996186" y="1180661"/>
                  </a:lnTo>
                  <a:lnTo>
                    <a:pt x="994598" y="1175266"/>
                  </a:lnTo>
                  <a:lnTo>
                    <a:pt x="992375" y="1169872"/>
                  </a:lnTo>
                  <a:lnTo>
                    <a:pt x="990152" y="1164794"/>
                  </a:lnTo>
                  <a:lnTo>
                    <a:pt x="987929" y="1159400"/>
                  </a:lnTo>
                  <a:lnTo>
                    <a:pt x="985389" y="1154640"/>
                  </a:lnTo>
                  <a:lnTo>
                    <a:pt x="982849" y="1149563"/>
                  </a:lnTo>
                  <a:lnTo>
                    <a:pt x="979355" y="1144803"/>
                  </a:lnTo>
                  <a:lnTo>
                    <a:pt x="976497" y="1139725"/>
                  </a:lnTo>
                  <a:lnTo>
                    <a:pt x="973004" y="1135283"/>
                  </a:lnTo>
                  <a:lnTo>
                    <a:pt x="969829" y="1130840"/>
                  </a:lnTo>
                  <a:lnTo>
                    <a:pt x="987612" y="1126398"/>
                  </a:lnTo>
                  <a:lnTo>
                    <a:pt x="1005713" y="1121320"/>
                  </a:lnTo>
                  <a:lnTo>
                    <a:pt x="1023496" y="1115609"/>
                  </a:lnTo>
                  <a:lnTo>
                    <a:pt x="1041280" y="1109262"/>
                  </a:lnTo>
                  <a:lnTo>
                    <a:pt x="1058428" y="1101963"/>
                  </a:lnTo>
                  <a:lnTo>
                    <a:pt x="1075576" y="1094665"/>
                  </a:lnTo>
                  <a:lnTo>
                    <a:pt x="1092089" y="1086097"/>
                  </a:lnTo>
                  <a:lnTo>
                    <a:pt x="1108602" y="1076895"/>
                  </a:lnTo>
                  <a:lnTo>
                    <a:pt x="1124480" y="1067375"/>
                  </a:lnTo>
                  <a:lnTo>
                    <a:pt x="1140041" y="1056903"/>
                  </a:lnTo>
                  <a:lnTo>
                    <a:pt x="1155601" y="1046114"/>
                  </a:lnTo>
                  <a:lnTo>
                    <a:pt x="1170209" y="1034690"/>
                  </a:lnTo>
                  <a:lnTo>
                    <a:pt x="1184817" y="1022632"/>
                  </a:lnTo>
                  <a:lnTo>
                    <a:pt x="1198472" y="1009938"/>
                  </a:lnTo>
                  <a:lnTo>
                    <a:pt x="1211809" y="996928"/>
                  </a:lnTo>
                  <a:lnTo>
                    <a:pt x="1225147" y="983283"/>
                  </a:lnTo>
                  <a:lnTo>
                    <a:pt x="1228640" y="979792"/>
                  </a:lnTo>
                  <a:lnTo>
                    <a:pt x="1232451" y="982966"/>
                  </a:lnTo>
                  <a:lnTo>
                    <a:pt x="1257220" y="1002005"/>
                  </a:lnTo>
                  <a:lnTo>
                    <a:pt x="1281037" y="1021680"/>
                  </a:lnTo>
                  <a:lnTo>
                    <a:pt x="1304537" y="1041989"/>
                  </a:lnTo>
                  <a:lnTo>
                    <a:pt x="1316604" y="1052143"/>
                  </a:lnTo>
                  <a:lnTo>
                    <a:pt x="1327719" y="1062615"/>
                  </a:lnTo>
                  <a:lnTo>
                    <a:pt x="1338833" y="1073404"/>
                  </a:lnTo>
                  <a:lnTo>
                    <a:pt x="1349948" y="1084193"/>
                  </a:lnTo>
                  <a:lnTo>
                    <a:pt x="1361062" y="1094982"/>
                  </a:lnTo>
                  <a:lnTo>
                    <a:pt x="1371860" y="1105771"/>
                  </a:lnTo>
                  <a:lnTo>
                    <a:pt x="1382339" y="1116561"/>
                  </a:lnTo>
                  <a:lnTo>
                    <a:pt x="1392818" y="1127984"/>
                  </a:lnTo>
                  <a:lnTo>
                    <a:pt x="1403298" y="1139408"/>
                  </a:lnTo>
                  <a:lnTo>
                    <a:pt x="1413460" y="1150832"/>
                  </a:lnTo>
                  <a:lnTo>
                    <a:pt x="1423304" y="1162573"/>
                  </a:lnTo>
                  <a:lnTo>
                    <a:pt x="1433149" y="1174314"/>
                  </a:lnTo>
                  <a:lnTo>
                    <a:pt x="1442675" y="1186373"/>
                  </a:lnTo>
                  <a:lnTo>
                    <a:pt x="1452202" y="1198748"/>
                  </a:lnTo>
                  <a:lnTo>
                    <a:pt x="1461411" y="1210807"/>
                  </a:lnTo>
                  <a:lnTo>
                    <a:pt x="1470621" y="1223183"/>
                  </a:lnTo>
                  <a:lnTo>
                    <a:pt x="1479830" y="1235876"/>
                  </a:lnTo>
                  <a:lnTo>
                    <a:pt x="1488404" y="1248569"/>
                  </a:lnTo>
                  <a:lnTo>
                    <a:pt x="1496978" y="1261262"/>
                  </a:lnTo>
                  <a:lnTo>
                    <a:pt x="1505552" y="1274272"/>
                  </a:lnTo>
                  <a:lnTo>
                    <a:pt x="1513809" y="1287600"/>
                  </a:lnTo>
                  <a:lnTo>
                    <a:pt x="1521748" y="1300611"/>
                  </a:lnTo>
                  <a:lnTo>
                    <a:pt x="1529687" y="1314573"/>
                  </a:lnTo>
                  <a:lnTo>
                    <a:pt x="1537308" y="1328218"/>
                  </a:lnTo>
                  <a:lnTo>
                    <a:pt x="1544930" y="1341863"/>
                  </a:lnTo>
                  <a:lnTo>
                    <a:pt x="1552234" y="1355826"/>
                  </a:lnTo>
                  <a:lnTo>
                    <a:pt x="1559537" y="1369788"/>
                  </a:lnTo>
                  <a:lnTo>
                    <a:pt x="1566206" y="1384385"/>
                  </a:lnTo>
                  <a:lnTo>
                    <a:pt x="1573193" y="1398982"/>
                  </a:lnTo>
                  <a:lnTo>
                    <a:pt x="1579544" y="1413579"/>
                  </a:lnTo>
                  <a:lnTo>
                    <a:pt x="1586213" y="1428176"/>
                  </a:lnTo>
                  <a:lnTo>
                    <a:pt x="1592246" y="1443725"/>
                  </a:lnTo>
                  <a:lnTo>
                    <a:pt x="1598280" y="1458640"/>
                  </a:lnTo>
                  <a:lnTo>
                    <a:pt x="1603996" y="1473871"/>
                  </a:lnTo>
                  <a:lnTo>
                    <a:pt x="1609712" y="1489738"/>
                  </a:lnTo>
                  <a:lnTo>
                    <a:pt x="1614793" y="1505287"/>
                  </a:lnTo>
                  <a:lnTo>
                    <a:pt x="1620191" y="1521153"/>
                  </a:lnTo>
                  <a:lnTo>
                    <a:pt x="1624955" y="1537337"/>
                  </a:lnTo>
                  <a:lnTo>
                    <a:pt x="1630036" y="1553521"/>
                  </a:lnTo>
                  <a:lnTo>
                    <a:pt x="1634482" y="1570339"/>
                  </a:lnTo>
                  <a:lnTo>
                    <a:pt x="1638610" y="1586840"/>
                  </a:lnTo>
                  <a:lnTo>
                    <a:pt x="1643056" y="1603976"/>
                  </a:lnTo>
                  <a:lnTo>
                    <a:pt x="1646867" y="1620794"/>
                  </a:lnTo>
                  <a:lnTo>
                    <a:pt x="1650677" y="1637930"/>
                  </a:lnTo>
                  <a:lnTo>
                    <a:pt x="1654170" y="1655383"/>
                  </a:lnTo>
                  <a:lnTo>
                    <a:pt x="1657664" y="1673153"/>
                  </a:lnTo>
                  <a:lnTo>
                    <a:pt x="1660522" y="1690923"/>
                  </a:lnTo>
                  <a:lnTo>
                    <a:pt x="1663697" y="1709011"/>
                  </a:lnTo>
                  <a:lnTo>
                    <a:pt x="1666238" y="1727099"/>
                  </a:lnTo>
                  <a:lnTo>
                    <a:pt x="1668461" y="1745821"/>
                  </a:lnTo>
                  <a:lnTo>
                    <a:pt x="1670684" y="1764226"/>
                  </a:lnTo>
                  <a:lnTo>
                    <a:pt x="1672589" y="1783266"/>
                  </a:lnTo>
                  <a:lnTo>
                    <a:pt x="1674177" y="1802305"/>
                  </a:lnTo>
                  <a:lnTo>
                    <a:pt x="1676082" y="1821345"/>
                  </a:lnTo>
                  <a:lnTo>
                    <a:pt x="1677352" y="1841019"/>
                  </a:lnTo>
                  <a:lnTo>
                    <a:pt x="1678305" y="1860694"/>
                  </a:lnTo>
                  <a:lnTo>
                    <a:pt x="1679258" y="1880368"/>
                  </a:lnTo>
                  <a:lnTo>
                    <a:pt x="1679575" y="1900677"/>
                  </a:lnTo>
                  <a:lnTo>
                    <a:pt x="1679575" y="1903850"/>
                  </a:lnTo>
                  <a:lnTo>
                    <a:pt x="1677035" y="1905437"/>
                  </a:lnTo>
                  <a:lnTo>
                    <a:pt x="1653853" y="1918765"/>
                  </a:lnTo>
                  <a:lnTo>
                    <a:pt x="1630353" y="1931775"/>
                  </a:lnTo>
                  <a:lnTo>
                    <a:pt x="1606854" y="1944151"/>
                  </a:lnTo>
                  <a:lnTo>
                    <a:pt x="1583037" y="1956209"/>
                  </a:lnTo>
                  <a:lnTo>
                    <a:pt x="1558902" y="1967950"/>
                  </a:lnTo>
                  <a:lnTo>
                    <a:pt x="1534768" y="1979374"/>
                  </a:lnTo>
                  <a:lnTo>
                    <a:pt x="1510316" y="1990163"/>
                  </a:lnTo>
                  <a:lnTo>
                    <a:pt x="1485864" y="2000635"/>
                  </a:lnTo>
                  <a:lnTo>
                    <a:pt x="1461411" y="2010790"/>
                  </a:lnTo>
                  <a:lnTo>
                    <a:pt x="1436642" y="2020627"/>
                  </a:lnTo>
                  <a:lnTo>
                    <a:pt x="1411872" y="2029512"/>
                  </a:lnTo>
                  <a:lnTo>
                    <a:pt x="1386785" y="2038397"/>
                  </a:lnTo>
                  <a:lnTo>
                    <a:pt x="1361380" y="2046965"/>
                  </a:lnTo>
                  <a:lnTo>
                    <a:pt x="1335975" y="2054581"/>
                  </a:lnTo>
                  <a:lnTo>
                    <a:pt x="1310570" y="2062514"/>
                  </a:lnTo>
                  <a:lnTo>
                    <a:pt x="1285166" y="2069495"/>
                  </a:lnTo>
                  <a:lnTo>
                    <a:pt x="1259443" y="2076159"/>
                  </a:lnTo>
                  <a:lnTo>
                    <a:pt x="1233403" y="2082506"/>
                  </a:lnTo>
                  <a:lnTo>
                    <a:pt x="1207681" y="2088535"/>
                  </a:lnTo>
                  <a:lnTo>
                    <a:pt x="1181959" y="2093929"/>
                  </a:lnTo>
                  <a:lnTo>
                    <a:pt x="1155919" y="2099007"/>
                  </a:lnTo>
                  <a:lnTo>
                    <a:pt x="1129561" y="2103767"/>
                  </a:lnTo>
                  <a:lnTo>
                    <a:pt x="1103204" y="2107892"/>
                  </a:lnTo>
                  <a:lnTo>
                    <a:pt x="1077164" y="2111382"/>
                  </a:lnTo>
                  <a:lnTo>
                    <a:pt x="1050806" y="2114873"/>
                  </a:lnTo>
                  <a:lnTo>
                    <a:pt x="1024131" y="2117729"/>
                  </a:lnTo>
                  <a:lnTo>
                    <a:pt x="997774" y="2119950"/>
                  </a:lnTo>
                  <a:lnTo>
                    <a:pt x="971099" y="2121854"/>
                  </a:lnTo>
                  <a:lnTo>
                    <a:pt x="944424" y="2123441"/>
                  </a:lnTo>
                  <a:lnTo>
                    <a:pt x="917749" y="2125028"/>
                  </a:lnTo>
                  <a:lnTo>
                    <a:pt x="891074" y="2125662"/>
                  </a:lnTo>
                  <a:lnTo>
                    <a:pt x="864399" y="2125662"/>
                  </a:lnTo>
                  <a:lnTo>
                    <a:pt x="835818" y="2125662"/>
                  </a:lnTo>
                  <a:lnTo>
                    <a:pt x="807238" y="2124710"/>
                  </a:lnTo>
                  <a:lnTo>
                    <a:pt x="778657" y="2123124"/>
                  </a:lnTo>
                  <a:lnTo>
                    <a:pt x="750395" y="2121537"/>
                  </a:lnTo>
                  <a:lnTo>
                    <a:pt x="722132" y="2119316"/>
                  </a:lnTo>
                  <a:lnTo>
                    <a:pt x="693869" y="2116777"/>
                  </a:lnTo>
                  <a:lnTo>
                    <a:pt x="665606" y="2113604"/>
                  </a:lnTo>
                  <a:lnTo>
                    <a:pt x="637661" y="2109478"/>
                  </a:lnTo>
                  <a:lnTo>
                    <a:pt x="609398" y="2105353"/>
                  </a:lnTo>
                  <a:lnTo>
                    <a:pt x="581453" y="2100593"/>
                  </a:lnTo>
                  <a:lnTo>
                    <a:pt x="553825" y="2095199"/>
                  </a:lnTo>
                  <a:lnTo>
                    <a:pt x="525880" y="2089487"/>
                  </a:lnTo>
                  <a:lnTo>
                    <a:pt x="498252" y="2083458"/>
                  </a:lnTo>
                  <a:lnTo>
                    <a:pt x="470624" y="2076476"/>
                  </a:lnTo>
                  <a:lnTo>
                    <a:pt x="443314" y="2069495"/>
                  </a:lnTo>
                  <a:lnTo>
                    <a:pt x="416321" y="2061879"/>
                  </a:lnTo>
                  <a:lnTo>
                    <a:pt x="389011" y="2053629"/>
                  </a:lnTo>
                  <a:lnTo>
                    <a:pt x="362019" y="2045378"/>
                  </a:lnTo>
                  <a:lnTo>
                    <a:pt x="335343" y="2036176"/>
                  </a:lnTo>
                  <a:lnTo>
                    <a:pt x="308668" y="2026656"/>
                  </a:lnTo>
                  <a:lnTo>
                    <a:pt x="282311" y="2016502"/>
                  </a:lnTo>
                  <a:lnTo>
                    <a:pt x="255953" y="2006030"/>
                  </a:lnTo>
                  <a:lnTo>
                    <a:pt x="229913" y="1994923"/>
                  </a:lnTo>
                  <a:lnTo>
                    <a:pt x="203556" y="1983499"/>
                  </a:lnTo>
                  <a:lnTo>
                    <a:pt x="177833" y="1971441"/>
                  </a:lnTo>
                  <a:lnTo>
                    <a:pt x="152429" y="1959065"/>
                  </a:lnTo>
                  <a:lnTo>
                    <a:pt x="127024" y="1946372"/>
                  </a:lnTo>
                  <a:lnTo>
                    <a:pt x="101619" y="1933044"/>
                  </a:lnTo>
                  <a:lnTo>
                    <a:pt x="76532" y="1919399"/>
                  </a:lnTo>
                  <a:lnTo>
                    <a:pt x="51762" y="1905437"/>
                  </a:lnTo>
                  <a:lnTo>
                    <a:pt x="27310" y="1890523"/>
                  </a:lnTo>
                  <a:lnTo>
                    <a:pt x="2858" y="1875291"/>
                  </a:lnTo>
                  <a:lnTo>
                    <a:pt x="0" y="1888301"/>
                  </a:lnTo>
                  <a:lnTo>
                    <a:pt x="0" y="1870531"/>
                  </a:lnTo>
                  <a:lnTo>
                    <a:pt x="952" y="1850222"/>
                  </a:lnTo>
                  <a:lnTo>
                    <a:pt x="2223" y="1829913"/>
                  </a:lnTo>
                  <a:lnTo>
                    <a:pt x="3493" y="1809604"/>
                  </a:lnTo>
                  <a:lnTo>
                    <a:pt x="5398" y="1790247"/>
                  </a:lnTo>
                  <a:lnTo>
                    <a:pt x="6986" y="1770573"/>
                  </a:lnTo>
                  <a:lnTo>
                    <a:pt x="9209" y="1750898"/>
                  </a:lnTo>
                  <a:lnTo>
                    <a:pt x="11749" y="1732176"/>
                  </a:lnTo>
                  <a:lnTo>
                    <a:pt x="14290" y="1713136"/>
                  </a:lnTo>
                  <a:lnTo>
                    <a:pt x="17148" y="1694414"/>
                  </a:lnTo>
                  <a:lnTo>
                    <a:pt x="20006" y="1676009"/>
                  </a:lnTo>
                  <a:lnTo>
                    <a:pt x="23499" y="1657604"/>
                  </a:lnTo>
                  <a:lnTo>
                    <a:pt x="26992" y="1639834"/>
                  </a:lnTo>
                  <a:lnTo>
                    <a:pt x="30486" y="1621746"/>
                  </a:lnTo>
                  <a:lnTo>
                    <a:pt x="34931" y="1604293"/>
                  </a:lnTo>
                  <a:lnTo>
                    <a:pt x="38742" y="1586840"/>
                  </a:lnTo>
                  <a:lnTo>
                    <a:pt x="43188" y="1569704"/>
                  </a:lnTo>
                  <a:lnTo>
                    <a:pt x="47951" y="1552569"/>
                  </a:lnTo>
                  <a:lnTo>
                    <a:pt x="52715" y="1536068"/>
                  </a:lnTo>
                  <a:lnTo>
                    <a:pt x="57796" y="1519249"/>
                  </a:lnTo>
                  <a:lnTo>
                    <a:pt x="62877" y="1503066"/>
                  </a:lnTo>
                  <a:lnTo>
                    <a:pt x="68593" y="1486564"/>
                  </a:lnTo>
                  <a:lnTo>
                    <a:pt x="73991" y="1470698"/>
                  </a:lnTo>
                  <a:lnTo>
                    <a:pt x="80025" y="1455149"/>
                  </a:lnTo>
                  <a:lnTo>
                    <a:pt x="86059" y="1439283"/>
                  </a:lnTo>
                  <a:lnTo>
                    <a:pt x="92410" y="1424051"/>
                  </a:lnTo>
                  <a:lnTo>
                    <a:pt x="98761" y="1409137"/>
                  </a:lnTo>
                  <a:lnTo>
                    <a:pt x="105430" y="1393905"/>
                  </a:lnTo>
                  <a:lnTo>
                    <a:pt x="112098" y="1378990"/>
                  </a:lnTo>
                  <a:lnTo>
                    <a:pt x="119402" y="1364393"/>
                  </a:lnTo>
                  <a:lnTo>
                    <a:pt x="126706" y="1350114"/>
                  </a:lnTo>
                  <a:lnTo>
                    <a:pt x="134010" y="1335834"/>
                  </a:lnTo>
                  <a:lnTo>
                    <a:pt x="141632" y="1321871"/>
                  </a:lnTo>
                  <a:lnTo>
                    <a:pt x="149571" y="1307909"/>
                  </a:lnTo>
                  <a:lnTo>
                    <a:pt x="157510" y="1294264"/>
                  </a:lnTo>
                  <a:lnTo>
                    <a:pt x="165766" y="1280936"/>
                  </a:lnTo>
                  <a:lnTo>
                    <a:pt x="174023" y="1267291"/>
                  </a:lnTo>
                  <a:lnTo>
                    <a:pt x="182597" y="1253963"/>
                  </a:lnTo>
                  <a:lnTo>
                    <a:pt x="191171" y="1241270"/>
                  </a:lnTo>
                  <a:lnTo>
                    <a:pt x="200380" y="1228260"/>
                  </a:lnTo>
                  <a:lnTo>
                    <a:pt x="209589" y="1215884"/>
                  </a:lnTo>
                  <a:lnTo>
                    <a:pt x="218799" y="1203191"/>
                  </a:lnTo>
                  <a:lnTo>
                    <a:pt x="228008" y="1191133"/>
                  </a:lnTo>
                  <a:lnTo>
                    <a:pt x="237852" y="1178757"/>
                  </a:lnTo>
                  <a:lnTo>
                    <a:pt x="247697" y="1167016"/>
                  </a:lnTo>
                  <a:lnTo>
                    <a:pt x="257541" y="1155275"/>
                  </a:lnTo>
                  <a:lnTo>
                    <a:pt x="267703" y="1143533"/>
                  </a:lnTo>
                  <a:lnTo>
                    <a:pt x="278182" y="1132110"/>
                  </a:lnTo>
                  <a:lnTo>
                    <a:pt x="288662" y="1120686"/>
                  </a:lnTo>
                  <a:lnTo>
                    <a:pt x="298824" y="1109579"/>
                  </a:lnTo>
                  <a:lnTo>
                    <a:pt x="309938" y="1098473"/>
                  </a:lnTo>
                  <a:lnTo>
                    <a:pt x="320735" y="1087684"/>
                  </a:lnTo>
                  <a:lnTo>
                    <a:pt x="331850" y="1076895"/>
                  </a:lnTo>
                  <a:lnTo>
                    <a:pt x="343282" y="1066423"/>
                  </a:lnTo>
                  <a:lnTo>
                    <a:pt x="354715" y="1055951"/>
                  </a:lnTo>
                  <a:lnTo>
                    <a:pt x="366147" y="1045797"/>
                  </a:lnTo>
                  <a:lnTo>
                    <a:pt x="377897" y="1035642"/>
                  </a:lnTo>
                  <a:lnTo>
                    <a:pt x="389964" y="1025805"/>
                  </a:lnTo>
                  <a:lnTo>
                    <a:pt x="401714" y="1015968"/>
                  </a:lnTo>
                  <a:lnTo>
                    <a:pt x="414099" y="1006448"/>
                  </a:lnTo>
                  <a:lnTo>
                    <a:pt x="426801" y="996928"/>
                  </a:lnTo>
                  <a:lnTo>
                    <a:pt x="439186" y="987408"/>
                  </a:lnTo>
                  <a:lnTo>
                    <a:pt x="451571" y="977888"/>
                  </a:lnTo>
                  <a:lnTo>
                    <a:pt x="477293" y="960118"/>
                  </a:lnTo>
                  <a:lnTo>
                    <a:pt x="481421" y="957262"/>
                  </a:lnTo>
                  <a:close/>
                  <a:moveTo>
                    <a:pt x="839471" y="0"/>
                  </a:moveTo>
                  <a:lnTo>
                    <a:pt x="852171" y="0"/>
                  </a:lnTo>
                  <a:lnTo>
                    <a:pt x="865506" y="0"/>
                  </a:lnTo>
                  <a:lnTo>
                    <a:pt x="878206" y="636"/>
                  </a:lnTo>
                  <a:lnTo>
                    <a:pt x="890906" y="1271"/>
                  </a:lnTo>
                  <a:lnTo>
                    <a:pt x="903288" y="2542"/>
                  </a:lnTo>
                  <a:lnTo>
                    <a:pt x="915988" y="3813"/>
                  </a:lnTo>
                  <a:lnTo>
                    <a:pt x="928371" y="5719"/>
                  </a:lnTo>
                  <a:lnTo>
                    <a:pt x="940436" y="7943"/>
                  </a:lnTo>
                  <a:lnTo>
                    <a:pt x="952818" y="10167"/>
                  </a:lnTo>
                  <a:lnTo>
                    <a:pt x="964883" y="12708"/>
                  </a:lnTo>
                  <a:lnTo>
                    <a:pt x="976631" y="15568"/>
                  </a:lnTo>
                  <a:lnTo>
                    <a:pt x="988696" y="19062"/>
                  </a:lnTo>
                  <a:lnTo>
                    <a:pt x="1000443" y="22239"/>
                  </a:lnTo>
                  <a:lnTo>
                    <a:pt x="1011873" y="26052"/>
                  </a:lnTo>
                  <a:lnTo>
                    <a:pt x="1023621" y="30182"/>
                  </a:lnTo>
                  <a:lnTo>
                    <a:pt x="1034733" y="34630"/>
                  </a:lnTo>
                  <a:lnTo>
                    <a:pt x="1046163" y="39395"/>
                  </a:lnTo>
                  <a:lnTo>
                    <a:pt x="1057276" y="44161"/>
                  </a:lnTo>
                  <a:lnTo>
                    <a:pt x="1068388" y="48926"/>
                  </a:lnTo>
                  <a:lnTo>
                    <a:pt x="1079183" y="54645"/>
                  </a:lnTo>
                  <a:lnTo>
                    <a:pt x="1089661" y="60046"/>
                  </a:lnTo>
                  <a:lnTo>
                    <a:pt x="1100456" y="66082"/>
                  </a:lnTo>
                  <a:lnTo>
                    <a:pt x="1110616" y="72119"/>
                  </a:lnTo>
                  <a:lnTo>
                    <a:pt x="1120776" y="78790"/>
                  </a:lnTo>
                  <a:lnTo>
                    <a:pt x="1130936" y="85462"/>
                  </a:lnTo>
                  <a:lnTo>
                    <a:pt x="1140461" y="92134"/>
                  </a:lnTo>
                  <a:lnTo>
                    <a:pt x="1150303" y="99123"/>
                  </a:lnTo>
                  <a:lnTo>
                    <a:pt x="1159828" y="106430"/>
                  </a:lnTo>
                  <a:lnTo>
                    <a:pt x="1169353" y="114055"/>
                  </a:lnTo>
                  <a:lnTo>
                    <a:pt x="1178561" y="121680"/>
                  </a:lnTo>
                  <a:lnTo>
                    <a:pt x="1187133" y="129623"/>
                  </a:lnTo>
                  <a:lnTo>
                    <a:pt x="1196023" y="137883"/>
                  </a:lnTo>
                  <a:lnTo>
                    <a:pt x="1204596" y="146143"/>
                  </a:lnTo>
                  <a:lnTo>
                    <a:pt x="1213168" y="155039"/>
                  </a:lnTo>
                  <a:lnTo>
                    <a:pt x="1221106" y="163299"/>
                  </a:lnTo>
                  <a:lnTo>
                    <a:pt x="1229043" y="172513"/>
                  </a:lnTo>
                  <a:lnTo>
                    <a:pt x="1236981" y="181726"/>
                  </a:lnTo>
                  <a:lnTo>
                    <a:pt x="1244283" y="190939"/>
                  </a:lnTo>
                  <a:lnTo>
                    <a:pt x="1251586" y="200153"/>
                  </a:lnTo>
                  <a:lnTo>
                    <a:pt x="1258888" y="210001"/>
                  </a:lnTo>
                  <a:lnTo>
                    <a:pt x="1265556" y="219850"/>
                  </a:lnTo>
                  <a:lnTo>
                    <a:pt x="1272223" y="230017"/>
                  </a:lnTo>
                  <a:lnTo>
                    <a:pt x="1278256" y="240183"/>
                  </a:lnTo>
                  <a:lnTo>
                    <a:pt x="1284606" y="250667"/>
                  </a:lnTo>
                  <a:lnTo>
                    <a:pt x="1290321" y="261151"/>
                  </a:lnTo>
                  <a:lnTo>
                    <a:pt x="1296353" y="271953"/>
                  </a:lnTo>
                  <a:lnTo>
                    <a:pt x="1301433" y="282755"/>
                  </a:lnTo>
                  <a:lnTo>
                    <a:pt x="1306831" y="293239"/>
                  </a:lnTo>
                  <a:lnTo>
                    <a:pt x="1311593" y="304359"/>
                  </a:lnTo>
                  <a:lnTo>
                    <a:pt x="1316356" y="315796"/>
                  </a:lnTo>
                  <a:lnTo>
                    <a:pt x="1320483" y="327234"/>
                  </a:lnTo>
                  <a:lnTo>
                    <a:pt x="1324293" y="338671"/>
                  </a:lnTo>
                  <a:lnTo>
                    <a:pt x="1328421" y="350426"/>
                  </a:lnTo>
                  <a:lnTo>
                    <a:pt x="1331913" y="362181"/>
                  </a:lnTo>
                  <a:lnTo>
                    <a:pt x="1335088" y="373936"/>
                  </a:lnTo>
                  <a:lnTo>
                    <a:pt x="1337946" y="386009"/>
                  </a:lnTo>
                  <a:lnTo>
                    <a:pt x="1340803" y="398081"/>
                  </a:lnTo>
                  <a:lnTo>
                    <a:pt x="1343026" y="410472"/>
                  </a:lnTo>
                  <a:lnTo>
                    <a:pt x="1344931" y="422862"/>
                  </a:lnTo>
                  <a:lnTo>
                    <a:pt x="1346518" y="435252"/>
                  </a:lnTo>
                  <a:lnTo>
                    <a:pt x="1348106" y="447643"/>
                  </a:lnTo>
                  <a:lnTo>
                    <a:pt x="1349058" y="460033"/>
                  </a:lnTo>
                  <a:lnTo>
                    <a:pt x="1350011" y="472741"/>
                  </a:lnTo>
                  <a:lnTo>
                    <a:pt x="1350646" y="485449"/>
                  </a:lnTo>
                  <a:lnTo>
                    <a:pt x="1350963" y="498475"/>
                  </a:lnTo>
                  <a:lnTo>
                    <a:pt x="1350646" y="513407"/>
                  </a:lnTo>
                  <a:lnTo>
                    <a:pt x="1349693" y="528975"/>
                  </a:lnTo>
                  <a:lnTo>
                    <a:pt x="1348423" y="543907"/>
                  </a:lnTo>
                  <a:lnTo>
                    <a:pt x="1347153" y="558521"/>
                  </a:lnTo>
                  <a:lnTo>
                    <a:pt x="1345248" y="573453"/>
                  </a:lnTo>
                  <a:lnTo>
                    <a:pt x="1342708" y="588067"/>
                  </a:lnTo>
                  <a:lnTo>
                    <a:pt x="1339851" y="602682"/>
                  </a:lnTo>
                  <a:lnTo>
                    <a:pt x="1336358" y="616660"/>
                  </a:lnTo>
                  <a:lnTo>
                    <a:pt x="1332866" y="631275"/>
                  </a:lnTo>
                  <a:lnTo>
                    <a:pt x="1328738" y="645254"/>
                  </a:lnTo>
                  <a:lnTo>
                    <a:pt x="1324293" y="658915"/>
                  </a:lnTo>
                  <a:lnTo>
                    <a:pt x="1319531" y="672576"/>
                  </a:lnTo>
                  <a:lnTo>
                    <a:pt x="1314133" y="685920"/>
                  </a:lnTo>
                  <a:lnTo>
                    <a:pt x="1308418" y="699263"/>
                  </a:lnTo>
                  <a:lnTo>
                    <a:pt x="1302386" y="712607"/>
                  </a:lnTo>
                  <a:lnTo>
                    <a:pt x="1296353" y="725315"/>
                  </a:lnTo>
                  <a:lnTo>
                    <a:pt x="1289368" y="738023"/>
                  </a:lnTo>
                  <a:lnTo>
                    <a:pt x="1282383" y="750413"/>
                  </a:lnTo>
                  <a:lnTo>
                    <a:pt x="1275081" y="762486"/>
                  </a:lnTo>
                  <a:lnTo>
                    <a:pt x="1267143" y="774559"/>
                  </a:lnTo>
                  <a:lnTo>
                    <a:pt x="1259206" y="786313"/>
                  </a:lnTo>
                  <a:lnTo>
                    <a:pt x="1250633" y="797751"/>
                  </a:lnTo>
                  <a:lnTo>
                    <a:pt x="1242061" y="809188"/>
                  </a:lnTo>
                  <a:lnTo>
                    <a:pt x="1232853" y="819990"/>
                  </a:lnTo>
                  <a:lnTo>
                    <a:pt x="1223963" y="830792"/>
                  </a:lnTo>
                  <a:lnTo>
                    <a:pt x="1214121" y="841276"/>
                  </a:lnTo>
                  <a:lnTo>
                    <a:pt x="1204278" y="851442"/>
                  </a:lnTo>
                  <a:lnTo>
                    <a:pt x="1193801" y="860974"/>
                  </a:lnTo>
                  <a:lnTo>
                    <a:pt x="1183323" y="870822"/>
                  </a:lnTo>
                  <a:lnTo>
                    <a:pt x="1172528" y="880036"/>
                  </a:lnTo>
                  <a:lnTo>
                    <a:pt x="1161733" y="889249"/>
                  </a:lnTo>
                  <a:lnTo>
                    <a:pt x="1150303" y="897827"/>
                  </a:lnTo>
                  <a:lnTo>
                    <a:pt x="1134746" y="909264"/>
                  </a:lnTo>
                  <a:lnTo>
                    <a:pt x="1118236" y="920066"/>
                  </a:lnTo>
                  <a:lnTo>
                    <a:pt x="1101408" y="929915"/>
                  </a:lnTo>
                  <a:lnTo>
                    <a:pt x="1084581" y="939446"/>
                  </a:lnTo>
                  <a:lnTo>
                    <a:pt x="1066801" y="948342"/>
                  </a:lnTo>
                  <a:lnTo>
                    <a:pt x="1048703" y="956602"/>
                  </a:lnTo>
                  <a:lnTo>
                    <a:pt x="1040131" y="960414"/>
                  </a:lnTo>
                  <a:lnTo>
                    <a:pt x="1030606" y="963909"/>
                  </a:lnTo>
                  <a:lnTo>
                    <a:pt x="1021398" y="967722"/>
                  </a:lnTo>
                  <a:lnTo>
                    <a:pt x="1011873" y="970899"/>
                  </a:lnTo>
                  <a:lnTo>
                    <a:pt x="1002348" y="973758"/>
                  </a:lnTo>
                  <a:lnTo>
                    <a:pt x="993141" y="976617"/>
                  </a:lnTo>
                  <a:lnTo>
                    <a:pt x="983616" y="979794"/>
                  </a:lnTo>
                  <a:lnTo>
                    <a:pt x="973773" y="982018"/>
                  </a:lnTo>
                  <a:lnTo>
                    <a:pt x="963931" y="984560"/>
                  </a:lnTo>
                  <a:lnTo>
                    <a:pt x="954088" y="986466"/>
                  </a:lnTo>
                  <a:lnTo>
                    <a:pt x="944246" y="988372"/>
                  </a:lnTo>
                  <a:lnTo>
                    <a:pt x="934403" y="990596"/>
                  </a:lnTo>
                  <a:lnTo>
                    <a:pt x="924561" y="991867"/>
                  </a:lnTo>
                  <a:lnTo>
                    <a:pt x="914401" y="993455"/>
                  </a:lnTo>
                  <a:lnTo>
                    <a:pt x="904241" y="994409"/>
                  </a:lnTo>
                  <a:lnTo>
                    <a:pt x="893763" y="995362"/>
                  </a:lnTo>
                  <a:lnTo>
                    <a:pt x="883603" y="995997"/>
                  </a:lnTo>
                  <a:lnTo>
                    <a:pt x="873126" y="996632"/>
                  </a:lnTo>
                  <a:lnTo>
                    <a:pt x="862648" y="996950"/>
                  </a:lnTo>
                  <a:lnTo>
                    <a:pt x="852171" y="996950"/>
                  </a:lnTo>
                  <a:lnTo>
                    <a:pt x="840423" y="996950"/>
                  </a:lnTo>
                  <a:lnTo>
                    <a:pt x="828358" y="996315"/>
                  </a:lnTo>
                  <a:lnTo>
                    <a:pt x="816293" y="995679"/>
                  </a:lnTo>
                  <a:lnTo>
                    <a:pt x="804546" y="994726"/>
                  </a:lnTo>
                  <a:lnTo>
                    <a:pt x="792798" y="993455"/>
                  </a:lnTo>
                  <a:lnTo>
                    <a:pt x="781368" y="992185"/>
                  </a:lnTo>
                  <a:lnTo>
                    <a:pt x="769621" y="990278"/>
                  </a:lnTo>
                  <a:lnTo>
                    <a:pt x="758191" y="988054"/>
                  </a:lnTo>
                  <a:lnTo>
                    <a:pt x="746761" y="985831"/>
                  </a:lnTo>
                  <a:lnTo>
                    <a:pt x="735331" y="983289"/>
                  </a:lnTo>
                  <a:lnTo>
                    <a:pt x="724218" y="980430"/>
                  </a:lnTo>
                  <a:lnTo>
                    <a:pt x="713106" y="977253"/>
                  </a:lnTo>
                  <a:lnTo>
                    <a:pt x="702311" y="973758"/>
                  </a:lnTo>
                  <a:lnTo>
                    <a:pt x="691198" y="970263"/>
                  </a:lnTo>
                  <a:lnTo>
                    <a:pt x="680721" y="966768"/>
                  </a:lnTo>
                  <a:lnTo>
                    <a:pt x="670243" y="962321"/>
                  </a:lnTo>
                  <a:lnTo>
                    <a:pt x="659448" y="958190"/>
                  </a:lnTo>
                  <a:lnTo>
                    <a:pt x="648971" y="953425"/>
                  </a:lnTo>
                  <a:lnTo>
                    <a:pt x="638811" y="948659"/>
                  </a:lnTo>
                  <a:lnTo>
                    <a:pt x="628651" y="943894"/>
                  </a:lnTo>
                  <a:lnTo>
                    <a:pt x="618491" y="938493"/>
                  </a:lnTo>
                  <a:lnTo>
                    <a:pt x="608648" y="933410"/>
                  </a:lnTo>
                  <a:lnTo>
                    <a:pt x="599123" y="927373"/>
                  </a:lnTo>
                  <a:lnTo>
                    <a:pt x="589281" y="921655"/>
                  </a:lnTo>
                  <a:lnTo>
                    <a:pt x="579756" y="915618"/>
                  </a:lnTo>
                  <a:lnTo>
                    <a:pt x="570548" y="909264"/>
                  </a:lnTo>
                  <a:lnTo>
                    <a:pt x="561023" y="902910"/>
                  </a:lnTo>
                  <a:lnTo>
                    <a:pt x="552133" y="895921"/>
                  </a:lnTo>
                  <a:lnTo>
                    <a:pt x="543561" y="889249"/>
                  </a:lnTo>
                  <a:lnTo>
                    <a:pt x="534671" y="881942"/>
                  </a:lnTo>
                  <a:lnTo>
                    <a:pt x="526098" y="874952"/>
                  </a:lnTo>
                  <a:lnTo>
                    <a:pt x="517526" y="867328"/>
                  </a:lnTo>
                  <a:lnTo>
                    <a:pt x="508318" y="858750"/>
                  </a:lnTo>
                  <a:lnTo>
                    <a:pt x="499428" y="849854"/>
                  </a:lnTo>
                  <a:lnTo>
                    <a:pt x="490538" y="840958"/>
                  </a:lnTo>
                  <a:lnTo>
                    <a:pt x="481648" y="831427"/>
                  </a:lnTo>
                  <a:lnTo>
                    <a:pt x="473711" y="821896"/>
                  </a:lnTo>
                  <a:lnTo>
                    <a:pt x="465456" y="812047"/>
                  </a:lnTo>
                  <a:lnTo>
                    <a:pt x="457518" y="801881"/>
                  </a:lnTo>
                  <a:lnTo>
                    <a:pt x="449898" y="791714"/>
                  </a:lnTo>
                  <a:lnTo>
                    <a:pt x="442596" y="781548"/>
                  </a:lnTo>
                  <a:lnTo>
                    <a:pt x="435293" y="770746"/>
                  </a:lnTo>
                  <a:lnTo>
                    <a:pt x="428626" y="759944"/>
                  </a:lnTo>
                  <a:lnTo>
                    <a:pt x="421958" y="749142"/>
                  </a:lnTo>
                  <a:lnTo>
                    <a:pt x="415608" y="738023"/>
                  </a:lnTo>
                  <a:lnTo>
                    <a:pt x="409576" y="726585"/>
                  </a:lnTo>
                  <a:lnTo>
                    <a:pt x="403861" y="715148"/>
                  </a:lnTo>
                  <a:lnTo>
                    <a:pt x="398463" y="703393"/>
                  </a:lnTo>
                  <a:lnTo>
                    <a:pt x="393383" y="691638"/>
                  </a:lnTo>
                  <a:lnTo>
                    <a:pt x="388303" y="679566"/>
                  </a:lnTo>
                  <a:lnTo>
                    <a:pt x="383858" y="667493"/>
                  </a:lnTo>
                  <a:lnTo>
                    <a:pt x="379731" y="655420"/>
                  </a:lnTo>
                  <a:lnTo>
                    <a:pt x="375603" y="643030"/>
                  </a:lnTo>
                  <a:lnTo>
                    <a:pt x="372111" y="630322"/>
                  </a:lnTo>
                  <a:lnTo>
                    <a:pt x="368936" y="617614"/>
                  </a:lnTo>
                  <a:lnTo>
                    <a:pt x="365443" y="604588"/>
                  </a:lnTo>
                  <a:lnTo>
                    <a:pt x="362903" y="591880"/>
                  </a:lnTo>
                  <a:lnTo>
                    <a:pt x="360681" y="578854"/>
                  </a:lnTo>
                  <a:lnTo>
                    <a:pt x="358776" y="565828"/>
                  </a:lnTo>
                  <a:lnTo>
                    <a:pt x="357188" y="552485"/>
                  </a:lnTo>
                  <a:lnTo>
                    <a:pt x="355601" y="539141"/>
                  </a:lnTo>
                  <a:lnTo>
                    <a:pt x="354648" y="525480"/>
                  </a:lnTo>
                  <a:lnTo>
                    <a:pt x="354331" y="511819"/>
                  </a:lnTo>
                  <a:lnTo>
                    <a:pt x="354013" y="498475"/>
                  </a:lnTo>
                  <a:lnTo>
                    <a:pt x="354331" y="485449"/>
                  </a:lnTo>
                  <a:lnTo>
                    <a:pt x="354648" y="472741"/>
                  </a:lnTo>
                  <a:lnTo>
                    <a:pt x="355601" y="460033"/>
                  </a:lnTo>
                  <a:lnTo>
                    <a:pt x="356871" y="447643"/>
                  </a:lnTo>
                  <a:lnTo>
                    <a:pt x="358141" y="434935"/>
                  </a:lnTo>
                  <a:lnTo>
                    <a:pt x="360046" y="422544"/>
                  </a:lnTo>
                  <a:lnTo>
                    <a:pt x="361951" y="410472"/>
                  </a:lnTo>
                  <a:lnTo>
                    <a:pt x="364173" y="397763"/>
                  </a:lnTo>
                  <a:lnTo>
                    <a:pt x="366713" y="385691"/>
                  </a:lnTo>
                  <a:lnTo>
                    <a:pt x="369888" y="373936"/>
                  </a:lnTo>
                  <a:lnTo>
                    <a:pt x="373063" y="361863"/>
                  </a:lnTo>
                  <a:lnTo>
                    <a:pt x="376556" y="350108"/>
                  </a:lnTo>
                  <a:lnTo>
                    <a:pt x="380683" y="338671"/>
                  </a:lnTo>
                  <a:lnTo>
                    <a:pt x="384493" y="326916"/>
                  </a:lnTo>
                  <a:lnTo>
                    <a:pt x="388621" y="315796"/>
                  </a:lnTo>
                  <a:lnTo>
                    <a:pt x="393383" y="304359"/>
                  </a:lnTo>
                  <a:lnTo>
                    <a:pt x="398146" y="293239"/>
                  </a:lnTo>
                  <a:lnTo>
                    <a:pt x="403543" y="282755"/>
                  </a:lnTo>
                  <a:lnTo>
                    <a:pt x="408623" y="271636"/>
                  </a:lnTo>
                  <a:lnTo>
                    <a:pt x="414656" y="261151"/>
                  </a:lnTo>
                  <a:lnTo>
                    <a:pt x="420371" y="250667"/>
                  </a:lnTo>
                  <a:lnTo>
                    <a:pt x="426721" y="240183"/>
                  </a:lnTo>
                  <a:lnTo>
                    <a:pt x="432753" y="230017"/>
                  </a:lnTo>
                  <a:lnTo>
                    <a:pt x="439421" y="219850"/>
                  </a:lnTo>
                  <a:lnTo>
                    <a:pt x="446088" y="210001"/>
                  </a:lnTo>
                  <a:lnTo>
                    <a:pt x="453391" y="200153"/>
                  </a:lnTo>
                  <a:lnTo>
                    <a:pt x="460693" y="190939"/>
                  </a:lnTo>
                  <a:lnTo>
                    <a:pt x="467996" y="181408"/>
                  </a:lnTo>
                  <a:lnTo>
                    <a:pt x="475933" y="172195"/>
                  </a:lnTo>
                  <a:lnTo>
                    <a:pt x="483871" y="163299"/>
                  </a:lnTo>
                  <a:lnTo>
                    <a:pt x="491808" y="154403"/>
                  </a:lnTo>
                  <a:lnTo>
                    <a:pt x="500381" y="146143"/>
                  </a:lnTo>
                  <a:lnTo>
                    <a:pt x="508953" y="137565"/>
                  </a:lnTo>
                  <a:lnTo>
                    <a:pt x="517526" y="129305"/>
                  </a:lnTo>
                  <a:lnTo>
                    <a:pt x="526416" y="121680"/>
                  </a:lnTo>
                  <a:lnTo>
                    <a:pt x="535623" y="113738"/>
                  </a:lnTo>
                  <a:lnTo>
                    <a:pt x="545148" y="106113"/>
                  </a:lnTo>
                  <a:lnTo>
                    <a:pt x="554673" y="99123"/>
                  </a:lnTo>
                  <a:lnTo>
                    <a:pt x="564516" y="92134"/>
                  </a:lnTo>
                  <a:lnTo>
                    <a:pt x="574041" y="85462"/>
                  </a:lnTo>
                  <a:lnTo>
                    <a:pt x="584201" y="78473"/>
                  </a:lnTo>
                  <a:lnTo>
                    <a:pt x="594361" y="72119"/>
                  </a:lnTo>
                  <a:lnTo>
                    <a:pt x="604838" y="66082"/>
                  </a:lnTo>
                  <a:lnTo>
                    <a:pt x="615316" y="60046"/>
                  </a:lnTo>
                  <a:lnTo>
                    <a:pt x="625793" y="54645"/>
                  </a:lnTo>
                  <a:lnTo>
                    <a:pt x="636906" y="48926"/>
                  </a:lnTo>
                  <a:lnTo>
                    <a:pt x="647701" y="44161"/>
                  </a:lnTo>
                  <a:lnTo>
                    <a:pt x="658813" y="39395"/>
                  </a:lnTo>
                  <a:lnTo>
                    <a:pt x="670243" y="34630"/>
                  </a:lnTo>
                  <a:lnTo>
                    <a:pt x="681356" y="30182"/>
                  </a:lnTo>
                  <a:lnTo>
                    <a:pt x="693103" y="26052"/>
                  </a:lnTo>
                  <a:lnTo>
                    <a:pt x="704533" y="22239"/>
                  </a:lnTo>
                  <a:lnTo>
                    <a:pt x="716281" y="19062"/>
                  </a:lnTo>
                  <a:lnTo>
                    <a:pt x="728346" y="15568"/>
                  </a:lnTo>
                  <a:lnTo>
                    <a:pt x="740093" y="12708"/>
                  </a:lnTo>
                  <a:lnTo>
                    <a:pt x="752158" y="10167"/>
                  </a:lnTo>
                  <a:lnTo>
                    <a:pt x="764541" y="7625"/>
                  </a:lnTo>
                  <a:lnTo>
                    <a:pt x="776606" y="5719"/>
                  </a:lnTo>
                  <a:lnTo>
                    <a:pt x="788988" y="3813"/>
                  </a:lnTo>
                  <a:lnTo>
                    <a:pt x="801688" y="2542"/>
                  </a:lnTo>
                  <a:lnTo>
                    <a:pt x="814071" y="1271"/>
                  </a:lnTo>
                  <a:lnTo>
                    <a:pt x="826771" y="636"/>
                  </a:lnTo>
                  <a:lnTo>
                    <a:pt x="839471" y="0"/>
                  </a:lnTo>
                  <a:close/>
                </a:path>
              </a:pathLst>
            </a:custGeom>
            <a:solidFill>
              <a:srgbClr val="F7F7F7"/>
            </a:solidFill>
            <a:ln>
              <a:noFill/>
            </a:ln>
          </p:spPr>
          <p:txBody>
            <a:bodyPr anchor="ctr">
              <a:normAutofit fontScale="85000" lnSpcReduction="20000"/>
              <a:scene3d>
                <a:camera prst="orthographicFront"/>
                <a:lightRig rig="threePt" dir="t"/>
              </a:scene3d>
              <a:sp3d>
                <a:contourClr>
                  <a:srgbClr val="FFFFFF"/>
                </a:contourClr>
              </a:sp3d>
            </a:bodyPr>
            <a:lstStyle/>
            <a:p>
              <a:pPr algn="ctr" fontAlgn="base">
                <a:defRPr/>
              </a:pPr>
              <a:endParaRPr lang="zh-CN" altLang="en-US" sz="2400" strike="noStrike" noProof="1">
                <a:solidFill>
                  <a:srgbClr val="FFFFFF"/>
                </a:solidFill>
              </a:endParaRPr>
            </a:p>
          </p:txBody>
        </p:sp>
      </p:grpSp>
      <p:grpSp>
        <p:nvGrpSpPr>
          <p:cNvPr id="48143" name="组合 19"/>
          <p:cNvGrpSpPr/>
          <p:nvPr/>
        </p:nvGrpSpPr>
        <p:grpSpPr>
          <a:xfrm>
            <a:off x="7907338" y="798513"/>
            <a:ext cx="506412" cy="504825"/>
            <a:chOff x="1519237" y="1651743"/>
            <a:chExt cx="447675" cy="447675"/>
          </a:xfrm>
        </p:grpSpPr>
        <p:sp>
          <p:nvSpPr>
            <p:cNvPr id="21" name="椭圆 20"/>
            <p:cNvSpPr/>
            <p:nvPr/>
          </p:nvSpPr>
          <p:spPr>
            <a:xfrm>
              <a:off x="1519237" y="1651743"/>
              <a:ext cx="447675" cy="447675"/>
            </a:xfrm>
            <a:prstGeom prst="ellipse">
              <a:avLst/>
            </a:prstGeom>
            <a:solidFill>
              <a:schemeClr val="accent1">
                <a:lumMod val="50000"/>
              </a:schemeClr>
            </a:solidFill>
            <a:ln w="1905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lnSpc>
                  <a:spcPct val="80000"/>
                </a:lnSpc>
              </a:pPr>
              <a:endParaRPr lang="zh-CN" altLang="en-US" sz="2000">
                <a:solidFill>
                  <a:srgbClr val="FFFFFF"/>
                </a:solidFill>
                <a:latin typeface="Arial" panose="020B0604020202020204" pitchFamily="34" charset="0"/>
                <a:ea typeface="黑体" panose="02010609060101010101" charset="-122"/>
              </a:endParaRPr>
            </a:p>
          </p:txBody>
        </p:sp>
        <p:sp>
          <p:nvSpPr>
            <p:cNvPr id="22" name="KSO_Shape"/>
            <p:cNvSpPr/>
            <p:nvPr/>
          </p:nvSpPr>
          <p:spPr bwMode="auto">
            <a:xfrm>
              <a:off x="1621221" y="1704975"/>
              <a:ext cx="247650" cy="313481"/>
            </a:xfrm>
            <a:custGeom>
              <a:avLst/>
              <a:gdLst>
                <a:gd name="T0" fmla="*/ 508479 w 1679575"/>
                <a:gd name="T1" fmla="*/ 933537 h 2125662"/>
                <a:gd name="T2" fmla="*/ 645344 w 1679575"/>
                <a:gd name="T3" fmla="*/ 1004349 h 2125662"/>
                <a:gd name="T4" fmla="*/ 637947 w 1679575"/>
                <a:gd name="T5" fmla="*/ 1045870 h 2125662"/>
                <a:gd name="T6" fmla="*/ 629410 w 1679575"/>
                <a:gd name="T7" fmla="*/ 1095637 h 2125662"/>
                <a:gd name="T8" fmla="*/ 645913 w 1679575"/>
                <a:gd name="T9" fmla="*/ 1148533 h 2125662"/>
                <a:gd name="T10" fmla="*/ 923628 w 1679575"/>
                <a:gd name="T11" fmla="*/ 1679766 h 2125662"/>
                <a:gd name="T12" fmla="*/ 886068 w 1679575"/>
                <a:gd name="T13" fmla="*/ 1137442 h 2125662"/>
                <a:gd name="T14" fmla="*/ 896597 w 1679575"/>
                <a:gd name="T15" fmla="*/ 1083408 h 2125662"/>
                <a:gd name="T16" fmla="*/ 885214 w 1679575"/>
                <a:gd name="T17" fmla="*/ 1039044 h 2125662"/>
                <a:gd name="T18" fmla="*/ 917083 w 1679575"/>
                <a:gd name="T19" fmla="*/ 999799 h 2125662"/>
                <a:gd name="T20" fmla="*/ 1048543 w 1679575"/>
                <a:gd name="T21" fmla="*/ 927280 h 2125662"/>
                <a:gd name="T22" fmla="*/ 1168905 w 1679575"/>
                <a:gd name="T23" fmla="*/ 933822 h 2125662"/>
                <a:gd name="T24" fmla="*/ 1257397 w 1679575"/>
                <a:gd name="T25" fmla="*/ 1021128 h 2125662"/>
                <a:gd name="T26" fmla="*/ 1333655 w 1679575"/>
                <a:gd name="T27" fmla="*/ 1118957 h 2125662"/>
                <a:gd name="T28" fmla="*/ 1397392 w 1679575"/>
                <a:gd name="T29" fmla="*/ 1227592 h 2125662"/>
                <a:gd name="T30" fmla="*/ 1446903 w 1679575"/>
                <a:gd name="T31" fmla="*/ 1349025 h 2125662"/>
                <a:gd name="T32" fmla="*/ 1482186 w 1679575"/>
                <a:gd name="T33" fmla="*/ 1483540 h 2125662"/>
                <a:gd name="T34" fmla="*/ 1501820 w 1679575"/>
                <a:gd name="T35" fmla="*/ 1632274 h 2125662"/>
                <a:gd name="T36" fmla="*/ 1439790 w 1679575"/>
                <a:gd name="T37" fmla="*/ 1742331 h 2125662"/>
                <a:gd name="T38" fmla="*/ 1242601 w 1679575"/>
                <a:gd name="T39" fmla="*/ 1826794 h 2125662"/>
                <a:gd name="T40" fmla="*/ 1035738 w 1679575"/>
                <a:gd name="T41" fmla="*/ 1881112 h 2125662"/>
                <a:gd name="T42" fmla="*/ 822331 w 1679575"/>
                <a:gd name="T43" fmla="*/ 1904432 h 2125662"/>
                <a:gd name="T44" fmla="*/ 596403 w 1679575"/>
                <a:gd name="T45" fmla="*/ 1894194 h 2125662"/>
                <a:gd name="T46" fmla="*/ 373036 w 1679575"/>
                <a:gd name="T47" fmla="*/ 1847838 h 2125662"/>
                <a:gd name="T48" fmla="*/ 159344 w 1679575"/>
                <a:gd name="T49" fmla="*/ 1766788 h 2125662"/>
                <a:gd name="T50" fmla="*/ 0 w 1679575"/>
                <a:gd name="T51" fmla="*/ 1676354 h 2125662"/>
                <a:gd name="T52" fmla="*/ 15365 w 1679575"/>
                <a:gd name="T53" fmla="*/ 1518519 h 2125662"/>
                <a:gd name="T54" fmla="*/ 47234 w 1679575"/>
                <a:gd name="T55" fmla="*/ 1376611 h 2125662"/>
                <a:gd name="T56" fmla="*/ 94468 w 1679575"/>
                <a:gd name="T57" fmla="*/ 1249206 h 2125662"/>
                <a:gd name="T58" fmla="*/ 155930 w 1679575"/>
                <a:gd name="T59" fmla="*/ 1135735 h 2125662"/>
                <a:gd name="T60" fmla="*/ 230765 w 1679575"/>
                <a:gd name="T61" fmla="*/ 1035348 h 2125662"/>
                <a:gd name="T62" fmla="*/ 317835 w 1679575"/>
                <a:gd name="T63" fmla="*/ 946334 h 2125662"/>
                <a:gd name="T64" fmla="*/ 427669 w 1679575"/>
                <a:gd name="T65" fmla="*/ 860449 h 2125662"/>
                <a:gd name="T66" fmla="*/ 831848 w 1679575"/>
                <a:gd name="T67" fmla="*/ 5125 h 2125662"/>
                <a:gd name="T68" fmla="*/ 927152 w 1679575"/>
                <a:gd name="T69" fmla="*/ 31035 h 2125662"/>
                <a:gd name="T70" fmla="*/ 1013353 w 1679575"/>
                <a:gd name="T71" fmla="*/ 76590 h 2125662"/>
                <a:gd name="T72" fmla="*/ 1087035 w 1679575"/>
                <a:gd name="T73" fmla="*/ 138945 h 2125662"/>
                <a:gd name="T74" fmla="*/ 1145356 w 1679575"/>
                <a:gd name="T75" fmla="*/ 215250 h 2125662"/>
                <a:gd name="T76" fmla="*/ 1186607 w 1679575"/>
                <a:gd name="T77" fmla="*/ 303514 h 2125662"/>
                <a:gd name="T78" fmla="*/ 1207944 w 1679575"/>
                <a:gd name="T79" fmla="*/ 401174 h 2125662"/>
                <a:gd name="T80" fmla="*/ 1205383 w 1679575"/>
                <a:gd name="T81" fmla="*/ 513924 h 2125662"/>
                <a:gd name="T82" fmla="*/ 1172382 w 1679575"/>
                <a:gd name="T83" fmla="*/ 626673 h 2125662"/>
                <a:gd name="T84" fmla="*/ 1112924 w 1679575"/>
                <a:gd name="T85" fmla="*/ 725187 h 2125662"/>
                <a:gd name="T86" fmla="*/ 1030706 w 1679575"/>
                <a:gd name="T87" fmla="*/ 804625 h 2125662"/>
                <a:gd name="T88" fmla="*/ 915204 w 1679575"/>
                <a:gd name="T89" fmla="*/ 867264 h 2125662"/>
                <a:gd name="T90" fmla="*/ 837253 w 1679575"/>
                <a:gd name="T91" fmla="*/ 887764 h 2125662"/>
                <a:gd name="T92" fmla="*/ 753044 w 1679575"/>
                <a:gd name="T93" fmla="*/ 893458 h 2125662"/>
                <a:gd name="T94" fmla="*/ 658879 w 1679575"/>
                <a:gd name="T95" fmla="*/ 881215 h 2125662"/>
                <a:gd name="T96" fmla="*/ 572394 w 1679575"/>
                <a:gd name="T97" fmla="*/ 850180 h 2125662"/>
                <a:gd name="T98" fmla="*/ 494728 w 1679575"/>
                <a:gd name="T99" fmla="*/ 802917 h 2125662"/>
                <a:gd name="T100" fmla="*/ 424459 w 1679575"/>
                <a:gd name="T101" fmla="*/ 736576 h 2125662"/>
                <a:gd name="T102" fmla="*/ 366992 w 1679575"/>
                <a:gd name="T103" fmla="*/ 651159 h 2125662"/>
                <a:gd name="T104" fmla="*/ 330578 w 1679575"/>
                <a:gd name="T105" fmla="*/ 553500 h 2125662"/>
                <a:gd name="T106" fmla="*/ 317206 w 1679575"/>
                <a:gd name="T107" fmla="*/ 446729 h 2125662"/>
                <a:gd name="T108" fmla="*/ 328586 w 1679575"/>
                <a:gd name="T109" fmla="*/ 345653 h 2125662"/>
                <a:gd name="T110" fmla="*/ 361587 w 1679575"/>
                <a:gd name="T111" fmla="*/ 253403 h 2125662"/>
                <a:gd name="T112" fmla="*/ 412795 w 1679575"/>
                <a:gd name="T113" fmla="*/ 171118 h 2125662"/>
                <a:gd name="T114" fmla="*/ 479934 w 1679575"/>
                <a:gd name="T115" fmla="*/ 101931 h 2125662"/>
                <a:gd name="T116" fmla="*/ 560729 w 1679575"/>
                <a:gd name="T117" fmla="*/ 48972 h 2125662"/>
                <a:gd name="T118" fmla="*/ 652620 w 1679575"/>
                <a:gd name="T119" fmla="*/ 13952 h 2125662"/>
                <a:gd name="T120" fmla="*/ 752191 w 1679575"/>
                <a:gd name="T121" fmla="*/ 0 h 212566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679575" h="2125662">
                  <a:moveTo>
                    <a:pt x="481421" y="957262"/>
                  </a:moveTo>
                  <a:lnTo>
                    <a:pt x="484914" y="961070"/>
                  </a:lnTo>
                  <a:lnTo>
                    <a:pt x="490948" y="968686"/>
                  </a:lnTo>
                  <a:lnTo>
                    <a:pt x="497299" y="975667"/>
                  </a:lnTo>
                  <a:lnTo>
                    <a:pt x="510319" y="990264"/>
                  </a:lnTo>
                  <a:lnTo>
                    <a:pt x="523657" y="1003909"/>
                  </a:lnTo>
                  <a:lnTo>
                    <a:pt x="537947" y="1017237"/>
                  </a:lnTo>
                  <a:lnTo>
                    <a:pt x="552237" y="1029613"/>
                  </a:lnTo>
                  <a:lnTo>
                    <a:pt x="567480" y="1041671"/>
                  </a:lnTo>
                  <a:lnTo>
                    <a:pt x="583040" y="1053095"/>
                  </a:lnTo>
                  <a:lnTo>
                    <a:pt x="598601" y="1063884"/>
                  </a:lnTo>
                  <a:lnTo>
                    <a:pt x="615114" y="1074039"/>
                  </a:lnTo>
                  <a:lnTo>
                    <a:pt x="631627" y="1083558"/>
                  </a:lnTo>
                  <a:lnTo>
                    <a:pt x="649093" y="1092126"/>
                  </a:lnTo>
                  <a:lnTo>
                    <a:pt x="666241" y="1100377"/>
                  </a:lnTo>
                  <a:lnTo>
                    <a:pt x="684025" y="1107993"/>
                  </a:lnTo>
                  <a:lnTo>
                    <a:pt x="701808" y="1114657"/>
                  </a:lnTo>
                  <a:lnTo>
                    <a:pt x="720226" y="1120686"/>
                  </a:lnTo>
                  <a:lnTo>
                    <a:pt x="738645" y="1125763"/>
                  </a:lnTo>
                  <a:lnTo>
                    <a:pt x="734517" y="1130840"/>
                  </a:lnTo>
                  <a:lnTo>
                    <a:pt x="730706" y="1135283"/>
                  </a:lnTo>
                  <a:lnTo>
                    <a:pt x="727213" y="1140043"/>
                  </a:lnTo>
                  <a:lnTo>
                    <a:pt x="723402" y="1145437"/>
                  </a:lnTo>
                  <a:lnTo>
                    <a:pt x="720544" y="1150515"/>
                  </a:lnTo>
                  <a:lnTo>
                    <a:pt x="717368" y="1155909"/>
                  </a:lnTo>
                  <a:lnTo>
                    <a:pt x="714510" y="1161304"/>
                  </a:lnTo>
                  <a:lnTo>
                    <a:pt x="711970" y="1167016"/>
                  </a:lnTo>
                  <a:lnTo>
                    <a:pt x="710064" y="1172410"/>
                  </a:lnTo>
                  <a:lnTo>
                    <a:pt x="708159" y="1178439"/>
                  </a:lnTo>
                  <a:lnTo>
                    <a:pt x="706254" y="1184151"/>
                  </a:lnTo>
                  <a:lnTo>
                    <a:pt x="704983" y="1190498"/>
                  </a:lnTo>
                  <a:lnTo>
                    <a:pt x="704031" y="1196210"/>
                  </a:lnTo>
                  <a:lnTo>
                    <a:pt x="702761" y="1202556"/>
                  </a:lnTo>
                  <a:lnTo>
                    <a:pt x="702443" y="1208903"/>
                  </a:lnTo>
                  <a:lnTo>
                    <a:pt x="702125" y="1215249"/>
                  </a:lnTo>
                  <a:lnTo>
                    <a:pt x="702443" y="1222548"/>
                  </a:lnTo>
                  <a:lnTo>
                    <a:pt x="703078" y="1229529"/>
                  </a:lnTo>
                  <a:lnTo>
                    <a:pt x="704348" y="1236510"/>
                  </a:lnTo>
                  <a:lnTo>
                    <a:pt x="705619" y="1243174"/>
                  </a:lnTo>
                  <a:lnTo>
                    <a:pt x="707206" y="1249838"/>
                  </a:lnTo>
                  <a:lnTo>
                    <a:pt x="709112" y="1256819"/>
                  </a:lnTo>
                  <a:lnTo>
                    <a:pt x="711652" y="1263166"/>
                  </a:lnTo>
                  <a:lnTo>
                    <a:pt x="714193" y="1269512"/>
                  </a:lnTo>
                  <a:lnTo>
                    <a:pt x="717686" y="1275542"/>
                  </a:lnTo>
                  <a:lnTo>
                    <a:pt x="720861" y="1281571"/>
                  </a:lnTo>
                  <a:lnTo>
                    <a:pt x="724355" y="1287283"/>
                  </a:lnTo>
                  <a:lnTo>
                    <a:pt x="728483" y="1292995"/>
                  </a:lnTo>
                  <a:lnTo>
                    <a:pt x="732611" y="1298389"/>
                  </a:lnTo>
                  <a:lnTo>
                    <a:pt x="737057" y="1303784"/>
                  </a:lnTo>
                  <a:lnTo>
                    <a:pt x="742138" y="1308861"/>
                  </a:lnTo>
                  <a:lnTo>
                    <a:pt x="746901" y="1313304"/>
                  </a:lnTo>
                  <a:lnTo>
                    <a:pt x="672275" y="1874339"/>
                  </a:lnTo>
                  <a:lnTo>
                    <a:pt x="854237" y="2050773"/>
                  </a:lnTo>
                  <a:lnTo>
                    <a:pt x="1030800" y="1874339"/>
                  </a:lnTo>
                  <a:lnTo>
                    <a:pt x="956173" y="1313304"/>
                  </a:lnTo>
                  <a:lnTo>
                    <a:pt x="961572" y="1308544"/>
                  </a:lnTo>
                  <a:lnTo>
                    <a:pt x="966018" y="1303466"/>
                  </a:lnTo>
                  <a:lnTo>
                    <a:pt x="970781" y="1298072"/>
                  </a:lnTo>
                  <a:lnTo>
                    <a:pt x="974910" y="1292995"/>
                  </a:lnTo>
                  <a:lnTo>
                    <a:pt x="978720" y="1286965"/>
                  </a:lnTo>
                  <a:lnTo>
                    <a:pt x="982531" y="1281571"/>
                  </a:lnTo>
                  <a:lnTo>
                    <a:pt x="986024" y="1275224"/>
                  </a:lnTo>
                  <a:lnTo>
                    <a:pt x="988882" y="1269195"/>
                  </a:lnTo>
                  <a:lnTo>
                    <a:pt x="991423" y="1262849"/>
                  </a:lnTo>
                  <a:lnTo>
                    <a:pt x="994281" y="1256502"/>
                  </a:lnTo>
                  <a:lnTo>
                    <a:pt x="996186" y="1249838"/>
                  </a:lnTo>
                  <a:lnTo>
                    <a:pt x="997774" y="1243174"/>
                  </a:lnTo>
                  <a:lnTo>
                    <a:pt x="999044" y="1236510"/>
                  </a:lnTo>
                  <a:lnTo>
                    <a:pt x="999997" y="1229212"/>
                  </a:lnTo>
                  <a:lnTo>
                    <a:pt x="1000632" y="1222548"/>
                  </a:lnTo>
                  <a:lnTo>
                    <a:pt x="1000632" y="1215249"/>
                  </a:lnTo>
                  <a:lnTo>
                    <a:pt x="1000632" y="1208903"/>
                  </a:lnTo>
                  <a:lnTo>
                    <a:pt x="1000314" y="1203191"/>
                  </a:lnTo>
                  <a:lnTo>
                    <a:pt x="999679" y="1197479"/>
                  </a:lnTo>
                  <a:lnTo>
                    <a:pt x="998727" y="1191767"/>
                  </a:lnTo>
                  <a:lnTo>
                    <a:pt x="997456" y="1186055"/>
                  </a:lnTo>
                  <a:lnTo>
                    <a:pt x="996186" y="1180661"/>
                  </a:lnTo>
                  <a:lnTo>
                    <a:pt x="994598" y="1175266"/>
                  </a:lnTo>
                  <a:lnTo>
                    <a:pt x="992375" y="1169872"/>
                  </a:lnTo>
                  <a:lnTo>
                    <a:pt x="990152" y="1164794"/>
                  </a:lnTo>
                  <a:lnTo>
                    <a:pt x="987929" y="1159400"/>
                  </a:lnTo>
                  <a:lnTo>
                    <a:pt x="985389" y="1154640"/>
                  </a:lnTo>
                  <a:lnTo>
                    <a:pt x="982849" y="1149563"/>
                  </a:lnTo>
                  <a:lnTo>
                    <a:pt x="979355" y="1144803"/>
                  </a:lnTo>
                  <a:lnTo>
                    <a:pt x="976497" y="1139725"/>
                  </a:lnTo>
                  <a:lnTo>
                    <a:pt x="973004" y="1135283"/>
                  </a:lnTo>
                  <a:lnTo>
                    <a:pt x="969829" y="1130840"/>
                  </a:lnTo>
                  <a:lnTo>
                    <a:pt x="987612" y="1126398"/>
                  </a:lnTo>
                  <a:lnTo>
                    <a:pt x="1005713" y="1121320"/>
                  </a:lnTo>
                  <a:lnTo>
                    <a:pt x="1023496" y="1115609"/>
                  </a:lnTo>
                  <a:lnTo>
                    <a:pt x="1041280" y="1109262"/>
                  </a:lnTo>
                  <a:lnTo>
                    <a:pt x="1058428" y="1101963"/>
                  </a:lnTo>
                  <a:lnTo>
                    <a:pt x="1075576" y="1094665"/>
                  </a:lnTo>
                  <a:lnTo>
                    <a:pt x="1092089" y="1086097"/>
                  </a:lnTo>
                  <a:lnTo>
                    <a:pt x="1108602" y="1076895"/>
                  </a:lnTo>
                  <a:lnTo>
                    <a:pt x="1124480" y="1067375"/>
                  </a:lnTo>
                  <a:lnTo>
                    <a:pt x="1140041" y="1056903"/>
                  </a:lnTo>
                  <a:lnTo>
                    <a:pt x="1155601" y="1046114"/>
                  </a:lnTo>
                  <a:lnTo>
                    <a:pt x="1170209" y="1034690"/>
                  </a:lnTo>
                  <a:lnTo>
                    <a:pt x="1184817" y="1022632"/>
                  </a:lnTo>
                  <a:lnTo>
                    <a:pt x="1198472" y="1009938"/>
                  </a:lnTo>
                  <a:lnTo>
                    <a:pt x="1211809" y="996928"/>
                  </a:lnTo>
                  <a:lnTo>
                    <a:pt x="1225147" y="983283"/>
                  </a:lnTo>
                  <a:lnTo>
                    <a:pt x="1228640" y="979792"/>
                  </a:lnTo>
                  <a:lnTo>
                    <a:pt x="1232451" y="982966"/>
                  </a:lnTo>
                  <a:lnTo>
                    <a:pt x="1257220" y="1002005"/>
                  </a:lnTo>
                  <a:lnTo>
                    <a:pt x="1281037" y="1021680"/>
                  </a:lnTo>
                  <a:lnTo>
                    <a:pt x="1304537" y="1041989"/>
                  </a:lnTo>
                  <a:lnTo>
                    <a:pt x="1316604" y="1052143"/>
                  </a:lnTo>
                  <a:lnTo>
                    <a:pt x="1327719" y="1062615"/>
                  </a:lnTo>
                  <a:lnTo>
                    <a:pt x="1338833" y="1073404"/>
                  </a:lnTo>
                  <a:lnTo>
                    <a:pt x="1349948" y="1084193"/>
                  </a:lnTo>
                  <a:lnTo>
                    <a:pt x="1361062" y="1094982"/>
                  </a:lnTo>
                  <a:lnTo>
                    <a:pt x="1371860" y="1105771"/>
                  </a:lnTo>
                  <a:lnTo>
                    <a:pt x="1382339" y="1116561"/>
                  </a:lnTo>
                  <a:lnTo>
                    <a:pt x="1392818" y="1127984"/>
                  </a:lnTo>
                  <a:lnTo>
                    <a:pt x="1403298" y="1139408"/>
                  </a:lnTo>
                  <a:lnTo>
                    <a:pt x="1413460" y="1150832"/>
                  </a:lnTo>
                  <a:lnTo>
                    <a:pt x="1423304" y="1162573"/>
                  </a:lnTo>
                  <a:lnTo>
                    <a:pt x="1433149" y="1174314"/>
                  </a:lnTo>
                  <a:lnTo>
                    <a:pt x="1442675" y="1186373"/>
                  </a:lnTo>
                  <a:lnTo>
                    <a:pt x="1452202" y="1198748"/>
                  </a:lnTo>
                  <a:lnTo>
                    <a:pt x="1461411" y="1210807"/>
                  </a:lnTo>
                  <a:lnTo>
                    <a:pt x="1470621" y="1223183"/>
                  </a:lnTo>
                  <a:lnTo>
                    <a:pt x="1479830" y="1235876"/>
                  </a:lnTo>
                  <a:lnTo>
                    <a:pt x="1488404" y="1248569"/>
                  </a:lnTo>
                  <a:lnTo>
                    <a:pt x="1496978" y="1261262"/>
                  </a:lnTo>
                  <a:lnTo>
                    <a:pt x="1505552" y="1274272"/>
                  </a:lnTo>
                  <a:lnTo>
                    <a:pt x="1513809" y="1287600"/>
                  </a:lnTo>
                  <a:lnTo>
                    <a:pt x="1521748" y="1300611"/>
                  </a:lnTo>
                  <a:lnTo>
                    <a:pt x="1529687" y="1314573"/>
                  </a:lnTo>
                  <a:lnTo>
                    <a:pt x="1537308" y="1328218"/>
                  </a:lnTo>
                  <a:lnTo>
                    <a:pt x="1544930" y="1341863"/>
                  </a:lnTo>
                  <a:lnTo>
                    <a:pt x="1552234" y="1355826"/>
                  </a:lnTo>
                  <a:lnTo>
                    <a:pt x="1559537" y="1369788"/>
                  </a:lnTo>
                  <a:lnTo>
                    <a:pt x="1566206" y="1384385"/>
                  </a:lnTo>
                  <a:lnTo>
                    <a:pt x="1573193" y="1398982"/>
                  </a:lnTo>
                  <a:lnTo>
                    <a:pt x="1579544" y="1413579"/>
                  </a:lnTo>
                  <a:lnTo>
                    <a:pt x="1586213" y="1428176"/>
                  </a:lnTo>
                  <a:lnTo>
                    <a:pt x="1592246" y="1443725"/>
                  </a:lnTo>
                  <a:lnTo>
                    <a:pt x="1598280" y="1458640"/>
                  </a:lnTo>
                  <a:lnTo>
                    <a:pt x="1603996" y="1473871"/>
                  </a:lnTo>
                  <a:lnTo>
                    <a:pt x="1609712" y="1489738"/>
                  </a:lnTo>
                  <a:lnTo>
                    <a:pt x="1614793" y="1505287"/>
                  </a:lnTo>
                  <a:lnTo>
                    <a:pt x="1620191" y="1521153"/>
                  </a:lnTo>
                  <a:lnTo>
                    <a:pt x="1624955" y="1537337"/>
                  </a:lnTo>
                  <a:lnTo>
                    <a:pt x="1630036" y="1553521"/>
                  </a:lnTo>
                  <a:lnTo>
                    <a:pt x="1634482" y="1570339"/>
                  </a:lnTo>
                  <a:lnTo>
                    <a:pt x="1638610" y="1586840"/>
                  </a:lnTo>
                  <a:lnTo>
                    <a:pt x="1643056" y="1603976"/>
                  </a:lnTo>
                  <a:lnTo>
                    <a:pt x="1646867" y="1620794"/>
                  </a:lnTo>
                  <a:lnTo>
                    <a:pt x="1650677" y="1637930"/>
                  </a:lnTo>
                  <a:lnTo>
                    <a:pt x="1654170" y="1655383"/>
                  </a:lnTo>
                  <a:lnTo>
                    <a:pt x="1657664" y="1673153"/>
                  </a:lnTo>
                  <a:lnTo>
                    <a:pt x="1660522" y="1690923"/>
                  </a:lnTo>
                  <a:lnTo>
                    <a:pt x="1663697" y="1709011"/>
                  </a:lnTo>
                  <a:lnTo>
                    <a:pt x="1666238" y="1727099"/>
                  </a:lnTo>
                  <a:lnTo>
                    <a:pt x="1668461" y="1745821"/>
                  </a:lnTo>
                  <a:lnTo>
                    <a:pt x="1670684" y="1764226"/>
                  </a:lnTo>
                  <a:lnTo>
                    <a:pt x="1672589" y="1783266"/>
                  </a:lnTo>
                  <a:lnTo>
                    <a:pt x="1674177" y="1802305"/>
                  </a:lnTo>
                  <a:lnTo>
                    <a:pt x="1676082" y="1821345"/>
                  </a:lnTo>
                  <a:lnTo>
                    <a:pt x="1677352" y="1841019"/>
                  </a:lnTo>
                  <a:lnTo>
                    <a:pt x="1678305" y="1860694"/>
                  </a:lnTo>
                  <a:lnTo>
                    <a:pt x="1679258" y="1880368"/>
                  </a:lnTo>
                  <a:lnTo>
                    <a:pt x="1679575" y="1900677"/>
                  </a:lnTo>
                  <a:lnTo>
                    <a:pt x="1679575" y="1903850"/>
                  </a:lnTo>
                  <a:lnTo>
                    <a:pt x="1677035" y="1905437"/>
                  </a:lnTo>
                  <a:lnTo>
                    <a:pt x="1653853" y="1918765"/>
                  </a:lnTo>
                  <a:lnTo>
                    <a:pt x="1630353" y="1931775"/>
                  </a:lnTo>
                  <a:lnTo>
                    <a:pt x="1606854" y="1944151"/>
                  </a:lnTo>
                  <a:lnTo>
                    <a:pt x="1583037" y="1956209"/>
                  </a:lnTo>
                  <a:lnTo>
                    <a:pt x="1558902" y="1967950"/>
                  </a:lnTo>
                  <a:lnTo>
                    <a:pt x="1534768" y="1979374"/>
                  </a:lnTo>
                  <a:lnTo>
                    <a:pt x="1510316" y="1990163"/>
                  </a:lnTo>
                  <a:lnTo>
                    <a:pt x="1485864" y="2000635"/>
                  </a:lnTo>
                  <a:lnTo>
                    <a:pt x="1461411" y="2010790"/>
                  </a:lnTo>
                  <a:lnTo>
                    <a:pt x="1436642" y="2020627"/>
                  </a:lnTo>
                  <a:lnTo>
                    <a:pt x="1411872" y="2029512"/>
                  </a:lnTo>
                  <a:lnTo>
                    <a:pt x="1386785" y="2038397"/>
                  </a:lnTo>
                  <a:lnTo>
                    <a:pt x="1361380" y="2046965"/>
                  </a:lnTo>
                  <a:lnTo>
                    <a:pt x="1335975" y="2054581"/>
                  </a:lnTo>
                  <a:lnTo>
                    <a:pt x="1310570" y="2062514"/>
                  </a:lnTo>
                  <a:lnTo>
                    <a:pt x="1285166" y="2069495"/>
                  </a:lnTo>
                  <a:lnTo>
                    <a:pt x="1259443" y="2076159"/>
                  </a:lnTo>
                  <a:lnTo>
                    <a:pt x="1233403" y="2082506"/>
                  </a:lnTo>
                  <a:lnTo>
                    <a:pt x="1207681" y="2088535"/>
                  </a:lnTo>
                  <a:lnTo>
                    <a:pt x="1181959" y="2093929"/>
                  </a:lnTo>
                  <a:lnTo>
                    <a:pt x="1155919" y="2099007"/>
                  </a:lnTo>
                  <a:lnTo>
                    <a:pt x="1129561" y="2103767"/>
                  </a:lnTo>
                  <a:lnTo>
                    <a:pt x="1103204" y="2107892"/>
                  </a:lnTo>
                  <a:lnTo>
                    <a:pt x="1077164" y="2111382"/>
                  </a:lnTo>
                  <a:lnTo>
                    <a:pt x="1050806" y="2114873"/>
                  </a:lnTo>
                  <a:lnTo>
                    <a:pt x="1024131" y="2117729"/>
                  </a:lnTo>
                  <a:lnTo>
                    <a:pt x="997774" y="2119950"/>
                  </a:lnTo>
                  <a:lnTo>
                    <a:pt x="971099" y="2121854"/>
                  </a:lnTo>
                  <a:lnTo>
                    <a:pt x="944424" y="2123441"/>
                  </a:lnTo>
                  <a:lnTo>
                    <a:pt x="917749" y="2125028"/>
                  </a:lnTo>
                  <a:lnTo>
                    <a:pt x="891074" y="2125662"/>
                  </a:lnTo>
                  <a:lnTo>
                    <a:pt x="864399" y="2125662"/>
                  </a:lnTo>
                  <a:lnTo>
                    <a:pt x="835818" y="2125662"/>
                  </a:lnTo>
                  <a:lnTo>
                    <a:pt x="807238" y="2124710"/>
                  </a:lnTo>
                  <a:lnTo>
                    <a:pt x="778657" y="2123124"/>
                  </a:lnTo>
                  <a:lnTo>
                    <a:pt x="750395" y="2121537"/>
                  </a:lnTo>
                  <a:lnTo>
                    <a:pt x="722132" y="2119316"/>
                  </a:lnTo>
                  <a:lnTo>
                    <a:pt x="693869" y="2116777"/>
                  </a:lnTo>
                  <a:lnTo>
                    <a:pt x="665606" y="2113604"/>
                  </a:lnTo>
                  <a:lnTo>
                    <a:pt x="637661" y="2109478"/>
                  </a:lnTo>
                  <a:lnTo>
                    <a:pt x="609398" y="2105353"/>
                  </a:lnTo>
                  <a:lnTo>
                    <a:pt x="581453" y="2100593"/>
                  </a:lnTo>
                  <a:lnTo>
                    <a:pt x="553825" y="2095199"/>
                  </a:lnTo>
                  <a:lnTo>
                    <a:pt x="525880" y="2089487"/>
                  </a:lnTo>
                  <a:lnTo>
                    <a:pt x="498252" y="2083458"/>
                  </a:lnTo>
                  <a:lnTo>
                    <a:pt x="470624" y="2076476"/>
                  </a:lnTo>
                  <a:lnTo>
                    <a:pt x="443314" y="2069495"/>
                  </a:lnTo>
                  <a:lnTo>
                    <a:pt x="416321" y="2061879"/>
                  </a:lnTo>
                  <a:lnTo>
                    <a:pt x="389011" y="2053629"/>
                  </a:lnTo>
                  <a:lnTo>
                    <a:pt x="362019" y="2045378"/>
                  </a:lnTo>
                  <a:lnTo>
                    <a:pt x="335343" y="2036176"/>
                  </a:lnTo>
                  <a:lnTo>
                    <a:pt x="308668" y="2026656"/>
                  </a:lnTo>
                  <a:lnTo>
                    <a:pt x="282311" y="2016502"/>
                  </a:lnTo>
                  <a:lnTo>
                    <a:pt x="255953" y="2006030"/>
                  </a:lnTo>
                  <a:lnTo>
                    <a:pt x="229913" y="1994923"/>
                  </a:lnTo>
                  <a:lnTo>
                    <a:pt x="203556" y="1983499"/>
                  </a:lnTo>
                  <a:lnTo>
                    <a:pt x="177833" y="1971441"/>
                  </a:lnTo>
                  <a:lnTo>
                    <a:pt x="152429" y="1959065"/>
                  </a:lnTo>
                  <a:lnTo>
                    <a:pt x="127024" y="1946372"/>
                  </a:lnTo>
                  <a:lnTo>
                    <a:pt x="101619" y="1933044"/>
                  </a:lnTo>
                  <a:lnTo>
                    <a:pt x="76532" y="1919399"/>
                  </a:lnTo>
                  <a:lnTo>
                    <a:pt x="51762" y="1905437"/>
                  </a:lnTo>
                  <a:lnTo>
                    <a:pt x="27310" y="1890523"/>
                  </a:lnTo>
                  <a:lnTo>
                    <a:pt x="2858" y="1875291"/>
                  </a:lnTo>
                  <a:lnTo>
                    <a:pt x="0" y="1888301"/>
                  </a:lnTo>
                  <a:lnTo>
                    <a:pt x="0" y="1870531"/>
                  </a:lnTo>
                  <a:lnTo>
                    <a:pt x="952" y="1850222"/>
                  </a:lnTo>
                  <a:lnTo>
                    <a:pt x="2223" y="1829913"/>
                  </a:lnTo>
                  <a:lnTo>
                    <a:pt x="3493" y="1809604"/>
                  </a:lnTo>
                  <a:lnTo>
                    <a:pt x="5398" y="1790247"/>
                  </a:lnTo>
                  <a:lnTo>
                    <a:pt x="6986" y="1770573"/>
                  </a:lnTo>
                  <a:lnTo>
                    <a:pt x="9209" y="1750898"/>
                  </a:lnTo>
                  <a:lnTo>
                    <a:pt x="11749" y="1732176"/>
                  </a:lnTo>
                  <a:lnTo>
                    <a:pt x="14290" y="1713136"/>
                  </a:lnTo>
                  <a:lnTo>
                    <a:pt x="17148" y="1694414"/>
                  </a:lnTo>
                  <a:lnTo>
                    <a:pt x="20006" y="1676009"/>
                  </a:lnTo>
                  <a:lnTo>
                    <a:pt x="23499" y="1657604"/>
                  </a:lnTo>
                  <a:lnTo>
                    <a:pt x="26992" y="1639834"/>
                  </a:lnTo>
                  <a:lnTo>
                    <a:pt x="30486" y="1621746"/>
                  </a:lnTo>
                  <a:lnTo>
                    <a:pt x="34931" y="1604293"/>
                  </a:lnTo>
                  <a:lnTo>
                    <a:pt x="38742" y="1586840"/>
                  </a:lnTo>
                  <a:lnTo>
                    <a:pt x="43188" y="1569704"/>
                  </a:lnTo>
                  <a:lnTo>
                    <a:pt x="47951" y="1552569"/>
                  </a:lnTo>
                  <a:lnTo>
                    <a:pt x="52715" y="1536068"/>
                  </a:lnTo>
                  <a:lnTo>
                    <a:pt x="57796" y="1519249"/>
                  </a:lnTo>
                  <a:lnTo>
                    <a:pt x="62877" y="1503066"/>
                  </a:lnTo>
                  <a:lnTo>
                    <a:pt x="68593" y="1486564"/>
                  </a:lnTo>
                  <a:lnTo>
                    <a:pt x="73991" y="1470698"/>
                  </a:lnTo>
                  <a:lnTo>
                    <a:pt x="80025" y="1455149"/>
                  </a:lnTo>
                  <a:lnTo>
                    <a:pt x="86059" y="1439283"/>
                  </a:lnTo>
                  <a:lnTo>
                    <a:pt x="92410" y="1424051"/>
                  </a:lnTo>
                  <a:lnTo>
                    <a:pt x="98761" y="1409137"/>
                  </a:lnTo>
                  <a:lnTo>
                    <a:pt x="105430" y="1393905"/>
                  </a:lnTo>
                  <a:lnTo>
                    <a:pt x="112098" y="1378990"/>
                  </a:lnTo>
                  <a:lnTo>
                    <a:pt x="119402" y="1364393"/>
                  </a:lnTo>
                  <a:lnTo>
                    <a:pt x="126706" y="1350114"/>
                  </a:lnTo>
                  <a:lnTo>
                    <a:pt x="134010" y="1335834"/>
                  </a:lnTo>
                  <a:lnTo>
                    <a:pt x="141632" y="1321871"/>
                  </a:lnTo>
                  <a:lnTo>
                    <a:pt x="149571" y="1307909"/>
                  </a:lnTo>
                  <a:lnTo>
                    <a:pt x="157510" y="1294264"/>
                  </a:lnTo>
                  <a:lnTo>
                    <a:pt x="165766" y="1280936"/>
                  </a:lnTo>
                  <a:lnTo>
                    <a:pt x="174023" y="1267291"/>
                  </a:lnTo>
                  <a:lnTo>
                    <a:pt x="182597" y="1253963"/>
                  </a:lnTo>
                  <a:lnTo>
                    <a:pt x="191171" y="1241270"/>
                  </a:lnTo>
                  <a:lnTo>
                    <a:pt x="200380" y="1228260"/>
                  </a:lnTo>
                  <a:lnTo>
                    <a:pt x="209589" y="1215884"/>
                  </a:lnTo>
                  <a:lnTo>
                    <a:pt x="218799" y="1203191"/>
                  </a:lnTo>
                  <a:lnTo>
                    <a:pt x="228008" y="1191133"/>
                  </a:lnTo>
                  <a:lnTo>
                    <a:pt x="237852" y="1178757"/>
                  </a:lnTo>
                  <a:lnTo>
                    <a:pt x="247697" y="1167016"/>
                  </a:lnTo>
                  <a:lnTo>
                    <a:pt x="257541" y="1155275"/>
                  </a:lnTo>
                  <a:lnTo>
                    <a:pt x="267703" y="1143533"/>
                  </a:lnTo>
                  <a:lnTo>
                    <a:pt x="278182" y="1132110"/>
                  </a:lnTo>
                  <a:lnTo>
                    <a:pt x="288662" y="1120686"/>
                  </a:lnTo>
                  <a:lnTo>
                    <a:pt x="298824" y="1109579"/>
                  </a:lnTo>
                  <a:lnTo>
                    <a:pt x="309938" y="1098473"/>
                  </a:lnTo>
                  <a:lnTo>
                    <a:pt x="320735" y="1087684"/>
                  </a:lnTo>
                  <a:lnTo>
                    <a:pt x="331850" y="1076895"/>
                  </a:lnTo>
                  <a:lnTo>
                    <a:pt x="343282" y="1066423"/>
                  </a:lnTo>
                  <a:lnTo>
                    <a:pt x="354715" y="1055951"/>
                  </a:lnTo>
                  <a:lnTo>
                    <a:pt x="366147" y="1045797"/>
                  </a:lnTo>
                  <a:lnTo>
                    <a:pt x="377897" y="1035642"/>
                  </a:lnTo>
                  <a:lnTo>
                    <a:pt x="389964" y="1025805"/>
                  </a:lnTo>
                  <a:lnTo>
                    <a:pt x="401714" y="1015968"/>
                  </a:lnTo>
                  <a:lnTo>
                    <a:pt x="414099" y="1006448"/>
                  </a:lnTo>
                  <a:lnTo>
                    <a:pt x="426801" y="996928"/>
                  </a:lnTo>
                  <a:lnTo>
                    <a:pt x="439186" y="987408"/>
                  </a:lnTo>
                  <a:lnTo>
                    <a:pt x="451571" y="977888"/>
                  </a:lnTo>
                  <a:lnTo>
                    <a:pt x="477293" y="960118"/>
                  </a:lnTo>
                  <a:lnTo>
                    <a:pt x="481421" y="957262"/>
                  </a:lnTo>
                  <a:close/>
                  <a:moveTo>
                    <a:pt x="839471" y="0"/>
                  </a:moveTo>
                  <a:lnTo>
                    <a:pt x="852171" y="0"/>
                  </a:lnTo>
                  <a:lnTo>
                    <a:pt x="865506" y="0"/>
                  </a:lnTo>
                  <a:lnTo>
                    <a:pt x="878206" y="636"/>
                  </a:lnTo>
                  <a:lnTo>
                    <a:pt x="890906" y="1271"/>
                  </a:lnTo>
                  <a:lnTo>
                    <a:pt x="903288" y="2542"/>
                  </a:lnTo>
                  <a:lnTo>
                    <a:pt x="915988" y="3813"/>
                  </a:lnTo>
                  <a:lnTo>
                    <a:pt x="928371" y="5719"/>
                  </a:lnTo>
                  <a:lnTo>
                    <a:pt x="940436" y="7943"/>
                  </a:lnTo>
                  <a:lnTo>
                    <a:pt x="952818" y="10167"/>
                  </a:lnTo>
                  <a:lnTo>
                    <a:pt x="964883" y="12708"/>
                  </a:lnTo>
                  <a:lnTo>
                    <a:pt x="976631" y="15568"/>
                  </a:lnTo>
                  <a:lnTo>
                    <a:pt x="988696" y="19062"/>
                  </a:lnTo>
                  <a:lnTo>
                    <a:pt x="1000443" y="22239"/>
                  </a:lnTo>
                  <a:lnTo>
                    <a:pt x="1011873" y="26052"/>
                  </a:lnTo>
                  <a:lnTo>
                    <a:pt x="1023621" y="30182"/>
                  </a:lnTo>
                  <a:lnTo>
                    <a:pt x="1034733" y="34630"/>
                  </a:lnTo>
                  <a:lnTo>
                    <a:pt x="1046163" y="39395"/>
                  </a:lnTo>
                  <a:lnTo>
                    <a:pt x="1057276" y="44161"/>
                  </a:lnTo>
                  <a:lnTo>
                    <a:pt x="1068388" y="48926"/>
                  </a:lnTo>
                  <a:lnTo>
                    <a:pt x="1079183" y="54645"/>
                  </a:lnTo>
                  <a:lnTo>
                    <a:pt x="1089661" y="60046"/>
                  </a:lnTo>
                  <a:lnTo>
                    <a:pt x="1100456" y="66082"/>
                  </a:lnTo>
                  <a:lnTo>
                    <a:pt x="1110616" y="72119"/>
                  </a:lnTo>
                  <a:lnTo>
                    <a:pt x="1120776" y="78790"/>
                  </a:lnTo>
                  <a:lnTo>
                    <a:pt x="1130936" y="85462"/>
                  </a:lnTo>
                  <a:lnTo>
                    <a:pt x="1140461" y="92134"/>
                  </a:lnTo>
                  <a:lnTo>
                    <a:pt x="1150303" y="99123"/>
                  </a:lnTo>
                  <a:lnTo>
                    <a:pt x="1159828" y="106430"/>
                  </a:lnTo>
                  <a:lnTo>
                    <a:pt x="1169353" y="114055"/>
                  </a:lnTo>
                  <a:lnTo>
                    <a:pt x="1178561" y="121680"/>
                  </a:lnTo>
                  <a:lnTo>
                    <a:pt x="1187133" y="129623"/>
                  </a:lnTo>
                  <a:lnTo>
                    <a:pt x="1196023" y="137883"/>
                  </a:lnTo>
                  <a:lnTo>
                    <a:pt x="1204596" y="146143"/>
                  </a:lnTo>
                  <a:lnTo>
                    <a:pt x="1213168" y="155039"/>
                  </a:lnTo>
                  <a:lnTo>
                    <a:pt x="1221106" y="163299"/>
                  </a:lnTo>
                  <a:lnTo>
                    <a:pt x="1229043" y="172513"/>
                  </a:lnTo>
                  <a:lnTo>
                    <a:pt x="1236981" y="181726"/>
                  </a:lnTo>
                  <a:lnTo>
                    <a:pt x="1244283" y="190939"/>
                  </a:lnTo>
                  <a:lnTo>
                    <a:pt x="1251586" y="200153"/>
                  </a:lnTo>
                  <a:lnTo>
                    <a:pt x="1258888" y="210001"/>
                  </a:lnTo>
                  <a:lnTo>
                    <a:pt x="1265556" y="219850"/>
                  </a:lnTo>
                  <a:lnTo>
                    <a:pt x="1272223" y="230017"/>
                  </a:lnTo>
                  <a:lnTo>
                    <a:pt x="1278256" y="240183"/>
                  </a:lnTo>
                  <a:lnTo>
                    <a:pt x="1284606" y="250667"/>
                  </a:lnTo>
                  <a:lnTo>
                    <a:pt x="1290321" y="261151"/>
                  </a:lnTo>
                  <a:lnTo>
                    <a:pt x="1296353" y="271953"/>
                  </a:lnTo>
                  <a:lnTo>
                    <a:pt x="1301433" y="282755"/>
                  </a:lnTo>
                  <a:lnTo>
                    <a:pt x="1306831" y="293239"/>
                  </a:lnTo>
                  <a:lnTo>
                    <a:pt x="1311593" y="304359"/>
                  </a:lnTo>
                  <a:lnTo>
                    <a:pt x="1316356" y="315796"/>
                  </a:lnTo>
                  <a:lnTo>
                    <a:pt x="1320483" y="327234"/>
                  </a:lnTo>
                  <a:lnTo>
                    <a:pt x="1324293" y="338671"/>
                  </a:lnTo>
                  <a:lnTo>
                    <a:pt x="1328421" y="350426"/>
                  </a:lnTo>
                  <a:lnTo>
                    <a:pt x="1331913" y="362181"/>
                  </a:lnTo>
                  <a:lnTo>
                    <a:pt x="1335088" y="373936"/>
                  </a:lnTo>
                  <a:lnTo>
                    <a:pt x="1337946" y="386009"/>
                  </a:lnTo>
                  <a:lnTo>
                    <a:pt x="1340803" y="398081"/>
                  </a:lnTo>
                  <a:lnTo>
                    <a:pt x="1343026" y="410472"/>
                  </a:lnTo>
                  <a:lnTo>
                    <a:pt x="1344931" y="422862"/>
                  </a:lnTo>
                  <a:lnTo>
                    <a:pt x="1346518" y="435252"/>
                  </a:lnTo>
                  <a:lnTo>
                    <a:pt x="1348106" y="447643"/>
                  </a:lnTo>
                  <a:lnTo>
                    <a:pt x="1349058" y="460033"/>
                  </a:lnTo>
                  <a:lnTo>
                    <a:pt x="1350011" y="472741"/>
                  </a:lnTo>
                  <a:lnTo>
                    <a:pt x="1350646" y="485449"/>
                  </a:lnTo>
                  <a:lnTo>
                    <a:pt x="1350963" y="498475"/>
                  </a:lnTo>
                  <a:lnTo>
                    <a:pt x="1350646" y="513407"/>
                  </a:lnTo>
                  <a:lnTo>
                    <a:pt x="1349693" y="528975"/>
                  </a:lnTo>
                  <a:lnTo>
                    <a:pt x="1348423" y="543907"/>
                  </a:lnTo>
                  <a:lnTo>
                    <a:pt x="1347153" y="558521"/>
                  </a:lnTo>
                  <a:lnTo>
                    <a:pt x="1345248" y="573453"/>
                  </a:lnTo>
                  <a:lnTo>
                    <a:pt x="1342708" y="588067"/>
                  </a:lnTo>
                  <a:lnTo>
                    <a:pt x="1339851" y="602682"/>
                  </a:lnTo>
                  <a:lnTo>
                    <a:pt x="1336358" y="616660"/>
                  </a:lnTo>
                  <a:lnTo>
                    <a:pt x="1332866" y="631275"/>
                  </a:lnTo>
                  <a:lnTo>
                    <a:pt x="1328738" y="645254"/>
                  </a:lnTo>
                  <a:lnTo>
                    <a:pt x="1324293" y="658915"/>
                  </a:lnTo>
                  <a:lnTo>
                    <a:pt x="1319531" y="672576"/>
                  </a:lnTo>
                  <a:lnTo>
                    <a:pt x="1314133" y="685920"/>
                  </a:lnTo>
                  <a:lnTo>
                    <a:pt x="1308418" y="699263"/>
                  </a:lnTo>
                  <a:lnTo>
                    <a:pt x="1302386" y="712607"/>
                  </a:lnTo>
                  <a:lnTo>
                    <a:pt x="1296353" y="725315"/>
                  </a:lnTo>
                  <a:lnTo>
                    <a:pt x="1289368" y="738023"/>
                  </a:lnTo>
                  <a:lnTo>
                    <a:pt x="1282383" y="750413"/>
                  </a:lnTo>
                  <a:lnTo>
                    <a:pt x="1275081" y="762486"/>
                  </a:lnTo>
                  <a:lnTo>
                    <a:pt x="1267143" y="774559"/>
                  </a:lnTo>
                  <a:lnTo>
                    <a:pt x="1259206" y="786313"/>
                  </a:lnTo>
                  <a:lnTo>
                    <a:pt x="1250633" y="797751"/>
                  </a:lnTo>
                  <a:lnTo>
                    <a:pt x="1242061" y="809188"/>
                  </a:lnTo>
                  <a:lnTo>
                    <a:pt x="1232853" y="819990"/>
                  </a:lnTo>
                  <a:lnTo>
                    <a:pt x="1223963" y="830792"/>
                  </a:lnTo>
                  <a:lnTo>
                    <a:pt x="1214121" y="841276"/>
                  </a:lnTo>
                  <a:lnTo>
                    <a:pt x="1204278" y="851442"/>
                  </a:lnTo>
                  <a:lnTo>
                    <a:pt x="1193801" y="860974"/>
                  </a:lnTo>
                  <a:lnTo>
                    <a:pt x="1183323" y="870822"/>
                  </a:lnTo>
                  <a:lnTo>
                    <a:pt x="1172528" y="880036"/>
                  </a:lnTo>
                  <a:lnTo>
                    <a:pt x="1161733" y="889249"/>
                  </a:lnTo>
                  <a:lnTo>
                    <a:pt x="1150303" y="897827"/>
                  </a:lnTo>
                  <a:lnTo>
                    <a:pt x="1134746" y="909264"/>
                  </a:lnTo>
                  <a:lnTo>
                    <a:pt x="1118236" y="920066"/>
                  </a:lnTo>
                  <a:lnTo>
                    <a:pt x="1101408" y="929915"/>
                  </a:lnTo>
                  <a:lnTo>
                    <a:pt x="1084581" y="939446"/>
                  </a:lnTo>
                  <a:lnTo>
                    <a:pt x="1066801" y="948342"/>
                  </a:lnTo>
                  <a:lnTo>
                    <a:pt x="1048703" y="956602"/>
                  </a:lnTo>
                  <a:lnTo>
                    <a:pt x="1040131" y="960414"/>
                  </a:lnTo>
                  <a:lnTo>
                    <a:pt x="1030606" y="963909"/>
                  </a:lnTo>
                  <a:lnTo>
                    <a:pt x="1021398" y="967722"/>
                  </a:lnTo>
                  <a:lnTo>
                    <a:pt x="1011873" y="970899"/>
                  </a:lnTo>
                  <a:lnTo>
                    <a:pt x="1002348" y="973758"/>
                  </a:lnTo>
                  <a:lnTo>
                    <a:pt x="993141" y="976617"/>
                  </a:lnTo>
                  <a:lnTo>
                    <a:pt x="983616" y="979794"/>
                  </a:lnTo>
                  <a:lnTo>
                    <a:pt x="973773" y="982018"/>
                  </a:lnTo>
                  <a:lnTo>
                    <a:pt x="963931" y="984560"/>
                  </a:lnTo>
                  <a:lnTo>
                    <a:pt x="954088" y="986466"/>
                  </a:lnTo>
                  <a:lnTo>
                    <a:pt x="944246" y="988372"/>
                  </a:lnTo>
                  <a:lnTo>
                    <a:pt x="934403" y="990596"/>
                  </a:lnTo>
                  <a:lnTo>
                    <a:pt x="924561" y="991867"/>
                  </a:lnTo>
                  <a:lnTo>
                    <a:pt x="914401" y="993455"/>
                  </a:lnTo>
                  <a:lnTo>
                    <a:pt x="904241" y="994409"/>
                  </a:lnTo>
                  <a:lnTo>
                    <a:pt x="893763" y="995362"/>
                  </a:lnTo>
                  <a:lnTo>
                    <a:pt x="883603" y="995997"/>
                  </a:lnTo>
                  <a:lnTo>
                    <a:pt x="873126" y="996632"/>
                  </a:lnTo>
                  <a:lnTo>
                    <a:pt x="862648" y="996950"/>
                  </a:lnTo>
                  <a:lnTo>
                    <a:pt x="852171" y="996950"/>
                  </a:lnTo>
                  <a:lnTo>
                    <a:pt x="840423" y="996950"/>
                  </a:lnTo>
                  <a:lnTo>
                    <a:pt x="828358" y="996315"/>
                  </a:lnTo>
                  <a:lnTo>
                    <a:pt x="816293" y="995679"/>
                  </a:lnTo>
                  <a:lnTo>
                    <a:pt x="804546" y="994726"/>
                  </a:lnTo>
                  <a:lnTo>
                    <a:pt x="792798" y="993455"/>
                  </a:lnTo>
                  <a:lnTo>
                    <a:pt x="781368" y="992185"/>
                  </a:lnTo>
                  <a:lnTo>
                    <a:pt x="769621" y="990278"/>
                  </a:lnTo>
                  <a:lnTo>
                    <a:pt x="758191" y="988054"/>
                  </a:lnTo>
                  <a:lnTo>
                    <a:pt x="746761" y="985831"/>
                  </a:lnTo>
                  <a:lnTo>
                    <a:pt x="735331" y="983289"/>
                  </a:lnTo>
                  <a:lnTo>
                    <a:pt x="724218" y="980430"/>
                  </a:lnTo>
                  <a:lnTo>
                    <a:pt x="713106" y="977253"/>
                  </a:lnTo>
                  <a:lnTo>
                    <a:pt x="702311" y="973758"/>
                  </a:lnTo>
                  <a:lnTo>
                    <a:pt x="691198" y="970263"/>
                  </a:lnTo>
                  <a:lnTo>
                    <a:pt x="680721" y="966768"/>
                  </a:lnTo>
                  <a:lnTo>
                    <a:pt x="670243" y="962321"/>
                  </a:lnTo>
                  <a:lnTo>
                    <a:pt x="659448" y="958190"/>
                  </a:lnTo>
                  <a:lnTo>
                    <a:pt x="648971" y="953425"/>
                  </a:lnTo>
                  <a:lnTo>
                    <a:pt x="638811" y="948659"/>
                  </a:lnTo>
                  <a:lnTo>
                    <a:pt x="628651" y="943894"/>
                  </a:lnTo>
                  <a:lnTo>
                    <a:pt x="618491" y="938493"/>
                  </a:lnTo>
                  <a:lnTo>
                    <a:pt x="608648" y="933410"/>
                  </a:lnTo>
                  <a:lnTo>
                    <a:pt x="599123" y="927373"/>
                  </a:lnTo>
                  <a:lnTo>
                    <a:pt x="589281" y="921655"/>
                  </a:lnTo>
                  <a:lnTo>
                    <a:pt x="579756" y="915618"/>
                  </a:lnTo>
                  <a:lnTo>
                    <a:pt x="570548" y="909264"/>
                  </a:lnTo>
                  <a:lnTo>
                    <a:pt x="561023" y="902910"/>
                  </a:lnTo>
                  <a:lnTo>
                    <a:pt x="552133" y="895921"/>
                  </a:lnTo>
                  <a:lnTo>
                    <a:pt x="543561" y="889249"/>
                  </a:lnTo>
                  <a:lnTo>
                    <a:pt x="534671" y="881942"/>
                  </a:lnTo>
                  <a:lnTo>
                    <a:pt x="526098" y="874952"/>
                  </a:lnTo>
                  <a:lnTo>
                    <a:pt x="517526" y="867328"/>
                  </a:lnTo>
                  <a:lnTo>
                    <a:pt x="508318" y="858750"/>
                  </a:lnTo>
                  <a:lnTo>
                    <a:pt x="499428" y="849854"/>
                  </a:lnTo>
                  <a:lnTo>
                    <a:pt x="490538" y="840958"/>
                  </a:lnTo>
                  <a:lnTo>
                    <a:pt x="481648" y="831427"/>
                  </a:lnTo>
                  <a:lnTo>
                    <a:pt x="473711" y="821896"/>
                  </a:lnTo>
                  <a:lnTo>
                    <a:pt x="465456" y="812047"/>
                  </a:lnTo>
                  <a:lnTo>
                    <a:pt x="457518" y="801881"/>
                  </a:lnTo>
                  <a:lnTo>
                    <a:pt x="449898" y="791714"/>
                  </a:lnTo>
                  <a:lnTo>
                    <a:pt x="442596" y="781548"/>
                  </a:lnTo>
                  <a:lnTo>
                    <a:pt x="435293" y="770746"/>
                  </a:lnTo>
                  <a:lnTo>
                    <a:pt x="428626" y="759944"/>
                  </a:lnTo>
                  <a:lnTo>
                    <a:pt x="421958" y="749142"/>
                  </a:lnTo>
                  <a:lnTo>
                    <a:pt x="415608" y="738023"/>
                  </a:lnTo>
                  <a:lnTo>
                    <a:pt x="409576" y="726585"/>
                  </a:lnTo>
                  <a:lnTo>
                    <a:pt x="403861" y="715148"/>
                  </a:lnTo>
                  <a:lnTo>
                    <a:pt x="398463" y="703393"/>
                  </a:lnTo>
                  <a:lnTo>
                    <a:pt x="393383" y="691638"/>
                  </a:lnTo>
                  <a:lnTo>
                    <a:pt x="388303" y="679566"/>
                  </a:lnTo>
                  <a:lnTo>
                    <a:pt x="383858" y="667493"/>
                  </a:lnTo>
                  <a:lnTo>
                    <a:pt x="379731" y="655420"/>
                  </a:lnTo>
                  <a:lnTo>
                    <a:pt x="375603" y="643030"/>
                  </a:lnTo>
                  <a:lnTo>
                    <a:pt x="372111" y="630322"/>
                  </a:lnTo>
                  <a:lnTo>
                    <a:pt x="368936" y="617614"/>
                  </a:lnTo>
                  <a:lnTo>
                    <a:pt x="365443" y="604588"/>
                  </a:lnTo>
                  <a:lnTo>
                    <a:pt x="362903" y="591880"/>
                  </a:lnTo>
                  <a:lnTo>
                    <a:pt x="360681" y="578854"/>
                  </a:lnTo>
                  <a:lnTo>
                    <a:pt x="358776" y="565828"/>
                  </a:lnTo>
                  <a:lnTo>
                    <a:pt x="357188" y="552485"/>
                  </a:lnTo>
                  <a:lnTo>
                    <a:pt x="355601" y="539141"/>
                  </a:lnTo>
                  <a:lnTo>
                    <a:pt x="354648" y="525480"/>
                  </a:lnTo>
                  <a:lnTo>
                    <a:pt x="354331" y="511819"/>
                  </a:lnTo>
                  <a:lnTo>
                    <a:pt x="354013" y="498475"/>
                  </a:lnTo>
                  <a:lnTo>
                    <a:pt x="354331" y="485449"/>
                  </a:lnTo>
                  <a:lnTo>
                    <a:pt x="354648" y="472741"/>
                  </a:lnTo>
                  <a:lnTo>
                    <a:pt x="355601" y="460033"/>
                  </a:lnTo>
                  <a:lnTo>
                    <a:pt x="356871" y="447643"/>
                  </a:lnTo>
                  <a:lnTo>
                    <a:pt x="358141" y="434935"/>
                  </a:lnTo>
                  <a:lnTo>
                    <a:pt x="360046" y="422544"/>
                  </a:lnTo>
                  <a:lnTo>
                    <a:pt x="361951" y="410472"/>
                  </a:lnTo>
                  <a:lnTo>
                    <a:pt x="364173" y="397763"/>
                  </a:lnTo>
                  <a:lnTo>
                    <a:pt x="366713" y="385691"/>
                  </a:lnTo>
                  <a:lnTo>
                    <a:pt x="369888" y="373936"/>
                  </a:lnTo>
                  <a:lnTo>
                    <a:pt x="373063" y="361863"/>
                  </a:lnTo>
                  <a:lnTo>
                    <a:pt x="376556" y="350108"/>
                  </a:lnTo>
                  <a:lnTo>
                    <a:pt x="380683" y="338671"/>
                  </a:lnTo>
                  <a:lnTo>
                    <a:pt x="384493" y="326916"/>
                  </a:lnTo>
                  <a:lnTo>
                    <a:pt x="388621" y="315796"/>
                  </a:lnTo>
                  <a:lnTo>
                    <a:pt x="393383" y="304359"/>
                  </a:lnTo>
                  <a:lnTo>
                    <a:pt x="398146" y="293239"/>
                  </a:lnTo>
                  <a:lnTo>
                    <a:pt x="403543" y="282755"/>
                  </a:lnTo>
                  <a:lnTo>
                    <a:pt x="408623" y="271636"/>
                  </a:lnTo>
                  <a:lnTo>
                    <a:pt x="414656" y="261151"/>
                  </a:lnTo>
                  <a:lnTo>
                    <a:pt x="420371" y="250667"/>
                  </a:lnTo>
                  <a:lnTo>
                    <a:pt x="426721" y="240183"/>
                  </a:lnTo>
                  <a:lnTo>
                    <a:pt x="432753" y="230017"/>
                  </a:lnTo>
                  <a:lnTo>
                    <a:pt x="439421" y="219850"/>
                  </a:lnTo>
                  <a:lnTo>
                    <a:pt x="446088" y="210001"/>
                  </a:lnTo>
                  <a:lnTo>
                    <a:pt x="453391" y="200153"/>
                  </a:lnTo>
                  <a:lnTo>
                    <a:pt x="460693" y="190939"/>
                  </a:lnTo>
                  <a:lnTo>
                    <a:pt x="467996" y="181408"/>
                  </a:lnTo>
                  <a:lnTo>
                    <a:pt x="475933" y="172195"/>
                  </a:lnTo>
                  <a:lnTo>
                    <a:pt x="483871" y="163299"/>
                  </a:lnTo>
                  <a:lnTo>
                    <a:pt x="491808" y="154403"/>
                  </a:lnTo>
                  <a:lnTo>
                    <a:pt x="500381" y="146143"/>
                  </a:lnTo>
                  <a:lnTo>
                    <a:pt x="508953" y="137565"/>
                  </a:lnTo>
                  <a:lnTo>
                    <a:pt x="517526" y="129305"/>
                  </a:lnTo>
                  <a:lnTo>
                    <a:pt x="526416" y="121680"/>
                  </a:lnTo>
                  <a:lnTo>
                    <a:pt x="535623" y="113738"/>
                  </a:lnTo>
                  <a:lnTo>
                    <a:pt x="545148" y="106113"/>
                  </a:lnTo>
                  <a:lnTo>
                    <a:pt x="554673" y="99123"/>
                  </a:lnTo>
                  <a:lnTo>
                    <a:pt x="564516" y="92134"/>
                  </a:lnTo>
                  <a:lnTo>
                    <a:pt x="574041" y="85462"/>
                  </a:lnTo>
                  <a:lnTo>
                    <a:pt x="584201" y="78473"/>
                  </a:lnTo>
                  <a:lnTo>
                    <a:pt x="594361" y="72119"/>
                  </a:lnTo>
                  <a:lnTo>
                    <a:pt x="604838" y="66082"/>
                  </a:lnTo>
                  <a:lnTo>
                    <a:pt x="615316" y="60046"/>
                  </a:lnTo>
                  <a:lnTo>
                    <a:pt x="625793" y="54645"/>
                  </a:lnTo>
                  <a:lnTo>
                    <a:pt x="636906" y="48926"/>
                  </a:lnTo>
                  <a:lnTo>
                    <a:pt x="647701" y="44161"/>
                  </a:lnTo>
                  <a:lnTo>
                    <a:pt x="658813" y="39395"/>
                  </a:lnTo>
                  <a:lnTo>
                    <a:pt x="670243" y="34630"/>
                  </a:lnTo>
                  <a:lnTo>
                    <a:pt x="681356" y="30182"/>
                  </a:lnTo>
                  <a:lnTo>
                    <a:pt x="693103" y="26052"/>
                  </a:lnTo>
                  <a:lnTo>
                    <a:pt x="704533" y="22239"/>
                  </a:lnTo>
                  <a:lnTo>
                    <a:pt x="716281" y="19062"/>
                  </a:lnTo>
                  <a:lnTo>
                    <a:pt x="728346" y="15568"/>
                  </a:lnTo>
                  <a:lnTo>
                    <a:pt x="740093" y="12708"/>
                  </a:lnTo>
                  <a:lnTo>
                    <a:pt x="752158" y="10167"/>
                  </a:lnTo>
                  <a:lnTo>
                    <a:pt x="764541" y="7625"/>
                  </a:lnTo>
                  <a:lnTo>
                    <a:pt x="776606" y="5719"/>
                  </a:lnTo>
                  <a:lnTo>
                    <a:pt x="788988" y="3813"/>
                  </a:lnTo>
                  <a:lnTo>
                    <a:pt x="801688" y="2542"/>
                  </a:lnTo>
                  <a:lnTo>
                    <a:pt x="814071" y="1271"/>
                  </a:lnTo>
                  <a:lnTo>
                    <a:pt x="826771" y="636"/>
                  </a:lnTo>
                  <a:lnTo>
                    <a:pt x="839471" y="0"/>
                  </a:lnTo>
                  <a:close/>
                </a:path>
              </a:pathLst>
            </a:custGeom>
            <a:solidFill>
              <a:srgbClr val="F7F7F7"/>
            </a:solidFill>
            <a:ln>
              <a:noFill/>
            </a:ln>
          </p:spPr>
          <p:txBody>
            <a:bodyPr anchor="ctr">
              <a:normAutofit fontScale="85000" lnSpcReduction="20000"/>
              <a:scene3d>
                <a:camera prst="orthographicFront"/>
                <a:lightRig rig="threePt" dir="t"/>
              </a:scene3d>
              <a:sp3d>
                <a:contourClr>
                  <a:srgbClr val="FFFFFF"/>
                </a:contourClr>
              </a:sp3d>
            </a:bodyPr>
            <a:lstStyle/>
            <a:p>
              <a:pPr algn="ctr" fontAlgn="base">
                <a:defRPr/>
              </a:pPr>
              <a:endParaRPr lang="zh-CN" altLang="en-US" sz="2400" strike="noStrike" noProof="1">
                <a:solidFill>
                  <a:srgbClr val="FFFFFF"/>
                </a:solidFill>
              </a:endParaRPr>
            </a:p>
          </p:txBody>
        </p:sp>
      </p:grpSp>
      <p:cxnSp>
        <p:nvCxnSpPr>
          <p:cNvPr id="23" name="直接连接符 22"/>
          <p:cNvCxnSpPr>
            <a:stCxn id="9" idx="5"/>
            <a:endCxn id="12" idx="1"/>
          </p:cNvCxnSpPr>
          <p:nvPr/>
        </p:nvCxnSpPr>
        <p:spPr>
          <a:xfrm>
            <a:off x="1162050" y="1497013"/>
            <a:ext cx="1146175" cy="1404938"/>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a:stCxn id="12" idx="5"/>
            <a:endCxn id="15" idx="2"/>
          </p:cNvCxnSpPr>
          <p:nvPr/>
        </p:nvCxnSpPr>
        <p:spPr>
          <a:xfrm flipV="1">
            <a:off x="2667000" y="3230563"/>
            <a:ext cx="1949450" cy="28575"/>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a:stCxn id="15" idx="7"/>
            <a:endCxn id="18" idx="3"/>
          </p:cNvCxnSpPr>
          <p:nvPr/>
        </p:nvCxnSpPr>
        <p:spPr>
          <a:xfrm flipV="1">
            <a:off x="5049838" y="1658938"/>
            <a:ext cx="1271588" cy="1392238"/>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a:stCxn id="12" idx="7"/>
            <a:endCxn id="18" idx="2"/>
          </p:cNvCxnSpPr>
          <p:nvPr/>
        </p:nvCxnSpPr>
        <p:spPr>
          <a:xfrm flipV="1">
            <a:off x="2667000" y="1479550"/>
            <a:ext cx="3579813" cy="1422400"/>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a:stCxn id="9" idx="6"/>
            <a:endCxn id="15" idx="1"/>
          </p:cNvCxnSpPr>
          <p:nvPr/>
        </p:nvCxnSpPr>
        <p:spPr>
          <a:xfrm>
            <a:off x="1236663" y="1319213"/>
            <a:ext cx="3454400" cy="1731963"/>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a:stCxn id="18" idx="6"/>
            <a:endCxn id="21" idx="2"/>
          </p:cNvCxnSpPr>
          <p:nvPr/>
        </p:nvCxnSpPr>
        <p:spPr>
          <a:xfrm flipV="1">
            <a:off x="6753225" y="1050925"/>
            <a:ext cx="1154113" cy="428625"/>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a:stCxn id="15" idx="6"/>
            <a:endCxn id="21" idx="3"/>
          </p:cNvCxnSpPr>
          <p:nvPr/>
        </p:nvCxnSpPr>
        <p:spPr>
          <a:xfrm flipV="1">
            <a:off x="5122863" y="1228725"/>
            <a:ext cx="2859088" cy="2001838"/>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grpSp>
        <p:nvGrpSpPr>
          <p:cNvPr id="48153" name="组合 29"/>
          <p:cNvGrpSpPr/>
          <p:nvPr/>
        </p:nvGrpSpPr>
        <p:grpSpPr>
          <a:xfrm>
            <a:off x="522288" y="4621213"/>
            <a:ext cx="925512" cy="925512"/>
            <a:chOff x="625003" y="5195170"/>
            <a:chExt cx="447675" cy="447675"/>
          </a:xfrm>
        </p:grpSpPr>
        <p:sp>
          <p:nvSpPr>
            <p:cNvPr id="31" name="椭圆 30"/>
            <p:cNvSpPr/>
            <p:nvPr/>
          </p:nvSpPr>
          <p:spPr>
            <a:xfrm>
              <a:off x="625003" y="5195170"/>
              <a:ext cx="447675" cy="447675"/>
            </a:xfrm>
            <a:prstGeom prst="ellipse">
              <a:avLst/>
            </a:prstGeom>
            <a:solidFill>
              <a:schemeClr val="accent1">
                <a:lumMod val="50000"/>
              </a:schemeClr>
            </a:solidFill>
            <a:ln w="1905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endParaRPr lang="zh-CN" altLang="en-US" sz="2400">
                <a:solidFill>
                  <a:srgbClr val="FFFFFF"/>
                </a:solidFill>
                <a:latin typeface="Arial" panose="020B0604020202020204" pitchFamily="34" charset="0"/>
                <a:ea typeface="黑体" panose="02010609060101010101" charset="-122"/>
              </a:endParaRPr>
            </a:p>
          </p:txBody>
        </p:sp>
        <p:sp>
          <p:nvSpPr>
            <p:cNvPr id="32" name="KSO_Shape"/>
            <p:cNvSpPr/>
            <p:nvPr/>
          </p:nvSpPr>
          <p:spPr bwMode="auto">
            <a:xfrm>
              <a:off x="715491" y="5248402"/>
              <a:ext cx="247650" cy="313481"/>
            </a:xfrm>
            <a:custGeom>
              <a:avLst/>
              <a:gdLst>
                <a:gd name="T0" fmla="*/ 508479 w 1679575"/>
                <a:gd name="T1" fmla="*/ 933537 h 2125662"/>
                <a:gd name="T2" fmla="*/ 645344 w 1679575"/>
                <a:gd name="T3" fmla="*/ 1004349 h 2125662"/>
                <a:gd name="T4" fmla="*/ 637947 w 1679575"/>
                <a:gd name="T5" fmla="*/ 1045870 h 2125662"/>
                <a:gd name="T6" fmla="*/ 629410 w 1679575"/>
                <a:gd name="T7" fmla="*/ 1095637 h 2125662"/>
                <a:gd name="T8" fmla="*/ 645913 w 1679575"/>
                <a:gd name="T9" fmla="*/ 1148533 h 2125662"/>
                <a:gd name="T10" fmla="*/ 923628 w 1679575"/>
                <a:gd name="T11" fmla="*/ 1679766 h 2125662"/>
                <a:gd name="T12" fmla="*/ 886068 w 1679575"/>
                <a:gd name="T13" fmla="*/ 1137442 h 2125662"/>
                <a:gd name="T14" fmla="*/ 896597 w 1679575"/>
                <a:gd name="T15" fmla="*/ 1083408 h 2125662"/>
                <a:gd name="T16" fmla="*/ 885214 w 1679575"/>
                <a:gd name="T17" fmla="*/ 1039044 h 2125662"/>
                <a:gd name="T18" fmla="*/ 917083 w 1679575"/>
                <a:gd name="T19" fmla="*/ 999799 h 2125662"/>
                <a:gd name="T20" fmla="*/ 1048543 w 1679575"/>
                <a:gd name="T21" fmla="*/ 927280 h 2125662"/>
                <a:gd name="T22" fmla="*/ 1168905 w 1679575"/>
                <a:gd name="T23" fmla="*/ 933822 h 2125662"/>
                <a:gd name="T24" fmla="*/ 1257397 w 1679575"/>
                <a:gd name="T25" fmla="*/ 1021128 h 2125662"/>
                <a:gd name="T26" fmla="*/ 1333655 w 1679575"/>
                <a:gd name="T27" fmla="*/ 1118957 h 2125662"/>
                <a:gd name="T28" fmla="*/ 1397392 w 1679575"/>
                <a:gd name="T29" fmla="*/ 1227592 h 2125662"/>
                <a:gd name="T30" fmla="*/ 1446903 w 1679575"/>
                <a:gd name="T31" fmla="*/ 1349025 h 2125662"/>
                <a:gd name="T32" fmla="*/ 1482186 w 1679575"/>
                <a:gd name="T33" fmla="*/ 1483540 h 2125662"/>
                <a:gd name="T34" fmla="*/ 1501820 w 1679575"/>
                <a:gd name="T35" fmla="*/ 1632274 h 2125662"/>
                <a:gd name="T36" fmla="*/ 1439790 w 1679575"/>
                <a:gd name="T37" fmla="*/ 1742331 h 2125662"/>
                <a:gd name="T38" fmla="*/ 1242601 w 1679575"/>
                <a:gd name="T39" fmla="*/ 1826794 h 2125662"/>
                <a:gd name="T40" fmla="*/ 1035738 w 1679575"/>
                <a:gd name="T41" fmla="*/ 1881112 h 2125662"/>
                <a:gd name="T42" fmla="*/ 822331 w 1679575"/>
                <a:gd name="T43" fmla="*/ 1904432 h 2125662"/>
                <a:gd name="T44" fmla="*/ 596403 w 1679575"/>
                <a:gd name="T45" fmla="*/ 1894194 h 2125662"/>
                <a:gd name="T46" fmla="*/ 373036 w 1679575"/>
                <a:gd name="T47" fmla="*/ 1847838 h 2125662"/>
                <a:gd name="T48" fmla="*/ 159344 w 1679575"/>
                <a:gd name="T49" fmla="*/ 1766788 h 2125662"/>
                <a:gd name="T50" fmla="*/ 0 w 1679575"/>
                <a:gd name="T51" fmla="*/ 1676354 h 2125662"/>
                <a:gd name="T52" fmla="*/ 15365 w 1679575"/>
                <a:gd name="T53" fmla="*/ 1518519 h 2125662"/>
                <a:gd name="T54" fmla="*/ 47234 w 1679575"/>
                <a:gd name="T55" fmla="*/ 1376611 h 2125662"/>
                <a:gd name="T56" fmla="*/ 94468 w 1679575"/>
                <a:gd name="T57" fmla="*/ 1249206 h 2125662"/>
                <a:gd name="T58" fmla="*/ 155930 w 1679575"/>
                <a:gd name="T59" fmla="*/ 1135735 h 2125662"/>
                <a:gd name="T60" fmla="*/ 230765 w 1679575"/>
                <a:gd name="T61" fmla="*/ 1035348 h 2125662"/>
                <a:gd name="T62" fmla="*/ 317835 w 1679575"/>
                <a:gd name="T63" fmla="*/ 946334 h 2125662"/>
                <a:gd name="T64" fmla="*/ 427669 w 1679575"/>
                <a:gd name="T65" fmla="*/ 860449 h 2125662"/>
                <a:gd name="T66" fmla="*/ 831848 w 1679575"/>
                <a:gd name="T67" fmla="*/ 5125 h 2125662"/>
                <a:gd name="T68" fmla="*/ 927152 w 1679575"/>
                <a:gd name="T69" fmla="*/ 31035 h 2125662"/>
                <a:gd name="T70" fmla="*/ 1013353 w 1679575"/>
                <a:gd name="T71" fmla="*/ 76590 h 2125662"/>
                <a:gd name="T72" fmla="*/ 1087035 w 1679575"/>
                <a:gd name="T73" fmla="*/ 138945 h 2125662"/>
                <a:gd name="T74" fmla="*/ 1145356 w 1679575"/>
                <a:gd name="T75" fmla="*/ 215250 h 2125662"/>
                <a:gd name="T76" fmla="*/ 1186607 w 1679575"/>
                <a:gd name="T77" fmla="*/ 303514 h 2125662"/>
                <a:gd name="T78" fmla="*/ 1207944 w 1679575"/>
                <a:gd name="T79" fmla="*/ 401174 h 2125662"/>
                <a:gd name="T80" fmla="*/ 1205383 w 1679575"/>
                <a:gd name="T81" fmla="*/ 513924 h 2125662"/>
                <a:gd name="T82" fmla="*/ 1172382 w 1679575"/>
                <a:gd name="T83" fmla="*/ 626673 h 2125662"/>
                <a:gd name="T84" fmla="*/ 1112924 w 1679575"/>
                <a:gd name="T85" fmla="*/ 725187 h 2125662"/>
                <a:gd name="T86" fmla="*/ 1030706 w 1679575"/>
                <a:gd name="T87" fmla="*/ 804625 h 2125662"/>
                <a:gd name="T88" fmla="*/ 915204 w 1679575"/>
                <a:gd name="T89" fmla="*/ 867264 h 2125662"/>
                <a:gd name="T90" fmla="*/ 837253 w 1679575"/>
                <a:gd name="T91" fmla="*/ 887764 h 2125662"/>
                <a:gd name="T92" fmla="*/ 753044 w 1679575"/>
                <a:gd name="T93" fmla="*/ 893458 h 2125662"/>
                <a:gd name="T94" fmla="*/ 658879 w 1679575"/>
                <a:gd name="T95" fmla="*/ 881215 h 2125662"/>
                <a:gd name="T96" fmla="*/ 572394 w 1679575"/>
                <a:gd name="T97" fmla="*/ 850180 h 2125662"/>
                <a:gd name="T98" fmla="*/ 494728 w 1679575"/>
                <a:gd name="T99" fmla="*/ 802917 h 2125662"/>
                <a:gd name="T100" fmla="*/ 424459 w 1679575"/>
                <a:gd name="T101" fmla="*/ 736576 h 2125662"/>
                <a:gd name="T102" fmla="*/ 366992 w 1679575"/>
                <a:gd name="T103" fmla="*/ 651159 h 2125662"/>
                <a:gd name="T104" fmla="*/ 330578 w 1679575"/>
                <a:gd name="T105" fmla="*/ 553500 h 2125662"/>
                <a:gd name="T106" fmla="*/ 317206 w 1679575"/>
                <a:gd name="T107" fmla="*/ 446729 h 2125662"/>
                <a:gd name="T108" fmla="*/ 328586 w 1679575"/>
                <a:gd name="T109" fmla="*/ 345653 h 2125662"/>
                <a:gd name="T110" fmla="*/ 361587 w 1679575"/>
                <a:gd name="T111" fmla="*/ 253403 h 2125662"/>
                <a:gd name="T112" fmla="*/ 412795 w 1679575"/>
                <a:gd name="T113" fmla="*/ 171118 h 2125662"/>
                <a:gd name="T114" fmla="*/ 479934 w 1679575"/>
                <a:gd name="T115" fmla="*/ 101931 h 2125662"/>
                <a:gd name="T116" fmla="*/ 560729 w 1679575"/>
                <a:gd name="T117" fmla="*/ 48972 h 2125662"/>
                <a:gd name="T118" fmla="*/ 652620 w 1679575"/>
                <a:gd name="T119" fmla="*/ 13952 h 2125662"/>
                <a:gd name="T120" fmla="*/ 752191 w 1679575"/>
                <a:gd name="T121" fmla="*/ 0 h 212566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679575" h="2125662">
                  <a:moveTo>
                    <a:pt x="481421" y="957262"/>
                  </a:moveTo>
                  <a:lnTo>
                    <a:pt x="484914" y="961070"/>
                  </a:lnTo>
                  <a:lnTo>
                    <a:pt x="490948" y="968686"/>
                  </a:lnTo>
                  <a:lnTo>
                    <a:pt x="497299" y="975667"/>
                  </a:lnTo>
                  <a:lnTo>
                    <a:pt x="510319" y="990264"/>
                  </a:lnTo>
                  <a:lnTo>
                    <a:pt x="523657" y="1003909"/>
                  </a:lnTo>
                  <a:lnTo>
                    <a:pt x="537947" y="1017237"/>
                  </a:lnTo>
                  <a:lnTo>
                    <a:pt x="552237" y="1029613"/>
                  </a:lnTo>
                  <a:lnTo>
                    <a:pt x="567480" y="1041671"/>
                  </a:lnTo>
                  <a:lnTo>
                    <a:pt x="583040" y="1053095"/>
                  </a:lnTo>
                  <a:lnTo>
                    <a:pt x="598601" y="1063884"/>
                  </a:lnTo>
                  <a:lnTo>
                    <a:pt x="615114" y="1074039"/>
                  </a:lnTo>
                  <a:lnTo>
                    <a:pt x="631627" y="1083558"/>
                  </a:lnTo>
                  <a:lnTo>
                    <a:pt x="649093" y="1092126"/>
                  </a:lnTo>
                  <a:lnTo>
                    <a:pt x="666241" y="1100377"/>
                  </a:lnTo>
                  <a:lnTo>
                    <a:pt x="684025" y="1107993"/>
                  </a:lnTo>
                  <a:lnTo>
                    <a:pt x="701808" y="1114657"/>
                  </a:lnTo>
                  <a:lnTo>
                    <a:pt x="720226" y="1120686"/>
                  </a:lnTo>
                  <a:lnTo>
                    <a:pt x="738645" y="1125763"/>
                  </a:lnTo>
                  <a:lnTo>
                    <a:pt x="734517" y="1130840"/>
                  </a:lnTo>
                  <a:lnTo>
                    <a:pt x="730706" y="1135283"/>
                  </a:lnTo>
                  <a:lnTo>
                    <a:pt x="727213" y="1140043"/>
                  </a:lnTo>
                  <a:lnTo>
                    <a:pt x="723402" y="1145437"/>
                  </a:lnTo>
                  <a:lnTo>
                    <a:pt x="720544" y="1150515"/>
                  </a:lnTo>
                  <a:lnTo>
                    <a:pt x="717368" y="1155909"/>
                  </a:lnTo>
                  <a:lnTo>
                    <a:pt x="714510" y="1161304"/>
                  </a:lnTo>
                  <a:lnTo>
                    <a:pt x="711970" y="1167016"/>
                  </a:lnTo>
                  <a:lnTo>
                    <a:pt x="710064" y="1172410"/>
                  </a:lnTo>
                  <a:lnTo>
                    <a:pt x="708159" y="1178439"/>
                  </a:lnTo>
                  <a:lnTo>
                    <a:pt x="706254" y="1184151"/>
                  </a:lnTo>
                  <a:lnTo>
                    <a:pt x="704983" y="1190498"/>
                  </a:lnTo>
                  <a:lnTo>
                    <a:pt x="704031" y="1196210"/>
                  </a:lnTo>
                  <a:lnTo>
                    <a:pt x="702761" y="1202556"/>
                  </a:lnTo>
                  <a:lnTo>
                    <a:pt x="702443" y="1208903"/>
                  </a:lnTo>
                  <a:lnTo>
                    <a:pt x="702125" y="1215249"/>
                  </a:lnTo>
                  <a:lnTo>
                    <a:pt x="702443" y="1222548"/>
                  </a:lnTo>
                  <a:lnTo>
                    <a:pt x="703078" y="1229529"/>
                  </a:lnTo>
                  <a:lnTo>
                    <a:pt x="704348" y="1236510"/>
                  </a:lnTo>
                  <a:lnTo>
                    <a:pt x="705619" y="1243174"/>
                  </a:lnTo>
                  <a:lnTo>
                    <a:pt x="707206" y="1249838"/>
                  </a:lnTo>
                  <a:lnTo>
                    <a:pt x="709112" y="1256819"/>
                  </a:lnTo>
                  <a:lnTo>
                    <a:pt x="711652" y="1263166"/>
                  </a:lnTo>
                  <a:lnTo>
                    <a:pt x="714193" y="1269512"/>
                  </a:lnTo>
                  <a:lnTo>
                    <a:pt x="717686" y="1275542"/>
                  </a:lnTo>
                  <a:lnTo>
                    <a:pt x="720861" y="1281571"/>
                  </a:lnTo>
                  <a:lnTo>
                    <a:pt x="724355" y="1287283"/>
                  </a:lnTo>
                  <a:lnTo>
                    <a:pt x="728483" y="1292995"/>
                  </a:lnTo>
                  <a:lnTo>
                    <a:pt x="732611" y="1298389"/>
                  </a:lnTo>
                  <a:lnTo>
                    <a:pt x="737057" y="1303784"/>
                  </a:lnTo>
                  <a:lnTo>
                    <a:pt x="742138" y="1308861"/>
                  </a:lnTo>
                  <a:lnTo>
                    <a:pt x="746901" y="1313304"/>
                  </a:lnTo>
                  <a:lnTo>
                    <a:pt x="672275" y="1874339"/>
                  </a:lnTo>
                  <a:lnTo>
                    <a:pt x="854237" y="2050773"/>
                  </a:lnTo>
                  <a:lnTo>
                    <a:pt x="1030800" y="1874339"/>
                  </a:lnTo>
                  <a:lnTo>
                    <a:pt x="956173" y="1313304"/>
                  </a:lnTo>
                  <a:lnTo>
                    <a:pt x="961572" y="1308544"/>
                  </a:lnTo>
                  <a:lnTo>
                    <a:pt x="966018" y="1303466"/>
                  </a:lnTo>
                  <a:lnTo>
                    <a:pt x="970781" y="1298072"/>
                  </a:lnTo>
                  <a:lnTo>
                    <a:pt x="974910" y="1292995"/>
                  </a:lnTo>
                  <a:lnTo>
                    <a:pt x="978720" y="1286965"/>
                  </a:lnTo>
                  <a:lnTo>
                    <a:pt x="982531" y="1281571"/>
                  </a:lnTo>
                  <a:lnTo>
                    <a:pt x="986024" y="1275224"/>
                  </a:lnTo>
                  <a:lnTo>
                    <a:pt x="988882" y="1269195"/>
                  </a:lnTo>
                  <a:lnTo>
                    <a:pt x="991423" y="1262849"/>
                  </a:lnTo>
                  <a:lnTo>
                    <a:pt x="994281" y="1256502"/>
                  </a:lnTo>
                  <a:lnTo>
                    <a:pt x="996186" y="1249838"/>
                  </a:lnTo>
                  <a:lnTo>
                    <a:pt x="997774" y="1243174"/>
                  </a:lnTo>
                  <a:lnTo>
                    <a:pt x="999044" y="1236510"/>
                  </a:lnTo>
                  <a:lnTo>
                    <a:pt x="999997" y="1229212"/>
                  </a:lnTo>
                  <a:lnTo>
                    <a:pt x="1000632" y="1222548"/>
                  </a:lnTo>
                  <a:lnTo>
                    <a:pt x="1000632" y="1215249"/>
                  </a:lnTo>
                  <a:lnTo>
                    <a:pt x="1000632" y="1208903"/>
                  </a:lnTo>
                  <a:lnTo>
                    <a:pt x="1000314" y="1203191"/>
                  </a:lnTo>
                  <a:lnTo>
                    <a:pt x="999679" y="1197479"/>
                  </a:lnTo>
                  <a:lnTo>
                    <a:pt x="998727" y="1191767"/>
                  </a:lnTo>
                  <a:lnTo>
                    <a:pt x="997456" y="1186055"/>
                  </a:lnTo>
                  <a:lnTo>
                    <a:pt x="996186" y="1180661"/>
                  </a:lnTo>
                  <a:lnTo>
                    <a:pt x="994598" y="1175266"/>
                  </a:lnTo>
                  <a:lnTo>
                    <a:pt x="992375" y="1169872"/>
                  </a:lnTo>
                  <a:lnTo>
                    <a:pt x="990152" y="1164794"/>
                  </a:lnTo>
                  <a:lnTo>
                    <a:pt x="987929" y="1159400"/>
                  </a:lnTo>
                  <a:lnTo>
                    <a:pt x="985389" y="1154640"/>
                  </a:lnTo>
                  <a:lnTo>
                    <a:pt x="982849" y="1149563"/>
                  </a:lnTo>
                  <a:lnTo>
                    <a:pt x="979355" y="1144803"/>
                  </a:lnTo>
                  <a:lnTo>
                    <a:pt x="976497" y="1139725"/>
                  </a:lnTo>
                  <a:lnTo>
                    <a:pt x="973004" y="1135283"/>
                  </a:lnTo>
                  <a:lnTo>
                    <a:pt x="969829" y="1130840"/>
                  </a:lnTo>
                  <a:lnTo>
                    <a:pt x="987612" y="1126398"/>
                  </a:lnTo>
                  <a:lnTo>
                    <a:pt x="1005713" y="1121320"/>
                  </a:lnTo>
                  <a:lnTo>
                    <a:pt x="1023496" y="1115609"/>
                  </a:lnTo>
                  <a:lnTo>
                    <a:pt x="1041280" y="1109262"/>
                  </a:lnTo>
                  <a:lnTo>
                    <a:pt x="1058428" y="1101963"/>
                  </a:lnTo>
                  <a:lnTo>
                    <a:pt x="1075576" y="1094665"/>
                  </a:lnTo>
                  <a:lnTo>
                    <a:pt x="1092089" y="1086097"/>
                  </a:lnTo>
                  <a:lnTo>
                    <a:pt x="1108602" y="1076895"/>
                  </a:lnTo>
                  <a:lnTo>
                    <a:pt x="1124480" y="1067375"/>
                  </a:lnTo>
                  <a:lnTo>
                    <a:pt x="1140041" y="1056903"/>
                  </a:lnTo>
                  <a:lnTo>
                    <a:pt x="1155601" y="1046114"/>
                  </a:lnTo>
                  <a:lnTo>
                    <a:pt x="1170209" y="1034690"/>
                  </a:lnTo>
                  <a:lnTo>
                    <a:pt x="1184817" y="1022632"/>
                  </a:lnTo>
                  <a:lnTo>
                    <a:pt x="1198472" y="1009938"/>
                  </a:lnTo>
                  <a:lnTo>
                    <a:pt x="1211809" y="996928"/>
                  </a:lnTo>
                  <a:lnTo>
                    <a:pt x="1225147" y="983283"/>
                  </a:lnTo>
                  <a:lnTo>
                    <a:pt x="1228640" y="979792"/>
                  </a:lnTo>
                  <a:lnTo>
                    <a:pt x="1232451" y="982966"/>
                  </a:lnTo>
                  <a:lnTo>
                    <a:pt x="1257220" y="1002005"/>
                  </a:lnTo>
                  <a:lnTo>
                    <a:pt x="1281037" y="1021680"/>
                  </a:lnTo>
                  <a:lnTo>
                    <a:pt x="1304537" y="1041989"/>
                  </a:lnTo>
                  <a:lnTo>
                    <a:pt x="1316604" y="1052143"/>
                  </a:lnTo>
                  <a:lnTo>
                    <a:pt x="1327719" y="1062615"/>
                  </a:lnTo>
                  <a:lnTo>
                    <a:pt x="1338833" y="1073404"/>
                  </a:lnTo>
                  <a:lnTo>
                    <a:pt x="1349948" y="1084193"/>
                  </a:lnTo>
                  <a:lnTo>
                    <a:pt x="1361062" y="1094982"/>
                  </a:lnTo>
                  <a:lnTo>
                    <a:pt x="1371860" y="1105771"/>
                  </a:lnTo>
                  <a:lnTo>
                    <a:pt x="1382339" y="1116561"/>
                  </a:lnTo>
                  <a:lnTo>
                    <a:pt x="1392818" y="1127984"/>
                  </a:lnTo>
                  <a:lnTo>
                    <a:pt x="1403298" y="1139408"/>
                  </a:lnTo>
                  <a:lnTo>
                    <a:pt x="1413460" y="1150832"/>
                  </a:lnTo>
                  <a:lnTo>
                    <a:pt x="1423304" y="1162573"/>
                  </a:lnTo>
                  <a:lnTo>
                    <a:pt x="1433149" y="1174314"/>
                  </a:lnTo>
                  <a:lnTo>
                    <a:pt x="1442675" y="1186373"/>
                  </a:lnTo>
                  <a:lnTo>
                    <a:pt x="1452202" y="1198748"/>
                  </a:lnTo>
                  <a:lnTo>
                    <a:pt x="1461411" y="1210807"/>
                  </a:lnTo>
                  <a:lnTo>
                    <a:pt x="1470621" y="1223183"/>
                  </a:lnTo>
                  <a:lnTo>
                    <a:pt x="1479830" y="1235876"/>
                  </a:lnTo>
                  <a:lnTo>
                    <a:pt x="1488404" y="1248569"/>
                  </a:lnTo>
                  <a:lnTo>
                    <a:pt x="1496978" y="1261262"/>
                  </a:lnTo>
                  <a:lnTo>
                    <a:pt x="1505552" y="1274272"/>
                  </a:lnTo>
                  <a:lnTo>
                    <a:pt x="1513809" y="1287600"/>
                  </a:lnTo>
                  <a:lnTo>
                    <a:pt x="1521748" y="1300611"/>
                  </a:lnTo>
                  <a:lnTo>
                    <a:pt x="1529687" y="1314573"/>
                  </a:lnTo>
                  <a:lnTo>
                    <a:pt x="1537308" y="1328218"/>
                  </a:lnTo>
                  <a:lnTo>
                    <a:pt x="1544930" y="1341863"/>
                  </a:lnTo>
                  <a:lnTo>
                    <a:pt x="1552234" y="1355826"/>
                  </a:lnTo>
                  <a:lnTo>
                    <a:pt x="1559537" y="1369788"/>
                  </a:lnTo>
                  <a:lnTo>
                    <a:pt x="1566206" y="1384385"/>
                  </a:lnTo>
                  <a:lnTo>
                    <a:pt x="1573193" y="1398982"/>
                  </a:lnTo>
                  <a:lnTo>
                    <a:pt x="1579544" y="1413579"/>
                  </a:lnTo>
                  <a:lnTo>
                    <a:pt x="1586213" y="1428176"/>
                  </a:lnTo>
                  <a:lnTo>
                    <a:pt x="1592246" y="1443725"/>
                  </a:lnTo>
                  <a:lnTo>
                    <a:pt x="1598280" y="1458640"/>
                  </a:lnTo>
                  <a:lnTo>
                    <a:pt x="1603996" y="1473871"/>
                  </a:lnTo>
                  <a:lnTo>
                    <a:pt x="1609712" y="1489738"/>
                  </a:lnTo>
                  <a:lnTo>
                    <a:pt x="1614793" y="1505287"/>
                  </a:lnTo>
                  <a:lnTo>
                    <a:pt x="1620191" y="1521153"/>
                  </a:lnTo>
                  <a:lnTo>
                    <a:pt x="1624955" y="1537337"/>
                  </a:lnTo>
                  <a:lnTo>
                    <a:pt x="1630036" y="1553521"/>
                  </a:lnTo>
                  <a:lnTo>
                    <a:pt x="1634482" y="1570339"/>
                  </a:lnTo>
                  <a:lnTo>
                    <a:pt x="1638610" y="1586840"/>
                  </a:lnTo>
                  <a:lnTo>
                    <a:pt x="1643056" y="1603976"/>
                  </a:lnTo>
                  <a:lnTo>
                    <a:pt x="1646867" y="1620794"/>
                  </a:lnTo>
                  <a:lnTo>
                    <a:pt x="1650677" y="1637930"/>
                  </a:lnTo>
                  <a:lnTo>
                    <a:pt x="1654170" y="1655383"/>
                  </a:lnTo>
                  <a:lnTo>
                    <a:pt x="1657664" y="1673153"/>
                  </a:lnTo>
                  <a:lnTo>
                    <a:pt x="1660522" y="1690923"/>
                  </a:lnTo>
                  <a:lnTo>
                    <a:pt x="1663697" y="1709011"/>
                  </a:lnTo>
                  <a:lnTo>
                    <a:pt x="1666238" y="1727099"/>
                  </a:lnTo>
                  <a:lnTo>
                    <a:pt x="1668461" y="1745821"/>
                  </a:lnTo>
                  <a:lnTo>
                    <a:pt x="1670684" y="1764226"/>
                  </a:lnTo>
                  <a:lnTo>
                    <a:pt x="1672589" y="1783266"/>
                  </a:lnTo>
                  <a:lnTo>
                    <a:pt x="1674177" y="1802305"/>
                  </a:lnTo>
                  <a:lnTo>
                    <a:pt x="1676082" y="1821345"/>
                  </a:lnTo>
                  <a:lnTo>
                    <a:pt x="1677352" y="1841019"/>
                  </a:lnTo>
                  <a:lnTo>
                    <a:pt x="1678305" y="1860694"/>
                  </a:lnTo>
                  <a:lnTo>
                    <a:pt x="1679258" y="1880368"/>
                  </a:lnTo>
                  <a:lnTo>
                    <a:pt x="1679575" y="1900677"/>
                  </a:lnTo>
                  <a:lnTo>
                    <a:pt x="1679575" y="1903850"/>
                  </a:lnTo>
                  <a:lnTo>
                    <a:pt x="1677035" y="1905437"/>
                  </a:lnTo>
                  <a:lnTo>
                    <a:pt x="1653853" y="1918765"/>
                  </a:lnTo>
                  <a:lnTo>
                    <a:pt x="1630353" y="1931775"/>
                  </a:lnTo>
                  <a:lnTo>
                    <a:pt x="1606854" y="1944151"/>
                  </a:lnTo>
                  <a:lnTo>
                    <a:pt x="1583037" y="1956209"/>
                  </a:lnTo>
                  <a:lnTo>
                    <a:pt x="1558902" y="1967950"/>
                  </a:lnTo>
                  <a:lnTo>
                    <a:pt x="1534768" y="1979374"/>
                  </a:lnTo>
                  <a:lnTo>
                    <a:pt x="1510316" y="1990163"/>
                  </a:lnTo>
                  <a:lnTo>
                    <a:pt x="1485864" y="2000635"/>
                  </a:lnTo>
                  <a:lnTo>
                    <a:pt x="1461411" y="2010790"/>
                  </a:lnTo>
                  <a:lnTo>
                    <a:pt x="1436642" y="2020627"/>
                  </a:lnTo>
                  <a:lnTo>
                    <a:pt x="1411872" y="2029512"/>
                  </a:lnTo>
                  <a:lnTo>
                    <a:pt x="1386785" y="2038397"/>
                  </a:lnTo>
                  <a:lnTo>
                    <a:pt x="1361380" y="2046965"/>
                  </a:lnTo>
                  <a:lnTo>
                    <a:pt x="1335975" y="2054581"/>
                  </a:lnTo>
                  <a:lnTo>
                    <a:pt x="1310570" y="2062514"/>
                  </a:lnTo>
                  <a:lnTo>
                    <a:pt x="1285166" y="2069495"/>
                  </a:lnTo>
                  <a:lnTo>
                    <a:pt x="1259443" y="2076159"/>
                  </a:lnTo>
                  <a:lnTo>
                    <a:pt x="1233403" y="2082506"/>
                  </a:lnTo>
                  <a:lnTo>
                    <a:pt x="1207681" y="2088535"/>
                  </a:lnTo>
                  <a:lnTo>
                    <a:pt x="1181959" y="2093929"/>
                  </a:lnTo>
                  <a:lnTo>
                    <a:pt x="1155919" y="2099007"/>
                  </a:lnTo>
                  <a:lnTo>
                    <a:pt x="1129561" y="2103767"/>
                  </a:lnTo>
                  <a:lnTo>
                    <a:pt x="1103204" y="2107892"/>
                  </a:lnTo>
                  <a:lnTo>
                    <a:pt x="1077164" y="2111382"/>
                  </a:lnTo>
                  <a:lnTo>
                    <a:pt x="1050806" y="2114873"/>
                  </a:lnTo>
                  <a:lnTo>
                    <a:pt x="1024131" y="2117729"/>
                  </a:lnTo>
                  <a:lnTo>
                    <a:pt x="997774" y="2119950"/>
                  </a:lnTo>
                  <a:lnTo>
                    <a:pt x="971099" y="2121854"/>
                  </a:lnTo>
                  <a:lnTo>
                    <a:pt x="944424" y="2123441"/>
                  </a:lnTo>
                  <a:lnTo>
                    <a:pt x="917749" y="2125028"/>
                  </a:lnTo>
                  <a:lnTo>
                    <a:pt x="891074" y="2125662"/>
                  </a:lnTo>
                  <a:lnTo>
                    <a:pt x="864399" y="2125662"/>
                  </a:lnTo>
                  <a:lnTo>
                    <a:pt x="835818" y="2125662"/>
                  </a:lnTo>
                  <a:lnTo>
                    <a:pt x="807238" y="2124710"/>
                  </a:lnTo>
                  <a:lnTo>
                    <a:pt x="778657" y="2123124"/>
                  </a:lnTo>
                  <a:lnTo>
                    <a:pt x="750395" y="2121537"/>
                  </a:lnTo>
                  <a:lnTo>
                    <a:pt x="722132" y="2119316"/>
                  </a:lnTo>
                  <a:lnTo>
                    <a:pt x="693869" y="2116777"/>
                  </a:lnTo>
                  <a:lnTo>
                    <a:pt x="665606" y="2113604"/>
                  </a:lnTo>
                  <a:lnTo>
                    <a:pt x="637661" y="2109478"/>
                  </a:lnTo>
                  <a:lnTo>
                    <a:pt x="609398" y="2105353"/>
                  </a:lnTo>
                  <a:lnTo>
                    <a:pt x="581453" y="2100593"/>
                  </a:lnTo>
                  <a:lnTo>
                    <a:pt x="553825" y="2095199"/>
                  </a:lnTo>
                  <a:lnTo>
                    <a:pt x="525880" y="2089487"/>
                  </a:lnTo>
                  <a:lnTo>
                    <a:pt x="498252" y="2083458"/>
                  </a:lnTo>
                  <a:lnTo>
                    <a:pt x="470624" y="2076476"/>
                  </a:lnTo>
                  <a:lnTo>
                    <a:pt x="443314" y="2069495"/>
                  </a:lnTo>
                  <a:lnTo>
                    <a:pt x="416321" y="2061879"/>
                  </a:lnTo>
                  <a:lnTo>
                    <a:pt x="389011" y="2053629"/>
                  </a:lnTo>
                  <a:lnTo>
                    <a:pt x="362019" y="2045378"/>
                  </a:lnTo>
                  <a:lnTo>
                    <a:pt x="335343" y="2036176"/>
                  </a:lnTo>
                  <a:lnTo>
                    <a:pt x="308668" y="2026656"/>
                  </a:lnTo>
                  <a:lnTo>
                    <a:pt x="282311" y="2016502"/>
                  </a:lnTo>
                  <a:lnTo>
                    <a:pt x="255953" y="2006030"/>
                  </a:lnTo>
                  <a:lnTo>
                    <a:pt x="229913" y="1994923"/>
                  </a:lnTo>
                  <a:lnTo>
                    <a:pt x="203556" y="1983499"/>
                  </a:lnTo>
                  <a:lnTo>
                    <a:pt x="177833" y="1971441"/>
                  </a:lnTo>
                  <a:lnTo>
                    <a:pt x="152429" y="1959065"/>
                  </a:lnTo>
                  <a:lnTo>
                    <a:pt x="127024" y="1946372"/>
                  </a:lnTo>
                  <a:lnTo>
                    <a:pt x="101619" y="1933044"/>
                  </a:lnTo>
                  <a:lnTo>
                    <a:pt x="76532" y="1919399"/>
                  </a:lnTo>
                  <a:lnTo>
                    <a:pt x="51762" y="1905437"/>
                  </a:lnTo>
                  <a:lnTo>
                    <a:pt x="27310" y="1890523"/>
                  </a:lnTo>
                  <a:lnTo>
                    <a:pt x="2858" y="1875291"/>
                  </a:lnTo>
                  <a:lnTo>
                    <a:pt x="0" y="1888301"/>
                  </a:lnTo>
                  <a:lnTo>
                    <a:pt x="0" y="1870531"/>
                  </a:lnTo>
                  <a:lnTo>
                    <a:pt x="952" y="1850222"/>
                  </a:lnTo>
                  <a:lnTo>
                    <a:pt x="2223" y="1829913"/>
                  </a:lnTo>
                  <a:lnTo>
                    <a:pt x="3493" y="1809604"/>
                  </a:lnTo>
                  <a:lnTo>
                    <a:pt x="5398" y="1790247"/>
                  </a:lnTo>
                  <a:lnTo>
                    <a:pt x="6986" y="1770573"/>
                  </a:lnTo>
                  <a:lnTo>
                    <a:pt x="9209" y="1750898"/>
                  </a:lnTo>
                  <a:lnTo>
                    <a:pt x="11749" y="1732176"/>
                  </a:lnTo>
                  <a:lnTo>
                    <a:pt x="14290" y="1713136"/>
                  </a:lnTo>
                  <a:lnTo>
                    <a:pt x="17148" y="1694414"/>
                  </a:lnTo>
                  <a:lnTo>
                    <a:pt x="20006" y="1676009"/>
                  </a:lnTo>
                  <a:lnTo>
                    <a:pt x="23499" y="1657604"/>
                  </a:lnTo>
                  <a:lnTo>
                    <a:pt x="26992" y="1639834"/>
                  </a:lnTo>
                  <a:lnTo>
                    <a:pt x="30486" y="1621746"/>
                  </a:lnTo>
                  <a:lnTo>
                    <a:pt x="34931" y="1604293"/>
                  </a:lnTo>
                  <a:lnTo>
                    <a:pt x="38742" y="1586840"/>
                  </a:lnTo>
                  <a:lnTo>
                    <a:pt x="43188" y="1569704"/>
                  </a:lnTo>
                  <a:lnTo>
                    <a:pt x="47951" y="1552569"/>
                  </a:lnTo>
                  <a:lnTo>
                    <a:pt x="52715" y="1536068"/>
                  </a:lnTo>
                  <a:lnTo>
                    <a:pt x="57796" y="1519249"/>
                  </a:lnTo>
                  <a:lnTo>
                    <a:pt x="62877" y="1503066"/>
                  </a:lnTo>
                  <a:lnTo>
                    <a:pt x="68593" y="1486564"/>
                  </a:lnTo>
                  <a:lnTo>
                    <a:pt x="73991" y="1470698"/>
                  </a:lnTo>
                  <a:lnTo>
                    <a:pt x="80025" y="1455149"/>
                  </a:lnTo>
                  <a:lnTo>
                    <a:pt x="86059" y="1439283"/>
                  </a:lnTo>
                  <a:lnTo>
                    <a:pt x="92410" y="1424051"/>
                  </a:lnTo>
                  <a:lnTo>
                    <a:pt x="98761" y="1409137"/>
                  </a:lnTo>
                  <a:lnTo>
                    <a:pt x="105430" y="1393905"/>
                  </a:lnTo>
                  <a:lnTo>
                    <a:pt x="112098" y="1378990"/>
                  </a:lnTo>
                  <a:lnTo>
                    <a:pt x="119402" y="1364393"/>
                  </a:lnTo>
                  <a:lnTo>
                    <a:pt x="126706" y="1350114"/>
                  </a:lnTo>
                  <a:lnTo>
                    <a:pt x="134010" y="1335834"/>
                  </a:lnTo>
                  <a:lnTo>
                    <a:pt x="141632" y="1321871"/>
                  </a:lnTo>
                  <a:lnTo>
                    <a:pt x="149571" y="1307909"/>
                  </a:lnTo>
                  <a:lnTo>
                    <a:pt x="157510" y="1294264"/>
                  </a:lnTo>
                  <a:lnTo>
                    <a:pt x="165766" y="1280936"/>
                  </a:lnTo>
                  <a:lnTo>
                    <a:pt x="174023" y="1267291"/>
                  </a:lnTo>
                  <a:lnTo>
                    <a:pt x="182597" y="1253963"/>
                  </a:lnTo>
                  <a:lnTo>
                    <a:pt x="191171" y="1241270"/>
                  </a:lnTo>
                  <a:lnTo>
                    <a:pt x="200380" y="1228260"/>
                  </a:lnTo>
                  <a:lnTo>
                    <a:pt x="209589" y="1215884"/>
                  </a:lnTo>
                  <a:lnTo>
                    <a:pt x="218799" y="1203191"/>
                  </a:lnTo>
                  <a:lnTo>
                    <a:pt x="228008" y="1191133"/>
                  </a:lnTo>
                  <a:lnTo>
                    <a:pt x="237852" y="1178757"/>
                  </a:lnTo>
                  <a:lnTo>
                    <a:pt x="247697" y="1167016"/>
                  </a:lnTo>
                  <a:lnTo>
                    <a:pt x="257541" y="1155275"/>
                  </a:lnTo>
                  <a:lnTo>
                    <a:pt x="267703" y="1143533"/>
                  </a:lnTo>
                  <a:lnTo>
                    <a:pt x="278182" y="1132110"/>
                  </a:lnTo>
                  <a:lnTo>
                    <a:pt x="288662" y="1120686"/>
                  </a:lnTo>
                  <a:lnTo>
                    <a:pt x="298824" y="1109579"/>
                  </a:lnTo>
                  <a:lnTo>
                    <a:pt x="309938" y="1098473"/>
                  </a:lnTo>
                  <a:lnTo>
                    <a:pt x="320735" y="1087684"/>
                  </a:lnTo>
                  <a:lnTo>
                    <a:pt x="331850" y="1076895"/>
                  </a:lnTo>
                  <a:lnTo>
                    <a:pt x="343282" y="1066423"/>
                  </a:lnTo>
                  <a:lnTo>
                    <a:pt x="354715" y="1055951"/>
                  </a:lnTo>
                  <a:lnTo>
                    <a:pt x="366147" y="1045797"/>
                  </a:lnTo>
                  <a:lnTo>
                    <a:pt x="377897" y="1035642"/>
                  </a:lnTo>
                  <a:lnTo>
                    <a:pt x="389964" y="1025805"/>
                  </a:lnTo>
                  <a:lnTo>
                    <a:pt x="401714" y="1015968"/>
                  </a:lnTo>
                  <a:lnTo>
                    <a:pt x="414099" y="1006448"/>
                  </a:lnTo>
                  <a:lnTo>
                    <a:pt x="426801" y="996928"/>
                  </a:lnTo>
                  <a:lnTo>
                    <a:pt x="439186" y="987408"/>
                  </a:lnTo>
                  <a:lnTo>
                    <a:pt x="451571" y="977888"/>
                  </a:lnTo>
                  <a:lnTo>
                    <a:pt x="477293" y="960118"/>
                  </a:lnTo>
                  <a:lnTo>
                    <a:pt x="481421" y="957262"/>
                  </a:lnTo>
                  <a:close/>
                  <a:moveTo>
                    <a:pt x="839471" y="0"/>
                  </a:moveTo>
                  <a:lnTo>
                    <a:pt x="852171" y="0"/>
                  </a:lnTo>
                  <a:lnTo>
                    <a:pt x="865506" y="0"/>
                  </a:lnTo>
                  <a:lnTo>
                    <a:pt x="878206" y="636"/>
                  </a:lnTo>
                  <a:lnTo>
                    <a:pt x="890906" y="1271"/>
                  </a:lnTo>
                  <a:lnTo>
                    <a:pt x="903288" y="2542"/>
                  </a:lnTo>
                  <a:lnTo>
                    <a:pt x="915988" y="3813"/>
                  </a:lnTo>
                  <a:lnTo>
                    <a:pt x="928371" y="5719"/>
                  </a:lnTo>
                  <a:lnTo>
                    <a:pt x="940436" y="7943"/>
                  </a:lnTo>
                  <a:lnTo>
                    <a:pt x="952818" y="10167"/>
                  </a:lnTo>
                  <a:lnTo>
                    <a:pt x="964883" y="12708"/>
                  </a:lnTo>
                  <a:lnTo>
                    <a:pt x="976631" y="15568"/>
                  </a:lnTo>
                  <a:lnTo>
                    <a:pt x="988696" y="19062"/>
                  </a:lnTo>
                  <a:lnTo>
                    <a:pt x="1000443" y="22239"/>
                  </a:lnTo>
                  <a:lnTo>
                    <a:pt x="1011873" y="26052"/>
                  </a:lnTo>
                  <a:lnTo>
                    <a:pt x="1023621" y="30182"/>
                  </a:lnTo>
                  <a:lnTo>
                    <a:pt x="1034733" y="34630"/>
                  </a:lnTo>
                  <a:lnTo>
                    <a:pt x="1046163" y="39395"/>
                  </a:lnTo>
                  <a:lnTo>
                    <a:pt x="1057276" y="44161"/>
                  </a:lnTo>
                  <a:lnTo>
                    <a:pt x="1068388" y="48926"/>
                  </a:lnTo>
                  <a:lnTo>
                    <a:pt x="1079183" y="54645"/>
                  </a:lnTo>
                  <a:lnTo>
                    <a:pt x="1089661" y="60046"/>
                  </a:lnTo>
                  <a:lnTo>
                    <a:pt x="1100456" y="66082"/>
                  </a:lnTo>
                  <a:lnTo>
                    <a:pt x="1110616" y="72119"/>
                  </a:lnTo>
                  <a:lnTo>
                    <a:pt x="1120776" y="78790"/>
                  </a:lnTo>
                  <a:lnTo>
                    <a:pt x="1130936" y="85462"/>
                  </a:lnTo>
                  <a:lnTo>
                    <a:pt x="1140461" y="92134"/>
                  </a:lnTo>
                  <a:lnTo>
                    <a:pt x="1150303" y="99123"/>
                  </a:lnTo>
                  <a:lnTo>
                    <a:pt x="1159828" y="106430"/>
                  </a:lnTo>
                  <a:lnTo>
                    <a:pt x="1169353" y="114055"/>
                  </a:lnTo>
                  <a:lnTo>
                    <a:pt x="1178561" y="121680"/>
                  </a:lnTo>
                  <a:lnTo>
                    <a:pt x="1187133" y="129623"/>
                  </a:lnTo>
                  <a:lnTo>
                    <a:pt x="1196023" y="137883"/>
                  </a:lnTo>
                  <a:lnTo>
                    <a:pt x="1204596" y="146143"/>
                  </a:lnTo>
                  <a:lnTo>
                    <a:pt x="1213168" y="155039"/>
                  </a:lnTo>
                  <a:lnTo>
                    <a:pt x="1221106" y="163299"/>
                  </a:lnTo>
                  <a:lnTo>
                    <a:pt x="1229043" y="172513"/>
                  </a:lnTo>
                  <a:lnTo>
                    <a:pt x="1236981" y="181726"/>
                  </a:lnTo>
                  <a:lnTo>
                    <a:pt x="1244283" y="190939"/>
                  </a:lnTo>
                  <a:lnTo>
                    <a:pt x="1251586" y="200153"/>
                  </a:lnTo>
                  <a:lnTo>
                    <a:pt x="1258888" y="210001"/>
                  </a:lnTo>
                  <a:lnTo>
                    <a:pt x="1265556" y="219850"/>
                  </a:lnTo>
                  <a:lnTo>
                    <a:pt x="1272223" y="230017"/>
                  </a:lnTo>
                  <a:lnTo>
                    <a:pt x="1278256" y="240183"/>
                  </a:lnTo>
                  <a:lnTo>
                    <a:pt x="1284606" y="250667"/>
                  </a:lnTo>
                  <a:lnTo>
                    <a:pt x="1290321" y="261151"/>
                  </a:lnTo>
                  <a:lnTo>
                    <a:pt x="1296353" y="271953"/>
                  </a:lnTo>
                  <a:lnTo>
                    <a:pt x="1301433" y="282755"/>
                  </a:lnTo>
                  <a:lnTo>
                    <a:pt x="1306831" y="293239"/>
                  </a:lnTo>
                  <a:lnTo>
                    <a:pt x="1311593" y="304359"/>
                  </a:lnTo>
                  <a:lnTo>
                    <a:pt x="1316356" y="315796"/>
                  </a:lnTo>
                  <a:lnTo>
                    <a:pt x="1320483" y="327234"/>
                  </a:lnTo>
                  <a:lnTo>
                    <a:pt x="1324293" y="338671"/>
                  </a:lnTo>
                  <a:lnTo>
                    <a:pt x="1328421" y="350426"/>
                  </a:lnTo>
                  <a:lnTo>
                    <a:pt x="1331913" y="362181"/>
                  </a:lnTo>
                  <a:lnTo>
                    <a:pt x="1335088" y="373936"/>
                  </a:lnTo>
                  <a:lnTo>
                    <a:pt x="1337946" y="386009"/>
                  </a:lnTo>
                  <a:lnTo>
                    <a:pt x="1340803" y="398081"/>
                  </a:lnTo>
                  <a:lnTo>
                    <a:pt x="1343026" y="410472"/>
                  </a:lnTo>
                  <a:lnTo>
                    <a:pt x="1344931" y="422862"/>
                  </a:lnTo>
                  <a:lnTo>
                    <a:pt x="1346518" y="435252"/>
                  </a:lnTo>
                  <a:lnTo>
                    <a:pt x="1348106" y="447643"/>
                  </a:lnTo>
                  <a:lnTo>
                    <a:pt x="1349058" y="460033"/>
                  </a:lnTo>
                  <a:lnTo>
                    <a:pt x="1350011" y="472741"/>
                  </a:lnTo>
                  <a:lnTo>
                    <a:pt x="1350646" y="485449"/>
                  </a:lnTo>
                  <a:lnTo>
                    <a:pt x="1350963" y="498475"/>
                  </a:lnTo>
                  <a:lnTo>
                    <a:pt x="1350646" y="513407"/>
                  </a:lnTo>
                  <a:lnTo>
                    <a:pt x="1349693" y="528975"/>
                  </a:lnTo>
                  <a:lnTo>
                    <a:pt x="1348423" y="543907"/>
                  </a:lnTo>
                  <a:lnTo>
                    <a:pt x="1347153" y="558521"/>
                  </a:lnTo>
                  <a:lnTo>
                    <a:pt x="1345248" y="573453"/>
                  </a:lnTo>
                  <a:lnTo>
                    <a:pt x="1342708" y="588067"/>
                  </a:lnTo>
                  <a:lnTo>
                    <a:pt x="1339851" y="602682"/>
                  </a:lnTo>
                  <a:lnTo>
                    <a:pt x="1336358" y="616660"/>
                  </a:lnTo>
                  <a:lnTo>
                    <a:pt x="1332866" y="631275"/>
                  </a:lnTo>
                  <a:lnTo>
                    <a:pt x="1328738" y="645254"/>
                  </a:lnTo>
                  <a:lnTo>
                    <a:pt x="1324293" y="658915"/>
                  </a:lnTo>
                  <a:lnTo>
                    <a:pt x="1319531" y="672576"/>
                  </a:lnTo>
                  <a:lnTo>
                    <a:pt x="1314133" y="685920"/>
                  </a:lnTo>
                  <a:lnTo>
                    <a:pt x="1308418" y="699263"/>
                  </a:lnTo>
                  <a:lnTo>
                    <a:pt x="1302386" y="712607"/>
                  </a:lnTo>
                  <a:lnTo>
                    <a:pt x="1296353" y="725315"/>
                  </a:lnTo>
                  <a:lnTo>
                    <a:pt x="1289368" y="738023"/>
                  </a:lnTo>
                  <a:lnTo>
                    <a:pt x="1282383" y="750413"/>
                  </a:lnTo>
                  <a:lnTo>
                    <a:pt x="1275081" y="762486"/>
                  </a:lnTo>
                  <a:lnTo>
                    <a:pt x="1267143" y="774559"/>
                  </a:lnTo>
                  <a:lnTo>
                    <a:pt x="1259206" y="786313"/>
                  </a:lnTo>
                  <a:lnTo>
                    <a:pt x="1250633" y="797751"/>
                  </a:lnTo>
                  <a:lnTo>
                    <a:pt x="1242061" y="809188"/>
                  </a:lnTo>
                  <a:lnTo>
                    <a:pt x="1232853" y="819990"/>
                  </a:lnTo>
                  <a:lnTo>
                    <a:pt x="1223963" y="830792"/>
                  </a:lnTo>
                  <a:lnTo>
                    <a:pt x="1214121" y="841276"/>
                  </a:lnTo>
                  <a:lnTo>
                    <a:pt x="1204278" y="851442"/>
                  </a:lnTo>
                  <a:lnTo>
                    <a:pt x="1193801" y="860974"/>
                  </a:lnTo>
                  <a:lnTo>
                    <a:pt x="1183323" y="870822"/>
                  </a:lnTo>
                  <a:lnTo>
                    <a:pt x="1172528" y="880036"/>
                  </a:lnTo>
                  <a:lnTo>
                    <a:pt x="1161733" y="889249"/>
                  </a:lnTo>
                  <a:lnTo>
                    <a:pt x="1150303" y="897827"/>
                  </a:lnTo>
                  <a:lnTo>
                    <a:pt x="1134746" y="909264"/>
                  </a:lnTo>
                  <a:lnTo>
                    <a:pt x="1118236" y="920066"/>
                  </a:lnTo>
                  <a:lnTo>
                    <a:pt x="1101408" y="929915"/>
                  </a:lnTo>
                  <a:lnTo>
                    <a:pt x="1084581" y="939446"/>
                  </a:lnTo>
                  <a:lnTo>
                    <a:pt x="1066801" y="948342"/>
                  </a:lnTo>
                  <a:lnTo>
                    <a:pt x="1048703" y="956602"/>
                  </a:lnTo>
                  <a:lnTo>
                    <a:pt x="1040131" y="960414"/>
                  </a:lnTo>
                  <a:lnTo>
                    <a:pt x="1030606" y="963909"/>
                  </a:lnTo>
                  <a:lnTo>
                    <a:pt x="1021398" y="967722"/>
                  </a:lnTo>
                  <a:lnTo>
                    <a:pt x="1011873" y="970899"/>
                  </a:lnTo>
                  <a:lnTo>
                    <a:pt x="1002348" y="973758"/>
                  </a:lnTo>
                  <a:lnTo>
                    <a:pt x="993141" y="976617"/>
                  </a:lnTo>
                  <a:lnTo>
                    <a:pt x="983616" y="979794"/>
                  </a:lnTo>
                  <a:lnTo>
                    <a:pt x="973773" y="982018"/>
                  </a:lnTo>
                  <a:lnTo>
                    <a:pt x="963931" y="984560"/>
                  </a:lnTo>
                  <a:lnTo>
                    <a:pt x="954088" y="986466"/>
                  </a:lnTo>
                  <a:lnTo>
                    <a:pt x="944246" y="988372"/>
                  </a:lnTo>
                  <a:lnTo>
                    <a:pt x="934403" y="990596"/>
                  </a:lnTo>
                  <a:lnTo>
                    <a:pt x="924561" y="991867"/>
                  </a:lnTo>
                  <a:lnTo>
                    <a:pt x="914401" y="993455"/>
                  </a:lnTo>
                  <a:lnTo>
                    <a:pt x="904241" y="994409"/>
                  </a:lnTo>
                  <a:lnTo>
                    <a:pt x="893763" y="995362"/>
                  </a:lnTo>
                  <a:lnTo>
                    <a:pt x="883603" y="995997"/>
                  </a:lnTo>
                  <a:lnTo>
                    <a:pt x="873126" y="996632"/>
                  </a:lnTo>
                  <a:lnTo>
                    <a:pt x="862648" y="996950"/>
                  </a:lnTo>
                  <a:lnTo>
                    <a:pt x="852171" y="996950"/>
                  </a:lnTo>
                  <a:lnTo>
                    <a:pt x="840423" y="996950"/>
                  </a:lnTo>
                  <a:lnTo>
                    <a:pt x="828358" y="996315"/>
                  </a:lnTo>
                  <a:lnTo>
                    <a:pt x="816293" y="995679"/>
                  </a:lnTo>
                  <a:lnTo>
                    <a:pt x="804546" y="994726"/>
                  </a:lnTo>
                  <a:lnTo>
                    <a:pt x="792798" y="993455"/>
                  </a:lnTo>
                  <a:lnTo>
                    <a:pt x="781368" y="992185"/>
                  </a:lnTo>
                  <a:lnTo>
                    <a:pt x="769621" y="990278"/>
                  </a:lnTo>
                  <a:lnTo>
                    <a:pt x="758191" y="988054"/>
                  </a:lnTo>
                  <a:lnTo>
                    <a:pt x="746761" y="985831"/>
                  </a:lnTo>
                  <a:lnTo>
                    <a:pt x="735331" y="983289"/>
                  </a:lnTo>
                  <a:lnTo>
                    <a:pt x="724218" y="980430"/>
                  </a:lnTo>
                  <a:lnTo>
                    <a:pt x="713106" y="977253"/>
                  </a:lnTo>
                  <a:lnTo>
                    <a:pt x="702311" y="973758"/>
                  </a:lnTo>
                  <a:lnTo>
                    <a:pt x="691198" y="970263"/>
                  </a:lnTo>
                  <a:lnTo>
                    <a:pt x="680721" y="966768"/>
                  </a:lnTo>
                  <a:lnTo>
                    <a:pt x="670243" y="962321"/>
                  </a:lnTo>
                  <a:lnTo>
                    <a:pt x="659448" y="958190"/>
                  </a:lnTo>
                  <a:lnTo>
                    <a:pt x="648971" y="953425"/>
                  </a:lnTo>
                  <a:lnTo>
                    <a:pt x="638811" y="948659"/>
                  </a:lnTo>
                  <a:lnTo>
                    <a:pt x="628651" y="943894"/>
                  </a:lnTo>
                  <a:lnTo>
                    <a:pt x="618491" y="938493"/>
                  </a:lnTo>
                  <a:lnTo>
                    <a:pt x="608648" y="933410"/>
                  </a:lnTo>
                  <a:lnTo>
                    <a:pt x="599123" y="927373"/>
                  </a:lnTo>
                  <a:lnTo>
                    <a:pt x="589281" y="921655"/>
                  </a:lnTo>
                  <a:lnTo>
                    <a:pt x="579756" y="915618"/>
                  </a:lnTo>
                  <a:lnTo>
                    <a:pt x="570548" y="909264"/>
                  </a:lnTo>
                  <a:lnTo>
                    <a:pt x="561023" y="902910"/>
                  </a:lnTo>
                  <a:lnTo>
                    <a:pt x="552133" y="895921"/>
                  </a:lnTo>
                  <a:lnTo>
                    <a:pt x="543561" y="889249"/>
                  </a:lnTo>
                  <a:lnTo>
                    <a:pt x="534671" y="881942"/>
                  </a:lnTo>
                  <a:lnTo>
                    <a:pt x="526098" y="874952"/>
                  </a:lnTo>
                  <a:lnTo>
                    <a:pt x="517526" y="867328"/>
                  </a:lnTo>
                  <a:lnTo>
                    <a:pt x="508318" y="858750"/>
                  </a:lnTo>
                  <a:lnTo>
                    <a:pt x="499428" y="849854"/>
                  </a:lnTo>
                  <a:lnTo>
                    <a:pt x="490538" y="840958"/>
                  </a:lnTo>
                  <a:lnTo>
                    <a:pt x="481648" y="831427"/>
                  </a:lnTo>
                  <a:lnTo>
                    <a:pt x="473711" y="821896"/>
                  </a:lnTo>
                  <a:lnTo>
                    <a:pt x="465456" y="812047"/>
                  </a:lnTo>
                  <a:lnTo>
                    <a:pt x="457518" y="801881"/>
                  </a:lnTo>
                  <a:lnTo>
                    <a:pt x="449898" y="791714"/>
                  </a:lnTo>
                  <a:lnTo>
                    <a:pt x="442596" y="781548"/>
                  </a:lnTo>
                  <a:lnTo>
                    <a:pt x="435293" y="770746"/>
                  </a:lnTo>
                  <a:lnTo>
                    <a:pt x="428626" y="759944"/>
                  </a:lnTo>
                  <a:lnTo>
                    <a:pt x="421958" y="749142"/>
                  </a:lnTo>
                  <a:lnTo>
                    <a:pt x="415608" y="738023"/>
                  </a:lnTo>
                  <a:lnTo>
                    <a:pt x="409576" y="726585"/>
                  </a:lnTo>
                  <a:lnTo>
                    <a:pt x="403861" y="715148"/>
                  </a:lnTo>
                  <a:lnTo>
                    <a:pt x="398463" y="703393"/>
                  </a:lnTo>
                  <a:lnTo>
                    <a:pt x="393383" y="691638"/>
                  </a:lnTo>
                  <a:lnTo>
                    <a:pt x="388303" y="679566"/>
                  </a:lnTo>
                  <a:lnTo>
                    <a:pt x="383858" y="667493"/>
                  </a:lnTo>
                  <a:lnTo>
                    <a:pt x="379731" y="655420"/>
                  </a:lnTo>
                  <a:lnTo>
                    <a:pt x="375603" y="643030"/>
                  </a:lnTo>
                  <a:lnTo>
                    <a:pt x="372111" y="630322"/>
                  </a:lnTo>
                  <a:lnTo>
                    <a:pt x="368936" y="617614"/>
                  </a:lnTo>
                  <a:lnTo>
                    <a:pt x="365443" y="604588"/>
                  </a:lnTo>
                  <a:lnTo>
                    <a:pt x="362903" y="591880"/>
                  </a:lnTo>
                  <a:lnTo>
                    <a:pt x="360681" y="578854"/>
                  </a:lnTo>
                  <a:lnTo>
                    <a:pt x="358776" y="565828"/>
                  </a:lnTo>
                  <a:lnTo>
                    <a:pt x="357188" y="552485"/>
                  </a:lnTo>
                  <a:lnTo>
                    <a:pt x="355601" y="539141"/>
                  </a:lnTo>
                  <a:lnTo>
                    <a:pt x="354648" y="525480"/>
                  </a:lnTo>
                  <a:lnTo>
                    <a:pt x="354331" y="511819"/>
                  </a:lnTo>
                  <a:lnTo>
                    <a:pt x="354013" y="498475"/>
                  </a:lnTo>
                  <a:lnTo>
                    <a:pt x="354331" y="485449"/>
                  </a:lnTo>
                  <a:lnTo>
                    <a:pt x="354648" y="472741"/>
                  </a:lnTo>
                  <a:lnTo>
                    <a:pt x="355601" y="460033"/>
                  </a:lnTo>
                  <a:lnTo>
                    <a:pt x="356871" y="447643"/>
                  </a:lnTo>
                  <a:lnTo>
                    <a:pt x="358141" y="434935"/>
                  </a:lnTo>
                  <a:lnTo>
                    <a:pt x="360046" y="422544"/>
                  </a:lnTo>
                  <a:lnTo>
                    <a:pt x="361951" y="410472"/>
                  </a:lnTo>
                  <a:lnTo>
                    <a:pt x="364173" y="397763"/>
                  </a:lnTo>
                  <a:lnTo>
                    <a:pt x="366713" y="385691"/>
                  </a:lnTo>
                  <a:lnTo>
                    <a:pt x="369888" y="373936"/>
                  </a:lnTo>
                  <a:lnTo>
                    <a:pt x="373063" y="361863"/>
                  </a:lnTo>
                  <a:lnTo>
                    <a:pt x="376556" y="350108"/>
                  </a:lnTo>
                  <a:lnTo>
                    <a:pt x="380683" y="338671"/>
                  </a:lnTo>
                  <a:lnTo>
                    <a:pt x="384493" y="326916"/>
                  </a:lnTo>
                  <a:lnTo>
                    <a:pt x="388621" y="315796"/>
                  </a:lnTo>
                  <a:lnTo>
                    <a:pt x="393383" y="304359"/>
                  </a:lnTo>
                  <a:lnTo>
                    <a:pt x="398146" y="293239"/>
                  </a:lnTo>
                  <a:lnTo>
                    <a:pt x="403543" y="282755"/>
                  </a:lnTo>
                  <a:lnTo>
                    <a:pt x="408623" y="271636"/>
                  </a:lnTo>
                  <a:lnTo>
                    <a:pt x="414656" y="261151"/>
                  </a:lnTo>
                  <a:lnTo>
                    <a:pt x="420371" y="250667"/>
                  </a:lnTo>
                  <a:lnTo>
                    <a:pt x="426721" y="240183"/>
                  </a:lnTo>
                  <a:lnTo>
                    <a:pt x="432753" y="230017"/>
                  </a:lnTo>
                  <a:lnTo>
                    <a:pt x="439421" y="219850"/>
                  </a:lnTo>
                  <a:lnTo>
                    <a:pt x="446088" y="210001"/>
                  </a:lnTo>
                  <a:lnTo>
                    <a:pt x="453391" y="200153"/>
                  </a:lnTo>
                  <a:lnTo>
                    <a:pt x="460693" y="190939"/>
                  </a:lnTo>
                  <a:lnTo>
                    <a:pt x="467996" y="181408"/>
                  </a:lnTo>
                  <a:lnTo>
                    <a:pt x="475933" y="172195"/>
                  </a:lnTo>
                  <a:lnTo>
                    <a:pt x="483871" y="163299"/>
                  </a:lnTo>
                  <a:lnTo>
                    <a:pt x="491808" y="154403"/>
                  </a:lnTo>
                  <a:lnTo>
                    <a:pt x="500381" y="146143"/>
                  </a:lnTo>
                  <a:lnTo>
                    <a:pt x="508953" y="137565"/>
                  </a:lnTo>
                  <a:lnTo>
                    <a:pt x="517526" y="129305"/>
                  </a:lnTo>
                  <a:lnTo>
                    <a:pt x="526416" y="121680"/>
                  </a:lnTo>
                  <a:lnTo>
                    <a:pt x="535623" y="113738"/>
                  </a:lnTo>
                  <a:lnTo>
                    <a:pt x="545148" y="106113"/>
                  </a:lnTo>
                  <a:lnTo>
                    <a:pt x="554673" y="99123"/>
                  </a:lnTo>
                  <a:lnTo>
                    <a:pt x="564516" y="92134"/>
                  </a:lnTo>
                  <a:lnTo>
                    <a:pt x="574041" y="85462"/>
                  </a:lnTo>
                  <a:lnTo>
                    <a:pt x="584201" y="78473"/>
                  </a:lnTo>
                  <a:lnTo>
                    <a:pt x="594361" y="72119"/>
                  </a:lnTo>
                  <a:lnTo>
                    <a:pt x="604838" y="66082"/>
                  </a:lnTo>
                  <a:lnTo>
                    <a:pt x="615316" y="60046"/>
                  </a:lnTo>
                  <a:lnTo>
                    <a:pt x="625793" y="54645"/>
                  </a:lnTo>
                  <a:lnTo>
                    <a:pt x="636906" y="48926"/>
                  </a:lnTo>
                  <a:lnTo>
                    <a:pt x="647701" y="44161"/>
                  </a:lnTo>
                  <a:lnTo>
                    <a:pt x="658813" y="39395"/>
                  </a:lnTo>
                  <a:lnTo>
                    <a:pt x="670243" y="34630"/>
                  </a:lnTo>
                  <a:lnTo>
                    <a:pt x="681356" y="30182"/>
                  </a:lnTo>
                  <a:lnTo>
                    <a:pt x="693103" y="26052"/>
                  </a:lnTo>
                  <a:lnTo>
                    <a:pt x="704533" y="22239"/>
                  </a:lnTo>
                  <a:lnTo>
                    <a:pt x="716281" y="19062"/>
                  </a:lnTo>
                  <a:lnTo>
                    <a:pt x="728346" y="15568"/>
                  </a:lnTo>
                  <a:lnTo>
                    <a:pt x="740093" y="12708"/>
                  </a:lnTo>
                  <a:lnTo>
                    <a:pt x="752158" y="10167"/>
                  </a:lnTo>
                  <a:lnTo>
                    <a:pt x="764541" y="7625"/>
                  </a:lnTo>
                  <a:lnTo>
                    <a:pt x="776606" y="5719"/>
                  </a:lnTo>
                  <a:lnTo>
                    <a:pt x="788988" y="3813"/>
                  </a:lnTo>
                  <a:lnTo>
                    <a:pt x="801688" y="2542"/>
                  </a:lnTo>
                  <a:lnTo>
                    <a:pt x="814071" y="1271"/>
                  </a:lnTo>
                  <a:lnTo>
                    <a:pt x="826771" y="636"/>
                  </a:lnTo>
                  <a:lnTo>
                    <a:pt x="839471" y="0"/>
                  </a:lnTo>
                  <a:close/>
                </a:path>
              </a:pathLst>
            </a:custGeom>
            <a:solidFill>
              <a:srgbClr val="F7F7F7"/>
            </a:solidFill>
            <a:ln>
              <a:noFill/>
            </a:ln>
          </p:spPr>
          <p:txBody>
            <a:bodyPr anchor="ctr">
              <a:normAutofit/>
              <a:scene3d>
                <a:camera prst="orthographicFront"/>
                <a:lightRig rig="threePt" dir="t"/>
              </a:scene3d>
              <a:sp3d>
                <a:contourClr>
                  <a:srgbClr val="FFFFFF"/>
                </a:contourClr>
              </a:sp3d>
            </a:bodyPr>
            <a:lstStyle/>
            <a:p>
              <a:pPr algn="ctr" fontAlgn="base">
                <a:defRPr/>
              </a:pPr>
              <a:endParaRPr lang="zh-CN" altLang="en-US" sz="2400" strike="noStrike" noProof="1">
                <a:solidFill>
                  <a:srgbClr val="FFFFFF"/>
                </a:solidFill>
              </a:endParaRPr>
            </a:p>
          </p:txBody>
        </p:sp>
      </p:grpSp>
      <p:sp>
        <p:nvSpPr>
          <p:cNvPr id="2" name="Title 1"/>
          <p:cNvSpPr>
            <a:spLocks noGrp="1"/>
          </p:cNvSpPr>
          <p:nvPr>
            <p:ph type="ctrTitle"/>
          </p:nvPr>
        </p:nvSpPr>
        <p:spPr>
          <a:xfrm>
            <a:off x="1608558" y="4342429"/>
            <a:ext cx="7258050" cy="824970"/>
          </a:xfrm>
        </p:spPr>
        <p:txBody>
          <a:bodyPr anchor="ctr" anchorCtr="0">
            <a:normAutofit/>
          </a:bodyPr>
          <a:lstStyle>
            <a:lvl1pPr algn="l">
              <a:defRPr sz="3600"/>
            </a:lvl1pPr>
          </a:lstStyle>
          <a:p>
            <a:pPr fontAlgn="auto"/>
            <a:r>
              <a:rPr lang="zh-CN" altLang="en-US" strike="noStrike" noProof="1" dirty="0" smtClean="0"/>
              <a:t>单击此处编辑母版标题样式</a:t>
            </a:r>
            <a:endParaRPr lang="en-US" strike="noStrike" noProof="1" dirty="0"/>
          </a:p>
        </p:txBody>
      </p:sp>
      <p:sp>
        <p:nvSpPr>
          <p:cNvPr id="3" name="Subtitle 2"/>
          <p:cNvSpPr>
            <a:spLocks noGrp="1"/>
          </p:cNvSpPr>
          <p:nvPr>
            <p:ph type="subTitle" idx="1"/>
          </p:nvPr>
        </p:nvSpPr>
        <p:spPr>
          <a:xfrm>
            <a:off x="1608558" y="5204967"/>
            <a:ext cx="7258050" cy="572104"/>
          </a:xfrm>
        </p:spPr>
        <p:txBody>
          <a:bodyPr anchor="ctr" anchorCtr="0">
            <a:normAutofit/>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auto"/>
            <a:r>
              <a:rPr lang="zh-CN" altLang="en-US" strike="noStrike" noProof="1" smtClean="0"/>
              <a:t>单击此处编辑母版副标题样式</a:t>
            </a:r>
            <a:endParaRPr lang="en-US" strike="noStrike" noProof="1" dirty="0"/>
          </a:p>
        </p:txBody>
      </p:sp>
      <p:sp>
        <p:nvSpPr>
          <p:cNvPr id="4" name="Date Placeholder 3"/>
          <p:cNvSpPr>
            <a:spLocks noGrp="1"/>
          </p:cNvSpPr>
          <p:nvPr>
            <p:ph type="dt" sz="half" idx="10"/>
          </p:nvPr>
        </p:nvSpPr>
        <p:spPr>
          <a:xfrm>
            <a:off x="628650" y="6356350"/>
            <a:ext cx="2057400" cy="365125"/>
          </a:xfrm>
          <a:prstGeom prst="rect">
            <a:avLst/>
          </a:prstGeom>
        </p:spPr>
        <p:txBody>
          <a:bodyPr vert="horz" lIns="91440" tIns="45720" rIns="91440" bIns="45720" rtlCol="0" anchor="ctr">
            <a:normAutofit/>
          </a:bodyPr>
          <a:lstStyle/>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5" name="Footer Placeholder 4"/>
          <p:cNvSpPr>
            <a:spLocks noGrp="1"/>
          </p:cNvSpPr>
          <p:nvPr>
            <p:ph type="ftr" sz="quarter" idx="11"/>
          </p:nvPr>
        </p:nvSpPr>
        <p:spPr>
          <a:xfrm>
            <a:off x="3028950" y="6356350"/>
            <a:ext cx="3086100" cy="365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6" name="Slide Number Placeholder 5"/>
          <p:cNvSpPr>
            <a:spLocks noGrp="1"/>
          </p:cNvSpPr>
          <p:nvPr>
            <p:ph type="sldNum" sz="quarter" idx="12"/>
          </p:nvPr>
        </p:nvSpPr>
        <p:spPr>
          <a:xfrm>
            <a:off x="6457950" y="6356350"/>
            <a:ext cx="2057400" cy="365125"/>
          </a:xfrm>
          <a:prstGeom prst="rect">
            <a:avLst/>
          </a:prstGeom>
        </p:spPr>
        <p:txBody>
          <a:bodyPr vert="horz" lIns="91440" tIns="45720" rIns="91440" bIns="45720" rtlCol="0" anchor="ctr">
            <a:normAutofit/>
          </a:bodyPr>
          <a:lstStyle/>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8" name="矩形 7"/>
          <p:cNvSpPr/>
          <p:nvPr/>
        </p:nvSpPr>
        <p:spPr>
          <a:xfrm>
            <a:off x="-4762" y="-19050"/>
            <a:ext cx="9153525" cy="1066800"/>
          </a:xfrm>
          <a:prstGeom prst="rect">
            <a:avLst/>
          </a:prstGeom>
          <a:solidFill>
            <a:srgbClr val="0080B2">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endParaRPr lang="zh-CN" altLang="en-US" sz="1800">
              <a:solidFill>
                <a:srgbClr val="FFFFFF"/>
              </a:solidFill>
              <a:latin typeface="Arial" panose="020B0604020202020204" pitchFamily="34" charset="0"/>
              <a:ea typeface="黑体" panose="02010609060101010101" charset="-122"/>
            </a:endParaRPr>
          </a:p>
        </p:txBody>
      </p:sp>
      <p:pic>
        <p:nvPicPr>
          <p:cNvPr id="49155" name="Picture 4" descr="WorldNetwork"/>
          <p:cNvPicPr>
            <a:picLocks noChangeAspect="1"/>
          </p:cNvPicPr>
          <p:nvPr/>
        </p:nvPicPr>
        <p:blipFill>
          <a:blip r:embed="rId2"/>
          <a:srcRect l="2383" t="32600" r="5203" b="45000"/>
          <a:stretch>
            <a:fillRect/>
          </a:stretch>
        </p:blipFill>
        <p:spPr>
          <a:xfrm>
            <a:off x="-9525" y="-19050"/>
            <a:ext cx="9153525" cy="1066800"/>
          </a:xfrm>
          <a:prstGeom prst="rect">
            <a:avLst/>
          </a:prstGeom>
          <a:noFill/>
          <a:ln w="9525">
            <a:noFill/>
          </a:ln>
        </p:spPr>
      </p:pic>
      <p:sp>
        <p:nvSpPr>
          <p:cNvPr id="3" name="Content Placeholder 2"/>
          <p:cNvSpPr>
            <a:spLocks noGrp="1"/>
          </p:cNvSpPr>
          <p:nvPr>
            <p:ph idx="1"/>
          </p:nvPr>
        </p:nvSpPr>
        <p:spPr/>
        <p:txBody>
          <a:bodyPr>
            <a:normAutofit/>
          </a:bodyPr>
          <a:lstStyle/>
          <a:p>
            <a:pPr lvl="0" fontAlgn="auto"/>
            <a:r>
              <a:rPr lang="zh-CN" altLang="en-US" strike="noStrike" noProof="1" dirty="0" smtClean="0"/>
              <a:t>单击此处编辑母版文本样式</a:t>
            </a:r>
            <a:endParaRPr lang="zh-CN" altLang="en-US" strike="noStrike" noProof="1" dirty="0" smtClean="0"/>
          </a:p>
          <a:p>
            <a:pPr lvl="1" fontAlgn="auto"/>
            <a:r>
              <a:rPr lang="zh-CN" altLang="en-US" strike="noStrike" noProof="1" dirty="0" smtClean="0"/>
              <a:t>第二级</a:t>
            </a:r>
            <a:endParaRPr lang="zh-CN" altLang="en-US" strike="noStrike" noProof="1" dirty="0" smtClean="0"/>
          </a:p>
          <a:p>
            <a:pPr lvl="2" fontAlgn="auto"/>
            <a:r>
              <a:rPr lang="zh-CN" altLang="en-US" strike="noStrike" noProof="1" dirty="0" smtClean="0"/>
              <a:t>第三级</a:t>
            </a:r>
            <a:endParaRPr lang="zh-CN" altLang="en-US" strike="noStrike" noProof="1" dirty="0" smtClean="0"/>
          </a:p>
          <a:p>
            <a:pPr lvl="3" fontAlgn="auto"/>
            <a:r>
              <a:rPr lang="zh-CN" altLang="en-US" strike="noStrike" noProof="1" dirty="0" smtClean="0"/>
              <a:t>第四级</a:t>
            </a:r>
            <a:endParaRPr lang="zh-CN" altLang="en-US" strike="noStrike" noProof="1" dirty="0" smtClean="0"/>
          </a:p>
          <a:p>
            <a:pPr lvl="4" fontAlgn="auto"/>
            <a:r>
              <a:rPr lang="zh-CN" altLang="en-US" strike="noStrike" noProof="1" dirty="0" smtClean="0"/>
              <a:t>第五级</a:t>
            </a:r>
            <a:endParaRPr lang="en-US" strike="noStrike" noProof="1" dirty="0"/>
          </a:p>
        </p:txBody>
      </p:sp>
      <p:sp>
        <p:nvSpPr>
          <p:cNvPr id="2" name="Title 1"/>
          <p:cNvSpPr>
            <a:spLocks noGrp="1"/>
          </p:cNvSpPr>
          <p:nvPr>
            <p:ph type="title"/>
          </p:nvPr>
        </p:nvSpPr>
        <p:spPr>
          <a:xfrm>
            <a:off x="628650" y="144281"/>
            <a:ext cx="7886700" cy="774000"/>
          </a:xfrm>
        </p:spPr>
        <p:txBody>
          <a:bodyPr>
            <a:normAutofit/>
          </a:bodyPr>
          <a:lstStyle>
            <a:lvl1pPr>
              <a:defRPr>
                <a:solidFill>
                  <a:schemeClr val="bg1"/>
                </a:solidFill>
              </a:defRPr>
            </a:lvl1pPr>
          </a:lstStyle>
          <a:p>
            <a:pPr fontAlgn="auto"/>
            <a:r>
              <a:rPr lang="zh-CN" altLang="en-US" strike="noStrike" noProof="1" smtClean="0"/>
              <a:t>单击此处编辑母版标题样式</a:t>
            </a:r>
            <a:endParaRPr lang="en-US" strike="noStrike" noProof="1" dirty="0"/>
          </a:p>
        </p:txBody>
      </p:sp>
      <p:sp>
        <p:nvSpPr>
          <p:cNvPr id="4" name="Date Placeholder 3"/>
          <p:cNvSpPr>
            <a:spLocks noGrp="1"/>
          </p:cNvSpPr>
          <p:nvPr>
            <p:ph type="dt" sz="half" idx="10"/>
          </p:nvPr>
        </p:nvSpPr>
        <p:spPr>
          <a:xfrm>
            <a:off x="628650" y="6356350"/>
            <a:ext cx="2057400" cy="365125"/>
          </a:xfrm>
          <a:prstGeom prst="rect">
            <a:avLst/>
          </a:prstGeom>
        </p:spPr>
        <p:txBody>
          <a:bodyPr vert="horz" lIns="91440" tIns="45720" rIns="91440" bIns="45720" rtlCol="0" anchor="ctr">
            <a:normAutofit/>
          </a:bodyPr>
          <a:lstStyle/>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5" name="Footer Placeholder 4"/>
          <p:cNvSpPr>
            <a:spLocks noGrp="1"/>
          </p:cNvSpPr>
          <p:nvPr>
            <p:ph type="ftr" sz="quarter" idx="11"/>
          </p:nvPr>
        </p:nvSpPr>
        <p:spPr>
          <a:xfrm>
            <a:off x="3028950" y="6356350"/>
            <a:ext cx="3086100" cy="365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6" name="Slide Number Placeholder 5"/>
          <p:cNvSpPr>
            <a:spLocks noGrp="1"/>
          </p:cNvSpPr>
          <p:nvPr>
            <p:ph type="sldNum" sz="quarter" idx="12"/>
          </p:nvPr>
        </p:nvSpPr>
        <p:spPr>
          <a:xfrm>
            <a:off x="6457950" y="6356350"/>
            <a:ext cx="2057400" cy="365125"/>
          </a:xfrm>
          <a:prstGeom prst="rect">
            <a:avLst/>
          </a:prstGeom>
        </p:spPr>
        <p:txBody>
          <a:bodyPr vert="horz" lIns="91440" tIns="45720" rIns="91440" bIns="45720" rtlCol="0" anchor="ctr">
            <a:normAutofit/>
          </a:bodyPr>
          <a:lstStyle/>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节标题">
    <p:spTree>
      <p:nvGrpSpPr>
        <p:cNvPr id="1" name=""/>
        <p:cNvGrpSpPr/>
        <p:nvPr/>
      </p:nvGrpSpPr>
      <p:grpSpPr>
        <a:xfrm>
          <a:off x="0" y="0"/>
          <a:ext cx="0" cy="0"/>
          <a:chOff x="0" y="0"/>
          <a:chExt cx="0" cy="0"/>
        </a:xfrm>
      </p:grpSpPr>
      <p:grpSp>
        <p:nvGrpSpPr>
          <p:cNvPr id="50178" name="组合 5"/>
          <p:cNvGrpSpPr/>
          <p:nvPr/>
        </p:nvGrpSpPr>
        <p:grpSpPr>
          <a:xfrm>
            <a:off x="2095500" y="2733675"/>
            <a:ext cx="4505325" cy="898525"/>
            <a:chOff x="3654071" y="2734409"/>
            <a:chExt cx="4842229" cy="897903"/>
          </a:xfrm>
        </p:grpSpPr>
        <p:sp>
          <p:nvSpPr>
            <p:cNvPr id="7" name="MH_Title"/>
            <p:cNvSpPr/>
            <p:nvPr>
              <p:custDataLst>
                <p:tags r:id="rId2"/>
              </p:custDataLst>
            </p:nvPr>
          </p:nvSpPr>
          <p:spPr>
            <a:xfrm>
              <a:off x="3654071" y="2966425"/>
              <a:ext cx="4842229" cy="665887"/>
            </a:xfrm>
            <a:prstGeom prst="rect">
              <a:avLst/>
            </a:prstGeom>
            <a:solidFill>
              <a:schemeClr val="accent1">
                <a:lumMod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108000" tIns="0" rIns="540000" bIns="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lnSpc>
                  <a:spcPct val="120000"/>
                </a:lnSpc>
              </a:pPr>
              <a:endParaRPr lang="zh-CN" altLang="en-US" sz="3200" b="1" dirty="0">
                <a:solidFill>
                  <a:srgbClr val="FFFFFF"/>
                </a:solidFill>
                <a:latin typeface="Arial" panose="020B0604020202020204" pitchFamily="34" charset="0"/>
                <a:ea typeface="黑体" panose="02010609060101010101" charset="-122"/>
              </a:endParaRPr>
            </a:p>
          </p:txBody>
        </p:sp>
        <p:sp>
          <p:nvSpPr>
            <p:cNvPr id="8" name="MH_Number"/>
            <p:cNvSpPr/>
            <p:nvPr>
              <p:custDataLst>
                <p:tags r:id="rId3"/>
              </p:custDataLst>
            </p:nvPr>
          </p:nvSpPr>
          <p:spPr>
            <a:xfrm>
              <a:off x="7722579" y="2734409"/>
              <a:ext cx="773721" cy="897901"/>
            </a:xfrm>
            <a:custGeom>
              <a:avLst/>
              <a:gdLst>
                <a:gd name="connsiteX0" fmla="*/ 0 w 640080"/>
                <a:gd name="connsiteY0" fmla="*/ 0 h 662940"/>
                <a:gd name="connsiteX1" fmla="*/ 0 w 640080"/>
                <a:gd name="connsiteY1" fmla="*/ 502920 h 662940"/>
                <a:gd name="connsiteX2" fmla="*/ 640080 w 640080"/>
                <a:gd name="connsiteY2" fmla="*/ 662940 h 662940"/>
                <a:gd name="connsiteX3" fmla="*/ 640080 w 640080"/>
                <a:gd name="connsiteY3" fmla="*/ 160020 h 662940"/>
                <a:gd name="connsiteX4" fmla="*/ 0 w 640080"/>
                <a:gd name="connsiteY4" fmla="*/ 0 h 6629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0080" h="662940">
                  <a:moveTo>
                    <a:pt x="0" y="0"/>
                  </a:moveTo>
                  <a:lnTo>
                    <a:pt x="0" y="502920"/>
                  </a:lnTo>
                  <a:lnTo>
                    <a:pt x="640080" y="662940"/>
                  </a:lnTo>
                  <a:lnTo>
                    <a:pt x="640080" y="160020"/>
                  </a:lnTo>
                  <a:lnTo>
                    <a:pt x="0" y="0"/>
                  </a:ln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fontAlgn="base"/>
              <a:endParaRPr strike="noStrike" noProof="1">
                <a:latin typeface="Arial" panose="020B0604020202020204" pitchFamily="34" charset="0"/>
                <a:ea typeface="宋体" panose="02010600030101010101" pitchFamily="2" charset="-122"/>
              </a:endParaRPr>
            </a:p>
          </p:txBody>
        </p:sp>
      </p:grpSp>
      <p:sp>
        <p:nvSpPr>
          <p:cNvPr id="2" name="KSO_ST1"/>
          <p:cNvSpPr>
            <a:spLocks noGrp="1"/>
          </p:cNvSpPr>
          <p:nvPr>
            <p:ph type="title" hasCustomPrompt="1"/>
          </p:nvPr>
        </p:nvSpPr>
        <p:spPr>
          <a:xfrm>
            <a:off x="2095587" y="2966425"/>
            <a:ext cx="4505153" cy="666000"/>
          </a:xfrm>
        </p:spPr>
        <p:txBody>
          <a:bodyPr lIns="180000" tIns="0" rIns="0" bIns="0" anchor="ctr" anchorCtr="0">
            <a:normAutofit/>
          </a:bodyPr>
          <a:lstStyle>
            <a:lvl1pPr algn="l">
              <a:defRPr sz="1800">
                <a:solidFill>
                  <a:schemeClr val="bg1"/>
                </a:solidFill>
                <a:effectLst/>
              </a:defRPr>
            </a:lvl1pPr>
          </a:lstStyle>
          <a:p>
            <a:pPr fontAlgn="auto"/>
            <a:r>
              <a:rPr lang="zh-CN" altLang="en-US" strike="noStrike" noProof="1" dirty="0" smtClean="0"/>
              <a:t>此处添加您的标题</a:t>
            </a:r>
            <a:endParaRPr lang="en-US" strike="noStrike" noProof="1" dirty="0"/>
          </a:p>
        </p:txBody>
      </p:sp>
      <p:sp>
        <p:nvSpPr>
          <p:cNvPr id="3" name="日期占位符 2"/>
          <p:cNvSpPr>
            <a:spLocks noGrp="1"/>
          </p:cNvSpPr>
          <p:nvPr>
            <p:ph type="dt" sz="half" idx="10"/>
          </p:nvPr>
        </p:nvSpPr>
        <p:spPr>
          <a:xfrm>
            <a:off x="628650" y="6356350"/>
            <a:ext cx="2057400" cy="365125"/>
          </a:xfrm>
          <a:prstGeom prst="rect">
            <a:avLst/>
          </a:prstGeom>
        </p:spPr>
        <p:txBody>
          <a:bodyPr vert="horz" lIns="91440" tIns="45720" rIns="91440" bIns="45720" rtlCol="0" anchor="ctr">
            <a:normAutofit/>
          </a:bodyPr>
          <a:lstStyle/>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4" name="页脚占位符 3"/>
          <p:cNvSpPr>
            <a:spLocks noGrp="1"/>
          </p:cNvSpPr>
          <p:nvPr>
            <p:ph type="ftr" sz="quarter" idx="11"/>
          </p:nvPr>
        </p:nvSpPr>
        <p:spPr>
          <a:xfrm>
            <a:off x="3028950" y="6356350"/>
            <a:ext cx="3086100" cy="365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5" name="灯片编号占位符 4"/>
          <p:cNvSpPr>
            <a:spLocks noGrp="1"/>
          </p:cNvSpPr>
          <p:nvPr>
            <p:ph type="sldNum" sz="quarter" idx="12"/>
          </p:nvPr>
        </p:nvSpPr>
        <p:spPr>
          <a:xfrm>
            <a:off x="6457950" y="6356350"/>
            <a:ext cx="2057400" cy="365125"/>
          </a:xfrm>
          <a:prstGeom prst="rect">
            <a:avLst/>
          </a:prstGeom>
        </p:spPr>
        <p:txBody>
          <a:bodyPr vert="horz" lIns="91440" tIns="45720" rIns="91440" bIns="45720" rtlCol="0" anchor="ctr">
            <a:normAutofit/>
          </a:bodyPr>
          <a:lstStyle/>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10" name="矩形 9"/>
          <p:cNvSpPr/>
          <p:nvPr/>
        </p:nvSpPr>
        <p:spPr>
          <a:xfrm>
            <a:off x="-4762" y="-19050"/>
            <a:ext cx="9153525" cy="1066800"/>
          </a:xfrm>
          <a:prstGeom prst="rect">
            <a:avLst/>
          </a:prstGeom>
          <a:solidFill>
            <a:srgbClr val="0080B2">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endParaRPr lang="zh-CN" altLang="en-US" sz="1800">
              <a:solidFill>
                <a:srgbClr val="FFFFFF"/>
              </a:solidFill>
              <a:latin typeface="Arial" panose="020B0604020202020204" pitchFamily="34" charset="0"/>
              <a:ea typeface="黑体" panose="02010609060101010101" charset="-122"/>
            </a:endParaRPr>
          </a:p>
        </p:txBody>
      </p:sp>
      <p:pic>
        <p:nvPicPr>
          <p:cNvPr id="51203" name="Picture 4" descr="WorldNetwork"/>
          <p:cNvPicPr>
            <a:picLocks noChangeAspect="1"/>
          </p:cNvPicPr>
          <p:nvPr/>
        </p:nvPicPr>
        <p:blipFill>
          <a:blip r:embed="rId2"/>
          <a:srcRect l="2383" t="32600" r="5203" b="45000"/>
          <a:stretch>
            <a:fillRect/>
          </a:stretch>
        </p:blipFill>
        <p:spPr>
          <a:xfrm>
            <a:off x="-9525" y="-19050"/>
            <a:ext cx="9153525" cy="1066800"/>
          </a:xfrm>
          <a:prstGeom prst="rect">
            <a:avLst/>
          </a:prstGeom>
          <a:noFill/>
          <a:ln w="9525">
            <a:noFill/>
          </a:ln>
        </p:spPr>
      </p:pic>
      <p:sp>
        <p:nvSpPr>
          <p:cNvPr id="2" name="Title 1"/>
          <p:cNvSpPr>
            <a:spLocks noGrp="1"/>
          </p:cNvSpPr>
          <p:nvPr>
            <p:ph type="title"/>
          </p:nvPr>
        </p:nvSpPr>
        <p:spPr/>
        <p:txBody>
          <a:bodyPr>
            <a:normAutofit/>
          </a:bodyPr>
          <a:lstStyle>
            <a:lvl1pPr>
              <a:defRPr>
                <a:solidFill>
                  <a:schemeClr val="bg1"/>
                </a:solidFill>
              </a:defRPr>
            </a:lvl1pPr>
          </a:lstStyle>
          <a:p>
            <a:pPr fontAlgn="auto"/>
            <a:r>
              <a:rPr lang="zh-CN" altLang="en-US" strike="noStrike" noProof="1" smtClean="0"/>
              <a:t>单击此处编辑母版标题样式</a:t>
            </a:r>
            <a:endParaRPr lang="en-US" strike="noStrike" noProof="1" dirty="0"/>
          </a:p>
        </p:txBody>
      </p:sp>
      <p:sp>
        <p:nvSpPr>
          <p:cNvPr id="3" name="Content Placeholder 2"/>
          <p:cNvSpPr>
            <a:spLocks noGrp="1"/>
          </p:cNvSpPr>
          <p:nvPr>
            <p:ph sz="half" idx="1"/>
          </p:nvPr>
        </p:nvSpPr>
        <p:spPr>
          <a:xfrm>
            <a:off x="628650" y="1825625"/>
            <a:ext cx="3886200" cy="4351338"/>
          </a:xfrm>
        </p:spPr>
        <p:txBody>
          <a:bodyPr>
            <a:normAutofit/>
          </a:bodyPr>
          <a:lstStyle/>
          <a:p>
            <a:pPr lvl="0" fontAlgn="auto"/>
            <a:r>
              <a:rPr lang="zh-CN" altLang="en-US" strike="noStrike" noProof="1" smtClean="0"/>
              <a:t>单击此处编辑母版文本样式</a:t>
            </a:r>
            <a:endParaRPr lang="zh-CN" altLang="en-US" strike="noStrike" noProof="1" smtClean="0"/>
          </a:p>
          <a:p>
            <a:pPr lvl="1" fontAlgn="auto"/>
            <a:r>
              <a:rPr lang="zh-CN" altLang="en-US" strike="noStrike" noProof="1" smtClean="0"/>
              <a:t>第二级</a:t>
            </a:r>
            <a:endParaRPr lang="zh-CN" altLang="en-US" strike="noStrike" noProof="1" smtClean="0"/>
          </a:p>
          <a:p>
            <a:pPr lvl="2" fontAlgn="auto"/>
            <a:r>
              <a:rPr lang="zh-CN" altLang="en-US" strike="noStrike" noProof="1" smtClean="0"/>
              <a:t>第三级</a:t>
            </a:r>
            <a:endParaRPr lang="zh-CN" altLang="en-US" strike="noStrike" noProof="1" smtClean="0"/>
          </a:p>
          <a:p>
            <a:pPr lvl="3" fontAlgn="auto"/>
            <a:r>
              <a:rPr lang="zh-CN" altLang="en-US" strike="noStrike" noProof="1" smtClean="0"/>
              <a:t>第四级</a:t>
            </a:r>
            <a:endParaRPr lang="zh-CN" altLang="en-US" strike="noStrike" noProof="1" smtClean="0"/>
          </a:p>
          <a:p>
            <a:pPr lvl="4" fontAlgn="auto"/>
            <a:r>
              <a:rPr lang="zh-CN" altLang="en-US" strike="noStrike" noProof="1" smtClean="0"/>
              <a:t>第五级</a:t>
            </a:r>
            <a:endParaRPr lang="en-US" strike="noStrike" noProof="1" dirty="0"/>
          </a:p>
        </p:txBody>
      </p:sp>
      <p:sp>
        <p:nvSpPr>
          <p:cNvPr id="4" name="Content Placeholder 3"/>
          <p:cNvSpPr>
            <a:spLocks noGrp="1"/>
          </p:cNvSpPr>
          <p:nvPr>
            <p:ph sz="half" idx="2"/>
          </p:nvPr>
        </p:nvSpPr>
        <p:spPr>
          <a:xfrm>
            <a:off x="4629150" y="1825625"/>
            <a:ext cx="3886200" cy="4351338"/>
          </a:xfrm>
        </p:spPr>
        <p:txBody>
          <a:bodyPr>
            <a:normAutofit/>
          </a:bodyPr>
          <a:lstStyle/>
          <a:p>
            <a:pPr lvl="0" fontAlgn="auto"/>
            <a:r>
              <a:rPr lang="zh-CN" altLang="en-US" strike="noStrike" noProof="1" smtClean="0"/>
              <a:t>单击此处编辑母版文本样式</a:t>
            </a:r>
            <a:endParaRPr lang="zh-CN" altLang="en-US" strike="noStrike" noProof="1" smtClean="0"/>
          </a:p>
          <a:p>
            <a:pPr lvl="1" fontAlgn="auto"/>
            <a:r>
              <a:rPr lang="zh-CN" altLang="en-US" strike="noStrike" noProof="1" smtClean="0"/>
              <a:t>第二级</a:t>
            </a:r>
            <a:endParaRPr lang="zh-CN" altLang="en-US" strike="noStrike" noProof="1" smtClean="0"/>
          </a:p>
          <a:p>
            <a:pPr lvl="2" fontAlgn="auto"/>
            <a:r>
              <a:rPr lang="zh-CN" altLang="en-US" strike="noStrike" noProof="1" smtClean="0"/>
              <a:t>第三级</a:t>
            </a:r>
            <a:endParaRPr lang="zh-CN" altLang="en-US" strike="noStrike" noProof="1" smtClean="0"/>
          </a:p>
          <a:p>
            <a:pPr lvl="3" fontAlgn="auto"/>
            <a:r>
              <a:rPr lang="zh-CN" altLang="en-US" strike="noStrike" noProof="1" smtClean="0"/>
              <a:t>第四级</a:t>
            </a:r>
            <a:endParaRPr lang="zh-CN" altLang="en-US" strike="noStrike" noProof="1" smtClean="0"/>
          </a:p>
          <a:p>
            <a:pPr lvl="4" fontAlgn="auto"/>
            <a:r>
              <a:rPr lang="zh-CN" altLang="en-US" strike="noStrike" noProof="1" smtClean="0"/>
              <a:t>第五级</a:t>
            </a:r>
            <a:endParaRPr lang="en-US" strike="noStrike" noProof="1" dirty="0"/>
          </a:p>
        </p:txBody>
      </p:sp>
      <p:sp>
        <p:nvSpPr>
          <p:cNvPr id="5" name="Date Placeholder 4"/>
          <p:cNvSpPr>
            <a:spLocks noGrp="1"/>
          </p:cNvSpPr>
          <p:nvPr>
            <p:ph type="dt" sz="half" idx="10"/>
          </p:nvPr>
        </p:nvSpPr>
        <p:spPr>
          <a:xfrm>
            <a:off x="628650" y="6356350"/>
            <a:ext cx="2057400" cy="365125"/>
          </a:xfrm>
          <a:prstGeom prst="rect">
            <a:avLst/>
          </a:prstGeom>
        </p:spPr>
        <p:txBody>
          <a:bodyPr vert="horz" lIns="91440" tIns="45720" rIns="91440" bIns="45720" rtlCol="0" anchor="ctr">
            <a:normAutofit/>
          </a:bodyPr>
          <a:lstStyle/>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6" name="Footer Placeholder 5"/>
          <p:cNvSpPr>
            <a:spLocks noGrp="1"/>
          </p:cNvSpPr>
          <p:nvPr>
            <p:ph type="ftr" sz="quarter" idx="11"/>
          </p:nvPr>
        </p:nvSpPr>
        <p:spPr>
          <a:xfrm>
            <a:off x="3028950" y="6356350"/>
            <a:ext cx="3086100" cy="365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7" name="Slide Number Placeholder 6"/>
          <p:cNvSpPr>
            <a:spLocks noGrp="1"/>
          </p:cNvSpPr>
          <p:nvPr>
            <p:ph type="sldNum" sz="quarter" idx="12"/>
          </p:nvPr>
        </p:nvSpPr>
        <p:spPr>
          <a:xfrm>
            <a:off x="6457950" y="6356350"/>
            <a:ext cx="2057400" cy="365125"/>
          </a:xfrm>
          <a:prstGeom prst="rect">
            <a:avLst/>
          </a:prstGeom>
        </p:spPr>
        <p:txBody>
          <a:bodyPr vert="horz" lIns="91440" tIns="45720" rIns="91440" bIns="45720" rtlCol="0" anchor="ctr">
            <a:normAutofit/>
          </a:bodyPr>
          <a:lstStyle/>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12" name="矩形 11"/>
          <p:cNvSpPr/>
          <p:nvPr/>
        </p:nvSpPr>
        <p:spPr>
          <a:xfrm>
            <a:off x="-4762" y="-19050"/>
            <a:ext cx="9153525" cy="1066800"/>
          </a:xfrm>
          <a:prstGeom prst="rect">
            <a:avLst/>
          </a:prstGeom>
          <a:solidFill>
            <a:srgbClr val="0080B2">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endParaRPr lang="zh-CN" altLang="en-US" sz="1800">
              <a:solidFill>
                <a:srgbClr val="FFFFFF"/>
              </a:solidFill>
              <a:latin typeface="Arial" panose="020B0604020202020204" pitchFamily="34" charset="0"/>
              <a:ea typeface="黑体" panose="02010609060101010101" charset="-122"/>
            </a:endParaRPr>
          </a:p>
        </p:txBody>
      </p:sp>
      <p:pic>
        <p:nvPicPr>
          <p:cNvPr id="52227" name="Picture 4" descr="WorldNetwork"/>
          <p:cNvPicPr>
            <a:picLocks noChangeAspect="1"/>
          </p:cNvPicPr>
          <p:nvPr/>
        </p:nvPicPr>
        <p:blipFill>
          <a:blip r:embed="rId2"/>
          <a:srcRect l="2383" t="32600" r="5203" b="45000"/>
          <a:stretch>
            <a:fillRect/>
          </a:stretch>
        </p:blipFill>
        <p:spPr>
          <a:xfrm>
            <a:off x="-9525" y="-19050"/>
            <a:ext cx="9153525" cy="1066800"/>
          </a:xfrm>
          <a:prstGeom prst="rect">
            <a:avLst/>
          </a:prstGeom>
          <a:noFill/>
          <a:ln w="9525">
            <a:noFill/>
          </a:ln>
        </p:spPr>
      </p:pic>
      <p:sp>
        <p:nvSpPr>
          <p:cNvPr id="2" name="Title 1"/>
          <p:cNvSpPr>
            <a:spLocks noGrp="1"/>
          </p:cNvSpPr>
          <p:nvPr>
            <p:ph type="title"/>
          </p:nvPr>
        </p:nvSpPr>
        <p:spPr>
          <a:xfrm>
            <a:off x="629841" y="144000"/>
            <a:ext cx="7886700" cy="774000"/>
          </a:xfrm>
        </p:spPr>
        <p:txBody>
          <a:bodyPr>
            <a:normAutofit/>
          </a:bodyPr>
          <a:lstStyle>
            <a:lvl1pPr>
              <a:defRPr>
                <a:solidFill>
                  <a:schemeClr val="bg1"/>
                </a:solidFill>
              </a:defRPr>
            </a:lvl1pPr>
          </a:lstStyle>
          <a:p>
            <a:pPr fontAlgn="auto"/>
            <a:r>
              <a:rPr lang="zh-CN" altLang="en-US" strike="noStrike" noProof="1" smtClean="0"/>
              <a:t>单击此处编辑母版标题样式</a:t>
            </a:r>
            <a:endParaRPr lang="en-US" strike="noStrike" noProof="1" dirty="0"/>
          </a:p>
        </p:txBody>
      </p:sp>
      <p:sp>
        <p:nvSpPr>
          <p:cNvPr id="3" name="Text Placeholder 2"/>
          <p:cNvSpPr>
            <a:spLocks noGrp="1"/>
          </p:cNvSpPr>
          <p:nvPr>
            <p:ph type="body" idx="1"/>
          </p:nvPr>
        </p:nvSpPr>
        <p:spPr>
          <a:xfrm>
            <a:off x="628651" y="1210800"/>
            <a:ext cx="3868340" cy="823912"/>
          </a:xfrm>
        </p:spPr>
        <p:txBody>
          <a:bodyPr anchor="b">
            <a:normAutofit/>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smtClean="0"/>
              <a:t>单击此处编辑母版文本样式</a:t>
            </a:r>
            <a:endParaRPr lang="zh-CN" altLang="en-US" strike="noStrike" noProof="1" smtClean="0"/>
          </a:p>
        </p:txBody>
      </p:sp>
      <p:sp>
        <p:nvSpPr>
          <p:cNvPr id="4" name="Content Placeholder 3"/>
          <p:cNvSpPr>
            <a:spLocks noGrp="1"/>
          </p:cNvSpPr>
          <p:nvPr>
            <p:ph sz="half" idx="2"/>
          </p:nvPr>
        </p:nvSpPr>
        <p:spPr>
          <a:xfrm>
            <a:off x="628651" y="2034711"/>
            <a:ext cx="3868340" cy="3841155"/>
          </a:xfrm>
        </p:spPr>
        <p:txBody>
          <a:bodyPr>
            <a:normAutofit/>
          </a:bodyPr>
          <a:lstStyle/>
          <a:p>
            <a:pPr lvl="0" fontAlgn="auto"/>
            <a:r>
              <a:rPr lang="zh-CN" altLang="en-US" strike="noStrike" noProof="1" dirty="0" smtClean="0"/>
              <a:t>单击此处编辑母版文本样式</a:t>
            </a:r>
            <a:endParaRPr lang="zh-CN" altLang="en-US" strike="noStrike" noProof="1" dirty="0" smtClean="0"/>
          </a:p>
          <a:p>
            <a:pPr lvl="1" fontAlgn="auto"/>
            <a:r>
              <a:rPr lang="zh-CN" altLang="en-US" strike="noStrike" noProof="1" dirty="0" smtClean="0"/>
              <a:t>第二级</a:t>
            </a:r>
            <a:endParaRPr lang="zh-CN" altLang="en-US" strike="noStrike" noProof="1" dirty="0" smtClean="0"/>
          </a:p>
          <a:p>
            <a:pPr lvl="2" fontAlgn="auto"/>
            <a:r>
              <a:rPr lang="zh-CN" altLang="en-US" strike="noStrike" noProof="1" dirty="0" smtClean="0"/>
              <a:t>第三级</a:t>
            </a:r>
            <a:endParaRPr lang="zh-CN" altLang="en-US" strike="noStrike" noProof="1" dirty="0" smtClean="0"/>
          </a:p>
          <a:p>
            <a:pPr lvl="3" fontAlgn="auto"/>
            <a:r>
              <a:rPr lang="zh-CN" altLang="en-US" strike="noStrike" noProof="1" dirty="0" smtClean="0"/>
              <a:t>第四级</a:t>
            </a:r>
            <a:endParaRPr lang="zh-CN" altLang="en-US" strike="noStrike" noProof="1" dirty="0" smtClean="0"/>
          </a:p>
          <a:p>
            <a:pPr lvl="4" fontAlgn="auto"/>
            <a:r>
              <a:rPr lang="zh-CN" altLang="en-US" strike="noStrike" noProof="1" dirty="0" smtClean="0"/>
              <a:t>第五级</a:t>
            </a:r>
            <a:endParaRPr lang="en-US" strike="noStrike" noProof="1" dirty="0"/>
          </a:p>
        </p:txBody>
      </p:sp>
      <p:sp>
        <p:nvSpPr>
          <p:cNvPr id="5" name="Text Placeholder 4"/>
          <p:cNvSpPr>
            <a:spLocks noGrp="1"/>
          </p:cNvSpPr>
          <p:nvPr>
            <p:ph type="body" sz="quarter" idx="3"/>
          </p:nvPr>
        </p:nvSpPr>
        <p:spPr>
          <a:xfrm>
            <a:off x="4627959" y="1210800"/>
            <a:ext cx="3887391" cy="823912"/>
          </a:xfrm>
        </p:spPr>
        <p:txBody>
          <a:bodyPr anchor="b">
            <a:normAutofit/>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smtClean="0"/>
              <a:t>单击此处编辑母版文本样式</a:t>
            </a:r>
            <a:endParaRPr lang="zh-CN" altLang="en-US" strike="noStrike" noProof="1" smtClean="0"/>
          </a:p>
        </p:txBody>
      </p:sp>
      <p:sp>
        <p:nvSpPr>
          <p:cNvPr id="6" name="Content Placeholder 5"/>
          <p:cNvSpPr>
            <a:spLocks noGrp="1"/>
          </p:cNvSpPr>
          <p:nvPr>
            <p:ph sz="quarter" idx="4"/>
          </p:nvPr>
        </p:nvSpPr>
        <p:spPr>
          <a:xfrm>
            <a:off x="4627959" y="2034711"/>
            <a:ext cx="3887391" cy="3841155"/>
          </a:xfrm>
        </p:spPr>
        <p:txBody>
          <a:bodyPr>
            <a:normAutofit/>
          </a:bodyPr>
          <a:lstStyle/>
          <a:p>
            <a:pPr lvl="0" fontAlgn="auto"/>
            <a:r>
              <a:rPr lang="zh-CN" altLang="en-US" strike="noStrike" noProof="1" smtClean="0"/>
              <a:t>单击此处编辑母版文本样式</a:t>
            </a:r>
            <a:endParaRPr lang="zh-CN" altLang="en-US" strike="noStrike" noProof="1" smtClean="0"/>
          </a:p>
          <a:p>
            <a:pPr lvl="1" fontAlgn="auto"/>
            <a:r>
              <a:rPr lang="zh-CN" altLang="en-US" strike="noStrike" noProof="1" smtClean="0"/>
              <a:t>第二级</a:t>
            </a:r>
            <a:endParaRPr lang="zh-CN" altLang="en-US" strike="noStrike" noProof="1" smtClean="0"/>
          </a:p>
          <a:p>
            <a:pPr lvl="2" fontAlgn="auto"/>
            <a:r>
              <a:rPr lang="zh-CN" altLang="en-US" strike="noStrike" noProof="1" smtClean="0"/>
              <a:t>第三级</a:t>
            </a:r>
            <a:endParaRPr lang="zh-CN" altLang="en-US" strike="noStrike" noProof="1" smtClean="0"/>
          </a:p>
          <a:p>
            <a:pPr lvl="3" fontAlgn="auto"/>
            <a:r>
              <a:rPr lang="zh-CN" altLang="en-US" strike="noStrike" noProof="1" smtClean="0"/>
              <a:t>第四级</a:t>
            </a:r>
            <a:endParaRPr lang="zh-CN" altLang="en-US" strike="noStrike" noProof="1" smtClean="0"/>
          </a:p>
          <a:p>
            <a:pPr lvl="4" fontAlgn="auto"/>
            <a:r>
              <a:rPr lang="zh-CN" altLang="en-US" strike="noStrike" noProof="1" smtClean="0"/>
              <a:t>第五级</a:t>
            </a:r>
            <a:endParaRPr lang="en-US" strike="noStrike" noProof="1" dirty="0"/>
          </a:p>
        </p:txBody>
      </p:sp>
      <p:sp>
        <p:nvSpPr>
          <p:cNvPr id="7" name="Date Placeholder 6"/>
          <p:cNvSpPr>
            <a:spLocks noGrp="1"/>
          </p:cNvSpPr>
          <p:nvPr>
            <p:ph type="dt" sz="half" idx="10"/>
          </p:nvPr>
        </p:nvSpPr>
        <p:spPr>
          <a:xfrm>
            <a:off x="628650" y="6356350"/>
            <a:ext cx="2057400" cy="365125"/>
          </a:xfrm>
          <a:prstGeom prst="rect">
            <a:avLst/>
          </a:prstGeom>
        </p:spPr>
        <p:txBody>
          <a:bodyPr vert="horz" lIns="91440" tIns="45720" rIns="91440" bIns="45720" rtlCol="0" anchor="ctr">
            <a:normAutofit/>
          </a:bodyPr>
          <a:lstStyle/>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8" name="Footer Placeholder 7"/>
          <p:cNvSpPr>
            <a:spLocks noGrp="1"/>
          </p:cNvSpPr>
          <p:nvPr>
            <p:ph type="ftr" sz="quarter" idx="11"/>
          </p:nvPr>
        </p:nvSpPr>
        <p:spPr>
          <a:xfrm>
            <a:off x="3028950" y="6356350"/>
            <a:ext cx="3086100" cy="365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9" name="Slide Number Placeholder 8"/>
          <p:cNvSpPr>
            <a:spLocks noGrp="1"/>
          </p:cNvSpPr>
          <p:nvPr>
            <p:ph type="sldNum" sz="quarter" idx="12"/>
          </p:nvPr>
        </p:nvSpPr>
        <p:spPr>
          <a:xfrm>
            <a:off x="6457950" y="6356350"/>
            <a:ext cx="2057400" cy="365125"/>
          </a:xfrm>
          <a:prstGeom prst="rect">
            <a:avLst/>
          </a:prstGeom>
        </p:spPr>
        <p:txBody>
          <a:bodyPr vert="horz" lIns="91440" tIns="45720" rIns="91440" bIns="45720" rtlCol="0" anchor="ctr">
            <a:normAutofit/>
          </a:bodyPr>
          <a:lstStyle/>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仅标题">
    <p:spTree>
      <p:nvGrpSpPr>
        <p:cNvPr id="1" name=""/>
        <p:cNvGrpSpPr/>
        <p:nvPr/>
      </p:nvGrpSpPr>
      <p:grpSpPr>
        <a:xfrm>
          <a:off x="0" y="0"/>
          <a:ext cx="0" cy="0"/>
          <a:chOff x="0" y="0"/>
          <a:chExt cx="0" cy="0"/>
        </a:xfrm>
      </p:grpSpPr>
      <p:grpSp>
        <p:nvGrpSpPr>
          <p:cNvPr id="53250" name="组合 27"/>
          <p:cNvGrpSpPr/>
          <p:nvPr/>
        </p:nvGrpSpPr>
        <p:grpSpPr>
          <a:xfrm>
            <a:off x="382588" y="0"/>
            <a:ext cx="8378825" cy="6859588"/>
            <a:chOff x="382723" y="0"/>
            <a:chExt cx="8378555" cy="6859904"/>
          </a:xfrm>
        </p:grpSpPr>
        <p:sp>
          <p:nvSpPr>
            <p:cNvPr id="18" name="矩形 17"/>
            <p:cNvSpPr/>
            <p:nvPr>
              <p:custDataLst>
                <p:tags r:id="rId2"/>
              </p:custDataLst>
            </p:nvPr>
          </p:nvSpPr>
          <p:spPr>
            <a:xfrm>
              <a:off x="382723" y="0"/>
              <a:ext cx="8378555" cy="68599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endParaRPr lang="zh-CN" altLang="en-US" sz="1800">
                <a:solidFill>
                  <a:srgbClr val="FFFFFF"/>
                </a:solidFill>
                <a:latin typeface="Arial" panose="020B0604020202020204" pitchFamily="34" charset="0"/>
                <a:ea typeface="黑体" panose="02010609060101010101" charset="-122"/>
              </a:endParaRPr>
            </a:p>
          </p:txBody>
        </p:sp>
        <p:cxnSp>
          <p:nvCxnSpPr>
            <p:cNvPr id="19" name="直接连接符 18"/>
            <p:cNvCxnSpPr/>
            <p:nvPr>
              <p:custDataLst>
                <p:tags r:id="rId3"/>
              </p:custDataLst>
            </p:nvPr>
          </p:nvCxnSpPr>
          <p:spPr>
            <a:xfrm flipH="1">
              <a:off x="382724" y="2631874"/>
              <a:ext cx="2839399" cy="2001544"/>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custDataLst>
                <p:tags r:id="rId4"/>
              </p:custDataLst>
            </p:nvPr>
          </p:nvCxnSpPr>
          <p:spPr>
            <a:xfrm flipV="1">
              <a:off x="5863694" y="2242040"/>
              <a:ext cx="2880128" cy="2023363"/>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任意多边形 20"/>
            <p:cNvSpPr/>
            <p:nvPr>
              <p:custDataLst>
                <p:tags r:id="rId5"/>
              </p:custDataLst>
            </p:nvPr>
          </p:nvSpPr>
          <p:spPr>
            <a:xfrm rot="3430120">
              <a:off x="4492713" y="-1583410"/>
              <a:ext cx="351418" cy="6294932"/>
            </a:xfrm>
            <a:custGeom>
              <a:avLst/>
              <a:gdLst>
                <a:gd name="connsiteX0" fmla="*/ 0 w 328131"/>
                <a:gd name="connsiteY0" fmla="*/ 508549 h 4872799"/>
                <a:gd name="connsiteX1" fmla="*/ 328131 w 328131"/>
                <a:gd name="connsiteY1" fmla="*/ 0 h 4872799"/>
                <a:gd name="connsiteX2" fmla="*/ 328131 w 328131"/>
                <a:gd name="connsiteY2" fmla="*/ 4872799 h 4872799"/>
                <a:gd name="connsiteX3" fmla="*/ 0 w 328131"/>
                <a:gd name="connsiteY3" fmla="*/ 4661079 h 4872799"/>
                <a:gd name="connsiteX0-1" fmla="*/ 0 w 337331"/>
                <a:gd name="connsiteY0-2" fmla="*/ 407823 h 4872799"/>
                <a:gd name="connsiteX1-3" fmla="*/ 337331 w 337331"/>
                <a:gd name="connsiteY1-4" fmla="*/ 0 h 4872799"/>
                <a:gd name="connsiteX2-5" fmla="*/ 337331 w 337331"/>
                <a:gd name="connsiteY2-6" fmla="*/ 4872799 h 4872799"/>
                <a:gd name="connsiteX3-7" fmla="*/ 9200 w 337331"/>
                <a:gd name="connsiteY3-8" fmla="*/ 4661079 h 4872799"/>
                <a:gd name="connsiteX4" fmla="*/ 0 w 337331"/>
                <a:gd name="connsiteY4" fmla="*/ 407823 h 4872799"/>
              </a:gdLst>
              <a:ahLst/>
              <a:cxnLst>
                <a:cxn ang="0">
                  <a:pos x="connsiteX0-1" y="connsiteY0-2"/>
                </a:cxn>
                <a:cxn ang="0">
                  <a:pos x="connsiteX1-3" y="connsiteY1-4"/>
                </a:cxn>
                <a:cxn ang="0">
                  <a:pos x="connsiteX2-5" y="connsiteY2-6"/>
                </a:cxn>
                <a:cxn ang="0">
                  <a:pos x="connsiteX3-7" y="connsiteY3-8"/>
                </a:cxn>
                <a:cxn ang="0">
                  <a:pos x="connsiteX4" y="connsiteY4"/>
                </a:cxn>
              </a:cxnLst>
              <a:rect l="l" t="t" r="r" b="b"/>
              <a:pathLst>
                <a:path w="337331" h="4872799">
                  <a:moveTo>
                    <a:pt x="0" y="407823"/>
                  </a:moveTo>
                  <a:lnTo>
                    <a:pt x="337331" y="0"/>
                  </a:lnTo>
                  <a:lnTo>
                    <a:pt x="337331" y="4872799"/>
                  </a:lnTo>
                  <a:lnTo>
                    <a:pt x="9200" y="4661079"/>
                  </a:lnTo>
                  <a:cubicBezTo>
                    <a:pt x="9200" y="3276902"/>
                    <a:pt x="0" y="1792000"/>
                    <a:pt x="0" y="407823"/>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fontAlgn="base"/>
              <a:endParaRPr strike="noStrike" noProof="1">
                <a:latin typeface="Arial" panose="020B0604020202020204" pitchFamily="34" charset="0"/>
                <a:ea typeface="宋体" panose="02010600030101010101" pitchFamily="2" charset="-122"/>
              </a:endParaRPr>
            </a:p>
          </p:txBody>
        </p:sp>
        <p:sp>
          <p:nvSpPr>
            <p:cNvPr id="22" name="任意多边形 21"/>
            <p:cNvSpPr/>
            <p:nvPr>
              <p:custDataLst>
                <p:tags r:id="rId6"/>
              </p:custDataLst>
            </p:nvPr>
          </p:nvSpPr>
          <p:spPr>
            <a:xfrm rot="3430120" flipH="1" flipV="1">
              <a:off x="4450854" y="1735376"/>
              <a:ext cx="374314" cy="6869395"/>
            </a:xfrm>
            <a:custGeom>
              <a:avLst/>
              <a:gdLst>
                <a:gd name="connsiteX0" fmla="*/ 0 w 328131"/>
                <a:gd name="connsiteY0" fmla="*/ 508549 h 4872799"/>
                <a:gd name="connsiteX1" fmla="*/ 328131 w 328131"/>
                <a:gd name="connsiteY1" fmla="*/ 0 h 4872799"/>
                <a:gd name="connsiteX2" fmla="*/ 328131 w 328131"/>
                <a:gd name="connsiteY2" fmla="*/ 4872799 h 4872799"/>
                <a:gd name="connsiteX3" fmla="*/ 0 w 328131"/>
                <a:gd name="connsiteY3" fmla="*/ 4661079 h 4872799"/>
                <a:gd name="connsiteX0-1" fmla="*/ 0 w 359283"/>
                <a:gd name="connsiteY0-2" fmla="*/ 406295 h 4872799"/>
                <a:gd name="connsiteX1-3" fmla="*/ 359283 w 359283"/>
                <a:gd name="connsiteY1-4" fmla="*/ 0 h 4872799"/>
                <a:gd name="connsiteX2-5" fmla="*/ 359283 w 359283"/>
                <a:gd name="connsiteY2-6" fmla="*/ 4872799 h 4872799"/>
                <a:gd name="connsiteX3-7" fmla="*/ 31152 w 359283"/>
                <a:gd name="connsiteY3-8" fmla="*/ 4661079 h 4872799"/>
                <a:gd name="connsiteX4" fmla="*/ 0 w 359283"/>
                <a:gd name="connsiteY4" fmla="*/ 406295 h 4872799"/>
              </a:gdLst>
              <a:ahLst/>
              <a:cxnLst>
                <a:cxn ang="0">
                  <a:pos x="connsiteX0-1" y="connsiteY0-2"/>
                </a:cxn>
                <a:cxn ang="0">
                  <a:pos x="connsiteX1-3" y="connsiteY1-4"/>
                </a:cxn>
                <a:cxn ang="0">
                  <a:pos x="connsiteX2-5" y="connsiteY2-6"/>
                </a:cxn>
                <a:cxn ang="0">
                  <a:pos x="connsiteX3-7" y="connsiteY3-8"/>
                </a:cxn>
                <a:cxn ang="0">
                  <a:pos x="connsiteX4" y="connsiteY4"/>
                </a:cxn>
              </a:cxnLst>
              <a:rect l="l" t="t" r="r" b="b"/>
              <a:pathLst>
                <a:path w="359283" h="4872799">
                  <a:moveTo>
                    <a:pt x="0" y="406295"/>
                  </a:moveTo>
                  <a:lnTo>
                    <a:pt x="359283" y="0"/>
                  </a:lnTo>
                  <a:lnTo>
                    <a:pt x="359283" y="4872799"/>
                  </a:lnTo>
                  <a:lnTo>
                    <a:pt x="31152" y="4661079"/>
                  </a:lnTo>
                  <a:cubicBezTo>
                    <a:pt x="31152" y="3276902"/>
                    <a:pt x="0" y="1790472"/>
                    <a:pt x="0" y="406295"/>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fontAlgn="base"/>
              <a:endParaRPr strike="noStrike" noProof="1">
                <a:latin typeface="Arial" panose="020B0604020202020204" pitchFamily="34" charset="0"/>
                <a:ea typeface="宋体" panose="02010600030101010101" pitchFamily="2" charset="-122"/>
              </a:endParaRPr>
            </a:p>
          </p:txBody>
        </p:sp>
      </p:grpSp>
      <p:sp>
        <p:nvSpPr>
          <p:cNvPr id="2" name="KSO_BT1"/>
          <p:cNvSpPr>
            <a:spLocks noGrp="1"/>
          </p:cNvSpPr>
          <p:nvPr>
            <p:ph type="title" hasCustomPrompt="1"/>
          </p:nvPr>
        </p:nvSpPr>
        <p:spPr>
          <a:xfrm rot="-1980000">
            <a:off x="2843957" y="1644625"/>
            <a:ext cx="4412119" cy="1075486"/>
          </a:xfrm>
        </p:spPr>
        <p:txBody>
          <a:bodyPr anchor="t" anchorCtr="0">
            <a:normAutofit/>
          </a:bodyPr>
          <a:lstStyle>
            <a:lvl1pPr algn="ctr">
              <a:defRPr sz="6000"/>
            </a:lvl1pPr>
          </a:lstStyle>
          <a:p>
            <a:pPr fontAlgn="auto"/>
            <a:r>
              <a:rPr lang="zh-CN" altLang="en-US" strike="noStrike" noProof="1" dirty="0" smtClean="0"/>
              <a:t>编辑标题</a:t>
            </a:r>
            <a:endParaRPr lang="en-US" strike="noStrike" noProof="1" dirty="0"/>
          </a:p>
        </p:txBody>
      </p:sp>
      <p:sp>
        <p:nvSpPr>
          <p:cNvPr id="15" name="KSO_CT2"/>
          <p:cNvSpPr>
            <a:spLocks noGrp="1"/>
          </p:cNvSpPr>
          <p:nvPr>
            <p:ph type="subTitle" idx="1" hasCustomPrompt="1"/>
          </p:nvPr>
        </p:nvSpPr>
        <p:spPr>
          <a:xfrm rot="19620000">
            <a:off x="4459884" y="3020069"/>
            <a:ext cx="2723416" cy="474848"/>
          </a:xfrm>
          <a:noFill/>
        </p:spPr>
        <p:txBody>
          <a:bodyPr anchor="t" anchorCtr="0">
            <a:normAutofit/>
          </a:bodyPr>
          <a:lstStyle>
            <a:lvl1pPr marL="0" indent="0" algn="ctr">
              <a:spcBef>
                <a:spcPts val="0"/>
              </a:spcBef>
              <a:buNone/>
              <a:defRPr sz="2000" b="0" baseline="0">
                <a:solidFill>
                  <a:schemeClr val="tx1"/>
                </a:solidFill>
                <a:effectLst/>
                <a:latin typeface="+mn-lt"/>
                <a:ea typeface="+mn-ea"/>
              </a:defRPr>
            </a:lvl1pPr>
            <a:lvl2pPr marL="257175" indent="0" algn="ctr">
              <a:buNone/>
              <a:defRPr sz="1125"/>
            </a:lvl2pPr>
            <a:lvl3pPr marL="514350" indent="0" algn="ctr">
              <a:buNone/>
              <a:defRPr sz="1015"/>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pPr lvl="0" fontAlgn="auto"/>
            <a:r>
              <a:rPr lang="zh-CN" altLang="en-US" strike="noStrike" noProof="1" dirty="0" smtClean="0"/>
              <a:t>编辑文本</a:t>
            </a:r>
            <a:endParaRPr lang="zh-CN" altLang="en-US" strike="noStrike" noProof="1" dirty="0" smtClean="0"/>
          </a:p>
        </p:txBody>
      </p:sp>
      <p:sp>
        <p:nvSpPr>
          <p:cNvPr id="8" name="文本占位符 7"/>
          <p:cNvSpPr>
            <a:spLocks noGrp="1"/>
          </p:cNvSpPr>
          <p:nvPr>
            <p:ph type="body" sz="quarter" idx="10" hasCustomPrompt="1"/>
          </p:nvPr>
        </p:nvSpPr>
        <p:spPr>
          <a:xfrm rot="19620000">
            <a:off x="1941722" y="4586975"/>
            <a:ext cx="2980454" cy="483943"/>
          </a:xfrm>
        </p:spPr>
        <p:txBody>
          <a:bodyPr>
            <a:normAutofit/>
          </a:bodyPr>
          <a:lstStyle>
            <a:lvl1pPr marL="0" indent="0" algn="ctr">
              <a:buNone/>
              <a:defRPr sz="2000">
                <a:solidFill>
                  <a:schemeClr val="tx2"/>
                </a:solidFill>
              </a:defRPr>
            </a:lvl1pPr>
            <a:lvl2pPr marL="0" indent="0">
              <a:buNone/>
              <a:defRPr/>
            </a:lvl2pPr>
            <a:lvl3pPr marL="514350" indent="0">
              <a:buNone/>
              <a:defRPr/>
            </a:lvl3pPr>
            <a:lvl4pPr marL="771525" indent="0">
              <a:buNone/>
              <a:defRPr/>
            </a:lvl4pPr>
            <a:lvl5pPr marL="1028700" indent="0">
              <a:buNone/>
              <a:defRPr/>
            </a:lvl5pPr>
          </a:lstStyle>
          <a:p>
            <a:pPr lvl="0" fontAlgn="auto"/>
            <a:r>
              <a:rPr lang="zh-CN" altLang="en-US" strike="noStrike" noProof="1" dirty="0" smtClean="0"/>
              <a:t>编辑文本</a:t>
            </a:r>
            <a:endParaRPr lang="zh-CN" altLang="en-US" strike="noStrike" noProof="1" dirty="0" smtClean="0"/>
          </a:p>
        </p:txBody>
      </p:sp>
      <p:sp>
        <p:nvSpPr>
          <p:cNvPr id="17" name="内容占位符 16"/>
          <p:cNvSpPr>
            <a:spLocks noGrp="1"/>
          </p:cNvSpPr>
          <p:nvPr>
            <p:ph sz="quarter" idx="11" hasCustomPrompt="1"/>
          </p:nvPr>
        </p:nvSpPr>
        <p:spPr>
          <a:xfrm rot="19620000">
            <a:off x="1937875" y="4272393"/>
            <a:ext cx="5768623" cy="483000"/>
          </a:xfrm>
        </p:spPr>
        <p:txBody>
          <a:bodyPr>
            <a:normAutofit/>
          </a:bodyPr>
          <a:lstStyle>
            <a:lvl1pPr marL="0" indent="0" algn="ctr">
              <a:buNone/>
              <a:defRPr sz="2000">
                <a:solidFill>
                  <a:schemeClr val="tx2"/>
                </a:solidFill>
              </a:defRPr>
            </a:lvl1pPr>
            <a:lvl2pPr marL="0" indent="0">
              <a:buNone/>
              <a:defRPr/>
            </a:lvl2pPr>
            <a:lvl3pPr marL="514350" indent="0">
              <a:buNone/>
              <a:defRPr/>
            </a:lvl3pPr>
            <a:lvl4pPr marL="771525" indent="0">
              <a:buNone/>
              <a:defRPr/>
            </a:lvl4pPr>
            <a:lvl5pPr marL="1028700" indent="0">
              <a:buNone/>
              <a:defRPr/>
            </a:lvl5pPr>
          </a:lstStyle>
          <a:p>
            <a:pPr lvl="0" fontAlgn="auto"/>
            <a:r>
              <a:rPr lang="zh-CN" altLang="en-US" strike="noStrike" noProof="1" dirty="0" smtClean="0"/>
              <a:t>编辑文本</a:t>
            </a:r>
            <a:endParaRPr lang="zh-CN" altLang="en-US" strike="noStrike" noProof="1" dirty="0" smtClean="0"/>
          </a:p>
        </p:txBody>
      </p:sp>
      <p:sp>
        <p:nvSpPr>
          <p:cNvPr id="3" name="日期占位符 2"/>
          <p:cNvSpPr>
            <a:spLocks noGrp="1"/>
          </p:cNvSpPr>
          <p:nvPr>
            <p:ph type="dt" sz="half" idx="12"/>
          </p:nvPr>
        </p:nvSpPr>
        <p:spPr>
          <a:xfrm>
            <a:off x="628650" y="6356350"/>
            <a:ext cx="2057400" cy="365125"/>
          </a:xfrm>
          <a:prstGeom prst="rect">
            <a:avLst/>
          </a:prstGeom>
        </p:spPr>
        <p:txBody>
          <a:bodyPr vert="horz" lIns="91440" tIns="45720" rIns="91440" bIns="45720" rtlCol="0" anchor="ctr">
            <a:normAutofit/>
          </a:bodyPr>
          <a:lstStyle/>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4" name="页脚占位符 3"/>
          <p:cNvSpPr>
            <a:spLocks noGrp="1"/>
          </p:cNvSpPr>
          <p:nvPr>
            <p:ph type="ftr" sz="quarter" idx="13"/>
          </p:nvPr>
        </p:nvSpPr>
        <p:spPr>
          <a:xfrm>
            <a:off x="3028950" y="6356350"/>
            <a:ext cx="3086100" cy="365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5" name="灯片编号占位符 4"/>
          <p:cNvSpPr>
            <a:spLocks noGrp="1"/>
          </p:cNvSpPr>
          <p:nvPr>
            <p:ph type="sldNum" sz="quarter" idx="14"/>
          </p:nvPr>
        </p:nvSpPr>
        <p:spPr>
          <a:xfrm>
            <a:off x="6457950" y="6356350"/>
            <a:ext cx="2057400" cy="365125"/>
          </a:xfrm>
          <a:prstGeom prst="rect">
            <a:avLst/>
          </a:prstGeom>
        </p:spPr>
        <p:txBody>
          <a:bodyPr vert="horz" lIns="91440" tIns="45720" rIns="91440" bIns="45720" rtlCol="0" anchor="ctr">
            <a:normAutofit/>
          </a:bodyPr>
          <a:lstStyle/>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3" name="页脚占位符 2"/>
          <p:cNvSpPr>
            <a:spLocks noGrp="1"/>
          </p:cNvSpPr>
          <p:nvPr>
            <p:ph type="ftr" sz="quarter" idx="11"/>
          </p:nvPr>
        </p:nvSpPr>
        <p:spPr/>
        <p:txBody>
          <a:bodyPr/>
          <a:p>
            <a:pPr fontAlgn="base"/>
            <a:endParaRPr lang="zh-CN" altLang="en-US" strike="noStrike" noProof="1"/>
          </a:p>
        </p:txBody>
      </p:sp>
      <p:sp>
        <p:nvSpPr>
          <p:cNvPr id="4" name="灯片编号占位符 3"/>
          <p:cNvSpPr>
            <a:spLocks noGrp="1"/>
          </p:cNvSpPr>
          <p:nvPr>
            <p:ph type="sldNum" sz="quarter" idx="12"/>
          </p:nvPr>
        </p:nvSpPr>
        <p:spPr/>
        <p:txBody>
          <a:bodyPr/>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629841" y="711200"/>
            <a:ext cx="3196800" cy="1600200"/>
          </a:xfrm>
        </p:spPr>
        <p:txBody>
          <a:bodyPr anchor="t" anchorCtr="0">
            <a:noAutofit/>
          </a:bodyPr>
          <a:lstStyle>
            <a:lvl1pPr>
              <a:defRPr sz="4000"/>
            </a:lvl1pPr>
          </a:lstStyle>
          <a:p>
            <a:pPr fontAlgn="auto"/>
            <a:r>
              <a:rPr lang="zh-CN" altLang="en-US" strike="noStrike" noProof="1" dirty="0" smtClean="0"/>
              <a:t>单击此处编辑标题</a:t>
            </a:r>
            <a:endParaRPr lang="zh-CN" altLang="en-US" strike="noStrike" noProof="1" dirty="0"/>
          </a:p>
        </p:txBody>
      </p:sp>
      <p:sp>
        <p:nvSpPr>
          <p:cNvPr id="3" name="图片占位符 2"/>
          <p:cNvSpPr>
            <a:spLocks noGrp="1"/>
          </p:cNvSpPr>
          <p:nvPr>
            <p:ph type="pic" idx="1"/>
          </p:nvPr>
        </p:nvSpPr>
        <p:spPr>
          <a:xfrm>
            <a:off x="4014391" y="733425"/>
            <a:ext cx="4478400" cy="54036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fontAlgn="auto"/>
            <a:endParaRPr lang="zh-CN" altLang="en-US" strike="noStrike" noProof="1"/>
          </a:p>
        </p:txBody>
      </p:sp>
      <p:sp>
        <p:nvSpPr>
          <p:cNvPr id="4" name="文本占位符 3"/>
          <p:cNvSpPr>
            <a:spLocks noGrp="1"/>
          </p:cNvSpPr>
          <p:nvPr>
            <p:ph type="body" sz="half" idx="2"/>
          </p:nvPr>
        </p:nvSpPr>
        <p:spPr>
          <a:xfrm>
            <a:off x="629841" y="2311400"/>
            <a:ext cx="3196800" cy="3811588"/>
          </a:xfrm>
        </p:spPr>
        <p:txBody>
          <a:bodyPr>
            <a:normAutofit/>
          </a:bodyPr>
          <a:lstStyle>
            <a:lvl1pPr marL="0" indent="0">
              <a:buNone/>
              <a:defRPr sz="20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fontAlgn="auto"/>
            <a:r>
              <a:rPr lang="zh-CN" altLang="en-US" strike="noStrike" noProof="1" smtClean="0"/>
              <a:t>单击此处编辑母版文本样式</a:t>
            </a:r>
            <a:endParaRPr lang="zh-CN" altLang="en-US" strike="noStrike" noProof="1" smtClean="0"/>
          </a:p>
        </p:txBody>
      </p:sp>
      <p:sp>
        <p:nvSpPr>
          <p:cNvPr id="5" name="日期占位符 4"/>
          <p:cNvSpPr>
            <a:spLocks noGrp="1"/>
          </p:cNvSpPr>
          <p:nvPr>
            <p:ph type="dt" sz="half" idx="10"/>
          </p:nvPr>
        </p:nvSpPr>
        <p:spPr/>
        <p:txBody>
          <a:bodyPr/>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6" name="页脚占位符 5"/>
          <p:cNvSpPr>
            <a:spLocks noGrp="1"/>
          </p:cNvSpPr>
          <p:nvPr>
            <p:ph type="ftr" sz="quarter" idx="11"/>
          </p:nvPr>
        </p:nvSpPr>
        <p:spPr/>
        <p:txBody>
          <a:bodyPr/>
          <a:p>
            <a:pPr fontAlgn="base"/>
            <a:endParaRPr lang="zh-CN" altLang="en-US" strike="noStrike" noProof="1"/>
          </a:p>
        </p:txBody>
      </p:sp>
      <p:sp>
        <p:nvSpPr>
          <p:cNvPr id="7" name="灯片编号占位符 6"/>
          <p:cNvSpPr>
            <a:spLocks noGrp="1"/>
          </p:cNvSpPr>
          <p:nvPr>
            <p:ph type="sldNum" sz="quarter" idx="12"/>
          </p:nvPr>
        </p:nvSpPr>
        <p:spPr/>
        <p:txBody>
          <a:bodyPr/>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normAutofit/>
          </a:bodyPr>
          <a:lstStyle/>
          <a:p>
            <a:pPr fontAlgn="auto"/>
            <a:r>
              <a:rPr lang="zh-CN" altLang="en-US" strike="noStrike" noProof="1" smtClean="0"/>
              <a:t>单击此处编辑母版标题样式</a:t>
            </a:r>
            <a:endParaRPr lang="en-US" strike="noStrike" noProof="1" dirty="0"/>
          </a:p>
        </p:txBody>
      </p:sp>
      <p:sp>
        <p:nvSpPr>
          <p:cNvPr id="3" name="Vertical Text Placeholder 2"/>
          <p:cNvSpPr>
            <a:spLocks noGrp="1"/>
          </p:cNvSpPr>
          <p:nvPr>
            <p:ph type="body" orient="vert" idx="1"/>
          </p:nvPr>
        </p:nvSpPr>
        <p:spPr>
          <a:xfrm>
            <a:off x="628650" y="365125"/>
            <a:ext cx="5800725" cy="5811838"/>
          </a:xfrm>
        </p:spPr>
        <p:txBody>
          <a:bodyPr vert="eaVert">
            <a:normAutofit/>
          </a:bodyPr>
          <a:lstStyle/>
          <a:p>
            <a:pPr lvl="0" fontAlgn="auto"/>
            <a:r>
              <a:rPr lang="zh-CN" altLang="en-US" strike="noStrike" noProof="1" smtClean="0"/>
              <a:t>单击此处编辑母版文本样式</a:t>
            </a:r>
            <a:endParaRPr lang="zh-CN" altLang="en-US" strike="noStrike" noProof="1" smtClean="0"/>
          </a:p>
          <a:p>
            <a:pPr lvl="1" fontAlgn="auto"/>
            <a:r>
              <a:rPr lang="zh-CN" altLang="en-US" strike="noStrike" noProof="1" smtClean="0"/>
              <a:t>第二级</a:t>
            </a:r>
            <a:endParaRPr lang="zh-CN" altLang="en-US" strike="noStrike" noProof="1" smtClean="0"/>
          </a:p>
          <a:p>
            <a:pPr lvl="2" fontAlgn="auto"/>
            <a:r>
              <a:rPr lang="zh-CN" altLang="en-US" strike="noStrike" noProof="1" smtClean="0"/>
              <a:t>第三级</a:t>
            </a:r>
            <a:endParaRPr lang="zh-CN" altLang="en-US" strike="noStrike" noProof="1" smtClean="0"/>
          </a:p>
          <a:p>
            <a:pPr lvl="3" fontAlgn="auto"/>
            <a:r>
              <a:rPr lang="zh-CN" altLang="en-US" strike="noStrike" noProof="1" smtClean="0"/>
              <a:t>第四级</a:t>
            </a:r>
            <a:endParaRPr lang="zh-CN" altLang="en-US" strike="noStrike" noProof="1" smtClean="0"/>
          </a:p>
          <a:p>
            <a:pPr lvl="4" fontAlgn="auto"/>
            <a:r>
              <a:rPr lang="zh-CN" altLang="en-US" strike="noStrike" noProof="1" smtClean="0"/>
              <a:t>第五级</a:t>
            </a:r>
            <a:endParaRPr lang="en-US" strike="noStrike" noProof="1" dirty="0"/>
          </a:p>
        </p:txBody>
      </p:sp>
      <p:sp>
        <p:nvSpPr>
          <p:cNvPr id="4" name="日期占位符 3"/>
          <p:cNvSpPr>
            <a:spLocks noGrp="1"/>
          </p:cNvSpPr>
          <p:nvPr>
            <p:ph type="dt" sz="half" idx="10"/>
          </p:nvPr>
        </p:nvSpPr>
        <p:spPr/>
        <p:txBody>
          <a:bodyPr/>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5" name="页脚占位符 4"/>
          <p:cNvSpPr>
            <a:spLocks noGrp="1"/>
          </p:cNvSpPr>
          <p:nvPr>
            <p:ph type="ftr" sz="quarter" idx="11"/>
          </p:nvPr>
        </p:nvSpPr>
        <p:spPr/>
        <p:txBody>
          <a:bodyPr/>
          <a:p>
            <a:pPr fontAlgn="base"/>
            <a:endParaRPr lang="zh-CN" altLang="en-US" strike="noStrike" noProof="1"/>
          </a:p>
        </p:txBody>
      </p:sp>
      <p:sp>
        <p:nvSpPr>
          <p:cNvPr id="6" name="灯片编号占位符 5"/>
          <p:cNvSpPr>
            <a:spLocks noGrp="1"/>
          </p:cNvSpPr>
          <p:nvPr>
            <p:ph type="sldNum" sz="quarter" idx="12"/>
          </p:nvPr>
        </p:nvSpPr>
        <p:spPr/>
        <p:txBody>
          <a:bodyPr/>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28200" y="408675"/>
            <a:ext cx="7887600" cy="5810400"/>
          </a:xfrm>
        </p:spPr>
        <p:txBody>
          <a:bodyPr/>
          <a:lstStyle>
            <a:lvl1pPr>
              <a:defRPr sz="2400"/>
            </a:lvl1pPr>
            <a:lvl2pPr>
              <a:defRPr sz="2000"/>
            </a:lvl2pPr>
            <a:lvl3pPr>
              <a:defRPr sz="1800"/>
            </a:lvl3pPr>
            <a:lvl4pPr>
              <a:defRPr sz="1800"/>
            </a:lvl4pPr>
            <a:lvl5pPr>
              <a:defRPr sz="1800"/>
            </a:lvl5pPr>
          </a:lstStyle>
          <a:p>
            <a:pPr lvl="0" fontAlgn="auto"/>
            <a:r>
              <a:rPr lang="zh-CN" altLang="en-US" strike="noStrike" noProof="1" dirty="0" smtClean="0"/>
              <a:t>单击此处编辑母版文本样式</a:t>
            </a:r>
            <a:endParaRPr lang="zh-CN" altLang="en-US" strike="noStrike" noProof="1" dirty="0" smtClean="0"/>
          </a:p>
          <a:p>
            <a:pPr lvl="1" fontAlgn="auto"/>
            <a:r>
              <a:rPr lang="zh-CN" altLang="en-US" strike="noStrike" noProof="1" dirty="0" smtClean="0"/>
              <a:t>第二级</a:t>
            </a:r>
            <a:endParaRPr lang="zh-CN" altLang="en-US" strike="noStrike" noProof="1" dirty="0" smtClean="0"/>
          </a:p>
          <a:p>
            <a:pPr lvl="2" fontAlgn="auto"/>
            <a:r>
              <a:rPr lang="zh-CN" altLang="en-US" strike="noStrike" noProof="1" dirty="0" smtClean="0"/>
              <a:t>第三级</a:t>
            </a:r>
            <a:endParaRPr lang="zh-CN" altLang="en-US" strike="noStrike" noProof="1" dirty="0" smtClean="0"/>
          </a:p>
          <a:p>
            <a:pPr lvl="3" fontAlgn="auto"/>
            <a:r>
              <a:rPr lang="zh-CN" altLang="en-US" strike="noStrike" noProof="1" dirty="0" smtClean="0"/>
              <a:t>第四级</a:t>
            </a:r>
            <a:endParaRPr lang="zh-CN" altLang="en-US" strike="noStrike" noProof="1" dirty="0" smtClean="0"/>
          </a:p>
          <a:p>
            <a:pPr lvl="4" fontAlgn="auto"/>
            <a:r>
              <a:rPr lang="zh-CN" altLang="en-US" strike="noStrike" noProof="1" dirty="0" smtClean="0"/>
              <a:t>第五级</a:t>
            </a:r>
            <a:endParaRPr lang="zh-CN" altLang="en-US" strike="noStrike" noProof="1" dirty="0"/>
          </a:p>
        </p:txBody>
      </p:sp>
      <p:sp>
        <p:nvSpPr>
          <p:cNvPr id="2" name="日期占位符 1"/>
          <p:cNvSpPr>
            <a:spLocks noGrp="1"/>
          </p:cNvSpPr>
          <p:nvPr>
            <p:ph type="dt" sz="half" idx="10"/>
          </p:nvPr>
        </p:nvSpPr>
        <p:spPr/>
        <p:txBody>
          <a:bodyPr/>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4" name="页脚占位符 3"/>
          <p:cNvSpPr>
            <a:spLocks noGrp="1"/>
          </p:cNvSpPr>
          <p:nvPr>
            <p:ph type="ftr" sz="quarter" idx="11"/>
          </p:nvPr>
        </p:nvSpPr>
        <p:spPr/>
        <p:txBody>
          <a:bodyPr/>
          <a:p>
            <a:pPr fontAlgn="base"/>
            <a:endParaRPr lang="zh-CN" altLang="en-US" strike="noStrike" noProof="1"/>
          </a:p>
        </p:txBody>
      </p:sp>
      <p:sp>
        <p:nvSpPr>
          <p:cNvPr id="5" name="灯片编号占位符 4"/>
          <p:cNvSpPr>
            <a:spLocks noGrp="1"/>
          </p:cNvSpPr>
          <p:nvPr>
            <p:ph type="sldNum" sz="quarter" idx="12"/>
          </p:nvPr>
        </p:nvSpPr>
        <p:spPr/>
        <p:txBody>
          <a:bodyPr/>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pic>
        <p:nvPicPr>
          <p:cNvPr id="54274" name="Picture 4" descr="WorldNetwork"/>
          <p:cNvPicPr>
            <a:picLocks noChangeAspect="1"/>
          </p:cNvPicPr>
          <p:nvPr/>
        </p:nvPicPr>
        <p:blipFill>
          <a:blip r:embed="rId2"/>
          <a:srcRect b="17458"/>
          <a:stretch>
            <a:fillRect/>
          </a:stretch>
        </p:blipFill>
        <p:spPr>
          <a:xfrm>
            <a:off x="112713" y="439738"/>
            <a:ext cx="8918575" cy="3336925"/>
          </a:xfrm>
          <a:prstGeom prst="rect">
            <a:avLst/>
          </a:prstGeom>
          <a:noFill/>
          <a:ln w="9525">
            <a:noFill/>
          </a:ln>
        </p:spPr>
      </p:pic>
      <p:grpSp>
        <p:nvGrpSpPr>
          <p:cNvPr id="54275" name="组合 7"/>
          <p:cNvGrpSpPr/>
          <p:nvPr/>
        </p:nvGrpSpPr>
        <p:grpSpPr>
          <a:xfrm>
            <a:off x="730250" y="1066800"/>
            <a:ext cx="506413" cy="504825"/>
            <a:chOff x="1519237" y="1651743"/>
            <a:chExt cx="447675" cy="447675"/>
          </a:xfrm>
        </p:grpSpPr>
        <p:sp>
          <p:nvSpPr>
            <p:cNvPr id="9" name="椭圆 8"/>
            <p:cNvSpPr/>
            <p:nvPr/>
          </p:nvSpPr>
          <p:spPr>
            <a:xfrm>
              <a:off x="1519237" y="1651743"/>
              <a:ext cx="447675" cy="447675"/>
            </a:xfrm>
            <a:prstGeom prst="ellipse">
              <a:avLst/>
            </a:prstGeom>
            <a:solidFill>
              <a:schemeClr val="accent1">
                <a:lumMod val="50000"/>
              </a:schemeClr>
            </a:solidFill>
            <a:ln w="1905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lnSpc>
                  <a:spcPct val="80000"/>
                </a:lnSpc>
              </a:pPr>
              <a:endParaRPr lang="zh-CN" altLang="en-US" sz="2000">
                <a:solidFill>
                  <a:srgbClr val="FFFFFF"/>
                </a:solidFill>
                <a:latin typeface="Arial" panose="020B0604020202020204" pitchFamily="34" charset="0"/>
                <a:ea typeface="黑体" panose="02010609060101010101" charset="-122"/>
              </a:endParaRPr>
            </a:p>
          </p:txBody>
        </p:sp>
        <p:sp>
          <p:nvSpPr>
            <p:cNvPr id="10" name="KSO_Shape"/>
            <p:cNvSpPr/>
            <p:nvPr/>
          </p:nvSpPr>
          <p:spPr bwMode="auto">
            <a:xfrm>
              <a:off x="1621221" y="1704975"/>
              <a:ext cx="247650" cy="313481"/>
            </a:xfrm>
            <a:custGeom>
              <a:avLst/>
              <a:gdLst>
                <a:gd name="T0" fmla="*/ 508479 w 1679575"/>
                <a:gd name="T1" fmla="*/ 933537 h 2125662"/>
                <a:gd name="T2" fmla="*/ 645344 w 1679575"/>
                <a:gd name="T3" fmla="*/ 1004349 h 2125662"/>
                <a:gd name="T4" fmla="*/ 637947 w 1679575"/>
                <a:gd name="T5" fmla="*/ 1045870 h 2125662"/>
                <a:gd name="T6" fmla="*/ 629410 w 1679575"/>
                <a:gd name="T7" fmla="*/ 1095637 h 2125662"/>
                <a:gd name="T8" fmla="*/ 645913 w 1679575"/>
                <a:gd name="T9" fmla="*/ 1148533 h 2125662"/>
                <a:gd name="T10" fmla="*/ 923628 w 1679575"/>
                <a:gd name="T11" fmla="*/ 1679766 h 2125662"/>
                <a:gd name="T12" fmla="*/ 886068 w 1679575"/>
                <a:gd name="T13" fmla="*/ 1137442 h 2125662"/>
                <a:gd name="T14" fmla="*/ 896597 w 1679575"/>
                <a:gd name="T15" fmla="*/ 1083408 h 2125662"/>
                <a:gd name="T16" fmla="*/ 885214 w 1679575"/>
                <a:gd name="T17" fmla="*/ 1039044 h 2125662"/>
                <a:gd name="T18" fmla="*/ 917083 w 1679575"/>
                <a:gd name="T19" fmla="*/ 999799 h 2125662"/>
                <a:gd name="T20" fmla="*/ 1048543 w 1679575"/>
                <a:gd name="T21" fmla="*/ 927280 h 2125662"/>
                <a:gd name="T22" fmla="*/ 1168905 w 1679575"/>
                <a:gd name="T23" fmla="*/ 933822 h 2125662"/>
                <a:gd name="T24" fmla="*/ 1257397 w 1679575"/>
                <a:gd name="T25" fmla="*/ 1021128 h 2125662"/>
                <a:gd name="T26" fmla="*/ 1333655 w 1679575"/>
                <a:gd name="T27" fmla="*/ 1118957 h 2125662"/>
                <a:gd name="T28" fmla="*/ 1397392 w 1679575"/>
                <a:gd name="T29" fmla="*/ 1227592 h 2125662"/>
                <a:gd name="T30" fmla="*/ 1446903 w 1679575"/>
                <a:gd name="T31" fmla="*/ 1349025 h 2125662"/>
                <a:gd name="T32" fmla="*/ 1482186 w 1679575"/>
                <a:gd name="T33" fmla="*/ 1483540 h 2125662"/>
                <a:gd name="T34" fmla="*/ 1501820 w 1679575"/>
                <a:gd name="T35" fmla="*/ 1632274 h 2125662"/>
                <a:gd name="T36" fmla="*/ 1439790 w 1679575"/>
                <a:gd name="T37" fmla="*/ 1742331 h 2125662"/>
                <a:gd name="T38" fmla="*/ 1242601 w 1679575"/>
                <a:gd name="T39" fmla="*/ 1826794 h 2125662"/>
                <a:gd name="T40" fmla="*/ 1035738 w 1679575"/>
                <a:gd name="T41" fmla="*/ 1881112 h 2125662"/>
                <a:gd name="T42" fmla="*/ 822331 w 1679575"/>
                <a:gd name="T43" fmla="*/ 1904432 h 2125662"/>
                <a:gd name="T44" fmla="*/ 596403 w 1679575"/>
                <a:gd name="T45" fmla="*/ 1894194 h 2125662"/>
                <a:gd name="T46" fmla="*/ 373036 w 1679575"/>
                <a:gd name="T47" fmla="*/ 1847838 h 2125662"/>
                <a:gd name="T48" fmla="*/ 159344 w 1679575"/>
                <a:gd name="T49" fmla="*/ 1766788 h 2125662"/>
                <a:gd name="T50" fmla="*/ 0 w 1679575"/>
                <a:gd name="T51" fmla="*/ 1676354 h 2125662"/>
                <a:gd name="T52" fmla="*/ 15365 w 1679575"/>
                <a:gd name="T53" fmla="*/ 1518519 h 2125662"/>
                <a:gd name="T54" fmla="*/ 47234 w 1679575"/>
                <a:gd name="T55" fmla="*/ 1376611 h 2125662"/>
                <a:gd name="T56" fmla="*/ 94468 w 1679575"/>
                <a:gd name="T57" fmla="*/ 1249206 h 2125662"/>
                <a:gd name="T58" fmla="*/ 155930 w 1679575"/>
                <a:gd name="T59" fmla="*/ 1135735 h 2125662"/>
                <a:gd name="T60" fmla="*/ 230765 w 1679575"/>
                <a:gd name="T61" fmla="*/ 1035348 h 2125662"/>
                <a:gd name="T62" fmla="*/ 317835 w 1679575"/>
                <a:gd name="T63" fmla="*/ 946334 h 2125662"/>
                <a:gd name="T64" fmla="*/ 427669 w 1679575"/>
                <a:gd name="T65" fmla="*/ 860449 h 2125662"/>
                <a:gd name="T66" fmla="*/ 831848 w 1679575"/>
                <a:gd name="T67" fmla="*/ 5125 h 2125662"/>
                <a:gd name="T68" fmla="*/ 927152 w 1679575"/>
                <a:gd name="T69" fmla="*/ 31035 h 2125662"/>
                <a:gd name="T70" fmla="*/ 1013353 w 1679575"/>
                <a:gd name="T71" fmla="*/ 76590 h 2125662"/>
                <a:gd name="T72" fmla="*/ 1087035 w 1679575"/>
                <a:gd name="T73" fmla="*/ 138945 h 2125662"/>
                <a:gd name="T74" fmla="*/ 1145356 w 1679575"/>
                <a:gd name="T75" fmla="*/ 215250 h 2125662"/>
                <a:gd name="T76" fmla="*/ 1186607 w 1679575"/>
                <a:gd name="T77" fmla="*/ 303514 h 2125662"/>
                <a:gd name="T78" fmla="*/ 1207944 w 1679575"/>
                <a:gd name="T79" fmla="*/ 401174 h 2125662"/>
                <a:gd name="T80" fmla="*/ 1205383 w 1679575"/>
                <a:gd name="T81" fmla="*/ 513924 h 2125662"/>
                <a:gd name="T82" fmla="*/ 1172382 w 1679575"/>
                <a:gd name="T83" fmla="*/ 626673 h 2125662"/>
                <a:gd name="T84" fmla="*/ 1112924 w 1679575"/>
                <a:gd name="T85" fmla="*/ 725187 h 2125662"/>
                <a:gd name="T86" fmla="*/ 1030706 w 1679575"/>
                <a:gd name="T87" fmla="*/ 804625 h 2125662"/>
                <a:gd name="T88" fmla="*/ 915204 w 1679575"/>
                <a:gd name="T89" fmla="*/ 867264 h 2125662"/>
                <a:gd name="T90" fmla="*/ 837253 w 1679575"/>
                <a:gd name="T91" fmla="*/ 887764 h 2125662"/>
                <a:gd name="T92" fmla="*/ 753044 w 1679575"/>
                <a:gd name="T93" fmla="*/ 893458 h 2125662"/>
                <a:gd name="T94" fmla="*/ 658879 w 1679575"/>
                <a:gd name="T95" fmla="*/ 881215 h 2125662"/>
                <a:gd name="T96" fmla="*/ 572394 w 1679575"/>
                <a:gd name="T97" fmla="*/ 850180 h 2125662"/>
                <a:gd name="T98" fmla="*/ 494728 w 1679575"/>
                <a:gd name="T99" fmla="*/ 802917 h 2125662"/>
                <a:gd name="T100" fmla="*/ 424459 w 1679575"/>
                <a:gd name="T101" fmla="*/ 736576 h 2125662"/>
                <a:gd name="T102" fmla="*/ 366992 w 1679575"/>
                <a:gd name="T103" fmla="*/ 651159 h 2125662"/>
                <a:gd name="T104" fmla="*/ 330578 w 1679575"/>
                <a:gd name="T105" fmla="*/ 553500 h 2125662"/>
                <a:gd name="T106" fmla="*/ 317206 w 1679575"/>
                <a:gd name="T107" fmla="*/ 446729 h 2125662"/>
                <a:gd name="T108" fmla="*/ 328586 w 1679575"/>
                <a:gd name="T109" fmla="*/ 345653 h 2125662"/>
                <a:gd name="T110" fmla="*/ 361587 w 1679575"/>
                <a:gd name="T111" fmla="*/ 253403 h 2125662"/>
                <a:gd name="T112" fmla="*/ 412795 w 1679575"/>
                <a:gd name="T113" fmla="*/ 171118 h 2125662"/>
                <a:gd name="T114" fmla="*/ 479934 w 1679575"/>
                <a:gd name="T115" fmla="*/ 101931 h 2125662"/>
                <a:gd name="T116" fmla="*/ 560729 w 1679575"/>
                <a:gd name="T117" fmla="*/ 48972 h 2125662"/>
                <a:gd name="T118" fmla="*/ 652620 w 1679575"/>
                <a:gd name="T119" fmla="*/ 13952 h 2125662"/>
                <a:gd name="T120" fmla="*/ 752191 w 1679575"/>
                <a:gd name="T121" fmla="*/ 0 h 212566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679575" h="2125662">
                  <a:moveTo>
                    <a:pt x="481421" y="957262"/>
                  </a:moveTo>
                  <a:lnTo>
                    <a:pt x="484914" y="961070"/>
                  </a:lnTo>
                  <a:lnTo>
                    <a:pt x="490948" y="968686"/>
                  </a:lnTo>
                  <a:lnTo>
                    <a:pt x="497299" y="975667"/>
                  </a:lnTo>
                  <a:lnTo>
                    <a:pt x="510319" y="990264"/>
                  </a:lnTo>
                  <a:lnTo>
                    <a:pt x="523657" y="1003909"/>
                  </a:lnTo>
                  <a:lnTo>
                    <a:pt x="537947" y="1017237"/>
                  </a:lnTo>
                  <a:lnTo>
                    <a:pt x="552237" y="1029613"/>
                  </a:lnTo>
                  <a:lnTo>
                    <a:pt x="567480" y="1041671"/>
                  </a:lnTo>
                  <a:lnTo>
                    <a:pt x="583040" y="1053095"/>
                  </a:lnTo>
                  <a:lnTo>
                    <a:pt x="598601" y="1063884"/>
                  </a:lnTo>
                  <a:lnTo>
                    <a:pt x="615114" y="1074039"/>
                  </a:lnTo>
                  <a:lnTo>
                    <a:pt x="631627" y="1083558"/>
                  </a:lnTo>
                  <a:lnTo>
                    <a:pt x="649093" y="1092126"/>
                  </a:lnTo>
                  <a:lnTo>
                    <a:pt x="666241" y="1100377"/>
                  </a:lnTo>
                  <a:lnTo>
                    <a:pt x="684025" y="1107993"/>
                  </a:lnTo>
                  <a:lnTo>
                    <a:pt x="701808" y="1114657"/>
                  </a:lnTo>
                  <a:lnTo>
                    <a:pt x="720226" y="1120686"/>
                  </a:lnTo>
                  <a:lnTo>
                    <a:pt x="738645" y="1125763"/>
                  </a:lnTo>
                  <a:lnTo>
                    <a:pt x="734517" y="1130840"/>
                  </a:lnTo>
                  <a:lnTo>
                    <a:pt x="730706" y="1135283"/>
                  </a:lnTo>
                  <a:lnTo>
                    <a:pt x="727213" y="1140043"/>
                  </a:lnTo>
                  <a:lnTo>
                    <a:pt x="723402" y="1145437"/>
                  </a:lnTo>
                  <a:lnTo>
                    <a:pt x="720544" y="1150515"/>
                  </a:lnTo>
                  <a:lnTo>
                    <a:pt x="717368" y="1155909"/>
                  </a:lnTo>
                  <a:lnTo>
                    <a:pt x="714510" y="1161304"/>
                  </a:lnTo>
                  <a:lnTo>
                    <a:pt x="711970" y="1167016"/>
                  </a:lnTo>
                  <a:lnTo>
                    <a:pt x="710064" y="1172410"/>
                  </a:lnTo>
                  <a:lnTo>
                    <a:pt x="708159" y="1178439"/>
                  </a:lnTo>
                  <a:lnTo>
                    <a:pt x="706254" y="1184151"/>
                  </a:lnTo>
                  <a:lnTo>
                    <a:pt x="704983" y="1190498"/>
                  </a:lnTo>
                  <a:lnTo>
                    <a:pt x="704031" y="1196210"/>
                  </a:lnTo>
                  <a:lnTo>
                    <a:pt x="702761" y="1202556"/>
                  </a:lnTo>
                  <a:lnTo>
                    <a:pt x="702443" y="1208903"/>
                  </a:lnTo>
                  <a:lnTo>
                    <a:pt x="702125" y="1215249"/>
                  </a:lnTo>
                  <a:lnTo>
                    <a:pt x="702443" y="1222548"/>
                  </a:lnTo>
                  <a:lnTo>
                    <a:pt x="703078" y="1229529"/>
                  </a:lnTo>
                  <a:lnTo>
                    <a:pt x="704348" y="1236510"/>
                  </a:lnTo>
                  <a:lnTo>
                    <a:pt x="705619" y="1243174"/>
                  </a:lnTo>
                  <a:lnTo>
                    <a:pt x="707206" y="1249838"/>
                  </a:lnTo>
                  <a:lnTo>
                    <a:pt x="709112" y="1256819"/>
                  </a:lnTo>
                  <a:lnTo>
                    <a:pt x="711652" y="1263166"/>
                  </a:lnTo>
                  <a:lnTo>
                    <a:pt x="714193" y="1269512"/>
                  </a:lnTo>
                  <a:lnTo>
                    <a:pt x="717686" y="1275542"/>
                  </a:lnTo>
                  <a:lnTo>
                    <a:pt x="720861" y="1281571"/>
                  </a:lnTo>
                  <a:lnTo>
                    <a:pt x="724355" y="1287283"/>
                  </a:lnTo>
                  <a:lnTo>
                    <a:pt x="728483" y="1292995"/>
                  </a:lnTo>
                  <a:lnTo>
                    <a:pt x="732611" y="1298389"/>
                  </a:lnTo>
                  <a:lnTo>
                    <a:pt x="737057" y="1303784"/>
                  </a:lnTo>
                  <a:lnTo>
                    <a:pt x="742138" y="1308861"/>
                  </a:lnTo>
                  <a:lnTo>
                    <a:pt x="746901" y="1313304"/>
                  </a:lnTo>
                  <a:lnTo>
                    <a:pt x="672275" y="1874339"/>
                  </a:lnTo>
                  <a:lnTo>
                    <a:pt x="854237" y="2050773"/>
                  </a:lnTo>
                  <a:lnTo>
                    <a:pt x="1030800" y="1874339"/>
                  </a:lnTo>
                  <a:lnTo>
                    <a:pt x="956173" y="1313304"/>
                  </a:lnTo>
                  <a:lnTo>
                    <a:pt x="961572" y="1308544"/>
                  </a:lnTo>
                  <a:lnTo>
                    <a:pt x="966018" y="1303466"/>
                  </a:lnTo>
                  <a:lnTo>
                    <a:pt x="970781" y="1298072"/>
                  </a:lnTo>
                  <a:lnTo>
                    <a:pt x="974910" y="1292995"/>
                  </a:lnTo>
                  <a:lnTo>
                    <a:pt x="978720" y="1286965"/>
                  </a:lnTo>
                  <a:lnTo>
                    <a:pt x="982531" y="1281571"/>
                  </a:lnTo>
                  <a:lnTo>
                    <a:pt x="986024" y="1275224"/>
                  </a:lnTo>
                  <a:lnTo>
                    <a:pt x="988882" y="1269195"/>
                  </a:lnTo>
                  <a:lnTo>
                    <a:pt x="991423" y="1262849"/>
                  </a:lnTo>
                  <a:lnTo>
                    <a:pt x="994281" y="1256502"/>
                  </a:lnTo>
                  <a:lnTo>
                    <a:pt x="996186" y="1249838"/>
                  </a:lnTo>
                  <a:lnTo>
                    <a:pt x="997774" y="1243174"/>
                  </a:lnTo>
                  <a:lnTo>
                    <a:pt x="999044" y="1236510"/>
                  </a:lnTo>
                  <a:lnTo>
                    <a:pt x="999997" y="1229212"/>
                  </a:lnTo>
                  <a:lnTo>
                    <a:pt x="1000632" y="1222548"/>
                  </a:lnTo>
                  <a:lnTo>
                    <a:pt x="1000632" y="1215249"/>
                  </a:lnTo>
                  <a:lnTo>
                    <a:pt x="1000632" y="1208903"/>
                  </a:lnTo>
                  <a:lnTo>
                    <a:pt x="1000314" y="1203191"/>
                  </a:lnTo>
                  <a:lnTo>
                    <a:pt x="999679" y="1197479"/>
                  </a:lnTo>
                  <a:lnTo>
                    <a:pt x="998727" y="1191767"/>
                  </a:lnTo>
                  <a:lnTo>
                    <a:pt x="997456" y="1186055"/>
                  </a:lnTo>
                  <a:lnTo>
                    <a:pt x="996186" y="1180661"/>
                  </a:lnTo>
                  <a:lnTo>
                    <a:pt x="994598" y="1175266"/>
                  </a:lnTo>
                  <a:lnTo>
                    <a:pt x="992375" y="1169872"/>
                  </a:lnTo>
                  <a:lnTo>
                    <a:pt x="990152" y="1164794"/>
                  </a:lnTo>
                  <a:lnTo>
                    <a:pt x="987929" y="1159400"/>
                  </a:lnTo>
                  <a:lnTo>
                    <a:pt x="985389" y="1154640"/>
                  </a:lnTo>
                  <a:lnTo>
                    <a:pt x="982849" y="1149563"/>
                  </a:lnTo>
                  <a:lnTo>
                    <a:pt x="979355" y="1144803"/>
                  </a:lnTo>
                  <a:lnTo>
                    <a:pt x="976497" y="1139725"/>
                  </a:lnTo>
                  <a:lnTo>
                    <a:pt x="973004" y="1135283"/>
                  </a:lnTo>
                  <a:lnTo>
                    <a:pt x="969829" y="1130840"/>
                  </a:lnTo>
                  <a:lnTo>
                    <a:pt x="987612" y="1126398"/>
                  </a:lnTo>
                  <a:lnTo>
                    <a:pt x="1005713" y="1121320"/>
                  </a:lnTo>
                  <a:lnTo>
                    <a:pt x="1023496" y="1115609"/>
                  </a:lnTo>
                  <a:lnTo>
                    <a:pt x="1041280" y="1109262"/>
                  </a:lnTo>
                  <a:lnTo>
                    <a:pt x="1058428" y="1101963"/>
                  </a:lnTo>
                  <a:lnTo>
                    <a:pt x="1075576" y="1094665"/>
                  </a:lnTo>
                  <a:lnTo>
                    <a:pt x="1092089" y="1086097"/>
                  </a:lnTo>
                  <a:lnTo>
                    <a:pt x="1108602" y="1076895"/>
                  </a:lnTo>
                  <a:lnTo>
                    <a:pt x="1124480" y="1067375"/>
                  </a:lnTo>
                  <a:lnTo>
                    <a:pt x="1140041" y="1056903"/>
                  </a:lnTo>
                  <a:lnTo>
                    <a:pt x="1155601" y="1046114"/>
                  </a:lnTo>
                  <a:lnTo>
                    <a:pt x="1170209" y="1034690"/>
                  </a:lnTo>
                  <a:lnTo>
                    <a:pt x="1184817" y="1022632"/>
                  </a:lnTo>
                  <a:lnTo>
                    <a:pt x="1198472" y="1009938"/>
                  </a:lnTo>
                  <a:lnTo>
                    <a:pt x="1211809" y="996928"/>
                  </a:lnTo>
                  <a:lnTo>
                    <a:pt x="1225147" y="983283"/>
                  </a:lnTo>
                  <a:lnTo>
                    <a:pt x="1228640" y="979792"/>
                  </a:lnTo>
                  <a:lnTo>
                    <a:pt x="1232451" y="982966"/>
                  </a:lnTo>
                  <a:lnTo>
                    <a:pt x="1257220" y="1002005"/>
                  </a:lnTo>
                  <a:lnTo>
                    <a:pt x="1281037" y="1021680"/>
                  </a:lnTo>
                  <a:lnTo>
                    <a:pt x="1304537" y="1041989"/>
                  </a:lnTo>
                  <a:lnTo>
                    <a:pt x="1316604" y="1052143"/>
                  </a:lnTo>
                  <a:lnTo>
                    <a:pt x="1327719" y="1062615"/>
                  </a:lnTo>
                  <a:lnTo>
                    <a:pt x="1338833" y="1073404"/>
                  </a:lnTo>
                  <a:lnTo>
                    <a:pt x="1349948" y="1084193"/>
                  </a:lnTo>
                  <a:lnTo>
                    <a:pt x="1361062" y="1094982"/>
                  </a:lnTo>
                  <a:lnTo>
                    <a:pt x="1371860" y="1105771"/>
                  </a:lnTo>
                  <a:lnTo>
                    <a:pt x="1382339" y="1116561"/>
                  </a:lnTo>
                  <a:lnTo>
                    <a:pt x="1392818" y="1127984"/>
                  </a:lnTo>
                  <a:lnTo>
                    <a:pt x="1403298" y="1139408"/>
                  </a:lnTo>
                  <a:lnTo>
                    <a:pt x="1413460" y="1150832"/>
                  </a:lnTo>
                  <a:lnTo>
                    <a:pt x="1423304" y="1162573"/>
                  </a:lnTo>
                  <a:lnTo>
                    <a:pt x="1433149" y="1174314"/>
                  </a:lnTo>
                  <a:lnTo>
                    <a:pt x="1442675" y="1186373"/>
                  </a:lnTo>
                  <a:lnTo>
                    <a:pt x="1452202" y="1198748"/>
                  </a:lnTo>
                  <a:lnTo>
                    <a:pt x="1461411" y="1210807"/>
                  </a:lnTo>
                  <a:lnTo>
                    <a:pt x="1470621" y="1223183"/>
                  </a:lnTo>
                  <a:lnTo>
                    <a:pt x="1479830" y="1235876"/>
                  </a:lnTo>
                  <a:lnTo>
                    <a:pt x="1488404" y="1248569"/>
                  </a:lnTo>
                  <a:lnTo>
                    <a:pt x="1496978" y="1261262"/>
                  </a:lnTo>
                  <a:lnTo>
                    <a:pt x="1505552" y="1274272"/>
                  </a:lnTo>
                  <a:lnTo>
                    <a:pt x="1513809" y="1287600"/>
                  </a:lnTo>
                  <a:lnTo>
                    <a:pt x="1521748" y="1300611"/>
                  </a:lnTo>
                  <a:lnTo>
                    <a:pt x="1529687" y="1314573"/>
                  </a:lnTo>
                  <a:lnTo>
                    <a:pt x="1537308" y="1328218"/>
                  </a:lnTo>
                  <a:lnTo>
                    <a:pt x="1544930" y="1341863"/>
                  </a:lnTo>
                  <a:lnTo>
                    <a:pt x="1552234" y="1355826"/>
                  </a:lnTo>
                  <a:lnTo>
                    <a:pt x="1559537" y="1369788"/>
                  </a:lnTo>
                  <a:lnTo>
                    <a:pt x="1566206" y="1384385"/>
                  </a:lnTo>
                  <a:lnTo>
                    <a:pt x="1573193" y="1398982"/>
                  </a:lnTo>
                  <a:lnTo>
                    <a:pt x="1579544" y="1413579"/>
                  </a:lnTo>
                  <a:lnTo>
                    <a:pt x="1586213" y="1428176"/>
                  </a:lnTo>
                  <a:lnTo>
                    <a:pt x="1592246" y="1443725"/>
                  </a:lnTo>
                  <a:lnTo>
                    <a:pt x="1598280" y="1458640"/>
                  </a:lnTo>
                  <a:lnTo>
                    <a:pt x="1603996" y="1473871"/>
                  </a:lnTo>
                  <a:lnTo>
                    <a:pt x="1609712" y="1489738"/>
                  </a:lnTo>
                  <a:lnTo>
                    <a:pt x="1614793" y="1505287"/>
                  </a:lnTo>
                  <a:lnTo>
                    <a:pt x="1620191" y="1521153"/>
                  </a:lnTo>
                  <a:lnTo>
                    <a:pt x="1624955" y="1537337"/>
                  </a:lnTo>
                  <a:lnTo>
                    <a:pt x="1630036" y="1553521"/>
                  </a:lnTo>
                  <a:lnTo>
                    <a:pt x="1634482" y="1570339"/>
                  </a:lnTo>
                  <a:lnTo>
                    <a:pt x="1638610" y="1586840"/>
                  </a:lnTo>
                  <a:lnTo>
                    <a:pt x="1643056" y="1603976"/>
                  </a:lnTo>
                  <a:lnTo>
                    <a:pt x="1646867" y="1620794"/>
                  </a:lnTo>
                  <a:lnTo>
                    <a:pt x="1650677" y="1637930"/>
                  </a:lnTo>
                  <a:lnTo>
                    <a:pt x="1654170" y="1655383"/>
                  </a:lnTo>
                  <a:lnTo>
                    <a:pt x="1657664" y="1673153"/>
                  </a:lnTo>
                  <a:lnTo>
                    <a:pt x="1660522" y="1690923"/>
                  </a:lnTo>
                  <a:lnTo>
                    <a:pt x="1663697" y="1709011"/>
                  </a:lnTo>
                  <a:lnTo>
                    <a:pt x="1666238" y="1727099"/>
                  </a:lnTo>
                  <a:lnTo>
                    <a:pt x="1668461" y="1745821"/>
                  </a:lnTo>
                  <a:lnTo>
                    <a:pt x="1670684" y="1764226"/>
                  </a:lnTo>
                  <a:lnTo>
                    <a:pt x="1672589" y="1783266"/>
                  </a:lnTo>
                  <a:lnTo>
                    <a:pt x="1674177" y="1802305"/>
                  </a:lnTo>
                  <a:lnTo>
                    <a:pt x="1676082" y="1821345"/>
                  </a:lnTo>
                  <a:lnTo>
                    <a:pt x="1677352" y="1841019"/>
                  </a:lnTo>
                  <a:lnTo>
                    <a:pt x="1678305" y="1860694"/>
                  </a:lnTo>
                  <a:lnTo>
                    <a:pt x="1679258" y="1880368"/>
                  </a:lnTo>
                  <a:lnTo>
                    <a:pt x="1679575" y="1900677"/>
                  </a:lnTo>
                  <a:lnTo>
                    <a:pt x="1679575" y="1903850"/>
                  </a:lnTo>
                  <a:lnTo>
                    <a:pt x="1677035" y="1905437"/>
                  </a:lnTo>
                  <a:lnTo>
                    <a:pt x="1653853" y="1918765"/>
                  </a:lnTo>
                  <a:lnTo>
                    <a:pt x="1630353" y="1931775"/>
                  </a:lnTo>
                  <a:lnTo>
                    <a:pt x="1606854" y="1944151"/>
                  </a:lnTo>
                  <a:lnTo>
                    <a:pt x="1583037" y="1956209"/>
                  </a:lnTo>
                  <a:lnTo>
                    <a:pt x="1558902" y="1967950"/>
                  </a:lnTo>
                  <a:lnTo>
                    <a:pt x="1534768" y="1979374"/>
                  </a:lnTo>
                  <a:lnTo>
                    <a:pt x="1510316" y="1990163"/>
                  </a:lnTo>
                  <a:lnTo>
                    <a:pt x="1485864" y="2000635"/>
                  </a:lnTo>
                  <a:lnTo>
                    <a:pt x="1461411" y="2010790"/>
                  </a:lnTo>
                  <a:lnTo>
                    <a:pt x="1436642" y="2020627"/>
                  </a:lnTo>
                  <a:lnTo>
                    <a:pt x="1411872" y="2029512"/>
                  </a:lnTo>
                  <a:lnTo>
                    <a:pt x="1386785" y="2038397"/>
                  </a:lnTo>
                  <a:lnTo>
                    <a:pt x="1361380" y="2046965"/>
                  </a:lnTo>
                  <a:lnTo>
                    <a:pt x="1335975" y="2054581"/>
                  </a:lnTo>
                  <a:lnTo>
                    <a:pt x="1310570" y="2062514"/>
                  </a:lnTo>
                  <a:lnTo>
                    <a:pt x="1285166" y="2069495"/>
                  </a:lnTo>
                  <a:lnTo>
                    <a:pt x="1259443" y="2076159"/>
                  </a:lnTo>
                  <a:lnTo>
                    <a:pt x="1233403" y="2082506"/>
                  </a:lnTo>
                  <a:lnTo>
                    <a:pt x="1207681" y="2088535"/>
                  </a:lnTo>
                  <a:lnTo>
                    <a:pt x="1181959" y="2093929"/>
                  </a:lnTo>
                  <a:lnTo>
                    <a:pt x="1155919" y="2099007"/>
                  </a:lnTo>
                  <a:lnTo>
                    <a:pt x="1129561" y="2103767"/>
                  </a:lnTo>
                  <a:lnTo>
                    <a:pt x="1103204" y="2107892"/>
                  </a:lnTo>
                  <a:lnTo>
                    <a:pt x="1077164" y="2111382"/>
                  </a:lnTo>
                  <a:lnTo>
                    <a:pt x="1050806" y="2114873"/>
                  </a:lnTo>
                  <a:lnTo>
                    <a:pt x="1024131" y="2117729"/>
                  </a:lnTo>
                  <a:lnTo>
                    <a:pt x="997774" y="2119950"/>
                  </a:lnTo>
                  <a:lnTo>
                    <a:pt x="971099" y="2121854"/>
                  </a:lnTo>
                  <a:lnTo>
                    <a:pt x="944424" y="2123441"/>
                  </a:lnTo>
                  <a:lnTo>
                    <a:pt x="917749" y="2125028"/>
                  </a:lnTo>
                  <a:lnTo>
                    <a:pt x="891074" y="2125662"/>
                  </a:lnTo>
                  <a:lnTo>
                    <a:pt x="864399" y="2125662"/>
                  </a:lnTo>
                  <a:lnTo>
                    <a:pt x="835818" y="2125662"/>
                  </a:lnTo>
                  <a:lnTo>
                    <a:pt x="807238" y="2124710"/>
                  </a:lnTo>
                  <a:lnTo>
                    <a:pt x="778657" y="2123124"/>
                  </a:lnTo>
                  <a:lnTo>
                    <a:pt x="750395" y="2121537"/>
                  </a:lnTo>
                  <a:lnTo>
                    <a:pt x="722132" y="2119316"/>
                  </a:lnTo>
                  <a:lnTo>
                    <a:pt x="693869" y="2116777"/>
                  </a:lnTo>
                  <a:lnTo>
                    <a:pt x="665606" y="2113604"/>
                  </a:lnTo>
                  <a:lnTo>
                    <a:pt x="637661" y="2109478"/>
                  </a:lnTo>
                  <a:lnTo>
                    <a:pt x="609398" y="2105353"/>
                  </a:lnTo>
                  <a:lnTo>
                    <a:pt x="581453" y="2100593"/>
                  </a:lnTo>
                  <a:lnTo>
                    <a:pt x="553825" y="2095199"/>
                  </a:lnTo>
                  <a:lnTo>
                    <a:pt x="525880" y="2089487"/>
                  </a:lnTo>
                  <a:lnTo>
                    <a:pt x="498252" y="2083458"/>
                  </a:lnTo>
                  <a:lnTo>
                    <a:pt x="470624" y="2076476"/>
                  </a:lnTo>
                  <a:lnTo>
                    <a:pt x="443314" y="2069495"/>
                  </a:lnTo>
                  <a:lnTo>
                    <a:pt x="416321" y="2061879"/>
                  </a:lnTo>
                  <a:lnTo>
                    <a:pt x="389011" y="2053629"/>
                  </a:lnTo>
                  <a:lnTo>
                    <a:pt x="362019" y="2045378"/>
                  </a:lnTo>
                  <a:lnTo>
                    <a:pt x="335343" y="2036176"/>
                  </a:lnTo>
                  <a:lnTo>
                    <a:pt x="308668" y="2026656"/>
                  </a:lnTo>
                  <a:lnTo>
                    <a:pt x="282311" y="2016502"/>
                  </a:lnTo>
                  <a:lnTo>
                    <a:pt x="255953" y="2006030"/>
                  </a:lnTo>
                  <a:lnTo>
                    <a:pt x="229913" y="1994923"/>
                  </a:lnTo>
                  <a:lnTo>
                    <a:pt x="203556" y="1983499"/>
                  </a:lnTo>
                  <a:lnTo>
                    <a:pt x="177833" y="1971441"/>
                  </a:lnTo>
                  <a:lnTo>
                    <a:pt x="152429" y="1959065"/>
                  </a:lnTo>
                  <a:lnTo>
                    <a:pt x="127024" y="1946372"/>
                  </a:lnTo>
                  <a:lnTo>
                    <a:pt x="101619" y="1933044"/>
                  </a:lnTo>
                  <a:lnTo>
                    <a:pt x="76532" y="1919399"/>
                  </a:lnTo>
                  <a:lnTo>
                    <a:pt x="51762" y="1905437"/>
                  </a:lnTo>
                  <a:lnTo>
                    <a:pt x="27310" y="1890523"/>
                  </a:lnTo>
                  <a:lnTo>
                    <a:pt x="2858" y="1875291"/>
                  </a:lnTo>
                  <a:lnTo>
                    <a:pt x="0" y="1888301"/>
                  </a:lnTo>
                  <a:lnTo>
                    <a:pt x="0" y="1870531"/>
                  </a:lnTo>
                  <a:lnTo>
                    <a:pt x="952" y="1850222"/>
                  </a:lnTo>
                  <a:lnTo>
                    <a:pt x="2223" y="1829913"/>
                  </a:lnTo>
                  <a:lnTo>
                    <a:pt x="3493" y="1809604"/>
                  </a:lnTo>
                  <a:lnTo>
                    <a:pt x="5398" y="1790247"/>
                  </a:lnTo>
                  <a:lnTo>
                    <a:pt x="6986" y="1770573"/>
                  </a:lnTo>
                  <a:lnTo>
                    <a:pt x="9209" y="1750898"/>
                  </a:lnTo>
                  <a:lnTo>
                    <a:pt x="11749" y="1732176"/>
                  </a:lnTo>
                  <a:lnTo>
                    <a:pt x="14290" y="1713136"/>
                  </a:lnTo>
                  <a:lnTo>
                    <a:pt x="17148" y="1694414"/>
                  </a:lnTo>
                  <a:lnTo>
                    <a:pt x="20006" y="1676009"/>
                  </a:lnTo>
                  <a:lnTo>
                    <a:pt x="23499" y="1657604"/>
                  </a:lnTo>
                  <a:lnTo>
                    <a:pt x="26992" y="1639834"/>
                  </a:lnTo>
                  <a:lnTo>
                    <a:pt x="30486" y="1621746"/>
                  </a:lnTo>
                  <a:lnTo>
                    <a:pt x="34931" y="1604293"/>
                  </a:lnTo>
                  <a:lnTo>
                    <a:pt x="38742" y="1586840"/>
                  </a:lnTo>
                  <a:lnTo>
                    <a:pt x="43188" y="1569704"/>
                  </a:lnTo>
                  <a:lnTo>
                    <a:pt x="47951" y="1552569"/>
                  </a:lnTo>
                  <a:lnTo>
                    <a:pt x="52715" y="1536068"/>
                  </a:lnTo>
                  <a:lnTo>
                    <a:pt x="57796" y="1519249"/>
                  </a:lnTo>
                  <a:lnTo>
                    <a:pt x="62877" y="1503066"/>
                  </a:lnTo>
                  <a:lnTo>
                    <a:pt x="68593" y="1486564"/>
                  </a:lnTo>
                  <a:lnTo>
                    <a:pt x="73991" y="1470698"/>
                  </a:lnTo>
                  <a:lnTo>
                    <a:pt x="80025" y="1455149"/>
                  </a:lnTo>
                  <a:lnTo>
                    <a:pt x="86059" y="1439283"/>
                  </a:lnTo>
                  <a:lnTo>
                    <a:pt x="92410" y="1424051"/>
                  </a:lnTo>
                  <a:lnTo>
                    <a:pt x="98761" y="1409137"/>
                  </a:lnTo>
                  <a:lnTo>
                    <a:pt x="105430" y="1393905"/>
                  </a:lnTo>
                  <a:lnTo>
                    <a:pt x="112098" y="1378990"/>
                  </a:lnTo>
                  <a:lnTo>
                    <a:pt x="119402" y="1364393"/>
                  </a:lnTo>
                  <a:lnTo>
                    <a:pt x="126706" y="1350114"/>
                  </a:lnTo>
                  <a:lnTo>
                    <a:pt x="134010" y="1335834"/>
                  </a:lnTo>
                  <a:lnTo>
                    <a:pt x="141632" y="1321871"/>
                  </a:lnTo>
                  <a:lnTo>
                    <a:pt x="149571" y="1307909"/>
                  </a:lnTo>
                  <a:lnTo>
                    <a:pt x="157510" y="1294264"/>
                  </a:lnTo>
                  <a:lnTo>
                    <a:pt x="165766" y="1280936"/>
                  </a:lnTo>
                  <a:lnTo>
                    <a:pt x="174023" y="1267291"/>
                  </a:lnTo>
                  <a:lnTo>
                    <a:pt x="182597" y="1253963"/>
                  </a:lnTo>
                  <a:lnTo>
                    <a:pt x="191171" y="1241270"/>
                  </a:lnTo>
                  <a:lnTo>
                    <a:pt x="200380" y="1228260"/>
                  </a:lnTo>
                  <a:lnTo>
                    <a:pt x="209589" y="1215884"/>
                  </a:lnTo>
                  <a:lnTo>
                    <a:pt x="218799" y="1203191"/>
                  </a:lnTo>
                  <a:lnTo>
                    <a:pt x="228008" y="1191133"/>
                  </a:lnTo>
                  <a:lnTo>
                    <a:pt x="237852" y="1178757"/>
                  </a:lnTo>
                  <a:lnTo>
                    <a:pt x="247697" y="1167016"/>
                  </a:lnTo>
                  <a:lnTo>
                    <a:pt x="257541" y="1155275"/>
                  </a:lnTo>
                  <a:lnTo>
                    <a:pt x="267703" y="1143533"/>
                  </a:lnTo>
                  <a:lnTo>
                    <a:pt x="278182" y="1132110"/>
                  </a:lnTo>
                  <a:lnTo>
                    <a:pt x="288662" y="1120686"/>
                  </a:lnTo>
                  <a:lnTo>
                    <a:pt x="298824" y="1109579"/>
                  </a:lnTo>
                  <a:lnTo>
                    <a:pt x="309938" y="1098473"/>
                  </a:lnTo>
                  <a:lnTo>
                    <a:pt x="320735" y="1087684"/>
                  </a:lnTo>
                  <a:lnTo>
                    <a:pt x="331850" y="1076895"/>
                  </a:lnTo>
                  <a:lnTo>
                    <a:pt x="343282" y="1066423"/>
                  </a:lnTo>
                  <a:lnTo>
                    <a:pt x="354715" y="1055951"/>
                  </a:lnTo>
                  <a:lnTo>
                    <a:pt x="366147" y="1045797"/>
                  </a:lnTo>
                  <a:lnTo>
                    <a:pt x="377897" y="1035642"/>
                  </a:lnTo>
                  <a:lnTo>
                    <a:pt x="389964" y="1025805"/>
                  </a:lnTo>
                  <a:lnTo>
                    <a:pt x="401714" y="1015968"/>
                  </a:lnTo>
                  <a:lnTo>
                    <a:pt x="414099" y="1006448"/>
                  </a:lnTo>
                  <a:lnTo>
                    <a:pt x="426801" y="996928"/>
                  </a:lnTo>
                  <a:lnTo>
                    <a:pt x="439186" y="987408"/>
                  </a:lnTo>
                  <a:lnTo>
                    <a:pt x="451571" y="977888"/>
                  </a:lnTo>
                  <a:lnTo>
                    <a:pt x="477293" y="960118"/>
                  </a:lnTo>
                  <a:lnTo>
                    <a:pt x="481421" y="957262"/>
                  </a:lnTo>
                  <a:close/>
                  <a:moveTo>
                    <a:pt x="839471" y="0"/>
                  </a:moveTo>
                  <a:lnTo>
                    <a:pt x="852171" y="0"/>
                  </a:lnTo>
                  <a:lnTo>
                    <a:pt x="865506" y="0"/>
                  </a:lnTo>
                  <a:lnTo>
                    <a:pt x="878206" y="636"/>
                  </a:lnTo>
                  <a:lnTo>
                    <a:pt x="890906" y="1271"/>
                  </a:lnTo>
                  <a:lnTo>
                    <a:pt x="903288" y="2542"/>
                  </a:lnTo>
                  <a:lnTo>
                    <a:pt x="915988" y="3813"/>
                  </a:lnTo>
                  <a:lnTo>
                    <a:pt x="928371" y="5719"/>
                  </a:lnTo>
                  <a:lnTo>
                    <a:pt x="940436" y="7943"/>
                  </a:lnTo>
                  <a:lnTo>
                    <a:pt x="952818" y="10167"/>
                  </a:lnTo>
                  <a:lnTo>
                    <a:pt x="964883" y="12708"/>
                  </a:lnTo>
                  <a:lnTo>
                    <a:pt x="976631" y="15568"/>
                  </a:lnTo>
                  <a:lnTo>
                    <a:pt x="988696" y="19062"/>
                  </a:lnTo>
                  <a:lnTo>
                    <a:pt x="1000443" y="22239"/>
                  </a:lnTo>
                  <a:lnTo>
                    <a:pt x="1011873" y="26052"/>
                  </a:lnTo>
                  <a:lnTo>
                    <a:pt x="1023621" y="30182"/>
                  </a:lnTo>
                  <a:lnTo>
                    <a:pt x="1034733" y="34630"/>
                  </a:lnTo>
                  <a:lnTo>
                    <a:pt x="1046163" y="39395"/>
                  </a:lnTo>
                  <a:lnTo>
                    <a:pt x="1057276" y="44161"/>
                  </a:lnTo>
                  <a:lnTo>
                    <a:pt x="1068388" y="48926"/>
                  </a:lnTo>
                  <a:lnTo>
                    <a:pt x="1079183" y="54645"/>
                  </a:lnTo>
                  <a:lnTo>
                    <a:pt x="1089661" y="60046"/>
                  </a:lnTo>
                  <a:lnTo>
                    <a:pt x="1100456" y="66082"/>
                  </a:lnTo>
                  <a:lnTo>
                    <a:pt x="1110616" y="72119"/>
                  </a:lnTo>
                  <a:lnTo>
                    <a:pt x="1120776" y="78790"/>
                  </a:lnTo>
                  <a:lnTo>
                    <a:pt x="1130936" y="85462"/>
                  </a:lnTo>
                  <a:lnTo>
                    <a:pt x="1140461" y="92134"/>
                  </a:lnTo>
                  <a:lnTo>
                    <a:pt x="1150303" y="99123"/>
                  </a:lnTo>
                  <a:lnTo>
                    <a:pt x="1159828" y="106430"/>
                  </a:lnTo>
                  <a:lnTo>
                    <a:pt x="1169353" y="114055"/>
                  </a:lnTo>
                  <a:lnTo>
                    <a:pt x="1178561" y="121680"/>
                  </a:lnTo>
                  <a:lnTo>
                    <a:pt x="1187133" y="129623"/>
                  </a:lnTo>
                  <a:lnTo>
                    <a:pt x="1196023" y="137883"/>
                  </a:lnTo>
                  <a:lnTo>
                    <a:pt x="1204596" y="146143"/>
                  </a:lnTo>
                  <a:lnTo>
                    <a:pt x="1213168" y="155039"/>
                  </a:lnTo>
                  <a:lnTo>
                    <a:pt x="1221106" y="163299"/>
                  </a:lnTo>
                  <a:lnTo>
                    <a:pt x="1229043" y="172513"/>
                  </a:lnTo>
                  <a:lnTo>
                    <a:pt x="1236981" y="181726"/>
                  </a:lnTo>
                  <a:lnTo>
                    <a:pt x="1244283" y="190939"/>
                  </a:lnTo>
                  <a:lnTo>
                    <a:pt x="1251586" y="200153"/>
                  </a:lnTo>
                  <a:lnTo>
                    <a:pt x="1258888" y="210001"/>
                  </a:lnTo>
                  <a:lnTo>
                    <a:pt x="1265556" y="219850"/>
                  </a:lnTo>
                  <a:lnTo>
                    <a:pt x="1272223" y="230017"/>
                  </a:lnTo>
                  <a:lnTo>
                    <a:pt x="1278256" y="240183"/>
                  </a:lnTo>
                  <a:lnTo>
                    <a:pt x="1284606" y="250667"/>
                  </a:lnTo>
                  <a:lnTo>
                    <a:pt x="1290321" y="261151"/>
                  </a:lnTo>
                  <a:lnTo>
                    <a:pt x="1296353" y="271953"/>
                  </a:lnTo>
                  <a:lnTo>
                    <a:pt x="1301433" y="282755"/>
                  </a:lnTo>
                  <a:lnTo>
                    <a:pt x="1306831" y="293239"/>
                  </a:lnTo>
                  <a:lnTo>
                    <a:pt x="1311593" y="304359"/>
                  </a:lnTo>
                  <a:lnTo>
                    <a:pt x="1316356" y="315796"/>
                  </a:lnTo>
                  <a:lnTo>
                    <a:pt x="1320483" y="327234"/>
                  </a:lnTo>
                  <a:lnTo>
                    <a:pt x="1324293" y="338671"/>
                  </a:lnTo>
                  <a:lnTo>
                    <a:pt x="1328421" y="350426"/>
                  </a:lnTo>
                  <a:lnTo>
                    <a:pt x="1331913" y="362181"/>
                  </a:lnTo>
                  <a:lnTo>
                    <a:pt x="1335088" y="373936"/>
                  </a:lnTo>
                  <a:lnTo>
                    <a:pt x="1337946" y="386009"/>
                  </a:lnTo>
                  <a:lnTo>
                    <a:pt x="1340803" y="398081"/>
                  </a:lnTo>
                  <a:lnTo>
                    <a:pt x="1343026" y="410472"/>
                  </a:lnTo>
                  <a:lnTo>
                    <a:pt x="1344931" y="422862"/>
                  </a:lnTo>
                  <a:lnTo>
                    <a:pt x="1346518" y="435252"/>
                  </a:lnTo>
                  <a:lnTo>
                    <a:pt x="1348106" y="447643"/>
                  </a:lnTo>
                  <a:lnTo>
                    <a:pt x="1349058" y="460033"/>
                  </a:lnTo>
                  <a:lnTo>
                    <a:pt x="1350011" y="472741"/>
                  </a:lnTo>
                  <a:lnTo>
                    <a:pt x="1350646" y="485449"/>
                  </a:lnTo>
                  <a:lnTo>
                    <a:pt x="1350963" y="498475"/>
                  </a:lnTo>
                  <a:lnTo>
                    <a:pt x="1350646" y="513407"/>
                  </a:lnTo>
                  <a:lnTo>
                    <a:pt x="1349693" y="528975"/>
                  </a:lnTo>
                  <a:lnTo>
                    <a:pt x="1348423" y="543907"/>
                  </a:lnTo>
                  <a:lnTo>
                    <a:pt x="1347153" y="558521"/>
                  </a:lnTo>
                  <a:lnTo>
                    <a:pt x="1345248" y="573453"/>
                  </a:lnTo>
                  <a:lnTo>
                    <a:pt x="1342708" y="588067"/>
                  </a:lnTo>
                  <a:lnTo>
                    <a:pt x="1339851" y="602682"/>
                  </a:lnTo>
                  <a:lnTo>
                    <a:pt x="1336358" y="616660"/>
                  </a:lnTo>
                  <a:lnTo>
                    <a:pt x="1332866" y="631275"/>
                  </a:lnTo>
                  <a:lnTo>
                    <a:pt x="1328738" y="645254"/>
                  </a:lnTo>
                  <a:lnTo>
                    <a:pt x="1324293" y="658915"/>
                  </a:lnTo>
                  <a:lnTo>
                    <a:pt x="1319531" y="672576"/>
                  </a:lnTo>
                  <a:lnTo>
                    <a:pt x="1314133" y="685920"/>
                  </a:lnTo>
                  <a:lnTo>
                    <a:pt x="1308418" y="699263"/>
                  </a:lnTo>
                  <a:lnTo>
                    <a:pt x="1302386" y="712607"/>
                  </a:lnTo>
                  <a:lnTo>
                    <a:pt x="1296353" y="725315"/>
                  </a:lnTo>
                  <a:lnTo>
                    <a:pt x="1289368" y="738023"/>
                  </a:lnTo>
                  <a:lnTo>
                    <a:pt x="1282383" y="750413"/>
                  </a:lnTo>
                  <a:lnTo>
                    <a:pt x="1275081" y="762486"/>
                  </a:lnTo>
                  <a:lnTo>
                    <a:pt x="1267143" y="774559"/>
                  </a:lnTo>
                  <a:lnTo>
                    <a:pt x="1259206" y="786313"/>
                  </a:lnTo>
                  <a:lnTo>
                    <a:pt x="1250633" y="797751"/>
                  </a:lnTo>
                  <a:lnTo>
                    <a:pt x="1242061" y="809188"/>
                  </a:lnTo>
                  <a:lnTo>
                    <a:pt x="1232853" y="819990"/>
                  </a:lnTo>
                  <a:lnTo>
                    <a:pt x="1223963" y="830792"/>
                  </a:lnTo>
                  <a:lnTo>
                    <a:pt x="1214121" y="841276"/>
                  </a:lnTo>
                  <a:lnTo>
                    <a:pt x="1204278" y="851442"/>
                  </a:lnTo>
                  <a:lnTo>
                    <a:pt x="1193801" y="860974"/>
                  </a:lnTo>
                  <a:lnTo>
                    <a:pt x="1183323" y="870822"/>
                  </a:lnTo>
                  <a:lnTo>
                    <a:pt x="1172528" y="880036"/>
                  </a:lnTo>
                  <a:lnTo>
                    <a:pt x="1161733" y="889249"/>
                  </a:lnTo>
                  <a:lnTo>
                    <a:pt x="1150303" y="897827"/>
                  </a:lnTo>
                  <a:lnTo>
                    <a:pt x="1134746" y="909264"/>
                  </a:lnTo>
                  <a:lnTo>
                    <a:pt x="1118236" y="920066"/>
                  </a:lnTo>
                  <a:lnTo>
                    <a:pt x="1101408" y="929915"/>
                  </a:lnTo>
                  <a:lnTo>
                    <a:pt x="1084581" y="939446"/>
                  </a:lnTo>
                  <a:lnTo>
                    <a:pt x="1066801" y="948342"/>
                  </a:lnTo>
                  <a:lnTo>
                    <a:pt x="1048703" y="956602"/>
                  </a:lnTo>
                  <a:lnTo>
                    <a:pt x="1040131" y="960414"/>
                  </a:lnTo>
                  <a:lnTo>
                    <a:pt x="1030606" y="963909"/>
                  </a:lnTo>
                  <a:lnTo>
                    <a:pt x="1021398" y="967722"/>
                  </a:lnTo>
                  <a:lnTo>
                    <a:pt x="1011873" y="970899"/>
                  </a:lnTo>
                  <a:lnTo>
                    <a:pt x="1002348" y="973758"/>
                  </a:lnTo>
                  <a:lnTo>
                    <a:pt x="993141" y="976617"/>
                  </a:lnTo>
                  <a:lnTo>
                    <a:pt x="983616" y="979794"/>
                  </a:lnTo>
                  <a:lnTo>
                    <a:pt x="973773" y="982018"/>
                  </a:lnTo>
                  <a:lnTo>
                    <a:pt x="963931" y="984560"/>
                  </a:lnTo>
                  <a:lnTo>
                    <a:pt x="954088" y="986466"/>
                  </a:lnTo>
                  <a:lnTo>
                    <a:pt x="944246" y="988372"/>
                  </a:lnTo>
                  <a:lnTo>
                    <a:pt x="934403" y="990596"/>
                  </a:lnTo>
                  <a:lnTo>
                    <a:pt x="924561" y="991867"/>
                  </a:lnTo>
                  <a:lnTo>
                    <a:pt x="914401" y="993455"/>
                  </a:lnTo>
                  <a:lnTo>
                    <a:pt x="904241" y="994409"/>
                  </a:lnTo>
                  <a:lnTo>
                    <a:pt x="893763" y="995362"/>
                  </a:lnTo>
                  <a:lnTo>
                    <a:pt x="883603" y="995997"/>
                  </a:lnTo>
                  <a:lnTo>
                    <a:pt x="873126" y="996632"/>
                  </a:lnTo>
                  <a:lnTo>
                    <a:pt x="862648" y="996950"/>
                  </a:lnTo>
                  <a:lnTo>
                    <a:pt x="852171" y="996950"/>
                  </a:lnTo>
                  <a:lnTo>
                    <a:pt x="840423" y="996950"/>
                  </a:lnTo>
                  <a:lnTo>
                    <a:pt x="828358" y="996315"/>
                  </a:lnTo>
                  <a:lnTo>
                    <a:pt x="816293" y="995679"/>
                  </a:lnTo>
                  <a:lnTo>
                    <a:pt x="804546" y="994726"/>
                  </a:lnTo>
                  <a:lnTo>
                    <a:pt x="792798" y="993455"/>
                  </a:lnTo>
                  <a:lnTo>
                    <a:pt x="781368" y="992185"/>
                  </a:lnTo>
                  <a:lnTo>
                    <a:pt x="769621" y="990278"/>
                  </a:lnTo>
                  <a:lnTo>
                    <a:pt x="758191" y="988054"/>
                  </a:lnTo>
                  <a:lnTo>
                    <a:pt x="746761" y="985831"/>
                  </a:lnTo>
                  <a:lnTo>
                    <a:pt x="735331" y="983289"/>
                  </a:lnTo>
                  <a:lnTo>
                    <a:pt x="724218" y="980430"/>
                  </a:lnTo>
                  <a:lnTo>
                    <a:pt x="713106" y="977253"/>
                  </a:lnTo>
                  <a:lnTo>
                    <a:pt x="702311" y="973758"/>
                  </a:lnTo>
                  <a:lnTo>
                    <a:pt x="691198" y="970263"/>
                  </a:lnTo>
                  <a:lnTo>
                    <a:pt x="680721" y="966768"/>
                  </a:lnTo>
                  <a:lnTo>
                    <a:pt x="670243" y="962321"/>
                  </a:lnTo>
                  <a:lnTo>
                    <a:pt x="659448" y="958190"/>
                  </a:lnTo>
                  <a:lnTo>
                    <a:pt x="648971" y="953425"/>
                  </a:lnTo>
                  <a:lnTo>
                    <a:pt x="638811" y="948659"/>
                  </a:lnTo>
                  <a:lnTo>
                    <a:pt x="628651" y="943894"/>
                  </a:lnTo>
                  <a:lnTo>
                    <a:pt x="618491" y="938493"/>
                  </a:lnTo>
                  <a:lnTo>
                    <a:pt x="608648" y="933410"/>
                  </a:lnTo>
                  <a:lnTo>
                    <a:pt x="599123" y="927373"/>
                  </a:lnTo>
                  <a:lnTo>
                    <a:pt x="589281" y="921655"/>
                  </a:lnTo>
                  <a:lnTo>
                    <a:pt x="579756" y="915618"/>
                  </a:lnTo>
                  <a:lnTo>
                    <a:pt x="570548" y="909264"/>
                  </a:lnTo>
                  <a:lnTo>
                    <a:pt x="561023" y="902910"/>
                  </a:lnTo>
                  <a:lnTo>
                    <a:pt x="552133" y="895921"/>
                  </a:lnTo>
                  <a:lnTo>
                    <a:pt x="543561" y="889249"/>
                  </a:lnTo>
                  <a:lnTo>
                    <a:pt x="534671" y="881942"/>
                  </a:lnTo>
                  <a:lnTo>
                    <a:pt x="526098" y="874952"/>
                  </a:lnTo>
                  <a:lnTo>
                    <a:pt x="517526" y="867328"/>
                  </a:lnTo>
                  <a:lnTo>
                    <a:pt x="508318" y="858750"/>
                  </a:lnTo>
                  <a:lnTo>
                    <a:pt x="499428" y="849854"/>
                  </a:lnTo>
                  <a:lnTo>
                    <a:pt x="490538" y="840958"/>
                  </a:lnTo>
                  <a:lnTo>
                    <a:pt x="481648" y="831427"/>
                  </a:lnTo>
                  <a:lnTo>
                    <a:pt x="473711" y="821896"/>
                  </a:lnTo>
                  <a:lnTo>
                    <a:pt x="465456" y="812047"/>
                  </a:lnTo>
                  <a:lnTo>
                    <a:pt x="457518" y="801881"/>
                  </a:lnTo>
                  <a:lnTo>
                    <a:pt x="449898" y="791714"/>
                  </a:lnTo>
                  <a:lnTo>
                    <a:pt x="442596" y="781548"/>
                  </a:lnTo>
                  <a:lnTo>
                    <a:pt x="435293" y="770746"/>
                  </a:lnTo>
                  <a:lnTo>
                    <a:pt x="428626" y="759944"/>
                  </a:lnTo>
                  <a:lnTo>
                    <a:pt x="421958" y="749142"/>
                  </a:lnTo>
                  <a:lnTo>
                    <a:pt x="415608" y="738023"/>
                  </a:lnTo>
                  <a:lnTo>
                    <a:pt x="409576" y="726585"/>
                  </a:lnTo>
                  <a:lnTo>
                    <a:pt x="403861" y="715148"/>
                  </a:lnTo>
                  <a:lnTo>
                    <a:pt x="398463" y="703393"/>
                  </a:lnTo>
                  <a:lnTo>
                    <a:pt x="393383" y="691638"/>
                  </a:lnTo>
                  <a:lnTo>
                    <a:pt x="388303" y="679566"/>
                  </a:lnTo>
                  <a:lnTo>
                    <a:pt x="383858" y="667493"/>
                  </a:lnTo>
                  <a:lnTo>
                    <a:pt x="379731" y="655420"/>
                  </a:lnTo>
                  <a:lnTo>
                    <a:pt x="375603" y="643030"/>
                  </a:lnTo>
                  <a:lnTo>
                    <a:pt x="372111" y="630322"/>
                  </a:lnTo>
                  <a:lnTo>
                    <a:pt x="368936" y="617614"/>
                  </a:lnTo>
                  <a:lnTo>
                    <a:pt x="365443" y="604588"/>
                  </a:lnTo>
                  <a:lnTo>
                    <a:pt x="362903" y="591880"/>
                  </a:lnTo>
                  <a:lnTo>
                    <a:pt x="360681" y="578854"/>
                  </a:lnTo>
                  <a:lnTo>
                    <a:pt x="358776" y="565828"/>
                  </a:lnTo>
                  <a:lnTo>
                    <a:pt x="357188" y="552485"/>
                  </a:lnTo>
                  <a:lnTo>
                    <a:pt x="355601" y="539141"/>
                  </a:lnTo>
                  <a:lnTo>
                    <a:pt x="354648" y="525480"/>
                  </a:lnTo>
                  <a:lnTo>
                    <a:pt x="354331" y="511819"/>
                  </a:lnTo>
                  <a:lnTo>
                    <a:pt x="354013" y="498475"/>
                  </a:lnTo>
                  <a:lnTo>
                    <a:pt x="354331" y="485449"/>
                  </a:lnTo>
                  <a:lnTo>
                    <a:pt x="354648" y="472741"/>
                  </a:lnTo>
                  <a:lnTo>
                    <a:pt x="355601" y="460033"/>
                  </a:lnTo>
                  <a:lnTo>
                    <a:pt x="356871" y="447643"/>
                  </a:lnTo>
                  <a:lnTo>
                    <a:pt x="358141" y="434935"/>
                  </a:lnTo>
                  <a:lnTo>
                    <a:pt x="360046" y="422544"/>
                  </a:lnTo>
                  <a:lnTo>
                    <a:pt x="361951" y="410472"/>
                  </a:lnTo>
                  <a:lnTo>
                    <a:pt x="364173" y="397763"/>
                  </a:lnTo>
                  <a:lnTo>
                    <a:pt x="366713" y="385691"/>
                  </a:lnTo>
                  <a:lnTo>
                    <a:pt x="369888" y="373936"/>
                  </a:lnTo>
                  <a:lnTo>
                    <a:pt x="373063" y="361863"/>
                  </a:lnTo>
                  <a:lnTo>
                    <a:pt x="376556" y="350108"/>
                  </a:lnTo>
                  <a:lnTo>
                    <a:pt x="380683" y="338671"/>
                  </a:lnTo>
                  <a:lnTo>
                    <a:pt x="384493" y="326916"/>
                  </a:lnTo>
                  <a:lnTo>
                    <a:pt x="388621" y="315796"/>
                  </a:lnTo>
                  <a:lnTo>
                    <a:pt x="393383" y="304359"/>
                  </a:lnTo>
                  <a:lnTo>
                    <a:pt x="398146" y="293239"/>
                  </a:lnTo>
                  <a:lnTo>
                    <a:pt x="403543" y="282755"/>
                  </a:lnTo>
                  <a:lnTo>
                    <a:pt x="408623" y="271636"/>
                  </a:lnTo>
                  <a:lnTo>
                    <a:pt x="414656" y="261151"/>
                  </a:lnTo>
                  <a:lnTo>
                    <a:pt x="420371" y="250667"/>
                  </a:lnTo>
                  <a:lnTo>
                    <a:pt x="426721" y="240183"/>
                  </a:lnTo>
                  <a:lnTo>
                    <a:pt x="432753" y="230017"/>
                  </a:lnTo>
                  <a:lnTo>
                    <a:pt x="439421" y="219850"/>
                  </a:lnTo>
                  <a:lnTo>
                    <a:pt x="446088" y="210001"/>
                  </a:lnTo>
                  <a:lnTo>
                    <a:pt x="453391" y="200153"/>
                  </a:lnTo>
                  <a:lnTo>
                    <a:pt x="460693" y="190939"/>
                  </a:lnTo>
                  <a:lnTo>
                    <a:pt x="467996" y="181408"/>
                  </a:lnTo>
                  <a:lnTo>
                    <a:pt x="475933" y="172195"/>
                  </a:lnTo>
                  <a:lnTo>
                    <a:pt x="483871" y="163299"/>
                  </a:lnTo>
                  <a:lnTo>
                    <a:pt x="491808" y="154403"/>
                  </a:lnTo>
                  <a:lnTo>
                    <a:pt x="500381" y="146143"/>
                  </a:lnTo>
                  <a:lnTo>
                    <a:pt x="508953" y="137565"/>
                  </a:lnTo>
                  <a:lnTo>
                    <a:pt x="517526" y="129305"/>
                  </a:lnTo>
                  <a:lnTo>
                    <a:pt x="526416" y="121680"/>
                  </a:lnTo>
                  <a:lnTo>
                    <a:pt x="535623" y="113738"/>
                  </a:lnTo>
                  <a:lnTo>
                    <a:pt x="545148" y="106113"/>
                  </a:lnTo>
                  <a:lnTo>
                    <a:pt x="554673" y="99123"/>
                  </a:lnTo>
                  <a:lnTo>
                    <a:pt x="564516" y="92134"/>
                  </a:lnTo>
                  <a:lnTo>
                    <a:pt x="574041" y="85462"/>
                  </a:lnTo>
                  <a:lnTo>
                    <a:pt x="584201" y="78473"/>
                  </a:lnTo>
                  <a:lnTo>
                    <a:pt x="594361" y="72119"/>
                  </a:lnTo>
                  <a:lnTo>
                    <a:pt x="604838" y="66082"/>
                  </a:lnTo>
                  <a:lnTo>
                    <a:pt x="615316" y="60046"/>
                  </a:lnTo>
                  <a:lnTo>
                    <a:pt x="625793" y="54645"/>
                  </a:lnTo>
                  <a:lnTo>
                    <a:pt x="636906" y="48926"/>
                  </a:lnTo>
                  <a:lnTo>
                    <a:pt x="647701" y="44161"/>
                  </a:lnTo>
                  <a:lnTo>
                    <a:pt x="658813" y="39395"/>
                  </a:lnTo>
                  <a:lnTo>
                    <a:pt x="670243" y="34630"/>
                  </a:lnTo>
                  <a:lnTo>
                    <a:pt x="681356" y="30182"/>
                  </a:lnTo>
                  <a:lnTo>
                    <a:pt x="693103" y="26052"/>
                  </a:lnTo>
                  <a:lnTo>
                    <a:pt x="704533" y="22239"/>
                  </a:lnTo>
                  <a:lnTo>
                    <a:pt x="716281" y="19062"/>
                  </a:lnTo>
                  <a:lnTo>
                    <a:pt x="728346" y="15568"/>
                  </a:lnTo>
                  <a:lnTo>
                    <a:pt x="740093" y="12708"/>
                  </a:lnTo>
                  <a:lnTo>
                    <a:pt x="752158" y="10167"/>
                  </a:lnTo>
                  <a:lnTo>
                    <a:pt x="764541" y="7625"/>
                  </a:lnTo>
                  <a:lnTo>
                    <a:pt x="776606" y="5719"/>
                  </a:lnTo>
                  <a:lnTo>
                    <a:pt x="788988" y="3813"/>
                  </a:lnTo>
                  <a:lnTo>
                    <a:pt x="801688" y="2542"/>
                  </a:lnTo>
                  <a:lnTo>
                    <a:pt x="814071" y="1271"/>
                  </a:lnTo>
                  <a:lnTo>
                    <a:pt x="826771" y="636"/>
                  </a:lnTo>
                  <a:lnTo>
                    <a:pt x="839471" y="0"/>
                  </a:lnTo>
                  <a:close/>
                </a:path>
              </a:pathLst>
            </a:custGeom>
            <a:solidFill>
              <a:srgbClr val="F7F7F7"/>
            </a:solidFill>
            <a:ln>
              <a:noFill/>
            </a:ln>
          </p:spPr>
          <p:txBody>
            <a:bodyPr anchor="ctr">
              <a:normAutofit fontScale="85000" lnSpcReduction="20000"/>
              <a:scene3d>
                <a:camera prst="orthographicFront"/>
                <a:lightRig rig="threePt" dir="t"/>
              </a:scene3d>
              <a:sp3d>
                <a:contourClr>
                  <a:srgbClr val="FFFFFF"/>
                </a:contourClr>
              </a:sp3d>
            </a:bodyPr>
            <a:lstStyle/>
            <a:p>
              <a:pPr algn="ctr" fontAlgn="base">
                <a:defRPr/>
              </a:pPr>
              <a:endParaRPr lang="zh-CN" altLang="en-US" sz="2400" strike="noStrike" noProof="1">
                <a:solidFill>
                  <a:srgbClr val="FFFFFF"/>
                </a:solidFill>
              </a:endParaRPr>
            </a:p>
          </p:txBody>
        </p:sp>
      </p:grpSp>
      <p:grpSp>
        <p:nvGrpSpPr>
          <p:cNvPr id="54278" name="组合 10"/>
          <p:cNvGrpSpPr/>
          <p:nvPr/>
        </p:nvGrpSpPr>
        <p:grpSpPr>
          <a:xfrm>
            <a:off x="2235200" y="2828925"/>
            <a:ext cx="506413" cy="504825"/>
            <a:chOff x="1519237" y="1651743"/>
            <a:chExt cx="447675" cy="447675"/>
          </a:xfrm>
        </p:grpSpPr>
        <p:sp>
          <p:nvSpPr>
            <p:cNvPr id="12" name="椭圆 11"/>
            <p:cNvSpPr/>
            <p:nvPr/>
          </p:nvSpPr>
          <p:spPr>
            <a:xfrm>
              <a:off x="1519237" y="1651743"/>
              <a:ext cx="447675" cy="447675"/>
            </a:xfrm>
            <a:prstGeom prst="ellipse">
              <a:avLst/>
            </a:prstGeom>
            <a:solidFill>
              <a:schemeClr val="accent1">
                <a:lumMod val="50000"/>
              </a:schemeClr>
            </a:solidFill>
            <a:ln w="1905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lnSpc>
                  <a:spcPct val="80000"/>
                </a:lnSpc>
              </a:pPr>
              <a:endParaRPr lang="zh-CN" altLang="en-US" sz="2000">
                <a:solidFill>
                  <a:srgbClr val="FFFFFF"/>
                </a:solidFill>
                <a:latin typeface="Arial" panose="020B0604020202020204" pitchFamily="34" charset="0"/>
                <a:ea typeface="黑体" panose="02010609060101010101" charset="-122"/>
              </a:endParaRPr>
            </a:p>
          </p:txBody>
        </p:sp>
        <p:sp>
          <p:nvSpPr>
            <p:cNvPr id="13" name="KSO_Shape"/>
            <p:cNvSpPr/>
            <p:nvPr/>
          </p:nvSpPr>
          <p:spPr bwMode="auto">
            <a:xfrm>
              <a:off x="1632717" y="1704975"/>
              <a:ext cx="247650" cy="313481"/>
            </a:xfrm>
            <a:custGeom>
              <a:avLst/>
              <a:gdLst>
                <a:gd name="T0" fmla="*/ 508479 w 1679575"/>
                <a:gd name="T1" fmla="*/ 933537 h 2125662"/>
                <a:gd name="T2" fmla="*/ 645344 w 1679575"/>
                <a:gd name="T3" fmla="*/ 1004349 h 2125662"/>
                <a:gd name="T4" fmla="*/ 637947 w 1679575"/>
                <a:gd name="T5" fmla="*/ 1045870 h 2125662"/>
                <a:gd name="T6" fmla="*/ 629410 w 1679575"/>
                <a:gd name="T7" fmla="*/ 1095637 h 2125662"/>
                <a:gd name="T8" fmla="*/ 645913 w 1679575"/>
                <a:gd name="T9" fmla="*/ 1148533 h 2125662"/>
                <a:gd name="T10" fmla="*/ 923628 w 1679575"/>
                <a:gd name="T11" fmla="*/ 1679766 h 2125662"/>
                <a:gd name="T12" fmla="*/ 886068 w 1679575"/>
                <a:gd name="T13" fmla="*/ 1137442 h 2125662"/>
                <a:gd name="T14" fmla="*/ 896597 w 1679575"/>
                <a:gd name="T15" fmla="*/ 1083408 h 2125662"/>
                <a:gd name="T16" fmla="*/ 885214 w 1679575"/>
                <a:gd name="T17" fmla="*/ 1039044 h 2125662"/>
                <a:gd name="T18" fmla="*/ 917083 w 1679575"/>
                <a:gd name="T19" fmla="*/ 999799 h 2125662"/>
                <a:gd name="T20" fmla="*/ 1048543 w 1679575"/>
                <a:gd name="T21" fmla="*/ 927280 h 2125662"/>
                <a:gd name="T22" fmla="*/ 1168905 w 1679575"/>
                <a:gd name="T23" fmla="*/ 933822 h 2125662"/>
                <a:gd name="T24" fmla="*/ 1257397 w 1679575"/>
                <a:gd name="T25" fmla="*/ 1021128 h 2125662"/>
                <a:gd name="T26" fmla="*/ 1333655 w 1679575"/>
                <a:gd name="T27" fmla="*/ 1118957 h 2125662"/>
                <a:gd name="T28" fmla="*/ 1397392 w 1679575"/>
                <a:gd name="T29" fmla="*/ 1227592 h 2125662"/>
                <a:gd name="T30" fmla="*/ 1446903 w 1679575"/>
                <a:gd name="T31" fmla="*/ 1349025 h 2125662"/>
                <a:gd name="T32" fmla="*/ 1482186 w 1679575"/>
                <a:gd name="T33" fmla="*/ 1483540 h 2125662"/>
                <a:gd name="T34" fmla="*/ 1501820 w 1679575"/>
                <a:gd name="T35" fmla="*/ 1632274 h 2125662"/>
                <a:gd name="T36" fmla="*/ 1439790 w 1679575"/>
                <a:gd name="T37" fmla="*/ 1742331 h 2125662"/>
                <a:gd name="T38" fmla="*/ 1242601 w 1679575"/>
                <a:gd name="T39" fmla="*/ 1826794 h 2125662"/>
                <a:gd name="T40" fmla="*/ 1035738 w 1679575"/>
                <a:gd name="T41" fmla="*/ 1881112 h 2125662"/>
                <a:gd name="T42" fmla="*/ 822331 w 1679575"/>
                <a:gd name="T43" fmla="*/ 1904432 h 2125662"/>
                <a:gd name="T44" fmla="*/ 596403 w 1679575"/>
                <a:gd name="T45" fmla="*/ 1894194 h 2125662"/>
                <a:gd name="T46" fmla="*/ 373036 w 1679575"/>
                <a:gd name="T47" fmla="*/ 1847838 h 2125662"/>
                <a:gd name="T48" fmla="*/ 159344 w 1679575"/>
                <a:gd name="T49" fmla="*/ 1766788 h 2125662"/>
                <a:gd name="T50" fmla="*/ 0 w 1679575"/>
                <a:gd name="T51" fmla="*/ 1676354 h 2125662"/>
                <a:gd name="T52" fmla="*/ 15365 w 1679575"/>
                <a:gd name="T53" fmla="*/ 1518519 h 2125662"/>
                <a:gd name="T54" fmla="*/ 47234 w 1679575"/>
                <a:gd name="T55" fmla="*/ 1376611 h 2125662"/>
                <a:gd name="T56" fmla="*/ 94468 w 1679575"/>
                <a:gd name="T57" fmla="*/ 1249206 h 2125662"/>
                <a:gd name="T58" fmla="*/ 155930 w 1679575"/>
                <a:gd name="T59" fmla="*/ 1135735 h 2125662"/>
                <a:gd name="T60" fmla="*/ 230765 w 1679575"/>
                <a:gd name="T61" fmla="*/ 1035348 h 2125662"/>
                <a:gd name="T62" fmla="*/ 317835 w 1679575"/>
                <a:gd name="T63" fmla="*/ 946334 h 2125662"/>
                <a:gd name="T64" fmla="*/ 427669 w 1679575"/>
                <a:gd name="T65" fmla="*/ 860449 h 2125662"/>
                <a:gd name="T66" fmla="*/ 831848 w 1679575"/>
                <a:gd name="T67" fmla="*/ 5125 h 2125662"/>
                <a:gd name="T68" fmla="*/ 927152 w 1679575"/>
                <a:gd name="T69" fmla="*/ 31035 h 2125662"/>
                <a:gd name="T70" fmla="*/ 1013353 w 1679575"/>
                <a:gd name="T71" fmla="*/ 76590 h 2125662"/>
                <a:gd name="T72" fmla="*/ 1087035 w 1679575"/>
                <a:gd name="T73" fmla="*/ 138945 h 2125662"/>
                <a:gd name="T74" fmla="*/ 1145356 w 1679575"/>
                <a:gd name="T75" fmla="*/ 215250 h 2125662"/>
                <a:gd name="T76" fmla="*/ 1186607 w 1679575"/>
                <a:gd name="T77" fmla="*/ 303514 h 2125662"/>
                <a:gd name="T78" fmla="*/ 1207944 w 1679575"/>
                <a:gd name="T79" fmla="*/ 401174 h 2125662"/>
                <a:gd name="T80" fmla="*/ 1205383 w 1679575"/>
                <a:gd name="T81" fmla="*/ 513924 h 2125662"/>
                <a:gd name="T82" fmla="*/ 1172382 w 1679575"/>
                <a:gd name="T83" fmla="*/ 626673 h 2125662"/>
                <a:gd name="T84" fmla="*/ 1112924 w 1679575"/>
                <a:gd name="T85" fmla="*/ 725187 h 2125662"/>
                <a:gd name="T86" fmla="*/ 1030706 w 1679575"/>
                <a:gd name="T87" fmla="*/ 804625 h 2125662"/>
                <a:gd name="T88" fmla="*/ 915204 w 1679575"/>
                <a:gd name="T89" fmla="*/ 867264 h 2125662"/>
                <a:gd name="T90" fmla="*/ 837253 w 1679575"/>
                <a:gd name="T91" fmla="*/ 887764 h 2125662"/>
                <a:gd name="T92" fmla="*/ 753044 w 1679575"/>
                <a:gd name="T93" fmla="*/ 893458 h 2125662"/>
                <a:gd name="T94" fmla="*/ 658879 w 1679575"/>
                <a:gd name="T95" fmla="*/ 881215 h 2125662"/>
                <a:gd name="T96" fmla="*/ 572394 w 1679575"/>
                <a:gd name="T97" fmla="*/ 850180 h 2125662"/>
                <a:gd name="T98" fmla="*/ 494728 w 1679575"/>
                <a:gd name="T99" fmla="*/ 802917 h 2125662"/>
                <a:gd name="T100" fmla="*/ 424459 w 1679575"/>
                <a:gd name="T101" fmla="*/ 736576 h 2125662"/>
                <a:gd name="T102" fmla="*/ 366992 w 1679575"/>
                <a:gd name="T103" fmla="*/ 651159 h 2125662"/>
                <a:gd name="T104" fmla="*/ 330578 w 1679575"/>
                <a:gd name="T105" fmla="*/ 553500 h 2125662"/>
                <a:gd name="T106" fmla="*/ 317206 w 1679575"/>
                <a:gd name="T107" fmla="*/ 446729 h 2125662"/>
                <a:gd name="T108" fmla="*/ 328586 w 1679575"/>
                <a:gd name="T109" fmla="*/ 345653 h 2125662"/>
                <a:gd name="T110" fmla="*/ 361587 w 1679575"/>
                <a:gd name="T111" fmla="*/ 253403 h 2125662"/>
                <a:gd name="T112" fmla="*/ 412795 w 1679575"/>
                <a:gd name="T113" fmla="*/ 171118 h 2125662"/>
                <a:gd name="T114" fmla="*/ 479934 w 1679575"/>
                <a:gd name="T115" fmla="*/ 101931 h 2125662"/>
                <a:gd name="T116" fmla="*/ 560729 w 1679575"/>
                <a:gd name="T117" fmla="*/ 48972 h 2125662"/>
                <a:gd name="T118" fmla="*/ 652620 w 1679575"/>
                <a:gd name="T119" fmla="*/ 13952 h 2125662"/>
                <a:gd name="T120" fmla="*/ 752191 w 1679575"/>
                <a:gd name="T121" fmla="*/ 0 h 212566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679575" h="2125662">
                  <a:moveTo>
                    <a:pt x="481421" y="957262"/>
                  </a:moveTo>
                  <a:lnTo>
                    <a:pt x="484914" y="961070"/>
                  </a:lnTo>
                  <a:lnTo>
                    <a:pt x="490948" y="968686"/>
                  </a:lnTo>
                  <a:lnTo>
                    <a:pt x="497299" y="975667"/>
                  </a:lnTo>
                  <a:lnTo>
                    <a:pt x="510319" y="990264"/>
                  </a:lnTo>
                  <a:lnTo>
                    <a:pt x="523657" y="1003909"/>
                  </a:lnTo>
                  <a:lnTo>
                    <a:pt x="537947" y="1017237"/>
                  </a:lnTo>
                  <a:lnTo>
                    <a:pt x="552237" y="1029613"/>
                  </a:lnTo>
                  <a:lnTo>
                    <a:pt x="567480" y="1041671"/>
                  </a:lnTo>
                  <a:lnTo>
                    <a:pt x="583040" y="1053095"/>
                  </a:lnTo>
                  <a:lnTo>
                    <a:pt x="598601" y="1063884"/>
                  </a:lnTo>
                  <a:lnTo>
                    <a:pt x="615114" y="1074039"/>
                  </a:lnTo>
                  <a:lnTo>
                    <a:pt x="631627" y="1083558"/>
                  </a:lnTo>
                  <a:lnTo>
                    <a:pt x="649093" y="1092126"/>
                  </a:lnTo>
                  <a:lnTo>
                    <a:pt x="666241" y="1100377"/>
                  </a:lnTo>
                  <a:lnTo>
                    <a:pt x="684025" y="1107993"/>
                  </a:lnTo>
                  <a:lnTo>
                    <a:pt x="701808" y="1114657"/>
                  </a:lnTo>
                  <a:lnTo>
                    <a:pt x="720226" y="1120686"/>
                  </a:lnTo>
                  <a:lnTo>
                    <a:pt x="738645" y="1125763"/>
                  </a:lnTo>
                  <a:lnTo>
                    <a:pt x="734517" y="1130840"/>
                  </a:lnTo>
                  <a:lnTo>
                    <a:pt x="730706" y="1135283"/>
                  </a:lnTo>
                  <a:lnTo>
                    <a:pt x="727213" y="1140043"/>
                  </a:lnTo>
                  <a:lnTo>
                    <a:pt x="723402" y="1145437"/>
                  </a:lnTo>
                  <a:lnTo>
                    <a:pt x="720544" y="1150515"/>
                  </a:lnTo>
                  <a:lnTo>
                    <a:pt x="717368" y="1155909"/>
                  </a:lnTo>
                  <a:lnTo>
                    <a:pt x="714510" y="1161304"/>
                  </a:lnTo>
                  <a:lnTo>
                    <a:pt x="711970" y="1167016"/>
                  </a:lnTo>
                  <a:lnTo>
                    <a:pt x="710064" y="1172410"/>
                  </a:lnTo>
                  <a:lnTo>
                    <a:pt x="708159" y="1178439"/>
                  </a:lnTo>
                  <a:lnTo>
                    <a:pt x="706254" y="1184151"/>
                  </a:lnTo>
                  <a:lnTo>
                    <a:pt x="704983" y="1190498"/>
                  </a:lnTo>
                  <a:lnTo>
                    <a:pt x="704031" y="1196210"/>
                  </a:lnTo>
                  <a:lnTo>
                    <a:pt x="702761" y="1202556"/>
                  </a:lnTo>
                  <a:lnTo>
                    <a:pt x="702443" y="1208903"/>
                  </a:lnTo>
                  <a:lnTo>
                    <a:pt x="702125" y="1215249"/>
                  </a:lnTo>
                  <a:lnTo>
                    <a:pt x="702443" y="1222548"/>
                  </a:lnTo>
                  <a:lnTo>
                    <a:pt x="703078" y="1229529"/>
                  </a:lnTo>
                  <a:lnTo>
                    <a:pt x="704348" y="1236510"/>
                  </a:lnTo>
                  <a:lnTo>
                    <a:pt x="705619" y="1243174"/>
                  </a:lnTo>
                  <a:lnTo>
                    <a:pt x="707206" y="1249838"/>
                  </a:lnTo>
                  <a:lnTo>
                    <a:pt x="709112" y="1256819"/>
                  </a:lnTo>
                  <a:lnTo>
                    <a:pt x="711652" y="1263166"/>
                  </a:lnTo>
                  <a:lnTo>
                    <a:pt x="714193" y="1269512"/>
                  </a:lnTo>
                  <a:lnTo>
                    <a:pt x="717686" y="1275542"/>
                  </a:lnTo>
                  <a:lnTo>
                    <a:pt x="720861" y="1281571"/>
                  </a:lnTo>
                  <a:lnTo>
                    <a:pt x="724355" y="1287283"/>
                  </a:lnTo>
                  <a:lnTo>
                    <a:pt x="728483" y="1292995"/>
                  </a:lnTo>
                  <a:lnTo>
                    <a:pt x="732611" y="1298389"/>
                  </a:lnTo>
                  <a:lnTo>
                    <a:pt x="737057" y="1303784"/>
                  </a:lnTo>
                  <a:lnTo>
                    <a:pt x="742138" y="1308861"/>
                  </a:lnTo>
                  <a:lnTo>
                    <a:pt x="746901" y="1313304"/>
                  </a:lnTo>
                  <a:lnTo>
                    <a:pt x="672275" y="1874339"/>
                  </a:lnTo>
                  <a:lnTo>
                    <a:pt x="854237" y="2050773"/>
                  </a:lnTo>
                  <a:lnTo>
                    <a:pt x="1030800" y="1874339"/>
                  </a:lnTo>
                  <a:lnTo>
                    <a:pt x="956173" y="1313304"/>
                  </a:lnTo>
                  <a:lnTo>
                    <a:pt x="961572" y="1308544"/>
                  </a:lnTo>
                  <a:lnTo>
                    <a:pt x="966018" y="1303466"/>
                  </a:lnTo>
                  <a:lnTo>
                    <a:pt x="970781" y="1298072"/>
                  </a:lnTo>
                  <a:lnTo>
                    <a:pt x="974910" y="1292995"/>
                  </a:lnTo>
                  <a:lnTo>
                    <a:pt x="978720" y="1286965"/>
                  </a:lnTo>
                  <a:lnTo>
                    <a:pt x="982531" y="1281571"/>
                  </a:lnTo>
                  <a:lnTo>
                    <a:pt x="986024" y="1275224"/>
                  </a:lnTo>
                  <a:lnTo>
                    <a:pt x="988882" y="1269195"/>
                  </a:lnTo>
                  <a:lnTo>
                    <a:pt x="991423" y="1262849"/>
                  </a:lnTo>
                  <a:lnTo>
                    <a:pt x="994281" y="1256502"/>
                  </a:lnTo>
                  <a:lnTo>
                    <a:pt x="996186" y="1249838"/>
                  </a:lnTo>
                  <a:lnTo>
                    <a:pt x="997774" y="1243174"/>
                  </a:lnTo>
                  <a:lnTo>
                    <a:pt x="999044" y="1236510"/>
                  </a:lnTo>
                  <a:lnTo>
                    <a:pt x="999997" y="1229212"/>
                  </a:lnTo>
                  <a:lnTo>
                    <a:pt x="1000632" y="1222548"/>
                  </a:lnTo>
                  <a:lnTo>
                    <a:pt x="1000632" y="1215249"/>
                  </a:lnTo>
                  <a:lnTo>
                    <a:pt x="1000632" y="1208903"/>
                  </a:lnTo>
                  <a:lnTo>
                    <a:pt x="1000314" y="1203191"/>
                  </a:lnTo>
                  <a:lnTo>
                    <a:pt x="999679" y="1197479"/>
                  </a:lnTo>
                  <a:lnTo>
                    <a:pt x="998727" y="1191767"/>
                  </a:lnTo>
                  <a:lnTo>
                    <a:pt x="997456" y="1186055"/>
                  </a:lnTo>
                  <a:lnTo>
                    <a:pt x="996186" y="1180661"/>
                  </a:lnTo>
                  <a:lnTo>
                    <a:pt x="994598" y="1175266"/>
                  </a:lnTo>
                  <a:lnTo>
                    <a:pt x="992375" y="1169872"/>
                  </a:lnTo>
                  <a:lnTo>
                    <a:pt x="990152" y="1164794"/>
                  </a:lnTo>
                  <a:lnTo>
                    <a:pt x="987929" y="1159400"/>
                  </a:lnTo>
                  <a:lnTo>
                    <a:pt x="985389" y="1154640"/>
                  </a:lnTo>
                  <a:lnTo>
                    <a:pt x="982849" y="1149563"/>
                  </a:lnTo>
                  <a:lnTo>
                    <a:pt x="979355" y="1144803"/>
                  </a:lnTo>
                  <a:lnTo>
                    <a:pt x="976497" y="1139725"/>
                  </a:lnTo>
                  <a:lnTo>
                    <a:pt x="973004" y="1135283"/>
                  </a:lnTo>
                  <a:lnTo>
                    <a:pt x="969829" y="1130840"/>
                  </a:lnTo>
                  <a:lnTo>
                    <a:pt x="987612" y="1126398"/>
                  </a:lnTo>
                  <a:lnTo>
                    <a:pt x="1005713" y="1121320"/>
                  </a:lnTo>
                  <a:lnTo>
                    <a:pt x="1023496" y="1115609"/>
                  </a:lnTo>
                  <a:lnTo>
                    <a:pt x="1041280" y="1109262"/>
                  </a:lnTo>
                  <a:lnTo>
                    <a:pt x="1058428" y="1101963"/>
                  </a:lnTo>
                  <a:lnTo>
                    <a:pt x="1075576" y="1094665"/>
                  </a:lnTo>
                  <a:lnTo>
                    <a:pt x="1092089" y="1086097"/>
                  </a:lnTo>
                  <a:lnTo>
                    <a:pt x="1108602" y="1076895"/>
                  </a:lnTo>
                  <a:lnTo>
                    <a:pt x="1124480" y="1067375"/>
                  </a:lnTo>
                  <a:lnTo>
                    <a:pt x="1140041" y="1056903"/>
                  </a:lnTo>
                  <a:lnTo>
                    <a:pt x="1155601" y="1046114"/>
                  </a:lnTo>
                  <a:lnTo>
                    <a:pt x="1170209" y="1034690"/>
                  </a:lnTo>
                  <a:lnTo>
                    <a:pt x="1184817" y="1022632"/>
                  </a:lnTo>
                  <a:lnTo>
                    <a:pt x="1198472" y="1009938"/>
                  </a:lnTo>
                  <a:lnTo>
                    <a:pt x="1211809" y="996928"/>
                  </a:lnTo>
                  <a:lnTo>
                    <a:pt x="1225147" y="983283"/>
                  </a:lnTo>
                  <a:lnTo>
                    <a:pt x="1228640" y="979792"/>
                  </a:lnTo>
                  <a:lnTo>
                    <a:pt x="1232451" y="982966"/>
                  </a:lnTo>
                  <a:lnTo>
                    <a:pt x="1257220" y="1002005"/>
                  </a:lnTo>
                  <a:lnTo>
                    <a:pt x="1281037" y="1021680"/>
                  </a:lnTo>
                  <a:lnTo>
                    <a:pt x="1304537" y="1041989"/>
                  </a:lnTo>
                  <a:lnTo>
                    <a:pt x="1316604" y="1052143"/>
                  </a:lnTo>
                  <a:lnTo>
                    <a:pt x="1327719" y="1062615"/>
                  </a:lnTo>
                  <a:lnTo>
                    <a:pt x="1338833" y="1073404"/>
                  </a:lnTo>
                  <a:lnTo>
                    <a:pt x="1349948" y="1084193"/>
                  </a:lnTo>
                  <a:lnTo>
                    <a:pt x="1361062" y="1094982"/>
                  </a:lnTo>
                  <a:lnTo>
                    <a:pt x="1371860" y="1105771"/>
                  </a:lnTo>
                  <a:lnTo>
                    <a:pt x="1382339" y="1116561"/>
                  </a:lnTo>
                  <a:lnTo>
                    <a:pt x="1392818" y="1127984"/>
                  </a:lnTo>
                  <a:lnTo>
                    <a:pt x="1403298" y="1139408"/>
                  </a:lnTo>
                  <a:lnTo>
                    <a:pt x="1413460" y="1150832"/>
                  </a:lnTo>
                  <a:lnTo>
                    <a:pt x="1423304" y="1162573"/>
                  </a:lnTo>
                  <a:lnTo>
                    <a:pt x="1433149" y="1174314"/>
                  </a:lnTo>
                  <a:lnTo>
                    <a:pt x="1442675" y="1186373"/>
                  </a:lnTo>
                  <a:lnTo>
                    <a:pt x="1452202" y="1198748"/>
                  </a:lnTo>
                  <a:lnTo>
                    <a:pt x="1461411" y="1210807"/>
                  </a:lnTo>
                  <a:lnTo>
                    <a:pt x="1470621" y="1223183"/>
                  </a:lnTo>
                  <a:lnTo>
                    <a:pt x="1479830" y="1235876"/>
                  </a:lnTo>
                  <a:lnTo>
                    <a:pt x="1488404" y="1248569"/>
                  </a:lnTo>
                  <a:lnTo>
                    <a:pt x="1496978" y="1261262"/>
                  </a:lnTo>
                  <a:lnTo>
                    <a:pt x="1505552" y="1274272"/>
                  </a:lnTo>
                  <a:lnTo>
                    <a:pt x="1513809" y="1287600"/>
                  </a:lnTo>
                  <a:lnTo>
                    <a:pt x="1521748" y="1300611"/>
                  </a:lnTo>
                  <a:lnTo>
                    <a:pt x="1529687" y="1314573"/>
                  </a:lnTo>
                  <a:lnTo>
                    <a:pt x="1537308" y="1328218"/>
                  </a:lnTo>
                  <a:lnTo>
                    <a:pt x="1544930" y="1341863"/>
                  </a:lnTo>
                  <a:lnTo>
                    <a:pt x="1552234" y="1355826"/>
                  </a:lnTo>
                  <a:lnTo>
                    <a:pt x="1559537" y="1369788"/>
                  </a:lnTo>
                  <a:lnTo>
                    <a:pt x="1566206" y="1384385"/>
                  </a:lnTo>
                  <a:lnTo>
                    <a:pt x="1573193" y="1398982"/>
                  </a:lnTo>
                  <a:lnTo>
                    <a:pt x="1579544" y="1413579"/>
                  </a:lnTo>
                  <a:lnTo>
                    <a:pt x="1586213" y="1428176"/>
                  </a:lnTo>
                  <a:lnTo>
                    <a:pt x="1592246" y="1443725"/>
                  </a:lnTo>
                  <a:lnTo>
                    <a:pt x="1598280" y="1458640"/>
                  </a:lnTo>
                  <a:lnTo>
                    <a:pt x="1603996" y="1473871"/>
                  </a:lnTo>
                  <a:lnTo>
                    <a:pt x="1609712" y="1489738"/>
                  </a:lnTo>
                  <a:lnTo>
                    <a:pt x="1614793" y="1505287"/>
                  </a:lnTo>
                  <a:lnTo>
                    <a:pt x="1620191" y="1521153"/>
                  </a:lnTo>
                  <a:lnTo>
                    <a:pt x="1624955" y="1537337"/>
                  </a:lnTo>
                  <a:lnTo>
                    <a:pt x="1630036" y="1553521"/>
                  </a:lnTo>
                  <a:lnTo>
                    <a:pt x="1634482" y="1570339"/>
                  </a:lnTo>
                  <a:lnTo>
                    <a:pt x="1638610" y="1586840"/>
                  </a:lnTo>
                  <a:lnTo>
                    <a:pt x="1643056" y="1603976"/>
                  </a:lnTo>
                  <a:lnTo>
                    <a:pt x="1646867" y="1620794"/>
                  </a:lnTo>
                  <a:lnTo>
                    <a:pt x="1650677" y="1637930"/>
                  </a:lnTo>
                  <a:lnTo>
                    <a:pt x="1654170" y="1655383"/>
                  </a:lnTo>
                  <a:lnTo>
                    <a:pt x="1657664" y="1673153"/>
                  </a:lnTo>
                  <a:lnTo>
                    <a:pt x="1660522" y="1690923"/>
                  </a:lnTo>
                  <a:lnTo>
                    <a:pt x="1663697" y="1709011"/>
                  </a:lnTo>
                  <a:lnTo>
                    <a:pt x="1666238" y="1727099"/>
                  </a:lnTo>
                  <a:lnTo>
                    <a:pt x="1668461" y="1745821"/>
                  </a:lnTo>
                  <a:lnTo>
                    <a:pt x="1670684" y="1764226"/>
                  </a:lnTo>
                  <a:lnTo>
                    <a:pt x="1672589" y="1783266"/>
                  </a:lnTo>
                  <a:lnTo>
                    <a:pt x="1674177" y="1802305"/>
                  </a:lnTo>
                  <a:lnTo>
                    <a:pt x="1676082" y="1821345"/>
                  </a:lnTo>
                  <a:lnTo>
                    <a:pt x="1677352" y="1841019"/>
                  </a:lnTo>
                  <a:lnTo>
                    <a:pt x="1678305" y="1860694"/>
                  </a:lnTo>
                  <a:lnTo>
                    <a:pt x="1679258" y="1880368"/>
                  </a:lnTo>
                  <a:lnTo>
                    <a:pt x="1679575" y="1900677"/>
                  </a:lnTo>
                  <a:lnTo>
                    <a:pt x="1679575" y="1903850"/>
                  </a:lnTo>
                  <a:lnTo>
                    <a:pt x="1677035" y="1905437"/>
                  </a:lnTo>
                  <a:lnTo>
                    <a:pt x="1653853" y="1918765"/>
                  </a:lnTo>
                  <a:lnTo>
                    <a:pt x="1630353" y="1931775"/>
                  </a:lnTo>
                  <a:lnTo>
                    <a:pt x="1606854" y="1944151"/>
                  </a:lnTo>
                  <a:lnTo>
                    <a:pt x="1583037" y="1956209"/>
                  </a:lnTo>
                  <a:lnTo>
                    <a:pt x="1558902" y="1967950"/>
                  </a:lnTo>
                  <a:lnTo>
                    <a:pt x="1534768" y="1979374"/>
                  </a:lnTo>
                  <a:lnTo>
                    <a:pt x="1510316" y="1990163"/>
                  </a:lnTo>
                  <a:lnTo>
                    <a:pt x="1485864" y="2000635"/>
                  </a:lnTo>
                  <a:lnTo>
                    <a:pt x="1461411" y="2010790"/>
                  </a:lnTo>
                  <a:lnTo>
                    <a:pt x="1436642" y="2020627"/>
                  </a:lnTo>
                  <a:lnTo>
                    <a:pt x="1411872" y="2029512"/>
                  </a:lnTo>
                  <a:lnTo>
                    <a:pt x="1386785" y="2038397"/>
                  </a:lnTo>
                  <a:lnTo>
                    <a:pt x="1361380" y="2046965"/>
                  </a:lnTo>
                  <a:lnTo>
                    <a:pt x="1335975" y="2054581"/>
                  </a:lnTo>
                  <a:lnTo>
                    <a:pt x="1310570" y="2062514"/>
                  </a:lnTo>
                  <a:lnTo>
                    <a:pt x="1285166" y="2069495"/>
                  </a:lnTo>
                  <a:lnTo>
                    <a:pt x="1259443" y="2076159"/>
                  </a:lnTo>
                  <a:lnTo>
                    <a:pt x="1233403" y="2082506"/>
                  </a:lnTo>
                  <a:lnTo>
                    <a:pt x="1207681" y="2088535"/>
                  </a:lnTo>
                  <a:lnTo>
                    <a:pt x="1181959" y="2093929"/>
                  </a:lnTo>
                  <a:lnTo>
                    <a:pt x="1155919" y="2099007"/>
                  </a:lnTo>
                  <a:lnTo>
                    <a:pt x="1129561" y="2103767"/>
                  </a:lnTo>
                  <a:lnTo>
                    <a:pt x="1103204" y="2107892"/>
                  </a:lnTo>
                  <a:lnTo>
                    <a:pt x="1077164" y="2111382"/>
                  </a:lnTo>
                  <a:lnTo>
                    <a:pt x="1050806" y="2114873"/>
                  </a:lnTo>
                  <a:lnTo>
                    <a:pt x="1024131" y="2117729"/>
                  </a:lnTo>
                  <a:lnTo>
                    <a:pt x="997774" y="2119950"/>
                  </a:lnTo>
                  <a:lnTo>
                    <a:pt x="971099" y="2121854"/>
                  </a:lnTo>
                  <a:lnTo>
                    <a:pt x="944424" y="2123441"/>
                  </a:lnTo>
                  <a:lnTo>
                    <a:pt x="917749" y="2125028"/>
                  </a:lnTo>
                  <a:lnTo>
                    <a:pt x="891074" y="2125662"/>
                  </a:lnTo>
                  <a:lnTo>
                    <a:pt x="864399" y="2125662"/>
                  </a:lnTo>
                  <a:lnTo>
                    <a:pt x="835818" y="2125662"/>
                  </a:lnTo>
                  <a:lnTo>
                    <a:pt x="807238" y="2124710"/>
                  </a:lnTo>
                  <a:lnTo>
                    <a:pt x="778657" y="2123124"/>
                  </a:lnTo>
                  <a:lnTo>
                    <a:pt x="750395" y="2121537"/>
                  </a:lnTo>
                  <a:lnTo>
                    <a:pt x="722132" y="2119316"/>
                  </a:lnTo>
                  <a:lnTo>
                    <a:pt x="693869" y="2116777"/>
                  </a:lnTo>
                  <a:lnTo>
                    <a:pt x="665606" y="2113604"/>
                  </a:lnTo>
                  <a:lnTo>
                    <a:pt x="637661" y="2109478"/>
                  </a:lnTo>
                  <a:lnTo>
                    <a:pt x="609398" y="2105353"/>
                  </a:lnTo>
                  <a:lnTo>
                    <a:pt x="581453" y="2100593"/>
                  </a:lnTo>
                  <a:lnTo>
                    <a:pt x="553825" y="2095199"/>
                  </a:lnTo>
                  <a:lnTo>
                    <a:pt x="525880" y="2089487"/>
                  </a:lnTo>
                  <a:lnTo>
                    <a:pt x="498252" y="2083458"/>
                  </a:lnTo>
                  <a:lnTo>
                    <a:pt x="470624" y="2076476"/>
                  </a:lnTo>
                  <a:lnTo>
                    <a:pt x="443314" y="2069495"/>
                  </a:lnTo>
                  <a:lnTo>
                    <a:pt x="416321" y="2061879"/>
                  </a:lnTo>
                  <a:lnTo>
                    <a:pt x="389011" y="2053629"/>
                  </a:lnTo>
                  <a:lnTo>
                    <a:pt x="362019" y="2045378"/>
                  </a:lnTo>
                  <a:lnTo>
                    <a:pt x="335343" y="2036176"/>
                  </a:lnTo>
                  <a:lnTo>
                    <a:pt x="308668" y="2026656"/>
                  </a:lnTo>
                  <a:lnTo>
                    <a:pt x="282311" y="2016502"/>
                  </a:lnTo>
                  <a:lnTo>
                    <a:pt x="255953" y="2006030"/>
                  </a:lnTo>
                  <a:lnTo>
                    <a:pt x="229913" y="1994923"/>
                  </a:lnTo>
                  <a:lnTo>
                    <a:pt x="203556" y="1983499"/>
                  </a:lnTo>
                  <a:lnTo>
                    <a:pt x="177833" y="1971441"/>
                  </a:lnTo>
                  <a:lnTo>
                    <a:pt x="152429" y="1959065"/>
                  </a:lnTo>
                  <a:lnTo>
                    <a:pt x="127024" y="1946372"/>
                  </a:lnTo>
                  <a:lnTo>
                    <a:pt x="101619" y="1933044"/>
                  </a:lnTo>
                  <a:lnTo>
                    <a:pt x="76532" y="1919399"/>
                  </a:lnTo>
                  <a:lnTo>
                    <a:pt x="51762" y="1905437"/>
                  </a:lnTo>
                  <a:lnTo>
                    <a:pt x="27310" y="1890523"/>
                  </a:lnTo>
                  <a:lnTo>
                    <a:pt x="2858" y="1875291"/>
                  </a:lnTo>
                  <a:lnTo>
                    <a:pt x="0" y="1888301"/>
                  </a:lnTo>
                  <a:lnTo>
                    <a:pt x="0" y="1870531"/>
                  </a:lnTo>
                  <a:lnTo>
                    <a:pt x="952" y="1850222"/>
                  </a:lnTo>
                  <a:lnTo>
                    <a:pt x="2223" y="1829913"/>
                  </a:lnTo>
                  <a:lnTo>
                    <a:pt x="3493" y="1809604"/>
                  </a:lnTo>
                  <a:lnTo>
                    <a:pt x="5398" y="1790247"/>
                  </a:lnTo>
                  <a:lnTo>
                    <a:pt x="6986" y="1770573"/>
                  </a:lnTo>
                  <a:lnTo>
                    <a:pt x="9209" y="1750898"/>
                  </a:lnTo>
                  <a:lnTo>
                    <a:pt x="11749" y="1732176"/>
                  </a:lnTo>
                  <a:lnTo>
                    <a:pt x="14290" y="1713136"/>
                  </a:lnTo>
                  <a:lnTo>
                    <a:pt x="17148" y="1694414"/>
                  </a:lnTo>
                  <a:lnTo>
                    <a:pt x="20006" y="1676009"/>
                  </a:lnTo>
                  <a:lnTo>
                    <a:pt x="23499" y="1657604"/>
                  </a:lnTo>
                  <a:lnTo>
                    <a:pt x="26992" y="1639834"/>
                  </a:lnTo>
                  <a:lnTo>
                    <a:pt x="30486" y="1621746"/>
                  </a:lnTo>
                  <a:lnTo>
                    <a:pt x="34931" y="1604293"/>
                  </a:lnTo>
                  <a:lnTo>
                    <a:pt x="38742" y="1586840"/>
                  </a:lnTo>
                  <a:lnTo>
                    <a:pt x="43188" y="1569704"/>
                  </a:lnTo>
                  <a:lnTo>
                    <a:pt x="47951" y="1552569"/>
                  </a:lnTo>
                  <a:lnTo>
                    <a:pt x="52715" y="1536068"/>
                  </a:lnTo>
                  <a:lnTo>
                    <a:pt x="57796" y="1519249"/>
                  </a:lnTo>
                  <a:lnTo>
                    <a:pt x="62877" y="1503066"/>
                  </a:lnTo>
                  <a:lnTo>
                    <a:pt x="68593" y="1486564"/>
                  </a:lnTo>
                  <a:lnTo>
                    <a:pt x="73991" y="1470698"/>
                  </a:lnTo>
                  <a:lnTo>
                    <a:pt x="80025" y="1455149"/>
                  </a:lnTo>
                  <a:lnTo>
                    <a:pt x="86059" y="1439283"/>
                  </a:lnTo>
                  <a:lnTo>
                    <a:pt x="92410" y="1424051"/>
                  </a:lnTo>
                  <a:lnTo>
                    <a:pt x="98761" y="1409137"/>
                  </a:lnTo>
                  <a:lnTo>
                    <a:pt x="105430" y="1393905"/>
                  </a:lnTo>
                  <a:lnTo>
                    <a:pt x="112098" y="1378990"/>
                  </a:lnTo>
                  <a:lnTo>
                    <a:pt x="119402" y="1364393"/>
                  </a:lnTo>
                  <a:lnTo>
                    <a:pt x="126706" y="1350114"/>
                  </a:lnTo>
                  <a:lnTo>
                    <a:pt x="134010" y="1335834"/>
                  </a:lnTo>
                  <a:lnTo>
                    <a:pt x="141632" y="1321871"/>
                  </a:lnTo>
                  <a:lnTo>
                    <a:pt x="149571" y="1307909"/>
                  </a:lnTo>
                  <a:lnTo>
                    <a:pt x="157510" y="1294264"/>
                  </a:lnTo>
                  <a:lnTo>
                    <a:pt x="165766" y="1280936"/>
                  </a:lnTo>
                  <a:lnTo>
                    <a:pt x="174023" y="1267291"/>
                  </a:lnTo>
                  <a:lnTo>
                    <a:pt x="182597" y="1253963"/>
                  </a:lnTo>
                  <a:lnTo>
                    <a:pt x="191171" y="1241270"/>
                  </a:lnTo>
                  <a:lnTo>
                    <a:pt x="200380" y="1228260"/>
                  </a:lnTo>
                  <a:lnTo>
                    <a:pt x="209589" y="1215884"/>
                  </a:lnTo>
                  <a:lnTo>
                    <a:pt x="218799" y="1203191"/>
                  </a:lnTo>
                  <a:lnTo>
                    <a:pt x="228008" y="1191133"/>
                  </a:lnTo>
                  <a:lnTo>
                    <a:pt x="237852" y="1178757"/>
                  </a:lnTo>
                  <a:lnTo>
                    <a:pt x="247697" y="1167016"/>
                  </a:lnTo>
                  <a:lnTo>
                    <a:pt x="257541" y="1155275"/>
                  </a:lnTo>
                  <a:lnTo>
                    <a:pt x="267703" y="1143533"/>
                  </a:lnTo>
                  <a:lnTo>
                    <a:pt x="278182" y="1132110"/>
                  </a:lnTo>
                  <a:lnTo>
                    <a:pt x="288662" y="1120686"/>
                  </a:lnTo>
                  <a:lnTo>
                    <a:pt x="298824" y="1109579"/>
                  </a:lnTo>
                  <a:lnTo>
                    <a:pt x="309938" y="1098473"/>
                  </a:lnTo>
                  <a:lnTo>
                    <a:pt x="320735" y="1087684"/>
                  </a:lnTo>
                  <a:lnTo>
                    <a:pt x="331850" y="1076895"/>
                  </a:lnTo>
                  <a:lnTo>
                    <a:pt x="343282" y="1066423"/>
                  </a:lnTo>
                  <a:lnTo>
                    <a:pt x="354715" y="1055951"/>
                  </a:lnTo>
                  <a:lnTo>
                    <a:pt x="366147" y="1045797"/>
                  </a:lnTo>
                  <a:lnTo>
                    <a:pt x="377897" y="1035642"/>
                  </a:lnTo>
                  <a:lnTo>
                    <a:pt x="389964" y="1025805"/>
                  </a:lnTo>
                  <a:lnTo>
                    <a:pt x="401714" y="1015968"/>
                  </a:lnTo>
                  <a:lnTo>
                    <a:pt x="414099" y="1006448"/>
                  </a:lnTo>
                  <a:lnTo>
                    <a:pt x="426801" y="996928"/>
                  </a:lnTo>
                  <a:lnTo>
                    <a:pt x="439186" y="987408"/>
                  </a:lnTo>
                  <a:lnTo>
                    <a:pt x="451571" y="977888"/>
                  </a:lnTo>
                  <a:lnTo>
                    <a:pt x="477293" y="960118"/>
                  </a:lnTo>
                  <a:lnTo>
                    <a:pt x="481421" y="957262"/>
                  </a:lnTo>
                  <a:close/>
                  <a:moveTo>
                    <a:pt x="839471" y="0"/>
                  </a:moveTo>
                  <a:lnTo>
                    <a:pt x="852171" y="0"/>
                  </a:lnTo>
                  <a:lnTo>
                    <a:pt x="865506" y="0"/>
                  </a:lnTo>
                  <a:lnTo>
                    <a:pt x="878206" y="636"/>
                  </a:lnTo>
                  <a:lnTo>
                    <a:pt x="890906" y="1271"/>
                  </a:lnTo>
                  <a:lnTo>
                    <a:pt x="903288" y="2542"/>
                  </a:lnTo>
                  <a:lnTo>
                    <a:pt x="915988" y="3813"/>
                  </a:lnTo>
                  <a:lnTo>
                    <a:pt x="928371" y="5719"/>
                  </a:lnTo>
                  <a:lnTo>
                    <a:pt x="940436" y="7943"/>
                  </a:lnTo>
                  <a:lnTo>
                    <a:pt x="952818" y="10167"/>
                  </a:lnTo>
                  <a:lnTo>
                    <a:pt x="964883" y="12708"/>
                  </a:lnTo>
                  <a:lnTo>
                    <a:pt x="976631" y="15568"/>
                  </a:lnTo>
                  <a:lnTo>
                    <a:pt x="988696" y="19062"/>
                  </a:lnTo>
                  <a:lnTo>
                    <a:pt x="1000443" y="22239"/>
                  </a:lnTo>
                  <a:lnTo>
                    <a:pt x="1011873" y="26052"/>
                  </a:lnTo>
                  <a:lnTo>
                    <a:pt x="1023621" y="30182"/>
                  </a:lnTo>
                  <a:lnTo>
                    <a:pt x="1034733" y="34630"/>
                  </a:lnTo>
                  <a:lnTo>
                    <a:pt x="1046163" y="39395"/>
                  </a:lnTo>
                  <a:lnTo>
                    <a:pt x="1057276" y="44161"/>
                  </a:lnTo>
                  <a:lnTo>
                    <a:pt x="1068388" y="48926"/>
                  </a:lnTo>
                  <a:lnTo>
                    <a:pt x="1079183" y="54645"/>
                  </a:lnTo>
                  <a:lnTo>
                    <a:pt x="1089661" y="60046"/>
                  </a:lnTo>
                  <a:lnTo>
                    <a:pt x="1100456" y="66082"/>
                  </a:lnTo>
                  <a:lnTo>
                    <a:pt x="1110616" y="72119"/>
                  </a:lnTo>
                  <a:lnTo>
                    <a:pt x="1120776" y="78790"/>
                  </a:lnTo>
                  <a:lnTo>
                    <a:pt x="1130936" y="85462"/>
                  </a:lnTo>
                  <a:lnTo>
                    <a:pt x="1140461" y="92134"/>
                  </a:lnTo>
                  <a:lnTo>
                    <a:pt x="1150303" y="99123"/>
                  </a:lnTo>
                  <a:lnTo>
                    <a:pt x="1159828" y="106430"/>
                  </a:lnTo>
                  <a:lnTo>
                    <a:pt x="1169353" y="114055"/>
                  </a:lnTo>
                  <a:lnTo>
                    <a:pt x="1178561" y="121680"/>
                  </a:lnTo>
                  <a:lnTo>
                    <a:pt x="1187133" y="129623"/>
                  </a:lnTo>
                  <a:lnTo>
                    <a:pt x="1196023" y="137883"/>
                  </a:lnTo>
                  <a:lnTo>
                    <a:pt x="1204596" y="146143"/>
                  </a:lnTo>
                  <a:lnTo>
                    <a:pt x="1213168" y="155039"/>
                  </a:lnTo>
                  <a:lnTo>
                    <a:pt x="1221106" y="163299"/>
                  </a:lnTo>
                  <a:lnTo>
                    <a:pt x="1229043" y="172513"/>
                  </a:lnTo>
                  <a:lnTo>
                    <a:pt x="1236981" y="181726"/>
                  </a:lnTo>
                  <a:lnTo>
                    <a:pt x="1244283" y="190939"/>
                  </a:lnTo>
                  <a:lnTo>
                    <a:pt x="1251586" y="200153"/>
                  </a:lnTo>
                  <a:lnTo>
                    <a:pt x="1258888" y="210001"/>
                  </a:lnTo>
                  <a:lnTo>
                    <a:pt x="1265556" y="219850"/>
                  </a:lnTo>
                  <a:lnTo>
                    <a:pt x="1272223" y="230017"/>
                  </a:lnTo>
                  <a:lnTo>
                    <a:pt x="1278256" y="240183"/>
                  </a:lnTo>
                  <a:lnTo>
                    <a:pt x="1284606" y="250667"/>
                  </a:lnTo>
                  <a:lnTo>
                    <a:pt x="1290321" y="261151"/>
                  </a:lnTo>
                  <a:lnTo>
                    <a:pt x="1296353" y="271953"/>
                  </a:lnTo>
                  <a:lnTo>
                    <a:pt x="1301433" y="282755"/>
                  </a:lnTo>
                  <a:lnTo>
                    <a:pt x="1306831" y="293239"/>
                  </a:lnTo>
                  <a:lnTo>
                    <a:pt x="1311593" y="304359"/>
                  </a:lnTo>
                  <a:lnTo>
                    <a:pt x="1316356" y="315796"/>
                  </a:lnTo>
                  <a:lnTo>
                    <a:pt x="1320483" y="327234"/>
                  </a:lnTo>
                  <a:lnTo>
                    <a:pt x="1324293" y="338671"/>
                  </a:lnTo>
                  <a:lnTo>
                    <a:pt x="1328421" y="350426"/>
                  </a:lnTo>
                  <a:lnTo>
                    <a:pt x="1331913" y="362181"/>
                  </a:lnTo>
                  <a:lnTo>
                    <a:pt x="1335088" y="373936"/>
                  </a:lnTo>
                  <a:lnTo>
                    <a:pt x="1337946" y="386009"/>
                  </a:lnTo>
                  <a:lnTo>
                    <a:pt x="1340803" y="398081"/>
                  </a:lnTo>
                  <a:lnTo>
                    <a:pt x="1343026" y="410472"/>
                  </a:lnTo>
                  <a:lnTo>
                    <a:pt x="1344931" y="422862"/>
                  </a:lnTo>
                  <a:lnTo>
                    <a:pt x="1346518" y="435252"/>
                  </a:lnTo>
                  <a:lnTo>
                    <a:pt x="1348106" y="447643"/>
                  </a:lnTo>
                  <a:lnTo>
                    <a:pt x="1349058" y="460033"/>
                  </a:lnTo>
                  <a:lnTo>
                    <a:pt x="1350011" y="472741"/>
                  </a:lnTo>
                  <a:lnTo>
                    <a:pt x="1350646" y="485449"/>
                  </a:lnTo>
                  <a:lnTo>
                    <a:pt x="1350963" y="498475"/>
                  </a:lnTo>
                  <a:lnTo>
                    <a:pt x="1350646" y="513407"/>
                  </a:lnTo>
                  <a:lnTo>
                    <a:pt x="1349693" y="528975"/>
                  </a:lnTo>
                  <a:lnTo>
                    <a:pt x="1348423" y="543907"/>
                  </a:lnTo>
                  <a:lnTo>
                    <a:pt x="1347153" y="558521"/>
                  </a:lnTo>
                  <a:lnTo>
                    <a:pt x="1345248" y="573453"/>
                  </a:lnTo>
                  <a:lnTo>
                    <a:pt x="1342708" y="588067"/>
                  </a:lnTo>
                  <a:lnTo>
                    <a:pt x="1339851" y="602682"/>
                  </a:lnTo>
                  <a:lnTo>
                    <a:pt x="1336358" y="616660"/>
                  </a:lnTo>
                  <a:lnTo>
                    <a:pt x="1332866" y="631275"/>
                  </a:lnTo>
                  <a:lnTo>
                    <a:pt x="1328738" y="645254"/>
                  </a:lnTo>
                  <a:lnTo>
                    <a:pt x="1324293" y="658915"/>
                  </a:lnTo>
                  <a:lnTo>
                    <a:pt x="1319531" y="672576"/>
                  </a:lnTo>
                  <a:lnTo>
                    <a:pt x="1314133" y="685920"/>
                  </a:lnTo>
                  <a:lnTo>
                    <a:pt x="1308418" y="699263"/>
                  </a:lnTo>
                  <a:lnTo>
                    <a:pt x="1302386" y="712607"/>
                  </a:lnTo>
                  <a:lnTo>
                    <a:pt x="1296353" y="725315"/>
                  </a:lnTo>
                  <a:lnTo>
                    <a:pt x="1289368" y="738023"/>
                  </a:lnTo>
                  <a:lnTo>
                    <a:pt x="1282383" y="750413"/>
                  </a:lnTo>
                  <a:lnTo>
                    <a:pt x="1275081" y="762486"/>
                  </a:lnTo>
                  <a:lnTo>
                    <a:pt x="1267143" y="774559"/>
                  </a:lnTo>
                  <a:lnTo>
                    <a:pt x="1259206" y="786313"/>
                  </a:lnTo>
                  <a:lnTo>
                    <a:pt x="1250633" y="797751"/>
                  </a:lnTo>
                  <a:lnTo>
                    <a:pt x="1242061" y="809188"/>
                  </a:lnTo>
                  <a:lnTo>
                    <a:pt x="1232853" y="819990"/>
                  </a:lnTo>
                  <a:lnTo>
                    <a:pt x="1223963" y="830792"/>
                  </a:lnTo>
                  <a:lnTo>
                    <a:pt x="1214121" y="841276"/>
                  </a:lnTo>
                  <a:lnTo>
                    <a:pt x="1204278" y="851442"/>
                  </a:lnTo>
                  <a:lnTo>
                    <a:pt x="1193801" y="860974"/>
                  </a:lnTo>
                  <a:lnTo>
                    <a:pt x="1183323" y="870822"/>
                  </a:lnTo>
                  <a:lnTo>
                    <a:pt x="1172528" y="880036"/>
                  </a:lnTo>
                  <a:lnTo>
                    <a:pt x="1161733" y="889249"/>
                  </a:lnTo>
                  <a:lnTo>
                    <a:pt x="1150303" y="897827"/>
                  </a:lnTo>
                  <a:lnTo>
                    <a:pt x="1134746" y="909264"/>
                  </a:lnTo>
                  <a:lnTo>
                    <a:pt x="1118236" y="920066"/>
                  </a:lnTo>
                  <a:lnTo>
                    <a:pt x="1101408" y="929915"/>
                  </a:lnTo>
                  <a:lnTo>
                    <a:pt x="1084581" y="939446"/>
                  </a:lnTo>
                  <a:lnTo>
                    <a:pt x="1066801" y="948342"/>
                  </a:lnTo>
                  <a:lnTo>
                    <a:pt x="1048703" y="956602"/>
                  </a:lnTo>
                  <a:lnTo>
                    <a:pt x="1040131" y="960414"/>
                  </a:lnTo>
                  <a:lnTo>
                    <a:pt x="1030606" y="963909"/>
                  </a:lnTo>
                  <a:lnTo>
                    <a:pt x="1021398" y="967722"/>
                  </a:lnTo>
                  <a:lnTo>
                    <a:pt x="1011873" y="970899"/>
                  </a:lnTo>
                  <a:lnTo>
                    <a:pt x="1002348" y="973758"/>
                  </a:lnTo>
                  <a:lnTo>
                    <a:pt x="993141" y="976617"/>
                  </a:lnTo>
                  <a:lnTo>
                    <a:pt x="983616" y="979794"/>
                  </a:lnTo>
                  <a:lnTo>
                    <a:pt x="973773" y="982018"/>
                  </a:lnTo>
                  <a:lnTo>
                    <a:pt x="963931" y="984560"/>
                  </a:lnTo>
                  <a:lnTo>
                    <a:pt x="954088" y="986466"/>
                  </a:lnTo>
                  <a:lnTo>
                    <a:pt x="944246" y="988372"/>
                  </a:lnTo>
                  <a:lnTo>
                    <a:pt x="934403" y="990596"/>
                  </a:lnTo>
                  <a:lnTo>
                    <a:pt x="924561" y="991867"/>
                  </a:lnTo>
                  <a:lnTo>
                    <a:pt x="914401" y="993455"/>
                  </a:lnTo>
                  <a:lnTo>
                    <a:pt x="904241" y="994409"/>
                  </a:lnTo>
                  <a:lnTo>
                    <a:pt x="893763" y="995362"/>
                  </a:lnTo>
                  <a:lnTo>
                    <a:pt x="883603" y="995997"/>
                  </a:lnTo>
                  <a:lnTo>
                    <a:pt x="873126" y="996632"/>
                  </a:lnTo>
                  <a:lnTo>
                    <a:pt x="862648" y="996950"/>
                  </a:lnTo>
                  <a:lnTo>
                    <a:pt x="852171" y="996950"/>
                  </a:lnTo>
                  <a:lnTo>
                    <a:pt x="840423" y="996950"/>
                  </a:lnTo>
                  <a:lnTo>
                    <a:pt x="828358" y="996315"/>
                  </a:lnTo>
                  <a:lnTo>
                    <a:pt x="816293" y="995679"/>
                  </a:lnTo>
                  <a:lnTo>
                    <a:pt x="804546" y="994726"/>
                  </a:lnTo>
                  <a:lnTo>
                    <a:pt x="792798" y="993455"/>
                  </a:lnTo>
                  <a:lnTo>
                    <a:pt x="781368" y="992185"/>
                  </a:lnTo>
                  <a:lnTo>
                    <a:pt x="769621" y="990278"/>
                  </a:lnTo>
                  <a:lnTo>
                    <a:pt x="758191" y="988054"/>
                  </a:lnTo>
                  <a:lnTo>
                    <a:pt x="746761" y="985831"/>
                  </a:lnTo>
                  <a:lnTo>
                    <a:pt x="735331" y="983289"/>
                  </a:lnTo>
                  <a:lnTo>
                    <a:pt x="724218" y="980430"/>
                  </a:lnTo>
                  <a:lnTo>
                    <a:pt x="713106" y="977253"/>
                  </a:lnTo>
                  <a:lnTo>
                    <a:pt x="702311" y="973758"/>
                  </a:lnTo>
                  <a:lnTo>
                    <a:pt x="691198" y="970263"/>
                  </a:lnTo>
                  <a:lnTo>
                    <a:pt x="680721" y="966768"/>
                  </a:lnTo>
                  <a:lnTo>
                    <a:pt x="670243" y="962321"/>
                  </a:lnTo>
                  <a:lnTo>
                    <a:pt x="659448" y="958190"/>
                  </a:lnTo>
                  <a:lnTo>
                    <a:pt x="648971" y="953425"/>
                  </a:lnTo>
                  <a:lnTo>
                    <a:pt x="638811" y="948659"/>
                  </a:lnTo>
                  <a:lnTo>
                    <a:pt x="628651" y="943894"/>
                  </a:lnTo>
                  <a:lnTo>
                    <a:pt x="618491" y="938493"/>
                  </a:lnTo>
                  <a:lnTo>
                    <a:pt x="608648" y="933410"/>
                  </a:lnTo>
                  <a:lnTo>
                    <a:pt x="599123" y="927373"/>
                  </a:lnTo>
                  <a:lnTo>
                    <a:pt x="589281" y="921655"/>
                  </a:lnTo>
                  <a:lnTo>
                    <a:pt x="579756" y="915618"/>
                  </a:lnTo>
                  <a:lnTo>
                    <a:pt x="570548" y="909264"/>
                  </a:lnTo>
                  <a:lnTo>
                    <a:pt x="561023" y="902910"/>
                  </a:lnTo>
                  <a:lnTo>
                    <a:pt x="552133" y="895921"/>
                  </a:lnTo>
                  <a:lnTo>
                    <a:pt x="543561" y="889249"/>
                  </a:lnTo>
                  <a:lnTo>
                    <a:pt x="534671" y="881942"/>
                  </a:lnTo>
                  <a:lnTo>
                    <a:pt x="526098" y="874952"/>
                  </a:lnTo>
                  <a:lnTo>
                    <a:pt x="517526" y="867328"/>
                  </a:lnTo>
                  <a:lnTo>
                    <a:pt x="508318" y="858750"/>
                  </a:lnTo>
                  <a:lnTo>
                    <a:pt x="499428" y="849854"/>
                  </a:lnTo>
                  <a:lnTo>
                    <a:pt x="490538" y="840958"/>
                  </a:lnTo>
                  <a:lnTo>
                    <a:pt x="481648" y="831427"/>
                  </a:lnTo>
                  <a:lnTo>
                    <a:pt x="473711" y="821896"/>
                  </a:lnTo>
                  <a:lnTo>
                    <a:pt x="465456" y="812047"/>
                  </a:lnTo>
                  <a:lnTo>
                    <a:pt x="457518" y="801881"/>
                  </a:lnTo>
                  <a:lnTo>
                    <a:pt x="449898" y="791714"/>
                  </a:lnTo>
                  <a:lnTo>
                    <a:pt x="442596" y="781548"/>
                  </a:lnTo>
                  <a:lnTo>
                    <a:pt x="435293" y="770746"/>
                  </a:lnTo>
                  <a:lnTo>
                    <a:pt x="428626" y="759944"/>
                  </a:lnTo>
                  <a:lnTo>
                    <a:pt x="421958" y="749142"/>
                  </a:lnTo>
                  <a:lnTo>
                    <a:pt x="415608" y="738023"/>
                  </a:lnTo>
                  <a:lnTo>
                    <a:pt x="409576" y="726585"/>
                  </a:lnTo>
                  <a:lnTo>
                    <a:pt x="403861" y="715148"/>
                  </a:lnTo>
                  <a:lnTo>
                    <a:pt x="398463" y="703393"/>
                  </a:lnTo>
                  <a:lnTo>
                    <a:pt x="393383" y="691638"/>
                  </a:lnTo>
                  <a:lnTo>
                    <a:pt x="388303" y="679566"/>
                  </a:lnTo>
                  <a:lnTo>
                    <a:pt x="383858" y="667493"/>
                  </a:lnTo>
                  <a:lnTo>
                    <a:pt x="379731" y="655420"/>
                  </a:lnTo>
                  <a:lnTo>
                    <a:pt x="375603" y="643030"/>
                  </a:lnTo>
                  <a:lnTo>
                    <a:pt x="372111" y="630322"/>
                  </a:lnTo>
                  <a:lnTo>
                    <a:pt x="368936" y="617614"/>
                  </a:lnTo>
                  <a:lnTo>
                    <a:pt x="365443" y="604588"/>
                  </a:lnTo>
                  <a:lnTo>
                    <a:pt x="362903" y="591880"/>
                  </a:lnTo>
                  <a:lnTo>
                    <a:pt x="360681" y="578854"/>
                  </a:lnTo>
                  <a:lnTo>
                    <a:pt x="358776" y="565828"/>
                  </a:lnTo>
                  <a:lnTo>
                    <a:pt x="357188" y="552485"/>
                  </a:lnTo>
                  <a:lnTo>
                    <a:pt x="355601" y="539141"/>
                  </a:lnTo>
                  <a:lnTo>
                    <a:pt x="354648" y="525480"/>
                  </a:lnTo>
                  <a:lnTo>
                    <a:pt x="354331" y="511819"/>
                  </a:lnTo>
                  <a:lnTo>
                    <a:pt x="354013" y="498475"/>
                  </a:lnTo>
                  <a:lnTo>
                    <a:pt x="354331" y="485449"/>
                  </a:lnTo>
                  <a:lnTo>
                    <a:pt x="354648" y="472741"/>
                  </a:lnTo>
                  <a:lnTo>
                    <a:pt x="355601" y="460033"/>
                  </a:lnTo>
                  <a:lnTo>
                    <a:pt x="356871" y="447643"/>
                  </a:lnTo>
                  <a:lnTo>
                    <a:pt x="358141" y="434935"/>
                  </a:lnTo>
                  <a:lnTo>
                    <a:pt x="360046" y="422544"/>
                  </a:lnTo>
                  <a:lnTo>
                    <a:pt x="361951" y="410472"/>
                  </a:lnTo>
                  <a:lnTo>
                    <a:pt x="364173" y="397763"/>
                  </a:lnTo>
                  <a:lnTo>
                    <a:pt x="366713" y="385691"/>
                  </a:lnTo>
                  <a:lnTo>
                    <a:pt x="369888" y="373936"/>
                  </a:lnTo>
                  <a:lnTo>
                    <a:pt x="373063" y="361863"/>
                  </a:lnTo>
                  <a:lnTo>
                    <a:pt x="376556" y="350108"/>
                  </a:lnTo>
                  <a:lnTo>
                    <a:pt x="380683" y="338671"/>
                  </a:lnTo>
                  <a:lnTo>
                    <a:pt x="384493" y="326916"/>
                  </a:lnTo>
                  <a:lnTo>
                    <a:pt x="388621" y="315796"/>
                  </a:lnTo>
                  <a:lnTo>
                    <a:pt x="393383" y="304359"/>
                  </a:lnTo>
                  <a:lnTo>
                    <a:pt x="398146" y="293239"/>
                  </a:lnTo>
                  <a:lnTo>
                    <a:pt x="403543" y="282755"/>
                  </a:lnTo>
                  <a:lnTo>
                    <a:pt x="408623" y="271636"/>
                  </a:lnTo>
                  <a:lnTo>
                    <a:pt x="414656" y="261151"/>
                  </a:lnTo>
                  <a:lnTo>
                    <a:pt x="420371" y="250667"/>
                  </a:lnTo>
                  <a:lnTo>
                    <a:pt x="426721" y="240183"/>
                  </a:lnTo>
                  <a:lnTo>
                    <a:pt x="432753" y="230017"/>
                  </a:lnTo>
                  <a:lnTo>
                    <a:pt x="439421" y="219850"/>
                  </a:lnTo>
                  <a:lnTo>
                    <a:pt x="446088" y="210001"/>
                  </a:lnTo>
                  <a:lnTo>
                    <a:pt x="453391" y="200153"/>
                  </a:lnTo>
                  <a:lnTo>
                    <a:pt x="460693" y="190939"/>
                  </a:lnTo>
                  <a:lnTo>
                    <a:pt x="467996" y="181408"/>
                  </a:lnTo>
                  <a:lnTo>
                    <a:pt x="475933" y="172195"/>
                  </a:lnTo>
                  <a:lnTo>
                    <a:pt x="483871" y="163299"/>
                  </a:lnTo>
                  <a:lnTo>
                    <a:pt x="491808" y="154403"/>
                  </a:lnTo>
                  <a:lnTo>
                    <a:pt x="500381" y="146143"/>
                  </a:lnTo>
                  <a:lnTo>
                    <a:pt x="508953" y="137565"/>
                  </a:lnTo>
                  <a:lnTo>
                    <a:pt x="517526" y="129305"/>
                  </a:lnTo>
                  <a:lnTo>
                    <a:pt x="526416" y="121680"/>
                  </a:lnTo>
                  <a:lnTo>
                    <a:pt x="535623" y="113738"/>
                  </a:lnTo>
                  <a:lnTo>
                    <a:pt x="545148" y="106113"/>
                  </a:lnTo>
                  <a:lnTo>
                    <a:pt x="554673" y="99123"/>
                  </a:lnTo>
                  <a:lnTo>
                    <a:pt x="564516" y="92134"/>
                  </a:lnTo>
                  <a:lnTo>
                    <a:pt x="574041" y="85462"/>
                  </a:lnTo>
                  <a:lnTo>
                    <a:pt x="584201" y="78473"/>
                  </a:lnTo>
                  <a:lnTo>
                    <a:pt x="594361" y="72119"/>
                  </a:lnTo>
                  <a:lnTo>
                    <a:pt x="604838" y="66082"/>
                  </a:lnTo>
                  <a:lnTo>
                    <a:pt x="615316" y="60046"/>
                  </a:lnTo>
                  <a:lnTo>
                    <a:pt x="625793" y="54645"/>
                  </a:lnTo>
                  <a:lnTo>
                    <a:pt x="636906" y="48926"/>
                  </a:lnTo>
                  <a:lnTo>
                    <a:pt x="647701" y="44161"/>
                  </a:lnTo>
                  <a:lnTo>
                    <a:pt x="658813" y="39395"/>
                  </a:lnTo>
                  <a:lnTo>
                    <a:pt x="670243" y="34630"/>
                  </a:lnTo>
                  <a:lnTo>
                    <a:pt x="681356" y="30182"/>
                  </a:lnTo>
                  <a:lnTo>
                    <a:pt x="693103" y="26052"/>
                  </a:lnTo>
                  <a:lnTo>
                    <a:pt x="704533" y="22239"/>
                  </a:lnTo>
                  <a:lnTo>
                    <a:pt x="716281" y="19062"/>
                  </a:lnTo>
                  <a:lnTo>
                    <a:pt x="728346" y="15568"/>
                  </a:lnTo>
                  <a:lnTo>
                    <a:pt x="740093" y="12708"/>
                  </a:lnTo>
                  <a:lnTo>
                    <a:pt x="752158" y="10167"/>
                  </a:lnTo>
                  <a:lnTo>
                    <a:pt x="764541" y="7625"/>
                  </a:lnTo>
                  <a:lnTo>
                    <a:pt x="776606" y="5719"/>
                  </a:lnTo>
                  <a:lnTo>
                    <a:pt x="788988" y="3813"/>
                  </a:lnTo>
                  <a:lnTo>
                    <a:pt x="801688" y="2542"/>
                  </a:lnTo>
                  <a:lnTo>
                    <a:pt x="814071" y="1271"/>
                  </a:lnTo>
                  <a:lnTo>
                    <a:pt x="826771" y="636"/>
                  </a:lnTo>
                  <a:lnTo>
                    <a:pt x="839471" y="0"/>
                  </a:lnTo>
                  <a:close/>
                </a:path>
              </a:pathLst>
            </a:custGeom>
            <a:solidFill>
              <a:srgbClr val="F7F7F7"/>
            </a:solidFill>
            <a:ln>
              <a:noFill/>
            </a:ln>
          </p:spPr>
          <p:txBody>
            <a:bodyPr anchor="ctr">
              <a:normAutofit fontScale="85000" lnSpcReduction="20000"/>
              <a:scene3d>
                <a:camera prst="orthographicFront"/>
                <a:lightRig rig="threePt" dir="t"/>
              </a:scene3d>
              <a:sp3d>
                <a:contourClr>
                  <a:srgbClr val="FFFFFF"/>
                </a:contourClr>
              </a:sp3d>
            </a:bodyPr>
            <a:lstStyle/>
            <a:p>
              <a:pPr algn="ctr" fontAlgn="base">
                <a:defRPr/>
              </a:pPr>
              <a:endParaRPr lang="zh-CN" altLang="en-US" sz="2400" strike="noStrike" noProof="1">
                <a:solidFill>
                  <a:srgbClr val="FFFFFF"/>
                </a:solidFill>
              </a:endParaRPr>
            </a:p>
          </p:txBody>
        </p:sp>
      </p:grpSp>
      <p:grpSp>
        <p:nvGrpSpPr>
          <p:cNvPr id="54281" name="组合 13"/>
          <p:cNvGrpSpPr/>
          <p:nvPr/>
        </p:nvGrpSpPr>
        <p:grpSpPr>
          <a:xfrm>
            <a:off x="4616450" y="2978150"/>
            <a:ext cx="506413" cy="504825"/>
            <a:chOff x="1519237" y="1651743"/>
            <a:chExt cx="447675" cy="447675"/>
          </a:xfrm>
        </p:grpSpPr>
        <p:sp>
          <p:nvSpPr>
            <p:cNvPr id="15" name="椭圆 14"/>
            <p:cNvSpPr/>
            <p:nvPr/>
          </p:nvSpPr>
          <p:spPr>
            <a:xfrm>
              <a:off x="1519237" y="1651743"/>
              <a:ext cx="447675" cy="447675"/>
            </a:xfrm>
            <a:prstGeom prst="ellipse">
              <a:avLst/>
            </a:prstGeom>
            <a:solidFill>
              <a:schemeClr val="accent1">
                <a:lumMod val="50000"/>
              </a:schemeClr>
            </a:solidFill>
            <a:ln w="1905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lnSpc>
                  <a:spcPct val="80000"/>
                </a:lnSpc>
              </a:pPr>
              <a:endParaRPr lang="zh-CN" altLang="en-US" sz="2000">
                <a:solidFill>
                  <a:srgbClr val="FFFFFF"/>
                </a:solidFill>
                <a:latin typeface="Arial" panose="020B0604020202020204" pitchFamily="34" charset="0"/>
                <a:ea typeface="黑体" panose="02010609060101010101" charset="-122"/>
              </a:endParaRPr>
            </a:p>
          </p:txBody>
        </p:sp>
        <p:sp>
          <p:nvSpPr>
            <p:cNvPr id="16" name="KSO_Shape"/>
            <p:cNvSpPr/>
            <p:nvPr/>
          </p:nvSpPr>
          <p:spPr bwMode="auto">
            <a:xfrm>
              <a:off x="1632717" y="1704975"/>
              <a:ext cx="247650" cy="313481"/>
            </a:xfrm>
            <a:custGeom>
              <a:avLst/>
              <a:gdLst>
                <a:gd name="T0" fmla="*/ 508479 w 1679575"/>
                <a:gd name="T1" fmla="*/ 933537 h 2125662"/>
                <a:gd name="T2" fmla="*/ 645344 w 1679575"/>
                <a:gd name="T3" fmla="*/ 1004349 h 2125662"/>
                <a:gd name="T4" fmla="*/ 637947 w 1679575"/>
                <a:gd name="T5" fmla="*/ 1045870 h 2125662"/>
                <a:gd name="T6" fmla="*/ 629410 w 1679575"/>
                <a:gd name="T7" fmla="*/ 1095637 h 2125662"/>
                <a:gd name="T8" fmla="*/ 645913 w 1679575"/>
                <a:gd name="T9" fmla="*/ 1148533 h 2125662"/>
                <a:gd name="T10" fmla="*/ 923628 w 1679575"/>
                <a:gd name="T11" fmla="*/ 1679766 h 2125662"/>
                <a:gd name="T12" fmla="*/ 886068 w 1679575"/>
                <a:gd name="T13" fmla="*/ 1137442 h 2125662"/>
                <a:gd name="T14" fmla="*/ 896597 w 1679575"/>
                <a:gd name="T15" fmla="*/ 1083408 h 2125662"/>
                <a:gd name="T16" fmla="*/ 885214 w 1679575"/>
                <a:gd name="T17" fmla="*/ 1039044 h 2125662"/>
                <a:gd name="T18" fmla="*/ 917083 w 1679575"/>
                <a:gd name="T19" fmla="*/ 999799 h 2125662"/>
                <a:gd name="T20" fmla="*/ 1048543 w 1679575"/>
                <a:gd name="T21" fmla="*/ 927280 h 2125662"/>
                <a:gd name="T22" fmla="*/ 1168905 w 1679575"/>
                <a:gd name="T23" fmla="*/ 933822 h 2125662"/>
                <a:gd name="T24" fmla="*/ 1257397 w 1679575"/>
                <a:gd name="T25" fmla="*/ 1021128 h 2125662"/>
                <a:gd name="T26" fmla="*/ 1333655 w 1679575"/>
                <a:gd name="T27" fmla="*/ 1118957 h 2125662"/>
                <a:gd name="T28" fmla="*/ 1397392 w 1679575"/>
                <a:gd name="T29" fmla="*/ 1227592 h 2125662"/>
                <a:gd name="T30" fmla="*/ 1446903 w 1679575"/>
                <a:gd name="T31" fmla="*/ 1349025 h 2125662"/>
                <a:gd name="T32" fmla="*/ 1482186 w 1679575"/>
                <a:gd name="T33" fmla="*/ 1483540 h 2125662"/>
                <a:gd name="T34" fmla="*/ 1501820 w 1679575"/>
                <a:gd name="T35" fmla="*/ 1632274 h 2125662"/>
                <a:gd name="T36" fmla="*/ 1439790 w 1679575"/>
                <a:gd name="T37" fmla="*/ 1742331 h 2125662"/>
                <a:gd name="T38" fmla="*/ 1242601 w 1679575"/>
                <a:gd name="T39" fmla="*/ 1826794 h 2125662"/>
                <a:gd name="T40" fmla="*/ 1035738 w 1679575"/>
                <a:gd name="T41" fmla="*/ 1881112 h 2125662"/>
                <a:gd name="T42" fmla="*/ 822331 w 1679575"/>
                <a:gd name="T43" fmla="*/ 1904432 h 2125662"/>
                <a:gd name="T44" fmla="*/ 596403 w 1679575"/>
                <a:gd name="T45" fmla="*/ 1894194 h 2125662"/>
                <a:gd name="T46" fmla="*/ 373036 w 1679575"/>
                <a:gd name="T47" fmla="*/ 1847838 h 2125662"/>
                <a:gd name="T48" fmla="*/ 159344 w 1679575"/>
                <a:gd name="T49" fmla="*/ 1766788 h 2125662"/>
                <a:gd name="T50" fmla="*/ 0 w 1679575"/>
                <a:gd name="T51" fmla="*/ 1676354 h 2125662"/>
                <a:gd name="T52" fmla="*/ 15365 w 1679575"/>
                <a:gd name="T53" fmla="*/ 1518519 h 2125662"/>
                <a:gd name="T54" fmla="*/ 47234 w 1679575"/>
                <a:gd name="T55" fmla="*/ 1376611 h 2125662"/>
                <a:gd name="T56" fmla="*/ 94468 w 1679575"/>
                <a:gd name="T57" fmla="*/ 1249206 h 2125662"/>
                <a:gd name="T58" fmla="*/ 155930 w 1679575"/>
                <a:gd name="T59" fmla="*/ 1135735 h 2125662"/>
                <a:gd name="T60" fmla="*/ 230765 w 1679575"/>
                <a:gd name="T61" fmla="*/ 1035348 h 2125662"/>
                <a:gd name="T62" fmla="*/ 317835 w 1679575"/>
                <a:gd name="T63" fmla="*/ 946334 h 2125662"/>
                <a:gd name="T64" fmla="*/ 427669 w 1679575"/>
                <a:gd name="T65" fmla="*/ 860449 h 2125662"/>
                <a:gd name="T66" fmla="*/ 831848 w 1679575"/>
                <a:gd name="T67" fmla="*/ 5125 h 2125662"/>
                <a:gd name="T68" fmla="*/ 927152 w 1679575"/>
                <a:gd name="T69" fmla="*/ 31035 h 2125662"/>
                <a:gd name="T70" fmla="*/ 1013353 w 1679575"/>
                <a:gd name="T71" fmla="*/ 76590 h 2125662"/>
                <a:gd name="T72" fmla="*/ 1087035 w 1679575"/>
                <a:gd name="T73" fmla="*/ 138945 h 2125662"/>
                <a:gd name="T74" fmla="*/ 1145356 w 1679575"/>
                <a:gd name="T75" fmla="*/ 215250 h 2125662"/>
                <a:gd name="T76" fmla="*/ 1186607 w 1679575"/>
                <a:gd name="T77" fmla="*/ 303514 h 2125662"/>
                <a:gd name="T78" fmla="*/ 1207944 w 1679575"/>
                <a:gd name="T79" fmla="*/ 401174 h 2125662"/>
                <a:gd name="T80" fmla="*/ 1205383 w 1679575"/>
                <a:gd name="T81" fmla="*/ 513924 h 2125662"/>
                <a:gd name="T82" fmla="*/ 1172382 w 1679575"/>
                <a:gd name="T83" fmla="*/ 626673 h 2125662"/>
                <a:gd name="T84" fmla="*/ 1112924 w 1679575"/>
                <a:gd name="T85" fmla="*/ 725187 h 2125662"/>
                <a:gd name="T86" fmla="*/ 1030706 w 1679575"/>
                <a:gd name="T87" fmla="*/ 804625 h 2125662"/>
                <a:gd name="T88" fmla="*/ 915204 w 1679575"/>
                <a:gd name="T89" fmla="*/ 867264 h 2125662"/>
                <a:gd name="T90" fmla="*/ 837253 w 1679575"/>
                <a:gd name="T91" fmla="*/ 887764 h 2125662"/>
                <a:gd name="T92" fmla="*/ 753044 w 1679575"/>
                <a:gd name="T93" fmla="*/ 893458 h 2125662"/>
                <a:gd name="T94" fmla="*/ 658879 w 1679575"/>
                <a:gd name="T95" fmla="*/ 881215 h 2125662"/>
                <a:gd name="T96" fmla="*/ 572394 w 1679575"/>
                <a:gd name="T97" fmla="*/ 850180 h 2125662"/>
                <a:gd name="T98" fmla="*/ 494728 w 1679575"/>
                <a:gd name="T99" fmla="*/ 802917 h 2125662"/>
                <a:gd name="T100" fmla="*/ 424459 w 1679575"/>
                <a:gd name="T101" fmla="*/ 736576 h 2125662"/>
                <a:gd name="T102" fmla="*/ 366992 w 1679575"/>
                <a:gd name="T103" fmla="*/ 651159 h 2125662"/>
                <a:gd name="T104" fmla="*/ 330578 w 1679575"/>
                <a:gd name="T105" fmla="*/ 553500 h 2125662"/>
                <a:gd name="T106" fmla="*/ 317206 w 1679575"/>
                <a:gd name="T107" fmla="*/ 446729 h 2125662"/>
                <a:gd name="T108" fmla="*/ 328586 w 1679575"/>
                <a:gd name="T109" fmla="*/ 345653 h 2125662"/>
                <a:gd name="T110" fmla="*/ 361587 w 1679575"/>
                <a:gd name="T111" fmla="*/ 253403 h 2125662"/>
                <a:gd name="T112" fmla="*/ 412795 w 1679575"/>
                <a:gd name="T113" fmla="*/ 171118 h 2125662"/>
                <a:gd name="T114" fmla="*/ 479934 w 1679575"/>
                <a:gd name="T115" fmla="*/ 101931 h 2125662"/>
                <a:gd name="T116" fmla="*/ 560729 w 1679575"/>
                <a:gd name="T117" fmla="*/ 48972 h 2125662"/>
                <a:gd name="T118" fmla="*/ 652620 w 1679575"/>
                <a:gd name="T119" fmla="*/ 13952 h 2125662"/>
                <a:gd name="T120" fmla="*/ 752191 w 1679575"/>
                <a:gd name="T121" fmla="*/ 0 h 212566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679575" h="2125662">
                  <a:moveTo>
                    <a:pt x="481421" y="957262"/>
                  </a:moveTo>
                  <a:lnTo>
                    <a:pt x="484914" y="961070"/>
                  </a:lnTo>
                  <a:lnTo>
                    <a:pt x="490948" y="968686"/>
                  </a:lnTo>
                  <a:lnTo>
                    <a:pt x="497299" y="975667"/>
                  </a:lnTo>
                  <a:lnTo>
                    <a:pt x="510319" y="990264"/>
                  </a:lnTo>
                  <a:lnTo>
                    <a:pt x="523657" y="1003909"/>
                  </a:lnTo>
                  <a:lnTo>
                    <a:pt x="537947" y="1017237"/>
                  </a:lnTo>
                  <a:lnTo>
                    <a:pt x="552237" y="1029613"/>
                  </a:lnTo>
                  <a:lnTo>
                    <a:pt x="567480" y="1041671"/>
                  </a:lnTo>
                  <a:lnTo>
                    <a:pt x="583040" y="1053095"/>
                  </a:lnTo>
                  <a:lnTo>
                    <a:pt x="598601" y="1063884"/>
                  </a:lnTo>
                  <a:lnTo>
                    <a:pt x="615114" y="1074039"/>
                  </a:lnTo>
                  <a:lnTo>
                    <a:pt x="631627" y="1083558"/>
                  </a:lnTo>
                  <a:lnTo>
                    <a:pt x="649093" y="1092126"/>
                  </a:lnTo>
                  <a:lnTo>
                    <a:pt x="666241" y="1100377"/>
                  </a:lnTo>
                  <a:lnTo>
                    <a:pt x="684025" y="1107993"/>
                  </a:lnTo>
                  <a:lnTo>
                    <a:pt x="701808" y="1114657"/>
                  </a:lnTo>
                  <a:lnTo>
                    <a:pt x="720226" y="1120686"/>
                  </a:lnTo>
                  <a:lnTo>
                    <a:pt x="738645" y="1125763"/>
                  </a:lnTo>
                  <a:lnTo>
                    <a:pt x="734517" y="1130840"/>
                  </a:lnTo>
                  <a:lnTo>
                    <a:pt x="730706" y="1135283"/>
                  </a:lnTo>
                  <a:lnTo>
                    <a:pt x="727213" y="1140043"/>
                  </a:lnTo>
                  <a:lnTo>
                    <a:pt x="723402" y="1145437"/>
                  </a:lnTo>
                  <a:lnTo>
                    <a:pt x="720544" y="1150515"/>
                  </a:lnTo>
                  <a:lnTo>
                    <a:pt x="717368" y="1155909"/>
                  </a:lnTo>
                  <a:lnTo>
                    <a:pt x="714510" y="1161304"/>
                  </a:lnTo>
                  <a:lnTo>
                    <a:pt x="711970" y="1167016"/>
                  </a:lnTo>
                  <a:lnTo>
                    <a:pt x="710064" y="1172410"/>
                  </a:lnTo>
                  <a:lnTo>
                    <a:pt x="708159" y="1178439"/>
                  </a:lnTo>
                  <a:lnTo>
                    <a:pt x="706254" y="1184151"/>
                  </a:lnTo>
                  <a:lnTo>
                    <a:pt x="704983" y="1190498"/>
                  </a:lnTo>
                  <a:lnTo>
                    <a:pt x="704031" y="1196210"/>
                  </a:lnTo>
                  <a:lnTo>
                    <a:pt x="702761" y="1202556"/>
                  </a:lnTo>
                  <a:lnTo>
                    <a:pt x="702443" y="1208903"/>
                  </a:lnTo>
                  <a:lnTo>
                    <a:pt x="702125" y="1215249"/>
                  </a:lnTo>
                  <a:lnTo>
                    <a:pt x="702443" y="1222548"/>
                  </a:lnTo>
                  <a:lnTo>
                    <a:pt x="703078" y="1229529"/>
                  </a:lnTo>
                  <a:lnTo>
                    <a:pt x="704348" y="1236510"/>
                  </a:lnTo>
                  <a:lnTo>
                    <a:pt x="705619" y="1243174"/>
                  </a:lnTo>
                  <a:lnTo>
                    <a:pt x="707206" y="1249838"/>
                  </a:lnTo>
                  <a:lnTo>
                    <a:pt x="709112" y="1256819"/>
                  </a:lnTo>
                  <a:lnTo>
                    <a:pt x="711652" y="1263166"/>
                  </a:lnTo>
                  <a:lnTo>
                    <a:pt x="714193" y="1269512"/>
                  </a:lnTo>
                  <a:lnTo>
                    <a:pt x="717686" y="1275542"/>
                  </a:lnTo>
                  <a:lnTo>
                    <a:pt x="720861" y="1281571"/>
                  </a:lnTo>
                  <a:lnTo>
                    <a:pt x="724355" y="1287283"/>
                  </a:lnTo>
                  <a:lnTo>
                    <a:pt x="728483" y="1292995"/>
                  </a:lnTo>
                  <a:lnTo>
                    <a:pt x="732611" y="1298389"/>
                  </a:lnTo>
                  <a:lnTo>
                    <a:pt x="737057" y="1303784"/>
                  </a:lnTo>
                  <a:lnTo>
                    <a:pt x="742138" y="1308861"/>
                  </a:lnTo>
                  <a:lnTo>
                    <a:pt x="746901" y="1313304"/>
                  </a:lnTo>
                  <a:lnTo>
                    <a:pt x="672275" y="1874339"/>
                  </a:lnTo>
                  <a:lnTo>
                    <a:pt x="854237" y="2050773"/>
                  </a:lnTo>
                  <a:lnTo>
                    <a:pt x="1030800" y="1874339"/>
                  </a:lnTo>
                  <a:lnTo>
                    <a:pt x="956173" y="1313304"/>
                  </a:lnTo>
                  <a:lnTo>
                    <a:pt x="961572" y="1308544"/>
                  </a:lnTo>
                  <a:lnTo>
                    <a:pt x="966018" y="1303466"/>
                  </a:lnTo>
                  <a:lnTo>
                    <a:pt x="970781" y="1298072"/>
                  </a:lnTo>
                  <a:lnTo>
                    <a:pt x="974910" y="1292995"/>
                  </a:lnTo>
                  <a:lnTo>
                    <a:pt x="978720" y="1286965"/>
                  </a:lnTo>
                  <a:lnTo>
                    <a:pt x="982531" y="1281571"/>
                  </a:lnTo>
                  <a:lnTo>
                    <a:pt x="986024" y="1275224"/>
                  </a:lnTo>
                  <a:lnTo>
                    <a:pt x="988882" y="1269195"/>
                  </a:lnTo>
                  <a:lnTo>
                    <a:pt x="991423" y="1262849"/>
                  </a:lnTo>
                  <a:lnTo>
                    <a:pt x="994281" y="1256502"/>
                  </a:lnTo>
                  <a:lnTo>
                    <a:pt x="996186" y="1249838"/>
                  </a:lnTo>
                  <a:lnTo>
                    <a:pt x="997774" y="1243174"/>
                  </a:lnTo>
                  <a:lnTo>
                    <a:pt x="999044" y="1236510"/>
                  </a:lnTo>
                  <a:lnTo>
                    <a:pt x="999997" y="1229212"/>
                  </a:lnTo>
                  <a:lnTo>
                    <a:pt x="1000632" y="1222548"/>
                  </a:lnTo>
                  <a:lnTo>
                    <a:pt x="1000632" y="1215249"/>
                  </a:lnTo>
                  <a:lnTo>
                    <a:pt x="1000632" y="1208903"/>
                  </a:lnTo>
                  <a:lnTo>
                    <a:pt x="1000314" y="1203191"/>
                  </a:lnTo>
                  <a:lnTo>
                    <a:pt x="999679" y="1197479"/>
                  </a:lnTo>
                  <a:lnTo>
                    <a:pt x="998727" y="1191767"/>
                  </a:lnTo>
                  <a:lnTo>
                    <a:pt x="997456" y="1186055"/>
                  </a:lnTo>
                  <a:lnTo>
                    <a:pt x="996186" y="1180661"/>
                  </a:lnTo>
                  <a:lnTo>
                    <a:pt x="994598" y="1175266"/>
                  </a:lnTo>
                  <a:lnTo>
                    <a:pt x="992375" y="1169872"/>
                  </a:lnTo>
                  <a:lnTo>
                    <a:pt x="990152" y="1164794"/>
                  </a:lnTo>
                  <a:lnTo>
                    <a:pt x="987929" y="1159400"/>
                  </a:lnTo>
                  <a:lnTo>
                    <a:pt x="985389" y="1154640"/>
                  </a:lnTo>
                  <a:lnTo>
                    <a:pt x="982849" y="1149563"/>
                  </a:lnTo>
                  <a:lnTo>
                    <a:pt x="979355" y="1144803"/>
                  </a:lnTo>
                  <a:lnTo>
                    <a:pt x="976497" y="1139725"/>
                  </a:lnTo>
                  <a:lnTo>
                    <a:pt x="973004" y="1135283"/>
                  </a:lnTo>
                  <a:lnTo>
                    <a:pt x="969829" y="1130840"/>
                  </a:lnTo>
                  <a:lnTo>
                    <a:pt x="987612" y="1126398"/>
                  </a:lnTo>
                  <a:lnTo>
                    <a:pt x="1005713" y="1121320"/>
                  </a:lnTo>
                  <a:lnTo>
                    <a:pt x="1023496" y="1115609"/>
                  </a:lnTo>
                  <a:lnTo>
                    <a:pt x="1041280" y="1109262"/>
                  </a:lnTo>
                  <a:lnTo>
                    <a:pt x="1058428" y="1101963"/>
                  </a:lnTo>
                  <a:lnTo>
                    <a:pt x="1075576" y="1094665"/>
                  </a:lnTo>
                  <a:lnTo>
                    <a:pt x="1092089" y="1086097"/>
                  </a:lnTo>
                  <a:lnTo>
                    <a:pt x="1108602" y="1076895"/>
                  </a:lnTo>
                  <a:lnTo>
                    <a:pt x="1124480" y="1067375"/>
                  </a:lnTo>
                  <a:lnTo>
                    <a:pt x="1140041" y="1056903"/>
                  </a:lnTo>
                  <a:lnTo>
                    <a:pt x="1155601" y="1046114"/>
                  </a:lnTo>
                  <a:lnTo>
                    <a:pt x="1170209" y="1034690"/>
                  </a:lnTo>
                  <a:lnTo>
                    <a:pt x="1184817" y="1022632"/>
                  </a:lnTo>
                  <a:lnTo>
                    <a:pt x="1198472" y="1009938"/>
                  </a:lnTo>
                  <a:lnTo>
                    <a:pt x="1211809" y="996928"/>
                  </a:lnTo>
                  <a:lnTo>
                    <a:pt x="1225147" y="983283"/>
                  </a:lnTo>
                  <a:lnTo>
                    <a:pt x="1228640" y="979792"/>
                  </a:lnTo>
                  <a:lnTo>
                    <a:pt x="1232451" y="982966"/>
                  </a:lnTo>
                  <a:lnTo>
                    <a:pt x="1257220" y="1002005"/>
                  </a:lnTo>
                  <a:lnTo>
                    <a:pt x="1281037" y="1021680"/>
                  </a:lnTo>
                  <a:lnTo>
                    <a:pt x="1304537" y="1041989"/>
                  </a:lnTo>
                  <a:lnTo>
                    <a:pt x="1316604" y="1052143"/>
                  </a:lnTo>
                  <a:lnTo>
                    <a:pt x="1327719" y="1062615"/>
                  </a:lnTo>
                  <a:lnTo>
                    <a:pt x="1338833" y="1073404"/>
                  </a:lnTo>
                  <a:lnTo>
                    <a:pt x="1349948" y="1084193"/>
                  </a:lnTo>
                  <a:lnTo>
                    <a:pt x="1361062" y="1094982"/>
                  </a:lnTo>
                  <a:lnTo>
                    <a:pt x="1371860" y="1105771"/>
                  </a:lnTo>
                  <a:lnTo>
                    <a:pt x="1382339" y="1116561"/>
                  </a:lnTo>
                  <a:lnTo>
                    <a:pt x="1392818" y="1127984"/>
                  </a:lnTo>
                  <a:lnTo>
                    <a:pt x="1403298" y="1139408"/>
                  </a:lnTo>
                  <a:lnTo>
                    <a:pt x="1413460" y="1150832"/>
                  </a:lnTo>
                  <a:lnTo>
                    <a:pt x="1423304" y="1162573"/>
                  </a:lnTo>
                  <a:lnTo>
                    <a:pt x="1433149" y="1174314"/>
                  </a:lnTo>
                  <a:lnTo>
                    <a:pt x="1442675" y="1186373"/>
                  </a:lnTo>
                  <a:lnTo>
                    <a:pt x="1452202" y="1198748"/>
                  </a:lnTo>
                  <a:lnTo>
                    <a:pt x="1461411" y="1210807"/>
                  </a:lnTo>
                  <a:lnTo>
                    <a:pt x="1470621" y="1223183"/>
                  </a:lnTo>
                  <a:lnTo>
                    <a:pt x="1479830" y="1235876"/>
                  </a:lnTo>
                  <a:lnTo>
                    <a:pt x="1488404" y="1248569"/>
                  </a:lnTo>
                  <a:lnTo>
                    <a:pt x="1496978" y="1261262"/>
                  </a:lnTo>
                  <a:lnTo>
                    <a:pt x="1505552" y="1274272"/>
                  </a:lnTo>
                  <a:lnTo>
                    <a:pt x="1513809" y="1287600"/>
                  </a:lnTo>
                  <a:lnTo>
                    <a:pt x="1521748" y="1300611"/>
                  </a:lnTo>
                  <a:lnTo>
                    <a:pt x="1529687" y="1314573"/>
                  </a:lnTo>
                  <a:lnTo>
                    <a:pt x="1537308" y="1328218"/>
                  </a:lnTo>
                  <a:lnTo>
                    <a:pt x="1544930" y="1341863"/>
                  </a:lnTo>
                  <a:lnTo>
                    <a:pt x="1552234" y="1355826"/>
                  </a:lnTo>
                  <a:lnTo>
                    <a:pt x="1559537" y="1369788"/>
                  </a:lnTo>
                  <a:lnTo>
                    <a:pt x="1566206" y="1384385"/>
                  </a:lnTo>
                  <a:lnTo>
                    <a:pt x="1573193" y="1398982"/>
                  </a:lnTo>
                  <a:lnTo>
                    <a:pt x="1579544" y="1413579"/>
                  </a:lnTo>
                  <a:lnTo>
                    <a:pt x="1586213" y="1428176"/>
                  </a:lnTo>
                  <a:lnTo>
                    <a:pt x="1592246" y="1443725"/>
                  </a:lnTo>
                  <a:lnTo>
                    <a:pt x="1598280" y="1458640"/>
                  </a:lnTo>
                  <a:lnTo>
                    <a:pt x="1603996" y="1473871"/>
                  </a:lnTo>
                  <a:lnTo>
                    <a:pt x="1609712" y="1489738"/>
                  </a:lnTo>
                  <a:lnTo>
                    <a:pt x="1614793" y="1505287"/>
                  </a:lnTo>
                  <a:lnTo>
                    <a:pt x="1620191" y="1521153"/>
                  </a:lnTo>
                  <a:lnTo>
                    <a:pt x="1624955" y="1537337"/>
                  </a:lnTo>
                  <a:lnTo>
                    <a:pt x="1630036" y="1553521"/>
                  </a:lnTo>
                  <a:lnTo>
                    <a:pt x="1634482" y="1570339"/>
                  </a:lnTo>
                  <a:lnTo>
                    <a:pt x="1638610" y="1586840"/>
                  </a:lnTo>
                  <a:lnTo>
                    <a:pt x="1643056" y="1603976"/>
                  </a:lnTo>
                  <a:lnTo>
                    <a:pt x="1646867" y="1620794"/>
                  </a:lnTo>
                  <a:lnTo>
                    <a:pt x="1650677" y="1637930"/>
                  </a:lnTo>
                  <a:lnTo>
                    <a:pt x="1654170" y="1655383"/>
                  </a:lnTo>
                  <a:lnTo>
                    <a:pt x="1657664" y="1673153"/>
                  </a:lnTo>
                  <a:lnTo>
                    <a:pt x="1660522" y="1690923"/>
                  </a:lnTo>
                  <a:lnTo>
                    <a:pt x="1663697" y="1709011"/>
                  </a:lnTo>
                  <a:lnTo>
                    <a:pt x="1666238" y="1727099"/>
                  </a:lnTo>
                  <a:lnTo>
                    <a:pt x="1668461" y="1745821"/>
                  </a:lnTo>
                  <a:lnTo>
                    <a:pt x="1670684" y="1764226"/>
                  </a:lnTo>
                  <a:lnTo>
                    <a:pt x="1672589" y="1783266"/>
                  </a:lnTo>
                  <a:lnTo>
                    <a:pt x="1674177" y="1802305"/>
                  </a:lnTo>
                  <a:lnTo>
                    <a:pt x="1676082" y="1821345"/>
                  </a:lnTo>
                  <a:lnTo>
                    <a:pt x="1677352" y="1841019"/>
                  </a:lnTo>
                  <a:lnTo>
                    <a:pt x="1678305" y="1860694"/>
                  </a:lnTo>
                  <a:lnTo>
                    <a:pt x="1679258" y="1880368"/>
                  </a:lnTo>
                  <a:lnTo>
                    <a:pt x="1679575" y="1900677"/>
                  </a:lnTo>
                  <a:lnTo>
                    <a:pt x="1679575" y="1903850"/>
                  </a:lnTo>
                  <a:lnTo>
                    <a:pt x="1677035" y="1905437"/>
                  </a:lnTo>
                  <a:lnTo>
                    <a:pt x="1653853" y="1918765"/>
                  </a:lnTo>
                  <a:lnTo>
                    <a:pt x="1630353" y="1931775"/>
                  </a:lnTo>
                  <a:lnTo>
                    <a:pt x="1606854" y="1944151"/>
                  </a:lnTo>
                  <a:lnTo>
                    <a:pt x="1583037" y="1956209"/>
                  </a:lnTo>
                  <a:lnTo>
                    <a:pt x="1558902" y="1967950"/>
                  </a:lnTo>
                  <a:lnTo>
                    <a:pt x="1534768" y="1979374"/>
                  </a:lnTo>
                  <a:lnTo>
                    <a:pt x="1510316" y="1990163"/>
                  </a:lnTo>
                  <a:lnTo>
                    <a:pt x="1485864" y="2000635"/>
                  </a:lnTo>
                  <a:lnTo>
                    <a:pt x="1461411" y="2010790"/>
                  </a:lnTo>
                  <a:lnTo>
                    <a:pt x="1436642" y="2020627"/>
                  </a:lnTo>
                  <a:lnTo>
                    <a:pt x="1411872" y="2029512"/>
                  </a:lnTo>
                  <a:lnTo>
                    <a:pt x="1386785" y="2038397"/>
                  </a:lnTo>
                  <a:lnTo>
                    <a:pt x="1361380" y="2046965"/>
                  </a:lnTo>
                  <a:lnTo>
                    <a:pt x="1335975" y="2054581"/>
                  </a:lnTo>
                  <a:lnTo>
                    <a:pt x="1310570" y="2062514"/>
                  </a:lnTo>
                  <a:lnTo>
                    <a:pt x="1285166" y="2069495"/>
                  </a:lnTo>
                  <a:lnTo>
                    <a:pt x="1259443" y="2076159"/>
                  </a:lnTo>
                  <a:lnTo>
                    <a:pt x="1233403" y="2082506"/>
                  </a:lnTo>
                  <a:lnTo>
                    <a:pt x="1207681" y="2088535"/>
                  </a:lnTo>
                  <a:lnTo>
                    <a:pt x="1181959" y="2093929"/>
                  </a:lnTo>
                  <a:lnTo>
                    <a:pt x="1155919" y="2099007"/>
                  </a:lnTo>
                  <a:lnTo>
                    <a:pt x="1129561" y="2103767"/>
                  </a:lnTo>
                  <a:lnTo>
                    <a:pt x="1103204" y="2107892"/>
                  </a:lnTo>
                  <a:lnTo>
                    <a:pt x="1077164" y="2111382"/>
                  </a:lnTo>
                  <a:lnTo>
                    <a:pt x="1050806" y="2114873"/>
                  </a:lnTo>
                  <a:lnTo>
                    <a:pt x="1024131" y="2117729"/>
                  </a:lnTo>
                  <a:lnTo>
                    <a:pt x="997774" y="2119950"/>
                  </a:lnTo>
                  <a:lnTo>
                    <a:pt x="971099" y="2121854"/>
                  </a:lnTo>
                  <a:lnTo>
                    <a:pt x="944424" y="2123441"/>
                  </a:lnTo>
                  <a:lnTo>
                    <a:pt x="917749" y="2125028"/>
                  </a:lnTo>
                  <a:lnTo>
                    <a:pt x="891074" y="2125662"/>
                  </a:lnTo>
                  <a:lnTo>
                    <a:pt x="864399" y="2125662"/>
                  </a:lnTo>
                  <a:lnTo>
                    <a:pt x="835818" y="2125662"/>
                  </a:lnTo>
                  <a:lnTo>
                    <a:pt x="807238" y="2124710"/>
                  </a:lnTo>
                  <a:lnTo>
                    <a:pt x="778657" y="2123124"/>
                  </a:lnTo>
                  <a:lnTo>
                    <a:pt x="750395" y="2121537"/>
                  </a:lnTo>
                  <a:lnTo>
                    <a:pt x="722132" y="2119316"/>
                  </a:lnTo>
                  <a:lnTo>
                    <a:pt x="693869" y="2116777"/>
                  </a:lnTo>
                  <a:lnTo>
                    <a:pt x="665606" y="2113604"/>
                  </a:lnTo>
                  <a:lnTo>
                    <a:pt x="637661" y="2109478"/>
                  </a:lnTo>
                  <a:lnTo>
                    <a:pt x="609398" y="2105353"/>
                  </a:lnTo>
                  <a:lnTo>
                    <a:pt x="581453" y="2100593"/>
                  </a:lnTo>
                  <a:lnTo>
                    <a:pt x="553825" y="2095199"/>
                  </a:lnTo>
                  <a:lnTo>
                    <a:pt x="525880" y="2089487"/>
                  </a:lnTo>
                  <a:lnTo>
                    <a:pt x="498252" y="2083458"/>
                  </a:lnTo>
                  <a:lnTo>
                    <a:pt x="470624" y="2076476"/>
                  </a:lnTo>
                  <a:lnTo>
                    <a:pt x="443314" y="2069495"/>
                  </a:lnTo>
                  <a:lnTo>
                    <a:pt x="416321" y="2061879"/>
                  </a:lnTo>
                  <a:lnTo>
                    <a:pt x="389011" y="2053629"/>
                  </a:lnTo>
                  <a:lnTo>
                    <a:pt x="362019" y="2045378"/>
                  </a:lnTo>
                  <a:lnTo>
                    <a:pt x="335343" y="2036176"/>
                  </a:lnTo>
                  <a:lnTo>
                    <a:pt x="308668" y="2026656"/>
                  </a:lnTo>
                  <a:lnTo>
                    <a:pt x="282311" y="2016502"/>
                  </a:lnTo>
                  <a:lnTo>
                    <a:pt x="255953" y="2006030"/>
                  </a:lnTo>
                  <a:lnTo>
                    <a:pt x="229913" y="1994923"/>
                  </a:lnTo>
                  <a:lnTo>
                    <a:pt x="203556" y="1983499"/>
                  </a:lnTo>
                  <a:lnTo>
                    <a:pt x="177833" y="1971441"/>
                  </a:lnTo>
                  <a:lnTo>
                    <a:pt x="152429" y="1959065"/>
                  </a:lnTo>
                  <a:lnTo>
                    <a:pt x="127024" y="1946372"/>
                  </a:lnTo>
                  <a:lnTo>
                    <a:pt x="101619" y="1933044"/>
                  </a:lnTo>
                  <a:lnTo>
                    <a:pt x="76532" y="1919399"/>
                  </a:lnTo>
                  <a:lnTo>
                    <a:pt x="51762" y="1905437"/>
                  </a:lnTo>
                  <a:lnTo>
                    <a:pt x="27310" y="1890523"/>
                  </a:lnTo>
                  <a:lnTo>
                    <a:pt x="2858" y="1875291"/>
                  </a:lnTo>
                  <a:lnTo>
                    <a:pt x="0" y="1888301"/>
                  </a:lnTo>
                  <a:lnTo>
                    <a:pt x="0" y="1870531"/>
                  </a:lnTo>
                  <a:lnTo>
                    <a:pt x="952" y="1850222"/>
                  </a:lnTo>
                  <a:lnTo>
                    <a:pt x="2223" y="1829913"/>
                  </a:lnTo>
                  <a:lnTo>
                    <a:pt x="3493" y="1809604"/>
                  </a:lnTo>
                  <a:lnTo>
                    <a:pt x="5398" y="1790247"/>
                  </a:lnTo>
                  <a:lnTo>
                    <a:pt x="6986" y="1770573"/>
                  </a:lnTo>
                  <a:lnTo>
                    <a:pt x="9209" y="1750898"/>
                  </a:lnTo>
                  <a:lnTo>
                    <a:pt x="11749" y="1732176"/>
                  </a:lnTo>
                  <a:lnTo>
                    <a:pt x="14290" y="1713136"/>
                  </a:lnTo>
                  <a:lnTo>
                    <a:pt x="17148" y="1694414"/>
                  </a:lnTo>
                  <a:lnTo>
                    <a:pt x="20006" y="1676009"/>
                  </a:lnTo>
                  <a:lnTo>
                    <a:pt x="23499" y="1657604"/>
                  </a:lnTo>
                  <a:lnTo>
                    <a:pt x="26992" y="1639834"/>
                  </a:lnTo>
                  <a:lnTo>
                    <a:pt x="30486" y="1621746"/>
                  </a:lnTo>
                  <a:lnTo>
                    <a:pt x="34931" y="1604293"/>
                  </a:lnTo>
                  <a:lnTo>
                    <a:pt x="38742" y="1586840"/>
                  </a:lnTo>
                  <a:lnTo>
                    <a:pt x="43188" y="1569704"/>
                  </a:lnTo>
                  <a:lnTo>
                    <a:pt x="47951" y="1552569"/>
                  </a:lnTo>
                  <a:lnTo>
                    <a:pt x="52715" y="1536068"/>
                  </a:lnTo>
                  <a:lnTo>
                    <a:pt x="57796" y="1519249"/>
                  </a:lnTo>
                  <a:lnTo>
                    <a:pt x="62877" y="1503066"/>
                  </a:lnTo>
                  <a:lnTo>
                    <a:pt x="68593" y="1486564"/>
                  </a:lnTo>
                  <a:lnTo>
                    <a:pt x="73991" y="1470698"/>
                  </a:lnTo>
                  <a:lnTo>
                    <a:pt x="80025" y="1455149"/>
                  </a:lnTo>
                  <a:lnTo>
                    <a:pt x="86059" y="1439283"/>
                  </a:lnTo>
                  <a:lnTo>
                    <a:pt x="92410" y="1424051"/>
                  </a:lnTo>
                  <a:lnTo>
                    <a:pt x="98761" y="1409137"/>
                  </a:lnTo>
                  <a:lnTo>
                    <a:pt x="105430" y="1393905"/>
                  </a:lnTo>
                  <a:lnTo>
                    <a:pt x="112098" y="1378990"/>
                  </a:lnTo>
                  <a:lnTo>
                    <a:pt x="119402" y="1364393"/>
                  </a:lnTo>
                  <a:lnTo>
                    <a:pt x="126706" y="1350114"/>
                  </a:lnTo>
                  <a:lnTo>
                    <a:pt x="134010" y="1335834"/>
                  </a:lnTo>
                  <a:lnTo>
                    <a:pt x="141632" y="1321871"/>
                  </a:lnTo>
                  <a:lnTo>
                    <a:pt x="149571" y="1307909"/>
                  </a:lnTo>
                  <a:lnTo>
                    <a:pt x="157510" y="1294264"/>
                  </a:lnTo>
                  <a:lnTo>
                    <a:pt x="165766" y="1280936"/>
                  </a:lnTo>
                  <a:lnTo>
                    <a:pt x="174023" y="1267291"/>
                  </a:lnTo>
                  <a:lnTo>
                    <a:pt x="182597" y="1253963"/>
                  </a:lnTo>
                  <a:lnTo>
                    <a:pt x="191171" y="1241270"/>
                  </a:lnTo>
                  <a:lnTo>
                    <a:pt x="200380" y="1228260"/>
                  </a:lnTo>
                  <a:lnTo>
                    <a:pt x="209589" y="1215884"/>
                  </a:lnTo>
                  <a:lnTo>
                    <a:pt x="218799" y="1203191"/>
                  </a:lnTo>
                  <a:lnTo>
                    <a:pt x="228008" y="1191133"/>
                  </a:lnTo>
                  <a:lnTo>
                    <a:pt x="237852" y="1178757"/>
                  </a:lnTo>
                  <a:lnTo>
                    <a:pt x="247697" y="1167016"/>
                  </a:lnTo>
                  <a:lnTo>
                    <a:pt x="257541" y="1155275"/>
                  </a:lnTo>
                  <a:lnTo>
                    <a:pt x="267703" y="1143533"/>
                  </a:lnTo>
                  <a:lnTo>
                    <a:pt x="278182" y="1132110"/>
                  </a:lnTo>
                  <a:lnTo>
                    <a:pt x="288662" y="1120686"/>
                  </a:lnTo>
                  <a:lnTo>
                    <a:pt x="298824" y="1109579"/>
                  </a:lnTo>
                  <a:lnTo>
                    <a:pt x="309938" y="1098473"/>
                  </a:lnTo>
                  <a:lnTo>
                    <a:pt x="320735" y="1087684"/>
                  </a:lnTo>
                  <a:lnTo>
                    <a:pt x="331850" y="1076895"/>
                  </a:lnTo>
                  <a:lnTo>
                    <a:pt x="343282" y="1066423"/>
                  </a:lnTo>
                  <a:lnTo>
                    <a:pt x="354715" y="1055951"/>
                  </a:lnTo>
                  <a:lnTo>
                    <a:pt x="366147" y="1045797"/>
                  </a:lnTo>
                  <a:lnTo>
                    <a:pt x="377897" y="1035642"/>
                  </a:lnTo>
                  <a:lnTo>
                    <a:pt x="389964" y="1025805"/>
                  </a:lnTo>
                  <a:lnTo>
                    <a:pt x="401714" y="1015968"/>
                  </a:lnTo>
                  <a:lnTo>
                    <a:pt x="414099" y="1006448"/>
                  </a:lnTo>
                  <a:lnTo>
                    <a:pt x="426801" y="996928"/>
                  </a:lnTo>
                  <a:lnTo>
                    <a:pt x="439186" y="987408"/>
                  </a:lnTo>
                  <a:lnTo>
                    <a:pt x="451571" y="977888"/>
                  </a:lnTo>
                  <a:lnTo>
                    <a:pt x="477293" y="960118"/>
                  </a:lnTo>
                  <a:lnTo>
                    <a:pt x="481421" y="957262"/>
                  </a:lnTo>
                  <a:close/>
                  <a:moveTo>
                    <a:pt x="839471" y="0"/>
                  </a:moveTo>
                  <a:lnTo>
                    <a:pt x="852171" y="0"/>
                  </a:lnTo>
                  <a:lnTo>
                    <a:pt x="865506" y="0"/>
                  </a:lnTo>
                  <a:lnTo>
                    <a:pt x="878206" y="636"/>
                  </a:lnTo>
                  <a:lnTo>
                    <a:pt x="890906" y="1271"/>
                  </a:lnTo>
                  <a:lnTo>
                    <a:pt x="903288" y="2542"/>
                  </a:lnTo>
                  <a:lnTo>
                    <a:pt x="915988" y="3813"/>
                  </a:lnTo>
                  <a:lnTo>
                    <a:pt x="928371" y="5719"/>
                  </a:lnTo>
                  <a:lnTo>
                    <a:pt x="940436" y="7943"/>
                  </a:lnTo>
                  <a:lnTo>
                    <a:pt x="952818" y="10167"/>
                  </a:lnTo>
                  <a:lnTo>
                    <a:pt x="964883" y="12708"/>
                  </a:lnTo>
                  <a:lnTo>
                    <a:pt x="976631" y="15568"/>
                  </a:lnTo>
                  <a:lnTo>
                    <a:pt x="988696" y="19062"/>
                  </a:lnTo>
                  <a:lnTo>
                    <a:pt x="1000443" y="22239"/>
                  </a:lnTo>
                  <a:lnTo>
                    <a:pt x="1011873" y="26052"/>
                  </a:lnTo>
                  <a:lnTo>
                    <a:pt x="1023621" y="30182"/>
                  </a:lnTo>
                  <a:lnTo>
                    <a:pt x="1034733" y="34630"/>
                  </a:lnTo>
                  <a:lnTo>
                    <a:pt x="1046163" y="39395"/>
                  </a:lnTo>
                  <a:lnTo>
                    <a:pt x="1057276" y="44161"/>
                  </a:lnTo>
                  <a:lnTo>
                    <a:pt x="1068388" y="48926"/>
                  </a:lnTo>
                  <a:lnTo>
                    <a:pt x="1079183" y="54645"/>
                  </a:lnTo>
                  <a:lnTo>
                    <a:pt x="1089661" y="60046"/>
                  </a:lnTo>
                  <a:lnTo>
                    <a:pt x="1100456" y="66082"/>
                  </a:lnTo>
                  <a:lnTo>
                    <a:pt x="1110616" y="72119"/>
                  </a:lnTo>
                  <a:lnTo>
                    <a:pt x="1120776" y="78790"/>
                  </a:lnTo>
                  <a:lnTo>
                    <a:pt x="1130936" y="85462"/>
                  </a:lnTo>
                  <a:lnTo>
                    <a:pt x="1140461" y="92134"/>
                  </a:lnTo>
                  <a:lnTo>
                    <a:pt x="1150303" y="99123"/>
                  </a:lnTo>
                  <a:lnTo>
                    <a:pt x="1159828" y="106430"/>
                  </a:lnTo>
                  <a:lnTo>
                    <a:pt x="1169353" y="114055"/>
                  </a:lnTo>
                  <a:lnTo>
                    <a:pt x="1178561" y="121680"/>
                  </a:lnTo>
                  <a:lnTo>
                    <a:pt x="1187133" y="129623"/>
                  </a:lnTo>
                  <a:lnTo>
                    <a:pt x="1196023" y="137883"/>
                  </a:lnTo>
                  <a:lnTo>
                    <a:pt x="1204596" y="146143"/>
                  </a:lnTo>
                  <a:lnTo>
                    <a:pt x="1213168" y="155039"/>
                  </a:lnTo>
                  <a:lnTo>
                    <a:pt x="1221106" y="163299"/>
                  </a:lnTo>
                  <a:lnTo>
                    <a:pt x="1229043" y="172513"/>
                  </a:lnTo>
                  <a:lnTo>
                    <a:pt x="1236981" y="181726"/>
                  </a:lnTo>
                  <a:lnTo>
                    <a:pt x="1244283" y="190939"/>
                  </a:lnTo>
                  <a:lnTo>
                    <a:pt x="1251586" y="200153"/>
                  </a:lnTo>
                  <a:lnTo>
                    <a:pt x="1258888" y="210001"/>
                  </a:lnTo>
                  <a:lnTo>
                    <a:pt x="1265556" y="219850"/>
                  </a:lnTo>
                  <a:lnTo>
                    <a:pt x="1272223" y="230017"/>
                  </a:lnTo>
                  <a:lnTo>
                    <a:pt x="1278256" y="240183"/>
                  </a:lnTo>
                  <a:lnTo>
                    <a:pt x="1284606" y="250667"/>
                  </a:lnTo>
                  <a:lnTo>
                    <a:pt x="1290321" y="261151"/>
                  </a:lnTo>
                  <a:lnTo>
                    <a:pt x="1296353" y="271953"/>
                  </a:lnTo>
                  <a:lnTo>
                    <a:pt x="1301433" y="282755"/>
                  </a:lnTo>
                  <a:lnTo>
                    <a:pt x="1306831" y="293239"/>
                  </a:lnTo>
                  <a:lnTo>
                    <a:pt x="1311593" y="304359"/>
                  </a:lnTo>
                  <a:lnTo>
                    <a:pt x="1316356" y="315796"/>
                  </a:lnTo>
                  <a:lnTo>
                    <a:pt x="1320483" y="327234"/>
                  </a:lnTo>
                  <a:lnTo>
                    <a:pt x="1324293" y="338671"/>
                  </a:lnTo>
                  <a:lnTo>
                    <a:pt x="1328421" y="350426"/>
                  </a:lnTo>
                  <a:lnTo>
                    <a:pt x="1331913" y="362181"/>
                  </a:lnTo>
                  <a:lnTo>
                    <a:pt x="1335088" y="373936"/>
                  </a:lnTo>
                  <a:lnTo>
                    <a:pt x="1337946" y="386009"/>
                  </a:lnTo>
                  <a:lnTo>
                    <a:pt x="1340803" y="398081"/>
                  </a:lnTo>
                  <a:lnTo>
                    <a:pt x="1343026" y="410472"/>
                  </a:lnTo>
                  <a:lnTo>
                    <a:pt x="1344931" y="422862"/>
                  </a:lnTo>
                  <a:lnTo>
                    <a:pt x="1346518" y="435252"/>
                  </a:lnTo>
                  <a:lnTo>
                    <a:pt x="1348106" y="447643"/>
                  </a:lnTo>
                  <a:lnTo>
                    <a:pt x="1349058" y="460033"/>
                  </a:lnTo>
                  <a:lnTo>
                    <a:pt x="1350011" y="472741"/>
                  </a:lnTo>
                  <a:lnTo>
                    <a:pt x="1350646" y="485449"/>
                  </a:lnTo>
                  <a:lnTo>
                    <a:pt x="1350963" y="498475"/>
                  </a:lnTo>
                  <a:lnTo>
                    <a:pt x="1350646" y="513407"/>
                  </a:lnTo>
                  <a:lnTo>
                    <a:pt x="1349693" y="528975"/>
                  </a:lnTo>
                  <a:lnTo>
                    <a:pt x="1348423" y="543907"/>
                  </a:lnTo>
                  <a:lnTo>
                    <a:pt x="1347153" y="558521"/>
                  </a:lnTo>
                  <a:lnTo>
                    <a:pt x="1345248" y="573453"/>
                  </a:lnTo>
                  <a:lnTo>
                    <a:pt x="1342708" y="588067"/>
                  </a:lnTo>
                  <a:lnTo>
                    <a:pt x="1339851" y="602682"/>
                  </a:lnTo>
                  <a:lnTo>
                    <a:pt x="1336358" y="616660"/>
                  </a:lnTo>
                  <a:lnTo>
                    <a:pt x="1332866" y="631275"/>
                  </a:lnTo>
                  <a:lnTo>
                    <a:pt x="1328738" y="645254"/>
                  </a:lnTo>
                  <a:lnTo>
                    <a:pt x="1324293" y="658915"/>
                  </a:lnTo>
                  <a:lnTo>
                    <a:pt x="1319531" y="672576"/>
                  </a:lnTo>
                  <a:lnTo>
                    <a:pt x="1314133" y="685920"/>
                  </a:lnTo>
                  <a:lnTo>
                    <a:pt x="1308418" y="699263"/>
                  </a:lnTo>
                  <a:lnTo>
                    <a:pt x="1302386" y="712607"/>
                  </a:lnTo>
                  <a:lnTo>
                    <a:pt x="1296353" y="725315"/>
                  </a:lnTo>
                  <a:lnTo>
                    <a:pt x="1289368" y="738023"/>
                  </a:lnTo>
                  <a:lnTo>
                    <a:pt x="1282383" y="750413"/>
                  </a:lnTo>
                  <a:lnTo>
                    <a:pt x="1275081" y="762486"/>
                  </a:lnTo>
                  <a:lnTo>
                    <a:pt x="1267143" y="774559"/>
                  </a:lnTo>
                  <a:lnTo>
                    <a:pt x="1259206" y="786313"/>
                  </a:lnTo>
                  <a:lnTo>
                    <a:pt x="1250633" y="797751"/>
                  </a:lnTo>
                  <a:lnTo>
                    <a:pt x="1242061" y="809188"/>
                  </a:lnTo>
                  <a:lnTo>
                    <a:pt x="1232853" y="819990"/>
                  </a:lnTo>
                  <a:lnTo>
                    <a:pt x="1223963" y="830792"/>
                  </a:lnTo>
                  <a:lnTo>
                    <a:pt x="1214121" y="841276"/>
                  </a:lnTo>
                  <a:lnTo>
                    <a:pt x="1204278" y="851442"/>
                  </a:lnTo>
                  <a:lnTo>
                    <a:pt x="1193801" y="860974"/>
                  </a:lnTo>
                  <a:lnTo>
                    <a:pt x="1183323" y="870822"/>
                  </a:lnTo>
                  <a:lnTo>
                    <a:pt x="1172528" y="880036"/>
                  </a:lnTo>
                  <a:lnTo>
                    <a:pt x="1161733" y="889249"/>
                  </a:lnTo>
                  <a:lnTo>
                    <a:pt x="1150303" y="897827"/>
                  </a:lnTo>
                  <a:lnTo>
                    <a:pt x="1134746" y="909264"/>
                  </a:lnTo>
                  <a:lnTo>
                    <a:pt x="1118236" y="920066"/>
                  </a:lnTo>
                  <a:lnTo>
                    <a:pt x="1101408" y="929915"/>
                  </a:lnTo>
                  <a:lnTo>
                    <a:pt x="1084581" y="939446"/>
                  </a:lnTo>
                  <a:lnTo>
                    <a:pt x="1066801" y="948342"/>
                  </a:lnTo>
                  <a:lnTo>
                    <a:pt x="1048703" y="956602"/>
                  </a:lnTo>
                  <a:lnTo>
                    <a:pt x="1040131" y="960414"/>
                  </a:lnTo>
                  <a:lnTo>
                    <a:pt x="1030606" y="963909"/>
                  </a:lnTo>
                  <a:lnTo>
                    <a:pt x="1021398" y="967722"/>
                  </a:lnTo>
                  <a:lnTo>
                    <a:pt x="1011873" y="970899"/>
                  </a:lnTo>
                  <a:lnTo>
                    <a:pt x="1002348" y="973758"/>
                  </a:lnTo>
                  <a:lnTo>
                    <a:pt x="993141" y="976617"/>
                  </a:lnTo>
                  <a:lnTo>
                    <a:pt x="983616" y="979794"/>
                  </a:lnTo>
                  <a:lnTo>
                    <a:pt x="973773" y="982018"/>
                  </a:lnTo>
                  <a:lnTo>
                    <a:pt x="963931" y="984560"/>
                  </a:lnTo>
                  <a:lnTo>
                    <a:pt x="954088" y="986466"/>
                  </a:lnTo>
                  <a:lnTo>
                    <a:pt x="944246" y="988372"/>
                  </a:lnTo>
                  <a:lnTo>
                    <a:pt x="934403" y="990596"/>
                  </a:lnTo>
                  <a:lnTo>
                    <a:pt x="924561" y="991867"/>
                  </a:lnTo>
                  <a:lnTo>
                    <a:pt x="914401" y="993455"/>
                  </a:lnTo>
                  <a:lnTo>
                    <a:pt x="904241" y="994409"/>
                  </a:lnTo>
                  <a:lnTo>
                    <a:pt x="893763" y="995362"/>
                  </a:lnTo>
                  <a:lnTo>
                    <a:pt x="883603" y="995997"/>
                  </a:lnTo>
                  <a:lnTo>
                    <a:pt x="873126" y="996632"/>
                  </a:lnTo>
                  <a:lnTo>
                    <a:pt x="862648" y="996950"/>
                  </a:lnTo>
                  <a:lnTo>
                    <a:pt x="852171" y="996950"/>
                  </a:lnTo>
                  <a:lnTo>
                    <a:pt x="840423" y="996950"/>
                  </a:lnTo>
                  <a:lnTo>
                    <a:pt x="828358" y="996315"/>
                  </a:lnTo>
                  <a:lnTo>
                    <a:pt x="816293" y="995679"/>
                  </a:lnTo>
                  <a:lnTo>
                    <a:pt x="804546" y="994726"/>
                  </a:lnTo>
                  <a:lnTo>
                    <a:pt x="792798" y="993455"/>
                  </a:lnTo>
                  <a:lnTo>
                    <a:pt x="781368" y="992185"/>
                  </a:lnTo>
                  <a:lnTo>
                    <a:pt x="769621" y="990278"/>
                  </a:lnTo>
                  <a:lnTo>
                    <a:pt x="758191" y="988054"/>
                  </a:lnTo>
                  <a:lnTo>
                    <a:pt x="746761" y="985831"/>
                  </a:lnTo>
                  <a:lnTo>
                    <a:pt x="735331" y="983289"/>
                  </a:lnTo>
                  <a:lnTo>
                    <a:pt x="724218" y="980430"/>
                  </a:lnTo>
                  <a:lnTo>
                    <a:pt x="713106" y="977253"/>
                  </a:lnTo>
                  <a:lnTo>
                    <a:pt x="702311" y="973758"/>
                  </a:lnTo>
                  <a:lnTo>
                    <a:pt x="691198" y="970263"/>
                  </a:lnTo>
                  <a:lnTo>
                    <a:pt x="680721" y="966768"/>
                  </a:lnTo>
                  <a:lnTo>
                    <a:pt x="670243" y="962321"/>
                  </a:lnTo>
                  <a:lnTo>
                    <a:pt x="659448" y="958190"/>
                  </a:lnTo>
                  <a:lnTo>
                    <a:pt x="648971" y="953425"/>
                  </a:lnTo>
                  <a:lnTo>
                    <a:pt x="638811" y="948659"/>
                  </a:lnTo>
                  <a:lnTo>
                    <a:pt x="628651" y="943894"/>
                  </a:lnTo>
                  <a:lnTo>
                    <a:pt x="618491" y="938493"/>
                  </a:lnTo>
                  <a:lnTo>
                    <a:pt x="608648" y="933410"/>
                  </a:lnTo>
                  <a:lnTo>
                    <a:pt x="599123" y="927373"/>
                  </a:lnTo>
                  <a:lnTo>
                    <a:pt x="589281" y="921655"/>
                  </a:lnTo>
                  <a:lnTo>
                    <a:pt x="579756" y="915618"/>
                  </a:lnTo>
                  <a:lnTo>
                    <a:pt x="570548" y="909264"/>
                  </a:lnTo>
                  <a:lnTo>
                    <a:pt x="561023" y="902910"/>
                  </a:lnTo>
                  <a:lnTo>
                    <a:pt x="552133" y="895921"/>
                  </a:lnTo>
                  <a:lnTo>
                    <a:pt x="543561" y="889249"/>
                  </a:lnTo>
                  <a:lnTo>
                    <a:pt x="534671" y="881942"/>
                  </a:lnTo>
                  <a:lnTo>
                    <a:pt x="526098" y="874952"/>
                  </a:lnTo>
                  <a:lnTo>
                    <a:pt x="517526" y="867328"/>
                  </a:lnTo>
                  <a:lnTo>
                    <a:pt x="508318" y="858750"/>
                  </a:lnTo>
                  <a:lnTo>
                    <a:pt x="499428" y="849854"/>
                  </a:lnTo>
                  <a:lnTo>
                    <a:pt x="490538" y="840958"/>
                  </a:lnTo>
                  <a:lnTo>
                    <a:pt x="481648" y="831427"/>
                  </a:lnTo>
                  <a:lnTo>
                    <a:pt x="473711" y="821896"/>
                  </a:lnTo>
                  <a:lnTo>
                    <a:pt x="465456" y="812047"/>
                  </a:lnTo>
                  <a:lnTo>
                    <a:pt x="457518" y="801881"/>
                  </a:lnTo>
                  <a:lnTo>
                    <a:pt x="449898" y="791714"/>
                  </a:lnTo>
                  <a:lnTo>
                    <a:pt x="442596" y="781548"/>
                  </a:lnTo>
                  <a:lnTo>
                    <a:pt x="435293" y="770746"/>
                  </a:lnTo>
                  <a:lnTo>
                    <a:pt x="428626" y="759944"/>
                  </a:lnTo>
                  <a:lnTo>
                    <a:pt x="421958" y="749142"/>
                  </a:lnTo>
                  <a:lnTo>
                    <a:pt x="415608" y="738023"/>
                  </a:lnTo>
                  <a:lnTo>
                    <a:pt x="409576" y="726585"/>
                  </a:lnTo>
                  <a:lnTo>
                    <a:pt x="403861" y="715148"/>
                  </a:lnTo>
                  <a:lnTo>
                    <a:pt x="398463" y="703393"/>
                  </a:lnTo>
                  <a:lnTo>
                    <a:pt x="393383" y="691638"/>
                  </a:lnTo>
                  <a:lnTo>
                    <a:pt x="388303" y="679566"/>
                  </a:lnTo>
                  <a:lnTo>
                    <a:pt x="383858" y="667493"/>
                  </a:lnTo>
                  <a:lnTo>
                    <a:pt x="379731" y="655420"/>
                  </a:lnTo>
                  <a:lnTo>
                    <a:pt x="375603" y="643030"/>
                  </a:lnTo>
                  <a:lnTo>
                    <a:pt x="372111" y="630322"/>
                  </a:lnTo>
                  <a:lnTo>
                    <a:pt x="368936" y="617614"/>
                  </a:lnTo>
                  <a:lnTo>
                    <a:pt x="365443" y="604588"/>
                  </a:lnTo>
                  <a:lnTo>
                    <a:pt x="362903" y="591880"/>
                  </a:lnTo>
                  <a:lnTo>
                    <a:pt x="360681" y="578854"/>
                  </a:lnTo>
                  <a:lnTo>
                    <a:pt x="358776" y="565828"/>
                  </a:lnTo>
                  <a:lnTo>
                    <a:pt x="357188" y="552485"/>
                  </a:lnTo>
                  <a:lnTo>
                    <a:pt x="355601" y="539141"/>
                  </a:lnTo>
                  <a:lnTo>
                    <a:pt x="354648" y="525480"/>
                  </a:lnTo>
                  <a:lnTo>
                    <a:pt x="354331" y="511819"/>
                  </a:lnTo>
                  <a:lnTo>
                    <a:pt x="354013" y="498475"/>
                  </a:lnTo>
                  <a:lnTo>
                    <a:pt x="354331" y="485449"/>
                  </a:lnTo>
                  <a:lnTo>
                    <a:pt x="354648" y="472741"/>
                  </a:lnTo>
                  <a:lnTo>
                    <a:pt x="355601" y="460033"/>
                  </a:lnTo>
                  <a:lnTo>
                    <a:pt x="356871" y="447643"/>
                  </a:lnTo>
                  <a:lnTo>
                    <a:pt x="358141" y="434935"/>
                  </a:lnTo>
                  <a:lnTo>
                    <a:pt x="360046" y="422544"/>
                  </a:lnTo>
                  <a:lnTo>
                    <a:pt x="361951" y="410472"/>
                  </a:lnTo>
                  <a:lnTo>
                    <a:pt x="364173" y="397763"/>
                  </a:lnTo>
                  <a:lnTo>
                    <a:pt x="366713" y="385691"/>
                  </a:lnTo>
                  <a:lnTo>
                    <a:pt x="369888" y="373936"/>
                  </a:lnTo>
                  <a:lnTo>
                    <a:pt x="373063" y="361863"/>
                  </a:lnTo>
                  <a:lnTo>
                    <a:pt x="376556" y="350108"/>
                  </a:lnTo>
                  <a:lnTo>
                    <a:pt x="380683" y="338671"/>
                  </a:lnTo>
                  <a:lnTo>
                    <a:pt x="384493" y="326916"/>
                  </a:lnTo>
                  <a:lnTo>
                    <a:pt x="388621" y="315796"/>
                  </a:lnTo>
                  <a:lnTo>
                    <a:pt x="393383" y="304359"/>
                  </a:lnTo>
                  <a:lnTo>
                    <a:pt x="398146" y="293239"/>
                  </a:lnTo>
                  <a:lnTo>
                    <a:pt x="403543" y="282755"/>
                  </a:lnTo>
                  <a:lnTo>
                    <a:pt x="408623" y="271636"/>
                  </a:lnTo>
                  <a:lnTo>
                    <a:pt x="414656" y="261151"/>
                  </a:lnTo>
                  <a:lnTo>
                    <a:pt x="420371" y="250667"/>
                  </a:lnTo>
                  <a:lnTo>
                    <a:pt x="426721" y="240183"/>
                  </a:lnTo>
                  <a:lnTo>
                    <a:pt x="432753" y="230017"/>
                  </a:lnTo>
                  <a:lnTo>
                    <a:pt x="439421" y="219850"/>
                  </a:lnTo>
                  <a:lnTo>
                    <a:pt x="446088" y="210001"/>
                  </a:lnTo>
                  <a:lnTo>
                    <a:pt x="453391" y="200153"/>
                  </a:lnTo>
                  <a:lnTo>
                    <a:pt x="460693" y="190939"/>
                  </a:lnTo>
                  <a:lnTo>
                    <a:pt x="467996" y="181408"/>
                  </a:lnTo>
                  <a:lnTo>
                    <a:pt x="475933" y="172195"/>
                  </a:lnTo>
                  <a:lnTo>
                    <a:pt x="483871" y="163299"/>
                  </a:lnTo>
                  <a:lnTo>
                    <a:pt x="491808" y="154403"/>
                  </a:lnTo>
                  <a:lnTo>
                    <a:pt x="500381" y="146143"/>
                  </a:lnTo>
                  <a:lnTo>
                    <a:pt x="508953" y="137565"/>
                  </a:lnTo>
                  <a:lnTo>
                    <a:pt x="517526" y="129305"/>
                  </a:lnTo>
                  <a:lnTo>
                    <a:pt x="526416" y="121680"/>
                  </a:lnTo>
                  <a:lnTo>
                    <a:pt x="535623" y="113738"/>
                  </a:lnTo>
                  <a:lnTo>
                    <a:pt x="545148" y="106113"/>
                  </a:lnTo>
                  <a:lnTo>
                    <a:pt x="554673" y="99123"/>
                  </a:lnTo>
                  <a:lnTo>
                    <a:pt x="564516" y="92134"/>
                  </a:lnTo>
                  <a:lnTo>
                    <a:pt x="574041" y="85462"/>
                  </a:lnTo>
                  <a:lnTo>
                    <a:pt x="584201" y="78473"/>
                  </a:lnTo>
                  <a:lnTo>
                    <a:pt x="594361" y="72119"/>
                  </a:lnTo>
                  <a:lnTo>
                    <a:pt x="604838" y="66082"/>
                  </a:lnTo>
                  <a:lnTo>
                    <a:pt x="615316" y="60046"/>
                  </a:lnTo>
                  <a:lnTo>
                    <a:pt x="625793" y="54645"/>
                  </a:lnTo>
                  <a:lnTo>
                    <a:pt x="636906" y="48926"/>
                  </a:lnTo>
                  <a:lnTo>
                    <a:pt x="647701" y="44161"/>
                  </a:lnTo>
                  <a:lnTo>
                    <a:pt x="658813" y="39395"/>
                  </a:lnTo>
                  <a:lnTo>
                    <a:pt x="670243" y="34630"/>
                  </a:lnTo>
                  <a:lnTo>
                    <a:pt x="681356" y="30182"/>
                  </a:lnTo>
                  <a:lnTo>
                    <a:pt x="693103" y="26052"/>
                  </a:lnTo>
                  <a:lnTo>
                    <a:pt x="704533" y="22239"/>
                  </a:lnTo>
                  <a:lnTo>
                    <a:pt x="716281" y="19062"/>
                  </a:lnTo>
                  <a:lnTo>
                    <a:pt x="728346" y="15568"/>
                  </a:lnTo>
                  <a:lnTo>
                    <a:pt x="740093" y="12708"/>
                  </a:lnTo>
                  <a:lnTo>
                    <a:pt x="752158" y="10167"/>
                  </a:lnTo>
                  <a:lnTo>
                    <a:pt x="764541" y="7625"/>
                  </a:lnTo>
                  <a:lnTo>
                    <a:pt x="776606" y="5719"/>
                  </a:lnTo>
                  <a:lnTo>
                    <a:pt x="788988" y="3813"/>
                  </a:lnTo>
                  <a:lnTo>
                    <a:pt x="801688" y="2542"/>
                  </a:lnTo>
                  <a:lnTo>
                    <a:pt x="814071" y="1271"/>
                  </a:lnTo>
                  <a:lnTo>
                    <a:pt x="826771" y="636"/>
                  </a:lnTo>
                  <a:lnTo>
                    <a:pt x="839471" y="0"/>
                  </a:lnTo>
                  <a:close/>
                </a:path>
              </a:pathLst>
            </a:custGeom>
            <a:solidFill>
              <a:srgbClr val="F7F7F7"/>
            </a:solidFill>
            <a:ln>
              <a:noFill/>
            </a:ln>
          </p:spPr>
          <p:txBody>
            <a:bodyPr anchor="ctr">
              <a:normAutofit fontScale="85000" lnSpcReduction="20000"/>
              <a:scene3d>
                <a:camera prst="orthographicFront"/>
                <a:lightRig rig="threePt" dir="t"/>
              </a:scene3d>
              <a:sp3d>
                <a:contourClr>
                  <a:srgbClr val="FFFFFF"/>
                </a:contourClr>
              </a:sp3d>
            </a:bodyPr>
            <a:lstStyle/>
            <a:p>
              <a:pPr algn="ctr" fontAlgn="base">
                <a:defRPr/>
              </a:pPr>
              <a:endParaRPr lang="zh-CN" altLang="en-US" sz="2400" strike="noStrike" noProof="1">
                <a:solidFill>
                  <a:srgbClr val="FFFFFF"/>
                </a:solidFill>
              </a:endParaRPr>
            </a:p>
          </p:txBody>
        </p:sp>
      </p:grpSp>
      <p:grpSp>
        <p:nvGrpSpPr>
          <p:cNvPr id="54284" name="组合 16"/>
          <p:cNvGrpSpPr/>
          <p:nvPr/>
        </p:nvGrpSpPr>
        <p:grpSpPr>
          <a:xfrm>
            <a:off x="6246813" y="1227138"/>
            <a:ext cx="506412" cy="504825"/>
            <a:chOff x="1519237" y="1651743"/>
            <a:chExt cx="447675" cy="447675"/>
          </a:xfrm>
        </p:grpSpPr>
        <p:sp>
          <p:nvSpPr>
            <p:cNvPr id="18" name="椭圆 17"/>
            <p:cNvSpPr/>
            <p:nvPr/>
          </p:nvSpPr>
          <p:spPr>
            <a:xfrm>
              <a:off x="1519237" y="1651743"/>
              <a:ext cx="447675" cy="447675"/>
            </a:xfrm>
            <a:prstGeom prst="ellipse">
              <a:avLst/>
            </a:prstGeom>
            <a:solidFill>
              <a:schemeClr val="accent1">
                <a:lumMod val="50000"/>
              </a:schemeClr>
            </a:solidFill>
            <a:ln w="1905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lnSpc>
                  <a:spcPct val="80000"/>
                </a:lnSpc>
              </a:pPr>
              <a:endParaRPr lang="zh-CN" altLang="en-US" sz="2000">
                <a:solidFill>
                  <a:srgbClr val="FFFFFF"/>
                </a:solidFill>
                <a:latin typeface="Arial" panose="020B0604020202020204" pitchFamily="34" charset="0"/>
                <a:ea typeface="黑体" panose="02010609060101010101" charset="-122"/>
              </a:endParaRPr>
            </a:p>
          </p:txBody>
        </p:sp>
        <p:sp>
          <p:nvSpPr>
            <p:cNvPr id="19" name="KSO_Shape"/>
            <p:cNvSpPr/>
            <p:nvPr/>
          </p:nvSpPr>
          <p:spPr bwMode="auto">
            <a:xfrm>
              <a:off x="1621221" y="1704975"/>
              <a:ext cx="247650" cy="313481"/>
            </a:xfrm>
            <a:custGeom>
              <a:avLst/>
              <a:gdLst>
                <a:gd name="T0" fmla="*/ 508479 w 1679575"/>
                <a:gd name="T1" fmla="*/ 933537 h 2125662"/>
                <a:gd name="T2" fmla="*/ 645344 w 1679575"/>
                <a:gd name="T3" fmla="*/ 1004349 h 2125662"/>
                <a:gd name="T4" fmla="*/ 637947 w 1679575"/>
                <a:gd name="T5" fmla="*/ 1045870 h 2125662"/>
                <a:gd name="T6" fmla="*/ 629410 w 1679575"/>
                <a:gd name="T7" fmla="*/ 1095637 h 2125662"/>
                <a:gd name="T8" fmla="*/ 645913 w 1679575"/>
                <a:gd name="T9" fmla="*/ 1148533 h 2125662"/>
                <a:gd name="T10" fmla="*/ 923628 w 1679575"/>
                <a:gd name="T11" fmla="*/ 1679766 h 2125662"/>
                <a:gd name="T12" fmla="*/ 886068 w 1679575"/>
                <a:gd name="T13" fmla="*/ 1137442 h 2125662"/>
                <a:gd name="T14" fmla="*/ 896597 w 1679575"/>
                <a:gd name="T15" fmla="*/ 1083408 h 2125662"/>
                <a:gd name="T16" fmla="*/ 885214 w 1679575"/>
                <a:gd name="T17" fmla="*/ 1039044 h 2125662"/>
                <a:gd name="T18" fmla="*/ 917083 w 1679575"/>
                <a:gd name="T19" fmla="*/ 999799 h 2125662"/>
                <a:gd name="T20" fmla="*/ 1048543 w 1679575"/>
                <a:gd name="T21" fmla="*/ 927280 h 2125662"/>
                <a:gd name="T22" fmla="*/ 1168905 w 1679575"/>
                <a:gd name="T23" fmla="*/ 933822 h 2125662"/>
                <a:gd name="T24" fmla="*/ 1257397 w 1679575"/>
                <a:gd name="T25" fmla="*/ 1021128 h 2125662"/>
                <a:gd name="T26" fmla="*/ 1333655 w 1679575"/>
                <a:gd name="T27" fmla="*/ 1118957 h 2125662"/>
                <a:gd name="T28" fmla="*/ 1397392 w 1679575"/>
                <a:gd name="T29" fmla="*/ 1227592 h 2125662"/>
                <a:gd name="T30" fmla="*/ 1446903 w 1679575"/>
                <a:gd name="T31" fmla="*/ 1349025 h 2125662"/>
                <a:gd name="T32" fmla="*/ 1482186 w 1679575"/>
                <a:gd name="T33" fmla="*/ 1483540 h 2125662"/>
                <a:gd name="T34" fmla="*/ 1501820 w 1679575"/>
                <a:gd name="T35" fmla="*/ 1632274 h 2125662"/>
                <a:gd name="T36" fmla="*/ 1439790 w 1679575"/>
                <a:gd name="T37" fmla="*/ 1742331 h 2125662"/>
                <a:gd name="T38" fmla="*/ 1242601 w 1679575"/>
                <a:gd name="T39" fmla="*/ 1826794 h 2125662"/>
                <a:gd name="T40" fmla="*/ 1035738 w 1679575"/>
                <a:gd name="T41" fmla="*/ 1881112 h 2125662"/>
                <a:gd name="T42" fmla="*/ 822331 w 1679575"/>
                <a:gd name="T43" fmla="*/ 1904432 h 2125662"/>
                <a:gd name="T44" fmla="*/ 596403 w 1679575"/>
                <a:gd name="T45" fmla="*/ 1894194 h 2125662"/>
                <a:gd name="T46" fmla="*/ 373036 w 1679575"/>
                <a:gd name="T47" fmla="*/ 1847838 h 2125662"/>
                <a:gd name="T48" fmla="*/ 159344 w 1679575"/>
                <a:gd name="T49" fmla="*/ 1766788 h 2125662"/>
                <a:gd name="T50" fmla="*/ 0 w 1679575"/>
                <a:gd name="T51" fmla="*/ 1676354 h 2125662"/>
                <a:gd name="T52" fmla="*/ 15365 w 1679575"/>
                <a:gd name="T53" fmla="*/ 1518519 h 2125662"/>
                <a:gd name="T54" fmla="*/ 47234 w 1679575"/>
                <a:gd name="T55" fmla="*/ 1376611 h 2125662"/>
                <a:gd name="T56" fmla="*/ 94468 w 1679575"/>
                <a:gd name="T57" fmla="*/ 1249206 h 2125662"/>
                <a:gd name="T58" fmla="*/ 155930 w 1679575"/>
                <a:gd name="T59" fmla="*/ 1135735 h 2125662"/>
                <a:gd name="T60" fmla="*/ 230765 w 1679575"/>
                <a:gd name="T61" fmla="*/ 1035348 h 2125662"/>
                <a:gd name="T62" fmla="*/ 317835 w 1679575"/>
                <a:gd name="T63" fmla="*/ 946334 h 2125662"/>
                <a:gd name="T64" fmla="*/ 427669 w 1679575"/>
                <a:gd name="T65" fmla="*/ 860449 h 2125662"/>
                <a:gd name="T66" fmla="*/ 831848 w 1679575"/>
                <a:gd name="T67" fmla="*/ 5125 h 2125662"/>
                <a:gd name="T68" fmla="*/ 927152 w 1679575"/>
                <a:gd name="T69" fmla="*/ 31035 h 2125662"/>
                <a:gd name="T70" fmla="*/ 1013353 w 1679575"/>
                <a:gd name="T71" fmla="*/ 76590 h 2125662"/>
                <a:gd name="T72" fmla="*/ 1087035 w 1679575"/>
                <a:gd name="T73" fmla="*/ 138945 h 2125662"/>
                <a:gd name="T74" fmla="*/ 1145356 w 1679575"/>
                <a:gd name="T75" fmla="*/ 215250 h 2125662"/>
                <a:gd name="T76" fmla="*/ 1186607 w 1679575"/>
                <a:gd name="T77" fmla="*/ 303514 h 2125662"/>
                <a:gd name="T78" fmla="*/ 1207944 w 1679575"/>
                <a:gd name="T79" fmla="*/ 401174 h 2125662"/>
                <a:gd name="T80" fmla="*/ 1205383 w 1679575"/>
                <a:gd name="T81" fmla="*/ 513924 h 2125662"/>
                <a:gd name="T82" fmla="*/ 1172382 w 1679575"/>
                <a:gd name="T83" fmla="*/ 626673 h 2125662"/>
                <a:gd name="T84" fmla="*/ 1112924 w 1679575"/>
                <a:gd name="T85" fmla="*/ 725187 h 2125662"/>
                <a:gd name="T86" fmla="*/ 1030706 w 1679575"/>
                <a:gd name="T87" fmla="*/ 804625 h 2125662"/>
                <a:gd name="T88" fmla="*/ 915204 w 1679575"/>
                <a:gd name="T89" fmla="*/ 867264 h 2125662"/>
                <a:gd name="T90" fmla="*/ 837253 w 1679575"/>
                <a:gd name="T91" fmla="*/ 887764 h 2125662"/>
                <a:gd name="T92" fmla="*/ 753044 w 1679575"/>
                <a:gd name="T93" fmla="*/ 893458 h 2125662"/>
                <a:gd name="T94" fmla="*/ 658879 w 1679575"/>
                <a:gd name="T95" fmla="*/ 881215 h 2125662"/>
                <a:gd name="T96" fmla="*/ 572394 w 1679575"/>
                <a:gd name="T97" fmla="*/ 850180 h 2125662"/>
                <a:gd name="T98" fmla="*/ 494728 w 1679575"/>
                <a:gd name="T99" fmla="*/ 802917 h 2125662"/>
                <a:gd name="T100" fmla="*/ 424459 w 1679575"/>
                <a:gd name="T101" fmla="*/ 736576 h 2125662"/>
                <a:gd name="T102" fmla="*/ 366992 w 1679575"/>
                <a:gd name="T103" fmla="*/ 651159 h 2125662"/>
                <a:gd name="T104" fmla="*/ 330578 w 1679575"/>
                <a:gd name="T105" fmla="*/ 553500 h 2125662"/>
                <a:gd name="T106" fmla="*/ 317206 w 1679575"/>
                <a:gd name="T107" fmla="*/ 446729 h 2125662"/>
                <a:gd name="T108" fmla="*/ 328586 w 1679575"/>
                <a:gd name="T109" fmla="*/ 345653 h 2125662"/>
                <a:gd name="T110" fmla="*/ 361587 w 1679575"/>
                <a:gd name="T111" fmla="*/ 253403 h 2125662"/>
                <a:gd name="T112" fmla="*/ 412795 w 1679575"/>
                <a:gd name="T113" fmla="*/ 171118 h 2125662"/>
                <a:gd name="T114" fmla="*/ 479934 w 1679575"/>
                <a:gd name="T115" fmla="*/ 101931 h 2125662"/>
                <a:gd name="T116" fmla="*/ 560729 w 1679575"/>
                <a:gd name="T117" fmla="*/ 48972 h 2125662"/>
                <a:gd name="T118" fmla="*/ 652620 w 1679575"/>
                <a:gd name="T119" fmla="*/ 13952 h 2125662"/>
                <a:gd name="T120" fmla="*/ 752191 w 1679575"/>
                <a:gd name="T121" fmla="*/ 0 h 212566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679575" h="2125662">
                  <a:moveTo>
                    <a:pt x="481421" y="957262"/>
                  </a:moveTo>
                  <a:lnTo>
                    <a:pt x="484914" y="961070"/>
                  </a:lnTo>
                  <a:lnTo>
                    <a:pt x="490948" y="968686"/>
                  </a:lnTo>
                  <a:lnTo>
                    <a:pt x="497299" y="975667"/>
                  </a:lnTo>
                  <a:lnTo>
                    <a:pt x="510319" y="990264"/>
                  </a:lnTo>
                  <a:lnTo>
                    <a:pt x="523657" y="1003909"/>
                  </a:lnTo>
                  <a:lnTo>
                    <a:pt x="537947" y="1017237"/>
                  </a:lnTo>
                  <a:lnTo>
                    <a:pt x="552237" y="1029613"/>
                  </a:lnTo>
                  <a:lnTo>
                    <a:pt x="567480" y="1041671"/>
                  </a:lnTo>
                  <a:lnTo>
                    <a:pt x="583040" y="1053095"/>
                  </a:lnTo>
                  <a:lnTo>
                    <a:pt x="598601" y="1063884"/>
                  </a:lnTo>
                  <a:lnTo>
                    <a:pt x="615114" y="1074039"/>
                  </a:lnTo>
                  <a:lnTo>
                    <a:pt x="631627" y="1083558"/>
                  </a:lnTo>
                  <a:lnTo>
                    <a:pt x="649093" y="1092126"/>
                  </a:lnTo>
                  <a:lnTo>
                    <a:pt x="666241" y="1100377"/>
                  </a:lnTo>
                  <a:lnTo>
                    <a:pt x="684025" y="1107993"/>
                  </a:lnTo>
                  <a:lnTo>
                    <a:pt x="701808" y="1114657"/>
                  </a:lnTo>
                  <a:lnTo>
                    <a:pt x="720226" y="1120686"/>
                  </a:lnTo>
                  <a:lnTo>
                    <a:pt x="738645" y="1125763"/>
                  </a:lnTo>
                  <a:lnTo>
                    <a:pt x="734517" y="1130840"/>
                  </a:lnTo>
                  <a:lnTo>
                    <a:pt x="730706" y="1135283"/>
                  </a:lnTo>
                  <a:lnTo>
                    <a:pt x="727213" y="1140043"/>
                  </a:lnTo>
                  <a:lnTo>
                    <a:pt x="723402" y="1145437"/>
                  </a:lnTo>
                  <a:lnTo>
                    <a:pt x="720544" y="1150515"/>
                  </a:lnTo>
                  <a:lnTo>
                    <a:pt x="717368" y="1155909"/>
                  </a:lnTo>
                  <a:lnTo>
                    <a:pt x="714510" y="1161304"/>
                  </a:lnTo>
                  <a:lnTo>
                    <a:pt x="711970" y="1167016"/>
                  </a:lnTo>
                  <a:lnTo>
                    <a:pt x="710064" y="1172410"/>
                  </a:lnTo>
                  <a:lnTo>
                    <a:pt x="708159" y="1178439"/>
                  </a:lnTo>
                  <a:lnTo>
                    <a:pt x="706254" y="1184151"/>
                  </a:lnTo>
                  <a:lnTo>
                    <a:pt x="704983" y="1190498"/>
                  </a:lnTo>
                  <a:lnTo>
                    <a:pt x="704031" y="1196210"/>
                  </a:lnTo>
                  <a:lnTo>
                    <a:pt x="702761" y="1202556"/>
                  </a:lnTo>
                  <a:lnTo>
                    <a:pt x="702443" y="1208903"/>
                  </a:lnTo>
                  <a:lnTo>
                    <a:pt x="702125" y="1215249"/>
                  </a:lnTo>
                  <a:lnTo>
                    <a:pt x="702443" y="1222548"/>
                  </a:lnTo>
                  <a:lnTo>
                    <a:pt x="703078" y="1229529"/>
                  </a:lnTo>
                  <a:lnTo>
                    <a:pt x="704348" y="1236510"/>
                  </a:lnTo>
                  <a:lnTo>
                    <a:pt x="705619" y="1243174"/>
                  </a:lnTo>
                  <a:lnTo>
                    <a:pt x="707206" y="1249838"/>
                  </a:lnTo>
                  <a:lnTo>
                    <a:pt x="709112" y="1256819"/>
                  </a:lnTo>
                  <a:lnTo>
                    <a:pt x="711652" y="1263166"/>
                  </a:lnTo>
                  <a:lnTo>
                    <a:pt x="714193" y="1269512"/>
                  </a:lnTo>
                  <a:lnTo>
                    <a:pt x="717686" y="1275542"/>
                  </a:lnTo>
                  <a:lnTo>
                    <a:pt x="720861" y="1281571"/>
                  </a:lnTo>
                  <a:lnTo>
                    <a:pt x="724355" y="1287283"/>
                  </a:lnTo>
                  <a:lnTo>
                    <a:pt x="728483" y="1292995"/>
                  </a:lnTo>
                  <a:lnTo>
                    <a:pt x="732611" y="1298389"/>
                  </a:lnTo>
                  <a:lnTo>
                    <a:pt x="737057" y="1303784"/>
                  </a:lnTo>
                  <a:lnTo>
                    <a:pt x="742138" y="1308861"/>
                  </a:lnTo>
                  <a:lnTo>
                    <a:pt x="746901" y="1313304"/>
                  </a:lnTo>
                  <a:lnTo>
                    <a:pt x="672275" y="1874339"/>
                  </a:lnTo>
                  <a:lnTo>
                    <a:pt x="854237" y="2050773"/>
                  </a:lnTo>
                  <a:lnTo>
                    <a:pt x="1030800" y="1874339"/>
                  </a:lnTo>
                  <a:lnTo>
                    <a:pt x="956173" y="1313304"/>
                  </a:lnTo>
                  <a:lnTo>
                    <a:pt x="961572" y="1308544"/>
                  </a:lnTo>
                  <a:lnTo>
                    <a:pt x="966018" y="1303466"/>
                  </a:lnTo>
                  <a:lnTo>
                    <a:pt x="970781" y="1298072"/>
                  </a:lnTo>
                  <a:lnTo>
                    <a:pt x="974910" y="1292995"/>
                  </a:lnTo>
                  <a:lnTo>
                    <a:pt x="978720" y="1286965"/>
                  </a:lnTo>
                  <a:lnTo>
                    <a:pt x="982531" y="1281571"/>
                  </a:lnTo>
                  <a:lnTo>
                    <a:pt x="986024" y="1275224"/>
                  </a:lnTo>
                  <a:lnTo>
                    <a:pt x="988882" y="1269195"/>
                  </a:lnTo>
                  <a:lnTo>
                    <a:pt x="991423" y="1262849"/>
                  </a:lnTo>
                  <a:lnTo>
                    <a:pt x="994281" y="1256502"/>
                  </a:lnTo>
                  <a:lnTo>
                    <a:pt x="996186" y="1249838"/>
                  </a:lnTo>
                  <a:lnTo>
                    <a:pt x="997774" y="1243174"/>
                  </a:lnTo>
                  <a:lnTo>
                    <a:pt x="999044" y="1236510"/>
                  </a:lnTo>
                  <a:lnTo>
                    <a:pt x="999997" y="1229212"/>
                  </a:lnTo>
                  <a:lnTo>
                    <a:pt x="1000632" y="1222548"/>
                  </a:lnTo>
                  <a:lnTo>
                    <a:pt x="1000632" y="1215249"/>
                  </a:lnTo>
                  <a:lnTo>
                    <a:pt x="1000632" y="1208903"/>
                  </a:lnTo>
                  <a:lnTo>
                    <a:pt x="1000314" y="1203191"/>
                  </a:lnTo>
                  <a:lnTo>
                    <a:pt x="999679" y="1197479"/>
                  </a:lnTo>
                  <a:lnTo>
                    <a:pt x="998727" y="1191767"/>
                  </a:lnTo>
                  <a:lnTo>
                    <a:pt x="997456" y="1186055"/>
                  </a:lnTo>
                  <a:lnTo>
                    <a:pt x="996186" y="1180661"/>
                  </a:lnTo>
                  <a:lnTo>
                    <a:pt x="994598" y="1175266"/>
                  </a:lnTo>
                  <a:lnTo>
                    <a:pt x="992375" y="1169872"/>
                  </a:lnTo>
                  <a:lnTo>
                    <a:pt x="990152" y="1164794"/>
                  </a:lnTo>
                  <a:lnTo>
                    <a:pt x="987929" y="1159400"/>
                  </a:lnTo>
                  <a:lnTo>
                    <a:pt x="985389" y="1154640"/>
                  </a:lnTo>
                  <a:lnTo>
                    <a:pt x="982849" y="1149563"/>
                  </a:lnTo>
                  <a:lnTo>
                    <a:pt x="979355" y="1144803"/>
                  </a:lnTo>
                  <a:lnTo>
                    <a:pt x="976497" y="1139725"/>
                  </a:lnTo>
                  <a:lnTo>
                    <a:pt x="973004" y="1135283"/>
                  </a:lnTo>
                  <a:lnTo>
                    <a:pt x="969829" y="1130840"/>
                  </a:lnTo>
                  <a:lnTo>
                    <a:pt x="987612" y="1126398"/>
                  </a:lnTo>
                  <a:lnTo>
                    <a:pt x="1005713" y="1121320"/>
                  </a:lnTo>
                  <a:lnTo>
                    <a:pt x="1023496" y="1115609"/>
                  </a:lnTo>
                  <a:lnTo>
                    <a:pt x="1041280" y="1109262"/>
                  </a:lnTo>
                  <a:lnTo>
                    <a:pt x="1058428" y="1101963"/>
                  </a:lnTo>
                  <a:lnTo>
                    <a:pt x="1075576" y="1094665"/>
                  </a:lnTo>
                  <a:lnTo>
                    <a:pt x="1092089" y="1086097"/>
                  </a:lnTo>
                  <a:lnTo>
                    <a:pt x="1108602" y="1076895"/>
                  </a:lnTo>
                  <a:lnTo>
                    <a:pt x="1124480" y="1067375"/>
                  </a:lnTo>
                  <a:lnTo>
                    <a:pt x="1140041" y="1056903"/>
                  </a:lnTo>
                  <a:lnTo>
                    <a:pt x="1155601" y="1046114"/>
                  </a:lnTo>
                  <a:lnTo>
                    <a:pt x="1170209" y="1034690"/>
                  </a:lnTo>
                  <a:lnTo>
                    <a:pt x="1184817" y="1022632"/>
                  </a:lnTo>
                  <a:lnTo>
                    <a:pt x="1198472" y="1009938"/>
                  </a:lnTo>
                  <a:lnTo>
                    <a:pt x="1211809" y="996928"/>
                  </a:lnTo>
                  <a:lnTo>
                    <a:pt x="1225147" y="983283"/>
                  </a:lnTo>
                  <a:lnTo>
                    <a:pt x="1228640" y="979792"/>
                  </a:lnTo>
                  <a:lnTo>
                    <a:pt x="1232451" y="982966"/>
                  </a:lnTo>
                  <a:lnTo>
                    <a:pt x="1257220" y="1002005"/>
                  </a:lnTo>
                  <a:lnTo>
                    <a:pt x="1281037" y="1021680"/>
                  </a:lnTo>
                  <a:lnTo>
                    <a:pt x="1304537" y="1041989"/>
                  </a:lnTo>
                  <a:lnTo>
                    <a:pt x="1316604" y="1052143"/>
                  </a:lnTo>
                  <a:lnTo>
                    <a:pt x="1327719" y="1062615"/>
                  </a:lnTo>
                  <a:lnTo>
                    <a:pt x="1338833" y="1073404"/>
                  </a:lnTo>
                  <a:lnTo>
                    <a:pt x="1349948" y="1084193"/>
                  </a:lnTo>
                  <a:lnTo>
                    <a:pt x="1361062" y="1094982"/>
                  </a:lnTo>
                  <a:lnTo>
                    <a:pt x="1371860" y="1105771"/>
                  </a:lnTo>
                  <a:lnTo>
                    <a:pt x="1382339" y="1116561"/>
                  </a:lnTo>
                  <a:lnTo>
                    <a:pt x="1392818" y="1127984"/>
                  </a:lnTo>
                  <a:lnTo>
                    <a:pt x="1403298" y="1139408"/>
                  </a:lnTo>
                  <a:lnTo>
                    <a:pt x="1413460" y="1150832"/>
                  </a:lnTo>
                  <a:lnTo>
                    <a:pt x="1423304" y="1162573"/>
                  </a:lnTo>
                  <a:lnTo>
                    <a:pt x="1433149" y="1174314"/>
                  </a:lnTo>
                  <a:lnTo>
                    <a:pt x="1442675" y="1186373"/>
                  </a:lnTo>
                  <a:lnTo>
                    <a:pt x="1452202" y="1198748"/>
                  </a:lnTo>
                  <a:lnTo>
                    <a:pt x="1461411" y="1210807"/>
                  </a:lnTo>
                  <a:lnTo>
                    <a:pt x="1470621" y="1223183"/>
                  </a:lnTo>
                  <a:lnTo>
                    <a:pt x="1479830" y="1235876"/>
                  </a:lnTo>
                  <a:lnTo>
                    <a:pt x="1488404" y="1248569"/>
                  </a:lnTo>
                  <a:lnTo>
                    <a:pt x="1496978" y="1261262"/>
                  </a:lnTo>
                  <a:lnTo>
                    <a:pt x="1505552" y="1274272"/>
                  </a:lnTo>
                  <a:lnTo>
                    <a:pt x="1513809" y="1287600"/>
                  </a:lnTo>
                  <a:lnTo>
                    <a:pt x="1521748" y="1300611"/>
                  </a:lnTo>
                  <a:lnTo>
                    <a:pt x="1529687" y="1314573"/>
                  </a:lnTo>
                  <a:lnTo>
                    <a:pt x="1537308" y="1328218"/>
                  </a:lnTo>
                  <a:lnTo>
                    <a:pt x="1544930" y="1341863"/>
                  </a:lnTo>
                  <a:lnTo>
                    <a:pt x="1552234" y="1355826"/>
                  </a:lnTo>
                  <a:lnTo>
                    <a:pt x="1559537" y="1369788"/>
                  </a:lnTo>
                  <a:lnTo>
                    <a:pt x="1566206" y="1384385"/>
                  </a:lnTo>
                  <a:lnTo>
                    <a:pt x="1573193" y="1398982"/>
                  </a:lnTo>
                  <a:lnTo>
                    <a:pt x="1579544" y="1413579"/>
                  </a:lnTo>
                  <a:lnTo>
                    <a:pt x="1586213" y="1428176"/>
                  </a:lnTo>
                  <a:lnTo>
                    <a:pt x="1592246" y="1443725"/>
                  </a:lnTo>
                  <a:lnTo>
                    <a:pt x="1598280" y="1458640"/>
                  </a:lnTo>
                  <a:lnTo>
                    <a:pt x="1603996" y="1473871"/>
                  </a:lnTo>
                  <a:lnTo>
                    <a:pt x="1609712" y="1489738"/>
                  </a:lnTo>
                  <a:lnTo>
                    <a:pt x="1614793" y="1505287"/>
                  </a:lnTo>
                  <a:lnTo>
                    <a:pt x="1620191" y="1521153"/>
                  </a:lnTo>
                  <a:lnTo>
                    <a:pt x="1624955" y="1537337"/>
                  </a:lnTo>
                  <a:lnTo>
                    <a:pt x="1630036" y="1553521"/>
                  </a:lnTo>
                  <a:lnTo>
                    <a:pt x="1634482" y="1570339"/>
                  </a:lnTo>
                  <a:lnTo>
                    <a:pt x="1638610" y="1586840"/>
                  </a:lnTo>
                  <a:lnTo>
                    <a:pt x="1643056" y="1603976"/>
                  </a:lnTo>
                  <a:lnTo>
                    <a:pt x="1646867" y="1620794"/>
                  </a:lnTo>
                  <a:lnTo>
                    <a:pt x="1650677" y="1637930"/>
                  </a:lnTo>
                  <a:lnTo>
                    <a:pt x="1654170" y="1655383"/>
                  </a:lnTo>
                  <a:lnTo>
                    <a:pt x="1657664" y="1673153"/>
                  </a:lnTo>
                  <a:lnTo>
                    <a:pt x="1660522" y="1690923"/>
                  </a:lnTo>
                  <a:lnTo>
                    <a:pt x="1663697" y="1709011"/>
                  </a:lnTo>
                  <a:lnTo>
                    <a:pt x="1666238" y="1727099"/>
                  </a:lnTo>
                  <a:lnTo>
                    <a:pt x="1668461" y="1745821"/>
                  </a:lnTo>
                  <a:lnTo>
                    <a:pt x="1670684" y="1764226"/>
                  </a:lnTo>
                  <a:lnTo>
                    <a:pt x="1672589" y="1783266"/>
                  </a:lnTo>
                  <a:lnTo>
                    <a:pt x="1674177" y="1802305"/>
                  </a:lnTo>
                  <a:lnTo>
                    <a:pt x="1676082" y="1821345"/>
                  </a:lnTo>
                  <a:lnTo>
                    <a:pt x="1677352" y="1841019"/>
                  </a:lnTo>
                  <a:lnTo>
                    <a:pt x="1678305" y="1860694"/>
                  </a:lnTo>
                  <a:lnTo>
                    <a:pt x="1679258" y="1880368"/>
                  </a:lnTo>
                  <a:lnTo>
                    <a:pt x="1679575" y="1900677"/>
                  </a:lnTo>
                  <a:lnTo>
                    <a:pt x="1679575" y="1903850"/>
                  </a:lnTo>
                  <a:lnTo>
                    <a:pt x="1677035" y="1905437"/>
                  </a:lnTo>
                  <a:lnTo>
                    <a:pt x="1653853" y="1918765"/>
                  </a:lnTo>
                  <a:lnTo>
                    <a:pt x="1630353" y="1931775"/>
                  </a:lnTo>
                  <a:lnTo>
                    <a:pt x="1606854" y="1944151"/>
                  </a:lnTo>
                  <a:lnTo>
                    <a:pt x="1583037" y="1956209"/>
                  </a:lnTo>
                  <a:lnTo>
                    <a:pt x="1558902" y="1967950"/>
                  </a:lnTo>
                  <a:lnTo>
                    <a:pt x="1534768" y="1979374"/>
                  </a:lnTo>
                  <a:lnTo>
                    <a:pt x="1510316" y="1990163"/>
                  </a:lnTo>
                  <a:lnTo>
                    <a:pt x="1485864" y="2000635"/>
                  </a:lnTo>
                  <a:lnTo>
                    <a:pt x="1461411" y="2010790"/>
                  </a:lnTo>
                  <a:lnTo>
                    <a:pt x="1436642" y="2020627"/>
                  </a:lnTo>
                  <a:lnTo>
                    <a:pt x="1411872" y="2029512"/>
                  </a:lnTo>
                  <a:lnTo>
                    <a:pt x="1386785" y="2038397"/>
                  </a:lnTo>
                  <a:lnTo>
                    <a:pt x="1361380" y="2046965"/>
                  </a:lnTo>
                  <a:lnTo>
                    <a:pt x="1335975" y="2054581"/>
                  </a:lnTo>
                  <a:lnTo>
                    <a:pt x="1310570" y="2062514"/>
                  </a:lnTo>
                  <a:lnTo>
                    <a:pt x="1285166" y="2069495"/>
                  </a:lnTo>
                  <a:lnTo>
                    <a:pt x="1259443" y="2076159"/>
                  </a:lnTo>
                  <a:lnTo>
                    <a:pt x="1233403" y="2082506"/>
                  </a:lnTo>
                  <a:lnTo>
                    <a:pt x="1207681" y="2088535"/>
                  </a:lnTo>
                  <a:lnTo>
                    <a:pt x="1181959" y="2093929"/>
                  </a:lnTo>
                  <a:lnTo>
                    <a:pt x="1155919" y="2099007"/>
                  </a:lnTo>
                  <a:lnTo>
                    <a:pt x="1129561" y="2103767"/>
                  </a:lnTo>
                  <a:lnTo>
                    <a:pt x="1103204" y="2107892"/>
                  </a:lnTo>
                  <a:lnTo>
                    <a:pt x="1077164" y="2111382"/>
                  </a:lnTo>
                  <a:lnTo>
                    <a:pt x="1050806" y="2114873"/>
                  </a:lnTo>
                  <a:lnTo>
                    <a:pt x="1024131" y="2117729"/>
                  </a:lnTo>
                  <a:lnTo>
                    <a:pt x="997774" y="2119950"/>
                  </a:lnTo>
                  <a:lnTo>
                    <a:pt x="971099" y="2121854"/>
                  </a:lnTo>
                  <a:lnTo>
                    <a:pt x="944424" y="2123441"/>
                  </a:lnTo>
                  <a:lnTo>
                    <a:pt x="917749" y="2125028"/>
                  </a:lnTo>
                  <a:lnTo>
                    <a:pt x="891074" y="2125662"/>
                  </a:lnTo>
                  <a:lnTo>
                    <a:pt x="864399" y="2125662"/>
                  </a:lnTo>
                  <a:lnTo>
                    <a:pt x="835818" y="2125662"/>
                  </a:lnTo>
                  <a:lnTo>
                    <a:pt x="807238" y="2124710"/>
                  </a:lnTo>
                  <a:lnTo>
                    <a:pt x="778657" y="2123124"/>
                  </a:lnTo>
                  <a:lnTo>
                    <a:pt x="750395" y="2121537"/>
                  </a:lnTo>
                  <a:lnTo>
                    <a:pt x="722132" y="2119316"/>
                  </a:lnTo>
                  <a:lnTo>
                    <a:pt x="693869" y="2116777"/>
                  </a:lnTo>
                  <a:lnTo>
                    <a:pt x="665606" y="2113604"/>
                  </a:lnTo>
                  <a:lnTo>
                    <a:pt x="637661" y="2109478"/>
                  </a:lnTo>
                  <a:lnTo>
                    <a:pt x="609398" y="2105353"/>
                  </a:lnTo>
                  <a:lnTo>
                    <a:pt x="581453" y="2100593"/>
                  </a:lnTo>
                  <a:lnTo>
                    <a:pt x="553825" y="2095199"/>
                  </a:lnTo>
                  <a:lnTo>
                    <a:pt x="525880" y="2089487"/>
                  </a:lnTo>
                  <a:lnTo>
                    <a:pt x="498252" y="2083458"/>
                  </a:lnTo>
                  <a:lnTo>
                    <a:pt x="470624" y="2076476"/>
                  </a:lnTo>
                  <a:lnTo>
                    <a:pt x="443314" y="2069495"/>
                  </a:lnTo>
                  <a:lnTo>
                    <a:pt x="416321" y="2061879"/>
                  </a:lnTo>
                  <a:lnTo>
                    <a:pt x="389011" y="2053629"/>
                  </a:lnTo>
                  <a:lnTo>
                    <a:pt x="362019" y="2045378"/>
                  </a:lnTo>
                  <a:lnTo>
                    <a:pt x="335343" y="2036176"/>
                  </a:lnTo>
                  <a:lnTo>
                    <a:pt x="308668" y="2026656"/>
                  </a:lnTo>
                  <a:lnTo>
                    <a:pt x="282311" y="2016502"/>
                  </a:lnTo>
                  <a:lnTo>
                    <a:pt x="255953" y="2006030"/>
                  </a:lnTo>
                  <a:lnTo>
                    <a:pt x="229913" y="1994923"/>
                  </a:lnTo>
                  <a:lnTo>
                    <a:pt x="203556" y="1983499"/>
                  </a:lnTo>
                  <a:lnTo>
                    <a:pt x="177833" y="1971441"/>
                  </a:lnTo>
                  <a:lnTo>
                    <a:pt x="152429" y="1959065"/>
                  </a:lnTo>
                  <a:lnTo>
                    <a:pt x="127024" y="1946372"/>
                  </a:lnTo>
                  <a:lnTo>
                    <a:pt x="101619" y="1933044"/>
                  </a:lnTo>
                  <a:lnTo>
                    <a:pt x="76532" y="1919399"/>
                  </a:lnTo>
                  <a:lnTo>
                    <a:pt x="51762" y="1905437"/>
                  </a:lnTo>
                  <a:lnTo>
                    <a:pt x="27310" y="1890523"/>
                  </a:lnTo>
                  <a:lnTo>
                    <a:pt x="2858" y="1875291"/>
                  </a:lnTo>
                  <a:lnTo>
                    <a:pt x="0" y="1888301"/>
                  </a:lnTo>
                  <a:lnTo>
                    <a:pt x="0" y="1870531"/>
                  </a:lnTo>
                  <a:lnTo>
                    <a:pt x="952" y="1850222"/>
                  </a:lnTo>
                  <a:lnTo>
                    <a:pt x="2223" y="1829913"/>
                  </a:lnTo>
                  <a:lnTo>
                    <a:pt x="3493" y="1809604"/>
                  </a:lnTo>
                  <a:lnTo>
                    <a:pt x="5398" y="1790247"/>
                  </a:lnTo>
                  <a:lnTo>
                    <a:pt x="6986" y="1770573"/>
                  </a:lnTo>
                  <a:lnTo>
                    <a:pt x="9209" y="1750898"/>
                  </a:lnTo>
                  <a:lnTo>
                    <a:pt x="11749" y="1732176"/>
                  </a:lnTo>
                  <a:lnTo>
                    <a:pt x="14290" y="1713136"/>
                  </a:lnTo>
                  <a:lnTo>
                    <a:pt x="17148" y="1694414"/>
                  </a:lnTo>
                  <a:lnTo>
                    <a:pt x="20006" y="1676009"/>
                  </a:lnTo>
                  <a:lnTo>
                    <a:pt x="23499" y="1657604"/>
                  </a:lnTo>
                  <a:lnTo>
                    <a:pt x="26992" y="1639834"/>
                  </a:lnTo>
                  <a:lnTo>
                    <a:pt x="30486" y="1621746"/>
                  </a:lnTo>
                  <a:lnTo>
                    <a:pt x="34931" y="1604293"/>
                  </a:lnTo>
                  <a:lnTo>
                    <a:pt x="38742" y="1586840"/>
                  </a:lnTo>
                  <a:lnTo>
                    <a:pt x="43188" y="1569704"/>
                  </a:lnTo>
                  <a:lnTo>
                    <a:pt x="47951" y="1552569"/>
                  </a:lnTo>
                  <a:lnTo>
                    <a:pt x="52715" y="1536068"/>
                  </a:lnTo>
                  <a:lnTo>
                    <a:pt x="57796" y="1519249"/>
                  </a:lnTo>
                  <a:lnTo>
                    <a:pt x="62877" y="1503066"/>
                  </a:lnTo>
                  <a:lnTo>
                    <a:pt x="68593" y="1486564"/>
                  </a:lnTo>
                  <a:lnTo>
                    <a:pt x="73991" y="1470698"/>
                  </a:lnTo>
                  <a:lnTo>
                    <a:pt x="80025" y="1455149"/>
                  </a:lnTo>
                  <a:lnTo>
                    <a:pt x="86059" y="1439283"/>
                  </a:lnTo>
                  <a:lnTo>
                    <a:pt x="92410" y="1424051"/>
                  </a:lnTo>
                  <a:lnTo>
                    <a:pt x="98761" y="1409137"/>
                  </a:lnTo>
                  <a:lnTo>
                    <a:pt x="105430" y="1393905"/>
                  </a:lnTo>
                  <a:lnTo>
                    <a:pt x="112098" y="1378990"/>
                  </a:lnTo>
                  <a:lnTo>
                    <a:pt x="119402" y="1364393"/>
                  </a:lnTo>
                  <a:lnTo>
                    <a:pt x="126706" y="1350114"/>
                  </a:lnTo>
                  <a:lnTo>
                    <a:pt x="134010" y="1335834"/>
                  </a:lnTo>
                  <a:lnTo>
                    <a:pt x="141632" y="1321871"/>
                  </a:lnTo>
                  <a:lnTo>
                    <a:pt x="149571" y="1307909"/>
                  </a:lnTo>
                  <a:lnTo>
                    <a:pt x="157510" y="1294264"/>
                  </a:lnTo>
                  <a:lnTo>
                    <a:pt x="165766" y="1280936"/>
                  </a:lnTo>
                  <a:lnTo>
                    <a:pt x="174023" y="1267291"/>
                  </a:lnTo>
                  <a:lnTo>
                    <a:pt x="182597" y="1253963"/>
                  </a:lnTo>
                  <a:lnTo>
                    <a:pt x="191171" y="1241270"/>
                  </a:lnTo>
                  <a:lnTo>
                    <a:pt x="200380" y="1228260"/>
                  </a:lnTo>
                  <a:lnTo>
                    <a:pt x="209589" y="1215884"/>
                  </a:lnTo>
                  <a:lnTo>
                    <a:pt x="218799" y="1203191"/>
                  </a:lnTo>
                  <a:lnTo>
                    <a:pt x="228008" y="1191133"/>
                  </a:lnTo>
                  <a:lnTo>
                    <a:pt x="237852" y="1178757"/>
                  </a:lnTo>
                  <a:lnTo>
                    <a:pt x="247697" y="1167016"/>
                  </a:lnTo>
                  <a:lnTo>
                    <a:pt x="257541" y="1155275"/>
                  </a:lnTo>
                  <a:lnTo>
                    <a:pt x="267703" y="1143533"/>
                  </a:lnTo>
                  <a:lnTo>
                    <a:pt x="278182" y="1132110"/>
                  </a:lnTo>
                  <a:lnTo>
                    <a:pt x="288662" y="1120686"/>
                  </a:lnTo>
                  <a:lnTo>
                    <a:pt x="298824" y="1109579"/>
                  </a:lnTo>
                  <a:lnTo>
                    <a:pt x="309938" y="1098473"/>
                  </a:lnTo>
                  <a:lnTo>
                    <a:pt x="320735" y="1087684"/>
                  </a:lnTo>
                  <a:lnTo>
                    <a:pt x="331850" y="1076895"/>
                  </a:lnTo>
                  <a:lnTo>
                    <a:pt x="343282" y="1066423"/>
                  </a:lnTo>
                  <a:lnTo>
                    <a:pt x="354715" y="1055951"/>
                  </a:lnTo>
                  <a:lnTo>
                    <a:pt x="366147" y="1045797"/>
                  </a:lnTo>
                  <a:lnTo>
                    <a:pt x="377897" y="1035642"/>
                  </a:lnTo>
                  <a:lnTo>
                    <a:pt x="389964" y="1025805"/>
                  </a:lnTo>
                  <a:lnTo>
                    <a:pt x="401714" y="1015968"/>
                  </a:lnTo>
                  <a:lnTo>
                    <a:pt x="414099" y="1006448"/>
                  </a:lnTo>
                  <a:lnTo>
                    <a:pt x="426801" y="996928"/>
                  </a:lnTo>
                  <a:lnTo>
                    <a:pt x="439186" y="987408"/>
                  </a:lnTo>
                  <a:lnTo>
                    <a:pt x="451571" y="977888"/>
                  </a:lnTo>
                  <a:lnTo>
                    <a:pt x="477293" y="960118"/>
                  </a:lnTo>
                  <a:lnTo>
                    <a:pt x="481421" y="957262"/>
                  </a:lnTo>
                  <a:close/>
                  <a:moveTo>
                    <a:pt x="839471" y="0"/>
                  </a:moveTo>
                  <a:lnTo>
                    <a:pt x="852171" y="0"/>
                  </a:lnTo>
                  <a:lnTo>
                    <a:pt x="865506" y="0"/>
                  </a:lnTo>
                  <a:lnTo>
                    <a:pt x="878206" y="636"/>
                  </a:lnTo>
                  <a:lnTo>
                    <a:pt x="890906" y="1271"/>
                  </a:lnTo>
                  <a:lnTo>
                    <a:pt x="903288" y="2542"/>
                  </a:lnTo>
                  <a:lnTo>
                    <a:pt x="915988" y="3813"/>
                  </a:lnTo>
                  <a:lnTo>
                    <a:pt x="928371" y="5719"/>
                  </a:lnTo>
                  <a:lnTo>
                    <a:pt x="940436" y="7943"/>
                  </a:lnTo>
                  <a:lnTo>
                    <a:pt x="952818" y="10167"/>
                  </a:lnTo>
                  <a:lnTo>
                    <a:pt x="964883" y="12708"/>
                  </a:lnTo>
                  <a:lnTo>
                    <a:pt x="976631" y="15568"/>
                  </a:lnTo>
                  <a:lnTo>
                    <a:pt x="988696" y="19062"/>
                  </a:lnTo>
                  <a:lnTo>
                    <a:pt x="1000443" y="22239"/>
                  </a:lnTo>
                  <a:lnTo>
                    <a:pt x="1011873" y="26052"/>
                  </a:lnTo>
                  <a:lnTo>
                    <a:pt x="1023621" y="30182"/>
                  </a:lnTo>
                  <a:lnTo>
                    <a:pt x="1034733" y="34630"/>
                  </a:lnTo>
                  <a:lnTo>
                    <a:pt x="1046163" y="39395"/>
                  </a:lnTo>
                  <a:lnTo>
                    <a:pt x="1057276" y="44161"/>
                  </a:lnTo>
                  <a:lnTo>
                    <a:pt x="1068388" y="48926"/>
                  </a:lnTo>
                  <a:lnTo>
                    <a:pt x="1079183" y="54645"/>
                  </a:lnTo>
                  <a:lnTo>
                    <a:pt x="1089661" y="60046"/>
                  </a:lnTo>
                  <a:lnTo>
                    <a:pt x="1100456" y="66082"/>
                  </a:lnTo>
                  <a:lnTo>
                    <a:pt x="1110616" y="72119"/>
                  </a:lnTo>
                  <a:lnTo>
                    <a:pt x="1120776" y="78790"/>
                  </a:lnTo>
                  <a:lnTo>
                    <a:pt x="1130936" y="85462"/>
                  </a:lnTo>
                  <a:lnTo>
                    <a:pt x="1140461" y="92134"/>
                  </a:lnTo>
                  <a:lnTo>
                    <a:pt x="1150303" y="99123"/>
                  </a:lnTo>
                  <a:lnTo>
                    <a:pt x="1159828" y="106430"/>
                  </a:lnTo>
                  <a:lnTo>
                    <a:pt x="1169353" y="114055"/>
                  </a:lnTo>
                  <a:lnTo>
                    <a:pt x="1178561" y="121680"/>
                  </a:lnTo>
                  <a:lnTo>
                    <a:pt x="1187133" y="129623"/>
                  </a:lnTo>
                  <a:lnTo>
                    <a:pt x="1196023" y="137883"/>
                  </a:lnTo>
                  <a:lnTo>
                    <a:pt x="1204596" y="146143"/>
                  </a:lnTo>
                  <a:lnTo>
                    <a:pt x="1213168" y="155039"/>
                  </a:lnTo>
                  <a:lnTo>
                    <a:pt x="1221106" y="163299"/>
                  </a:lnTo>
                  <a:lnTo>
                    <a:pt x="1229043" y="172513"/>
                  </a:lnTo>
                  <a:lnTo>
                    <a:pt x="1236981" y="181726"/>
                  </a:lnTo>
                  <a:lnTo>
                    <a:pt x="1244283" y="190939"/>
                  </a:lnTo>
                  <a:lnTo>
                    <a:pt x="1251586" y="200153"/>
                  </a:lnTo>
                  <a:lnTo>
                    <a:pt x="1258888" y="210001"/>
                  </a:lnTo>
                  <a:lnTo>
                    <a:pt x="1265556" y="219850"/>
                  </a:lnTo>
                  <a:lnTo>
                    <a:pt x="1272223" y="230017"/>
                  </a:lnTo>
                  <a:lnTo>
                    <a:pt x="1278256" y="240183"/>
                  </a:lnTo>
                  <a:lnTo>
                    <a:pt x="1284606" y="250667"/>
                  </a:lnTo>
                  <a:lnTo>
                    <a:pt x="1290321" y="261151"/>
                  </a:lnTo>
                  <a:lnTo>
                    <a:pt x="1296353" y="271953"/>
                  </a:lnTo>
                  <a:lnTo>
                    <a:pt x="1301433" y="282755"/>
                  </a:lnTo>
                  <a:lnTo>
                    <a:pt x="1306831" y="293239"/>
                  </a:lnTo>
                  <a:lnTo>
                    <a:pt x="1311593" y="304359"/>
                  </a:lnTo>
                  <a:lnTo>
                    <a:pt x="1316356" y="315796"/>
                  </a:lnTo>
                  <a:lnTo>
                    <a:pt x="1320483" y="327234"/>
                  </a:lnTo>
                  <a:lnTo>
                    <a:pt x="1324293" y="338671"/>
                  </a:lnTo>
                  <a:lnTo>
                    <a:pt x="1328421" y="350426"/>
                  </a:lnTo>
                  <a:lnTo>
                    <a:pt x="1331913" y="362181"/>
                  </a:lnTo>
                  <a:lnTo>
                    <a:pt x="1335088" y="373936"/>
                  </a:lnTo>
                  <a:lnTo>
                    <a:pt x="1337946" y="386009"/>
                  </a:lnTo>
                  <a:lnTo>
                    <a:pt x="1340803" y="398081"/>
                  </a:lnTo>
                  <a:lnTo>
                    <a:pt x="1343026" y="410472"/>
                  </a:lnTo>
                  <a:lnTo>
                    <a:pt x="1344931" y="422862"/>
                  </a:lnTo>
                  <a:lnTo>
                    <a:pt x="1346518" y="435252"/>
                  </a:lnTo>
                  <a:lnTo>
                    <a:pt x="1348106" y="447643"/>
                  </a:lnTo>
                  <a:lnTo>
                    <a:pt x="1349058" y="460033"/>
                  </a:lnTo>
                  <a:lnTo>
                    <a:pt x="1350011" y="472741"/>
                  </a:lnTo>
                  <a:lnTo>
                    <a:pt x="1350646" y="485449"/>
                  </a:lnTo>
                  <a:lnTo>
                    <a:pt x="1350963" y="498475"/>
                  </a:lnTo>
                  <a:lnTo>
                    <a:pt x="1350646" y="513407"/>
                  </a:lnTo>
                  <a:lnTo>
                    <a:pt x="1349693" y="528975"/>
                  </a:lnTo>
                  <a:lnTo>
                    <a:pt x="1348423" y="543907"/>
                  </a:lnTo>
                  <a:lnTo>
                    <a:pt x="1347153" y="558521"/>
                  </a:lnTo>
                  <a:lnTo>
                    <a:pt x="1345248" y="573453"/>
                  </a:lnTo>
                  <a:lnTo>
                    <a:pt x="1342708" y="588067"/>
                  </a:lnTo>
                  <a:lnTo>
                    <a:pt x="1339851" y="602682"/>
                  </a:lnTo>
                  <a:lnTo>
                    <a:pt x="1336358" y="616660"/>
                  </a:lnTo>
                  <a:lnTo>
                    <a:pt x="1332866" y="631275"/>
                  </a:lnTo>
                  <a:lnTo>
                    <a:pt x="1328738" y="645254"/>
                  </a:lnTo>
                  <a:lnTo>
                    <a:pt x="1324293" y="658915"/>
                  </a:lnTo>
                  <a:lnTo>
                    <a:pt x="1319531" y="672576"/>
                  </a:lnTo>
                  <a:lnTo>
                    <a:pt x="1314133" y="685920"/>
                  </a:lnTo>
                  <a:lnTo>
                    <a:pt x="1308418" y="699263"/>
                  </a:lnTo>
                  <a:lnTo>
                    <a:pt x="1302386" y="712607"/>
                  </a:lnTo>
                  <a:lnTo>
                    <a:pt x="1296353" y="725315"/>
                  </a:lnTo>
                  <a:lnTo>
                    <a:pt x="1289368" y="738023"/>
                  </a:lnTo>
                  <a:lnTo>
                    <a:pt x="1282383" y="750413"/>
                  </a:lnTo>
                  <a:lnTo>
                    <a:pt x="1275081" y="762486"/>
                  </a:lnTo>
                  <a:lnTo>
                    <a:pt x="1267143" y="774559"/>
                  </a:lnTo>
                  <a:lnTo>
                    <a:pt x="1259206" y="786313"/>
                  </a:lnTo>
                  <a:lnTo>
                    <a:pt x="1250633" y="797751"/>
                  </a:lnTo>
                  <a:lnTo>
                    <a:pt x="1242061" y="809188"/>
                  </a:lnTo>
                  <a:lnTo>
                    <a:pt x="1232853" y="819990"/>
                  </a:lnTo>
                  <a:lnTo>
                    <a:pt x="1223963" y="830792"/>
                  </a:lnTo>
                  <a:lnTo>
                    <a:pt x="1214121" y="841276"/>
                  </a:lnTo>
                  <a:lnTo>
                    <a:pt x="1204278" y="851442"/>
                  </a:lnTo>
                  <a:lnTo>
                    <a:pt x="1193801" y="860974"/>
                  </a:lnTo>
                  <a:lnTo>
                    <a:pt x="1183323" y="870822"/>
                  </a:lnTo>
                  <a:lnTo>
                    <a:pt x="1172528" y="880036"/>
                  </a:lnTo>
                  <a:lnTo>
                    <a:pt x="1161733" y="889249"/>
                  </a:lnTo>
                  <a:lnTo>
                    <a:pt x="1150303" y="897827"/>
                  </a:lnTo>
                  <a:lnTo>
                    <a:pt x="1134746" y="909264"/>
                  </a:lnTo>
                  <a:lnTo>
                    <a:pt x="1118236" y="920066"/>
                  </a:lnTo>
                  <a:lnTo>
                    <a:pt x="1101408" y="929915"/>
                  </a:lnTo>
                  <a:lnTo>
                    <a:pt x="1084581" y="939446"/>
                  </a:lnTo>
                  <a:lnTo>
                    <a:pt x="1066801" y="948342"/>
                  </a:lnTo>
                  <a:lnTo>
                    <a:pt x="1048703" y="956602"/>
                  </a:lnTo>
                  <a:lnTo>
                    <a:pt x="1040131" y="960414"/>
                  </a:lnTo>
                  <a:lnTo>
                    <a:pt x="1030606" y="963909"/>
                  </a:lnTo>
                  <a:lnTo>
                    <a:pt x="1021398" y="967722"/>
                  </a:lnTo>
                  <a:lnTo>
                    <a:pt x="1011873" y="970899"/>
                  </a:lnTo>
                  <a:lnTo>
                    <a:pt x="1002348" y="973758"/>
                  </a:lnTo>
                  <a:lnTo>
                    <a:pt x="993141" y="976617"/>
                  </a:lnTo>
                  <a:lnTo>
                    <a:pt x="983616" y="979794"/>
                  </a:lnTo>
                  <a:lnTo>
                    <a:pt x="973773" y="982018"/>
                  </a:lnTo>
                  <a:lnTo>
                    <a:pt x="963931" y="984560"/>
                  </a:lnTo>
                  <a:lnTo>
                    <a:pt x="954088" y="986466"/>
                  </a:lnTo>
                  <a:lnTo>
                    <a:pt x="944246" y="988372"/>
                  </a:lnTo>
                  <a:lnTo>
                    <a:pt x="934403" y="990596"/>
                  </a:lnTo>
                  <a:lnTo>
                    <a:pt x="924561" y="991867"/>
                  </a:lnTo>
                  <a:lnTo>
                    <a:pt x="914401" y="993455"/>
                  </a:lnTo>
                  <a:lnTo>
                    <a:pt x="904241" y="994409"/>
                  </a:lnTo>
                  <a:lnTo>
                    <a:pt x="893763" y="995362"/>
                  </a:lnTo>
                  <a:lnTo>
                    <a:pt x="883603" y="995997"/>
                  </a:lnTo>
                  <a:lnTo>
                    <a:pt x="873126" y="996632"/>
                  </a:lnTo>
                  <a:lnTo>
                    <a:pt x="862648" y="996950"/>
                  </a:lnTo>
                  <a:lnTo>
                    <a:pt x="852171" y="996950"/>
                  </a:lnTo>
                  <a:lnTo>
                    <a:pt x="840423" y="996950"/>
                  </a:lnTo>
                  <a:lnTo>
                    <a:pt x="828358" y="996315"/>
                  </a:lnTo>
                  <a:lnTo>
                    <a:pt x="816293" y="995679"/>
                  </a:lnTo>
                  <a:lnTo>
                    <a:pt x="804546" y="994726"/>
                  </a:lnTo>
                  <a:lnTo>
                    <a:pt x="792798" y="993455"/>
                  </a:lnTo>
                  <a:lnTo>
                    <a:pt x="781368" y="992185"/>
                  </a:lnTo>
                  <a:lnTo>
                    <a:pt x="769621" y="990278"/>
                  </a:lnTo>
                  <a:lnTo>
                    <a:pt x="758191" y="988054"/>
                  </a:lnTo>
                  <a:lnTo>
                    <a:pt x="746761" y="985831"/>
                  </a:lnTo>
                  <a:lnTo>
                    <a:pt x="735331" y="983289"/>
                  </a:lnTo>
                  <a:lnTo>
                    <a:pt x="724218" y="980430"/>
                  </a:lnTo>
                  <a:lnTo>
                    <a:pt x="713106" y="977253"/>
                  </a:lnTo>
                  <a:lnTo>
                    <a:pt x="702311" y="973758"/>
                  </a:lnTo>
                  <a:lnTo>
                    <a:pt x="691198" y="970263"/>
                  </a:lnTo>
                  <a:lnTo>
                    <a:pt x="680721" y="966768"/>
                  </a:lnTo>
                  <a:lnTo>
                    <a:pt x="670243" y="962321"/>
                  </a:lnTo>
                  <a:lnTo>
                    <a:pt x="659448" y="958190"/>
                  </a:lnTo>
                  <a:lnTo>
                    <a:pt x="648971" y="953425"/>
                  </a:lnTo>
                  <a:lnTo>
                    <a:pt x="638811" y="948659"/>
                  </a:lnTo>
                  <a:lnTo>
                    <a:pt x="628651" y="943894"/>
                  </a:lnTo>
                  <a:lnTo>
                    <a:pt x="618491" y="938493"/>
                  </a:lnTo>
                  <a:lnTo>
                    <a:pt x="608648" y="933410"/>
                  </a:lnTo>
                  <a:lnTo>
                    <a:pt x="599123" y="927373"/>
                  </a:lnTo>
                  <a:lnTo>
                    <a:pt x="589281" y="921655"/>
                  </a:lnTo>
                  <a:lnTo>
                    <a:pt x="579756" y="915618"/>
                  </a:lnTo>
                  <a:lnTo>
                    <a:pt x="570548" y="909264"/>
                  </a:lnTo>
                  <a:lnTo>
                    <a:pt x="561023" y="902910"/>
                  </a:lnTo>
                  <a:lnTo>
                    <a:pt x="552133" y="895921"/>
                  </a:lnTo>
                  <a:lnTo>
                    <a:pt x="543561" y="889249"/>
                  </a:lnTo>
                  <a:lnTo>
                    <a:pt x="534671" y="881942"/>
                  </a:lnTo>
                  <a:lnTo>
                    <a:pt x="526098" y="874952"/>
                  </a:lnTo>
                  <a:lnTo>
                    <a:pt x="517526" y="867328"/>
                  </a:lnTo>
                  <a:lnTo>
                    <a:pt x="508318" y="858750"/>
                  </a:lnTo>
                  <a:lnTo>
                    <a:pt x="499428" y="849854"/>
                  </a:lnTo>
                  <a:lnTo>
                    <a:pt x="490538" y="840958"/>
                  </a:lnTo>
                  <a:lnTo>
                    <a:pt x="481648" y="831427"/>
                  </a:lnTo>
                  <a:lnTo>
                    <a:pt x="473711" y="821896"/>
                  </a:lnTo>
                  <a:lnTo>
                    <a:pt x="465456" y="812047"/>
                  </a:lnTo>
                  <a:lnTo>
                    <a:pt x="457518" y="801881"/>
                  </a:lnTo>
                  <a:lnTo>
                    <a:pt x="449898" y="791714"/>
                  </a:lnTo>
                  <a:lnTo>
                    <a:pt x="442596" y="781548"/>
                  </a:lnTo>
                  <a:lnTo>
                    <a:pt x="435293" y="770746"/>
                  </a:lnTo>
                  <a:lnTo>
                    <a:pt x="428626" y="759944"/>
                  </a:lnTo>
                  <a:lnTo>
                    <a:pt x="421958" y="749142"/>
                  </a:lnTo>
                  <a:lnTo>
                    <a:pt x="415608" y="738023"/>
                  </a:lnTo>
                  <a:lnTo>
                    <a:pt x="409576" y="726585"/>
                  </a:lnTo>
                  <a:lnTo>
                    <a:pt x="403861" y="715148"/>
                  </a:lnTo>
                  <a:lnTo>
                    <a:pt x="398463" y="703393"/>
                  </a:lnTo>
                  <a:lnTo>
                    <a:pt x="393383" y="691638"/>
                  </a:lnTo>
                  <a:lnTo>
                    <a:pt x="388303" y="679566"/>
                  </a:lnTo>
                  <a:lnTo>
                    <a:pt x="383858" y="667493"/>
                  </a:lnTo>
                  <a:lnTo>
                    <a:pt x="379731" y="655420"/>
                  </a:lnTo>
                  <a:lnTo>
                    <a:pt x="375603" y="643030"/>
                  </a:lnTo>
                  <a:lnTo>
                    <a:pt x="372111" y="630322"/>
                  </a:lnTo>
                  <a:lnTo>
                    <a:pt x="368936" y="617614"/>
                  </a:lnTo>
                  <a:lnTo>
                    <a:pt x="365443" y="604588"/>
                  </a:lnTo>
                  <a:lnTo>
                    <a:pt x="362903" y="591880"/>
                  </a:lnTo>
                  <a:lnTo>
                    <a:pt x="360681" y="578854"/>
                  </a:lnTo>
                  <a:lnTo>
                    <a:pt x="358776" y="565828"/>
                  </a:lnTo>
                  <a:lnTo>
                    <a:pt x="357188" y="552485"/>
                  </a:lnTo>
                  <a:lnTo>
                    <a:pt x="355601" y="539141"/>
                  </a:lnTo>
                  <a:lnTo>
                    <a:pt x="354648" y="525480"/>
                  </a:lnTo>
                  <a:lnTo>
                    <a:pt x="354331" y="511819"/>
                  </a:lnTo>
                  <a:lnTo>
                    <a:pt x="354013" y="498475"/>
                  </a:lnTo>
                  <a:lnTo>
                    <a:pt x="354331" y="485449"/>
                  </a:lnTo>
                  <a:lnTo>
                    <a:pt x="354648" y="472741"/>
                  </a:lnTo>
                  <a:lnTo>
                    <a:pt x="355601" y="460033"/>
                  </a:lnTo>
                  <a:lnTo>
                    <a:pt x="356871" y="447643"/>
                  </a:lnTo>
                  <a:lnTo>
                    <a:pt x="358141" y="434935"/>
                  </a:lnTo>
                  <a:lnTo>
                    <a:pt x="360046" y="422544"/>
                  </a:lnTo>
                  <a:lnTo>
                    <a:pt x="361951" y="410472"/>
                  </a:lnTo>
                  <a:lnTo>
                    <a:pt x="364173" y="397763"/>
                  </a:lnTo>
                  <a:lnTo>
                    <a:pt x="366713" y="385691"/>
                  </a:lnTo>
                  <a:lnTo>
                    <a:pt x="369888" y="373936"/>
                  </a:lnTo>
                  <a:lnTo>
                    <a:pt x="373063" y="361863"/>
                  </a:lnTo>
                  <a:lnTo>
                    <a:pt x="376556" y="350108"/>
                  </a:lnTo>
                  <a:lnTo>
                    <a:pt x="380683" y="338671"/>
                  </a:lnTo>
                  <a:lnTo>
                    <a:pt x="384493" y="326916"/>
                  </a:lnTo>
                  <a:lnTo>
                    <a:pt x="388621" y="315796"/>
                  </a:lnTo>
                  <a:lnTo>
                    <a:pt x="393383" y="304359"/>
                  </a:lnTo>
                  <a:lnTo>
                    <a:pt x="398146" y="293239"/>
                  </a:lnTo>
                  <a:lnTo>
                    <a:pt x="403543" y="282755"/>
                  </a:lnTo>
                  <a:lnTo>
                    <a:pt x="408623" y="271636"/>
                  </a:lnTo>
                  <a:lnTo>
                    <a:pt x="414656" y="261151"/>
                  </a:lnTo>
                  <a:lnTo>
                    <a:pt x="420371" y="250667"/>
                  </a:lnTo>
                  <a:lnTo>
                    <a:pt x="426721" y="240183"/>
                  </a:lnTo>
                  <a:lnTo>
                    <a:pt x="432753" y="230017"/>
                  </a:lnTo>
                  <a:lnTo>
                    <a:pt x="439421" y="219850"/>
                  </a:lnTo>
                  <a:lnTo>
                    <a:pt x="446088" y="210001"/>
                  </a:lnTo>
                  <a:lnTo>
                    <a:pt x="453391" y="200153"/>
                  </a:lnTo>
                  <a:lnTo>
                    <a:pt x="460693" y="190939"/>
                  </a:lnTo>
                  <a:lnTo>
                    <a:pt x="467996" y="181408"/>
                  </a:lnTo>
                  <a:lnTo>
                    <a:pt x="475933" y="172195"/>
                  </a:lnTo>
                  <a:lnTo>
                    <a:pt x="483871" y="163299"/>
                  </a:lnTo>
                  <a:lnTo>
                    <a:pt x="491808" y="154403"/>
                  </a:lnTo>
                  <a:lnTo>
                    <a:pt x="500381" y="146143"/>
                  </a:lnTo>
                  <a:lnTo>
                    <a:pt x="508953" y="137565"/>
                  </a:lnTo>
                  <a:lnTo>
                    <a:pt x="517526" y="129305"/>
                  </a:lnTo>
                  <a:lnTo>
                    <a:pt x="526416" y="121680"/>
                  </a:lnTo>
                  <a:lnTo>
                    <a:pt x="535623" y="113738"/>
                  </a:lnTo>
                  <a:lnTo>
                    <a:pt x="545148" y="106113"/>
                  </a:lnTo>
                  <a:lnTo>
                    <a:pt x="554673" y="99123"/>
                  </a:lnTo>
                  <a:lnTo>
                    <a:pt x="564516" y="92134"/>
                  </a:lnTo>
                  <a:lnTo>
                    <a:pt x="574041" y="85462"/>
                  </a:lnTo>
                  <a:lnTo>
                    <a:pt x="584201" y="78473"/>
                  </a:lnTo>
                  <a:lnTo>
                    <a:pt x="594361" y="72119"/>
                  </a:lnTo>
                  <a:lnTo>
                    <a:pt x="604838" y="66082"/>
                  </a:lnTo>
                  <a:lnTo>
                    <a:pt x="615316" y="60046"/>
                  </a:lnTo>
                  <a:lnTo>
                    <a:pt x="625793" y="54645"/>
                  </a:lnTo>
                  <a:lnTo>
                    <a:pt x="636906" y="48926"/>
                  </a:lnTo>
                  <a:lnTo>
                    <a:pt x="647701" y="44161"/>
                  </a:lnTo>
                  <a:lnTo>
                    <a:pt x="658813" y="39395"/>
                  </a:lnTo>
                  <a:lnTo>
                    <a:pt x="670243" y="34630"/>
                  </a:lnTo>
                  <a:lnTo>
                    <a:pt x="681356" y="30182"/>
                  </a:lnTo>
                  <a:lnTo>
                    <a:pt x="693103" y="26052"/>
                  </a:lnTo>
                  <a:lnTo>
                    <a:pt x="704533" y="22239"/>
                  </a:lnTo>
                  <a:lnTo>
                    <a:pt x="716281" y="19062"/>
                  </a:lnTo>
                  <a:lnTo>
                    <a:pt x="728346" y="15568"/>
                  </a:lnTo>
                  <a:lnTo>
                    <a:pt x="740093" y="12708"/>
                  </a:lnTo>
                  <a:lnTo>
                    <a:pt x="752158" y="10167"/>
                  </a:lnTo>
                  <a:lnTo>
                    <a:pt x="764541" y="7625"/>
                  </a:lnTo>
                  <a:lnTo>
                    <a:pt x="776606" y="5719"/>
                  </a:lnTo>
                  <a:lnTo>
                    <a:pt x="788988" y="3813"/>
                  </a:lnTo>
                  <a:lnTo>
                    <a:pt x="801688" y="2542"/>
                  </a:lnTo>
                  <a:lnTo>
                    <a:pt x="814071" y="1271"/>
                  </a:lnTo>
                  <a:lnTo>
                    <a:pt x="826771" y="636"/>
                  </a:lnTo>
                  <a:lnTo>
                    <a:pt x="839471" y="0"/>
                  </a:lnTo>
                  <a:close/>
                </a:path>
              </a:pathLst>
            </a:custGeom>
            <a:solidFill>
              <a:srgbClr val="F7F7F7"/>
            </a:solidFill>
            <a:ln>
              <a:noFill/>
            </a:ln>
          </p:spPr>
          <p:txBody>
            <a:bodyPr anchor="ctr">
              <a:normAutofit fontScale="85000" lnSpcReduction="20000"/>
              <a:scene3d>
                <a:camera prst="orthographicFront"/>
                <a:lightRig rig="threePt" dir="t"/>
              </a:scene3d>
              <a:sp3d>
                <a:contourClr>
                  <a:srgbClr val="FFFFFF"/>
                </a:contourClr>
              </a:sp3d>
            </a:bodyPr>
            <a:lstStyle/>
            <a:p>
              <a:pPr algn="ctr" fontAlgn="base">
                <a:defRPr/>
              </a:pPr>
              <a:endParaRPr lang="zh-CN" altLang="en-US" sz="2400" strike="noStrike" noProof="1">
                <a:solidFill>
                  <a:srgbClr val="FFFFFF"/>
                </a:solidFill>
              </a:endParaRPr>
            </a:p>
          </p:txBody>
        </p:sp>
      </p:grpSp>
      <p:grpSp>
        <p:nvGrpSpPr>
          <p:cNvPr id="54287" name="组合 19"/>
          <p:cNvGrpSpPr/>
          <p:nvPr/>
        </p:nvGrpSpPr>
        <p:grpSpPr>
          <a:xfrm>
            <a:off x="7907338" y="798513"/>
            <a:ext cx="506412" cy="504825"/>
            <a:chOff x="1519237" y="1651743"/>
            <a:chExt cx="447675" cy="447675"/>
          </a:xfrm>
        </p:grpSpPr>
        <p:sp>
          <p:nvSpPr>
            <p:cNvPr id="21" name="椭圆 20"/>
            <p:cNvSpPr/>
            <p:nvPr/>
          </p:nvSpPr>
          <p:spPr>
            <a:xfrm>
              <a:off x="1519237" y="1651743"/>
              <a:ext cx="447675" cy="447675"/>
            </a:xfrm>
            <a:prstGeom prst="ellipse">
              <a:avLst/>
            </a:prstGeom>
            <a:solidFill>
              <a:schemeClr val="accent1">
                <a:lumMod val="50000"/>
              </a:schemeClr>
            </a:solidFill>
            <a:ln w="1905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lnSpc>
                  <a:spcPct val="80000"/>
                </a:lnSpc>
              </a:pPr>
              <a:endParaRPr lang="zh-CN" altLang="en-US" sz="2000">
                <a:solidFill>
                  <a:srgbClr val="FFFFFF"/>
                </a:solidFill>
                <a:latin typeface="Arial" panose="020B0604020202020204" pitchFamily="34" charset="0"/>
                <a:ea typeface="黑体" panose="02010609060101010101" charset="-122"/>
              </a:endParaRPr>
            </a:p>
          </p:txBody>
        </p:sp>
        <p:sp>
          <p:nvSpPr>
            <p:cNvPr id="22" name="KSO_Shape"/>
            <p:cNvSpPr/>
            <p:nvPr/>
          </p:nvSpPr>
          <p:spPr bwMode="auto">
            <a:xfrm>
              <a:off x="1621221" y="1704975"/>
              <a:ext cx="247650" cy="313481"/>
            </a:xfrm>
            <a:custGeom>
              <a:avLst/>
              <a:gdLst>
                <a:gd name="T0" fmla="*/ 508479 w 1679575"/>
                <a:gd name="T1" fmla="*/ 933537 h 2125662"/>
                <a:gd name="T2" fmla="*/ 645344 w 1679575"/>
                <a:gd name="T3" fmla="*/ 1004349 h 2125662"/>
                <a:gd name="T4" fmla="*/ 637947 w 1679575"/>
                <a:gd name="T5" fmla="*/ 1045870 h 2125662"/>
                <a:gd name="T6" fmla="*/ 629410 w 1679575"/>
                <a:gd name="T7" fmla="*/ 1095637 h 2125662"/>
                <a:gd name="T8" fmla="*/ 645913 w 1679575"/>
                <a:gd name="T9" fmla="*/ 1148533 h 2125662"/>
                <a:gd name="T10" fmla="*/ 923628 w 1679575"/>
                <a:gd name="T11" fmla="*/ 1679766 h 2125662"/>
                <a:gd name="T12" fmla="*/ 886068 w 1679575"/>
                <a:gd name="T13" fmla="*/ 1137442 h 2125662"/>
                <a:gd name="T14" fmla="*/ 896597 w 1679575"/>
                <a:gd name="T15" fmla="*/ 1083408 h 2125662"/>
                <a:gd name="T16" fmla="*/ 885214 w 1679575"/>
                <a:gd name="T17" fmla="*/ 1039044 h 2125662"/>
                <a:gd name="T18" fmla="*/ 917083 w 1679575"/>
                <a:gd name="T19" fmla="*/ 999799 h 2125662"/>
                <a:gd name="T20" fmla="*/ 1048543 w 1679575"/>
                <a:gd name="T21" fmla="*/ 927280 h 2125662"/>
                <a:gd name="T22" fmla="*/ 1168905 w 1679575"/>
                <a:gd name="T23" fmla="*/ 933822 h 2125662"/>
                <a:gd name="T24" fmla="*/ 1257397 w 1679575"/>
                <a:gd name="T25" fmla="*/ 1021128 h 2125662"/>
                <a:gd name="T26" fmla="*/ 1333655 w 1679575"/>
                <a:gd name="T27" fmla="*/ 1118957 h 2125662"/>
                <a:gd name="T28" fmla="*/ 1397392 w 1679575"/>
                <a:gd name="T29" fmla="*/ 1227592 h 2125662"/>
                <a:gd name="T30" fmla="*/ 1446903 w 1679575"/>
                <a:gd name="T31" fmla="*/ 1349025 h 2125662"/>
                <a:gd name="T32" fmla="*/ 1482186 w 1679575"/>
                <a:gd name="T33" fmla="*/ 1483540 h 2125662"/>
                <a:gd name="T34" fmla="*/ 1501820 w 1679575"/>
                <a:gd name="T35" fmla="*/ 1632274 h 2125662"/>
                <a:gd name="T36" fmla="*/ 1439790 w 1679575"/>
                <a:gd name="T37" fmla="*/ 1742331 h 2125662"/>
                <a:gd name="T38" fmla="*/ 1242601 w 1679575"/>
                <a:gd name="T39" fmla="*/ 1826794 h 2125662"/>
                <a:gd name="T40" fmla="*/ 1035738 w 1679575"/>
                <a:gd name="T41" fmla="*/ 1881112 h 2125662"/>
                <a:gd name="T42" fmla="*/ 822331 w 1679575"/>
                <a:gd name="T43" fmla="*/ 1904432 h 2125662"/>
                <a:gd name="T44" fmla="*/ 596403 w 1679575"/>
                <a:gd name="T45" fmla="*/ 1894194 h 2125662"/>
                <a:gd name="T46" fmla="*/ 373036 w 1679575"/>
                <a:gd name="T47" fmla="*/ 1847838 h 2125662"/>
                <a:gd name="T48" fmla="*/ 159344 w 1679575"/>
                <a:gd name="T49" fmla="*/ 1766788 h 2125662"/>
                <a:gd name="T50" fmla="*/ 0 w 1679575"/>
                <a:gd name="T51" fmla="*/ 1676354 h 2125662"/>
                <a:gd name="T52" fmla="*/ 15365 w 1679575"/>
                <a:gd name="T53" fmla="*/ 1518519 h 2125662"/>
                <a:gd name="T54" fmla="*/ 47234 w 1679575"/>
                <a:gd name="T55" fmla="*/ 1376611 h 2125662"/>
                <a:gd name="T56" fmla="*/ 94468 w 1679575"/>
                <a:gd name="T57" fmla="*/ 1249206 h 2125662"/>
                <a:gd name="T58" fmla="*/ 155930 w 1679575"/>
                <a:gd name="T59" fmla="*/ 1135735 h 2125662"/>
                <a:gd name="T60" fmla="*/ 230765 w 1679575"/>
                <a:gd name="T61" fmla="*/ 1035348 h 2125662"/>
                <a:gd name="T62" fmla="*/ 317835 w 1679575"/>
                <a:gd name="T63" fmla="*/ 946334 h 2125662"/>
                <a:gd name="T64" fmla="*/ 427669 w 1679575"/>
                <a:gd name="T65" fmla="*/ 860449 h 2125662"/>
                <a:gd name="T66" fmla="*/ 831848 w 1679575"/>
                <a:gd name="T67" fmla="*/ 5125 h 2125662"/>
                <a:gd name="T68" fmla="*/ 927152 w 1679575"/>
                <a:gd name="T69" fmla="*/ 31035 h 2125662"/>
                <a:gd name="T70" fmla="*/ 1013353 w 1679575"/>
                <a:gd name="T71" fmla="*/ 76590 h 2125662"/>
                <a:gd name="T72" fmla="*/ 1087035 w 1679575"/>
                <a:gd name="T73" fmla="*/ 138945 h 2125662"/>
                <a:gd name="T74" fmla="*/ 1145356 w 1679575"/>
                <a:gd name="T75" fmla="*/ 215250 h 2125662"/>
                <a:gd name="T76" fmla="*/ 1186607 w 1679575"/>
                <a:gd name="T77" fmla="*/ 303514 h 2125662"/>
                <a:gd name="T78" fmla="*/ 1207944 w 1679575"/>
                <a:gd name="T79" fmla="*/ 401174 h 2125662"/>
                <a:gd name="T80" fmla="*/ 1205383 w 1679575"/>
                <a:gd name="T81" fmla="*/ 513924 h 2125662"/>
                <a:gd name="T82" fmla="*/ 1172382 w 1679575"/>
                <a:gd name="T83" fmla="*/ 626673 h 2125662"/>
                <a:gd name="T84" fmla="*/ 1112924 w 1679575"/>
                <a:gd name="T85" fmla="*/ 725187 h 2125662"/>
                <a:gd name="T86" fmla="*/ 1030706 w 1679575"/>
                <a:gd name="T87" fmla="*/ 804625 h 2125662"/>
                <a:gd name="T88" fmla="*/ 915204 w 1679575"/>
                <a:gd name="T89" fmla="*/ 867264 h 2125662"/>
                <a:gd name="T90" fmla="*/ 837253 w 1679575"/>
                <a:gd name="T91" fmla="*/ 887764 h 2125662"/>
                <a:gd name="T92" fmla="*/ 753044 w 1679575"/>
                <a:gd name="T93" fmla="*/ 893458 h 2125662"/>
                <a:gd name="T94" fmla="*/ 658879 w 1679575"/>
                <a:gd name="T95" fmla="*/ 881215 h 2125662"/>
                <a:gd name="T96" fmla="*/ 572394 w 1679575"/>
                <a:gd name="T97" fmla="*/ 850180 h 2125662"/>
                <a:gd name="T98" fmla="*/ 494728 w 1679575"/>
                <a:gd name="T99" fmla="*/ 802917 h 2125662"/>
                <a:gd name="T100" fmla="*/ 424459 w 1679575"/>
                <a:gd name="T101" fmla="*/ 736576 h 2125662"/>
                <a:gd name="T102" fmla="*/ 366992 w 1679575"/>
                <a:gd name="T103" fmla="*/ 651159 h 2125662"/>
                <a:gd name="T104" fmla="*/ 330578 w 1679575"/>
                <a:gd name="T105" fmla="*/ 553500 h 2125662"/>
                <a:gd name="T106" fmla="*/ 317206 w 1679575"/>
                <a:gd name="T107" fmla="*/ 446729 h 2125662"/>
                <a:gd name="T108" fmla="*/ 328586 w 1679575"/>
                <a:gd name="T109" fmla="*/ 345653 h 2125662"/>
                <a:gd name="T110" fmla="*/ 361587 w 1679575"/>
                <a:gd name="T111" fmla="*/ 253403 h 2125662"/>
                <a:gd name="T112" fmla="*/ 412795 w 1679575"/>
                <a:gd name="T113" fmla="*/ 171118 h 2125662"/>
                <a:gd name="T114" fmla="*/ 479934 w 1679575"/>
                <a:gd name="T115" fmla="*/ 101931 h 2125662"/>
                <a:gd name="T116" fmla="*/ 560729 w 1679575"/>
                <a:gd name="T117" fmla="*/ 48972 h 2125662"/>
                <a:gd name="T118" fmla="*/ 652620 w 1679575"/>
                <a:gd name="T119" fmla="*/ 13952 h 2125662"/>
                <a:gd name="T120" fmla="*/ 752191 w 1679575"/>
                <a:gd name="T121" fmla="*/ 0 h 212566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679575" h="2125662">
                  <a:moveTo>
                    <a:pt x="481421" y="957262"/>
                  </a:moveTo>
                  <a:lnTo>
                    <a:pt x="484914" y="961070"/>
                  </a:lnTo>
                  <a:lnTo>
                    <a:pt x="490948" y="968686"/>
                  </a:lnTo>
                  <a:lnTo>
                    <a:pt x="497299" y="975667"/>
                  </a:lnTo>
                  <a:lnTo>
                    <a:pt x="510319" y="990264"/>
                  </a:lnTo>
                  <a:lnTo>
                    <a:pt x="523657" y="1003909"/>
                  </a:lnTo>
                  <a:lnTo>
                    <a:pt x="537947" y="1017237"/>
                  </a:lnTo>
                  <a:lnTo>
                    <a:pt x="552237" y="1029613"/>
                  </a:lnTo>
                  <a:lnTo>
                    <a:pt x="567480" y="1041671"/>
                  </a:lnTo>
                  <a:lnTo>
                    <a:pt x="583040" y="1053095"/>
                  </a:lnTo>
                  <a:lnTo>
                    <a:pt x="598601" y="1063884"/>
                  </a:lnTo>
                  <a:lnTo>
                    <a:pt x="615114" y="1074039"/>
                  </a:lnTo>
                  <a:lnTo>
                    <a:pt x="631627" y="1083558"/>
                  </a:lnTo>
                  <a:lnTo>
                    <a:pt x="649093" y="1092126"/>
                  </a:lnTo>
                  <a:lnTo>
                    <a:pt x="666241" y="1100377"/>
                  </a:lnTo>
                  <a:lnTo>
                    <a:pt x="684025" y="1107993"/>
                  </a:lnTo>
                  <a:lnTo>
                    <a:pt x="701808" y="1114657"/>
                  </a:lnTo>
                  <a:lnTo>
                    <a:pt x="720226" y="1120686"/>
                  </a:lnTo>
                  <a:lnTo>
                    <a:pt x="738645" y="1125763"/>
                  </a:lnTo>
                  <a:lnTo>
                    <a:pt x="734517" y="1130840"/>
                  </a:lnTo>
                  <a:lnTo>
                    <a:pt x="730706" y="1135283"/>
                  </a:lnTo>
                  <a:lnTo>
                    <a:pt x="727213" y="1140043"/>
                  </a:lnTo>
                  <a:lnTo>
                    <a:pt x="723402" y="1145437"/>
                  </a:lnTo>
                  <a:lnTo>
                    <a:pt x="720544" y="1150515"/>
                  </a:lnTo>
                  <a:lnTo>
                    <a:pt x="717368" y="1155909"/>
                  </a:lnTo>
                  <a:lnTo>
                    <a:pt x="714510" y="1161304"/>
                  </a:lnTo>
                  <a:lnTo>
                    <a:pt x="711970" y="1167016"/>
                  </a:lnTo>
                  <a:lnTo>
                    <a:pt x="710064" y="1172410"/>
                  </a:lnTo>
                  <a:lnTo>
                    <a:pt x="708159" y="1178439"/>
                  </a:lnTo>
                  <a:lnTo>
                    <a:pt x="706254" y="1184151"/>
                  </a:lnTo>
                  <a:lnTo>
                    <a:pt x="704983" y="1190498"/>
                  </a:lnTo>
                  <a:lnTo>
                    <a:pt x="704031" y="1196210"/>
                  </a:lnTo>
                  <a:lnTo>
                    <a:pt x="702761" y="1202556"/>
                  </a:lnTo>
                  <a:lnTo>
                    <a:pt x="702443" y="1208903"/>
                  </a:lnTo>
                  <a:lnTo>
                    <a:pt x="702125" y="1215249"/>
                  </a:lnTo>
                  <a:lnTo>
                    <a:pt x="702443" y="1222548"/>
                  </a:lnTo>
                  <a:lnTo>
                    <a:pt x="703078" y="1229529"/>
                  </a:lnTo>
                  <a:lnTo>
                    <a:pt x="704348" y="1236510"/>
                  </a:lnTo>
                  <a:lnTo>
                    <a:pt x="705619" y="1243174"/>
                  </a:lnTo>
                  <a:lnTo>
                    <a:pt x="707206" y="1249838"/>
                  </a:lnTo>
                  <a:lnTo>
                    <a:pt x="709112" y="1256819"/>
                  </a:lnTo>
                  <a:lnTo>
                    <a:pt x="711652" y="1263166"/>
                  </a:lnTo>
                  <a:lnTo>
                    <a:pt x="714193" y="1269512"/>
                  </a:lnTo>
                  <a:lnTo>
                    <a:pt x="717686" y="1275542"/>
                  </a:lnTo>
                  <a:lnTo>
                    <a:pt x="720861" y="1281571"/>
                  </a:lnTo>
                  <a:lnTo>
                    <a:pt x="724355" y="1287283"/>
                  </a:lnTo>
                  <a:lnTo>
                    <a:pt x="728483" y="1292995"/>
                  </a:lnTo>
                  <a:lnTo>
                    <a:pt x="732611" y="1298389"/>
                  </a:lnTo>
                  <a:lnTo>
                    <a:pt x="737057" y="1303784"/>
                  </a:lnTo>
                  <a:lnTo>
                    <a:pt x="742138" y="1308861"/>
                  </a:lnTo>
                  <a:lnTo>
                    <a:pt x="746901" y="1313304"/>
                  </a:lnTo>
                  <a:lnTo>
                    <a:pt x="672275" y="1874339"/>
                  </a:lnTo>
                  <a:lnTo>
                    <a:pt x="854237" y="2050773"/>
                  </a:lnTo>
                  <a:lnTo>
                    <a:pt x="1030800" y="1874339"/>
                  </a:lnTo>
                  <a:lnTo>
                    <a:pt x="956173" y="1313304"/>
                  </a:lnTo>
                  <a:lnTo>
                    <a:pt x="961572" y="1308544"/>
                  </a:lnTo>
                  <a:lnTo>
                    <a:pt x="966018" y="1303466"/>
                  </a:lnTo>
                  <a:lnTo>
                    <a:pt x="970781" y="1298072"/>
                  </a:lnTo>
                  <a:lnTo>
                    <a:pt x="974910" y="1292995"/>
                  </a:lnTo>
                  <a:lnTo>
                    <a:pt x="978720" y="1286965"/>
                  </a:lnTo>
                  <a:lnTo>
                    <a:pt x="982531" y="1281571"/>
                  </a:lnTo>
                  <a:lnTo>
                    <a:pt x="986024" y="1275224"/>
                  </a:lnTo>
                  <a:lnTo>
                    <a:pt x="988882" y="1269195"/>
                  </a:lnTo>
                  <a:lnTo>
                    <a:pt x="991423" y="1262849"/>
                  </a:lnTo>
                  <a:lnTo>
                    <a:pt x="994281" y="1256502"/>
                  </a:lnTo>
                  <a:lnTo>
                    <a:pt x="996186" y="1249838"/>
                  </a:lnTo>
                  <a:lnTo>
                    <a:pt x="997774" y="1243174"/>
                  </a:lnTo>
                  <a:lnTo>
                    <a:pt x="999044" y="1236510"/>
                  </a:lnTo>
                  <a:lnTo>
                    <a:pt x="999997" y="1229212"/>
                  </a:lnTo>
                  <a:lnTo>
                    <a:pt x="1000632" y="1222548"/>
                  </a:lnTo>
                  <a:lnTo>
                    <a:pt x="1000632" y="1215249"/>
                  </a:lnTo>
                  <a:lnTo>
                    <a:pt x="1000632" y="1208903"/>
                  </a:lnTo>
                  <a:lnTo>
                    <a:pt x="1000314" y="1203191"/>
                  </a:lnTo>
                  <a:lnTo>
                    <a:pt x="999679" y="1197479"/>
                  </a:lnTo>
                  <a:lnTo>
                    <a:pt x="998727" y="1191767"/>
                  </a:lnTo>
                  <a:lnTo>
                    <a:pt x="997456" y="1186055"/>
                  </a:lnTo>
                  <a:lnTo>
                    <a:pt x="996186" y="1180661"/>
                  </a:lnTo>
                  <a:lnTo>
                    <a:pt x="994598" y="1175266"/>
                  </a:lnTo>
                  <a:lnTo>
                    <a:pt x="992375" y="1169872"/>
                  </a:lnTo>
                  <a:lnTo>
                    <a:pt x="990152" y="1164794"/>
                  </a:lnTo>
                  <a:lnTo>
                    <a:pt x="987929" y="1159400"/>
                  </a:lnTo>
                  <a:lnTo>
                    <a:pt x="985389" y="1154640"/>
                  </a:lnTo>
                  <a:lnTo>
                    <a:pt x="982849" y="1149563"/>
                  </a:lnTo>
                  <a:lnTo>
                    <a:pt x="979355" y="1144803"/>
                  </a:lnTo>
                  <a:lnTo>
                    <a:pt x="976497" y="1139725"/>
                  </a:lnTo>
                  <a:lnTo>
                    <a:pt x="973004" y="1135283"/>
                  </a:lnTo>
                  <a:lnTo>
                    <a:pt x="969829" y="1130840"/>
                  </a:lnTo>
                  <a:lnTo>
                    <a:pt x="987612" y="1126398"/>
                  </a:lnTo>
                  <a:lnTo>
                    <a:pt x="1005713" y="1121320"/>
                  </a:lnTo>
                  <a:lnTo>
                    <a:pt x="1023496" y="1115609"/>
                  </a:lnTo>
                  <a:lnTo>
                    <a:pt x="1041280" y="1109262"/>
                  </a:lnTo>
                  <a:lnTo>
                    <a:pt x="1058428" y="1101963"/>
                  </a:lnTo>
                  <a:lnTo>
                    <a:pt x="1075576" y="1094665"/>
                  </a:lnTo>
                  <a:lnTo>
                    <a:pt x="1092089" y="1086097"/>
                  </a:lnTo>
                  <a:lnTo>
                    <a:pt x="1108602" y="1076895"/>
                  </a:lnTo>
                  <a:lnTo>
                    <a:pt x="1124480" y="1067375"/>
                  </a:lnTo>
                  <a:lnTo>
                    <a:pt x="1140041" y="1056903"/>
                  </a:lnTo>
                  <a:lnTo>
                    <a:pt x="1155601" y="1046114"/>
                  </a:lnTo>
                  <a:lnTo>
                    <a:pt x="1170209" y="1034690"/>
                  </a:lnTo>
                  <a:lnTo>
                    <a:pt x="1184817" y="1022632"/>
                  </a:lnTo>
                  <a:lnTo>
                    <a:pt x="1198472" y="1009938"/>
                  </a:lnTo>
                  <a:lnTo>
                    <a:pt x="1211809" y="996928"/>
                  </a:lnTo>
                  <a:lnTo>
                    <a:pt x="1225147" y="983283"/>
                  </a:lnTo>
                  <a:lnTo>
                    <a:pt x="1228640" y="979792"/>
                  </a:lnTo>
                  <a:lnTo>
                    <a:pt x="1232451" y="982966"/>
                  </a:lnTo>
                  <a:lnTo>
                    <a:pt x="1257220" y="1002005"/>
                  </a:lnTo>
                  <a:lnTo>
                    <a:pt x="1281037" y="1021680"/>
                  </a:lnTo>
                  <a:lnTo>
                    <a:pt x="1304537" y="1041989"/>
                  </a:lnTo>
                  <a:lnTo>
                    <a:pt x="1316604" y="1052143"/>
                  </a:lnTo>
                  <a:lnTo>
                    <a:pt x="1327719" y="1062615"/>
                  </a:lnTo>
                  <a:lnTo>
                    <a:pt x="1338833" y="1073404"/>
                  </a:lnTo>
                  <a:lnTo>
                    <a:pt x="1349948" y="1084193"/>
                  </a:lnTo>
                  <a:lnTo>
                    <a:pt x="1361062" y="1094982"/>
                  </a:lnTo>
                  <a:lnTo>
                    <a:pt x="1371860" y="1105771"/>
                  </a:lnTo>
                  <a:lnTo>
                    <a:pt x="1382339" y="1116561"/>
                  </a:lnTo>
                  <a:lnTo>
                    <a:pt x="1392818" y="1127984"/>
                  </a:lnTo>
                  <a:lnTo>
                    <a:pt x="1403298" y="1139408"/>
                  </a:lnTo>
                  <a:lnTo>
                    <a:pt x="1413460" y="1150832"/>
                  </a:lnTo>
                  <a:lnTo>
                    <a:pt x="1423304" y="1162573"/>
                  </a:lnTo>
                  <a:lnTo>
                    <a:pt x="1433149" y="1174314"/>
                  </a:lnTo>
                  <a:lnTo>
                    <a:pt x="1442675" y="1186373"/>
                  </a:lnTo>
                  <a:lnTo>
                    <a:pt x="1452202" y="1198748"/>
                  </a:lnTo>
                  <a:lnTo>
                    <a:pt x="1461411" y="1210807"/>
                  </a:lnTo>
                  <a:lnTo>
                    <a:pt x="1470621" y="1223183"/>
                  </a:lnTo>
                  <a:lnTo>
                    <a:pt x="1479830" y="1235876"/>
                  </a:lnTo>
                  <a:lnTo>
                    <a:pt x="1488404" y="1248569"/>
                  </a:lnTo>
                  <a:lnTo>
                    <a:pt x="1496978" y="1261262"/>
                  </a:lnTo>
                  <a:lnTo>
                    <a:pt x="1505552" y="1274272"/>
                  </a:lnTo>
                  <a:lnTo>
                    <a:pt x="1513809" y="1287600"/>
                  </a:lnTo>
                  <a:lnTo>
                    <a:pt x="1521748" y="1300611"/>
                  </a:lnTo>
                  <a:lnTo>
                    <a:pt x="1529687" y="1314573"/>
                  </a:lnTo>
                  <a:lnTo>
                    <a:pt x="1537308" y="1328218"/>
                  </a:lnTo>
                  <a:lnTo>
                    <a:pt x="1544930" y="1341863"/>
                  </a:lnTo>
                  <a:lnTo>
                    <a:pt x="1552234" y="1355826"/>
                  </a:lnTo>
                  <a:lnTo>
                    <a:pt x="1559537" y="1369788"/>
                  </a:lnTo>
                  <a:lnTo>
                    <a:pt x="1566206" y="1384385"/>
                  </a:lnTo>
                  <a:lnTo>
                    <a:pt x="1573193" y="1398982"/>
                  </a:lnTo>
                  <a:lnTo>
                    <a:pt x="1579544" y="1413579"/>
                  </a:lnTo>
                  <a:lnTo>
                    <a:pt x="1586213" y="1428176"/>
                  </a:lnTo>
                  <a:lnTo>
                    <a:pt x="1592246" y="1443725"/>
                  </a:lnTo>
                  <a:lnTo>
                    <a:pt x="1598280" y="1458640"/>
                  </a:lnTo>
                  <a:lnTo>
                    <a:pt x="1603996" y="1473871"/>
                  </a:lnTo>
                  <a:lnTo>
                    <a:pt x="1609712" y="1489738"/>
                  </a:lnTo>
                  <a:lnTo>
                    <a:pt x="1614793" y="1505287"/>
                  </a:lnTo>
                  <a:lnTo>
                    <a:pt x="1620191" y="1521153"/>
                  </a:lnTo>
                  <a:lnTo>
                    <a:pt x="1624955" y="1537337"/>
                  </a:lnTo>
                  <a:lnTo>
                    <a:pt x="1630036" y="1553521"/>
                  </a:lnTo>
                  <a:lnTo>
                    <a:pt x="1634482" y="1570339"/>
                  </a:lnTo>
                  <a:lnTo>
                    <a:pt x="1638610" y="1586840"/>
                  </a:lnTo>
                  <a:lnTo>
                    <a:pt x="1643056" y="1603976"/>
                  </a:lnTo>
                  <a:lnTo>
                    <a:pt x="1646867" y="1620794"/>
                  </a:lnTo>
                  <a:lnTo>
                    <a:pt x="1650677" y="1637930"/>
                  </a:lnTo>
                  <a:lnTo>
                    <a:pt x="1654170" y="1655383"/>
                  </a:lnTo>
                  <a:lnTo>
                    <a:pt x="1657664" y="1673153"/>
                  </a:lnTo>
                  <a:lnTo>
                    <a:pt x="1660522" y="1690923"/>
                  </a:lnTo>
                  <a:lnTo>
                    <a:pt x="1663697" y="1709011"/>
                  </a:lnTo>
                  <a:lnTo>
                    <a:pt x="1666238" y="1727099"/>
                  </a:lnTo>
                  <a:lnTo>
                    <a:pt x="1668461" y="1745821"/>
                  </a:lnTo>
                  <a:lnTo>
                    <a:pt x="1670684" y="1764226"/>
                  </a:lnTo>
                  <a:lnTo>
                    <a:pt x="1672589" y="1783266"/>
                  </a:lnTo>
                  <a:lnTo>
                    <a:pt x="1674177" y="1802305"/>
                  </a:lnTo>
                  <a:lnTo>
                    <a:pt x="1676082" y="1821345"/>
                  </a:lnTo>
                  <a:lnTo>
                    <a:pt x="1677352" y="1841019"/>
                  </a:lnTo>
                  <a:lnTo>
                    <a:pt x="1678305" y="1860694"/>
                  </a:lnTo>
                  <a:lnTo>
                    <a:pt x="1679258" y="1880368"/>
                  </a:lnTo>
                  <a:lnTo>
                    <a:pt x="1679575" y="1900677"/>
                  </a:lnTo>
                  <a:lnTo>
                    <a:pt x="1679575" y="1903850"/>
                  </a:lnTo>
                  <a:lnTo>
                    <a:pt x="1677035" y="1905437"/>
                  </a:lnTo>
                  <a:lnTo>
                    <a:pt x="1653853" y="1918765"/>
                  </a:lnTo>
                  <a:lnTo>
                    <a:pt x="1630353" y="1931775"/>
                  </a:lnTo>
                  <a:lnTo>
                    <a:pt x="1606854" y="1944151"/>
                  </a:lnTo>
                  <a:lnTo>
                    <a:pt x="1583037" y="1956209"/>
                  </a:lnTo>
                  <a:lnTo>
                    <a:pt x="1558902" y="1967950"/>
                  </a:lnTo>
                  <a:lnTo>
                    <a:pt x="1534768" y="1979374"/>
                  </a:lnTo>
                  <a:lnTo>
                    <a:pt x="1510316" y="1990163"/>
                  </a:lnTo>
                  <a:lnTo>
                    <a:pt x="1485864" y="2000635"/>
                  </a:lnTo>
                  <a:lnTo>
                    <a:pt x="1461411" y="2010790"/>
                  </a:lnTo>
                  <a:lnTo>
                    <a:pt x="1436642" y="2020627"/>
                  </a:lnTo>
                  <a:lnTo>
                    <a:pt x="1411872" y="2029512"/>
                  </a:lnTo>
                  <a:lnTo>
                    <a:pt x="1386785" y="2038397"/>
                  </a:lnTo>
                  <a:lnTo>
                    <a:pt x="1361380" y="2046965"/>
                  </a:lnTo>
                  <a:lnTo>
                    <a:pt x="1335975" y="2054581"/>
                  </a:lnTo>
                  <a:lnTo>
                    <a:pt x="1310570" y="2062514"/>
                  </a:lnTo>
                  <a:lnTo>
                    <a:pt x="1285166" y="2069495"/>
                  </a:lnTo>
                  <a:lnTo>
                    <a:pt x="1259443" y="2076159"/>
                  </a:lnTo>
                  <a:lnTo>
                    <a:pt x="1233403" y="2082506"/>
                  </a:lnTo>
                  <a:lnTo>
                    <a:pt x="1207681" y="2088535"/>
                  </a:lnTo>
                  <a:lnTo>
                    <a:pt x="1181959" y="2093929"/>
                  </a:lnTo>
                  <a:lnTo>
                    <a:pt x="1155919" y="2099007"/>
                  </a:lnTo>
                  <a:lnTo>
                    <a:pt x="1129561" y="2103767"/>
                  </a:lnTo>
                  <a:lnTo>
                    <a:pt x="1103204" y="2107892"/>
                  </a:lnTo>
                  <a:lnTo>
                    <a:pt x="1077164" y="2111382"/>
                  </a:lnTo>
                  <a:lnTo>
                    <a:pt x="1050806" y="2114873"/>
                  </a:lnTo>
                  <a:lnTo>
                    <a:pt x="1024131" y="2117729"/>
                  </a:lnTo>
                  <a:lnTo>
                    <a:pt x="997774" y="2119950"/>
                  </a:lnTo>
                  <a:lnTo>
                    <a:pt x="971099" y="2121854"/>
                  </a:lnTo>
                  <a:lnTo>
                    <a:pt x="944424" y="2123441"/>
                  </a:lnTo>
                  <a:lnTo>
                    <a:pt x="917749" y="2125028"/>
                  </a:lnTo>
                  <a:lnTo>
                    <a:pt x="891074" y="2125662"/>
                  </a:lnTo>
                  <a:lnTo>
                    <a:pt x="864399" y="2125662"/>
                  </a:lnTo>
                  <a:lnTo>
                    <a:pt x="835818" y="2125662"/>
                  </a:lnTo>
                  <a:lnTo>
                    <a:pt x="807238" y="2124710"/>
                  </a:lnTo>
                  <a:lnTo>
                    <a:pt x="778657" y="2123124"/>
                  </a:lnTo>
                  <a:lnTo>
                    <a:pt x="750395" y="2121537"/>
                  </a:lnTo>
                  <a:lnTo>
                    <a:pt x="722132" y="2119316"/>
                  </a:lnTo>
                  <a:lnTo>
                    <a:pt x="693869" y="2116777"/>
                  </a:lnTo>
                  <a:lnTo>
                    <a:pt x="665606" y="2113604"/>
                  </a:lnTo>
                  <a:lnTo>
                    <a:pt x="637661" y="2109478"/>
                  </a:lnTo>
                  <a:lnTo>
                    <a:pt x="609398" y="2105353"/>
                  </a:lnTo>
                  <a:lnTo>
                    <a:pt x="581453" y="2100593"/>
                  </a:lnTo>
                  <a:lnTo>
                    <a:pt x="553825" y="2095199"/>
                  </a:lnTo>
                  <a:lnTo>
                    <a:pt x="525880" y="2089487"/>
                  </a:lnTo>
                  <a:lnTo>
                    <a:pt x="498252" y="2083458"/>
                  </a:lnTo>
                  <a:lnTo>
                    <a:pt x="470624" y="2076476"/>
                  </a:lnTo>
                  <a:lnTo>
                    <a:pt x="443314" y="2069495"/>
                  </a:lnTo>
                  <a:lnTo>
                    <a:pt x="416321" y="2061879"/>
                  </a:lnTo>
                  <a:lnTo>
                    <a:pt x="389011" y="2053629"/>
                  </a:lnTo>
                  <a:lnTo>
                    <a:pt x="362019" y="2045378"/>
                  </a:lnTo>
                  <a:lnTo>
                    <a:pt x="335343" y="2036176"/>
                  </a:lnTo>
                  <a:lnTo>
                    <a:pt x="308668" y="2026656"/>
                  </a:lnTo>
                  <a:lnTo>
                    <a:pt x="282311" y="2016502"/>
                  </a:lnTo>
                  <a:lnTo>
                    <a:pt x="255953" y="2006030"/>
                  </a:lnTo>
                  <a:lnTo>
                    <a:pt x="229913" y="1994923"/>
                  </a:lnTo>
                  <a:lnTo>
                    <a:pt x="203556" y="1983499"/>
                  </a:lnTo>
                  <a:lnTo>
                    <a:pt x="177833" y="1971441"/>
                  </a:lnTo>
                  <a:lnTo>
                    <a:pt x="152429" y="1959065"/>
                  </a:lnTo>
                  <a:lnTo>
                    <a:pt x="127024" y="1946372"/>
                  </a:lnTo>
                  <a:lnTo>
                    <a:pt x="101619" y="1933044"/>
                  </a:lnTo>
                  <a:lnTo>
                    <a:pt x="76532" y="1919399"/>
                  </a:lnTo>
                  <a:lnTo>
                    <a:pt x="51762" y="1905437"/>
                  </a:lnTo>
                  <a:lnTo>
                    <a:pt x="27310" y="1890523"/>
                  </a:lnTo>
                  <a:lnTo>
                    <a:pt x="2858" y="1875291"/>
                  </a:lnTo>
                  <a:lnTo>
                    <a:pt x="0" y="1888301"/>
                  </a:lnTo>
                  <a:lnTo>
                    <a:pt x="0" y="1870531"/>
                  </a:lnTo>
                  <a:lnTo>
                    <a:pt x="952" y="1850222"/>
                  </a:lnTo>
                  <a:lnTo>
                    <a:pt x="2223" y="1829913"/>
                  </a:lnTo>
                  <a:lnTo>
                    <a:pt x="3493" y="1809604"/>
                  </a:lnTo>
                  <a:lnTo>
                    <a:pt x="5398" y="1790247"/>
                  </a:lnTo>
                  <a:lnTo>
                    <a:pt x="6986" y="1770573"/>
                  </a:lnTo>
                  <a:lnTo>
                    <a:pt x="9209" y="1750898"/>
                  </a:lnTo>
                  <a:lnTo>
                    <a:pt x="11749" y="1732176"/>
                  </a:lnTo>
                  <a:lnTo>
                    <a:pt x="14290" y="1713136"/>
                  </a:lnTo>
                  <a:lnTo>
                    <a:pt x="17148" y="1694414"/>
                  </a:lnTo>
                  <a:lnTo>
                    <a:pt x="20006" y="1676009"/>
                  </a:lnTo>
                  <a:lnTo>
                    <a:pt x="23499" y="1657604"/>
                  </a:lnTo>
                  <a:lnTo>
                    <a:pt x="26992" y="1639834"/>
                  </a:lnTo>
                  <a:lnTo>
                    <a:pt x="30486" y="1621746"/>
                  </a:lnTo>
                  <a:lnTo>
                    <a:pt x="34931" y="1604293"/>
                  </a:lnTo>
                  <a:lnTo>
                    <a:pt x="38742" y="1586840"/>
                  </a:lnTo>
                  <a:lnTo>
                    <a:pt x="43188" y="1569704"/>
                  </a:lnTo>
                  <a:lnTo>
                    <a:pt x="47951" y="1552569"/>
                  </a:lnTo>
                  <a:lnTo>
                    <a:pt x="52715" y="1536068"/>
                  </a:lnTo>
                  <a:lnTo>
                    <a:pt x="57796" y="1519249"/>
                  </a:lnTo>
                  <a:lnTo>
                    <a:pt x="62877" y="1503066"/>
                  </a:lnTo>
                  <a:lnTo>
                    <a:pt x="68593" y="1486564"/>
                  </a:lnTo>
                  <a:lnTo>
                    <a:pt x="73991" y="1470698"/>
                  </a:lnTo>
                  <a:lnTo>
                    <a:pt x="80025" y="1455149"/>
                  </a:lnTo>
                  <a:lnTo>
                    <a:pt x="86059" y="1439283"/>
                  </a:lnTo>
                  <a:lnTo>
                    <a:pt x="92410" y="1424051"/>
                  </a:lnTo>
                  <a:lnTo>
                    <a:pt x="98761" y="1409137"/>
                  </a:lnTo>
                  <a:lnTo>
                    <a:pt x="105430" y="1393905"/>
                  </a:lnTo>
                  <a:lnTo>
                    <a:pt x="112098" y="1378990"/>
                  </a:lnTo>
                  <a:lnTo>
                    <a:pt x="119402" y="1364393"/>
                  </a:lnTo>
                  <a:lnTo>
                    <a:pt x="126706" y="1350114"/>
                  </a:lnTo>
                  <a:lnTo>
                    <a:pt x="134010" y="1335834"/>
                  </a:lnTo>
                  <a:lnTo>
                    <a:pt x="141632" y="1321871"/>
                  </a:lnTo>
                  <a:lnTo>
                    <a:pt x="149571" y="1307909"/>
                  </a:lnTo>
                  <a:lnTo>
                    <a:pt x="157510" y="1294264"/>
                  </a:lnTo>
                  <a:lnTo>
                    <a:pt x="165766" y="1280936"/>
                  </a:lnTo>
                  <a:lnTo>
                    <a:pt x="174023" y="1267291"/>
                  </a:lnTo>
                  <a:lnTo>
                    <a:pt x="182597" y="1253963"/>
                  </a:lnTo>
                  <a:lnTo>
                    <a:pt x="191171" y="1241270"/>
                  </a:lnTo>
                  <a:lnTo>
                    <a:pt x="200380" y="1228260"/>
                  </a:lnTo>
                  <a:lnTo>
                    <a:pt x="209589" y="1215884"/>
                  </a:lnTo>
                  <a:lnTo>
                    <a:pt x="218799" y="1203191"/>
                  </a:lnTo>
                  <a:lnTo>
                    <a:pt x="228008" y="1191133"/>
                  </a:lnTo>
                  <a:lnTo>
                    <a:pt x="237852" y="1178757"/>
                  </a:lnTo>
                  <a:lnTo>
                    <a:pt x="247697" y="1167016"/>
                  </a:lnTo>
                  <a:lnTo>
                    <a:pt x="257541" y="1155275"/>
                  </a:lnTo>
                  <a:lnTo>
                    <a:pt x="267703" y="1143533"/>
                  </a:lnTo>
                  <a:lnTo>
                    <a:pt x="278182" y="1132110"/>
                  </a:lnTo>
                  <a:lnTo>
                    <a:pt x="288662" y="1120686"/>
                  </a:lnTo>
                  <a:lnTo>
                    <a:pt x="298824" y="1109579"/>
                  </a:lnTo>
                  <a:lnTo>
                    <a:pt x="309938" y="1098473"/>
                  </a:lnTo>
                  <a:lnTo>
                    <a:pt x="320735" y="1087684"/>
                  </a:lnTo>
                  <a:lnTo>
                    <a:pt x="331850" y="1076895"/>
                  </a:lnTo>
                  <a:lnTo>
                    <a:pt x="343282" y="1066423"/>
                  </a:lnTo>
                  <a:lnTo>
                    <a:pt x="354715" y="1055951"/>
                  </a:lnTo>
                  <a:lnTo>
                    <a:pt x="366147" y="1045797"/>
                  </a:lnTo>
                  <a:lnTo>
                    <a:pt x="377897" y="1035642"/>
                  </a:lnTo>
                  <a:lnTo>
                    <a:pt x="389964" y="1025805"/>
                  </a:lnTo>
                  <a:lnTo>
                    <a:pt x="401714" y="1015968"/>
                  </a:lnTo>
                  <a:lnTo>
                    <a:pt x="414099" y="1006448"/>
                  </a:lnTo>
                  <a:lnTo>
                    <a:pt x="426801" y="996928"/>
                  </a:lnTo>
                  <a:lnTo>
                    <a:pt x="439186" y="987408"/>
                  </a:lnTo>
                  <a:lnTo>
                    <a:pt x="451571" y="977888"/>
                  </a:lnTo>
                  <a:lnTo>
                    <a:pt x="477293" y="960118"/>
                  </a:lnTo>
                  <a:lnTo>
                    <a:pt x="481421" y="957262"/>
                  </a:lnTo>
                  <a:close/>
                  <a:moveTo>
                    <a:pt x="839471" y="0"/>
                  </a:moveTo>
                  <a:lnTo>
                    <a:pt x="852171" y="0"/>
                  </a:lnTo>
                  <a:lnTo>
                    <a:pt x="865506" y="0"/>
                  </a:lnTo>
                  <a:lnTo>
                    <a:pt x="878206" y="636"/>
                  </a:lnTo>
                  <a:lnTo>
                    <a:pt x="890906" y="1271"/>
                  </a:lnTo>
                  <a:lnTo>
                    <a:pt x="903288" y="2542"/>
                  </a:lnTo>
                  <a:lnTo>
                    <a:pt x="915988" y="3813"/>
                  </a:lnTo>
                  <a:lnTo>
                    <a:pt x="928371" y="5719"/>
                  </a:lnTo>
                  <a:lnTo>
                    <a:pt x="940436" y="7943"/>
                  </a:lnTo>
                  <a:lnTo>
                    <a:pt x="952818" y="10167"/>
                  </a:lnTo>
                  <a:lnTo>
                    <a:pt x="964883" y="12708"/>
                  </a:lnTo>
                  <a:lnTo>
                    <a:pt x="976631" y="15568"/>
                  </a:lnTo>
                  <a:lnTo>
                    <a:pt x="988696" y="19062"/>
                  </a:lnTo>
                  <a:lnTo>
                    <a:pt x="1000443" y="22239"/>
                  </a:lnTo>
                  <a:lnTo>
                    <a:pt x="1011873" y="26052"/>
                  </a:lnTo>
                  <a:lnTo>
                    <a:pt x="1023621" y="30182"/>
                  </a:lnTo>
                  <a:lnTo>
                    <a:pt x="1034733" y="34630"/>
                  </a:lnTo>
                  <a:lnTo>
                    <a:pt x="1046163" y="39395"/>
                  </a:lnTo>
                  <a:lnTo>
                    <a:pt x="1057276" y="44161"/>
                  </a:lnTo>
                  <a:lnTo>
                    <a:pt x="1068388" y="48926"/>
                  </a:lnTo>
                  <a:lnTo>
                    <a:pt x="1079183" y="54645"/>
                  </a:lnTo>
                  <a:lnTo>
                    <a:pt x="1089661" y="60046"/>
                  </a:lnTo>
                  <a:lnTo>
                    <a:pt x="1100456" y="66082"/>
                  </a:lnTo>
                  <a:lnTo>
                    <a:pt x="1110616" y="72119"/>
                  </a:lnTo>
                  <a:lnTo>
                    <a:pt x="1120776" y="78790"/>
                  </a:lnTo>
                  <a:lnTo>
                    <a:pt x="1130936" y="85462"/>
                  </a:lnTo>
                  <a:lnTo>
                    <a:pt x="1140461" y="92134"/>
                  </a:lnTo>
                  <a:lnTo>
                    <a:pt x="1150303" y="99123"/>
                  </a:lnTo>
                  <a:lnTo>
                    <a:pt x="1159828" y="106430"/>
                  </a:lnTo>
                  <a:lnTo>
                    <a:pt x="1169353" y="114055"/>
                  </a:lnTo>
                  <a:lnTo>
                    <a:pt x="1178561" y="121680"/>
                  </a:lnTo>
                  <a:lnTo>
                    <a:pt x="1187133" y="129623"/>
                  </a:lnTo>
                  <a:lnTo>
                    <a:pt x="1196023" y="137883"/>
                  </a:lnTo>
                  <a:lnTo>
                    <a:pt x="1204596" y="146143"/>
                  </a:lnTo>
                  <a:lnTo>
                    <a:pt x="1213168" y="155039"/>
                  </a:lnTo>
                  <a:lnTo>
                    <a:pt x="1221106" y="163299"/>
                  </a:lnTo>
                  <a:lnTo>
                    <a:pt x="1229043" y="172513"/>
                  </a:lnTo>
                  <a:lnTo>
                    <a:pt x="1236981" y="181726"/>
                  </a:lnTo>
                  <a:lnTo>
                    <a:pt x="1244283" y="190939"/>
                  </a:lnTo>
                  <a:lnTo>
                    <a:pt x="1251586" y="200153"/>
                  </a:lnTo>
                  <a:lnTo>
                    <a:pt x="1258888" y="210001"/>
                  </a:lnTo>
                  <a:lnTo>
                    <a:pt x="1265556" y="219850"/>
                  </a:lnTo>
                  <a:lnTo>
                    <a:pt x="1272223" y="230017"/>
                  </a:lnTo>
                  <a:lnTo>
                    <a:pt x="1278256" y="240183"/>
                  </a:lnTo>
                  <a:lnTo>
                    <a:pt x="1284606" y="250667"/>
                  </a:lnTo>
                  <a:lnTo>
                    <a:pt x="1290321" y="261151"/>
                  </a:lnTo>
                  <a:lnTo>
                    <a:pt x="1296353" y="271953"/>
                  </a:lnTo>
                  <a:lnTo>
                    <a:pt x="1301433" y="282755"/>
                  </a:lnTo>
                  <a:lnTo>
                    <a:pt x="1306831" y="293239"/>
                  </a:lnTo>
                  <a:lnTo>
                    <a:pt x="1311593" y="304359"/>
                  </a:lnTo>
                  <a:lnTo>
                    <a:pt x="1316356" y="315796"/>
                  </a:lnTo>
                  <a:lnTo>
                    <a:pt x="1320483" y="327234"/>
                  </a:lnTo>
                  <a:lnTo>
                    <a:pt x="1324293" y="338671"/>
                  </a:lnTo>
                  <a:lnTo>
                    <a:pt x="1328421" y="350426"/>
                  </a:lnTo>
                  <a:lnTo>
                    <a:pt x="1331913" y="362181"/>
                  </a:lnTo>
                  <a:lnTo>
                    <a:pt x="1335088" y="373936"/>
                  </a:lnTo>
                  <a:lnTo>
                    <a:pt x="1337946" y="386009"/>
                  </a:lnTo>
                  <a:lnTo>
                    <a:pt x="1340803" y="398081"/>
                  </a:lnTo>
                  <a:lnTo>
                    <a:pt x="1343026" y="410472"/>
                  </a:lnTo>
                  <a:lnTo>
                    <a:pt x="1344931" y="422862"/>
                  </a:lnTo>
                  <a:lnTo>
                    <a:pt x="1346518" y="435252"/>
                  </a:lnTo>
                  <a:lnTo>
                    <a:pt x="1348106" y="447643"/>
                  </a:lnTo>
                  <a:lnTo>
                    <a:pt x="1349058" y="460033"/>
                  </a:lnTo>
                  <a:lnTo>
                    <a:pt x="1350011" y="472741"/>
                  </a:lnTo>
                  <a:lnTo>
                    <a:pt x="1350646" y="485449"/>
                  </a:lnTo>
                  <a:lnTo>
                    <a:pt x="1350963" y="498475"/>
                  </a:lnTo>
                  <a:lnTo>
                    <a:pt x="1350646" y="513407"/>
                  </a:lnTo>
                  <a:lnTo>
                    <a:pt x="1349693" y="528975"/>
                  </a:lnTo>
                  <a:lnTo>
                    <a:pt x="1348423" y="543907"/>
                  </a:lnTo>
                  <a:lnTo>
                    <a:pt x="1347153" y="558521"/>
                  </a:lnTo>
                  <a:lnTo>
                    <a:pt x="1345248" y="573453"/>
                  </a:lnTo>
                  <a:lnTo>
                    <a:pt x="1342708" y="588067"/>
                  </a:lnTo>
                  <a:lnTo>
                    <a:pt x="1339851" y="602682"/>
                  </a:lnTo>
                  <a:lnTo>
                    <a:pt x="1336358" y="616660"/>
                  </a:lnTo>
                  <a:lnTo>
                    <a:pt x="1332866" y="631275"/>
                  </a:lnTo>
                  <a:lnTo>
                    <a:pt x="1328738" y="645254"/>
                  </a:lnTo>
                  <a:lnTo>
                    <a:pt x="1324293" y="658915"/>
                  </a:lnTo>
                  <a:lnTo>
                    <a:pt x="1319531" y="672576"/>
                  </a:lnTo>
                  <a:lnTo>
                    <a:pt x="1314133" y="685920"/>
                  </a:lnTo>
                  <a:lnTo>
                    <a:pt x="1308418" y="699263"/>
                  </a:lnTo>
                  <a:lnTo>
                    <a:pt x="1302386" y="712607"/>
                  </a:lnTo>
                  <a:lnTo>
                    <a:pt x="1296353" y="725315"/>
                  </a:lnTo>
                  <a:lnTo>
                    <a:pt x="1289368" y="738023"/>
                  </a:lnTo>
                  <a:lnTo>
                    <a:pt x="1282383" y="750413"/>
                  </a:lnTo>
                  <a:lnTo>
                    <a:pt x="1275081" y="762486"/>
                  </a:lnTo>
                  <a:lnTo>
                    <a:pt x="1267143" y="774559"/>
                  </a:lnTo>
                  <a:lnTo>
                    <a:pt x="1259206" y="786313"/>
                  </a:lnTo>
                  <a:lnTo>
                    <a:pt x="1250633" y="797751"/>
                  </a:lnTo>
                  <a:lnTo>
                    <a:pt x="1242061" y="809188"/>
                  </a:lnTo>
                  <a:lnTo>
                    <a:pt x="1232853" y="819990"/>
                  </a:lnTo>
                  <a:lnTo>
                    <a:pt x="1223963" y="830792"/>
                  </a:lnTo>
                  <a:lnTo>
                    <a:pt x="1214121" y="841276"/>
                  </a:lnTo>
                  <a:lnTo>
                    <a:pt x="1204278" y="851442"/>
                  </a:lnTo>
                  <a:lnTo>
                    <a:pt x="1193801" y="860974"/>
                  </a:lnTo>
                  <a:lnTo>
                    <a:pt x="1183323" y="870822"/>
                  </a:lnTo>
                  <a:lnTo>
                    <a:pt x="1172528" y="880036"/>
                  </a:lnTo>
                  <a:lnTo>
                    <a:pt x="1161733" y="889249"/>
                  </a:lnTo>
                  <a:lnTo>
                    <a:pt x="1150303" y="897827"/>
                  </a:lnTo>
                  <a:lnTo>
                    <a:pt x="1134746" y="909264"/>
                  </a:lnTo>
                  <a:lnTo>
                    <a:pt x="1118236" y="920066"/>
                  </a:lnTo>
                  <a:lnTo>
                    <a:pt x="1101408" y="929915"/>
                  </a:lnTo>
                  <a:lnTo>
                    <a:pt x="1084581" y="939446"/>
                  </a:lnTo>
                  <a:lnTo>
                    <a:pt x="1066801" y="948342"/>
                  </a:lnTo>
                  <a:lnTo>
                    <a:pt x="1048703" y="956602"/>
                  </a:lnTo>
                  <a:lnTo>
                    <a:pt x="1040131" y="960414"/>
                  </a:lnTo>
                  <a:lnTo>
                    <a:pt x="1030606" y="963909"/>
                  </a:lnTo>
                  <a:lnTo>
                    <a:pt x="1021398" y="967722"/>
                  </a:lnTo>
                  <a:lnTo>
                    <a:pt x="1011873" y="970899"/>
                  </a:lnTo>
                  <a:lnTo>
                    <a:pt x="1002348" y="973758"/>
                  </a:lnTo>
                  <a:lnTo>
                    <a:pt x="993141" y="976617"/>
                  </a:lnTo>
                  <a:lnTo>
                    <a:pt x="983616" y="979794"/>
                  </a:lnTo>
                  <a:lnTo>
                    <a:pt x="973773" y="982018"/>
                  </a:lnTo>
                  <a:lnTo>
                    <a:pt x="963931" y="984560"/>
                  </a:lnTo>
                  <a:lnTo>
                    <a:pt x="954088" y="986466"/>
                  </a:lnTo>
                  <a:lnTo>
                    <a:pt x="944246" y="988372"/>
                  </a:lnTo>
                  <a:lnTo>
                    <a:pt x="934403" y="990596"/>
                  </a:lnTo>
                  <a:lnTo>
                    <a:pt x="924561" y="991867"/>
                  </a:lnTo>
                  <a:lnTo>
                    <a:pt x="914401" y="993455"/>
                  </a:lnTo>
                  <a:lnTo>
                    <a:pt x="904241" y="994409"/>
                  </a:lnTo>
                  <a:lnTo>
                    <a:pt x="893763" y="995362"/>
                  </a:lnTo>
                  <a:lnTo>
                    <a:pt x="883603" y="995997"/>
                  </a:lnTo>
                  <a:lnTo>
                    <a:pt x="873126" y="996632"/>
                  </a:lnTo>
                  <a:lnTo>
                    <a:pt x="862648" y="996950"/>
                  </a:lnTo>
                  <a:lnTo>
                    <a:pt x="852171" y="996950"/>
                  </a:lnTo>
                  <a:lnTo>
                    <a:pt x="840423" y="996950"/>
                  </a:lnTo>
                  <a:lnTo>
                    <a:pt x="828358" y="996315"/>
                  </a:lnTo>
                  <a:lnTo>
                    <a:pt x="816293" y="995679"/>
                  </a:lnTo>
                  <a:lnTo>
                    <a:pt x="804546" y="994726"/>
                  </a:lnTo>
                  <a:lnTo>
                    <a:pt x="792798" y="993455"/>
                  </a:lnTo>
                  <a:lnTo>
                    <a:pt x="781368" y="992185"/>
                  </a:lnTo>
                  <a:lnTo>
                    <a:pt x="769621" y="990278"/>
                  </a:lnTo>
                  <a:lnTo>
                    <a:pt x="758191" y="988054"/>
                  </a:lnTo>
                  <a:lnTo>
                    <a:pt x="746761" y="985831"/>
                  </a:lnTo>
                  <a:lnTo>
                    <a:pt x="735331" y="983289"/>
                  </a:lnTo>
                  <a:lnTo>
                    <a:pt x="724218" y="980430"/>
                  </a:lnTo>
                  <a:lnTo>
                    <a:pt x="713106" y="977253"/>
                  </a:lnTo>
                  <a:lnTo>
                    <a:pt x="702311" y="973758"/>
                  </a:lnTo>
                  <a:lnTo>
                    <a:pt x="691198" y="970263"/>
                  </a:lnTo>
                  <a:lnTo>
                    <a:pt x="680721" y="966768"/>
                  </a:lnTo>
                  <a:lnTo>
                    <a:pt x="670243" y="962321"/>
                  </a:lnTo>
                  <a:lnTo>
                    <a:pt x="659448" y="958190"/>
                  </a:lnTo>
                  <a:lnTo>
                    <a:pt x="648971" y="953425"/>
                  </a:lnTo>
                  <a:lnTo>
                    <a:pt x="638811" y="948659"/>
                  </a:lnTo>
                  <a:lnTo>
                    <a:pt x="628651" y="943894"/>
                  </a:lnTo>
                  <a:lnTo>
                    <a:pt x="618491" y="938493"/>
                  </a:lnTo>
                  <a:lnTo>
                    <a:pt x="608648" y="933410"/>
                  </a:lnTo>
                  <a:lnTo>
                    <a:pt x="599123" y="927373"/>
                  </a:lnTo>
                  <a:lnTo>
                    <a:pt x="589281" y="921655"/>
                  </a:lnTo>
                  <a:lnTo>
                    <a:pt x="579756" y="915618"/>
                  </a:lnTo>
                  <a:lnTo>
                    <a:pt x="570548" y="909264"/>
                  </a:lnTo>
                  <a:lnTo>
                    <a:pt x="561023" y="902910"/>
                  </a:lnTo>
                  <a:lnTo>
                    <a:pt x="552133" y="895921"/>
                  </a:lnTo>
                  <a:lnTo>
                    <a:pt x="543561" y="889249"/>
                  </a:lnTo>
                  <a:lnTo>
                    <a:pt x="534671" y="881942"/>
                  </a:lnTo>
                  <a:lnTo>
                    <a:pt x="526098" y="874952"/>
                  </a:lnTo>
                  <a:lnTo>
                    <a:pt x="517526" y="867328"/>
                  </a:lnTo>
                  <a:lnTo>
                    <a:pt x="508318" y="858750"/>
                  </a:lnTo>
                  <a:lnTo>
                    <a:pt x="499428" y="849854"/>
                  </a:lnTo>
                  <a:lnTo>
                    <a:pt x="490538" y="840958"/>
                  </a:lnTo>
                  <a:lnTo>
                    <a:pt x="481648" y="831427"/>
                  </a:lnTo>
                  <a:lnTo>
                    <a:pt x="473711" y="821896"/>
                  </a:lnTo>
                  <a:lnTo>
                    <a:pt x="465456" y="812047"/>
                  </a:lnTo>
                  <a:lnTo>
                    <a:pt x="457518" y="801881"/>
                  </a:lnTo>
                  <a:lnTo>
                    <a:pt x="449898" y="791714"/>
                  </a:lnTo>
                  <a:lnTo>
                    <a:pt x="442596" y="781548"/>
                  </a:lnTo>
                  <a:lnTo>
                    <a:pt x="435293" y="770746"/>
                  </a:lnTo>
                  <a:lnTo>
                    <a:pt x="428626" y="759944"/>
                  </a:lnTo>
                  <a:lnTo>
                    <a:pt x="421958" y="749142"/>
                  </a:lnTo>
                  <a:lnTo>
                    <a:pt x="415608" y="738023"/>
                  </a:lnTo>
                  <a:lnTo>
                    <a:pt x="409576" y="726585"/>
                  </a:lnTo>
                  <a:lnTo>
                    <a:pt x="403861" y="715148"/>
                  </a:lnTo>
                  <a:lnTo>
                    <a:pt x="398463" y="703393"/>
                  </a:lnTo>
                  <a:lnTo>
                    <a:pt x="393383" y="691638"/>
                  </a:lnTo>
                  <a:lnTo>
                    <a:pt x="388303" y="679566"/>
                  </a:lnTo>
                  <a:lnTo>
                    <a:pt x="383858" y="667493"/>
                  </a:lnTo>
                  <a:lnTo>
                    <a:pt x="379731" y="655420"/>
                  </a:lnTo>
                  <a:lnTo>
                    <a:pt x="375603" y="643030"/>
                  </a:lnTo>
                  <a:lnTo>
                    <a:pt x="372111" y="630322"/>
                  </a:lnTo>
                  <a:lnTo>
                    <a:pt x="368936" y="617614"/>
                  </a:lnTo>
                  <a:lnTo>
                    <a:pt x="365443" y="604588"/>
                  </a:lnTo>
                  <a:lnTo>
                    <a:pt x="362903" y="591880"/>
                  </a:lnTo>
                  <a:lnTo>
                    <a:pt x="360681" y="578854"/>
                  </a:lnTo>
                  <a:lnTo>
                    <a:pt x="358776" y="565828"/>
                  </a:lnTo>
                  <a:lnTo>
                    <a:pt x="357188" y="552485"/>
                  </a:lnTo>
                  <a:lnTo>
                    <a:pt x="355601" y="539141"/>
                  </a:lnTo>
                  <a:lnTo>
                    <a:pt x="354648" y="525480"/>
                  </a:lnTo>
                  <a:lnTo>
                    <a:pt x="354331" y="511819"/>
                  </a:lnTo>
                  <a:lnTo>
                    <a:pt x="354013" y="498475"/>
                  </a:lnTo>
                  <a:lnTo>
                    <a:pt x="354331" y="485449"/>
                  </a:lnTo>
                  <a:lnTo>
                    <a:pt x="354648" y="472741"/>
                  </a:lnTo>
                  <a:lnTo>
                    <a:pt x="355601" y="460033"/>
                  </a:lnTo>
                  <a:lnTo>
                    <a:pt x="356871" y="447643"/>
                  </a:lnTo>
                  <a:lnTo>
                    <a:pt x="358141" y="434935"/>
                  </a:lnTo>
                  <a:lnTo>
                    <a:pt x="360046" y="422544"/>
                  </a:lnTo>
                  <a:lnTo>
                    <a:pt x="361951" y="410472"/>
                  </a:lnTo>
                  <a:lnTo>
                    <a:pt x="364173" y="397763"/>
                  </a:lnTo>
                  <a:lnTo>
                    <a:pt x="366713" y="385691"/>
                  </a:lnTo>
                  <a:lnTo>
                    <a:pt x="369888" y="373936"/>
                  </a:lnTo>
                  <a:lnTo>
                    <a:pt x="373063" y="361863"/>
                  </a:lnTo>
                  <a:lnTo>
                    <a:pt x="376556" y="350108"/>
                  </a:lnTo>
                  <a:lnTo>
                    <a:pt x="380683" y="338671"/>
                  </a:lnTo>
                  <a:lnTo>
                    <a:pt x="384493" y="326916"/>
                  </a:lnTo>
                  <a:lnTo>
                    <a:pt x="388621" y="315796"/>
                  </a:lnTo>
                  <a:lnTo>
                    <a:pt x="393383" y="304359"/>
                  </a:lnTo>
                  <a:lnTo>
                    <a:pt x="398146" y="293239"/>
                  </a:lnTo>
                  <a:lnTo>
                    <a:pt x="403543" y="282755"/>
                  </a:lnTo>
                  <a:lnTo>
                    <a:pt x="408623" y="271636"/>
                  </a:lnTo>
                  <a:lnTo>
                    <a:pt x="414656" y="261151"/>
                  </a:lnTo>
                  <a:lnTo>
                    <a:pt x="420371" y="250667"/>
                  </a:lnTo>
                  <a:lnTo>
                    <a:pt x="426721" y="240183"/>
                  </a:lnTo>
                  <a:lnTo>
                    <a:pt x="432753" y="230017"/>
                  </a:lnTo>
                  <a:lnTo>
                    <a:pt x="439421" y="219850"/>
                  </a:lnTo>
                  <a:lnTo>
                    <a:pt x="446088" y="210001"/>
                  </a:lnTo>
                  <a:lnTo>
                    <a:pt x="453391" y="200153"/>
                  </a:lnTo>
                  <a:lnTo>
                    <a:pt x="460693" y="190939"/>
                  </a:lnTo>
                  <a:lnTo>
                    <a:pt x="467996" y="181408"/>
                  </a:lnTo>
                  <a:lnTo>
                    <a:pt x="475933" y="172195"/>
                  </a:lnTo>
                  <a:lnTo>
                    <a:pt x="483871" y="163299"/>
                  </a:lnTo>
                  <a:lnTo>
                    <a:pt x="491808" y="154403"/>
                  </a:lnTo>
                  <a:lnTo>
                    <a:pt x="500381" y="146143"/>
                  </a:lnTo>
                  <a:lnTo>
                    <a:pt x="508953" y="137565"/>
                  </a:lnTo>
                  <a:lnTo>
                    <a:pt x="517526" y="129305"/>
                  </a:lnTo>
                  <a:lnTo>
                    <a:pt x="526416" y="121680"/>
                  </a:lnTo>
                  <a:lnTo>
                    <a:pt x="535623" y="113738"/>
                  </a:lnTo>
                  <a:lnTo>
                    <a:pt x="545148" y="106113"/>
                  </a:lnTo>
                  <a:lnTo>
                    <a:pt x="554673" y="99123"/>
                  </a:lnTo>
                  <a:lnTo>
                    <a:pt x="564516" y="92134"/>
                  </a:lnTo>
                  <a:lnTo>
                    <a:pt x="574041" y="85462"/>
                  </a:lnTo>
                  <a:lnTo>
                    <a:pt x="584201" y="78473"/>
                  </a:lnTo>
                  <a:lnTo>
                    <a:pt x="594361" y="72119"/>
                  </a:lnTo>
                  <a:lnTo>
                    <a:pt x="604838" y="66082"/>
                  </a:lnTo>
                  <a:lnTo>
                    <a:pt x="615316" y="60046"/>
                  </a:lnTo>
                  <a:lnTo>
                    <a:pt x="625793" y="54645"/>
                  </a:lnTo>
                  <a:lnTo>
                    <a:pt x="636906" y="48926"/>
                  </a:lnTo>
                  <a:lnTo>
                    <a:pt x="647701" y="44161"/>
                  </a:lnTo>
                  <a:lnTo>
                    <a:pt x="658813" y="39395"/>
                  </a:lnTo>
                  <a:lnTo>
                    <a:pt x="670243" y="34630"/>
                  </a:lnTo>
                  <a:lnTo>
                    <a:pt x="681356" y="30182"/>
                  </a:lnTo>
                  <a:lnTo>
                    <a:pt x="693103" y="26052"/>
                  </a:lnTo>
                  <a:lnTo>
                    <a:pt x="704533" y="22239"/>
                  </a:lnTo>
                  <a:lnTo>
                    <a:pt x="716281" y="19062"/>
                  </a:lnTo>
                  <a:lnTo>
                    <a:pt x="728346" y="15568"/>
                  </a:lnTo>
                  <a:lnTo>
                    <a:pt x="740093" y="12708"/>
                  </a:lnTo>
                  <a:lnTo>
                    <a:pt x="752158" y="10167"/>
                  </a:lnTo>
                  <a:lnTo>
                    <a:pt x="764541" y="7625"/>
                  </a:lnTo>
                  <a:lnTo>
                    <a:pt x="776606" y="5719"/>
                  </a:lnTo>
                  <a:lnTo>
                    <a:pt x="788988" y="3813"/>
                  </a:lnTo>
                  <a:lnTo>
                    <a:pt x="801688" y="2542"/>
                  </a:lnTo>
                  <a:lnTo>
                    <a:pt x="814071" y="1271"/>
                  </a:lnTo>
                  <a:lnTo>
                    <a:pt x="826771" y="636"/>
                  </a:lnTo>
                  <a:lnTo>
                    <a:pt x="839471" y="0"/>
                  </a:lnTo>
                  <a:close/>
                </a:path>
              </a:pathLst>
            </a:custGeom>
            <a:solidFill>
              <a:srgbClr val="F7F7F7"/>
            </a:solidFill>
            <a:ln>
              <a:noFill/>
            </a:ln>
          </p:spPr>
          <p:txBody>
            <a:bodyPr anchor="ctr">
              <a:normAutofit fontScale="85000" lnSpcReduction="20000"/>
              <a:scene3d>
                <a:camera prst="orthographicFront"/>
                <a:lightRig rig="threePt" dir="t"/>
              </a:scene3d>
              <a:sp3d>
                <a:contourClr>
                  <a:srgbClr val="FFFFFF"/>
                </a:contourClr>
              </a:sp3d>
            </a:bodyPr>
            <a:lstStyle/>
            <a:p>
              <a:pPr algn="ctr" fontAlgn="base">
                <a:defRPr/>
              </a:pPr>
              <a:endParaRPr lang="zh-CN" altLang="en-US" sz="2400" strike="noStrike" noProof="1">
                <a:solidFill>
                  <a:srgbClr val="FFFFFF"/>
                </a:solidFill>
              </a:endParaRPr>
            </a:p>
          </p:txBody>
        </p:sp>
      </p:grpSp>
      <p:cxnSp>
        <p:nvCxnSpPr>
          <p:cNvPr id="23" name="直接连接符 22"/>
          <p:cNvCxnSpPr>
            <a:stCxn id="9" idx="5"/>
            <a:endCxn id="12" idx="1"/>
          </p:cNvCxnSpPr>
          <p:nvPr/>
        </p:nvCxnSpPr>
        <p:spPr>
          <a:xfrm>
            <a:off x="1162050" y="1497013"/>
            <a:ext cx="1146175" cy="1404938"/>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a:stCxn id="12" idx="5"/>
            <a:endCxn id="15" idx="2"/>
          </p:cNvCxnSpPr>
          <p:nvPr/>
        </p:nvCxnSpPr>
        <p:spPr>
          <a:xfrm flipV="1">
            <a:off x="2667000" y="3230563"/>
            <a:ext cx="1949450" cy="28575"/>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a:stCxn id="15" idx="7"/>
            <a:endCxn id="18" idx="3"/>
          </p:cNvCxnSpPr>
          <p:nvPr/>
        </p:nvCxnSpPr>
        <p:spPr>
          <a:xfrm flipV="1">
            <a:off x="5049838" y="1658938"/>
            <a:ext cx="1271588" cy="1392238"/>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a:stCxn id="12" idx="7"/>
            <a:endCxn id="18" idx="2"/>
          </p:cNvCxnSpPr>
          <p:nvPr/>
        </p:nvCxnSpPr>
        <p:spPr>
          <a:xfrm flipV="1">
            <a:off x="2667000" y="1479550"/>
            <a:ext cx="3579813" cy="1422400"/>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a:stCxn id="9" idx="6"/>
            <a:endCxn id="15" idx="1"/>
          </p:cNvCxnSpPr>
          <p:nvPr/>
        </p:nvCxnSpPr>
        <p:spPr>
          <a:xfrm>
            <a:off x="1236663" y="1319213"/>
            <a:ext cx="3454400" cy="1731963"/>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a:stCxn id="18" idx="6"/>
            <a:endCxn id="21" idx="2"/>
          </p:cNvCxnSpPr>
          <p:nvPr/>
        </p:nvCxnSpPr>
        <p:spPr>
          <a:xfrm flipV="1">
            <a:off x="6753225" y="1050925"/>
            <a:ext cx="1154113" cy="428625"/>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a:stCxn id="15" idx="6"/>
            <a:endCxn id="21" idx="3"/>
          </p:cNvCxnSpPr>
          <p:nvPr/>
        </p:nvCxnSpPr>
        <p:spPr>
          <a:xfrm flipV="1">
            <a:off x="5122863" y="1228725"/>
            <a:ext cx="2859088" cy="2001838"/>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grpSp>
        <p:nvGrpSpPr>
          <p:cNvPr id="54297" name="组合 29"/>
          <p:cNvGrpSpPr/>
          <p:nvPr/>
        </p:nvGrpSpPr>
        <p:grpSpPr>
          <a:xfrm>
            <a:off x="522288" y="4621213"/>
            <a:ext cx="925512" cy="925512"/>
            <a:chOff x="625003" y="5195170"/>
            <a:chExt cx="447675" cy="447675"/>
          </a:xfrm>
        </p:grpSpPr>
        <p:sp>
          <p:nvSpPr>
            <p:cNvPr id="31" name="椭圆 30"/>
            <p:cNvSpPr/>
            <p:nvPr/>
          </p:nvSpPr>
          <p:spPr>
            <a:xfrm>
              <a:off x="625003" y="5195170"/>
              <a:ext cx="447675" cy="447675"/>
            </a:xfrm>
            <a:prstGeom prst="ellipse">
              <a:avLst/>
            </a:prstGeom>
            <a:solidFill>
              <a:schemeClr val="accent1">
                <a:lumMod val="50000"/>
              </a:schemeClr>
            </a:solidFill>
            <a:ln w="1905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endParaRPr lang="zh-CN" altLang="en-US" sz="2400">
                <a:solidFill>
                  <a:srgbClr val="FFFFFF"/>
                </a:solidFill>
                <a:latin typeface="Arial" panose="020B0604020202020204" pitchFamily="34" charset="0"/>
                <a:ea typeface="黑体" panose="02010609060101010101" charset="-122"/>
              </a:endParaRPr>
            </a:p>
          </p:txBody>
        </p:sp>
        <p:sp>
          <p:nvSpPr>
            <p:cNvPr id="32" name="KSO_Shape"/>
            <p:cNvSpPr/>
            <p:nvPr/>
          </p:nvSpPr>
          <p:spPr bwMode="auto">
            <a:xfrm>
              <a:off x="715491" y="5248402"/>
              <a:ext cx="247650" cy="313481"/>
            </a:xfrm>
            <a:custGeom>
              <a:avLst/>
              <a:gdLst>
                <a:gd name="T0" fmla="*/ 508479 w 1679575"/>
                <a:gd name="T1" fmla="*/ 933537 h 2125662"/>
                <a:gd name="T2" fmla="*/ 645344 w 1679575"/>
                <a:gd name="T3" fmla="*/ 1004349 h 2125662"/>
                <a:gd name="T4" fmla="*/ 637947 w 1679575"/>
                <a:gd name="T5" fmla="*/ 1045870 h 2125662"/>
                <a:gd name="T6" fmla="*/ 629410 w 1679575"/>
                <a:gd name="T7" fmla="*/ 1095637 h 2125662"/>
                <a:gd name="T8" fmla="*/ 645913 w 1679575"/>
                <a:gd name="T9" fmla="*/ 1148533 h 2125662"/>
                <a:gd name="T10" fmla="*/ 923628 w 1679575"/>
                <a:gd name="T11" fmla="*/ 1679766 h 2125662"/>
                <a:gd name="T12" fmla="*/ 886068 w 1679575"/>
                <a:gd name="T13" fmla="*/ 1137442 h 2125662"/>
                <a:gd name="T14" fmla="*/ 896597 w 1679575"/>
                <a:gd name="T15" fmla="*/ 1083408 h 2125662"/>
                <a:gd name="T16" fmla="*/ 885214 w 1679575"/>
                <a:gd name="T17" fmla="*/ 1039044 h 2125662"/>
                <a:gd name="T18" fmla="*/ 917083 w 1679575"/>
                <a:gd name="T19" fmla="*/ 999799 h 2125662"/>
                <a:gd name="T20" fmla="*/ 1048543 w 1679575"/>
                <a:gd name="T21" fmla="*/ 927280 h 2125662"/>
                <a:gd name="T22" fmla="*/ 1168905 w 1679575"/>
                <a:gd name="T23" fmla="*/ 933822 h 2125662"/>
                <a:gd name="T24" fmla="*/ 1257397 w 1679575"/>
                <a:gd name="T25" fmla="*/ 1021128 h 2125662"/>
                <a:gd name="T26" fmla="*/ 1333655 w 1679575"/>
                <a:gd name="T27" fmla="*/ 1118957 h 2125662"/>
                <a:gd name="T28" fmla="*/ 1397392 w 1679575"/>
                <a:gd name="T29" fmla="*/ 1227592 h 2125662"/>
                <a:gd name="T30" fmla="*/ 1446903 w 1679575"/>
                <a:gd name="T31" fmla="*/ 1349025 h 2125662"/>
                <a:gd name="T32" fmla="*/ 1482186 w 1679575"/>
                <a:gd name="T33" fmla="*/ 1483540 h 2125662"/>
                <a:gd name="T34" fmla="*/ 1501820 w 1679575"/>
                <a:gd name="T35" fmla="*/ 1632274 h 2125662"/>
                <a:gd name="T36" fmla="*/ 1439790 w 1679575"/>
                <a:gd name="T37" fmla="*/ 1742331 h 2125662"/>
                <a:gd name="T38" fmla="*/ 1242601 w 1679575"/>
                <a:gd name="T39" fmla="*/ 1826794 h 2125662"/>
                <a:gd name="T40" fmla="*/ 1035738 w 1679575"/>
                <a:gd name="T41" fmla="*/ 1881112 h 2125662"/>
                <a:gd name="T42" fmla="*/ 822331 w 1679575"/>
                <a:gd name="T43" fmla="*/ 1904432 h 2125662"/>
                <a:gd name="T44" fmla="*/ 596403 w 1679575"/>
                <a:gd name="T45" fmla="*/ 1894194 h 2125662"/>
                <a:gd name="T46" fmla="*/ 373036 w 1679575"/>
                <a:gd name="T47" fmla="*/ 1847838 h 2125662"/>
                <a:gd name="T48" fmla="*/ 159344 w 1679575"/>
                <a:gd name="T49" fmla="*/ 1766788 h 2125662"/>
                <a:gd name="T50" fmla="*/ 0 w 1679575"/>
                <a:gd name="T51" fmla="*/ 1676354 h 2125662"/>
                <a:gd name="T52" fmla="*/ 15365 w 1679575"/>
                <a:gd name="T53" fmla="*/ 1518519 h 2125662"/>
                <a:gd name="T54" fmla="*/ 47234 w 1679575"/>
                <a:gd name="T55" fmla="*/ 1376611 h 2125662"/>
                <a:gd name="T56" fmla="*/ 94468 w 1679575"/>
                <a:gd name="T57" fmla="*/ 1249206 h 2125662"/>
                <a:gd name="T58" fmla="*/ 155930 w 1679575"/>
                <a:gd name="T59" fmla="*/ 1135735 h 2125662"/>
                <a:gd name="T60" fmla="*/ 230765 w 1679575"/>
                <a:gd name="T61" fmla="*/ 1035348 h 2125662"/>
                <a:gd name="T62" fmla="*/ 317835 w 1679575"/>
                <a:gd name="T63" fmla="*/ 946334 h 2125662"/>
                <a:gd name="T64" fmla="*/ 427669 w 1679575"/>
                <a:gd name="T65" fmla="*/ 860449 h 2125662"/>
                <a:gd name="T66" fmla="*/ 831848 w 1679575"/>
                <a:gd name="T67" fmla="*/ 5125 h 2125662"/>
                <a:gd name="T68" fmla="*/ 927152 w 1679575"/>
                <a:gd name="T69" fmla="*/ 31035 h 2125662"/>
                <a:gd name="T70" fmla="*/ 1013353 w 1679575"/>
                <a:gd name="T71" fmla="*/ 76590 h 2125662"/>
                <a:gd name="T72" fmla="*/ 1087035 w 1679575"/>
                <a:gd name="T73" fmla="*/ 138945 h 2125662"/>
                <a:gd name="T74" fmla="*/ 1145356 w 1679575"/>
                <a:gd name="T75" fmla="*/ 215250 h 2125662"/>
                <a:gd name="T76" fmla="*/ 1186607 w 1679575"/>
                <a:gd name="T77" fmla="*/ 303514 h 2125662"/>
                <a:gd name="T78" fmla="*/ 1207944 w 1679575"/>
                <a:gd name="T79" fmla="*/ 401174 h 2125662"/>
                <a:gd name="T80" fmla="*/ 1205383 w 1679575"/>
                <a:gd name="T81" fmla="*/ 513924 h 2125662"/>
                <a:gd name="T82" fmla="*/ 1172382 w 1679575"/>
                <a:gd name="T83" fmla="*/ 626673 h 2125662"/>
                <a:gd name="T84" fmla="*/ 1112924 w 1679575"/>
                <a:gd name="T85" fmla="*/ 725187 h 2125662"/>
                <a:gd name="T86" fmla="*/ 1030706 w 1679575"/>
                <a:gd name="T87" fmla="*/ 804625 h 2125662"/>
                <a:gd name="T88" fmla="*/ 915204 w 1679575"/>
                <a:gd name="T89" fmla="*/ 867264 h 2125662"/>
                <a:gd name="T90" fmla="*/ 837253 w 1679575"/>
                <a:gd name="T91" fmla="*/ 887764 h 2125662"/>
                <a:gd name="T92" fmla="*/ 753044 w 1679575"/>
                <a:gd name="T93" fmla="*/ 893458 h 2125662"/>
                <a:gd name="T94" fmla="*/ 658879 w 1679575"/>
                <a:gd name="T95" fmla="*/ 881215 h 2125662"/>
                <a:gd name="T96" fmla="*/ 572394 w 1679575"/>
                <a:gd name="T97" fmla="*/ 850180 h 2125662"/>
                <a:gd name="T98" fmla="*/ 494728 w 1679575"/>
                <a:gd name="T99" fmla="*/ 802917 h 2125662"/>
                <a:gd name="T100" fmla="*/ 424459 w 1679575"/>
                <a:gd name="T101" fmla="*/ 736576 h 2125662"/>
                <a:gd name="T102" fmla="*/ 366992 w 1679575"/>
                <a:gd name="T103" fmla="*/ 651159 h 2125662"/>
                <a:gd name="T104" fmla="*/ 330578 w 1679575"/>
                <a:gd name="T105" fmla="*/ 553500 h 2125662"/>
                <a:gd name="T106" fmla="*/ 317206 w 1679575"/>
                <a:gd name="T107" fmla="*/ 446729 h 2125662"/>
                <a:gd name="T108" fmla="*/ 328586 w 1679575"/>
                <a:gd name="T109" fmla="*/ 345653 h 2125662"/>
                <a:gd name="T110" fmla="*/ 361587 w 1679575"/>
                <a:gd name="T111" fmla="*/ 253403 h 2125662"/>
                <a:gd name="T112" fmla="*/ 412795 w 1679575"/>
                <a:gd name="T113" fmla="*/ 171118 h 2125662"/>
                <a:gd name="T114" fmla="*/ 479934 w 1679575"/>
                <a:gd name="T115" fmla="*/ 101931 h 2125662"/>
                <a:gd name="T116" fmla="*/ 560729 w 1679575"/>
                <a:gd name="T117" fmla="*/ 48972 h 2125662"/>
                <a:gd name="T118" fmla="*/ 652620 w 1679575"/>
                <a:gd name="T119" fmla="*/ 13952 h 2125662"/>
                <a:gd name="T120" fmla="*/ 752191 w 1679575"/>
                <a:gd name="T121" fmla="*/ 0 h 212566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679575" h="2125662">
                  <a:moveTo>
                    <a:pt x="481421" y="957262"/>
                  </a:moveTo>
                  <a:lnTo>
                    <a:pt x="484914" y="961070"/>
                  </a:lnTo>
                  <a:lnTo>
                    <a:pt x="490948" y="968686"/>
                  </a:lnTo>
                  <a:lnTo>
                    <a:pt x="497299" y="975667"/>
                  </a:lnTo>
                  <a:lnTo>
                    <a:pt x="510319" y="990264"/>
                  </a:lnTo>
                  <a:lnTo>
                    <a:pt x="523657" y="1003909"/>
                  </a:lnTo>
                  <a:lnTo>
                    <a:pt x="537947" y="1017237"/>
                  </a:lnTo>
                  <a:lnTo>
                    <a:pt x="552237" y="1029613"/>
                  </a:lnTo>
                  <a:lnTo>
                    <a:pt x="567480" y="1041671"/>
                  </a:lnTo>
                  <a:lnTo>
                    <a:pt x="583040" y="1053095"/>
                  </a:lnTo>
                  <a:lnTo>
                    <a:pt x="598601" y="1063884"/>
                  </a:lnTo>
                  <a:lnTo>
                    <a:pt x="615114" y="1074039"/>
                  </a:lnTo>
                  <a:lnTo>
                    <a:pt x="631627" y="1083558"/>
                  </a:lnTo>
                  <a:lnTo>
                    <a:pt x="649093" y="1092126"/>
                  </a:lnTo>
                  <a:lnTo>
                    <a:pt x="666241" y="1100377"/>
                  </a:lnTo>
                  <a:lnTo>
                    <a:pt x="684025" y="1107993"/>
                  </a:lnTo>
                  <a:lnTo>
                    <a:pt x="701808" y="1114657"/>
                  </a:lnTo>
                  <a:lnTo>
                    <a:pt x="720226" y="1120686"/>
                  </a:lnTo>
                  <a:lnTo>
                    <a:pt x="738645" y="1125763"/>
                  </a:lnTo>
                  <a:lnTo>
                    <a:pt x="734517" y="1130840"/>
                  </a:lnTo>
                  <a:lnTo>
                    <a:pt x="730706" y="1135283"/>
                  </a:lnTo>
                  <a:lnTo>
                    <a:pt x="727213" y="1140043"/>
                  </a:lnTo>
                  <a:lnTo>
                    <a:pt x="723402" y="1145437"/>
                  </a:lnTo>
                  <a:lnTo>
                    <a:pt x="720544" y="1150515"/>
                  </a:lnTo>
                  <a:lnTo>
                    <a:pt x="717368" y="1155909"/>
                  </a:lnTo>
                  <a:lnTo>
                    <a:pt x="714510" y="1161304"/>
                  </a:lnTo>
                  <a:lnTo>
                    <a:pt x="711970" y="1167016"/>
                  </a:lnTo>
                  <a:lnTo>
                    <a:pt x="710064" y="1172410"/>
                  </a:lnTo>
                  <a:lnTo>
                    <a:pt x="708159" y="1178439"/>
                  </a:lnTo>
                  <a:lnTo>
                    <a:pt x="706254" y="1184151"/>
                  </a:lnTo>
                  <a:lnTo>
                    <a:pt x="704983" y="1190498"/>
                  </a:lnTo>
                  <a:lnTo>
                    <a:pt x="704031" y="1196210"/>
                  </a:lnTo>
                  <a:lnTo>
                    <a:pt x="702761" y="1202556"/>
                  </a:lnTo>
                  <a:lnTo>
                    <a:pt x="702443" y="1208903"/>
                  </a:lnTo>
                  <a:lnTo>
                    <a:pt x="702125" y="1215249"/>
                  </a:lnTo>
                  <a:lnTo>
                    <a:pt x="702443" y="1222548"/>
                  </a:lnTo>
                  <a:lnTo>
                    <a:pt x="703078" y="1229529"/>
                  </a:lnTo>
                  <a:lnTo>
                    <a:pt x="704348" y="1236510"/>
                  </a:lnTo>
                  <a:lnTo>
                    <a:pt x="705619" y="1243174"/>
                  </a:lnTo>
                  <a:lnTo>
                    <a:pt x="707206" y="1249838"/>
                  </a:lnTo>
                  <a:lnTo>
                    <a:pt x="709112" y="1256819"/>
                  </a:lnTo>
                  <a:lnTo>
                    <a:pt x="711652" y="1263166"/>
                  </a:lnTo>
                  <a:lnTo>
                    <a:pt x="714193" y="1269512"/>
                  </a:lnTo>
                  <a:lnTo>
                    <a:pt x="717686" y="1275542"/>
                  </a:lnTo>
                  <a:lnTo>
                    <a:pt x="720861" y="1281571"/>
                  </a:lnTo>
                  <a:lnTo>
                    <a:pt x="724355" y="1287283"/>
                  </a:lnTo>
                  <a:lnTo>
                    <a:pt x="728483" y="1292995"/>
                  </a:lnTo>
                  <a:lnTo>
                    <a:pt x="732611" y="1298389"/>
                  </a:lnTo>
                  <a:lnTo>
                    <a:pt x="737057" y="1303784"/>
                  </a:lnTo>
                  <a:lnTo>
                    <a:pt x="742138" y="1308861"/>
                  </a:lnTo>
                  <a:lnTo>
                    <a:pt x="746901" y="1313304"/>
                  </a:lnTo>
                  <a:lnTo>
                    <a:pt x="672275" y="1874339"/>
                  </a:lnTo>
                  <a:lnTo>
                    <a:pt x="854237" y="2050773"/>
                  </a:lnTo>
                  <a:lnTo>
                    <a:pt x="1030800" y="1874339"/>
                  </a:lnTo>
                  <a:lnTo>
                    <a:pt x="956173" y="1313304"/>
                  </a:lnTo>
                  <a:lnTo>
                    <a:pt x="961572" y="1308544"/>
                  </a:lnTo>
                  <a:lnTo>
                    <a:pt x="966018" y="1303466"/>
                  </a:lnTo>
                  <a:lnTo>
                    <a:pt x="970781" y="1298072"/>
                  </a:lnTo>
                  <a:lnTo>
                    <a:pt x="974910" y="1292995"/>
                  </a:lnTo>
                  <a:lnTo>
                    <a:pt x="978720" y="1286965"/>
                  </a:lnTo>
                  <a:lnTo>
                    <a:pt x="982531" y="1281571"/>
                  </a:lnTo>
                  <a:lnTo>
                    <a:pt x="986024" y="1275224"/>
                  </a:lnTo>
                  <a:lnTo>
                    <a:pt x="988882" y="1269195"/>
                  </a:lnTo>
                  <a:lnTo>
                    <a:pt x="991423" y="1262849"/>
                  </a:lnTo>
                  <a:lnTo>
                    <a:pt x="994281" y="1256502"/>
                  </a:lnTo>
                  <a:lnTo>
                    <a:pt x="996186" y="1249838"/>
                  </a:lnTo>
                  <a:lnTo>
                    <a:pt x="997774" y="1243174"/>
                  </a:lnTo>
                  <a:lnTo>
                    <a:pt x="999044" y="1236510"/>
                  </a:lnTo>
                  <a:lnTo>
                    <a:pt x="999997" y="1229212"/>
                  </a:lnTo>
                  <a:lnTo>
                    <a:pt x="1000632" y="1222548"/>
                  </a:lnTo>
                  <a:lnTo>
                    <a:pt x="1000632" y="1215249"/>
                  </a:lnTo>
                  <a:lnTo>
                    <a:pt x="1000632" y="1208903"/>
                  </a:lnTo>
                  <a:lnTo>
                    <a:pt x="1000314" y="1203191"/>
                  </a:lnTo>
                  <a:lnTo>
                    <a:pt x="999679" y="1197479"/>
                  </a:lnTo>
                  <a:lnTo>
                    <a:pt x="998727" y="1191767"/>
                  </a:lnTo>
                  <a:lnTo>
                    <a:pt x="997456" y="1186055"/>
                  </a:lnTo>
                  <a:lnTo>
                    <a:pt x="996186" y="1180661"/>
                  </a:lnTo>
                  <a:lnTo>
                    <a:pt x="994598" y="1175266"/>
                  </a:lnTo>
                  <a:lnTo>
                    <a:pt x="992375" y="1169872"/>
                  </a:lnTo>
                  <a:lnTo>
                    <a:pt x="990152" y="1164794"/>
                  </a:lnTo>
                  <a:lnTo>
                    <a:pt x="987929" y="1159400"/>
                  </a:lnTo>
                  <a:lnTo>
                    <a:pt x="985389" y="1154640"/>
                  </a:lnTo>
                  <a:lnTo>
                    <a:pt x="982849" y="1149563"/>
                  </a:lnTo>
                  <a:lnTo>
                    <a:pt x="979355" y="1144803"/>
                  </a:lnTo>
                  <a:lnTo>
                    <a:pt x="976497" y="1139725"/>
                  </a:lnTo>
                  <a:lnTo>
                    <a:pt x="973004" y="1135283"/>
                  </a:lnTo>
                  <a:lnTo>
                    <a:pt x="969829" y="1130840"/>
                  </a:lnTo>
                  <a:lnTo>
                    <a:pt x="987612" y="1126398"/>
                  </a:lnTo>
                  <a:lnTo>
                    <a:pt x="1005713" y="1121320"/>
                  </a:lnTo>
                  <a:lnTo>
                    <a:pt x="1023496" y="1115609"/>
                  </a:lnTo>
                  <a:lnTo>
                    <a:pt x="1041280" y="1109262"/>
                  </a:lnTo>
                  <a:lnTo>
                    <a:pt x="1058428" y="1101963"/>
                  </a:lnTo>
                  <a:lnTo>
                    <a:pt x="1075576" y="1094665"/>
                  </a:lnTo>
                  <a:lnTo>
                    <a:pt x="1092089" y="1086097"/>
                  </a:lnTo>
                  <a:lnTo>
                    <a:pt x="1108602" y="1076895"/>
                  </a:lnTo>
                  <a:lnTo>
                    <a:pt x="1124480" y="1067375"/>
                  </a:lnTo>
                  <a:lnTo>
                    <a:pt x="1140041" y="1056903"/>
                  </a:lnTo>
                  <a:lnTo>
                    <a:pt x="1155601" y="1046114"/>
                  </a:lnTo>
                  <a:lnTo>
                    <a:pt x="1170209" y="1034690"/>
                  </a:lnTo>
                  <a:lnTo>
                    <a:pt x="1184817" y="1022632"/>
                  </a:lnTo>
                  <a:lnTo>
                    <a:pt x="1198472" y="1009938"/>
                  </a:lnTo>
                  <a:lnTo>
                    <a:pt x="1211809" y="996928"/>
                  </a:lnTo>
                  <a:lnTo>
                    <a:pt x="1225147" y="983283"/>
                  </a:lnTo>
                  <a:lnTo>
                    <a:pt x="1228640" y="979792"/>
                  </a:lnTo>
                  <a:lnTo>
                    <a:pt x="1232451" y="982966"/>
                  </a:lnTo>
                  <a:lnTo>
                    <a:pt x="1257220" y="1002005"/>
                  </a:lnTo>
                  <a:lnTo>
                    <a:pt x="1281037" y="1021680"/>
                  </a:lnTo>
                  <a:lnTo>
                    <a:pt x="1304537" y="1041989"/>
                  </a:lnTo>
                  <a:lnTo>
                    <a:pt x="1316604" y="1052143"/>
                  </a:lnTo>
                  <a:lnTo>
                    <a:pt x="1327719" y="1062615"/>
                  </a:lnTo>
                  <a:lnTo>
                    <a:pt x="1338833" y="1073404"/>
                  </a:lnTo>
                  <a:lnTo>
                    <a:pt x="1349948" y="1084193"/>
                  </a:lnTo>
                  <a:lnTo>
                    <a:pt x="1361062" y="1094982"/>
                  </a:lnTo>
                  <a:lnTo>
                    <a:pt x="1371860" y="1105771"/>
                  </a:lnTo>
                  <a:lnTo>
                    <a:pt x="1382339" y="1116561"/>
                  </a:lnTo>
                  <a:lnTo>
                    <a:pt x="1392818" y="1127984"/>
                  </a:lnTo>
                  <a:lnTo>
                    <a:pt x="1403298" y="1139408"/>
                  </a:lnTo>
                  <a:lnTo>
                    <a:pt x="1413460" y="1150832"/>
                  </a:lnTo>
                  <a:lnTo>
                    <a:pt x="1423304" y="1162573"/>
                  </a:lnTo>
                  <a:lnTo>
                    <a:pt x="1433149" y="1174314"/>
                  </a:lnTo>
                  <a:lnTo>
                    <a:pt x="1442675" y="1186373"/>
                  </a:lnTo>
                  <a:lnTo>
                    <a:pt x="1452202" y="1198748"/>
                  </a:lnTo>
                  <a:lnTo>
                    <a:pt x="1461411" y="1210807"/>
                  </a:lnTo>
                  <a:lnTo>
                    <a:pt x="1470621" y="1223183"/>
                  </a:lnTo>
                  <a:lnTo>
                    <a:pt x="1479830" y="1235876"/>
                  </a:lnTo>
                  <a:lnTo>
                    <a:pt x="1488404" y="1248569"/>
                  </a:lnTo>
                  <a:lnTo>
                    <a:pt x="1496978" y="1261262"/>
                  </a:lnTo>
                  <a:lnTo>
                    <a:pt x="1505552" y="1274272"/>
                  </a:lnTo>
                  <a:lnTo>
                    <a:pt x="1513809" y="1287600"/>
                  </a:lnTo>
                  <a:lnTo>
                    <a:pt x="1521748" y="1300611"/>
                  </a:lnTo>
                  <a:lnTo>
                    <a:pt x="1529687" y="1314573"/>
                  </a:lnTo>
                  <a:lnTo>
                    <a:pt x="1537308" y="1328218"/>
                  </a:lnTo>
                  <a:lnTo>
                    <a:pt x="1544930" y="1341863"/>
                  </a:lnTo>
                  <a:lnTo>
                    <a:pt x="1552234" y="1355826"/>
                  </a:lnTo>
                  <a:lnTo>
                    <a:pt x="1559537" y="1369788"/>
                  </a:lnTo>
                  <a:lnTo>
                    <a:pt x="1566206" y="1384385"/>
                  </a:lnTo>
                  <a:lnTo>
                    <a:pt x="1573193" y="1398982"/>
                  </a:lnTo>
                  <a:lnTo>
                    <a:pt x="1579544" y="1413579"/>
                  </a:lnTo>
                  <a:lnTo>
                    <a:pt x="1586213" y="1428176"/>
                  </a:lnTo>
                  <a:lnTo>
                    <a:pt x="1592246" y="1443725"/>
                  </a:lnTo>
                  <a:lnTo>
                    <a:pt x="1598280" y="1458640"/>
                  </a:lnTo>
                  <a:lnTo>
                    <a:pt x="1603996" y="1473871"/>
                  </a:lnTo>
                  <a:lnTo>
                    <a:pt x="1609712" y="1489738"/>
                  </a:lnTo>
                  <a:lnTo>
                    <a:pt x="1614793" y="1505287"/>
                  </a:lnTo>
                  <a:lnTo>
                    <a:pt x="1620191" y="1521153"/>
                  </a:lnTo>
                  <a:lnTo>
                    <a:pt x="1624955" y="1537337"/>
                  </a:lnTo>
                  <a:lnTo>
                    <a:pt x="1630036" y="1553521"/>
                  </a:lnTo>
                  <a:lnTo>
                    <a:pt x="1634482" y="1570339"/>
                  </a:lnTo>
                  <a:lnTo>
                    <a:pt x="1638610" y="1586840"/>
                  </a:lnTo>
                  <a:lnTo>
                    <a:pt x="1643056" y="1603976"/>
                  </a:lnTo>
                  <a:lnTo>
                    <a:pt x="1646867" y="1620794"/>
                  </a:lnTo>
                  <a:lnTo>
                    <a:pt x="1650677" y="1637930"/>
                  </a:lnTo>
                  <a:lnTo>
                    <a:pt x="1654170" y="1655383"/>
                  </a:lnTo>
                  <a:lnTo>
                    <a:pt x="1657664" y="1673153"/>
                  </a:lnTo>
                  <a:lnTo>
                    <a:pt x="1660522" y="1690923"/>
                  </a:lnTo>
                  <a:lnTo>
                    <a:pt x="1663697" y="1709011"/>
                  </a:lnTo>
                  <a:lnTo>
                    <a:pt x="1666238" y="1727099"/>
                  </a:lnTo>
                  <a:lnTo>
                    <a:pt x="1668461" y="1745821"/>
                  </a:lnTo>
                  <a:lnTo>
                    <a:pt x="1670684" y="1764226"/>
                  </a:lnTo>
                  <a:lnTo>
                    <a:pt x="1672589" y="1783266"/>
                  </a:lnTo>
                  <a:lnTo>
                    <a:pt x="1674177" y="1802305"/>
                  </a:lnTo>
                  <a:lnTo>
                    <a:pt x="1676082" y="1821345"/>
                  </a:lnTo>
                  <a:lnTo>
                    <a:pt x="1677352" y="1841019"/>
                  </a:lnTo>
                  <a:lnTo>
                    <a:pt x="1678305" y="1860694"/>
                  </a:lnTo>
                  <a:lnTo>
                    <a:pt x="1679258" y="1880368"/>
                  </a:lnTo>
                  <a:lnTo>
                    <a:pt x="1679575" y="1900677"/>
                  </a:lnTo>
                  <a:lnTo>
                    <a:pt x="1679575" y="1903850"/>
                  </a:lnTo>
                  <a:lnTo>
                    <a:pt x="1677035" y="1905437"/>
                  </a:lnTo>
                  <a:lnTo>
                    <a:pt x="1653853" y="1918765"/>
                  </a:lnTo>
                  <a:lnTo>
                    <a:pt x="1630353" y="1931775"/>
                  </a:lnTo>
                  <a:lnTo>
                    <a:pt x="1606854" y="1944151"/>
                  </a:lnTo>
                  <a:lnTo>
                    <a:pt x="1583037" y="1956209"/>
                  </a:lnTo>
                  <a:lnTo>
                    <a:pt x="1558902" y="1967950"/>
                  </a:lnTo>
                  <a:lnTo>
                    <a:pt x="1534768" y="1979374"/>
                  </a:lnTo>
                  <a:lnTo>
                    <a:pt x="1510316" y="1990163"/>
                  </a:lnTo>
                  <a:lnTo>
                    <a:pt x="1485864" y="2000635"/>
                  </a:lnTo>
                  <a:lnTo>
                    <a:pt x="1461411" y="2010790"/>
                  </a:lnTo>
                  <a:lnTo>
                    <a:pt x="1436642" y="2020627"/>
                  </a:lnTo>
                  <a:lnTo>
                    <a:pt x="1411872" y="2029512"/>
                  </a:lnTo>
                  <a:lnTo>
                    <a:pt x="1386785" y="2038397"/>
                  </a:lnTo>
                  <a:lnTo>
                    <a:pt x="1361380" y="2046965"/>
                  </a:lnTo>
                  <a:lnTo>
                    <a:pt x="1335975" y="2054581"/>
                  </a:lnTo>
                  <a:lnTo>
                    <a:pt x="1310570" y="2062514"/>
                  </a:lnTo>
                  <a:lnTo>
                    <a:pt x="1285166" y="2069495"/>
                  </a:lnTo>
                  <a:lnTo>
                    <a:pt x="1259443" y="2076159"/>
                  </a:lnTo>
                  <a:lnTo>
                    <a:pt x="1233403" y="2082506"/>
                  </a:lnTo>
                  <a:lnTo>
                    <a:pt x="1207681" y="2088535"/>
                  </a:lnTo>
                  <a:lnTo>
                    <a:pt x="1181959" y="2093929"/>
                  </a:lnTo>
                  <a:lnTo>
                    <a:pt x="1155919" y="2099007"/>
                  </a:lnTo>
                  <a:lnTo>
                    <a:pt x="1129561" y="2103767"/>
                  </a:lnTo>
                  <a:lnTo>
                    <a:pt x="1103204" y="2107892"/>
                  </a:lnTo>
                  <a:lnTo>
                    <a:pt x="1077164" y="2111382"/>
                  </a:lnTo>
                  <a:lnTo>
                    <a:pt x="1050806" y="2114873"/>
                  </a:lnTo>
                  <a:lnTo>
                    <a:pt x="1024131" y="2117729"/>
                  </a:lnTo>
                  <a:lnTo>
                    <a:pt x="997774" y="2119950"/>
                  </a:lnTo>
                  <a:lnTo>
                    <a:pt x="971099" y="2121854"/>
                  </a:lnTo>
                  <a:lnTo>
                    <a:pt x="944424" y="2123441"/>
                  </a:lnTo>
                  <a:lnTo>
                    <a:pt x="917749" y="2125028"/>
                  </a:lnTo>
                  <a:lnTo>
                    <a:pt x="891074" y="2125662"/>
                  </a:lnTo>
                  <a:lnTo>
                    <a:pt x="864399" y="2125662"/>
                  </a:lnTo>
                  <a:lnTo>
                    <a:pt x="835818" y="2125662"/>
                  </a:lnTo>
                  <a:lnTo>
                    <a:pt x="807238" y="2124710"/>
                  </a:lnTo>
                  <a:lnTo>
                    <a:pt x="778657" y="2123124"/>
                  </a:lnTo>
                  <a:lnTo>
                    <a:pt x="750395" y="2121537"/>
                  </a:lnTo>
                  <a:lnTo>
                    <a:pt x="722132" y="2119316"/>
                  </a:lnTo>
                  <a:lnTo>
                    <a:pt x="693869" y="2116777"/>
                  </a:lnTo>
                  <a:lnTo>
                    <a:pt x="665606" y="2113604"/>
                  </a:lnTo>
                  <a:lnTo>
                    <a:pt x="637661" y="2109478"/>
                  </a:lnTo>
                  <a:lnTo>
                    <a:pt x="609398" y="2105353"/>
                  </a:lnTo>
                  <a:lnTo>
                    <a:pt x="581453" y="2100593"/>
                  </a:lnTo>
                  <a:lnTo>
                    <a:pt x="553825" y="2095199"/>
                  </a:lnTo>
                  <a:lnTo>
                    <a:pt x="525880" y="2089487"/>
                  </a:lnTo>
                  <a:lnTo>
                    <a:pt x="498252" y="2083458"/>
                  </a:lnTo>
                  <a:lnTo>
                    <a:pt x="470624" y="2076476"/>
                  </a:lnTo>
                  <a:lnTo>
                    <a:pt x="443314" y="2069495"/>
                  </a:lnTo>
                  <a:lnTo>
                    <a:pt x="416321" y="2061879"/>
                  </a:lnTo>
                  <a:lnTo>
                    <a:pt x="389011" y="2053629"/>
                  </a:lnTo>
                  <a:lnTo>
                    <a:pt x="362019" y="2045378"/>
                  </a:lnTo>
                  <a:lnTo>
                    <a:pt x="335343" y="2036176"/>
                  </a:lnTo>
                  <a:lnTo>
                    <a:pt x="308668" y="2026656"/>
                  </a:lnTo>
                  <a:lnTo>
                    <a:pt x="282311" y="2016502"/>
                  </a:lnTo>
                  <a:lnTo>
                    <a:pt x="255953" y="2006030"/>
                  </a:lnTo>
                  <a:lnTo>
                    <a:pt x="229913" y="1994923"/>
                  </a:lnTo>
                  <a:lnTo>
                    <a:pt x="203556" y="1983499"/>
                  </a:lnTo>
                  <a:lnTo>
                    <a:pt x="177833" y="1971441"/>
                  </a:lnTo>
                  <a:lnTo>
                    <a:pt x="152429" y="1959065"/>
                  </a:lnTo>
                  <a:lnTo>
                    <a:pt x="127024" y="1946372"/>
                  </a:lnTo>
                  <a:lnTo>
                    <a:pt x="101619" y="1933044"/>
                  </a:lnTo>
                  <a:lnTo>
                    <a:pt x="76532" y="1919399"/>
                  </a:lnTo>
                  <a:lnTo>
                    <a:pt x="51762" y="1905437"/>
                  </a:lnTo>
                  <a:lnTo>
                    <a:pt x="27310" y="1890523"/>
                  </a:lnTo>
                  <a:lnTo>
                    <a:pt x="2858" y="1875291"/>
                  </a:lnTo>
                  <a:lnTo>
                    <a:pt x="0" y="1888301"/>
                  </a:lnTo>
                  <a:lnTo>
                    <a:pt x="0" y="1870531"/>
                  </a:lnTo>
                  <a:lnTo>
                    <a:pt x="952" y="1850222"/>
                  </a:lnTo>
                  <a:lnTo>
                    <a:pt x="2223" y="1829913"/>
                  </a:lnTo>
                  <a:lnTo>
                    <a:pt x="3493" y="1809604"/>
                  </a:lnTo>
                  <a:lnTo>
                    <a:pt x="5398" y="1790247"/>
                  </a:lnTo>
                  <a:lnTo>
                    <a:pt x="6986" y="1770573"/>
                  </a:lnTo>
                  <a:lnTo>
                    <a:pt x="9209" y="1750898"/>
                  </a:lnTo>
                  <a:lnTo>
                    <a:pt x="11749" y="1732176"/>
                  </a:lnTo>
                  <a:lnTo>
                    <a:pt x="14290" y="1713136"/>
                  </a:lnTo>
                  <a:lnTo>
                    <a:pt x="17148" y="1694414"/>
                  </a:lnTo>
                  <a:lnTo>
                    <a:pt x="20006" y="1676009"/>
                  </a:lnTo>
                  <a:lnTo>
                    <a:pt x="23499" y="1657604"/>
                  </a:lnTo>
                  <a:lnTo>
                    <a:pt x="26992" y="1639834"/>
                  </a:lnTo>
                  <a:lnTo>
                    <a:pt x="30486" y="1621746"/>
                  </a:lnTo>
                  <a:lnTo>
                    <a:pt x="34931" y="1604293"/>
                  </a:lnTo>
                  <a:lnTo>
                    <a:pt x="38742" y="1586840"/>
                  </a:lnTo>
                  <a:lnTo>
                    <a:pt x="43188" y="1569704"/>
                  </a:lnTo>
                  <a:lnTo>
                    <a:pt x="47951" y="1552569"/>
                  </a:lnTo>
                  <a:lnTo>
                    <a:pt x="52715" y="1536068"/>
                  </a:lnTo>
                  <a:lnTo>
                    <a:pt x="57796" y="1519249"/>
                  </a:lnTo>
                  <a:lnTo>
                    <a:pt x="62877" y="1503066"/>
                  </a:lnTo>
                  <a:lnTo>
                    <a:pt x="68593" y="1486564"/>
                  </a:lnTo>
                  <a:lnTo>
                    <a:pt x="73991" y="1470698"/>
                  </a:lnTo>
                  <a:lnTo>
                    <a:pt x="80025" y="1455149"/>
                  </a:lnTo>
                  <a:lnTo>
                    <a:pt x="86059" y="1439283"/>
                  </a:lnTo>
                  <a:lnTo>
                    <a:pt x="92410" y="1424051"/>
                  </a:lnTo>
                  <a:lnTo>
                    <a:pt x="98761" y="1409137"/>
                  </a:lnTo>
                  <a:lnTo>
                    <a:pt x="105430" y="1393905"/>
                  </a:lnTo>
                  <a:lnTo>
                    <a:pt x="112098" y="1378990"/>
                  </a:lnTo>
                  <a:lnTo>
                    <a:pt x="119402" y="1364393"/>
                  </a:lnTo>
                  <a:lnTo>
                    <a:pt x="126706" y="1350114"/>
                  </a:lnTo>
                  <a:lnTo>
                    <a:pt x="134010" y="1335834"/>
                  </a:lnTo>
                  <a:lnTo>
                    <a:pt x="141632" y="1321871"/>
                  </a:lnTo>
                  <a:lnTo>
                    <a:pt x="149571" y="1307909"/>
                  </a:lnTo>
                  <a:lnTo>
                    <a:pt x="157510" y="1294264"/>
                  </a:lnTo>
                  <a:lnTo>
                    <a:pt x="165766" y="1280936"/>
                  </a:lnTo>
                  <a:lnTo>
                    <a:pt x="174023" y="1267291"/>
                  </a:lnTo>
                  <a:lnTo>
                    <a:pt x="182597" y="1253963"/>
                  </a:lnTo>
                  <a:lnTo>
                    <a:pt x="191171" y="1241270"/>
                  </a:lnTo>
                  <a:lnTo>
                    <a:pt x="200380" y="1228260"/>
                  </a:lnTo>
                  <a:lnTo>
                    <a:pt x="209589" y="1215884"/>
                  </a:lnTo>
                  <a:lnTo>
                    <a:pt x="218799" y="1203191"/>
                  </a:lnTo>
                  <a:lnTo>
                    <a:pt x="228008" y="1191133"/>
                  </a:lnTo>
                  <a:lnTo>
                    <a:pt x="237852" y="1178757"/>
                  </a:lnTo>
                  <a:lnTo>
                    <a:pt x="247697" y="1167016"/>
                  </a:lnTo>
                  <a:lnTo>
                    <a:pt x="257541" y="1155275"/>
                  </a:lnTo>
                  <a:lnTo>
                    <a:pt x="267703" y="1143533"/>
                  </a:lnTo>
                  <a:lnTo>
                    <a:pt x="278182" y="1132110"/>
                  </a:lnTo>
                  <a:lnTo>
                    <a:pt x="288662" y="1120686"/>
                  </a:lnTo>
                  <a:lnTo>
                    <a:pt x="298824" y="1109579"/>
                  </a:lnTo>
                  <a:lnTo>
                    <a:pt x="309938" y="1098473"/>
                  </a:lnTo>
                  <a:lnTo>
                    <a:pt x="320735" y="1087684"/>
                  </a:lnTo>
                  <a:lnTo>
                    <a:pt x="331850" y="1076895"/>
                  </a:lnTo>
                  <a:lnTo>
                    <a:pt x="343282" y="1066423"/>
                  </a:lnTo>
                  <a:lnTo>
                    <a:pt x="354715" y="1055951"/>
                  </a:lnTo>
                  <a:lnTo>
                    <a:pt x="366147" y="1045797"/>
                  </a:lnTo>
                  <a:lnTo>
                    <a:pt x="377897" y="1035642"/>
                  </a:lnTo>
                  <a:lnTo>
                    <a:pt x="389964" y="1025805"/>
                  </a:lnTo>
                  <a:lnTo>
                    <a:pt x="401714" y="1015968"/>
                  </a:lnTo>
                  <a:lnTo>
                    <a:pt x="414099" y="1006448"/>
                  </a:lnTo>
                  <a:lnTo>
                    <a:pt x="426801" y="996928"/>
                  </a:lnTo>
                  <a:lnTo>
                    <a:pt x="439186" y="987408"/>
                  </a:lnTo>
                  <a:lnTo>
                    <a:pt x="451571" y="977888"/>
                  </a:lnTo>
                  <a:lnTo>
                    <a:pt x="477293" y="960118"/>
                  </a:lnTo>
                  <a:lnTo>
                    <a:pt x="481421" y="957262"/>
                  </a:lnTo>
                  <a:close/>
                  <a:moveTo>
                    <a:pt x="839471" y="0"/>
                  </a:moveTo>
                  <a:lnTo>
                    <a:pt x="852171" y="0"/>
                  </a:lnTo>
                  <a:lnTo>
                    <a:pt x="865506" y="0"/>
                  </a:lnTo>
                  <a:lnTo>
                    <a:pt x="878206" y="636"/>
                  </a:lnTo>
                  <a:lnTo>
                    <a:pt x="890906" y="1271"/>
                  </a:lnTo>
                  <a:lnTo>
                    <a:pt x="903288" y="2542"/>
                  </a:lnTo>
                  <a:lnTo>
                    <a:pt x="915988" y="3813"/>
                  </a:lnTo>
                  <a:lnTo>
                    <a:pt x="928371" y="5719"/>
                  </a:lnTo>
                  <a:lnTo>
                    <a:pt x="940436" y="7943"/>
                  </a:lnTo>
                  <a:lnTo>
                    <a:pt x="952818" y="10167"/>
                  </a:lnTo>
                  <a:lnTo>
                    <a:pt x="964883" y="12708"/>
                  </a:lnTo>
                  <a:lnTo>
                    <a:pt x="976631" y="15568"/>
                  </a:lnTo>
                  <a:lnTo>
                    <a:pt x="988696" y="19062"/>
                  </a:lnTo>
                  <a:lnTo>
                    <a:pt x="1000443" y="22239"/>
                  </a:lnTo>
                  <a:lnTo>
                    <a:pt x="1011873" y="26052"/>
                  </a:lnTo>
                  <a:lnTo>
                    <a:pt x="1023621" y="30182"/>
                  </a:lnTo>
                  <a:lnTo>
                    <a:pt x="1034733" y="34630"/>
                  </a:lnTo>
                  <a:lnTo>
                    <a:pt x="1046163" y="39395"/>
                  </a:lnTo>
                  <a:lnTo>
                    <a:pt x="1057276" y="44161"/>
                  </a:lnTo>
                  <a:lnTo>
                    <a:pt x="1068388" y="48926"/>
                  </a:lnTo>
                  <a:lnTo>
                    <a:pt x="1079183" y="54645"/>
                  </a:lnTo>
                  <a:lnTo>
                    <a:pt x="1089661" y="60046"/>
                  </a:lnTo>
                  <a:lnTo>
                    <a:pt x="1100456" y="66082"/>
                  </a:lnTo>
                  <a:lnTo>
                    <a:pt x="1110616" y="72119"/>
                  </a:lnTo>
                  <a:lnTo>
                    <a:pt x="1120776" y="78790"/>
                  </a:lnTo>
                  <a:lnTo>
                    <a:pt x="1130936" y="85462"/>
                  </a:lnTo>
                  <a:lnTo>
                    <a:pt x="1140461" y="92134"/>
                  </a:lnTo>
                  <a:lnTo>
                    <a:pt x="1150303" y="99123"/>
                  </a:lnTo>
                  <a:lnTo>
                    <a:pt x="1159828" y="106430"/>
                  </a:lnTo>
                  <a:lnTo>
                    <a:pt x="1169353" y="114055"/>
                  </a:lnTo>
                  <a:lnTo>
                    <a:pt x="1178561" y="121680"/>
                  </a:lnTo>
                  <a:lnTo>
                    <a:pt x="1187133" y="129623"/>
                  </a:lnTo>
                  <a:lnTo>
                    <a:pt x="1196023" y="137883"/>
                  </a:lnTo>
                  <a:lnTo>
                    <a:pt x="1204596" y="146143"/>
                  </a:lnTo>
                  <a:lnTo>
                    <a:pt x="1213168" y="155039"/>
                  </a:lnTo>
                  <a:lnTo>
                    <a:pt x="1221106" y="163299"/>
                  </a:lnTo>
                  <a:lnTo>
                    <a:pt x="1229043" y="172513"/>
                  </a:lnTo>
                  <a:lnTo>
                    <a:pt x="1236981" y="181726"/>
                  </a:lnTo>
                  <a:lnTo>
                    <a:pt x="1244283" y="190939"/>
                  </a:lnTo>
                  <a:lnTo>
                    <a:pt x="1251586" y="200153"/>
                  </a:lnTo>
                  <a:lnTo>
                    <a:pt x="1258888" y="210001"/>
                  </a:lnTo>
                  <a:lnTo>
                    <a:pt x="1265556" y="219850"/>
                  </a:lnTo>
                  <a:lnTo>
                    <a:pt x="1272223" y="230017"/>
                  </a:lnTo>
                  <a:lnTo>
                    <a:pt x="1278256" y="240183"/>
                  </a:lnTo>
                  <a:lnTo>
                    <a:pt x="1284606" y="250667"/>
                  </a:lnTo>
                  <a:lnTo>
                    <a:pt x="1290321" y="261151"/>
                  </a:lnTo>
                  <a:lnTo>
                    <a:pt x="1296353" y="271953"/>
                  </a:lnTo>
                  <a:lnTo>
                    <a:pt x="1301433" y="282755"/>
                  </a:lnTo>
                  <a:lnTo>
                    <a:pt x="1306831" y="293239"/>
                  </a:lnTo>
                  <a:lnTo>
                    <a:pt x="1311593" y="304359"/>
                  </a:lnTo>
                  <a:lnTo>
                    <a:pt x="1316356" y="315796"/>
                  </a:lnTo>
                  <a:lnTo>
                    <a:pt x="1320483" y="327234"/>
                  </a:lnTo>
                  <a:lnTo>
                    <a:pt x="1324293" y="338671"/>
                  </a:lnTo>
                  <a:lnTo>
                    <a:pt x="1328421" y="350426"/>
                  </a:lnTo>
                  <a:lnTo>
                    <a:pt x="1331913" y="362181"/>
                  </a:lnTo>
                  <a:lnTo>
                    <a:pt x="1335088" y="373936"/>
                  </a:lnTo>
                  <a:lnTo>
                    <a:pt x="1337946" y="386009"/>
                  </a:lnTo>
                  <a:lnTo>
                    <a:pt x="1340803" y="398081"/>
                  </a:lnTo>
                  <a:lnTo>
                    <a:pt x="1343026" y="410472"/>
                  </a:lnTo>
                  <a:lnTo>
                    <a:pt x="1344931" y="422862"/>
                  </a:lnTo>
                  <a:lnTo>
                    <a:pt x="1346518" y="435252"/>
                  </a:lnTo>
                  <a:lnTo>
                    <a:pt x="1348106" y="447643"/>
                  </a:lnTo>
                  <a:lnTo>
                    <a:pt x="1349058" y="460033"/>
                  </a:lnTo>
                  <a:lnTo>
                    <a:pt x="1350011" y="472741"/>
                  </a:lnTo>
                  <a:lnTo>
                    <a:pt x="1350646" y="485449"/>
                  </a:lnTo>
                  <a:lnTo>
                    <a:pt x="1350963" y="498475"/>
                  </a:lnTo>
                  <a:lnTo>
                    <a:pt x="1350646" y="513407"/>
                  </a:lnTo>
                  <a:lnTo>
                    <a:pt x="1349693" y="528975"/>
                  </a:lnTo>
                  <a:lnTo>
                    <a:pt x="1348423" y="543907"/>
                  </a:lnTo>
                  <a:lnTo>
                    <a:pt x="1347153" y="558521"/>
                  </a:lnTo>
                  <a:lnTo>
                    <a:pt x="1345248" y="573453"/>
                  </a:lnTo>
                  <a:lnTo>
                    <a:pt x="1342708" y="588067"/>
                  </a:lnTo>
                  <a:lnTo>
                    <a:pt x="1339851" y="602682"/>
                  </a:lnTo>
                  <a:lnTo>
                    <a:pt x="1336358" y="616660"/>
                  </a:lnTo>
                  <a:lnTo>
                    <a:pt x="1332866" y="631275"/>
                  </a:lnTo>
                  <a:lnTo>
                    <a:pt x="1328738" y="645254"/>
                  </a:lnTo>
                  <a:lnTo>
                    <a:pt x="1324293" y="658915"/>
                  </a:lnTo>
                  <a:lnTo>
                    <a:pt x="1319531" y="672576"/>
                  </a:lnTo>
                  <a:lnTo>
                    <a:pt x="1314133" y="685920"/>
                  </a:lnTo>
                  <a:lnTo>
                    <a:pt x="1308418" y="699263"/>
                  </a:lnTo>
                  <a:lnTo>
                    <a:pt x="1302386" y="712607"/>
                  </a:lnTo>
                  <a:lnTo>
                    <a:pt x="1296353" y="725315"/>
                  </a:lnTo>
                  <a:lnTo>
                    <a:pt x="1289368" y="738023"/>
                  </a:lnTo>
                  <a:lnTo>
                    <a:pt x="1282383" y="750413"/>
                  </a:lnTo>
                  <a:lnTo>
                    <a:pt x="1275081" y="762486"/>
                  </a:lnTo>
                  <a:lnTo>
                    <a:pt x="1267143" y="774559"/>
                  </a:lnTo>
                  <a:lnTo>
                    <a:pt x="1259206" y="786313"/>
                  </a:lnTo>
                  <a:lnTo>
                    <a:pt x="1250633" y="797751"/>
                  </a:lnTo>
                  <a:lnTo>
                    <a:pt x="1242061" y="809188"/>
                  </a:lnTo>
                  <a:lnTo>
                    <a:pt x="1232853" y="819990"/>
                  </a:lnTo>
                  <a:lnTo>
                    <a:pt x="1223963" y="830792"/>
                  </a:lnTo>
                  <a:lnTo>
                    <a:pt x="1214121" y="841276"/>
                  </a:lnTo>
                  <a:lnTo>
                    <a:pt x="1204278" y="851442"/>
                  </a:lnTo>
                  <a:lnTo>
                    <a:pt x="1193801" y="860974"/>
                  </a:lnTo>
                  <a:lnTo>
                    <a:pt x="1183323" y="870822"/>
                  </a:lnTo>
                  <a:lnTo>
                    <a:pt x="1172528" y="880036"/>
                  </a:lnTo>
                  <a:lnTo>
                    <a:pt x="1161733" y="889249"/>
                  </a:lnTo>
                  <a:lnTo>
                    <a:pt x="1150303" y="897827"/>
                  </a:lnTo>
                  <a:lnTo>
                    <a:pt x="1134746" y="909264"/>
                  </a:lnTo>
                  <a:lnTo>
                    <a:pt x="1118236" y="920066"/>
                  </a:lnTo>
                  <a:lnTo>
                    <a:pt x="1101408" y="929915"/>
                  </a:lnTo>
                  <a:lnTo>
                    <a:pt x="1084581" y="939446"/>
                  </a:lnTo>
                  <a:lnTo>
                    <a:pt x="1066801" y="948342"/>
                  </a:lnTo>
                  <a:lnTo>
                    <a:pt x="1048703" y="956602"/>
                  </a:lnTo>
                  <a:lnTo>
                    <a:pt x="1040131" y="960414"/>
                  </a:lnTo>
                  <a:lnTo>
                    <a:pt x="1030606" y="963909"/>
                  </a:lnTo>
                  <a:lnTo>
                    <a:pt x="1021398" y="967722"/>
                  </a:lnTo>
                  <a:lnTo>
                    <a:pt x="1011873" y="970899"/>
                  </a:lnTo>
                  <a:lnTo>
                    <a:pt x="1002348" y="973758"/>
                  </a:lnTo>
                  <a:lnTo>
                    <a:pt x="993141" y="976617"/>
                  </a:lnTo>
                  <a:lnTo>
                    <a:pt x="983616" y="979794"/>
                  </a:lnTo>
                  <a:lnTo>
                    <a:pt x="973773" y="982018"/>
                  </a:lnTo>
                  <a:lnTo>
                    <a:pt x="963931" y="984560"/>
                  </a:lnTo>
                  <a:lnTo>
                    <a:pt x="954088" y="986466"/>
                  </a:lnTo>
                  <a:lnTo>
                    <a:pt x="944246" y="988372"/>
                  </a:lnTo>
                  <a:lnTo>
                    <a:pt x="934403" y="990596"/>
                  </a:lnTo>
                  <a:lnTo>
                    <a:pt x="924561" y="991867"/>
                  </a:lnTo>
                  <a:lnTo>
                    <a:pt x="914401" y="993455"/>
                  </a:lnTo>
                  <a:lnTo>
                    <a:pt x="904241" y="994409"/>
                  </a:lnTo>
                  <a:lnTo>
                    <a:pt x="893763" y="995362"/>
                  </a:lnTo>
                  <a:lnTo>
                    <a:pt x="883603" y="995997"/>
                  </a:lnTo>
                  <a:lnTo>
                    <a:pt x="873126" y="996632"/>
                  </a:lnTo>
                  <a:lnTo>
                    <a:pt x="862648" y="996950"/>
                  </a:lnTo>
                  <a:lnTo>
                    <a:pt x="852171" y="996950"/>
                  </a:lnTo>
                  <a:lnTo>
                    <a:pt x="840423" y="996950"/>
                  </a:lnTo>
                  <a:lnTo>
                    <a:pt x="828358" y="996315"/>
                  </a:lnTo>
                  <a:lnTo>
                    <a:pt x="816293" y="995679"/>
                  </a:lnTo>
                  <a:lnTo>
                    <a:pt x="804546" y="994726"/>
                  </a:lnTo>
                  <a:lnTo>
                    <a:pt x="792798" y="993455"/>
                  </a:lnTo>
                  <a:lnTo>
                    <a:pt x="781368" y="992185"/>
                  </a:lnTo>
                  <a:lnTo>
                    <a:pt x="769621" y="990278"/>
                  </a:lnTo>
                  <a:lnTo>
                    <a:pt x="758191" y="988054"/>
                  </a:lnTo>
                  <a:lnTo>
                    <a:pt x="746761" y="985831"/>
                  </a:lnTo>
                  <a:lnTo>
                    <a:pt x="735331" y="983289"/>
                  </a:lnTo>
                  <a:lnTo>
                    <a:pt x="724218" y="980430"/>
                  </a:lnTo>
                  <a:lnTo>
                    <a:pt x="713106" y="977253"/>
                  </a:lnTo>
                  <a:lnTo>
                    <a:pt x="702311" y="973758"/>
                  </a:lnTo>
                  <a:lnTo>
                    <a:pt x="691198" y="970263"/>
                  </a:lnTo>
                  <a:lnTo>
                    <a:pt x="680721" y="966768"/>
                  </a:lnTo>
                  <a:lnTo>
                    <a:pt x="670243" y="962321"/>
                  </a:lnTo>
                  <a:lnTo>
                    <a:pt x="659448" y="958190"/>
                  </a:lnTo>
                  <a:lnTo>
                    <a:pt x="648971" y="953425"/>
                  </a:lnTo>
                  <a:lnTo>
                    <a:pt x="638811" y="948659"/>
                  </a:lnTo>
                  <a:lnTo>
                    <a:pt x="628651" y="943894"/>
                  </a:lnTo>
                  <a:lnTo>
                    <a:pt x="618491" y="938493"/>
                  </a:lnTo>
                  <a:lnTo>
                    <a:pt x="608648" y="933410"/>
                  </a:lnTo>
                  <a:lnTo>
                    <a:pt x="599123" y="927373"/>
                  </a:lnTo>
                  <a:lnTo>
                    <a:pt x="589281" y="921655"/>
                  </a:lnTo>
                  <a:lnTo>
                    <a:pt x="579756" y="915618"/>
                  </a:lnTo>
                  <a:lnTo>
                    <a:pt x="570548" y="909264"/>
                  </a:lnTo>
                  <a:lnTo>
                    <a:pt x="561023" y="902910"/>
                  </a:lnTo>
                  <a:lnTo>
                    <a:pt x="552133" y="895921"/>
                  </a:lnTo>
                  <a:lnTo>
                    <a:pt x="543561" y="889249"/>
                  </a:lnTo>
                  <a:lnTo>
                    <a:pt x="534671" y="881942"/>
                  </a:lnTo>
                  <a:lnTo>
                    <a:pt x="526098" y="874952"/>
                  </a:lnTo>
                  <a:lnTo>
                    <a:pt x="517526" y="867328"/>
                  </a:lnTo>
                  <a:lnTo>
                    <a:pt x="508318" y="858750"/>
                  </a:lnTo>
                  <a:lnTo>
                    <a:pt x="499428" y="849854"/>
                  </a:lnTo>
                  <a:lnTo>
                    <a:pt x="490538" y="840958"/>
                  </a:lnTo>
                  <a:lnTo>
                    <a:pt x="481648" y="831427"/>
                  </a:lnTo>
                  <a:lnTo>
                    <a:pt x="473711" y="821896"/>
                  </a:lnTo>
                  <a:lnTo>
                    <a:pt x="465456" y="812047"/>
                  </a:lnTo>
                  <a:lnTo>
                    <a:pt x="457518" y="801881"/>
                  </a:lnTo>
                  <a:lnTo>
                    <a:pt x="449898" y="791714"/>
                  </a:lnTo>
                  <a:lnTo>
                    <a:pt x="442596" y="781548"/>
                  </a:lnTo>
                  <a:lnTo>
                    <a:pt x="435293" y="770746"/>
                  </a:lnTo>
                  <a:lnTo>
                    <a:pt x="428626" y="759944"/>
                  </a:lnTo>
                  <a:lnTo>
                    <a:pt x="421958" y="749142"/>
                  </a:lnTo>
                  <a:lnTo>
                    <a:pt x="415608" y="738023"/>
                  </a:lnTo>
                  <a:lnTo>
                    <a:pt x="409576" y="726585"/>
                  </a:lnTo>
                  <a:lnTo>
                    <a:pt x="403861" y="715148"/>
                  </a:lnTo>
                  <a:lnTo>
                    <a:pt x="398463" y="703393"/>
                  </a:lnTo>
                  <a:lnTo>
                    <a:pt x="393383" y="691638"/>
                  </a:lnTo>
                  <a:lnTo>
                    <a:pt x="388303" y="679566"/>
                  </a:lnTo>
                  <a:lnTo>
                    <a:pt x="383858" y="667493"/>
                  </a:lnTo>
                  <a:lnTo>
                    <a:pt x="379731" y="655420"/>
                  </a:lnTo>
                  <a:lnTo>
                    <a:pt x="375603" y="643030"/>
                  </a:lnTo>
                  <a:lnTo>
                    <a:pt x="372111" y="630322"/>
                  </a:lnTo>
                  <a:lnTo>
                    <a:pt x="368936" y="617614"/>
                  </a:lnTo>
                  <a:lnTo>
                    <a:pt x="365443" y="604588"/>
                  </a:lnTo>
                  <a:lnTo>
                    <a:pt x="362903" y="591880"/>
                  </a:lnTo>
                  <a:lnTo>
                    <a:pt x="360681" y="578854"/>
                  </a:lnTo>
                  <a:lnTo>
                    <a:pt x="358776" y="565828"/>
                  </a:lnTo>
                  <a:lnTo>
                    <a:pt x="357188" y="552485"/>
                  </a:lnTo>
                  <a:lnTo>
                    <a:pt x="355601" y="539141"/>
                  </a:lnTo>
                  <a:lnTo>
                    <a:pt x="354648" y="525480"/>
                  </a:lnTo>
                  <a:lnTo>
                    <a:pt x="354331" y="511819"/>
                  </a:lnTo>
                  <a:lnTo>
                    <a:pt x="354013" y="498475"/>
                  </a:lnTo>
                  <a:lnTo>
                    <a:pt x="354331" y="485449"/>
                  </a:lnTo>
                  <a:lnTo>
                    <a:pt x="354648" y="472741"/>
                  </a:lnTo>
                  <a:lnTo>
                    <a:pt x="355601" y="460033"/>
                  </a:lnTo>
                  <a:lnTo>
                    <a:pt x="356871" y="447643"/>
                  </a:lnTo>
                  <a:lnTo>
                    <a:pt x="358141" y="434935"/>
                  </a:lnTo>
                  <a:lnTo>
                    <a:pt x="360046" y="422544"/>
                  </a:lnTo>
                  <a:lnTo>
                    <a:pt x="361951" y="410472"/>
                  </a:lnTo>
                  <a:lnTo>
                    <a:pt x="364173" y="397763"/>
                  </a:lnTo>
                  <a:lnTo>
                    <a:pt x="366713" y="385691"/>
                  </a:lnTo>
                  <a:lnTo>
                    <a:pt x="369888" y="373936"/>
                  </a:lnTo>
                  <a:lnTo>
                    <a:pt x="373063" y="361863"/>
                  </a:lnTo>
                  <a:lnTo>
                    <a:pt x="376556" y="350108"/>
                  </a:lnTo>
                  <a:lnTo>
                    <a:pt x="380683" y="338671"/>
                  </a:lnTo>
                  <a:lnTo>
                    <a:pt x="384493" y="326916"/>
                  </a:lnTo>
                  <a:lnTo>
                    <a:pt x="388621" y="315796"/>
                  </a:lnTo>
                  <a:lnTo>
                    <a:pt x="393383" y="304359"/>
                  </a:lnTo>
                  <a:lnTo>
                    <a:pt x="398146" y="293239"/>
                  </a:lnTo>
                  <a:lnTo>
                    <a:pt x="403543" y="282755"/>
                  </a:lnTo>
                  <a:lnTo>
                    <a:pt x="408623" y="271636"/>
                  </a:lnTo>
                  <a:lnTo>
                    <a:pt x="414656" y="261151"/>
                  </a:lnTo>
                  <a:lnTo>
                    <a:pt x="420371" y="250667"/>
                  </a:lnTo>
                  <a:lnTo>
                    <a:pt x="426721" y="240183"/>
                  </a:lnTo>
                  <a:lnTo>
                    <a:pt x="432753" y="230017"/>
                  </a:lnTo>
                  <a:lnTo>
                    <a:pt x="439421" y="219850"/>
                  </a:lnTo>
                  <a:lnTo>
                    <a:pt x="446088" y="210001"/>
                  </a:lnTo>
                  <a:lnTo>
                    <a:pt x="453391" y="200153"/>
                  </a:lnTo>
                  <a:lnTo>
                    <a:pt x="460693" y="190939"/>
                  </a:lnTo>
                  <a:lnTo>
                    <a:pt x="467996" y="181408"/>
                  </a:lnTo>
                  <a:lnTo>
                    <a:pt x="475933" y="172195"/>
                  </a:lnTo>
                  <a:lnTo>
                    <a:pt x="483871" y="163299"/>
                  </a:lnTo>
                  <a:lnTo>
                    <a:pt x="491808" y="154403"/>
                  </a:lnTo>
                  <a:lnTo>
                    <a:pt x="500381" y="146143"/>
                  </a:lnTo>
                  <a:lnTo>
                    <a:pt x="508953" y="137565"/>
                  </a:lnTo>
                  <a:lnTo>
                    <a:pt x="517526" y="129305"/>
                  </a:lnTo>
                  <a:lnTo>
                    <a:pt x="526416" y="121680"/>
                  </a:lnTo>
                  <a:lnTo>
                    <a:pt x="535623" y="113738"/>
                  </a:lnTo>
                  <a:lnTo>
                    <a:pt x="545148" y="106113"/>
                  </a:lnTo>
                  <a:lnTo>
                    <a:pt x="554673" y="99123"/>
                  </a:lnTo>
                  <a:lnTo>
                    <a:pt x="564516" y="92134"/>
                  </a:lnTo>
                  <a:lnTo>
                    <a:pt x="574041" y="85462"/>
                  </a:lnTo>
                  <a:lnTo>
                    <a:pt x="584201" y="78473"/>
                  </a:lnTo>
                  <a:lnTo>
                    <a:pt x="594361" y="72119"/>
                  </a:lnTo>
                  <a:lnTo>
                    <a:pt x="604838" y="66082"/>
                  </a:lnTo>
                  <a:lnTo>
                    <a:pt x="615316" y="60046"/>
                  </a:lnTo>
                  <a:lnTo>
                    <a:pt x="625793" y="54645"/>
                  </a:lnTo>
                  <a:lnTo>
                    <a:pt x="636906" y="48926"/>
                  </a:lnTo>
                  <a:lnTo>
                    <a:pt x="647701" y="44161"/>
                  </a:lnTo>
                  <a:lnTo>
                    <a:pt x="658813" y="39395"/>
                  </a:lnTo>
                  <a:lnTo>
                    <a:pt x="670243" y="34630"/>
                  </a:lnTo>
                  <a:lnTo>
                    <a:pt x="681356" y="30182"/>
                  </a:lnTo>
                  <a:lnTo>
                    <a:pt x="693103" y="26052"/>
                  </a:lnTo>
                  <a:lnTo>
                    <a:pt x="704533" y="22239"/>
                  </a:lnTo>
                  <a:lnTo>
                    <a:pt x="716281" y="19062"/>
                  </a:lnTo>
                  <a:lnTo>
                    <a:pt x="728346" y="15568"/>
                  </a:lnTo>
                  <a:lnTo>
                    <a:pt x="740093" y="12708"/>
                  </a:lnTo>
                  <a:lnTo>
                    <a:pt x="752158" y="10167"/>
                  </a:lnTo>
                  <a:lnTo>
                    <a:pt x="764541" y="7625"/>
                  </a:lnTo>
                  <a:lnTo>
                    <a:pt x="776606" y="5719"/>
                  </a:lnTo>
                  <a:lnTo>
                    <a:pt x="788988" y="3813"/>
                  </a:lnTo>
                  <a:lnTo>
                    <a:pt x="801688" y="2542"/>
                  </a:lnTo>
                  <a:lnTo>
                    <a:pt x="814071" y="1271"/>
                  </a:lnTo>
                  <a:lnTo>
                    <a:pt x="826771" y="636"/>
                  </a:lnTo>
                  <a:lnTo>
                    <a:pt x="839471" y="0"/>
                  </a:lnTo>
                  <a:close/>
                </a:path>
              </a:pathLst>
            </a:custGeom>
            <a:solidFill>
              <a:srgbClr val="F7F7F7"/>
            </a:solidFill>
            <a:ln>
              <a:noFill/>
            </a:ln>
          </p:spPr>
          <p:txBody>
            <a:bodyPr anchor="ctr">
              <a:normAutofit/>
              <a:scene3d>
                <a:camera prst="orthographicFront"/>
                <a:lightRig rig="threePt" dir="t"/>
              </a:scene3d>
              <a:sp3d>
                <a:contourClr>
                  <a:srgbClr val="FFFFFF"/>
                </a:contourClr>
              </a:sp3d>
            </a:bodyPr>
            <a:lstStyle/>
            <a:p>
              <a:pPr algn="ctr" fontAlgn="base">
                <a:defRPr/>
              </a:pPr>
              <a:endParaRPr lang="zh-CN" altLang="en-US" sz="2400" strike="noStrike" noProof="1">
                <a:solidFill>
                  <a:srgbClr val="FFFFFF"/>
                </a:solidFill>
              </a:endParaRPr>
            </a:p>
          </p:txBody>
        </p:sp>
      </p:grpSp>
      <p:sp>
        <p:nvSpPr>
          <p:cNvPr id="2" name="Title 1"/>
          <p:cNvSpPr>
            <a:spLocks noGrp="1"/>
          </p:cNvSpPr>
          <p:nvPr>
            <p:ph type="ctrTitle"/>
          </p:nvPr>
        </p:nvSpPr>
        <p:spPr>
          <a:xfrm>
            <a:off x="1608558" y="4342429"/>
            <a:ext cx="7258050" cy="824970"/>
          </a:xfrm>
        </p:spPr>
        <p:txBody>
          <a:bodyPr anchor="ctr" anchorCtr="0">
            <a:normAutofit/>
          </a:bodyPr>
          <a:lstStyle>
            <a:lvl1pPr algn="l">
              <a:defRPr sz="3600"/>
            </a:lvl1pPr>
          </a:lstStyle>
          <a:p>
            <a:pPr fontAlgn="auto"/>
            <a:r>
              <a:rPr lang="zh-CN" altLang="en-US" strike="noStrike" noProof="1" dirty="0" smtClean="0"/>
              <a:t>单击此处编辑母版标题样式</a:t>
            </a:r>
            <a:endParaRPr lang="en-US" strike="noStrike" noProof="1" dirty="0"/>
          </a:p>
        </p:txBody>
      </p:sp>
      <p:sp>
        <p:nvSpPr>
          <p:cNvPr id="3" name="Subtitle 2"/>
          <p:cNvSpPr>
            <a:spLocks noGrp="1"/>
          </p:cNvSpPr>
          <p:nvPr>
            <p:ph type="subTitle" idx="1"/>
          </p:nvPr>
        </p:nvSpPr>
        <p:spPr>
          <a:xfrm>
            <a:off x="1608558" y="5204967"/>
            <a:ext cx="7258050" cy="572104"/>
          </a:xfrm>
        </p:spPr>
        <p:txBody>
          <a:bodyPr anchor="ctr" anchorCtr="0">
            <a:normAutofit/>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auto"/>
            <a:r>
              <a:rPr lang="zh-CN" altLang="en-US" strike="noStrike" noProof="1" smtClean="0"/>
              <a:t>单击此处编辑母版副标题样式</a:t>
            </a:r>
            <a:endParaRPr lang="en-US" strike="noStrike" noProof="1" dirty="0"/>
          </a:p>
        </p:txBody>
      </p:sp>
      <p:sp>
        <p:nvSpPr>
          <p:cNvPr id="4" name="Date Placeholder 3"/>
          <p:cNvSpPr>
            <a:spLocks noGrp="1"/>
          </p:cNvSpPr>
          <p:nvPr>
            <p:ph type="dt" sz="half" idx="10"/>
          </p:nvPr>
        </p:nvSpPr>
        <p:spPr>
          <a:xfrm>
            <a:off x="628650" y="6356350"/>
            <a:ext cx="2057400" cy="365125"/>
          </a:xfrm>
          <a:prstGeom prst="rect">
            <a:avLst/>
          </a:prstGeom>
        </p:spPr>
        <p:txBody>
          <a:bodyPr vert="horz" lIns="91440" tIns="45720" rIns="91440" bIns="45720" rtlCol="0" anchor="ctr">
            <a:normAutofit/>
          </a:bodyPr>
          <a:lstStyle/>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5" name="Footer Placeholder 4"/>
          <p:cNvSpPr>
            <a:spLocks noGrp="1"/>
          </p:cNvSpPr>
          <p:nvPr>
            <p:ph type="ftr" sz="quarter" idx="11"/>
          </p:nvPr>
        </p:nvSpPr>
        <p:spPr>
          <a:xfrm>
            <a:off x="3028950" y="6356350"/>
            <a:ext cx="3086100" cy="365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6" name="Slide Number Placeholder 5"/>
          <p:cNvSpPr>
            <a:spLocks noGrp="1"/>
          </p:cNvSpPr>
          <p:nvPr>
            <p:ph type="sldNum" sz="quarter" idx="12"/>
          </p:nvPr>
        </p:nvSpPr>
        <p:spPr>
          <a:xfrm>
            <a:off x="6457950" y="6356350"/>
            <a:ext cx="2057400" cy="365125"/>
          </a:xfrm>
          <a:prstGeom prst="rect">
            <a:avLst/>
          </a:prstGeom>
        </p:spPr>
        <p:txBody>
          <a:bodyPr vert="horz" lIns="91440" tIns="45720" rIns="91440" bIns="45720" rtlCol="0" anchor="ctr">
            <a:normAutofit/>
          </a:bodyPr>
          <a:lstStyle/>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8" name="矩形 7"/>
          <p:cNvSpPr/>
          <p:nvPr/>
        </p:nvSpPr>
        <p:spPr>
          <a:xfrm>
            <a:off x="-4762" y="-19050"/>
            <a:ext cx="9153525" cy="1066800"/>
          </a:xfrm>
          <a:prstGeom prst="rect">
            <a:avLst/>
          </a:prstGeom>
          <a:solidFill>
            <a:srgbClr val="0080B2">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endParaRPr lang="zh-CN" altLang="en-US" sz="1800">
              <a:solidFill>
                <a:srgbClr val="FFFFFF"/>
              </a:solidFill>
              <a:latin typeface="Arial" panose="020B0604020202020204" pitchFamily="34" charset="0"/>
              <a:ea typeface="黑体" panose="02010609060101010101" charset="-122"/>
            </a:endParaRPr>
          </a:p>
        </p:txBody>
      </p:sp>
      <p:pic>
        <p:nvPicPr>
          <p:cNvPr id="55299" name="Picture 4" descr="WorldNetwork"/>
          <p:cNvPicPr>
            <a:picLocks noChangeAspect="1"/>
          </p:cNvPicPr>
          <p:nvPr/>
        </p:nvPicPr>
        <p:blipFill>
          <a:blip r:embed="rId2"/>
          <a:srcRect l="2383" t="32600" r="5203" b="45000"/>
          <a:stretch>
            <a:fillRect/>
          </a:stretch>
        </p:blipFill>
        <p:spPr>
          <a:xfrm>
            <a:off x="-9525" y="-19050"/>
            <a:ext cx="9153525" cy="1066800"/>
          </a:xfrm>
          <a:prstGeom prst="rect">
            <a:avLst/>
          </a:prstGeom>
          <a:noFill/>
          <a:ln w="9525">
            <a:noFill/>
          </a:ln>
        </p:spPr>
      </p:pic>
      <p:sp>
        <p:nvSpPr>
          <p:cNvPr id="3" name="Content Placeholder 2"/>
          <p:cNvSpPr>
            <a:spLocks noGrp="1"/>
          </p:cNvSpPr>
          <p:nvPr>
            <p:ph idx="1"/>
          </p:nvPr>
        </p:nvSpPr>
        <p:spPr/>
        <p:txBody>
          <a:bodyPr>
            <a:normAutofit/>
          </a:bodyPr>
          <a:lstStyle/>
          <a:p>
            <a:pPr lvl="0" fontAlgn="auto"/>
            <a:r>
              <a:rPr lang="zh-CN" altLang="en-US" strike="noStrike" noProof="1" dirty="0" smtClean="0"/>
              <a:t>单击此处编辑母版文本样式</a:t>
            </a:r>
            <a:endParaRPr lang="zh-CN" altLang="en-US" strike="noStrike" noProof="1" dirty="0" smtClean="0"/>
          </a:p>
          <a:p>
            <a:pPr lvl="1" fontAlgn="auto"/>
            <a:r>
              <a:rPr lang="zh-CN" altLang="en-US" strike="noStrike" noProof="1" dirty="0" smtClean="0"/>
              <a:t>第二级</a:t>
            </a:r>
            <a:endParaRPr lang="zh-CN" altLang="en-US" strike="noStrike" noProof="1" dirty="0" smtClean="0"/>
          </a:p>
          <a:p>
            <a:pPr lvl="2" fontAlgn="auto"/>
            <a:r>
              <a:rPr lang="zh-CN" altLang="en-US" strike="noStrike" noProof="1" dirty="0" smtClean="0"/>
              <a:t>第三级</a:t>
            </a:r>
            <a:endParaRPr lang="zh-CN" altLang="en-US" strike="noStrike" noProof="1" dirty="0" smtClean="0"/>
          </a:p>
          <a:p>
            <a:pPr lvl="3" fontAlgn="auto"/>
            <a:r>
              <a:rPr lang="zh-CN" altLang="en-US" strike="noStrike" noProof="1" dirty="0" smtClean="0"/>
              <a:t>第四级</a:t>
            </a:r>
            <a:endParaRPr lang="zh-CN" altLang="en-US" strike="noStrike" noProof="1" dirty="0" smtClean="0"/>
          </a:p>
          <a:p>
            <a:pPr lvl="4" fontAlgn="auto"/>
            <a:r>
              <a:rPr lang="zh-CN" altLang="en-US" strike="noStrike" noProof="1" dirty="0" smtClean="0"/>
              <a:t>第五级</a:t>
            </a:r>
            <a:endParaRPr lang="en-US" strike="noStrike" noProof="1" dirty="0"/>
          </a:p>
        </p:txBody>
      </p:sp>
      <p:sp>
        <p:nvSpPr>
          <p:cNvPr id="2" name="Title 1"/>
          <p:cNvSpPr>
            <a:spLocks noGrp="1"/>
          </p:cNvSpPr>
          <p:nvPr>
            <p:ph type="title"/>
          </p:nvPr>
        </p:nvSpPr>
        <p:spPr>
          <a:xfrm>
            <a:off x="628650" y="144281"/>
            <a:ext cx="7886700" cy="774000"/>
          </a:xfrm>
        </p:spPr>
        <p:txBody>
          <a:bodyPr>
            <a:normAutofit/>
          </a:bodyPr>
          <a:lstStyle>
            <a:lvl1pPr>
              <a:defRPr>
                <a:solidFill>
                  <a:schemeClr val="bg1"/>
                </a:solidFill>
              </a:defRPr>
            </a:lvl1pPr>
          </a:lstStyle>
          <a:p>
            <a:pPr fontAlgn="auto"/>
            <a:r>
              <a:rPr lang="zh-CN" altLang="en-US" strike="noStrike" noProof="1" smtClean="0"/>
              <a:t>单击此处编辑母版标题样式</a:t>
            </a:r>
            <a:endParaRPr lang="en-US" strike="noStrike" noProof="1" dirty="0"/>
          </a:p>
        </p:txBody>
      </p:sp>
      <p:sp>
        <p:nvSpPr>
          <p:cNvPr id="4" name="Date Placeholder 3"/>
          <p:cNvSpPr>
            <a:spLocks noGrp="1"/>
          </p:cNvSpPr>
          <p:nvPr>
            <p:ph type="dt" sz="half" idx="10"/>
          </p:nvPr>
        </p:nvSpPr>
        <p:spPr>
          <a:xfrm>
            <a:off x="628650" y="6356350"/>
            <a:ext cx="2057400" cy="365125"/>
          </a:xfrm>
          <a:prstGeom prst="rect">
            <a:avLst/>
          </a:prstGeom>
        </p:spPr>
        <p:txBody>
          <a:bodyPr vert="horz" lIns="91440" tIns="45720" rIns="91440" bIns="45720" rtlCol="0" anchor="ctr">
            <a:normAutofit/>
          </a:bodyPr>
          <a:lstStyle/>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5" name="Footer Placeholder 4"/>
          <p:cNvSpPr>
            <a:spLocks noGrp="1"/>
          </p:cNvSpPr>
          <p:nvPr>
            <p:ph type="ftr" sz="quarter" idx="11"/>
          </p:nvPr>
        </p:nvSpPr>
        <p:spPr>
          <a:xfrm>
            <a:off x="3028950" y="6356350"/>
            <a:ext cx="3086100" cy="365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6" name="Slide Number Placeholder 5"/>
          <p:cNvSpPr>
            <a:spLocks noGrp="1"/>
          </p:cNvSpPr>
          <p:nvPr>
            <p:ph type="sldNum" sz="quarter" idx="12"/>
          </p:nvPr>
        </p:nvSpPr>
        <p:spPr>
          <a:xfrm>
            <a:off x="6457950" y="6356350"/>
            <a:ext cx="2057400" cy="365125"/>
          </a:xfrm>
          <a:prstGeom prst="rect">
            <a:avLst/>
          </a:prstGeom>
        </p:spPr>
        <p:txBody>
          <a:bodyPr vert="horz" lIns="91440" tIns="45720" rIns="91440" bIns="45720" rtlCol="0" anchor="ctr">
            <a:normAutofit/>
          </a:bodyPr>
          <a:lstStyle/>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节标题">
    <p:spTree>
      <p:nvGrpSpPr>
        <p:cNvPr id="1" name=""/>
        <p:cNvGrpSpPr/>
        <p:nvPr/>
      </p:nvGrpSpPr>
      <p:grpSpPr>
        <a:xfrm>
          <a:off x="0" y="0"/>
          <a:ext cx="0" cy="0"/>
          <a:chOff x="0" y="0"/>
          <a:chExt cx="0" cy="0"/>
        </a:xfrm>
      </p:grpSpPr>
      <p:grpSp>
        <p:nvGrpSpPr>
          <p:cNvPr id="56322" name="组合 5"/>
          <p:cNvGrpSpPr/>
          <p:nvPr/>
        </p:nvGrpSpPr>
        <p:grpSpPr>
          <a:xfrm>
            <a:off x="2095500" y="2733675"/>
            <a:ext cx="4505325" cy="898525"/>
            <a:chOff x="3654071" y="2734409"/>
            <a:chExt cx="4842229" cy="897903"/>
          </a:xfrm>
        </p:grpSpPr>
        <p:sp>
          <p:nvSpPr>
            <p:cNvPr id="7" name="MH_Title"/>
            <p:cNvSpPr/>
            <p:nvPr>
              <p:custDataLst>
                <p:tags r:id="rId2"/>
              </p:custDataLst>
            </p:nvPr>
          </p:nvSpPr>
          <p:spPr>
            <a:xfrm>
              <a:off x="3654071" y="2966425"/>
              <a:ext cx="4842229" cy="665887"/>
            </a:xfrm>
            <a:prstGeom prst="rect">
              <a:avLst/>
            </a:prstGeom>
            <a:solidFill>
              <a:schemeClr val="accent1">
                <a:lumMod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108000" tIns="0" rIns="540000" bIns="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lnSpc>
                  <a:spcPct val="120000"/>
                </a:lnSpc>
              </a:pPr>
              <a:endParaRPr lang="zh-CN" altLang="en-US" sz="3200" b="1" dirty="0">
                <a:solidFill>
                  <a:srgbClr val="FFFFFF"/>
                </a:solidFill>
                <a:latin typeface="Arial" panose="020B0604020202020204" pitchFamily="34" charset="0"/>
                <a:ea typeface="黑体" panose="02010609060101010101" charset="-122"/>
              </a:endParaRPr>
            </a:p>
          </p:txBody>
        </p:sp>
        <p:sp>
          <p:nvSpPr>
            <p:cNvPr id="8" name="MH_Number"/>
            <p:cNvSpPr/>
            <p:nvPr>
              <p:custDataLst>
                <p:tags r:id="rId3"/>
              </p:custDataLst>
            </p:nvPr>
          </p:nvSpPr>
          <p:spPr>
            <a:xfrm>
              <a:off x="7722579" y="2734409"/>
              <a:ext cx="773721" cy="897901"/>
            </a:xfrm>
            <a:custGeom>
              <a:avLst/>
              <a:gdLst>
                <a:gd name="connsiteX0" fmla="*/ 0 w 640080"/>
                <a:gd name="connsiteY0" fmla="*/ 0 h 662940"/>
                <a:gd name="connsiteX1" fmla="*/ 0 w 640080"/>
                <a:gd name="connsiteY1" fmla="*/ 502920 h 662940"/>
                <a:gd name="connsiteX2" fmla="*/ 640080 w 640080"/>
                <a:gd name="connsiteY2" fmla="*/ 662940 h 662940"/>
                <a:gd name="connsiteX3" fmla="*/ 640080 w 640080"/>
                <a:gd name="connsiteY3" fmla="*/ 160020 h 662940"/>
                <a:gd name="connsiteX4" fmla="*/ 0 w 640080"/>
                <a:gd name="connsiteY4" fmla="*/ 0 h 6629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0080" h="662940">
                  <a:moveTo>
                    <a:pt x="0" y="0"/>
                  </a:moveTo>
                  <a:lnTo>
                    <a:pt x="0" y="502920"/>
                  </a:lnTo>
                  <a:lnTo>
                    <a:pt x="640080" y="662940"/>
                  </a:lnTo>
                  <a:lnTo>
                    <a:pt x="640080" y="160020"/>
                  </a:lnTo>
                  <a:lnTo>
                    <a:pt x="0" y="0"/>
                  </a:ln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fontAlgn="base"/>
              <a:endParaRPr strike="noStrike" noProof="1">
                <a:latin typeface="Arial" panose="020B0604020202020204" pitchFamily="34" charset="0"/>
                <a:ea typeface="宋体" panose="02010600030101010101" pitchFamily="2" charset="-122"/>
              </a:endParaRPr>
            </a:p>
          </p:txBody>
        </p:sp>
      </p:grpSp>
      <p:sp>
        <p:nvSpPr>
          <p:cNvPr id="2" name="KSO_ST1"/>
          <p:cNvSpPr>
            <a:spLocks noGrp="1"/>
          </p:cNvSpPr>
          <p:nvPr>
            <p:ph type="title" hasCustomPrompt="1"/>
          </p:nvPr>
        </p:nvSpPr>
        <p:spPr>
          <a:xfrm>
            <a:off x="2095587" y="2966425"/>
            <a:ext cx="4505153" cy="666000"/>
          </a:xfrm>
        </p:spPr>
        <p:txBody>
          <a:bodyPr lIns="180000" tIns="0" rIns="0" bIns="0" anchor="ctr" anchorCtr="0">
            <a:normAutofit/>
          </a:bodyPr>
          <a:lstStyle>
            <a:lvl1pPr algn="l">
              <a:defRPr sz="1800">
                <a:solidFill>
                  <a:schemeClr val="bg1"/>
                </a:solidFill>
                <a:effectLst/>
              </a:defRPr>
            </a:lvl1pPr>
          </a:lstStyle>
          <a:p>
            <a:pPr fontAlgn="auto"/>
            <a:r>
              <a:rPr lang="zh-CN" altLang="en-US" strike="noStrike" noProof="1" dirty="0" smtClean="0"/>
              <a:t>此处添加您的标题</a:t>
            </a:r>
            <a:endParaRPr lang="en-US" strike="noStrike" noProof="1" dirty="0"/>
          </a:p>
        </p:txBody>
      </p:sp>
      <p:sp>
        <p:nvSpPr>
          <p:cNvPr id="3" name="日期占位符 2"/>
          <p:cNvSpPr>
            <a:spLocks noGrp="1"/>
          </p:cNvSpPr>
          <p:nvPr>
            <p:ph type="dt" sz="half" idx="10"/>
          </p:nvPr>
        </p:nvSpPr>
        <p:spPr>
          <a:xfrm>
            <a:off x="628650" y="6356350"/>
            <a:ext cx="2057400" cy="365125"/>
          </a:xfrm>
          <a:prstGeom prst="rect">
            <a:avLst/>
          </a:prstGeom>
        </p:spPr>
        <p:txBody>
          <a:bodyPr vert="horz" lIns="91440" tIns="45720" rIns="91440" bIns="45720" rtlCol="0" anchor="ctr">
            <a:normAutofit/>
          </a:bodyPr>
          <a:lstStyle/>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4" name="页脚占位符 3"/>
          <p:cNvSpPr>
            <a:spLocks noGrp="1"/>
          </p:cNvSpPr>
          <p:nvPr>
            <p:ph type="ftr" sz="quarter" idx="11"/>
          </p:nvPr>
        </p:nvSpPr>
        <p:spPr>
          <a:xfrm>
            <a:off x="3028950" y="6356350"/>
            <a:ext cx="3086100" cy="365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5" name="灯片编号占位符 4"/>
          <p:cNvSpPr>
            <a:spLocks noGrp="1"/>
          </p:cNvSpPr>
          <p:nvPr>
            <p:ph type="sldNum" sz="quarter" idx="12"/>
          </p:nvPr>
        </p:nvSpPr>
        <p:spPr>
          <a:xfrm>
            <a:off x="6457950" y="6356350"/>
            <a:ext cx="2057400" cy="365125"/>
          </a:xfrm>
          <a:prstGeom prst="rect">
            <a:avLst/>
          </a:prstGeom>
        </p:spPr>
        <p:txBody>
          <a:bodyPr vert="horz" lIns="91440" tIns="45720" rIns="91440" bIns="45720" rtlCol="0" anchor="ctr">
            <a:normAutofit/>
          </a:bodyPr>
          <a:lstStyle/>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10" name="矩形 9"/>
          <p:cNvSpPr/>
          <p:nvPr/>
        </p:nvSpPr>
        <p:spPr>
          <a:xfrm>
            <a:off x="-4762" y="-19050"/>
            <a:ext cx="9153525" cy="1066800"/>
          </a:xfrm>
          <a:prstGeom prst="rect">
            <a:avLst/>
          </a:prstGeom>
          <a:solidFill>
            <a:srgbClr val="0080B2">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endParaRPr lang="zh-CN" altLang="en-US" sz="1800">
              <a:solidFill>
                <a:srgbClr val="FFFFFF"/>
              </a:solidFill>
              <a:latin typeface="Arial" panose="020B0604020202020204" pitchFamily="34" charset="0"/>
              <a:ea typeface="黑体" panose="02010609060101010101" charset="-122"/>
            </a:endParaRPr>
          </a:p>
        </p:txBody>
      </p:sp>
      <p:pic>
        <p:nvPicPr>
          <p:cNvPr id="57347" name="Picture 4" descr="WorldNetwork"/>
          <p:cNvPicPr>
            <a:picLocks noChangeAspect="1"/>
          </p:cNvPicPr>
          <p:nvPr/>
        </p:nvPicPr>
        <p:blipFill>
          <a:blip r:embed="rId2"/>
          <a:srcRect l="2383" t="32600" r="5203" b="45000"/>
          <a:stretch>
            <a:fillRect/>
          </a:stretch>
        </p:blipFill>
        <p:spPr>
          <a:xfrm>
            <a:off x="-9525" y="-19050"/>
            <a:ext cx="9153525" cy="1066800"/>
          </a:xfrm>
          <a:prstGeom prst="rect">
            <a:avLst/>
          </a:prstGeom>
          <a:noFill/>
          <a:ln w="9525">
            <a:noFill/>
          </a:ln>
        </p:spPr>
      </p:pic>
      <p:sp>
        <p:nvSpPr>
          <p:cNvPr id="2" name="Title 1"/>
          <p:cNvSpPr>
            <a:spLocks noGrp="1"/>
          </p:cNvSpPr>
          <p:nvPr>
            <p:ph type="title"/>
          </p:nvPr>
        </p:nvSpPr>
        <p:spPr/>
        <p:txBody>
          <a:bodyPr>
            <a:normAutofit/>
          </a:bodyPr>
          <a:lstStyle>
            <a:lvl1pPr>
              <a:defRPr>
                <a:solidFill>
                  <a:schemeClr val="bg1"/>
                </a:solidFill>
              </a:defRPr>
            </a:lvl1pPr>
          </a:lstStyle>
          <a:p>
            <a:pPr fontAlgn="auto"/>
            <a:r>
              <a:rPr lang="zh-CN" altLang="en-US" strike="noStrike" noProof="1" smtClean="0"/>
              <a:t>单击此处编辑母版标题样式</a:t>
            </a:r>
            <a:endParaRPr lang="en-US" strike="noStrike" noProof="1" dirty="0"/>
          </a:p>
        </p:txBody>
      </p:sp>
      <p:sp>
        <p:nvSpPr>
          <p:cNvPr id="3" name="Content Placeholder 2"/>
          <p:cNvSpPr>
            <a:spLocks noGrp="1"/>
          </p:cNvSpPr>
          <p:nvPr>
            <p:ph sz="half" idx="1"/>
          </p:nvPr>
        </p:nvSpPr>
        <p:spPr>
          <a:xfrm>
            <a:off x="628650" y="1825625"/>
            <a:ext cx="3886200" cy="4351338"/>
          </a:xfrm>
        </p:spPr>
        <p:txBody>
          <a:bodyPr>
            <a:normAutofit/>
          </a:bodyPr>
          <a:lstStyle/>
          <a:p>
            <a:pPr lvl="0" fontAlgn="auto"/>
            <a:r>
              <a:rPr lang="zh-CN" altLang="en-US" strike="noStrike" noProof="1" smtClean="0"/>
              <a:t>单击此处编辑母版文本样式</a:t>
            </a:r>
            <a:endParaRPr lang="zh-CN" altLang="en-US" strike="noStrike" noProof="1" smtClean="0"/>
          </a:p>
          <a:p>
            <a:pPr lvl="1" fontAlgn="auto"/>
            <a:r>
              <a:rPr lang="zh-CN" altLang="en-US" strike="noStrike" noProof="1" smtClean="0"/>
              <a:t>第二级</a:t>
            </a:r>
            <a:endParaRPr lang="zh-CN" altLang="en-US" strike="noStrike" noProof="1" smtClean="0"/>
          </a:p>
          <a:p>
            <a:pPr lvl="2" fontAlgn="auto"/>
            <a:r>
              <a:rPr lang="zh-CN" altLang="en-US" strike="noStrike" noProof="1" smtClean="0"/>
              <a:t>第三级</a:t>
            </a:r>
            <a:endParaRPr lang="zh-CN" altLang="en-US" strike="noStrike" noProof="1" smtClean="0"/>
          </a:p>
          <a:p>
            <a:pPr lvl="3" fontAlgn="auto"/>
            <a:r>
              <a:rPr lang="zh-CN" altLang="en-US" strike="noStrike" noProof="1" smtClean="0"/>
              <a:t>第四级</a:t>
            </a:r>
            <a:endParaRPr lang="zh-CN" altLang="en-US" strike="noStrike" noProof="1" smtClean="0"/>
          </a:p>
          <a:p>
            <a:pPr lvl="4" fontAlgn="auto"/>
            <a:r>
              <a:rPr lang="zh-CN" altLang="en-US" strike="noStrike" noProof="1" smtClean="0"/>
              <a:t>第五级</a:t>
            </a:r>
            <a:endParaRPr lang="en-US" strike="noStrike" noProof="1" dirty="0"/>
          </a:p>
        </p:txBody>
      </p:sp>
      <p:sp>
        <p:nvSpPr>
          <p:cNvPr id="4" name="Content Placeholder 3"/>
          <p:cNvSpPr>
            <a:spLocks noGrp="1"/>
          </p:cNvSpPr>
          <p:nvPr>
            <p:ph sz="half" idx="2"/>
          </p:nvPr>
        </p:nvSpPr>
        <p:spPr>
          <a:xfrm>
            <a:off x="4629150" y="1825625"/>
            <a:ext cx="3886200" cy="4351338"/>
          </a:xfrm>
        </p:spPr>
        <p:txBody>
          <a:bodyPr>
            <a:normAutofit/>
          </a:bodyPr>
          <a:lstStyle/>
          <a:p>
            <a:pPr lvl="0" fontAlgn="auto"/>
            <a:r>
              <a:rPr lang="zh-CN" altLang="en-US" strike="noStrike" noProof="1" smtClean="0"/>
              <a:t>单击此处编辑母版文本样式</a:t>
            </a:r>
            <a:endParaRPr lang="zh-CN" altLang="en-US" strike="noStrike" noProof="1" smtClean="0"/>
          </a:p>
          <a:p>
            <a:pPr lvl="1" fontAlgn="auto"/>
            <a:r>
              <a:rPr lang="zh-CN" altLang="en-US" strike="noStrike" noProof="1" smtClean="0"/>
              <a:t>第二级</a:t>
            </a:r>
            <a:endParaRPr lang="zh-CN" altLang="en-US" strike="noStrike" noProof="1" smtClean="0"/>
          </a:p>
          <a:p>
            <a:pPr lvl="2" fontAlgn="auto"/>
            <a:r>
              <a:rPr lang="zh-CN" altLang="en-US" strike="noStrike" noProof="1" smtClean="0"/>
              <a:t>第三级</a:t>
            </a:r>
            <a:endParaRPr lang="zh-CN" altLang="en-US" strike="noStrike" noProof="1" smtClean="0"/>
          </a:p>
          <a:p>
            <a:pPr lvl="3" fontAlgn="auto"/>
            <a:r>
              <a:rPr lang="zh-CN" altLang="en-US" strike="noStrike" noProof="1" smtClean="0"/>
              <a:t>第四级</a:t>
            </a:r>
            <a:endParaRPr lang="zh-CN" altLang="en-US" strike="noStrike" noProof="1" smtClean="0"/>
          </a:p>
          <a:p>
            <a:pPr lvl="4" fontAlgn="auto"/>
            <a:r>
              <a:rPr lang="zh-CN" altLang="en-US" strike="noStrike" noProof="1" smtClean="0"/>
              <a:t>第五级</a:t>
            </a:r>
            <a:endParaRPr lang="en-US" strike="noStrike" noProof="1" dirty="0"/>
          </a:p>
        </p:txBody>
      </p:sp>
      <p:sp>
        <p:nvSpPr>
          <p:cNvPr id="5" name="Date Placeholder 4"/>
          <p:cNvSpPr>
            <a:spLocks noGrp="1"/>
          </p:cNvSpPr>
          <p:nvPr>
            <p:ph type="dt" sz="half" idx="10"/>
          </p:nvPr>
        </p:nvSpPr>
        <p:spPr>
          <a:xfrm>
            <a:off x="628650" y="6356350"/>
            <a:ext cx="2057400" cy="365125"/>
          </a:xfrm>
          <a:prstGeom prst="rect">
            <a:avLst/>
          </a:prstGeom>
        </p:spPr>
        <p:txBody>
          <a:bodyPr vert="horz" lIns="91440" tIns="45720" rIns="91440" bIns="45720" rtlCol="0" anchor="ctr">
            <a:normAutofit/>
          </a:bodyPr>
          <a:lstStyle/>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6" name="Footer Placeholder 5"/>
          <p:cNvSpPr>
            <a:spLocks noGrp="1"/>
          </p:cNvSpPr>
          <p:nvPr>
            <p:ph type="ftr" sz="quarter" idx="11"/>
          </p:nvPr>
        </p:nvSpPr>
        <p:spPr>
          <a:xfrm>
            <a:off x="3028950" y="6356350"/>
            <a:ext cx="3086100" cy="365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7" name="Slide Number Placeholder 6"/>
          <p:cNvSpPr>
            <a:spLocks noGrp="1"/>
          </p:cNvSpPr>
          <p:nvPr>
            <p:ph type="sldNum" sz="quarter" idx="12"/>
          </p:nvPr>
        </p:nvSpPr>
        <p:spPr>
          <a:xfrm>
            <a:off x="6457950" y="6356350"/>
            <a:ext cx="2057400" cy="365125"/>
          </a:xfrm>
          <a:prstGeom prst="rect">
            <a:avLst/>
          </a:prstGeom>
        </p:spPr>
        <p:txBody>
          <a:bodyPr vert="horz" lIns="91440" tIns="45720" rIns="91440" bIns="45720" rtlCol="0" anchor="ctr">
            <a:normAutofit/>
          </a:bodyPr>
          <a:lstStyle/>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12" name="矩形 11"/>
          <p:cNvSpPr/>
          <p:nvPr/>
        </p:nvSpPr>
        <p:spPr>
          <a:xfrm>
            <a:off x="-4762" y="-19050"/>
            <a:ext cx="9153525" cy="1066800"/>
          </a:xfrm>
          <a:prstGeom prst="rect">
            <a:avLst/>
          </a:prstGeom>
          <a:solidFill>
            <a:srgbClr val="0080B2">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endParaRPr lang="zh-CN" altLang="en-US" sz="1800">
              <a:solidFill>
                <a:srgbClr val="FFFFFF"/>
              </a:solidFill>
              <a:latin typeface="Arial" panose="020B0604020202020204" pitchFamily="34" charset="0"/>
              <a:ea typeface="黑体" panose="02010609060101010101" charset="-122"/>
            </a:endParaRPr>
          </a:p>
        </p:txBody>
      </p:sp>
      <p:pic>
        <p:nvPicPr>
          <p:cNvPr id="58371" name="Picture 4" descr="WorldNetwork"/>
          <p:cNvPicPr>
            <a:picLocks noChangeAspect="1"/>
          </p:cNvPicPr>
          <p:nvPr/>
        </p:nvPicPr>
        <p:blipFill>
          <a:blip r:embed="rId2"/>
          <a:srcRect l="2383" t="32600" r="5203" b="45000"/>
          <a:stretch>
            <a:fillRect/>
          </a:stretch>
        </p:blipFill>
        <p:spPr>
          <a:xfrm>
            <a:off x="-9525" y="-19050"/>
            <a:ext cx="9153525" cy="1066800"/>
          </a:xfrm>
          <a:prstGeom prst="rect">
            <a:avLst/>
          </a:prstGeom>
          <a:noFill/>
          <a:ln w="9525">
            <a:noFill/>
          </a:ln>
        </p:spPr>
      </p:pic>
      <p:sp>
        <p:nvSpPr>
          <p:cNvPr id="2" name="Title 1"/>
          <p:cNvSpPr>
            <a:spLocks noGrp="1"/>
          </p:cNvSpPr>
          <p:nvPr>
            <p:ph type="title"/>
          </p:nvPr>
        </p:nvSpPr>
        <p:spPr>
          <a:xfrm>
            <a:off x="629841" y="144000"/>
            <a:ext cx="7886700" cy="774000"/>
          </a:xfrm>
        </p:spPr>
        <p:txBody>
          <a:bodyPr>
            <a:normAutofit/>
          </a:bodyPr>
          <a:lstStyle>
            <a:lvl1pPr>
              <a:defRPr>
                <a:solidFill>
                  <a:schemeClr val="bg1"/>
                </a:solidFill>
              </a:defRPr>
            </a:lvl1pPr>
          </a:lstStyle>
          <a:p>
            <a:pPr fontAlgn="auto"/>
            <a:r>
              <a:rPr lang="zh-CN" altLang="en-US" strike="noStrike" noProof="1" smtClean="0"/>
              <a:t>单击此处编辑母版标题样式</a:t>
            </a:r>
            <a:endParaRPr lang="en-US" strike="noStrike" noProof="1" dirty="0"/>
          </a:p>
        </p:txBody>
      </p:sp>
      <p:sp>
        <p:nvSpPr>
          <p:cNvPr id="3" name="Text Placeholder 2"/>
          <p:cNvSpPr>
            <a:spLocks noGrp="1"/>
          </p:cNvSpPr>
          <p:nvPr>
            <p:ph type="body" idx="1"/>
          </p:nvPr>
        </p:nvSpPr>
        <p:spPr>
          <a:xfrm>
            <a:off x="628651" y="1210800"/>
            <a:ext cx="3868340" cy="823912"/>
          </a:xfrm>
        </p:spPr>
        <p:txBody>
          <a:bodyPr anchor="b">
            <a:normAutofit/>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smtClean="0"/>
              <a:t>单击此处编辑母版文本样式</a:t>
            </a:r>
            <a:endParaRPr lang="zh-CN" altLang="en-US" strike="noStrike" noProof="1" smtClean="0"/>
          </a:p>
        </p:txBody>
      </p:sp>
      <p:sp>
        <p:nvSpPr>
          <p:cNvPr id="4" name="Content Placeholder 3"/>
          <p:cNvSpPr>
            <a:spLocks noGrp="1"/>
          </p:cNvSpPr>
          <p:nvPr>
            <p:ph sz="half" idx="2"/>
          </p:nvPr>
        </p:nvSpPr>
        <p:spPr>
          <a:xfrm>
            <a:off x="628651" y="2034711"/>
            <a:ext cx="3868340" cy="3841155"/>
          </a:xfrm>
        </p:spPr>
        <p:txBody>
          <a:bodyPr>
            <a:normAutofit/>
          </a:bodyPr>
          <a:lstStyle/>
          <a:p>
            <a:pPr lvl="0" fontAlgn="auto"/>
            <a:r>
              <a:rPr lang="zh-CN" altLang="en-US" strike="noStrike" noProof="1" dirty="0" smtClean="0"/>
              <a:t>单击此处编辑母版文本样式</a:t>
            </a:r>
            <a:endParaRPr lang="zh-CN" altLang="en-US" strike="noStrike" noProof="1" dirty="0" smtClean="0"/>
          </a:p>
          <a:p>
            <a:pPr lvl="1" fontAlgn="auto"/>
            <a:r>
              <a:rPr lang="zh-CN" altLang="en-US" strike="noStrike" noProof="1" dirty="0" smtClean="0"/>
              <a:t>第二级</a:t>
            </a:r>
            <a:endParaRPr lang="zh-CN" altLang="en-US" strike="noStrike" noProof="1" dirty="0" smtClean="0"/>
          </a:p>
          <a:p>
            <a:pPr lvl="2" fontAlgn="auto"/>
            <a:r>
              <a:rPr lang="zh-CN" altLang="en-US" strike="noStrike" noProof="1" dirty="0" smtClean="0"/>
              <a:t>第三级</a:t>
            </a:r>
            <a:endParaRPr lang="zh-CN" altLang="en-US" strike="noStrike" noProof="1" dirty="0" smtClean="0"/>
          </a:p>
          <a:p>
            <a:pPr lvl="3" fontAlgn="auto"/>
            <a:r>
              <a:rPr lang="zh-CN" altLang="en-US" strike="noStrike" noProof="1" dirty="0" smtClean="0"/>
              <a:t>第四级</a:t>
            </a:r>
            <a:endParaRPr lang="zh-CN" altLang="en-US" strike="noStrike" noProof="1" dirty="0" smtClean="0"/>
          </a:p>
          <a:p>
            <a:pPr lvl="4" fontAlgn="auto"/>
            <a:r>
              <a:rPr lang="zh-CN" altLang="en-US" strike="noStrike" noProof="1" dirty="0" smtClean="0"/>
              <a:t>第五级</a:t>
            </a:r>
            <a:endParaRPr lang="en-US" strike="noStrike" noProof="1" dirty="0"/>
          </a:p>
        </p:txBody>
      </p:sp>
      <p:sp>
        <p:nvSpPr>
          <p:cNvPr id="5" name="Text Placeholder 4"/>
          <p:cNvSpPr>
            <a:spLocks noGrp="1"/>
          </p:cNvSpPr>
          <p:nvPr>
            <p:ph type="body" sz="quarter" idx="3"/>
          </p:nvPr>
        </p:nvSpPr>
        <p:spPr>
          <a:xfrm>
            <a:off x="4627959" y="1210800"/>
            <a:ext cx="3887391" cy="823912"/>
          </a:xfrm>
        </p:spPr>
        <p:txBody>
          <a:bodyPr anchor="b">
            <a:normAutofit/>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smtClean="0"/>
              <a:t>单击此处编辑母版文本样式</a:t>
            </a:r>
            <a:endParaRPr lang="zh-CN" altLang="en-US" strike="noStrike" noProof="1" smtClean="0"/>
          </a:p>
        </p:txBody>
      </p:sp>
      <p:sp>
        <p:nvSpPr>
          <p:cNvPr id="6" name="Content Placeholder 5"/>
          <p:cNvSpPr>
            <a:spLocks noGrp="1"/>
          </p:cNvSpPr>
          <p:nvPr>
            <p:ph sz="quarter" idx="4"/>
          </p:nvPr>
        </p:nvSpPr>
        <p:spPr>
          <a:xfrm>
            <a:off x="4627959" y="2034711"/>
            <a:ext cx="3887391" cy="3841155"/>
          </a:xfrm>
        </p:spPr>
        <p:txBody>
          <a:bodyPr>
            <a:normAutofit/>
          </a:bodyPr>
          <a:lstStyle/>
          <a:p>
            <a:pPr lvl="0" fontAlgn="auto"/>
            <a:r>
              <a:rPr lang="zh-CN" altLang="en-US" strike="noStrike" noProof="1" smtClean="0"/>
              <a:t>单击此处编辑母版文本样式</a:t>
            </a:r>
            <a:endParaRPr lang="zh-CN" altLang="en-US" strike="noStrike" noProof="1" smtClean="0"/>
          </a:p>
          <a:p>
            <a:pPr lvl="1" fontAlgn="auto"/>
            <a:r>
              <a:rPr lang="zh-CN" altLang="en-US" strike="noStrike" noProof="1" smtClean="0"/>
              <a:t>第二级</a:t>
            </a:r>
            <a:endParaRPr lang="zh-CN" altLang="en-US" strike="noStrike" noProof="1" smtClean="0"/>
          </a:p>
          <a:p>
            <a:pPr lvl="2" fontAlgn="auto"/>
            <a:r>
              <a:rPr lang="zh-CN" altLang="en-US" strike="noStrike" noProof="1" smtClean="0"/>
              <a:t>第三级</a:t>
            </a:r>
            <a:endParaRPr lang="zh-CN" altLang="en-US" strike="noStrike" noProof="1" smtClean="0"/>
          </a:p>
          <a:p>
            <a:pPr lvl="3" fontAlgn="auto"/>
            <a:r>
              <a:rPr lang="zh-CN" altLang="en-US" strike="noStrike" noProof="1" smtClean="0"/>
              <a:t>第四级</a:t>
            </a:r>
            <a:endParaRPr lang="zh-CN" altLang="en-US" strike="noStrike" noProof="1" smtClean="0"/>
          </a:p>
          <a:p>
            <a:pPr lvl="4" fontAlgn="auto"/>
            <a:r>
              <a:rPr lang="zh-CN" altLang="en-US" strike="noStrike" noProof="1" smtClean="0"/>
              <a:t>第五级</a:t>
            </a:r>
            <a:endParaRPr lang="en-US" strike="noStrike" noProof="1" dirty="0"/>
          </a:p>
        </p:txBody>
      </p:sp>
      <p:sp>
        <p:nvSpPr>
          <p:cNvPr id="7" name="Date Placeholder 6"/>
          <p:cNvSpPr>
            <a:spLocks noGrp="1"/>
          </p:cNvSpPr>
          <p:nvPr>
            <p:ph type="dt" sz="half" idx="10"/>
          </p:nvPr>
        </p:nvSpPr>
        <p:spPr>
          <a:xfrm>
            <a:off x="628650" y="6356350"/>
            <a:ext cx="2057400" cy="365125"/>
          </a:xfrm>
          <a:prstGeom prst="rect">
            <a:avLst/>
          </a:prstGeom>
        </p:spPr>
        <p:txBody>
          <a:bodyPr vert="horz" lIns="91440" tIns="45720" rIns="91440" bIns="45720" rtlCol="0" anchor="ctr">
            <a:normAutofit/>
          </a:bodyPr>
          <a:lstStyle/>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8" name="Footer Placeholder 7"/>
          <p:cNvSpPr>
            <a:spLocks noGrp="1"/>
          </p:cNvSpPr>
          <p:nvPr>
            <p:ph type="ftr" sz="quarter" idx="11"/>
          </p:nvPr>
        </p:nvSpPr>
        <p:spPr>
          <a:xfrm>
            <a:off x="3028950" y="6356350"/>
            <a:ext cx="3086100" cy="365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9" name="Slide Number Placeholder 8"/>
          <p:cNvSpPr>
            <a:spLocks noGrp="1"/>
          </p:cNvSpPr>
          <p:nvPr>
            <p:ph type="sldNum" sz="quarter" idx="12"/>
          </p:nvPr>
        </p:nvSpPr>
        <p:spPr>
          <a:xfrm>
            <a:off x="6457950" y="6356350"/>
            <a:ext cx="2057400" cy="365125"/>
          </a:xfrm>
          <a:prstGeom prst="rect">
            <a:avLst/>
          </a:prstGeom>
        </p:spPr>
        <p:txBody>
          <a:bodyPr vert="horz" lIns="91440" tIns="45720" rIns="91440" bIns="45720" rtlCol="0" anchor="ctr">
            <a:normAutofit/>
          </a:bodyPr>
          <a:lstStyle/>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userDrawn="1">
  <p:cSld name="仅标题">
    <p:spTree>
      <p:nvGrpSpPr>
        <p:cNvPr id="1" name=""/>
        <p:cNvGrpSpPr/>
        <p:nvPr/>
      </p:nvGrpSpPr>
      <p:grpSpPr>
        <a:xfrm>
          <a:off x="0" y="0"/>
          <a:ext cx="0" cy="0"/>
          <a:chOff x="0" y="0"/>
          <a:chExt cx="0" cy="0"/>
        </a:xfrm>
      </p:grpSpPr>
      <p:grpSp>
        <p:nvGrpSpPr>
          <p:cNvPr id="59394" name="组合 27"/>
          <p:cNvGrpSpPr/>
          <p:nvPr/>
        </p:nvGrpSpPr>
        <p:grpSpPr>
          <a:xfrm>
            <a:off x="382588" y="0"/>
            <a:ext cx="8378825" cy="6859588"/>
            <a:chOff x="382723" y="0"/>
            <a:chExt cx="8378555" cy="6859904"/>
          </a:xfrm>
        </p:grpSpPr>
        <p:sp>
          <p:nvSpPr>
            <p:cNvPr id="18" name="矩形 17"/>
            <p:cNvSpPr/>
            <p:nvPr>
              <p:custDataLst>
                <p:tags r:id="rId2"/>
              </p:custDataLst>
            </p:nvPr>
          </p:nvSpPr>
          <p:spPr>
            <a:xfrm>
              <a:off x="382723" y="0"/>
              <a:ext cx="8378555" cy="68599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endParaRPr lang="zh-CN" altLang="en-US" sz="1800">
                <a:solidFill>
                  <a:srgbClr val="FFFFFF"/>
                </a:solidFill>
                <a:latin typeface="Arial" panose="020B0604020202020204" pitchFamily="34" charset="0"/>
                <a:ea typeface="黑体" panose="02010609060101010101" charset="-122"/>
              </a:endParaRPr>
            </a:p>
          </p:txBody>
        </p:sp>
        <p:cxnSp>
          <p:nvCxnSpPr>
            <p:cNvPr id="19" name="直接连接符 18"/>
            <p:cNvCxnSpPr/>
            <p:nvPr>
              <p:custDataLst>
                <p:tags r:id="rId3"/>
              </p:custDataLst>
            </p:nvPr>
          </p:nvCxnSpPr>
          <p:spPr>
            <a:xfrm flipH="1">
              <a:off x="382724" y="2631874"/>
              <a:ext cx="2839399" cy="2001544"/>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custDataLst>
                <p:tags r:id="rId4"/>
              </p:custDataLst>
            </p:nvPr>
          </p:nvCxnSpPr>
          <p:spPr>
            <a:xfrm flipV="1">
              <a:off x="5863694" y="2242040"/>
              <a:ext cx="2880128" cy="2023363"/>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任意多边形 20"/>
            <p:cNvSpPr/>
            <p:nvPr>
              <p:custDataLst>
                <p:tags r:id="rId5"/>
              </p:custDataLst>
            </p:nvPr>
          </p:nvSpPr>
          <p:spPr>
            <a:xfrm rot="3430120">
              <a:off x="4492713" y="-1583410"/>
              <a:ext cx="351418" cy="6294932"/>
            </a:xfrm>
            <a:custGeom>
              <a:avLst/>
              <a:gdLst>
                <a:gd name="connsiteX0" fmla="*/ 0 w 328131"/>
                <a:gd name="connsiteY0" fmla="*/ 508549 h 4872799"/>
                <a:gd name="connsiteX1" fmla="*/ 328131 w 328131"/>
                <a:gd name="connsiteY1" fmla="*/ 0 h 4872799"/>
                <a:gd name="connsiteX2" fmla="*/ 328131 w 328131"/>
                <a:gd name="connsiteY2" fmla="*/ 4872799 h 4872799"/>
                <a:gd name="connsiteX3" fmla="*/ 0 w 328131"/>
                <a:gd name="connsiteY3" fmla="*/ 4661079 h 4872799"/>
                <a:gd name="connsiteX0-1" fmla="*/ 0 w 337331"/>
                <a:gd name="connsiteY0-2" fmla="*/ 407823 h 4872799"/>
                <a:gd name="connsiteX1-3" fmla="*/ 337331 w 337331"/>
                <a:gd name="connsiteY1-4" fmla="*/ 0 h 4872799"/>
                <a:gd name="connsiteX2-5" fmla="*/ 337331 w 337331"/>
                <a:gd name="connsiteY2-6" fmla="*/ 4872799 h 4872799"/>
                <a:gd name="connsiteX3-7" fmla="*/ 9200 w 337331"/>
                <a:gd name="connsiteY3-8" fmla="*/ 4661079 h 4872799"/>
                <a:gd name="connsiteX4" fmla="*/ 0 w 337331"/>
                <a:gd name="connsiteY4" fmla="*/ 407823 h 4872799"/>
              </a:gdLst>
              <a:ahLst/>
              <a:cxnLst>
                <a:cxn ang="0">
                  <a:pos x="connsiteX0-1" y="connsiteY0-2"/>
                </a:cxn>
                <a:cxn ang="0">
                  <a:pos x="connsiteX1-3" y="connsiteY1-4"/>
                </a:cxn>
                <a:cxn ang="0">
                  <a:pos x="connsiteX2-5" y="connsiteY2-6"/>
                </a:cxn>
                <a:cxn ang="0">
                  <a:pos x="connsiteX3-7" y="connsiteY3-8"/>
                </a:cxn>
                <a:cxn ang="0">
                  <a:pos x="connsiteX4" y="connsiteY4"/>
                </a:cxn>
              </a:cxnLst>
              <a:rect l="l" t="t" r="r" b="b"/>
              <a:pathLst>
                <a:path w="337331" h="4872799">
                  <a:moveTo>
                    <a:pt x="0" y="407823"/>
                  </a:moveTo>
                  <a:lnTo>
                    <a:pt x="337331" y="0"/>
                  </a:lnTo>
                  <a:lnTo>
                    <a:pt x="337331" y="4872799"/>
                  </a:lnTo>
                  <a:lnTo>
                    <a:pt x="9200" y="4661079"/>
                  </a:lnTo>
                  <a:cubicBezTo>
                    <a:pt x="9200" y="3276902"/>
                    <a:pt x="0" y="1792000"/>
                    <a:pt x="0" y="407823"/>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fontAlgn="base"/>
              <a:endParaRPr strike="noStrike" noProof="1">
                <a:latin typeface="Arial" panose="020B0604020202020204" pitchFamily="34" charset="0"/>
                <a:ea typeface="宋体" panose="02010600030101010101" pitchFamily="2" charset="-122"/>
              </a:endParaRPr>
            </a:p>
          </p:txBody>
        </p:sp>
        <p:sp>
          <p:nvSpPr>
            <p:cNvPr id="22" name="任意多边形 21"/>
            <p:cNvSpPr/>
            <p:nvPr>
              <p:custDataLst>
                <p:tags r:id="rId6"/>
              </p:custDataLst>
            </p:nvPr>
          </p:nvSpPr>
          <p:spPr>
            <a:xfrm rot="3430120" flipH="1" flipV="1">
              <a:off x="4450857" y="1735379"/>
              <a:ext cx="374314" cy="6869395"/>
            </a:xfrm>
            <a:custGeom>
              <a:avLst/>
              <a:gdLst>
                <a:gd name="connsiteX0" fmla="*/ 0 w 328131"/>
                <a:gd name="connsiteY0" fmla="*/ 508549 h 4872799"/>
                <a:gd name="connsiteX1" fmla="*/ 328131 w 328131"/>
                <a:gd name="connsiteY1" fmla="*/ 0 h 4872799"/>
                <a:gd name="connsiteX2" fmla="*/ 328131 w 328131"/>
                <a:gd name="connsiteY2" fmla="*/ 4872799 h 4872799"/>
                <a:gd name="connsiteX3" fmla="*/ 0 w 328131"/>
                <a:gd name="connsiteY3" fmla="*/ 4661079 h 4872799"/>
                <a:gd name="connsiteX0-1" fmla="*/ 0 w 359283"/>
                <a:gd name="connsiteY0-2" fmla="*/ 406295 h 4872799"/>
                <a:gd name="connsiteX1-3" fmla="*/ 359283 w 359283"/>
                <a:gd name="connsiteY1-4" fmla="*/ 0 h 4872799"/>
                <a:gd name="connsiteX2-5" fmla="*/ 359283 w 359283"/>
                <a:gd name="connsiteY2-6" fmla="*/ 4872799 h 4872799"/>
                <a:gd name="connsiteX3-7" fmla="*/ 31152 w 359283"/>
                <a:gd name="connsiteY3-8" fmla="*/ 4661079 h 4872799"/>
                <a:gd name="connsiteX4" fmla="*/ 0 w 359283"/>
                <a:gd name="connsiteY4" fmla="*/ 406295 h 4872799"/>
              </a:gdLst>
              <a:ahLst/>
              <a:cxnLst>
                <a:cxn ang="0">
                  <a:pos x="connsiteX0-1" y="connsiteY0-2"/>
                </a:cxn>
                <a:cxn ang="0">
                  <a:pos x="connsiteX1-3" y="connsiteY1-4"/>
                </a:cxn>
                <a:cxn ang="0">
                  <a:pos x="connsiteX2-5" y="connsiteY2-6"/>
                </a:cxn>
                <a:cxn ang="0">
                  <a:pos x="connsiteX3-7" y="connsiteY3-8"/>
                </a:cxn>
                <a:cxn ang="0">
                  <a:pos x="connsiteX4" y="connsiteY4"/>
                </a:cxn>
              </a:cxnLst>
              <a:rect l="l" t="t" r="r" b="b"/>
              <a:pathLst>
                <a:path w="359283" h="4872799">
                  <a:moveTo>
                    <a:pt x="0" y="406295"/>
                  </a:moveTo>
                  <a:lnTo>
                    <a:pt x="359283" y="0"/>
                  </a:lnTo>
                  <a:lnTo>
                    <a:pt x="359283" y="4872799"/>
                  </a:lnTo>
                  <a:lnTo>
                    <a:pt x="31152" y="4661079"/>
                  </a:lnTo>
                  <a:cubicBezTo>
                    <a:pt x="31152" y="3276902"/>
                    <a:pt x="0" y="1790472"/>
                    <a:pt x="0" y="406295"/>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fontAlgn="base"/>
              <a:endParaRPr strike="noStrike" noProof="1">
                <a:latin typeface="Arial" panose="020B0604020202020204" pitchFamily="34" charset="0"/>
                <a:ea typeface="宋体" panose="02010600030101010101" pitchFamily="2" charset="-122"/>
              </a:endParaRPr>
            </a:p>
          </p:txBody>
        </p:sp>
      </p:grpSp>
      <p:sp>
        <p:nvSpPr>
          <p:cNvPr id="2" name="KSO_BT1"/>
          <p:cNvSpPr>
            <a:spLocks noGrp="1"/>
          </p:cNvSpPr>
          <p:nvPr>
            <p:ph type="title" hasCustomPrompt="1"/>
          </p:nvPr>
        </p:nvSpPr>
        <p:spPr>
          <a:xfrm rot="-1980000">
            <a:off x="2843957" y="1644625"/>
            <a:ext cx="4412119" cy="1075486"/>
          </a:xfrm>
        </p:spPr>
        <p:txBody>
          <a:bodyPr anchor="t" anchorCtr="0">
            <a:normAutofit/>
          </a:bodyPr>
          <a:lstStyle>
            <a:lvl1pPr algn="ctr">
              <a:defRPr sz="6000"/>
            </a:lvl1pPr>
          </a:lstStyle>
          <a:p>
            <a:pPr fontAlgn="auto"/>
            <a:r>
              <a:rPr lang="zh-CN" altLang="en-US" strike="noStrike" noProof="1" dirty="0" smtClean="0"/>
              <a:t>编辑标题</a:t>
            </a:r>
            <a:endParaRPr lang="en-US" strike="noStrike" noProof="1" dirty="0"/>
          </a:p>
        </p:txBody>
      </p:sp>
      <p:sp>
        <p:nvSpPr>
          <p:cNvPr id="15" name="KSO_CT2"/>
          <p:cNvSpPr>
            <a:spLocks noGrp="1"/>
          </p:cNvSpPr>
          <p:nvPr>
            <p:ph type="subTitle" idx="1" hasCustomPrompt="1"/>
          </p:nvPr>
        </p:nvSpPr>
        <p:spPr>
          <a:xfrm rot="19620000">
            <a:off x="4459884" y="3020069"/>
            <a:ext cx="2723416" cy="474848"/>
          </a:xfrm>
          <a:noFill/>
        </p:spPr>
        <p:txBody>
          <a:bodyPr anchor="t" anchorCtr="0">
            <a:normAutofit/>
          </a:bodyPr>
          <a:lstStyle>
            <a:lvl1pPr marL="0" indent="0" algn="ctr">
              <a:spcBef>
                <a:spcPts val="0"/>
              </a:spcBef>
              <a:buNone/>
              <a:defRPr sz="2000" b="0" baseline="0">
                <a:solidFill>
                  <a:schemeClr val="tx1"/>
                </a:solidFill>
                <a:effectLst/>
                <a:latin typeface="+mn-lt"/>
                <a:ea typeface="+mn-ea"/>
              </a:defRPr>
            </a:lvl1pPr>
            <a:lvl2pPr marL="257175" indent="0" algn="ctr">
              <a:buNone/>
              <a:defRPr sz="1125"/>
            </a:lvl2pPr>
            <a:lvl3pPr marL="514350" indent="0" algn="ctr">
              <a:buNone/>
              <a:defRPr sz="1015"/>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pPr lvl="0" fontAlgn="auto"/>
            <a:r>
              <a:rPr lang="zh-CN" altLang="en-US" strike="noStrike" noProof="1" dirty="0" smtClean="0"/>
              <a:t>编辑文本</a:t>
            </a:r>
            <a:endParaRPr lang="zh-CN" altLang="en-US" strike="noStrike" noProof="1" dirty="0" smtClean="0"/>
          </a:p>
        </p:txBody>
      </p:sp>
      <p:sp>
        <p:nvSpPr>
          <p:cNvPr id="8" name="文本占位符 7"/>
          <p:cNvSpPr>
            <a:spLocks noGrp="1"/>
          </p:cNvSpPr>
          <p:nvPr>
            <p:ph type="body" sz="quarter" idx="10" hasCustomPrompt="1"/>
          </p:nvPr>
        </p:nvSpPr>
        <p:spPr>
          <a:xfrm rot="19620000">
            <a:off x="1941722" y="4586975"/>
            <a:ext cx="2980454" cy="483943"/>
          </a:xfrm>
        </p:spPr>
        <p:txBody>
          <a:bodyPr>
            <a:normAutofit/>
          </a:bodyPr>
          <a:lstStyle>
            <a:lvl1pPr marL="0" indent="0" algn="ctr">
              <a:buNone/>
              <a:defRPr sz="2000">
                <a:solidFill>
                  <a:schemeClr val="tx2"/>
                </a:solidFill>
              </a:defRPr>
            </a:lvl1pPr>
            <a:lvl2pPr marL="0" indent="0">
              <a:buNone/>
              <a:defRPr/>
            </a:lvl2pPr>
            <a:lvl3pPr marL="514350" indent="0">
              <a:buNone/>
              <a:defRPr/>
            </a:lvl3pPr>
            <a:lvl4pPr marL="771525" indent="0">
              <a:buNone/>
              <a:defRPr/>
            </a:lvl4pPr>
            <a:lvl5pPr marL="1028700" indent="0">
              <a:buNone/>
              <a:defRPr/>
            </a:lvl5pPr>
          </a:lstStyle>
          <a:p>
            <a:pPr lvl="0" fontAlgn="auto"/>
            <a:r>
              <a:rPr lang="zh-CN" altLang="en-US" strike="noStrike" noProof="1" dirty="0" smtClean="0"/>
              <a:t>编辑文本</a:t>
            </a:r>
            <a:endParaRPr lang="zh-CN" altLang="en-US" strike="noStrike" noProof="1" dirty="0" smtClean="0"/>
          </a:p>
        </p:txBody>
      </p:sp>
      <p:sp>
        <p:nvSpPr>
          <p:cNvPr id="17" name="内容占位符 16"/>
          <p:cNvSpPr>
            <a:spLocks noGrp="1"/>
          </p:cNvSpPr>
          <p:nvPr>
            <p:ph sz="quarter" idx="11" hasCustomPrompt="1"/>
          </p:nvPr>
        </p:nvSpPr>
        <p:spPr>
          <a:xfrm rot="19620000">
            <a:off x="1937875" y="4272393"/>
            <a:ext cx="5768623" cy="483000"/>
          </a:xfrm>
        </p:spPr>
        <p:txBody>
          <a:bodyPr>
            <a:normAutofit/>
          </a:bodyPr>
          <a:lstStyle>
            <a:lvl1pPr marL="0" indent="0" algn="ctr">
              <a:buNone/>
              <a:defRPr sz="2000">
                <a:solidFill>
                  <a:schemeClr val="tx2"/>
                </a:solidFill>
              </a:defRPr>
            </a:lvl1pPr>
            <a:lvl2pPr marL="0" indent="0">
              <a:buNone/>
              <a:defRPr/>
            </a:lvl2pPr>
            <a:lvl3pPr marL="514350" indent="0">
              <a:buNone/>
              <a:defRPr/>
            </a:lvl3pPr>
            <a:lvl4pPr marL="771525" indent="0">
              <a:buNone/>
              <a:defRPr/>
            </a:lvl4pPr>
            <a:lvl5pPr marL="1028700" indent="0">
              <a:buNone/>
              <a:defRPr/>
            </a:lvl5pPr>
          </a:lstStyle>
          <a:p>
            <a:pPr lvl="0" fontAlgn="auto"/>
            <a:r>
              <a:rPr lang="zh-CN" altLang="en-US" strike="noStrike" noProof="1" dirty="0" smtClean="0"/>
              <a:t>编辑文本</a:t>
            </a:r>
            <a:endParaRPr lang="zh-CN" altLang="en-US" strike="noStrike" noProof="1" dirty="0" smtClean="0"/>
          </a:p>
        </p:txBody>
      </p:sp>
      <p:sp>
        <p:nvSpPr>
          <p:cNvPr id="3" name="日期占位符 2"/>
          <p:cNvSpPr>
            <a:spLocks noGrp="1"/>
          </p:cNvSpPr>
          <p:nvPr>
            <p:ph type="dt" sz="half" idx="12"/>
          </p:nvPr>
        </p:nvSpPr>
        <p:spPr>
          <a:xfrm>
            <a:off x="628650" y="6356350"/>
            <a:ext cx="2057400" cy="365125"/>
          </a:xfrm>
          <a:prstGeom prst="rect">
            <a:avLst/>
          </a:prstGeom>
        </p:spPr>
        <p:txBody>
          <a:bodyPr vert="horz" lIns="91440" tIns="45720" rIns="91440" bIns="45720" rtlCol="0" anchor="ctr">
            <a:normAutofit/>
          </a:bodyPr>
          <a:lstStyle/>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4" name="页脚占位符 3"/>
          <p:cNvSpPr>
            <a:spLocks noGrp="1"/>
          </p:cNvSpPr>
          <p:nvPr>
            <p:ph type="ftr" sz="quarter" idx="13"/>
          </p:nvPr>
        </p:nvSpPr>
        <p:spPr>
          <a:xfrm>
            <a:off x="3028950" y="6356350"/>
            <a:ext cx="3086100" cy="365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5" name="灯片编号占位符 4"/>
          <p:cNvSpPr>
            <a:spLocks noGrp="1"/>
          </p:cNvSpPr>
          <p:nvPr>
            <p:ph type="sldNum" sz="quarter" idx="14"/>
          </p:nvPr>
        </p:nvSpPr>
        <p:spPr>
          <a:xfrm>
            <a:off x="6457950" y="6356350"/>
            <a:ext cx="2057400" cy="365125"/>
          </a:xfrm>
          <a:prstGeom prst="rect">
            <a:avLst/>
          </a:prstGeom>
        </p:spPr>
        <p:txBody>
          <a:bodyPr vert="horz" lIns="91440" tIns="45720" rIns="91440" bIns="45720" rtlCol="0" anchor="ctr">
            <a:normAutofit/>
          </a:bodyPr>
          <a:lstStyle/>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3" name="页脚占位符 2"/>
          <p:cNvSpPr>
            <a:spLocks noGrp="1"/>
          </p:cNvSpPr>
          <p:nvPr>
            <p:ph type="ftr" sz="quarter" idx="11"/>
          </p:nvPr>
        </p:nvSpPr>
        <p:spPr/>
        <p:txBody>
          <a:bodyPr/>
          <a:p>
            <a:pPr fontAlgn="base"/>
            <a:endParaRPr lang="zh-CN" altLang="en-US" strike="noStrike" noProof="1"/>
          </a:p>
        </p:txBody>
      </p:sp>
      <p:sp>
        <p:nvSpPr>
          <p:cNvPr id="4" name="灯片编号占位符 3"/>
          <p:cNvSpPr>
            <a:spLocks noGrp="1"/>
          </p:cNvSpPr>
          <p:nvPr>
            <p:ph type="sldNum" sz="quarter" idx="12"/>
          </p:nvPr>
        </p:nvSpPr>
        <p:spPr/>
        <p:txBody>
          <a:bodyPr/>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629841" y="711200"/>
            <a:ext cx="3196800" cy="1600200"/>
          </a:xfrm>
        </p:spPr>
        <p:txBody>
          <a:bodyPr anchor="t" anchorCtr="0">
            <a:noAutofit/>
          </a:bodyPr>
          <a:lstStyle>
            <a:lvl1pPr>
              <a:defRPr sz="4000"/>
            </a:lvl1pPr>
          </a:lstStyle>
          <a:p>
            <a:pPr fontAlgn="auto"/>
            <a:r>
              <a:rPr lang="zh-CN" altLang="en-US" strike="noStrike" noProof="1" dirty="0" smtClean="0"/>
              <a:t>单击此处编辑标题</a:t>
            </a:r>
            <a:endParaRPr lang="zh-CN" altLang="en-US" strike="noStrike" noProof="1" dirty="0"/>
          </a:p>
        </p:txBody>
      </p:sp>
      <p:sp>
        <p:nvSpPr>
          <p:cNvPr id="3" name="图片占位符 2"/>
          <p:cNvSpPr>
            <a:spLocks noGrp="1"/>
          </p:cNvSpPr>
          <p:nvPr>
            <p:ph type="pic" idx="1"/>
          </p:nvPr>
        </p:nvSpPr>
        <p:spPr>
          <a:xfrm>
            <a:off x="4014391" y="733425"/>
            <a:ext cx="4478400" cy="54036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fontAlgn="auto"/>
            <a:endParaRPr lang="zh-CN" altLang="en-US" strike="noStrike" noProof="1"/>
          </a:p>
        </p:txBody>
      </p:sp>
      <p:sp>
        <p:nvSpPr>
          <p:cNvPr id="4" name="文本占位符 3"/>
          <p:cNvSpPr>
            <a:spLocks noGrp="1"/>
          </p:cNvSpPr>
          <p:nvPr>
            <p:ph type="body" sz="half" idx="2"/>
          </p:nvPr>
        </p:nvSpPr>
        <p:spPr>
          <a:xfrm>
            <a:off x="629841" y="2311400"/>
            <a:ext cx="3196800" cy="3811588"/>
          </a:xfrm>
        </p:spPr>
        <p:txBody>
          <a:bodyPr>
            <a:normAutofit/>
          </a:bodyPr>
          <a:lstStyle>
            <a:lvl1pPr marL="0" indent="0">
              <a:buNone/>
              <a:defRPr sz="20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fontAlgn="auto"/>
            <a:r>
              <a:rPr lang="zh-CN" altLang="en-US" strike="noStrike" noProof="1" smtClean="0"/>
              <a:t>单击此处编辑母版文本样式</a:t>
            </a:r>
            <a:endParaRPr lang="zh-CN" altLang="en-US" strike="noStrike" noProof="1" smtClean="0"/>
          </a:p>
        </p:txBody>
      </p:sp>
      <p:sp>
        <p:nvSpPr>
          <p:cNvPr id="5" name="日期占位符 4"/>
          <p:cNvSpPr>
            <a:spLocks noGrp="1"/>
          </p:cNvSpPr>
          <p:nvPr>
            <p:ph type="dt" sz="half" idx="10"/>
          </p:nvPr>
        </p:nvSpPr>
        <p:spPr/>
        <p:txBody>
          <a:bodyPr/>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6" name="页脚占位符 5"/>
          <p:cNvSpPr>
            <a:spLocks noGrp="1"/>
          </p:cNvSpPr>
          <p:nvPr>
            <p:ph type="ftr" sz="quarter" idx="11"/>
          </p:nvPr>
        </p:nvSpPr>
        <p:spPr/>
        <p:txBody>
          <a:bodyPr/>
          <a:p>
            <a:pPr fontAlgn="base"/>
            <a:endParaRPr lang="zh-CN" altLang="en-US" strike="noStrike" noProof="1"/>
          </a:p>
        </p:txBody>
      </p:sp>
      <p:sp>
        <p:nvSpPr>
          <p:cNvPr id="7" name="灯片编号占位符 6"/>
          <p:cNvSpPr>
            <a:spLocks noGrp="1"/>
          </p:cNvSpPr>
          <p:nvPr>
            <p:ph type="sldNum" sz="quarter" idx="12"/>
          </p:nvPr>
        </p:nvSpPr>
        <p:spPr/>
        <p:txBody>
          <a:bodyPr/>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normAutofit/>
          </a:bodyPr>
          <a:lstStyle/>
          <a:p>
            <a:pPr fontAlgn="auto"/>
            <a:r>
              <a:rPr lang="zh-CN" altLang="en-US" strike="noStrike" noProof="1" smtClean="0"/>
              <a:t>单击此处编辑母版标题样式</a:t>
            </a:r>
            <a:endParaRPr lang="en-US" strike="noStrike" noProof="1" dirty="0"/>
          </a:p>
        </p:txBody>
      </p:sp>
      <p:sp>
        <p:nvSpPr>
          <p:cNvPr id="3" name="Vertical Text Placeholder 2"/>
          <p:cNvSpPr>
            <a:spLocks noGrp="1"/>
          </p:cNvSpPr>
          <p:nvPr>
            <p:ph type="body" orient="vert" idx="1"/>
          </p:nvPr>
        </p:nvSpPr>
        <p:spPr>
          <a:xfrm>
            <a:off x="628650" y="365125"/>
            <a:ext cx="5800725" cy="5811838"/>
          </a:xfrm>
        </p:spPr>
        <p:txBody>
          <a:bodyPr vert="eaVert">
            <a:normAutofit/>
          </a:bodyPr>
          <a:lstStyle/>
          <a:p>
            <a:pPr lvl="0" fontAlgn="auto"/>
            <a:r>
              <a:rPr lang="zh-CN" altLang="en-US" strike="noStrike" noProof="1" smtClean="0"/>
              <a:t>单击此处编辑母版文本样式</a:t>
            </a:r>
            <a:endParaRPr lang="zh-CN" altLang="en-US" strike="noStrike" noProof="1" smtClean="0"/>
          </a:p>
          <a:p>
            <a:pPr lvl="1" fontAlgn="auto"/>
            <a:r>
              <a:rPr lang="zh-CN" altLang="en-US" strike="noStrike" noProof="1" smtClean="0"/>
              <a:t>第二级</a:t>
            </a:r>
            <a:endParaRPr lang="zh-CN" altLang="en-US" strike="noStrike" noProof="1" smtClean="0"/>
          </a:p>
          <a:p>
            <a:pPr lvl="2" fontAlgn="auto"/>
            <a:r>
              <a:rPr lang="zh-CN" altLang="en-US" strike="noStrike" noProof="1" smtClean="0"/>
              <a:t>第三级</a:t>
            </a:r>
            <a:endParaRPr lang="zh-CN" altLang="en-US" strike="noStrike" noProof="1" smtClean="0"/>
          </a:p>
          <a:p>
            <a:pPr lvl="3" fontAlgn="auto"/>
            <a:r>
              <a:rPr lang="zh-CN" altLang="en-US" strike="noStrike" noProof="1" smtClean="0"/>
              <a:t>第四级</a:t>
            </a:r>
            <a:endParaRPr lang="zh-CN" altLang="en-US" strike="noStrike" noProof="1" smtClean="0"/>
          </a:p>
          <a:p>
            <a:pPr lvl="4" fontAlgn="auto"/>
            <a:r>
              <a:rPr lang="zh-CN" altLang="en-US" strike="noStrike" noProof="1" smtClean="0"/>
              <a:t>第五级</a:t>
            </a:r>
            <a:endParaRPr lang="en-US" strike="noStrike" noProof="1" dirty="0"/>
          </a:p>
        </p:txBody>
      </p:sp>
      <p:sp>
        <p:nvSpPr>
          <p:cNvPr id="4" name="日期占位符 3"/>
          <p:cNvSpPr>
            <a:spLocks noGrp="1"/>
          </p:cNvSpPr>
          <p:nvPr>
            <p:ph type="dt" sz="half" idx="10"/>
          </p:nvPr>
        </p:nvSpPr>
        <p:spPr/>
        <p:txBody>
          <a:bodyPr/>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5" name="页脚占位符 4"/>
          <p:cNvSpPr>
            <a:spLocks noGrp="1"/>
          </p:cNvSpPr>
          <p:nvPr>
            <p:ph type="ftr" sz="quarter" idx="11"/>
          </p:nvPr>
        </p:nvSpPr>
        <p:spPr/>
        <p:txBody>
          <a:bodyPr/>
          <a:p>
            <a:pPr fontAlgn="base"/>
            <a:endParaRPr lang="zh-CN" altLang="en-US" strike="noStrike" noProof="1"/>
          </a:p>
        </p:txBody>
      </p:sp>
      <p:sp>
        <p:nvSpPr>
          <p:cNvPr id="6" name="灯片编号占位符 5"/>
          <p:cNvSpPr>
            <a:spLocks noGrp="1"/>
          </p:cNvSpPr>
          <p:nvPr>
            <p:ph type="sldNum" sz="quarter" idx="12"/>
          </p:nvPr>
        </p:nvSpPr>
        <p:spPr/>
        <p:txBody>
          <a:bodyPr/>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28200" y="408675"/>
            <a:ext cx="7887600" cy="5810400"/>
          </a:xfrm>
        </p:spPr>
        <p:txBody>
          <a:bodyPr/>
          <a:lstStyle>
            <a:lvl1pPr>
              <a:defRPr sz="2400"/>
            </a:lvl1pPr>
            <a:lvl2pPr>
              <a:defRPr sz="2000"/>
            </a:lvl2pPr>
            <a:lvl3pPr>
              <a:defRPr sz="1800"/>
            </a:lvl3pPr>
            <a:lvl4pPr>
              <a:defRPr sz="1800"/>
            </a:lvl4pPr>
            <a:lvl5pPr>
              <a:defRPr sz="1800"/>
            </a:lvl5pPr>
          </a:lstStyle>
          <a:p>
            <a:pPr lvl="0" fontAlgn="auto"/>
            <a:r>
              <a:rPr lang="zh-CN" altLang="en-US" strike="noStrike" noProof="1" dirty="0" smtClean="0"/>
              <a:t>单击此处编辑母版文本样式</a:t>
            </a:r>
            <a:endParaRPr lang="zh-CN" altLang="en-US" strike="noStrike" noProof="1" dirty="0" smtClean="0"/>
          </a:p>
          <a:p>
            <a:pPr lvl="1" fontAlgn="auto"/>
            <a:r>
              <a:rPr lang="zh-CN" altLang="en-US" strike="noStrike" noProof="1" dirty="0" smtClean="0"/>
              <a:t>第二级</a:t>
            </a:r>
            <a:endParaRPr lang="zh-CN" altLang="en-US" strike="noStrike" noProof="1" dirty="0" smtClean="0"/>
          </a:p>
          <a:p>
            <a:pPr lvl="2" fontAlgn="auto"/>
            <a:r>
              <a:rPr lang="zh-CN" altLang="en-US" strike="noStrike" noProof="1" dirty="0" smtClean="0"/>
              <a:t>第三级</a:t>
            </a:r>
            <a:endParaRPr lang="zh-CN" altLang="en-US" strike="noStrike" noProof="1" dirty="0" smtClean="0"/>
          </a:p>
          <a:p>
            <a:pPr lvl="3" fontAlgn="auto"/>
            <a:r>
              <a:rPr lang="zh-CN" altLang="en-US" strike="noStrike" noProof="1" dirty="0" smtClean="0"/>
              <a:t>第四级</a:t>
            </a:r>
            <a:endParaRPr lang="zh-CN" altLang="en-US" strike="noStrike" noProof="1" dirty="0" smtClean="0"/>
          </a:p>
          <a:p>
            <a:pPr lvl="4" fontAlgn="auto"/>
            <a:r>
              <a:rPr lang="zh-CN" altLang="en-US" strike="noStrike" noProof="1" dirty="0" smtClean="0"/>
              <a:t>第五级</a:t>
            </a:r>
            <a:endParaRPr lang="zh-CN" altLang="en-US" strike="noStrike" noProof="1" dirty="0"/>
          </a:p>
        </p:txBody>
      </p:sp>
      <p:sp>
        <p:nvSpPr>
          <p:cNvPr id="2" name="日期占位符 1"/>
          <p:cNvSpPr>
            <a:spLocks noGrp="1"/>
          </p:cNvSpPr>
          <p:nvPr>
            <p:ph type="dt" sz="half" idx="10"/>
          </p:nvPr>
        </p:nvSpPr>
        <p:spPr/>
        <p:txBody>
          <a:bodyPr/>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4" name="页脚占位符 3"/>
          <p:cNvSpPr>
            <a:spLocks noGrp="1"/>
          </p:cNvSpPr>
          <p:nvPr>
            <p:ph type="ftr" sz="quarter" idx="11"/>
          </p:nvPr>
        </p:nvSpPr>
        <p:spPr/>
        <p:txBody>
          <a:bodyPr/>
          <a:p>
            <a:pPr fontAlgn="base"/>
            <a:endParaRPr lang="zh-CN" altLang="en-US" strike="noStrike" noProof="1"/>
          </a:p>
        </p:txBody>
      </p:sp>
      <p:sp>
        <p:nvSpPr>
          <p:cNvPr id="5" name="灯片编号占位符 4"/>
          <p:cNvSpPr>
            <a:spLocks noGrp="1"/>
          </p:cNvSpPr>
          <p:nvPr>
            <p:ph type="sldNum" sz="quarter" idx="12"/>
          </p:nvPr>
        </p:nvSpPr>
        <p:spPr/>
        <p:txBody>
          <a:bodyPr/>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pic>
        <p:nvPicPr>
          <p:cNvPr id="60418" name="Picture 4" descr="WorldNetwork"/>
          <p:cNvPicPr>
            <a:picLocks noChangeAspect="1"/>
          </p:cNvPicPr>
          <p:nvPr/>
        </p:nvPicPr>
        <p:blipFill>
          <a:blip r:embed="rId2"/>
          <a:srcRect b="17458"/>
          <a:stretch>
            <a:fillRect/>
          </a:stretch>
        </p:blipFill>
        <p:spPr>
          <a:xfrm>
            <a:off x="112713" y="439738"/>
            <a:ext cx="8918575" cy="3336925"/>
          </a:xfrm>
          <a:prstGeom prst="rect">
            <a:avLst/>
          </a:prstGeom>
          <a:noFill/>
          <a:ln w="9525">
            <a:noFill/>
          </a:ln>
        </p:spPr>
      </p:pic>
      <p:grpSp>
        <p:nvGrpSpPr>
          <p:cNvPr id="60419" name="组合 7"/>
          <p:cNvGrpSpPr/>
          <p:nvPr/>
        </p:nvGrpSpPr>
        <p:grpSpPr>
          <a:xfrm>
            <a:off x="730250" y="1066800"/>
            <a:ext cx="506413" cy="504825"/>
            <a:chOff x="1519237" y="1651743"/>
            <a:chExt cx="447675" cy="447675"/>
          </a:xfrm>
        </p:grpSpPr>
        <p:sp>
          <p:nvSpPr>
            <p:cNvPr id="9" name="椭圆 8"/>
            <p:cNvSpPr/>
            <p:nvPr/>
          </p:nvSpPr>
          <p:spPr>
            <a:xfrm>
              <a:off x="1519237" y="1651743"/>
              <a:ext cx="447675" cy="447675"/>
            </a:xfrm>
            <a:prstGeom prst="ellipse">
              <a:avLst/>
            </a:prstGeom>
            <a:solidFill>
              <a:schemeClr val="accent1">
                <a:lumMod val="50000"/>
              </a:schemeClr>
            </a:solidFill>
            <a:ln w="1905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lnSpc>
                  <a:spcPct val="80000"/>
                </a:lnSpc>
              </a:pPr>
              <a:endParaRPr lang="zh-CN" altLang="en-US" sz="2000">
                <a:solidFill>
                  <a:srgbClr val="FFFFFF"/>
                </a:solidFill>
                <a:latin typeface="Arial" panose="020B0604020202020204" pitchFamily="34" charset="0"/>
                <a:ea typeface="黑体" panose="02010609060101010101" charset="-122"/>
              </a:endParaRPr>
            </a:p>
          </p:txBody>
        </p:sp>
        <p:sp>
          <p:nvSpPr>
            <p:cNvPr id="10" name="KSO_Shape"/>
            <p:cNvSpPr/>
            <p:nvPr/>
          </p:nvSpPr>
          <p:spPr bwMode="auto">
            <a:xfrm>
              <a:off x="1621221" y="1704975"/>
              <a:ext cx="247650" cy="313481"/>
            </a:xfrm>
            <a:custGeom>
              <a:avLst/>
              <a:gdLst>
                <a:gd name="T0" fmla="*/ 508479 w 1679575"/>
                <a:gd name="T1" fmla="*/ 933537 h 2125662"/>
                <a:gd name="T2" fmla="*/ 645344 w 1679575"/>
                <a:gd name="T3" fmla="*/ 1004349 h 2125662"/>
                <a:gd name="T4" fmla="*/ 637947 w 1679575"/>
                <a:gd name="T5" fmla="*/ 1045870 h 2125662"/>
                <a:gd name="T6" fmla="*/ 629410 w 1679575"/>
                <a:gd name="T7" fmla="*/ 1095637 h 2125662"/>
                <a:gd name="T8" fmla="*/ 645913 w 1679575"/>
                <a:gd name="T9" fmla="*/ 1148533 h 2125662"/>
                <a:gd name="T10" fmla="*/ 923628 w 1679575"/>
                <a:gd name="T11" fmla="*/ 1679766 h 2125662"/>
                <a:gd name="T12" fmla="*/ 886068 w 1679575"/>
                <a:gd name="T13" fmla="*/ 1137442 h 2125662"/>
                <a:gd name="T14" fmla="*/ 896597 w 1679575"/>
                <a:gd name="T15" fmla="*/ 1083408 h 2125662"/>
                <a:gd name="T16" fmla="*/ 885214 w 1679575"/>
                <a:gd name="T17" fmla="*/ 1039044 h 2125662"/>
                <a:gd name="T18" fmla="*/ 917083 w 1679575"/>
                <a:gd name="T19" fmla="*/ 999799 h 2125662"/>
                <a:gd name="T20" fmla="*/ 1048543 w 1679575"/>
                <a:gd name="T21" fmla="*/ 927280 h 2125662"/>
                <a:gd name="T22" fmla="*/ 1168905 w 1679575"/>
                <a:gd name="T23" fmla="*/ 933822 h 2125662"/>
                <a:gd name="T24" fmla="*/ 1257397 w 1679575"/>
                <a:gd name="T25" fmla="*/ 1021128 h 2125662"/>
                <a:gd name="T26" fmla="*/ 1333655 w 1679575"/>
                <a:gd name="T27" fmla="*/ 1118957 h 2125662"/>
                <a:gd name="T28" fmla="*/ 1397392 w 1679575"/>
                <a:gd name="T29" fmla="*/ 1227592 h 2125662"/>
                <a:gd name="T30" fmla="*/ 1446903 w 1679575"/>
                <a:gd name="T31" fmla="*/ 1349025 h 2125662"/>
                <a:gd name="T32" fmla="*/ 1482186 w 1679575"/>
                <a:gd name="T33" fmla="*/ 1483540 h 2125662"/>
                <a:gd name="T34" fmla="*/ 1501820 w 1679575"/>
                <a:gd name="T35" fmla="*/ 1632274 h 2125662"/>
                <a:gd name="T36" fmla="*/ 1439790 w 1679575"/>
                <a:gd name="T37" fmla="*/ 1742331 h 2125662"/>
                <a:gd name="T38" fmla="*/ 1242601 w 1679575"/>
                <a:gd name="T39" fmla="*/ 1826794 h 2125662"/>
                <a:gd name="T40" fmla="*/ 1035738 w 1679575"/>
                <a:gd name="T41" fmla="*/ 1881112 h 2125662"/>
                <a:gd name="T42" fmla="*/ 822331 w 1679575"/>
                <a:gd name="T43" fmla="*/ 1904432 h 2125662"/>
                <a:gd name="T44" fmla="*/ 596403 w 1679575"/>
                <a:gd name="T45" fmla="*/ 1894194 h 2125662"/>
                <a:gd name="T46" fmla="*/ 373036 w 1679575"/>
                <a:gd name="T47" fmla="*/ 1847838 h 2125662"/>
                <a:gd name="T48" fmla="*/ 159344 w 1679575"/>
                <a:gd name="T49" fmla="*/ 1766788 h 2125662"/>
                <a:gd name="T50" fmla="*/ 0 w 1679575"/>
                <a:gd name="T51" fmla="*/ 1676354 h 2125662"/>
                <a:gd name="T52" fmla="*/ 15365 w 1679575"/>
                <a:gd name="T53" fmla="*/ 1518519 h 2125662"/>
                <a:gd name="T54" fmla="*/ 47234 w 1679575"/>
                <a:gd name="T55" fmla="*/ 1376611 h 2125662"/>
                <a:gd name="T56" fmla="*/ 94468 w 1679575"/>
                <a:gd name="T57" fmla="*/ 1249206 h 2125662"/>
                <a:gd name="T58" fmla="*/ 155930 w 1679575"/>
                <a:gd name="T59" fmla="*/ 1135735 h 2125662"/>
                <a:gd name="T60" fmla="*/ 230765 w 1679575"/>
                <a:gd name="T61" fmla="*/ 1035348 h 2125662"/>
                <a:gd name="T62" fmla="*/ 317835 w 1679575"/>
                <a:gd name="T63" fmla="*/ 946334 h 2125662"/>
                <a:gd name="T64" fmla="*/ 427669 w 1679575"/>
                <a:gd name="T65" fmla="*/ 860449 h 2125662"/>
                <a:gd name="T66" fmla="*/ 831848 w 1679575"/>
                <a:gd name="T67" fmla="*/ 5125 h 2125662"/>
                <a:gd name="T68" fmla="*/ 927152 w 1679575"/>
                <a:gd name="T69" fmla="*/ 31035 h 2125662"/>
                <a:gd name="T70" fmla="*/ 1013353 w 1679575"/>
                <a:gd name="T71" fmla="*/ 76590 h 2125662"/>
                <a:gd name="T72" fmla="*/ 1087035 w 1679575"/>
                <a:gd name="T73" fmla="*/ 138945 h 2125662"/>
                <a:gd name="T74" fmla="*/ 1145356 w 1679575"/>
                <a:gd name="T75" fmla="*/ 215250 h 2125662"/>
                <a:gd name="T76" fmla="*/ 1186607 w 1679575"/>
                <a:gd name="T77" fmla="*/ 303514 h 2125662"/>
                <a:gd name="T78" fmla="*/ 1207944 w 1679575"/>
                <a:gd name="T79" fmla="*/ 401174 h 2125662"/>
                <a:gd name="T80" fmla="*/ 1205383 w 1679575"/>
                <a:gd name="T81" fmla="*/ 513924 h 2125662"/>
                <a:gd name="T82" fmla="*/ 1172382 w 1679575"/>
                <a:gd name="T83" fmla="*/ 626673 h 2125662"/>
                <a:gd name="T84" fmla="*/ 1112924 w 1679575"/>
                <a:gd name="T85" fmla="*/ 725187 h 2125662"/>
                <a:gd name="T86" fmla="*/ 1030706 w 1679575"/>
                <a:gd name="T87" fmla="*/ 804625 h 2125662"/>
                <a:gd name="T88" fmla="*/ 915204 w 1679575"/>
                <a:gd name="T89" fmla="*/ 867264 h 2125662"/>
                <a:gd name="T90" fmla="*/ 837253 w 1679575"/>
                <a:gd name="T91" fmla="*/ 887764 h 2125662"/>
                <a:gd name="T92" fmla="*/ 753044 w 1679575"/>
                <a:gd name="T93" fmla="*/ 893458 h 2125662"/>
                <a:gd name="T94" fmla="*/ 658879 w 1679575"/>
                <a:gd name="T95" fmla="*/ 881215 h 2125662"/>
                <a:gd name="T96" fmla="*/ 572394 w 1679575"/>
                <a:gd name="T97" fmla="*/ 850180 h 2125662"/>
                <a:gd name="T98" fmla="*/ 494728 w 1679575"/>
                <a:gd name="T99" fmla="*/ 802917 h 2125662"/>
                <a:gd name="T100" fmla="*/ 424459 w 1679575"/>
                <a:gd name="T101" fmla="*/ 736576 h 2125662"/>
                <a:gd name="T102" fmla="*/ 366992 w 1679575"/>
                <a:gd name="T103" fmla="*/ 651159 h 2125662"/>
                <a:gd name="T104" fmla="*/ 330578 w 1679575"/>
                <a:gd name="T105" fmla="*/ 553500 h 2125662"/>
                <a:gd name="T106" fmla="*/ 317206 w 1679575"/>
                <a:gd name="T107" fmla="*/ 446729 h 2125662"/>
                <a:gd name="T108" fmla="*/ 328586 w 1679575"/>
                <a:gd name="T109" fmla="*/ 345653 h 2125662"/>
                <a:gd name="T110" fmla="*/ 361587 w 1679575"/>
                <a:gd name="T111" fmla="*/ 253403 h 2125662"/>
                <a:gd name="T112" fmla="*/ 412795 w 1679575"/>
                <a:gd name="T113" fmla="*/ 171118 h 2125662"/>
                <a:gd name="T114" fmla="*/ 479934 w 1679575"/>
                <a:gd name="T115" fmla="*/ 101931 h 2125662"/>
                <a:gd name="T116" fmla="*/ 560729 w 1679575"/>
                <a:gd name="T117" fmla="*/ 48972 h 2125662"/>
                <a:gd name="T118" fmla="*/ 652620 w 1679575"/>
                <a:gd name="T119" fmla="*/ 13952 h 2125662"/>
                <a:gd name="T120" fmla="*/ 752191 w 1679575"/>
                <a:gd name="T121" fmla="*/ 0 h 212566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679575" h="2125662">
                  <a:moveTo>
                    <a:pt x="481421" y="957262"/>
                  </a:moveTo>
                  <a:lnTo>
                    <a:pt x="484914" y="961070"/>
                  </a:lnTo>
                  <a:lnTo>
                    <a:pt x="490948" y="968686"/>
                  </a:lnTo>
                  <a:lnTo>
                    <a:pt x="497299" y="975667"/>
                  </a:lnTo>
                  <a:lnTo>
                    <a:pt x="510319" y="990264"/>
                  </a:lnTo>
                  <a:lnTo>
                    <a:pt x="523657" y="1003909"/>
                  </a:lnTo>
                  <a:lnTo>
                    <a:pt x="537947" y="1017237"/>
                  </a:lnTo>
                  <a:lnTo>
                    <a:pt x="552237" y="1029613"/>
                  </a:lnTo>
                  <a:lnTo>
                    <a:pt x="567480" y="1041671"/>
                  </a:lnTo>
                  <a:lnTo>
                    <a:pt x="583040" y="1053095"/>
                  </a:lnTo>
                  <a:lnTo>
                    <a:pt x="598601" y="1063884"/>
                  </a:lnTo>
                  <a:lnTo>
                    <a:pt x="615114" y="1074039"/>
                  </a:lnTo>
                  <a:lnTo>
                    <a:pt x="631627" y="1083558"/>
                  </a:lnTo>
                  <a:lnTo>
                    <a:pt x="649093" y="1092126"/>
                  </a:lnTo>
                  <a:lnTo>
                    <a:pt x="666241" y="1100377"/>
                  </a:lnTo>
                  <a:lnTo>
                    <a:pt x="684025" y="1107993"/>
                  </a:lnTo>
                  <a:lnTo>
                    <a:pt x="701808" y="1114657"/>
                  </a:lnTo>
                  <a:lnTo>
                    <a:pt x="720226" y="1120686"/>
                  </a:lnTo>
                  <a:lnTo>
                    <a:pt x="738645" y="1125763"/>
                  </a:lnTo>
                  <a:lnTo>
                    <a:pt x="734517" y="1130840"/>
                  </a:lnTo>
                  <a:lnTo>
                    <a:pt x="730706" y="1135283"/>
                  </a:lnTo>
                  <a:lnTo>
                    <a:pt x="727213" y="1140043"/>
                  </a:lnTo>
                  <a:lnTo>
                    <a:pt x="723402" y="1145437"/>
                  </a:lnTo>
                  <a:lnTo>
                    <a:pt x="720544" y="1150515"/>
                  </a:lnTo>
                  <a:lnTo>
                    <a:pt x="717368" y="1155909"/>
                  </a:lnTo>
                  <a:lnTo>
                    <a:pt x="714510" y="1161304"/>
                  </a:lnTo>
                  <a:lnTo>
                    <a:pt x="711970" y="1167016"/>
                  </a:lnTo>
                  <a:lnTo>
                    <a:pt x="710064" y="1172410"/>
                  </a:lnTo>
                  <a:lnTo>
                    <a:pt x="708159" y="1178439"/>
                  </a:lnTo>
                  <a:lnTo>
                    <a:pt x="706254" y="1184151"/>
                  </a:lnTo>
                  <a:lnTo>
                    <a:pt x="704983" y="1190498"/>
                  </a:lnTo>
                  <a:lnTo>
                    <a:pt x="704031" y="1196210"/>
                  </a:lnTo>
                  <a:lnTo>
                    <a:pt x="702761" y="1202556"/>
                  </a:lnTo>
                  <a:lnTo>
                    <a:pt x="702443" y="1208903"/>
                  </a:lnTo>
                  <a:lnTo>
                    <a:pt x="702125" y="1215249"/>
                  </a:lnTo>
                  <a:lnTo>
                    <a:pt x="702443" y="1222548"/>
                  </a:lnTo>
                  <a:lnTo>
                    <a:pt x="703078" y="1229529"/>
                  </a:lnTo>
                  <a:lnTo>
                    <a:pt x="704348" y="1236510"/>
                  </a:lnTo>
                  <a:lnTo>
                    <a:pt x="705619" y="1243174"/>
                  </a:lnTo>
                  <a:lnTo>
                    <a:pt x="707206" y="1249838"/>
                  </a:lnTo>
                  <a:lnTo>
                    <a:pt x="709112" y="1256819"/>
                  </a:lnTo>
                  <a:lnTo>
                    <a:pt x="711652" y="1263166"/>
                  </a:lnTo>
                  <a:lnTo>
                    <a:pt x="714193" y="1269512"/>
                  </a:lnTo>
                  <a:lnTo>
                    <a:pt x="717686" y="1275542"/>
                  </a:lnTo>
                  <a:lnTo>
                    <a:pt x="720861" y="1281571"/>
                  </a:lnTo>
                  <a:lnTo>
                    <a:pt x="724355" y="1287283"/>
                  </a:lnTo>
                  <a:lnTo>
                    <a:pt x="728483" y="1292995"/>
                  </a:lnTo>
                  <a:lnTo>
                    <a:pt x="732611" y="1298389"/>
                  </a:lnTo>
                  <a:lnTo>
                    <a:pt x="737057" y="1303784"/>
                  </a:lnTo>
                  <a:lnTo>
                    <a:pt x="742138" y="1308861"/>
                  </a:lnTo>
                  <a:lnTo>
                    <a:pt x="746901" y="1313304"/>
                  </a:lnTo>
                  <a:lnTo>
                    <a:pt x="672275" y="1874339"/>
                  </a:lnTo>
                  <a:lnTo>
                    <a:pt x="854237" y="2050773"/>
                  </a:lnTo>
                  <a:lnTo>
                    <a:pt x="1030800" y="1874339"/>
                  </a:lnTo>
                  <a:lnTo>
                    <a:pt x="956173" y="1313304"/>
                  </a:lnTo>
                  <a:lnTo>
                    <a:pt x="961572" y="1308544"/>
                  </a:lnTo>
                  <a:lnTo>
                    <a:pt x="966018" y="1303466"/>
                  </a:lnTo>
                  <a:lnTo>
                    <a:pt x="970781" y="1298072"/>
                  </a:lnTo>
                  <a:lnTo>
                    <a:pt x="974910" y="1292995"/>
                  </a:lnTo>
                  <a:lnTo>
                    <a:pt x="978720" y="1286965"/>
                  </a:lnTo>
                  <a:lnTo>
                    <a:pt x="982531" y="1281571"/>
                  </a:lnTo>
                  <a:lnTo>
                    <a:pt x="986024" y="1275224"/>
                  </a:lnTo>
                  <a:lnTo>
                    <a:pt x="988882" y="1269195"/>
                  </a:lnTo>
                  <a:lnTo>
                    <a:pt x="991423" y="1262849"/>
                  </a:lnTo>
                  <a:lnTo>
                    <a:pt x="994281" y="1256502"/>
                  </a:lnTo>
                  <a:lnTo>
                    <a:pt x="996186" y="1249838"/>
                  </a:lnTo>
                  <a:lnTo>
                    <a:pt x="997774" y="1243174"/>
                  </a:lnTo>
                  <a:lnTo>
                    <a:pt x="999044" y="1236510"/>
                  </a:lnTo>
                  <a:lnTo>
                    <a:pt x="999997" y="1229212"/>
                  </a:lnTo>
                  <a:lnTo>
                    <a:pt x="1000632" y="1222548"/>
                  </a:lnTo>
                  <a:lnTo>
                    <a:pt x="1000632" y="1215249"/>
                  </a:lnTo>
                  <a:lnTo>
                    <a:pt x="1000632" y="1208903"/>
                  </a:lnTo>
                  <a:lnTo>
                    <a:pt x="1000314" y="1203191"/>
                  </a:lnTo>
                  <a:lnTo>
                    <a:pt x="999679" y="1197479"/>
                  </a:lnTo>
                  <a:lnTo>
                    <a:pt x="998727" y="1191767"/>
                  </a:lnTo>
                  <a:lnTo>
                    <a:pt x="997456" y="1186055"/>
                  </a:lnTo>
                  <a:lnTo>
                    <a:pt x="996186" y="1180661"/>
                  </a:lnTo>
                  <a:lnTo>
                    <a:pt x="994598" y="1175266"/>
                  </a:lnTo>
                  <a:lnTo>
                    <a:pt x="992375" y="1169872"/>
                  </a:lnTo>
                  <a:lnTo>
                    <a:pt x="990152" y="1164794"/>
                  </a:lnTo>
                  <a:lnTo>
                    <a:pt x="987929" y="1159400"/>
                  </a:lnTo>
                  <a:lnTo>
                    <a:pt x="985389" y="1154640"/>
                  </a:lnTo>
                  <a:lnTo>
                    <a:pt x="982849" y="1149563"/>
                  </a:lnTo>
                  <a:lnTo>
                    <a:pt x="979355" y="1144803"/>
                  </a:lnTo>
                  <a:lnTo>
                    <a:pt x="976497" y="1139725"/>
                  </a:lnTo>
                  <a:lnTo>
                    <a:pt x="973004" y="1135283"/>
                  </a:lnTo>
                  <a:lnTo>
                    <a:pt x="969829" y="1130840"/>
                  </a:lnTo>
                  <a:lnTo>
                    <a:pt x="987612" y="1126398"/>
                  </a:lnTo>
                  <a:lnTo>
                    <a:pt x="1005713" y="1121320"/>
                  </a:lnTo>
                  <a:lnTo>
                    <a:pt x="1023496" y="1115609"/>
                  </a:lnTo>
                  <a:lnTo>
                    <a:pt x="1041280" y="1109262"/>
                  </a:lnTo>
                  <a:lnTo>
                    <a:pt x="1058428" y="1101963"/>
                  </a:lnTo>
                  <a:lnTo>
                    <a:pt x="1075576" y="1094665"/>
                  </a:lnTo>
                  <a:lnTo>
                    <a:pt x="1092089" y="1086097"/>
                  </a:lnTo>
                  <a:lnTo>
                    <a:pt x="1108602" y="1076895"/>
                  </a:lnTo>
                  <a:lnTo>
                    <a:pt x="1124480" y="1067375"/>
                  </a:lnTo>
                  <a:lnTo>
                    <a:pt x="1140041" y="1056903"/>
                  </a:lnTo>
                  <a:lnTo>
                    <a:pt x="1155601" y="1046114"/>
                  </a:lnTo>
                  <a:lnTo>
                    <a:pt x="1170209" y="1034690"/>
                  </a:lnTo>
                  <a:lnTo>
                    <a:pt x="1184817" y="1022632"/>
                  </a:lnTo>
                  <a:lnTo>
                    <a:pt x="1198472" y="1009938"/>
                  </a:lnTo>
                  <a:lnTo>
                    <a:pt x="1211809" y="996928"/>
                  </a:lnTo>
                  <a:lnTo>
                    <a:pt x="1225147" y="983283"/>
                  </a:lnTo>
                  <a:lnTo>
                    <a:pt x="1228640" y="979792"/>
                  </a:lnTo>
                  <a:lnTo>
                    <a:pt x="1232451" y="982966"/>
                  </a:lnTo>
                  <a:lnTo>
                    <a:pt x="1257220" y="1002005"/>
                  </a:lnTo>
                  <a:lnTo>
                    <a:pt x="1281037" y="1021680"/>
                  </a:lnTo>
                  <a:lnTo>
                    <a:pt x="1304537" y="1041989"/>
                  </a:lnTo>
                  <a:lnTo>
                    <a:pt x="1316604" y="1052143"/>
                  </a:lnTo>
                  <a:lnTo>
                    <a:pt x="1327719" y="1062615"/>
                  </a:lnTo>
                  <a:lnTo>
                    <a:pt x="1338833" y="1073404"/>
                  </a:lnTo>
                  <a:lnTo>
                    <a:pt x="1349948" y="1084193"/>
                  </a:lnTo>
                  <a:lnTo>
                    <a:pt x="1361062" y="1094982"/>
                  </a:lnTo>
                  <a:lnTo>
                    <a:pt x="1371860" y="1105771"/>
                  </a:lnTo>
                  <a:lnTo>
                    <a:pt x="1382339" y="1116561"/>
                  </a:lnTo>
                  <a:lnTo>
                    <a:pt x="1392818" y="1127984"/>
                  </a:lnTo>
                  <a:lnTo>
                    <a:pt x="1403298" y="1139408"/>
                  </a:lnTo>
                  <a:lnTo>
                    <a:pt x="1413460" y="1150832"/>
                  </a:lnTo>
                  <a:lnTo>
                    <a:pt x="1423304" y="1162573"/>
                  </a:lnTo>
                  <a:lnTo>
                    <a:pt x="1433149" y="1174314"/>
                  </a:lnTo>
                  <a:lnTo>
                    <a:pt x="1442675" y="1186373"/>
                  </a:lnTo>
                  <a:lnTo>
                    <a:pt x="1452202" y="1198748"/>
                  </a:lnTo>
                  <a:lnTo>
                    <a:pt x="1461411" y="1210807"/>
                  </a:lnTo>
                  <a:lnTo>
                    <a:pt x="1470621" y="1223183"/>
                  </a:lnTo>
                  <a:lnTo>
                    <a:pt x="1479830" y="1235876"/>
                  </a:lnTo>
                  <a:lnTo>
                    <a:pt x="1488404" y="1248569"/>
                  </a:lnTo>
                  <a:lnTo>
                    <a:pt x="1496978" y="1261262"/>
                  </a:lnTo>
                  <a:lnTo>
                    <a:pt x="1505552" y="1274272"/>
                  </a:lnTo>
                  <a:lnTo>
                    <a:pt x="1513809" y="1287600"/>
                  </a:lnTo>
                  <a:lnTo>
                    <a:pt x="1521748" y="1300611"/>
                  </a:lnTo>
                  <a:lnTo>
                    <a:pt x="1529687" y="1314573"/>
                  </a:lnTo>
                  <a:lnTo>
                    <a:pt x="1537308" y="1328218"/>
                  </a:lnTo>
                  <a:lnTo>
                    <a:pt x="1544930" y="1341863"/>
                  </a:lnTo>
                  <a:lnTo>
                    <a:pt x="1552234" y="1355826"/>
                  </a:lnTo>
                  <a:lnTo>
                    <a:pt x="1559537" y="1369788"/>
                  </a:lnTo>
                  <a:lnTo>
                    <a:pt x="1566206" y="1384385"/>
                  </a:lnTo>
                  <a:lnTo>
                    <a:pt x="1573193" y="1398982"/>
                  </a:lnTo>
                  <a:lnTo>
                    <a:pt x="1579544" y="1413579"/>
                  </a:lnTo>
                  <a:lnTo>
                    <a:pt x="1586213" y="1428176"/>
                  </a:lnTo>
                  <a:lnTo>
                    <a:pt x="1592246" y="1443725"/>
                  </a:lnTo>
                  <a:lnTo>
                    <a:pt x="1598280" y="1458640"/>
                  </a:lnTo>
                  <a:lnTo>
                    <a:pt x="1603996" y="1473871"/>
                  </a:lnTo>
                  <a:lnTo>
                    <a:pt x="1609712" y="1489738"/>
                  </a:lnTo>
                  <a:lnTo>
                    <a:pt x="1614793" y="1505287"/>
                  </a:lnTo>
                  <a:lnTo>
                    <a:pt x="1620191" y="1521153"/>
                  </a:lnTo>
                  <a:lnTo>
                    <a:pt x="1624955" y="1537337"/>
                  </a:lnTo>
                  <a:lnTo>
                    <a:pt x="1630036" y="1553521"/>
                  </a:lnTo>
                  <a:lnTo>
                    <a:pt x="1634482" y="1570339"/>
                  </a:lnTo>
                  <a:lnTo>
                    <a:pt x="1638610" y="1586840"/>
                  </a:lnTo>
                  <a:lnTo>
                    <a:pt x="1643056" y="1603976"/>
                  </a:lnTo>
                  <a:lnTo>
                    <a:pt x="1646867" y="1620794"/>
                  </a:lnTo>
                  <a:lnTo>
                    <a:pt x="1650677" y="1637930"/>
                  </a:lnTo>
                  <a:lnTo>
                    <a:pt x="1654170" y="1655383"/>
                  </a:lnTo>
                  <a:lnTo>
                    <a:pt x="1657664" y="1673153"/>
                  </a:lnTo>
                  <a:lnTo>
                    <a:pt x="1660522" y="1690923"/>
                  </a:lnTo>
                  <a:lnTo>
                    <a:pt x="1663697" y="1709011"/>
                  </a:lnTo>
                  <a:lnTo>
                    <a:pt x="1666238" y="1727099"/>
                  </a:lnTo>
                  <a:lnTo>
                    <a:pt x="1668461" y="1745821"/>
                  </a:lnTo>
                  <a:lnTo>
                    <a:pt x="1670684" y="1764226"/>
                  </a:lnTo>
                  <a:lnTo>
                    <a:pt x="1672589" y="1783266"/>
                  </a:lnTo>
                  <a:lnTo>
                    <a:pt x="1674177" y="1802305"/>
                  </a:lnTo>
                  <a:lnTo>
                    <a:pt x="1676082" y="1821345"/>
                  </a:lnTo>
                  <a:lnTo>
                    <a:pt x="1677352" y="1841019"/>
                  </a:lnTo>
                  <a:lnTo>
                    <a:pt x="1678305" y="1860694"/>
                  </a:lnTo>
                  <a:lnTo>
                    <a:pt x="1679258" y="1880368"/>
                  </a:lnTo>
                  <a:lnTo>
                    <a:pt x="1679575" y="1900677"/>
                  </a:lnTo>
                  <a:lnTo>
                    <a:pt x="1679575" y="1903850"/>
                  </a:lnTo>
                  <a:lnTo>
                    <a:pt x="1677035" y="1905437"/>
                  </a:lnTo>
                  <a:lnTo>
                    <a:pt x="1653853" y="1918765"/>
                  </a:lnTo>
                  <a:lnTo>
                    <a:pt x="1630353" y="1931775"/>
                  </a:lnTo>
                  <a:lnTo>
                    <a:pt x="1606854" y="1944151"/>
                  </a:lnTo>
                  <a:lnTo>
                    <a:pt x="1583037" y="1956209"/>
                  </a:lnTo>
                  <a:lnTo>
                    <a:pt x="1558902" y="1967950"/>
                  </a:lnTo>
                  <a:lnTo>
                    <a:pt x="1534768" y="1979374"/>
                  </a:lnTo>
                  <a:lnTo>
                    <a:pt x="1510316" y="1990163"/>
                  </a:lnTo>
                  <a:lnTo>
                    <a:pt x="1485864" y="2000635"/>
                  </a:lnTo>
                  <a:lnTo>
                    <a:pt x="1461411" y="2010790"/>
                  </a:lnTo>
                  <a:lnTo>
                    <a:pt x="1436642" y="2020627"/>
                  </a:lnTo>
                  <a:lnTo>
                    <a:pt x="1411872" y="2029512"/>
                  </a:lnTo>
                  <a:lnTo>
                    <a:pt x="1386785" y="2038397"/>
                  </a:lnTo>
                  <a:lnTo>
                    <a:pt x="1361380" y="2046965"/>
                  </a:lnTo>
                  <a:lnTo>
                    <a:pt x="1335975" y="2054581"/>
                  </a:lnTo>
                  <a:lnTo>
                    <a:pt x="1310570" y="2062514"/>
                  </a:lnTo>
                  <a:lnTo>
                    <a:pt x="1285166" y="2069495"/>
                  </a:lnTo>
                  <a:lnTo>
                    <a:pt x="1259443" y="2076159"/>
                  </a:lnTo>
                  <a:lnTo>
                    <a:pt x="1233403" y="2082506"/>
                  </a:lnTo>
                  <a:lnTo>
                    <a:pt x="1207681" y="2088535"/>
                  </a:lnTo>
                  <a:lnTo>
                    <a:pt x="1181959" y="2093929"/>
                  </a:lnTo>
                  <a:lnTo>
                    <a:pt x="1155919" y="2099007"/>
                  </a:lnTo>
                  <a:lnTo>
                    <a:pt x="1129561" y="2103767"/>
                  </a:lnTo>
                  <a:lnTo>
                    <a:pt x="1103204" y="2107892"/>
                  </a:lnTo>
                  <a:lnTo>
                    <a:pt x="1077164" y="2111382"/>
                  </a:lnTo>
                  <a:lnTo>
                    <a:pt x="1050806" y="2114873"/>
                  </a:lnTo>
                  <a:lnTo>
                    <a:pt x="1024131" y="2117729"/>
                  </a:lnTo>
                  <a:lnTo>
                    <a:pt x="997774" y="2119950"/>
                  </a:lnTo>
                  <a:lnTo>
                    <a:pt x="971099" y="2121854"/>
                  </a:lnTo>
                  <a:lnTo>
                    <a:pt x="944424" y="2123441"/>
                  </a:lnTo>
                  <a:lnTo>
                    <a:pt x="917749" y="2125028"/>
                  </a:lnTo>
                  <a:lnTo>
                    <a:pt x="891074" y="2125662"/>
                  </a:lnTo>
                  <a:lnTo>
                    <a:pt x="864399" y="2125662"/>
                  </a:lnTo>
                  <a:lnTo>
                    <a:pt x="835818" y="2125662"/>
                  </a:lnTo>
                  <a:lnTo>
                    <a:pt x="807238" y="2124710"/>
                  </a:lnTo>
                  <a:lnTo>
                    <a:pt x="778657" y="2123124"/>
                  </a:lnTo>
                  <a:lnTo>
                    <a:pt x="750395" y="2121537"/>
                  </a:lnTo>
                  <a:lnTo>
                    <a:pt x="722132" y="2119316"/>
                  </a:lnTo>
                  <a:lnTo>
                    <a:pt x="693869" y="2116777"/>
                  </a:lnTo>
                  <a:lnTo>
                    <a:pt x="665606" y="2113604"/>
                  </a:lnTo>
                  <a:lnTo>
                    <a:pt x="637661" y="2109478"/>
                  </a:lnTo>
                  <a:lnTo>
                    <a:pt x="609398" y="2105353"/>
                  </a:lnTo>
                  <a:lnTo>
                    <a:pt x="581453" y="2100593"/>
                  </a:lnTo>
                  <a:lnTo>
                    <a:pt x="553825" y="2095199"/>
                  </a:lnTo>
                  <a:lnTo>
                    <a:pt x="525880" y="2089487"/>
                  </a:lnTo>
                  <a:lnTo>
                    <a:pt x="498252" y="2083458"/>
                  </a:lnTo>
                  <a:lnTo>
                    <a:pt x="470624" y="2076476"/>
                  </a:lnTo>
                  <a:lnTo>
                    <a:pt x="443314" y="2069495"/>
                  </a:lnTo>
                  <a:lnTo>
                    <a:pt x="416321" y="2061879"/>
                  </a:lnTo>
                  <a:lnTo>
                    <a:pt x="389011" y="2053629"/>
                  </a:lnTo>
                  <a:lnTo>
                    <a:pt x="362019" y="2045378"/>
                  </a:lnTo>
                  <a:lnTo>
                    <a:pt x="335343" y="2036176"/>
                  </a:lnTo>
                  <a:lnTo>
                    <a:pt x="308668" y="2026656"/>
                  </a:lnTo>
                  <a:lnTo>
                    <a:pt x="282311" y="2016502"/>
                  </a:lnTo>
                  <a:lnTo>
                    <a:pt x="255953" y="2006030"/>
                  </a:lnTo>
                  <a:lnTo>
                    <a:pt x="229913" y="1994923"/>
                  </a:lnTo>
                  <a:lnTo>
                    <a:pt x="203556" y="1983499"/>
                  </a:lnTo>
                  <a:lnTo>
                    <a:pt x="177833" y="1971441"/>
                  </a:lnTo>
                  <a:lnTo>
                    <a:pt x="152429" y="1959065"/>
                  </a:lnTo>
                  <a:lnTo>
                    <a:pt x="127024" y="1946372"/>
                  </a:lnTo>
                  <a:lnTo>
                    <a:pt x="101619" y="1933044"/>
                  </a:lnTo>
                  <a:lnTo>
                    <a:pt x="76532" y="1919399"/>
                  </a:lnTo>
                  <a:lnTo>
                    <a:pt x="51762" y="1905437"/>
                  </a:lnTo>
                  <a:lnTo>
                    <a:pt x="27310" y="1890523"/>
                  </a:lnTo>
                  <a:lnTo>
                    <a:pt x="2858" y="1875291"/>
                  </a:lnTo>
                  <a:lnTo>
                    <a:pt x="0" y="1888301"/>
                  </a:lnTo>
                  <a:lnTo>
                    <a:pt x="0" y="1870531"/>
                  </a:lnTo>
                  <a:lnTo>
                    <a:pt x="952" y="1850222"/>
                  </a:lnTo>
                  <a:lnTo>
                    <a:pt x="2223" y="1829913"/>
                  </a:lnTo>
                  <a:lnTo>
                    <a:pt x="3493" y="1809604"/>
                  </a:lnTo>
                  <a:lnTo>
                    <a:pt x="5398" y="1790247"/>
                  </a:lnTo>
                  <a:lnTo>
                    <a:pt x="6986" y="1770573"/>
                  </a:lnTo>
                  <a:lnTo>
                    <a:pt x="9209" y="1750898"/>
                  </a:lnTo>
                  <a:lnTo>
                    <a:pt x="11749" y="1732176"/>
                  </a:lnTo>
                  <a:lnTo>
                    <a:pt x="14290" y="1713136"/>
                  </a:lnTo>
                  <a:lnTo>
                    <a:pt x="17148" y="1694414"/>
                  </a:lnTo>
                  <a:lnTo>
                    <a:pt x="20006" y="1676009"/>
                  </a:lnTo>
                  <a:lnTo>
                    <a:pt x="23499" y="1657604"/>
                  </a:lnTo>
                  <a:lnTo>
                    <a:pt x="26992" y="1639834"/>
                  </a:lnTo>
                  <a:lnTo>
                    <a:pt x="30486" y="1621746"/>
                  </a:lnTo>
                  <a:lnTo>
                    <a:pt x="34931" y="1604293"/>
                  </a:lnTo>
                  <a:lnTo>
                    <a:pt x="38742" y="1586840"/>
                  </a:lnTo>
                  <a:lnTo>
                    <a:pt x="43188" y="1569704"/>
                  </a:lnTo>
                  <a:lnTo>
                    <a:pt x="47951" y="1552569"/>
                  </a:lnTo>
                  <a:lnTo>
                    <a:pt x="52715" y="1536068"/>
                  </a:lnTo>
                  <a:lnTo>
                    <a:pt x="57796" y="1519249"/>
                  </a:lnTo>
                  <a:lnTo>
                    <a:pt x="62877" y="1503066"/>
                  </a:lnTo>
                  <a:lnTo>
                    <a:pt x="68593" y="1486564"/>
                  </a:lnTo>
                  <a:lnTo>
                    <a:pt x="73991" y="1470698"/>
                  </a:lnTo>
                  <a:lnTo>
                    <a:pt x="80025" y="1455149"/>
                  </a:lnTo>
                  <a:lnTo>
                    <a:pt x="86059" y="1439283"/>
                  </a:lnTo>
                  <a:lnTo>
                    <a:pt x="92410" y="1424051"/>
                  </a:lnTo>
                  <a:lnTo>
                    <a:pt x="98761" y="1409137"/>
                  </a:lnTo>
                  <a:lnTo>
                    <a:pt x="105430" y="1393905"/>
                  </a:lnTo>
                  <a:lnTo>
                    <a:pt x="112098" y="1378990"/>
                  </a:lnTo>
                  <a:lnTo>
                    <a:pt x="119402" y="1364393"/>
                  </a:lnTo>
                  <a:lnTo>
                    <a:pt x="126706" y="1350114"/>
                  </a:lnTo>
                  <a:lnTo>
                    <a:pt x="134010" y="1335834"/>
                  </a:lnTo>
                  <a:lnTo>
                    <a:pt x="141632" y="1321871"/>
                  </a:lnTo>
                  <a:lnTo>
                    <a:pt x="149571" y="1307909"/>
                  </a:lnTo>
                  <a:lnTo>
                    <a:pt x="157510" y="1294264"/>
                  </a:lnTo>
                  <a:lnTo>
                    <a:pt x="165766" y="1280936"/>
                  </a:lnTo>
                  <a:lnTo>
                    <a:pt x="174023" y="1267291"/>
                  </a:lnTo>
                  <a:lnTo>
                    <a:pt x="182597" y="1253963"/>
                  </a:lnTo>
                  <a:lnTo>
                    <a:pt x="191171" y="1241270"/>
                  </a:lnTo>
                  <a:lnTo>
                    <a:pt x="200380" y="1228260"/>
                  </a:lnTo>
                  <a:lnTo>
                    <a:pt x="209589" y="1215884"/>
                  </a:lnTo>
                  <a:lnTo>
                    <a:pt x="218799" y="1203191"/>
                  </a:lnTo>
                  <a:lnTo>
                    <a:pt x="228008" y="1191133"/>
                  </a:lnTo>
                  <a:lnTo>
                    <a:pt x="237852" y="1178757"/>
                  </a:lnTo>
                  <a:lnTo>
                    <a:pt x="247697" y="1167016"/>
                  </a:lnTo>
                  <a:lnTo>
                    <a:pt x="257541" y="1155275"/>
                  </a:lnTo>
                  <a:lnTo>
                    <a:pt x="267703" y="1143533"/>
                  </a:lnTo>
                  <a:lnTo>
                    <a:pt x="278182" y="1132110"/>
                  </a:lnTo>
                  <a:lnTo>
                    <a:pt x="288662" y="1120686"/>
                  </a:lnTo>
                  <a:lnTo>
                    <a:pt x="298824" y="1109579"/>
                  </a:lnTo>
                  <a:lnTo>
                    <a:pt x="309938" y="1098473"/>
                  </a:lnTo>
                  <a:lnTo>
                    <a:pt x="320735" y="1087684"/>
                  </a:lnTo>
                  <a:lnTo>
                    <a:pt x="331850" y="1076895"/>
                  </a:lnTo>
                  <a:lnTo>
                    <a:pt x="343282" y="1066423"/>
                  </a:lnTo>
                  <a:lnTo>
                    <a:pt x="354715" y="1055951"/>
                  </a:lnTo>
                  <a:lnTo>
                    <a:pt x="366147" y="1045797"/>
                  </a:lnTo>
                  <a:lnTo>
                    <a:pt x="377897" y="1035642"/>
                  </a:lnTo>
                  <a:lnTo>
                    <a:pt x="389964" y="1025805"/>
                  </a:lnTo>
                  <a:lnTo>
                    <a:pt x="401714" y="1015968"/>
                  </a:lnTo>
                  <a:lnTo>
                    <a:pt x="414099" y="1006448"/>
                  </a:lnTo>
                  <a:lnTo>
                    <a:pt x="426801" y="996928"/>
                  </a:lnTo>
                  <a:lnTo>
                    <a:pt x="439186" y="987408"/>
                  </a:lnTo>
                  <a:lnTo>
                    <a:pt x="451571" y="977888"/>
                  </a:lnTo>
                  <a:lnTo>
                    <a:pt x="477293" y="960118"/>
                  </a:lnTo>
                  <a:lnTo>
                    <a:pt x="481421" y="957262"/>
                  </a:lnTo>
                  <a:close/>
                  <a:moveTo>
                    <a:pt x="839471" y="0"/>
                  </a:moveTo>
                  <a:lnTo>
                    <a:pt x="852171" y="0"/>
                  </a:lnTo>
                  <a:lnTo>
                    <a:pt x="865506" y="0"/>
                  </a:lnTo>
                  <a:lnTo>
                    <a:pt x="878206" y="636"/>
                  </a:lnTo>
                  <a:lnTo>
                    <a:pt x="890906" y="1271"/>
                  </a:lnTo>
                  <a:lnTo>
                    <a:pt x="903288" y="2542"/>
                  </a:lnTo>
                  <a:lnTo>
                    <a:pt x="915988" y="3813"/>
                  </a:lnTo>
                  <a:lnTo>
                    <a:pt x="928371" y="5719"/>
                  </a:lnTo>
                  <a:lnTo>
                    <a:pt x="940436" y="7943"/>
                  </a:lnTo>
                  <a:lnTo>
                    <a:pt x="952818" y="10167"/>
                  </a:lnTo>
                  <a:lnTo>
                    <a:pt x="964883" y="12708"/>
                  </a:lnTo>
                  <a:lnTo>
                    <a:pt x="976631" y="15568"/>
                  </a:lnTo>
                  <a:lnTo>
                    <a:pt x="988696" y="19062"/>
                  </a:lnTo>
                  <a:lnTo>
                    <a:pt x="1000443" y="22239"/>
                  </a:lnTo>
                  <a:lnTo>
                    <a:pt x="1011873" y="26052"/>
                  </a:lnTo>
                  <a:lnTo>
                    <a:pt x="1023621" y="30182"/>
                  </a:lnTo>
                  <a:lnTo>
                    <a:pt x="1034733" y="34630"/>
                  </a:lnTo>
                  <a:lnTo>
                    <a:pt x="1046163" y="39395"/>
                  </a:lnTo>
                  <a:lnTo>
                    <a:pt x="1057276" y="44161"/>
                  </a:lnTo>
                  <a:lnTo>
                    <a:pt x="1068388" y="48926"/>
                  </a:lnTo>
                  <a:lnTo>
                    <a:pt x="1079183" y="54645"/>
                  </a:lnTo>
                  <a:lnTo>
                    <a:pt x="1089661" y="60046"/>
                  </a:lnTo>
                  <a:lnTo>
                    <a:pt x="1100456" y="66082"/>
                  </a:lnTo>
                  <a:lnTo>
                    <a:pt x="1110616" y="72119"/>
                  </a:lnTo>
                  <a:lnTo>
                    <a:pt x="1120776" y="78790"/>
                  </a:lnTo>
                  <a:lnTo>
                    <a:pt x="1130936" y="85462"/>
                  </a:lnTo>
                  <a:lnTo>
                    <a:pt x="1140461" y="92134"/>
                  </a:lnTo>
                  <a:lnTo>
                    <a:pt x="1150303" y="99123"/>
                  </a:lnTo>
                  <a:lnTo>
                    <a:pt x="1159828" y="106430"/>
                  </a:lnTo>
                  <a:lnTo>
                    <a:pt x="1169353" y="114055"/>
                  </a:lnTo>
                  <a:lnTo>
                    <a:pt x="1178561" y="121680"/>
                  </a:lnTo>
                  <a:lnTo>
                    <a:pt x="1187133" y="129623"/>
                  </a:lnTo>
                  <a:lnTo>
                    <a:pt x="1196023" y="137883"/>
                  </a:lnTo>
                  <a:lnTo>
                    <a:pt x="1204596" y="146143"/>
                  </a:lnTo>
                  <a:lnTo>
                    <a:pt x="1213168" y="155039"/>
                  </a:lnTo>
                  <a:lnTo>
                    <a:pt x="1221106" y="163299"/>
                  </a:lnTo>
                  <a:lnTo>
                    <a:pt x="1229043" y="172513"/>
                  </a:lnTo>
                  <a:lnTo>
                    <a:pt x="1236981" y="181726"/>
                  </a:lnTo>
                  <a:lnTo>
                    <a:pt x="1244283" y="190939"/>
                  </a:lnTo>
                  <a:lnTo>
                    <a:pt x="1251586" y="200153"/>
                  </a:lnTo>
                  <a:lnTo>
                    <a:pt x="1258888" y="210001"/>
                  </a:lnTo>
                  <a:lnTo>
                    <a:pt x="1265556" y="219850"/>
                  </a:lnTo>
                  <a:lnTo>
                    <a:pt x="1272223" y="230017"/>
                  </a:lnTo>
                  <a:lnTo>
                    <a:pt x="1278256" y="240183"/>
                  </a:lnTo>
                  <a:lnTo>
                    <a:pt x="1284606" y="250667"/>
                  </a:lnTo>
                  <a:lnTo>
                    <a:pt x="1290321" y="261151"/>
                  </a:lnTo>
                  <a:lnTo>
                    <a:pt x="1296353" y="271953"/>
                  </a:lnTo>
                  <a:lnTo>
                    <a:pt x="1301433" y="282755"/>
                  </a:lnTo>
                  <a:lnTo>
                    <a:pt x="1306831" y="293239"/>
                  </a:lnTo>
                  <a:lnTo>
                    <a:pt x="1311593" y="304359"/>
                  </a:lnTo>
                  <a:lnTo>
                    <a:pt x="1316356" y="315796"/>
                  </a:lnTo>
                  <a:lnTo>
                    <a:pt x="1320483" y="327234"/>
                  </a:lnTo>
                  <a:lnTo>
                    <a:pt x="1324293" y="338671"/>
                  </a:lnTo>
                  <a:lnTo>
                    <a:pt x="1328421" y="350426"/>
                  </a:lnTo>
                  <a:lnTo>
                    <a:pt x="1331913" y="362181"/>
                  </a:lnTo>
                  <a:lnTo>
                    <a:pt x="1335088" y="373936"/>
                  </a:lnTo>
                  <a:lnTo>
                    <a:pt x="1337946" y="386009"/>
                  </a:lnTo>
                  <a:lnTo>
                    <a:pt x="1340803" y="398081"/>
                  </a:lnTo>
                  <a:lnTo>
                    <a:pt x="1343026" y="410472"/>
                  </a:lnTo>
                  <a:lnTo>
                    <a:pt x="1344931" y="422862"/>
                  </a:lnTo>
                  <a:lnTo>
                    <a:pt x="1346518" y="435252"/>
                  </a:lnTo>
                  <a:lnTo>
                    <a:pt x="1348106" y="447643"/>
                  </a:lnTo>
                  <a:lnTo>
                    <a:pt x="1349058" y="460033"/>
                  </a:lnTo>
                  <a:lnTo>
                    <a:pt x="1350011" y="472741"/>
                  </a:lnTo>
                  <a:lnTo>
                    <a:pt x="1350646" y="485449"/>
                  </a:lnTo>
                  <a:lnTo>
                    <a:pt x="1350963" y="498475"/>
                  </a:lnTo>
                  <a:lnTo>
                    <a:pt x="1350646" y="513407"/>
                  </a:lnTo>
                  <a:lnTo>
                    <a:pt x="1349693" y="528975"/>
                  </a:lnTo>
                  <a:lnTo>
                    <a:pt x="1348423" y="543907"/>
                  </a:lnTo>
                  <a:lnTo>
                    <a:pt x="1347153" y="558521"/>
                  </a:lnTo>
                  <a:lnTo>
                    <a:pt x="1345248" y="573453"/>
                  </a:lnTo>
                  <a:lnTo>
                    <a:pt x="1342708" y="588067"/>
                  </a:lnTo>
                  <a:lnTo>
                    <a:pt x="1339851" y="602682"/>
                  </a:lnTo>
                  <a:lnTo>
                    <a:pt x="1336358" y="616660"/>
                  </a:lnTo>
                  <a:lnTo>
                    <a:pt x="1332866" y="631275"/>
                  </a:lnTo>
                  <a:lnTo>
                    <a:pt x="1328738" y="645254"/>
                  </a:lnTo>
                  <a:lnTo>
                    <a:pt x="1324293" y="658915"/>
                  </a:lnTo>
                  <a:lnTo>
                    <a:pt x="1319531" y="672576"/>
                  </a:lnTo>
                  <a:lnTo>
                    <a:pt x="1314133" y="685920"/>
                  </a:lnTo>
                  <a:lnTo>
                    <a:pt x="1308418" y="699263"/>
                  </a:lnTo>
                  <a:lnTo>
                    <a:pt x="1302386" y="712607"/>
                  </a:lnTo>
                  <a:lnTo>
                    <a:pt x="1296353" y="725315"/>
                  </a:lnTo>
                  <a:lnTo>
                    <a:pt x="1289368" y="738023"/>
                  </a:lnTo>
                  <a:lnTo>
                    <a:pt x="1282383" y="750413"/>
                  </a:lnTo>
                  <a:lnTo>
                    <a:pt x="1275081" y="762486"/>
                  </a:lnTo>
                  <a:lnTo>
                    <a:pt x="1267143" y="774559"/>
                  </a:lnTo>
                  <a:lnTo>
                    <a:pt x="1259206" y="786313"/>
                  </a:lnTo>
                  <a:lnTo>
                    <a:pt x="1250633" y="797751"/>
                  </a:lnTo>
                  <a:lnTo>
                    <a:pt x="1242061" y="809188"/>
                  </a:lnTo>
                  <a:lnTo>
                    <a:pt x="1232853" y="819990"/>
                  </a:lnTo>
                  <a:lnTo>
                    <a:pt x="1223963" y="830792"/>
                  </a:lnTo>
                  <a:lnTo>
                    <a:pt x="1214121" y="841276"/>
                  </a:lnTo>
                  <a:lnTo>
                    <a:pt x="1204278" y="851442"/>
                  </a:lnTo>
                  <a:lnTo>
                    <a:pt x="1193801" y="860974"/>
                  </a:lnTo>
                  <a:lnTo>
                    <a:pt x="1183323" y="870822"/>
                  </a:lnTo>
                  <a:lnTo>
                    <a:pt x="1172528" y="880036"/>
                  </a:lnTo>
                  <a:lnTo>
                    <a:pt x="1161733" y="889249"/>
                  </a:lnTo>
                  <a:lnTo>
                    <a:pt x="1150303" y="897827"/>
                  </a:lnTo>
                  <a:lnTo>
                    <a:pt x="1134746" y="909264"/>
                  </a:lnTo>
                  <a:lnTo>
                    <a:pt x="1118236" y="920066"/>
                  </a:lnTo>
                  <a:lnTo>
                    <a:pt x="1101408" y="929915"/>
                  </a:lnTo>
                  <a:lnTo>
                    <a:pt x="1084581" y="939446"/>
                  </a:lnTo>
                  <a:lnTo>
                    <a:pt x="1066801" y="948342"/>
                  </a:lnTo>
                  <a:lnTo>
                    <a:pt x="1048703" y="956602"/>
                  </a:lnTo>
                  <a:lnTo>
                    <a:pt x="1040131" y="960414"/>
                  </a:lnTo>
                  <a:lnTo>
                    <a:pt x="1030606" y="963909"/>
                  </a:lnTo>
                  <a:lnTo>
                    <a:pt x="1021398" y="967722"/>
                  </a:lnTo>
                  <a:lnTo>
                    <a:pt x="1011873" y="970899"/>
                  </a:lnTo>
                  <a:lnTo>
                    <a:pt x="1002348" y="973758"/>
                  </a:lnTo>
                  <a:lnTo>
                    <a:pt x="993141" y="976617"/>
                  </a:lnTo>
                  <a:lnTo>
                    <a:pt x="983616" y="979794"/>
                  </a:lnTo>
                  <a:lnTo>
                    <a:pt x="973773" y="982018"/>
                  </a:lnTo>
                  <a:lnTo>
                    <a:pt x="963931" y="984560"/>
                  </a:lnTo>
                  <a:lnTo>
                    <a:pt x="954088" y="986466"/>
                  </a:lnTo>
                  <a:lnTo>
                    <a:pt x="944246" y="988372"/>
                  </a:lnTo>
                  <a:lnTo>
                    <a:pt x="934403" y="990596"/>
                  </a:lnTo>
                  <a:lnTo>
                    <a:pt x="924561" y="991867"/>
                  </a:lnTo>
                  <a:lnTo>
                    <a:pt x="914401" y="993455"/>
                  </a:lnTo>
                  <a:lnTo>
                    <a:pt x="904241" y="994409"/>
                  </a:lnTo>
                  <a:lnTo>
                    <a:pt x="893763" y="995362"/>
                  </a:lnTo>
                  <a:lnTo>
                    <a:pt x="883603" y="995997"/>
                  </a:lnTo>
                  <a:lnTo>
                    <a:pt x="873126" y="996632"/>
                  </a:lnTo>
                  <a:lnTo>
                    <a:pt x="862648" y="996950"/>
                  </a:lnTo>
                  <a:lnTo>
                    <a:pt x="852171" y="996950"/>
                  </a:lnTo>
                  <a:lnTo>
                    <a:pt x="840423" y="996950"/>
                  </a:lnTo>
                  <a:lnTo>
                    <a:pt x="828358" y="996315"/>
                  </a:lnTo>
                  <a:lnTo>
                    <a:pt x="816293" y="995679"/>
                  </a:lnTo>
                  <a:lnTo>
                    <a:pt x="804546" y="994726"/>
                  </a:lnTo>
                  <a:lnTo>
                    <a:pt x="792798" y="993455"/>
                  </a:lnTo>
                  <a:lnTo>
                    <a:pt x="781368" y="992185"/>
                  </a:lnTo>
                  <a:lnTo>
                    <a:pt x="769621" y="990278"/>
                  </a:lnTo>
                  <a:lnTo>
                    <a:pt x="758191" y="988054"/>
                  </a:lnTo>
                  <a:lnTo>
                    <a:pt x="746761" y="985831"/>
                  </a:lnTo>
                  <a:lnTo>
                    <a:pt x="735331" y="983289"/>
                  </a:lnTo>
                  <a:lnTo>
                    <a:pt x="724218" y="980430"/>
                  </a:lnTo>
                  <a:lnTo>
                    <a:pt x="713106" y="977253"/>
                  </a:lnTo>
                  <a:lnTo>
                    <a:pt x="702311" y="973758"/>
                  </a:lnTo>
                  <a:lnTo>
                    <a:pt x="691198" y="970263"/>
                  </a:lnTo>
                  <a:lnTo>
                    <a:pt x="680721" y="966768"/>
                  </a:lnTo>
                  <a:lnTo>
                    <a:pt x="670243" y="962321"/>
                  </a:lnTo>
                  <a:lnTo>
                    <a:pt x="659448" y="958190"/>
                  </a:lnTo>
                  <a:lnTo>
                    <a:pt x="648971" y="953425"/>
                  </a:lnTo>
                  <a:lnTo>
                    <a:pt x="638811" y="948659"/>
                  </a:lnTo>
                  <a:lnTo>
                    <a:pt x="628651" y="943894"/>
                  </a:lnTo>
                  <a:lnTo>
                    <a:pt x="618491" y="938493"/>
                  </a:lnTo>
                  <a:lnTo>
                    <a:pt x="608648" y="933410"/>
                  </a:lnTo>
                  <a:lnTo>
                    <a:pt x="599123" y="927373"/>
                  </a:lnTo>
                  <a:lnTo>
                    <a:pt x="589281" y="921655"/>
                  </a:lnTo>
                  <a:lnTo>
                    <a:pt x="579756" y="915618"/>
                  </a:lnTo>
                  <a:lnTo>
                    <a:pt x="570548" y="909264"/>
                  </a:lnTo>
                  <a:lnTo>
                    <a:pt x="561023" y="902910"/>
                  </a:lnTo>
                  <a:lnTo>
                    <a:pt x="552133" y="895921"/>
                  </a:lnTo>
                  <a:lnTo>
                    <a:pt x="543561" y="889249"/>
                  </a:lnTo>
                  <a:lnTo>
                    <a:pt x="534671" y="881942"/>
                  </a:lnTo>
                  <a:lnTo>
                    <a:pt x="526098" y="874952"/>
                  </a:lnTo>
                  <a:lnTo>
                    <a:pt x="517526" y="867328"/>
                  </a:lnTo>
                  <a:lnTo>
                    <a:pt x="508318" y="858750"/>
                  </a:lnTo>
                  <a:lnTo>
                    <a:pt x="499428" y="849854"/>
                  </a:lnTo>
                  <a:lnTo>
                    <a:pt x="490538" y="840958"/>
                  </a:lnTo>
                  <a:lnTo>
                    <a:pt x="481648" y="831427"/>
                  </a:lnTo>
                  <a:lnTo>
                    <a:pt x="473711" y="821896"/>
                  </a:lnTo>
                  <a:lnTo>
                    <a:pt x="465456" y="812047"/>
                  </a:lnTo>
                  <a:lnTo>
                    <a:pt x="457518" y="801881"/>
                  </a:lnTo>
                  <a:lnTo>
                    <a:pt x="449898" y="791714"/>
                  </a:lnTo>
                  <a:lnTo>
                    <a:pt x="442596" y="781548"/>
                  </a:lnTo>
                  <a:lnTo>
                    <a:pt x="435293" y="770746"/>
                  </a:lnTo>
                  <a:lnTo>
                    <a:pt x="428626" y="759944"/>
                  </a:lnTo>
                  <a:lnTo>
                    <a:pt x="421958" y="749142"/>
                  </a:lnTo>
                  <a:lnTo>
                    <a:pt x="415608" y="738023"/>
                  </a:lnTo>
                  <a:lnTo>
                    <a:pt x="409576" y="726585"/>
                  </a:lnTo>
                  <a:lnTo>
                    <a:pt x="403861" y="715148"/>
                  </a:lnTo>
                  <a:lnTo>
                    <a:pt x="398463" y="703393"/>
                  </a:lnTo>
                  <a:lnTo>
                    <a:pt x="393383" y="691638"/>
                  </a:lnTo>
                  <a:lnTo>
                    <a:pt x="388303" y="679566"/>
                  </a:lnTo>
                  <a:lnTo>
                    <a:pt x="383858" y="667493"/>
                  </a:lnTo>
                  <a:lnTo>
                    <a:pt x="379731" y="655420"/>
                  </a:lnTo>
                  <a:lnTo>
                    <a:pt x="375603" y="643030"/>
                  </a:lnTo>
                  <a:lnTo>
                    <a:pt x="372111" y="630322"/>
                  </a:lnTo>
                  <a:lnTo>
                    <a:pt x="368936" y="617614"/>
                  </a:lnTo>
                  <a:lnTo>
                    <a:pt x="365443" y="604588"/>
                  </a:lnTo>
                  <a:lnTo>
                    <a:pt x="362903" y="591880"/>
                  </a:lnTo>
                  <a:lnTo>
                    <a:pt x="360681" y="578854"/>
                  </a:lnTo>
                  <a:lnTo>
                    <a:pt x="358776" y="565828"/>
                  </a:lnTo>
                  <a:lnTo>
                    <a:pt x="357188" y="552485"/>
                  </a:lnTo>
                  <a:lnTo>
                    <a:pt x="355601" y="539141"/>
                  </a:lnTo>
                  <a:lnTo>
                    <a:pt x="354648" y="525480"/>
                  </a:lnTo>
                  <a:lnTo>
                    <a:pt x="354331" y="511819"/>
                  </a:lnTo>
                  <a:lnTo>
                    <a:pt x="354013" y="498475"/>
                  </a:lnTo>
                  <a:lnTo>
                    <a:pt x="354331" y="485449"/>
                  </a:lnTo>
                  <a:lnTo>
                    <a:pt x="354648" y="472741"/>
                  </a:lnTo>
                  <a:lnTo>
                    <a:pt x="355601" y="460033"/>
                  </a:lnTo>
                  <a:lnTo>
                    <a:pt x="356871" y="447643"/>
                  </a:lnTo>
                  <a:lnTo>
                    <a:pt x="358141" y="434935"/>
                  </a:lnTo>
                  <a:lnTo>
                    <a:pt x="360046" y="422544"/>
                  </a:lnTo>
                  <a:lnTo>
                    <a:pt x="361951" y="410472"/>
                  </a:lnTo>
                  <a:lnTo>
                    <a:pt x="364173" y="397763"/>
                  </a:lnTo>
                  <a:lnTo>
                    <a:pt x="366713" y="385691"/>
                  </a:lnTo>
                  <a:lnTo>
                    <a:pt x="369888" y="373936"/>
                  </a:lnTo>
                  <a:lnTo>
                    <a:pt x="373063" y="361863"/>
                  </a:lnTo>
                  <a:lnTo>
                    <a:pt x="376556" y="350108"/>
                  </a:lnTo>
                  <a:lnTo>
                    <a:pt x="380683" y="338671"/>
                  </a:lnTo>
                  <a:lnTo>
                    <a:pt x="384493" y="326916"/>
                  </a:lnTo>
                  <a:lnTo>
                    <a:pt x="388621" y="315796"/>
                  </a:lnTo>
                  <a:lnTo>
                    <a:pt x="393383" y="304359"/>
                  </a:lnTo>
                  <a:lnTo>
                    <a:pt x="398146" y="293239"/>
                  </a:lnTo>
                  <a:lnTo>
                    <a:pt x="403543" y="282755"/>
                  </a:lnTo>
                  <a:lnTo>
                    <a:pt x="408623" y="271636"/>
                  </a:lnTo>
                  <a:lnTo>
                    <a:pt x="414656" y="261151"/>
                  </a:lnTo>
                  <a:lnTo>
                    <a:pt x="420371" y="250667"/>
                  </a:lnTo>
                  <a:lnTo>
                    <a:pt x="426721" y="240183"/>
                  </a:lnTo>
                  <a:lnTo>
                    <a:pt x="432753" y="230017"/>
                  </a:lnTo>
                  <a:lnTo>
                    <a:pt x="439421" y="219850"/>
                  </a:lnTo>
                  <a:lnTo>
                    <a:pt x="446088" y="210001"/>
                  </a:lnTo>
                  <a:lnTo>
                    <a:pt x="453391" y="200153"/>
                  </a:lnTo>
                  <a:lnTo>
                    <a:pt x="460693" y="190939"/>
                  </a:lnTo>
                  <a:lnTo>
                    <a:pt x="467996" y="181408"/>
                  </a:lnTo>
                  <a:lnTo>
                    <a:pt x="475933" y="172195"/>
                  </a:lnTo>
                  <a:lnTo>
                    <a:pt x="483871" y="163299"/>
                  </a:lnTo>
                  <a:lnTo>
                    <a:pt x="491808" y="154403"/>
                  </a:lnTo>
                  <a:lnTo>
                    <a:pt x="500381" y="146143"/>
                  </a:lnTo>
                  <a:lnTo>
                    <a:pt x="508953" y="137565"/>
                  </a:lnTo>
                  <a:lnTo>
                    <a:pt x="517526" y="129305"/>
                  </a:lnTo>
                  <a:lnTo>
                    <a:pt x="526416" y="121680"/>
                  </a:lnTo>
                  <a:lnTo>
                    <a:pt x="535623" y="113738"/>
                  </a:lnTo>
                  <a:lnTo>
                    <a:pt x="545148" y="106113"/>
                  </a:lnTo>
                  <a:lnTo>
                    <a:pt x="554673" y="99123"/>
                  </a:lnTo>
                  <a:lnTo>
                    <a:pt x="564516" y="92134"/>
                  </a:lnTo>
                  <a:lnTo>
                    <a:pt x="574041" y="85462"/>
                  </a:lnTo>
                  <a:lnTo>
                    <a:pt x="584201" y="78473"/>
                  </a:lnTo>
                  <a:lnTo>
                    <a:pt x="594361" y="72119"/>
                  </a:lnTo>
                  <a:lnTo>
                    <a:pt x="604838" y="66082"/>
                  </a:lnTo>
                  <a:lnTo>
                    <a:pt x="615316" y="60046"/>
                  </a:lnTo>
                  <a:lnTo>
                    <a:pt x="625793" y="54645"/>
                  </a:lnTo>
                  <a:lnTo>
                    <a:pt x="636906" y="48926"/>
                  </a:lnTo>
                  <a:lnTo>
                    <a:pt x="647701" y="44161"/>
                  </a:lnTo>
                  <a:lnTo>
                    <a:pt x="658813" y="39395"/>
                  </a:lnTo>
                  <a:lnTo>
                    <a:pt x="670243" y="34630"/>
                  </a:lnTo>
                  <a:lnTo>
                    <a:pt x="681356" y="30182"/>
                  </a:lnTo>
                  <a:lnTo>
                    <a:pt x="693103" y="26052"/>
                  </a:lnTo>
                  <a:lnTo>
                    <a:pt x="704533" y="22239"/>
                  </a:lnTo>
                  <a:lnTo>
                    <a:pt x="716281" y="19062"/>
                  </a:lnTo>
                  <a:lnTo>
                    <a:pt x="728346" y="15568"/>
                  </a:lnTo>
                  <a:lnTo>
                    <a:pt x="740093" y="12708"/>
                  </a:lnTo>
                  <a:lnTo>
                    <a:pt x="752158" y="10167"/>
                  </a:lnTo>
                  <a:lnTo>
                    <a:pt x="764541" y="7625"/>
                  </a:lnTo>
                  <a:lnTo>
                    <a:pt x="776606" y="5719"/>
                  </a:lnTo>
                  <a:lnTo>
                    <a:pt x="788988" y="3813"/>
                  </a:lnTo>
                  <a:lnTo>
                    <a:pt x="801688" y="2542"/>
                  </a:lnTo>
                  <a:lnTo>
                    <a:pt x="814071" y="1271"/>
                  </a:lnTo>
                  <a:lnTo>
                    <a:pt x="826771" y="636"/>
                  </a:lnTo>
                  <a:lnTo>
                    <a:pt x="839471" y="0"/>
                  </a:lnTo>
                  <a:close/>
                </a:path>
              </a:pathLst>
            </a:custGeom>
            <a:solidFill>
              <a:srgbClr val="F7F7F7"/>
            </a:solidFill>
            <a:ln>
              <a:noFill/>
            </a:ln>
          </p:spPr>
          <p:txBody>
            <a:bodyPr anchor="ctr">
              <a:normAutofit fontScale="85000" lnSpcReduction="20000"/>
              <a:scene3d>
                <a:camera prst="orthographicFront"/>
                <a:lightRig rig="threePt" dir="t"/>
              </a:scene3d>
              <a:sp3d>
                <a:contourClr>
                  <a:srgbClr val="FFFFFF"/>
                </a:contourClr>
              </a:sp3d>
            </a:bodyPr>
            <a:lstStyle/>
            <a:p>
              <a:pPr algn="ctr" fontAlgn="base">
                <a:defRPr/>
              </a:pPr>
              <a:endParaRPr lang="zh-CN" altLang="en-US" sz="2400" strike="noStrike" noProof="1">
                <a:solidFill>
                  <a:srgbClr val="FFFFFF"/>
                </a:solidFill>
              </a:endParaRPr>
            </a:p>
          </p:txBody>
        </p:sp>
      </p:grpSp>
      <p:grpSp>
        <p:nvGrpSpPr>
          <p:cNvPr id="60422" name="组合 10"/>
          <p:cNvGrpSpPr/>
          <p:nvPr/>
        </p:nvGrpSpPr>
        <p:grpSpPr>
          <a:xfrm>
            <a:off x="2235200" y="2828925"/>
            <a:ext cx="506413" cy="504825"/>
            <a:chOff x="1519237" y="1651743"/>
            <a:chExt cx="447675" cy="447675"/>
          </a:xfrm>
        </p:grpSpPr>
        <p:sp>
          <p:nvSpPr>
            <p:cNvPr id="12" name="椭圆 11"/>
            <p:cNvSpPr/>
            <p:nvPr/>
          </p:nvSpPr>
          <p:spPr>
            <a:xfrm>
              <a:off x="1519237" y="1651743"/>
              <a:ext cx="447675" cy="447675"/>
            </a:xfrm>
            <a:prstGeom prst="ellipse">
              <a:avLst/>
            </a:prstGeom>
            <a:solidFill>
              <a:schemeClr val="accent1">
                <a:lumMod val="50000"/>
              </a:schemeClr>
            </a:solidFill>
            <a:ln w="1905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lnSpc>
                  <a:spcPct val="80000"/>
                </a:lnSpc>
              </a:pPr>
              <a:endParaRPr lang="zh-CN" altLang="en-US" sz="2000">
                <a:solidFill>
                  <a:srgbClr val="FFFFFF"/>
                </a:solidFill>
                <a:latin typeface="Arial" panose="020B0604020202020204" pitchFamily="34" charset="0"/>
                <a:ea typeface="黑体" panose="02010609060101010101" charset="-122"/>
              </a:endParaRPr>
            </a:p>
          </p:txBody>
        </p:sp>
        <p:sp>
          <p:nvSpPr>
            <p:cNvPr id="13" name="KSO_Shape"/>
            <p:cNvSpPr/>
            <p:nvPr/>
          </p:nvSpPr>
          <p:spPr bwMode="auto">
            <a:xfrm>
              <a:off x="1632717" y="1704975"/>
              <a:ext cx="247650" cy="313481"/>
            </a:xfrm>
            <a:custGeom>
              <a:avLst/>
              <a:gdLst>
                <a:gd name="T0" fmla="*/ 508479 w 1679575"/>
                <a:gd name="T1" fmla="*/ 933537 h 2125662"/>
                <a:gd name="T2" fmla="*/ 645344 w 1679575"/>
                <a:gd name="T3" fmla="*/ 1004349 h 2125662"/>
                <a:gd name="T4" fmla="*/ 637947 w 1679575"/>
                <a:gd name="T5" fmla="*/ 1045870 h 2125662"/>
                <a:gd name="T6" fmla="*/ 629410 w 1679575"/>
                <a:gd name="T7" fmla="*/ 1095637 h 2125662"/>
                <a:gd name="T8" fmla="*/ 645913 w 1679575"/>
                <a:gd name="T9" fmla="*/ 1148533 h 2125662"/>
                <a:gd name="T10" fmla="*/ 923628 w 1679575"/>
                <a:gd name="T11" fmla="*/ 1679766 h 2125662"/>
                <a:gd name="T12" fmla="*/ 886068 w 1679575"/>
                <a:gd name="T13" fmla="*/ 1137442 h 2125662"/>
                <a:gd name="T14" fmla="*/ 896597 w 1679575"/>
                <a:gd name="T15" fmla="*/ 1083408 h 2125662"/>
                <a:gd name="T16" fmla="*/ 885214 w 1679575"/>
                <a:gd name="T17" fmla="*/ 1039044 h 2125662"/>
                <a:gd name="T18" fmla="*/ 917083 w 1679575"/>
                <a:gd name="T19" fmla="*/ 999799 h 2125662"/>
                <a:gd name="T20" fmla="*/ 1048543 w 1679575"/>
                <a:gd name="T21" fmla="*/ 927280 h 2125662"/>
                <a:gd name="T22" fmla="*/ 1168905 w 1679575"/>
                <a:gd name="T23" fmla="*/ 933822 h 2125662"/>
                <a:gd name="T24" fmla="*/ 1257397 w 1679575"/>
                <a:gd name="T25" fmla="*/ 1021128 h 2125662"/>
                <a:gd name="T26" fmla="*/ 1333655 w 1679575"/>
                <a:gd name="T27" fmla="*/ 1118957 h 2125662"/>
                <a:gd name="T28" fmla="*/ 1397392 w 1679575"/>
                <a:gd name="T29" fmla="*/ 1227592 h 2125662"/>
                <a:gd name="T30" fmla="*/ 1446903 w 1679575"/>
                <a:gd name="T31" fmla="*/ 1349025 h 2125662"/>
                <a:gd name="T32" fmla="*/ 1482186 w 1679575"/>
                <a:gd name="T33" fmla="*/ 1483540 h 2125662"/>
                <a:gd name="T34" fmla="*/ 1501820 w 1679575"/>
                <a:gd name="T35" fmla="*/ 1632274 h 2125662"/>
                <a:gd name="T36" fmla="*/ 1439790 w 1679575"/>
                <a:gd name="T37" fmla="*/ 1742331 h 2125662"/>
                <a:gd name="T38" fmla="*/ 1242601 w 1679575"/>
                <a:gd name="T39" fmla="*/ 1826794 h 2125662"/>
                <a:gd name="T40" fmla="*/ 1035738 w 1679575"/>
                <a:gd name="T41" fmla="*/ 1881112 h 2125662"/>
                <a:gd name="T42" fmla="*/ 822331 w 1679575"/>
                <a:gd name="T43" fmla="*/ 1904432 h 2125662"/>
                <a:gd name="T44" fmla="*/ 596403 w 1679575"/>
                <a:gd name="T45" fmla="*/ 1894194 h 2125662"/>
                <a:gd name="T46" fmla="*/ 373036 w 1679575"/>
                <a:gd name="T47" fmla="*/ 1847838 h 2125662"/>
                <a:gd name="T48" fmla="*/ 159344 w 1679575"/>
                <a:gd name="T49" fmla="*/ 1766788 h 2125662"/>
                <a:gd name="T50" fmla="*/ 0 w 1679575"/>
                <a:gd name="T51" fmla="*/ 1676354 h 2125662"/>
                <a:gd name="T52" fmla="*/ 15365 w 1679575"/>
                <a:gd name="T53" fmla="*/ 1518519 h 2125662"/>
                <a:gd name="T54" fmla="*/ 47234 w 1679575"/>
                <a:gd name="T55" fmla="*/ 1376611 h 2125662"/>
                <a:gd name="T56" fmla="*/ 94468 w 1679575"/>
                <a:gd name="T57" fmla="*/ 1249206 h 2125662"/>
                <a:gd name="T58" fmla="*/ 155930 w 1679575"/>
                <a:gd name="T59" fmla="*/ 1135735 h 2125662"/>
                <a:gd name="T60" fmla="*/ 230765 w 1679575"/>
                <a:gd name="T61" fmla="*/ 1035348 h 2125662"/>
                <a:gd name="T62" fmla="*/ 317835 w 1679575"/>
                <a:gd name="T63" fmla="*/ 946334 h 2125662"/>
                <a:gd name="T64" fmla="*/ 427669 w 1679575"/>
                <a:gd name="T65" fmla="*/ 860449 h 2125662"/>
                <a:gd name="T66" fmla="*/ 831848 w 1679575"/>
                <a:gd name="T67" fmla="*/ 5125 h 2125662"/>
                <a:gd name="T68" fmla="*/ 927152 w 1679575"/>
                <a:gd name="T69" fmla="*/ 31035 h 2125662"/>
                <a:gd name="T70" fmla="*/ 1013353 w 1679575"/>
                <a:gd name="T71" fmla="*/ 76590 h 2125662"/>
                <a:gd name="T72" fmla="*/ 1087035 w 1679575"/>
                <a:gd name="T73" fmla="*/ 138945 h 2125662"/>
                <a:gd name="T74" fmla="*/ 1145356 w 1679575"/>
                <a:gd name="T75" fmla="*/ 215250 h 2125662"/>
                <a:gd name="T76" fmla="*/ 1186607 w 1679575"/>
                <a:gd name="T77" fmla="*/ 303514 h 2125662"/>
                <a:gd name="T78" fmla="*/ 1207944 w 1679575"/>
                <a:gd name="T79" fmla="*/ 401174 h 2125662"/>
                <a:gd name="T80" fmla="*/ 1205383 w 1679575"/>
                <a:gd name="T81" fmla="*/ 513924 h 2125662"/>
                <a:gd name="T82" fmla="*/ 1172382 w 1679575"/>
                <a:gd name="T83" fmla="*/ 626673 h 2125662"/>
                <a:gd name="T84" fmla="*/ 1112924 w 1679575"/>
                <a:gd name="T85" fmla="*/ 725187 h 2125662"/>
                <a:gd name="T86" fmla="*/ 1030706 w 1679575"/>
                <a:gd name="T87" fmla="*/ 804625 h 2125662"/>
                <a:gd name="T88" fmla="*/ 915204 w 1679575"/>
                <a:gd name="T89" fmla="*/ 867264 h 2125662"/>
                <a:gd name="T90" fmla="*/ 837253 w 1679575"/>
                <a:gd name="T91" fmla="*/ 887764 h 2125662"/>
                <a:gd name="T92" fmla="*/ 753044 w 1679575"/>
                <a:gd name="T93" fmla="*/ 893458 h 2125662"/>
                <a:gd name="T94" fmla="*/ 658879 w 1679575"/>
                <a:gd name="T95" fmla="*/ 881215 h 2125662"/>
                <a:gd name="T96" fmla="*/ 572394 w 1679575"/>
                <a:gd name="T97" fmla="*/ 850180 h 2125662"/>
                <a:gd name="T98" fmla="*/ 494728 w 1679575"/>
                <a:gd name="T99" fmla="*/ 802917 h 2125662"/>
                <a:gd name="T100" fmla="*/ 424459 w 1679575"/>
                <a:gd name="T101" fmla="*/ 736576 h 2125662"/>
                <a:gd name="T102" fmla="*/ 366992 w 1679575"/>
                <a:gd name="T103" fmla="*/ 651159 h 2125662"/>
                <a:gd name="T104" fmla="*/ 330578 w 1679575"/>
                <a:gd name="T105" fmla="*/ 553500 h 2125662"/>
                <a:gd name="T106" fmla="*/ 317206 w 1679575"/>
                <a:gd name="T107" fmla="*/ 446729 h 2125662"/>
                <a:gd name="T108" fmla="*/ 328586 w 1679575"/>
                <a:gd name="T109" fmla="*/ 345653 h 2125662"/>
                <a:gd name="T110" fmla="*/ 361587 w 1679575"/>
                <a:gd name="T111" fmla="*/ 253403 h 2125662"/>
                <a:gd name="T112" fmla="*/ 412795 w 1679575"/>
                <a:gd name="T113" fmla="*/ 171118 h 2125662"/>
                <a:gd name="T114" fmla="*/ 479934 w 1679575"/>
                <a:gd name="T115" fmla="*/ 101931 h 2125662"/>
                <a:gd name="T116" fmla="*/ 560729 w 1679575"/>
                <a:gd name="T117" fmla="*/ 48972 h 2125662"/>
                <a:gd name="T118" fmla="*/ 652620 w 1679575"/>
                <a:gd name="T119" fmla="*/ 13952 h 2125662"/>
                <a:gd name="T120" fmla="*/ 752191 w 1679575"/>
                <a:gd name="T121" fmla="*/ 0 h 212566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679575" h="2125662">
                  <a:moveTo>
                    <a:pt x="481421" y="957262"/>
                  </a:moveTo>
                  <a:lnTo>
                    <a:pt x="484914" y="961070"/>
                  </a:lnTo>
                  <a:lnTo>
                    <a:pt x="490948" y="968686"/>
                  </a:lnTo>
                  <a:lnTo>
                    <a:pt x="497299" y="975667"/>
                  </a:lnTo>
                  <a:lnTo>
                    <a:pt x="510319" y="990264"/>
                  </a:lnTo>
                  <a:lnTo>
                    <a:pt x="523657" y="1003909"/>
                  </a:lnTo>
                  <a:lnTo>
                    <a:pt x="537947" y="1017237"/>
                  </a:lnTo>
                  <a:lnTo>
                    <a:pt x="552237" y="1029613"/>
                  </a:lnTo>
                  <a:lnTo>
                    <a:pt x="567480" y="1041671"/>
                  </a:lnTo>
                  <a:lnTo>
                    <a:pt x="583040" y="1053095"/>
                  </a:lnTo>
                  <a:lnTo>
                    <a:pt x="598601" y="1063884"/>
                  </a:lnTo>
                  <a:lnTo>
                    <a:pt x="615114" y="1074039"/>
                  </a:lnTo>
                  <a:lnTo>
                    <a:pt x="631627" y="1083558"/>
                  </a:lnTo>
                  <a:lnTo>
                    <a:pt x="649093" y="1092126"/>
                  </a:lnTo>
                  <a:lnTo>
                    <a:pt x="666241" y="1100377"/>
                  </a:lnTo>
                  <a:lnTo>
                    <a:pt x="684025" y="1107993"/>
                  </a:lnTo>
                  <a:lnTo>
                    <a:pt x="701808" y="1114657"/>
                  </a:lnTo>
                  <a:lnTo>
                    <a:pt x="720226" y="1120686"/>
                  </a:lnTo>
                  <a:lnTo>
                    <a:pt x="738645" y="1125763"/>
                  </a:lnTo>
                  <a:lnTo>
                    <a:pt x="734517" y="1130840"/>
                  </a:lnTo>
                  <a:lnTo>
                    <a:pt x="730706" y="1135283"/>
                  </a:lnTo>
                  <a:lnTo>
                    <a:pt x="727213" y="1140043"/>
                  </a:lnTo>
                  <a:lnTo>
                    <a:pt x="723402" y="1145437"/>
                  </a:lnTo>
                  <a:lnTo>
                    <a:pt x="720544" y="1150515"/>
                  </a:lnTo>
                  <a:lnTo>
                    <a:pt x="717368" y="1155909"/>
                  </a:lnTo>
                  <a:lnTo>
                    <a:pt x="714510" y="1161304"/>
                  </a:lnTo>
                  <a:lnTo>
                    <a:pt x="711970" y="1167016"/>
                  </a:lnTo>
                  <a:lnTo>
                    <a:pt x="710064" y="1172410"/>
                  </a:lnTo>
                  <a:lnTo>
                    <a:pt x="708159" y="1178439"/>
                  </a:lnTo>
                  <a:lnTo>
                    <a:pt x="706254" y="1184151"/>
                  </a:lnTo>
                  <a:lnTo>
                    <a:pt x="704983" y="1190498"/>
                  </a:lnTo>
                  <a:lnTo>
                    <a:pt x="704031" y="1196210"/>
                  </a:lnTo>
                  <a:lnTo>
                    <a:pt x="702761" y="1202556"/>
                  </a:lnTo>
                  <a:lnTo>
                    <a:pt x="702443" y="1208903"/>
                  </a:lnTo>
                  <a:lnTo>
                    <a:pt x="702125" y="1215249"/>
                  </a:lnTo>
                  <a:lnTo>
                    <a:pt x="702443" y="1222548"/>
                  </a:lnTo>
                  <a:lnTo>
                    <a:pt x="703078" y="1229529"/>
                  </a:lnTo>
                  <a:lnTo>
                    <a:pt x="704348" y="1236510"/>
                  </a:lnTo>
                  <a:lnTo>
                    <a:pt x="705619" y="1243174"/>
                  </a:lnTo>
                  <a:lnTo>
                    <a:pt x="707206" y="1249838"/>
                  </a:lnTo>
                  <a:lnTo>
                    <a:pt x="709112" y="1256819"/>
                  </a:lnTo>
                  <a:lnTo>
                    <a:pt x="711652" y="1263166"/>
                  </a:lnTo>
                  <a:lnTo>
                    <a:pt x="714193" y="1269512"/>
                  </a:lnTo>
                  <a:lnTo>
                    <a:pt x="717686" y="1275542"/>
                  </a:lnTo>
                  <a:lnTo>
                    <a:pt x="720861" y="1281571"/>
                  </a:lnTo>
                  <a:lnTo>
                    <a:pt x="724355" y="1287283"/>
                  </a:lnTo>
                  <a:lnTo>
                    <a:pt x="728483" y="1292995"/>
                  </a:lnTo>
                  <a:lnTo>
                    <a:pt x="732611" y="1298389"/>
                  </a:lnTo>
                  <a:lnTo>
                    <a:pt x="737057" y="1303784"/>
                  </a:lnTo>
                  <a:lnTo>
                    <a:pt x="742138" y="1308861"/>
                  </a:lnTo>
                  <a:lnTo>
                    <a:pt x="746901" y="1313304"/>
                  </a:lnTo>
                  <a:lnTo>
                    <a:pt x="672275" y="1874339"/>
                  </a:lnTo>
                  <a:lnTo>
                    <a:pt x="854237" y="2050773"/>
                  </a:lnTo>
                  <a:lnTo>
                    <a:pt x="1030800" y="1874339"/>
                  </a:lnTo>
                  <a:lnTo>
                    <a:pt x="956173" y="1313304"/>
                  </a:lnTo>
                  <a:lnTo>
                    <a:pt x="961572" y="1308544"/>
                  </a:lnTo>
                  <a:lnTo>
                    <a:pt x="966018" y="1303466"/>
                  </a:lnTo>
                  <a:lnTo>
                    <a:pt x="970781" y="1298072"/>
                  </a:lnTo>
                  <a:lnTo>
                    <a:pt x="974910" y="1292995"/>
                  </a:lnTo>
                  <a:lnTo>
                    <a:pt x="978720" y="1286965"/>
                  </a:lnTo>
                  <a:lnTo>
                    <a:pt x="982531" y="1281571"/>
                  </a:lnTo>
                  <a:lnTo>
                    <a:pt x="986024" y="1275224"/>
                  </a:lnTo>
                  <a:lnTo>
                    <a:pt x="988882" y="1269195"/>
                  </a:lnTo>
                  <a:lnTo>
                    <a:pt x="991423" y="1262849"/>
                  </a:lnTo>
                  <a:lnTo>
                    <a:pt x="994281" y="1256502"/>
                  </a:lnTo>
                  <a:lnTo>
                    <a:pt x="996186" y="1249838"/>
                  </a:lnTo>
                  <a:lnTo>
                    <a:pt x="997774" y="1243174"/>
                  </a:lnTo>
                  <a:lnTo>
                    <a:pt x="999044" y="1236510"/>
                  </a:lnTo>
                  <a:lnTo>
                    <a:pt x="999997" y="1229212"/>
                  </a:lnTo>
                  <a:lnTo>
                    <a:pt x="1000632" y="1222548"/>
                  </a:lnTo>
                  <a:lnTo>
                    <a:pt x="1000632" y="1215249"/>
                  </a:lnTo>
                  <a:lnTo>
                    <a:pt x="1000632" y="1208903"/>
                  </a:lnTo>
                  <a:lnTo>
                    <a:pt x="1000314" y="1203191"/>
                  </a:lnTo>
                  <a:lnTo>
                    <a:pt x="999679" y="1197479"/>
                  </a:lnTo>
                  <a:lnTo>
                    <a:pt x="998727" y="1191767"/>
                  </a:lnTo>
                  <a:lnTo>
                    <a:pt x="997456" y="1186055"/>
                  </a:lnTo>
                  <a:lnTo>
                    <a:pt x="996186" y="1180661"/>
                  </a:lnTo>
                  <a:lnTo>
                    <a:pt x="994598" y="1175266"/>
                  </a:lnTo>
                  <a:lnTo>
                    <a:pt x="992375" y="1169872"/>
                  </a:lnTo>
                  <a:lnTo>
                    <a:pt x="990152" y="1164794"/>
                  </a:lnTo>
                  <a:lnTo>
                    <a:pt x="987929" y="1159400"/>
                  </a:lnTo>
                  <a:lnTo>
                    <a:pt x="985389" y="1154640"/>
                  </a:lnTo>
                  <a:lnTo>
                    <a:pt x="982849" y="1149563"/>
                  </a:lnTo>
                  <a:lnTo>
                    <a:pt x="979355" y="1144803"/>
                  </a:lnTo>
                  <a:lnTo>
                    <a:pt x="976497" y="1139725"/>
                  </a:lnTo>
                  <a:lnTo>
                    <a:pt x="973004" y="1135283"/>
                  </a:lnTo>
                  <a:lnTo>
                    <a:pt x="969829" y="1130840"/>
                  </a:lnTo>
                  <a:lnTo>
                    <a:pt x="987612" y="1126398"/>
                  </a:lnTo>
                  <a:lnTo>
                    <a:pt x="1005713" y="1121320"/>
                  </a:lnTo>
                  <a:lnTo>
                    <a:pt x="1023496" y="1115609"/>
                  </a:lnTo>
                  <a:lnTo>
                    <a:pt x="1041280" y="1109262"/>
                  </a:lnTo>
                  <a:lnTo>
                    <a:pt x="1058428" y="1101963"/>
                  </a:lnTo>
                  <a:lnTo>
                    <a:pt x="1075576" y="1094665"/>
                  </a:lnTo>
                  <a:lnTo>
                    <a:pt x="1092089" y="1086097"/>
                  </a:lnTo>
                  <a:lnTo>
                    <a:pt x="1108602" y="1076895"/>
                  </a:lnTo>
                  <a:lnTo>
                    <a:pt x="1124480" y="1067375"/>
                  </a:lnTo>
                  <a:lnTo>
                    <a:pt x="1140041" y="1056903"/>
                  </a:lnTo>
                  <a:lnTo>
                    <a:pt x="1155601" y="1046114"/>
                  </a:lnTo>
                  <a:lnTo>
                    <a:pt x="1170209" y="1034690"/>
                  </a:lnTo>
                  <a:lnTo>
                    <a:pt x="1184817" y="1022632"/>
                  </a:lnTo>
                  <a:lnTo>
                    <a:pt x="1198472" y="1009938"/>
                  </a:lnTo>
                  <a:lnTo>
                    <a:pt x="1211809" y="996928"/>
                  </a:lnTo>
                  <a:lnTo>
                    <a:pt x="1225147" y="983283"/>
                  </a:lnTo>
                  <a:lnTo>
                    <a:pt x="1228640" y="979792"/>
                  </a:lnTo>
                  <a:lnTo>
                    <a:pt x="1232451" y="982966"/>
                  </a:lnTo>
                  <a:lnTo>
                    <a:pt x="1257220" y="1002005"/>
                  </a:lnTo>
                  <a:lnTo>
                    <a:pt x="1281037" y="1021680"/>
                  </a:lnTo>
                  <a:lnTo>
                    <a:pt x="1304537" y="1041989"/>
                  </a:lnTo>
                  <a:lnTo>
                    <a:pt x="1316604" y="1052143"/>
                  </a:lnTo>
                  <a:lnTo>
                    <a:pt x="1327719" y="1062615"/>
                  </a:lnTo>
                  <a:lnTo>
                    <a:pt x="1338833" y="1073404"/>
                  </a:lnTo>
                  <a:lnTo>
                    <a:pt x="1349948" y="1084193"/>
                  </a:lnTo>
                  <a:lnTo>
                    <a:pt x="1361062" y="1094982"/>
                  </a:lnTo>
                  <a:lnTo>
                    <a:pt x="1371860" y="1105771"/>
                  </a:lnTo>
                  <a:lnTo>
                    <a:pt x="1382339" y="1116561"/>
                  </a:lnTo>
                  <a:lnTo>
                    <a:pt x="1392818" y="1127984"/>
                  </a:lnTo>
                  <a:lnTo>
                    <a:pt x="1403298" y="1139408"/>
                  </a:lnTo>
                  <a:lnTo>
                    <a:pt x="1413460" y="1150832"/>
                  </a:lnTo>
                  <a:lnTo>
                    <a:pt x="1423304" y="1162573"/>
                  </a:lnTo>
                  <a:lnTo>
                    <a:pt x="1433149" y="1174314"/>
                  </a:lnTo>
                  <a:lnTo>
                    <a:pt x="1442675" y="1186373"/>
                  </a:lnTo>
                  <a:lnTo>
                    <a:pt x="1452202" y="1198748"/>
                  </a:lnTo>
                  <a:lnTo>
                    <a:pt x="1461411" y="1210807"/>
                  </a:lnTo>
                  <a:lnTo>
                    <a:pt x="1470621" y="1223183"/>
                  </a:lnTo>
                  <a:lnTo>
                    <a:pt x="1479830" y="1235876"/>
                  </a:lnTo>
                  <a:lnTo>
                    <a:pt x="1488404" y="1248569"/>
                  </a:lnTo>
                  <a:lnTo>
                    <a:pt x="1496978" y="1261262"/>
                  </a:lnTo>
                  <a:lnTo>
                    <a:pt x="1505552" y="1274272"/>
                  </a:lnTo>
                  <a:lnTo>
                    <a:pt x="1513809" y="1287600"/>
                  </a:lnTo>
                  <a:lnTo>
                    <a:pt x="1521748" y="1300611"/>
                  </a:lnTo>
                  <a:lnTo>
                    <a:pt x="1529687" y="1314573"/>
                  </a:lnTo>
                  <a:lnTo>
                    <a:pt x="1537308" y="1328218"/>
                  </a:lnTo>
                  <a:lnTo>
                    <a:pt x="1544930" y="1341863"/>
                  </a:lnTo>
                  <a:lnTo>
                    <a:pt x="1552234" y="1355826"/>
                  </a:lnTo>
                  <a:lnTo>
                    <a:pt x="1559537" y="1369788"/>
                  </a:lnTo>
                  <a:lnTo>
                    <a:pt x="1566206" y="1384385"/>
                  </a:lnTo>
                  <a:lnTo>
                    <a:pt x="1573193" y="1398982"/>
                  </a:lnTo>
                  <a:lnTo>
                    <a:pt x="1579544" y="1413579"/>
                  </a:lnTo>
                  <a:lnTo>
                    <a:pt x="1586213" y="1428176"/>
                  </a:lnTo>
                  <a:lnTo>
                    <a:pt x="1592246" y="1443725"/>
                  </a:lnTo>
                  <a:lnTo>
                    <a:pt x="1598280" y="1458640"/>
                  </a:lnTo>
                  <a:lnTo>
                    <a:pt x="1603996" y="1473871"/>
                  </a:lnTo>
                  <a:lnTo>
                    <a:pt x="1609712" y="1489738"/>
                  </a:lnTo>
                  <a:lnTo>
                    <a:pt x="1614793" y="1505287"/>
                  </a:lnTo>
                  <a:lnTo>
                    <a:pt x="1620191" y="1521153"/>
                  </a:lnTo>
                  <a:lnTo>
                    <a:pt x="1624955" y="1537337"/>
                  </a:lnTo>
                  <a:lnTo>
                    <a:pt x="1630036" y="1553521"/>
                  </a:lnTo>
                  <a:lnTo>
                    <a:pt x="1634482" y="1570339"/>
                  </a:lnTo>
                  <a:lnTo>
                    <a:pt x="1638610" y="1586840"/>
                  </a:lnTo>
                  <a:lnTo>
                    <a:pt x="1643056" y="1603976"/>
                  </a:lnTo>
                  <a:lnTo>
                    <a:pt x="1646867" y="1620794"/>
                  </a:lnTo>
                  <a:lnTo>
                    <a:pt x="1650677" y="1637930"/>
                  </a:lnTo>
                  <a:lnTo>
                    <a:pt x="1654170" y="1655383"/>
                  </a:lnTo>
                  <a:lnTo>
                    <a:pt x="1657664" y="1673153"/>
                  </a:lnTo>
                  <a:lnTo>
                    <a:pt x="1660522" y="1690923"/>
                  </a:lnTo>
                  <a:lnTo>
                    <a:pt x="1663697" y="1709011"/>
                  </a:lnTo>
                  <a:lnTo>
                    <a:pt x="1666238" y="1727099"/>
                  </a:lnTo>
                  <a:lnTo>
                    <a:pt x="1668461" y="1745821"/>
                  </a:lnTo>
                  <a:lnTo>
                    <a:pt x="1670684" y="1764226"/>
                  </a:lnTo>
                  <a:lnTo>
                    <a:pt x="1672589" y="1783266"/>
                  </a:lnTo>
                  <a:lnTo>
                    <a:pt x="1674177" y="1802305"/>
                  </a:lnTo>
                  <a:lnTo>
                    <a:pt x="1676082" y="1821345"/>
                  </a:lnTo>
                  <a:lnTo>
                    <a:pt x="1677352" y="1841019"/>
                  </a:lnTo>
                  <a:lnTo>
                    <a:pt x="1678305" y="1860694"/>
                  </a:lnTo>
                  <a:lnTo>
                    <a:pt x="1679258" y="1880368"/>
                  </a:lnTo>
                  <a:lnTo>
                    <a:pt x="1679575" y="1900677"/>
                  </a:lnTo>
                  <a:lnTo>
                    <a:pt x="1679575" y="1903850"/>
                  </a:lnTo>
                  <a:lnTo>
                    <a:pt x="1677035" y="1905437"/>
                  </a:lnTo>
                  <a:lnTo>
                    <a:pt x="1653853" y="1918765"/>
                  </a:lnTo>
                  <a:lnTo>
                    <a:pt x="1630353" y="1931775"/>
                  </a:lnTo>
                  <a:lnTo>
                    <a:pt x="1606854" y="1944151"/>
                  </a:lnTo>
                  <a:lnTo>
                    <a:pt x="1583037" y="1956209"/>
                  </a:lnTo>
                  <a:lnTo>
                    <a:pt x="1558902" y="1967950"/>
                  </a:lnTo>
                  <a:lnTo>
                    <a:pt x="1534768" y="1979374"/>
                  </a:lnTo>
                  <a:lnTo>
                    <a:pt x="1510316" y="1990163"/>
                  </a:lnTo>
                  <a:lnTo>
                    <a:pt x="1485864" y="2000635"/>
                  </a:lnTo>
                  <a:lnTo>
                    <a:pt x="1461411" y="2010790"/>
                  </a:lnTo>
                  <a:lnTo>
                    <a:pt x="1436642" y="2020627"/>
                  </a:lnTo>
                  <a:lnTo>
                    <a:pt x="1411872" y="2029512"/>
                  </a:lnTo>
                  <a:lnTo>
                    <a:pt x="1386785" y="2038397"/>
                  </a:lnTo>
                  <a:lnTo>
                    <a:pt x="1361380" y="2046965"/>
                  </a:lnTo>
                  <a:lnTo>
                    <a:pt x="1335975" y="2054581"/>
                  </a:lnTo>
                  <a:lnTo>
                    <a:pt x="1310570" y="2062514"/>
                  </a:lnTo>
                  <a:lnTo>
                    <a:pt x="1285166" y="2069495"/>
                  </a:lnTo>
                  <a:lnTo>
                    <a:pt x="1259443" y="2076159"/>
                  </a:lnTo>
                  <a:lnTo>
                    <a:pt x="1233403" y="2082506"/>
                  </a:lnTo>
                  <a:lnTo>
                    <a:pt x="1207681" y="2088535"/>
                  </a:lnTo>
                  <a:lnTo>
                    <a:pt x="1181959" y="2093929"/>
                  </a:lnTo>
                  <a:lnTo>
                    <a:pt x="1155919" y="2099007"/>
                  </a:lnTo>
                  <a:lnTo>
                    <a:pt x="1129561" y="2103767"/>
                  </a:lnTo>
                  <a:lnTo>
                    <a:pt x="1103204" y="2107892"/>
                  </a:lnTo>
                  <a:lnTo>
                    <a:pt x="1077164" y="2111382"/>
                  </a:lnTo>
                  <a:lnTo>
                    <a:pt x="1050806" y="2114873"/>
                  </a:lnTo>
                  <a:lnTo>
                    <a:pt x="1024131" y="2117729"/>
                  </a:lnTo>
                  <a:lnTo>
                    <a:pt x="997774" y="2119950"/>
                  </a:lnTo>
                  <a:lnTo>
                    <a:pt x="971099" y="2121854"/>
                  </a:lnTo>
                  <a:lnTo>
                    <a:pt x="944424" y="2123441"/>
                  </a:lnTo>
                  <a:lnTo>
                    <a:pt x="917749" y="2125028"/>
                  </a:lnTo>
                  <a:lnTo>
                    <a:pt x="891074" y="2125662"/>
                  </a:lnTo>
                  <a:lnTo>
                    <a:pt x="864399" y="2125662"/>
                  </a:lnTo>
                  <a:lnTo>
                    <a:pt x="835818" y="2125662"/>
                  </a:lnTo>
                  <a:lnTo>
                    <a:pt x="807238" y="2124710"/>
                  </a:lnTo>
                  <a:lnTo>
                    <a:pt x="778657" y="2123124"/>
                  </a:lnTo>
                  <a:lnTo>
                    <a:pt x="750395" y="2121537"/>
                  </a:lnTo>
                  <a:lnTo>
                    <a:pt x="722132" y="2119316"/>
                  </a:lnTo>
                  <a:lnTo>
                    <a:pt x="693869" y="2116777"/>
                  </a:lnTo>
                  <a:lnTo>
                    <a:pt x="665606" y="2113604"/>
                  </a:lnTo>
                  <a:lnTo>
                    <a:pt x="637661" y="2109478"/>
                  </a:lnTo>
                  <a:lnTo>
                    <a:pt x="609398" y="2105353"/>
                  </a:lnTo>
                  <a:lnTo>
                    <a:pt x="581453" y="2100593"/>
                  </a:lnTo>
                  <a:lnTo>
                    <a:pt x="553825" y="2095199"/>
                  </a:lnTo>
                  <a:lnTo>
                    <a:pt x="525880" y="2089487"/>
                  </a:lnTo>
                  <a:lnTo>
                    <a:pt x="498252" y="2083458"/>
                  </a:lnTo>
                  <a:lnTo>
                    <a:pt x="470624" y="2076476"/>
                  </a:lnTo>
                  <a:lnTo>
                    <a:pt x="443314" y="2069495"/>
                  </a:lnTo>
                  <a:lnTo>
                    <a:pt x="416321" y="2061879"/>
                  </a:lnTo>
                  <a:lnTo>
                    <a:pt x="389011" y="2053629"/>
                  </a:lnTo>
                  <a:lnTo>
                    <a:pt x="362019" y="2045378"/>
                  </a:lnTo>
                  <a:lnTo>
                    <a:pt x="335343" y="2036176"/>
                  </a:lnTo>
                  <a:lnTo>
                    <a:pt x="308668" y="2026656"/>
                  </a:lnTo>
                  <a:lnTo>
                    <a:pt x="282311" y="2016502"/>
                  </a:lnTo>
                  <a:lnTo>
                    <a:pt x="255953" y="2006030"/>
                  </a:lnTo>
                  <a:lnTo>
                    <a:pt x="229913" y="1994923"/>
                  </a:lnTo>
                  <a:lnTo>
                    <a:pt x="203556" y="1983499"/>
                  </a:lnTo>
                  <a:lnTo>
                    <a:pt x="177833" y="1971441"/>
                  </a:lnTo>
                  <a:lnTo>
                    <a:pt x="152429" y="1959065"/>
                  </a:lnTo>
                  <a:lnTo>
                    <a:pt x="127024" y="1946372"/>
                  </a:lnTo>
                  <a:lnTo>
                    <a:pt x="101619" y="1933044"/>
                  </a:lnTo>
                  <a:lnTo>
                    <a:pt x="76532" y="1919399"/>
                  </a:lnTo>
                  <a:lnTo>
                    <a:pt x="51762" y="1905437"/>
                  </a:lnTo>
                  <a:lnTo>
                    <a:pt x="27310" y="1890523"/>
                  </a:lnTo>
                  <a:lnTo>
                    <a:pt x="2858" y="1875291"/>
                  </a:lnTo>
                  <a:lnTo>
                    <a:pt x="0" y="1888301"/>
                  </a:lnTo>
                  <a:lnTo>
                    <a:pt x="0" y="1870531"/>
                  </a:lnTo>
                  <a:lnTo>
                    <a:pt x="952" y="1850222"/>
                  </a:lnTo>
                  <a:lnTo>
                    <a:pt x="2223" y="1829913"/>
                  </a:lnTo>
                  <a:lnTo>
                    <a:pt x="3493" y="1809604"/>
                  </a:lnTo>
                  <a:lnTo>
                    <a:pt x="5398" y="1790247"/>
                  </a:lnTo>
                  <a:lnTo>
                    <a:pt x="6986" y="1770573"/>
                  </a:lnTo>
                  <a:lnTo>
                    <a:pt x="9209" y="1750898"/>
                  </a:lnTo>
                  <a:lnTo>
                    <a:pt x="11749" y="1732176"/>
                  </a:lnTo>
                  <a:lnTo>
                    <a:pt x="14290" y="1713136"/>
                  </a:lnTo>
                  <a:lnTo>
                    <a:pt x="17148" y="1694414"/>
                  </a:lnTo>
                  <a:lnTo>
                    <a:pt x="20006" y="1676009"/>
                  </a:lnTo>
                  <a:lnTo>
                    <a:pt x="23499" y="1657604"/>
                  </a:lnTo>
                  <a:lnTo>
                    <a:pt x="26992" y="1639834"/>
                  </a:lnTo>
                  <a:lnTo>
                    <a:pt x="30486" y="1621746"/>
                  </a:lnTo>
                  <a:lnTo>
                    <a:pt x="34931" y="1604293"/>
                  </a:lnTo>
                  <a:lnTo>
                    <a:pt x="38742" y="1586840"/>
                  </a:lnTo>
                  <a:lnTo>
                    <a:pt x="43188" y="1569704"/>
                  </a:lnTo>
                  <a:lnTo>
                    <a:pt x="47951" y="1552569"/>
                  </a:lnTo>
                  <a:lnTo>
                    <a:pt x="52715" y="1536068"/>
                  </a:lnTo>
                  <a:lnTo>
                    <a:pt x="57796" y="1519249"/>
                  </a:lnTo>
                  <a:lnTo>
                    <a:pt x="62877" y="1503066"/>
                  </a:lnTo>
                  <a:lnTo>
                    <a:pt x="68593" y="1486564"/>
                  </a:lnTo>
                  <a:lnTo>
                    <a:pt x="73991" y="1470698"/>
                  </a:lnTo>
                  <a:lnTo>
                    <a:pt x="80025" y="1455149"/>
                  </a:lnTo>
                  <a:lnTo>
                    <a:pt x="86059" y="1439283"/>
                  </a:lnTo>
                  <a:lnTo>
                    <a:pt x="92410" y="1424051"/>
                  </a:lnTo>
                  <a:lnTo>
                    <a:pt x="98761" y="1409137"/>
                  </a:lnTo>
                  <a:lnTo>
                    <a:pt x="105430" y="1393905"/>
                  </a:lnTo>
                  <a:lnTo>
                    <a:pt x="112098" y="1378990"/>
                  </a:lnTo>
                  <a:lnTo>
                    <a:pt x="119402" y="1364393"/>
                  </a:lnTo>
                  <a:lnTo>
                    <a:pt x="126706" y="1350114"/>
                  </a:lnTo>
                  <a:lnTo>
                    <a:pt x="134010" y="1335834"/>
                  </a:lnTo>
                  <a:lnTo>
                    <a:pt x="141632" y="1321871"/>
                  </a:lnTo>
                  <a:lnTo>
                    <a:pt x="149571" y="1307909"/>
                  </a:lnTo>
                  <a:lnTo>
                    <a:pt x="157510" y="1294264"/>
                  </a:lnTo>
                  <a:lnTo>
                    <a:pt x="165766" y="1280936"/>
                  </a:lnTo>
                  <a:lnTo>
                    <a:pt x="174023" y="1267291"/>
                  </a:lnTo>
                  <a:lnTo>
                    <a:pt x="182597" y="1253963"/>
                  </a:lnTo>
                  <a:lnTo>
                    <a:pt x="191171" y="1241270"/>
                  </a:lnTo>
                  <a:lnTo>
                    <a:pt x="200380" y="1228260"/>
                  </a:lnTo>
                  <a:lnTo>
                    <a:pt x="209589" y="1215884"/>
                  </a:lnTo>
                  <a:lnTo>
                    <a:pt x="218799" y="1203191"/>
                  </a:lnTo>
                  <a:lnTo>
                    <a:pt x="228008" y="1191133"/>
                  </a:lnTo>
                  <a:lnTo>
                    <a:pt x="237852" y="1178757"/>
                  </a:lnTo>
                  <a:lnTo>
                    <a:pt x="247697" y="1167016"/>
                  </a:lnTo>
                  <a:lnTo>
                    <a:pt x="257541" y="1155275"/>
                  </a:lnTo>
                  <a:lnTo>
                    <a:pt x="267703" y="1143533"/>
                  </a:lnTo>
                  <a:lnTo>
                    <a:pt x="278182" y="1132110"/>
                  </a:lnTo>
                  <a:lnTo>
                    <a:pt x="288662" y="1120686"/>
                  </a:lnTo>
                  <a:lnTo>
                    <a:pt x="298824" y="1109579"/>
                  </a:lnTo>
                  <a:lnTo>
                    <a:pt x="309938" y="1098473"/>
                  </a:lnTo>
                  <a:lnTo>
                    <a:pt x="320735" y="1087684"/>
                  </a:lnTo>
                  <a:lnTo>
                    <a:pt x="331850" y="1076895"/>
                  </a:lnTo>
                  <a:lnTo>
                    <a:pt x="343282" y="1066423"/>
                  </a:lnTo>
                  <a:lnTo>
                    <a:pt x="354715" y="1055951"/>
                  </a:lnTo>
                  <a:lnTo>
                    <a:pt x="366147" y="1045797"/>
                  </a:lnTo>
                  <a:lnTo>
                    <a:pt x="377897" y="1035642"/>
                  </a:lnTo>
                  <a:lnTo>
                    <a:pt x="389964" y="1025805"/>
                  </a:lnTo>
                  <a:lnTo>
                    <a:pt x="401714" y="1015968"/>
                  </a:lnTo>
                  <a:lnTo>
                    <a:pt x="414099" y="1006448"/>
                  </a:lnTo>
                  <a:lnTo>
                    <a:pt x="426801" y="996928"/>
                  </a:lnTo>
                  <a:lnTo>
                    <a:pt x="439186" y="987408"/>
                  </a:lnTo>
                  <a:lnTo>
                    <a:pt x="451571" y="977888"/>
                  </a:lnTo>
                  <a:lnTo>
                    <a:pt x="477293" y="960118"/>
                  </a:lnTo>
                  <a:lnTo>
                    <a:pt x="481421" y="957262"/>
                  </a:lnTo>
                  <a:close/>
                  <a:moveTo>
                    <a:pt x="839471" y="0"/>
                  </a:moveTo>
                  <a:lnTo>
                    <a:pt x="852171" y="0"/>
                  </a:lnTo>
                  <a:lnTo>
                    <a:pt x="865506" y="0"/>
                  </a:lnTo>
                  <a:lnTo>
                    <a:pt x="878206" y="636"/>
                  </a:lnTo>
                  <a:lnTo>
                    <a:pt x="890906" y="1271"/>
                  </a:lnTo>
                  <a:lnTo>
                    <a:pt x="903288" y="2542"/>
                  </a:lnTo>
                  <a:lnTo>
                    <a:pt x="915988" y="3813"/>
                  </a:lnTo>
                  <a:lnTo>
                    <a:pt x="928371" y="5719"/>
                  </a:lnTo>
                  <a:lnTo>
                    <a:pt x="940436" y="7943"/>
                  </a:lnTo>
                  <a:lnTo>
                    <a:pt x="952818" y="10167"/>
                  </a:lnTo>
                  <a:lnTo>
                    <a:pt x="964883" y="12708"/>
                  </a:lnTo>
                  <a:lnTo>
                    <a:pt x="976631" y="15568"/>
                  </a:lnTo>
                  <a:lnTo>
                    <a:pt x="988696" y="19062"/>
                  </a:lnTo>
                  <a:lnTo>
                    <a:pt x="1000443" y="22239"/>
                  </a:lnTo>
                  <a:lnTo>
                    <a:pt x="1011873" y="26052"/>
                  </a:lnTo>
                  <a:lnTo>
                    <a:pt x="1023621" y="30182"/>
                  </a:lnTo>
                  <a:lnTo>
                    <a:pt x="1034733" y="34630"/>
                  </a:lnTo>
                  <a:lnTo>
                    <a:pt x="1046163" y="39395"/>
                  </a:lnTo>
                  <a:lnTo>
                    <a:pt x="1057276" y="44161"/>
                  </a:lnTo>
                  <a:lnTo>
                    <a:pt x="1068388" y="48926"/>
                  </a:lnTo>
                  <a:lnTo>
                    <a:pt x="1079183" y="54645"/>
                  </a:lnTo>
                  <a:lnTo>
                    <a:pt x="1089661" y="60046"/>
                  </a:lnTo>
                  <a:lnTo>
                    <a:pt x="1100456" y="66082"/>
                  </a:lnTo>
                  <a:lnTo>
                    <a:pt x="1110616" y="72119"/>
                  </a:lnTo>
                  <a:lnTo>
                    <a:pt x="1120776" y="78790"/>
                  </a:lnTo>
                  <a:lnTo>
                    <a:pt x="1130936" y="85462"/>
                  </a:lnTo>
                  <a:lnTo>
                    <a:pt x="1140461" y="92134"/>
                  </a:lnTo>
                  <a:lnTo>
                    <a:pt x="1150303" y="99123"/>
                  </a:lnTo>
                  <a:lnTo>
                    <a:pt x="1159828" y="106430"/>
                  </a:lnTo>
                  <a:lnTo>
                    <a:pt x="1169353" y="114055"/>
                  </a:lnTo>
                  <a:lnTo>
                    <a:pt x="1178561" y="121680"/>
                  </a:lnTo>
                  <a:lnTo>
                    <a:pt x="1187133" y="129623"/>
                  </a:lnTo>
                  <a:lnTo>
                    <a:pt x="1196023" y="137883"/>
                  </a:lnTo>
                  <a:lnTo>
                    <a:pt x="1204596" y="146143"/>
                  </a:lnTo>
                  <a:lnTo>
                    <a:pt x="1213168" y="155039"/>
                  </a:lnTo>
                  <a:lnTo>
                    <a:pt x="1221106" y="163299"/>
                  </a:lnTo>
                  <a:lnTo>
                    <a:pt x="1229043" y="172513"/>
                  </a:lnTo>
                  <a:lnTo>
                    <a:pt x="1236981" y="181726"/>
                  </a:lnTo>
                  <a:lnTo>
                    <a:pt x="1244283" y="190939"/>
                  </a:lnTo>
                  <a:lnTo>
                    <a:pt x="1251586" y="200153"/>
                  </a:lnTo>
                  <a:lnTo>
                    <a:pt x="1258888" y="210001"/>
                  </a:lnTo>
                  <a:lnTo>
                    <a:pt x="1265556" y="219850"/>
                  </a:lnTo>
                  <a:lnTo>
                    <a:pt x="1272223" y="230017"/>
                  </a:lnTo>
                  <a:lnTo>
                    <a:pt x="1278256" y="240183"/>
                  </a:lnTo>
                  <a:lnTo>
                    <a:pt x="1284606" y="250667"/>
                  </a:lnTo>
                  <a:lnTo>
                    <a:pt x="1290321" y="261151"/>
                  </a:lnTo>
                  <a:lnTo>
                    <a:pt x="1296353" y="271953"/>
                  </a:lnTo>
                  <a:lnTo>
                    <a:pt x="1301433" y="282755"/>
                  </a:lnTo>
                  <a:lnTo>
                    <a:pt x="1306831" y="293239"/>
                  </a:lnTo>
                  <a:lnTo>
                    <a:pt x="1311593" y="304359"/>
                  </a:lnTo>
                  <a:lnTo>
                    <a:pt x="1316356" y="315796"/>
                  </a:lnTo>
                  <a:lnTo>
                    <a:pt x="1320483" y="327234"/>
                  </a:lnTo>
                  <a:lnTo>
                    <a:pt x="1324293" y="338671"/>
                  </a:lnTo>
                  <a:lnTo>
                    <a:pt x="1328421" y="350426"/>
                  </a:lnTo>
                  <a:lnTo>
                    <a:pt x="1331913" y="362181"/>
                  </a:lnTo>
                  <a:lnTo>
                    <a:pt x="1335088" y="373936"/>
                  </a:lnTo>
                  <a:lnTo>
                    <a:pt x="1337946" y="386009"/>
                  </a:lnTo>
                  <a:lnTo>
                    <a:pt x="1340803" y="398081"/>
                  </a:lnTo>
                  <a:lnTo>
                    <a:pt x="1343026" y="410472"/>
                  </a:lnTo>
                  <a:lnTo>
                    <a:pt x="1344931" y="422862"/>
                  </a:lnTo>
                  <a:lnTo>
                    <a:pt x="1346518" y="435252"/>
                  </a:lnTo>
                  <a:lnTo>
                    <a:pt x="1348106" y="447643"/>
                  </a:lnTo>
                  <a:lnTo>
                    <a:pt x="1349058" y="460033"/>
                  </a:lnTo>
                  <a:lnTo>
                    <a:pt x="1350011" y="472741"/>
                  </a:lnTo>
                  <a:lnTo>
                    <a:pt x="1350646" y="485449"/>
                  </a:lnTo>
                  <a:lnTo>
                    <a:pt x="1350963" y="498475"/>
                  </a:lnTo>
                  <a:lnTo>
                    <a:pt x="1350646" y="513407"/>
                  </a:lnTo>
                  <a:lnTo>
                    <a:pt x="1349693" y="528975"/>
                  </a:lnTo>
                  <a:lnTo>
                    <a:pt x="1348423" y="543907"/>
                  </a:lnTo>
                  <a:lnTo>
                    <a:pt x="1347153" y="558521"/>
                  </a:lnTo>
                  <a:lnTo>
                    <a:pt x="1345248" y="573453"/>
                  </a:lnTo>
                  <a:lnTo>
                    <a:pt x="1342708" y="588067"/>
                  </a:lnTo>
                  <a:lnTo>
                    <a:pt x="1339851" y="602682"/>
                  </a:lnTo>
                  <a:lnTo>
                    <a:pt x="1336358" y="616660"/>
                  </a:lnTo>
                  <a:lnTo>
                    <a:pt x="1332866" y="631275"/>
                  </a:lnTo>
                  <a:lnTo>
                    <a:pt x="1328738" y="645254"/>
                  </a:lnTo>
                  <a:lnTo>
                    <a:pt x="1324293" y="658915"/>
                  </a:lnTo>
                  <a:lnTo>
                    <a:pt x="1319531" y="672576"/>
                  </a:lnTo>
                  <a:lnTo>
                    <a:pt x="1314133" y="685920"/>
                  </a:lnTo>
                  <a:lnTo>
                    <a:pt x="1308418" y="699263"/>
                  </a:lnTo>
                  <a:lnTo>
                    <a:pt x="1302386" y="712607"/>
                  </a:lnTo>
                  <a:lnTo>
                    <a:pt x="1296353" y="725315"/>
                  </a:lnTo>
                  <a:lnTo>
                    <a:pt x="1289368" y="738023"/>
                  </a:lnTo>
                  <a:lnTo>
                    <a:pt x="1282383" y="750413"/>
                  </a:lnTo>
                  <a:lnTo>
                    <a:pt x="1275081" y="762486"/>
                  </a:lnTo>
                  <a:lnTo>
                    <a:pt x="1267143" y="774559"/>
                  </a:lnTo>
                  <a:lnTo>
                    <a:pt x="1259206" y="786313"/>
                  </a:lnTo>
                  <a:lnTo>
                    <a:pt x="1250633" y="797751"/>
                  </a:lnTo>
                  <a:lnTo>
                    <a:pt x="1242061" y="809188"/>
                  </a:lnTo>
                  <a:lnTo>
                    <a:pt x="1232853" y="819990"/>
                  </a:lnTo>
                  <a:lnTo>
                    <a:pt x="1223963" y="830792"/>
                  </a:lnTo>
                  <a:lnTo>
                    <a:pt x="1214121" y="841276"/>
                  </a:lnTo>
                  <a:lnTo>
                    <a:pt x="1204278" y="851442"/>
                  </a:lnTo>
                  <a:lnTo>
                    <a:pt x="1193801" y="860974"/>
                  </a:lnTo>
                  <a:lnTo>
                    <a:pt x="1183323" y="870822"/>
                  </a:lnTo>
                  <a:lnTo>
                    <a:pt x="1172528" y="880036"/>
                  </a:lnTo>
                  <a:lnTo>
                    <a:pt x="1161733" y="889249"/>
                  </a:lnTo>
                  <a:lnTo>
                    <a:pt x="1150303" y="897827"/>
                  </a:lnTo>
                  <a:lnTo>
                    <a:pt x="1134746" y="909264"/>
                  </a:lnTo>
                  <a:lnTo>
                    <a:pt x="1118236" y="920066"/>
                  </a:lnTo>
                  <a:lnTo>
                    <a:pt x="1101408" y="929915"/>
                  </a:lnTo>
                  <a:lnTo>
                    <a:pt x="1084581" y="939446"/>
                  </a:lnTo>
                  <a:lnTo>
                    <a:pt x="1066801" y="948342"/>
                  </a:lnTo>
                  <a:lnTo>
                    <a:pt x="1048703" y="956602"/>
                  </a:lnTo>
                  <a:lnTo>
                    <a:pt x="1040131" y="960414"/>
                  </a:lnTo>
                  <a:lnTo>
                    <a:pt x="1030606" y="963909"/>
                  </a:lnTo>
                  <a:lnTo>
                    <a:pt x="1021398" y="967722"/>
                  </a:lnTo>
                  <a:lnTo>
                    <a:pt x="1011873" y="970899"/>
                  </a:lnTo>
                  <a:lnTo>
                    <a:pt x="1002348" y="973758"/>
                  </a:lnTo>
                  <a:lnTo>
                    <a:pt x="993141" y="976617"/>
                  </a:lnTo>
                  <a:lnTo>
                    <a:pt x="983616" y="979794"/>
                  </a:lnTo>
                  <a:lnTo>
                    <a:pt x="973773" y="982018"/>
                  </a:lnTo>
                  <a:lnTo>
                    <a:pt x="963931" y="984560"/>
                  </a:lnTo>
                  <a:lnTo>
                    <a:pt x="954088" y="986466"/>
                  </a:lnTo>
                  <a:lnTo>
                    <a:pt x="944246" y="988372"/>
                  </a:lnTo>
                  <a:lnTo>
                    <a:pt x="934403" y="990596"/>
                  </a:lnTo>
                  <a:lnTo>
                    <a:pt x="924561" y="991867"/>
                  </a:lnTo>
                  <a:lnTo>
                    <a:pt x="914401" y="993455"/>
                  </a:lnTo>
                  <a:lnTo>
                    <a:pt x="904241" y="994409"/>
                  </a:lnTo>
                  <a:lnTo>
                    <a:pt x="893763" y="995362"/>
                  </a:lnTo>
                  <a:lnTo>
                    <a:pt x="883603" y="995997"/>
                  </a:lnTo>
                  <a:lnTo>
                    <a:pt x="873126" y="996632"/>
                  </a:lnTo>
                  <a:lnTo>
                    <a:pt x="862648" y="996950"/>
                  </a:lnTo>
                  <a:lnTo>
                    <a:pt x="852171" y="996950"/>
                  </a:lnTo>
                  <a:lnTo>
                    <a:pt x="840423" y="996950"/>
                  </a:lnTo>
                  <a:lnTo>
                    <a:pt x="828358" y="996315"/>
                  </a:lnTo>
                  <a:lnTo>
                    <a:pt x="816293" y="995679"/>
                  </a:lnTo>
                  <a:lnTo>
                    <a:pt x="804546" y="994726"/>
                  </a:lnTo>
                  <a:lnTo>
                    <a:pt x="792798" y="993455"/>
                  </a:lnTo>
                  <a:lnTo>
                    <a:pt x="781368" y="992185"/>
                  </a:lnTo>
                  <a:lnTo>
                    <a:pt x="769621" y="990278"/>
                  </a:lnTo>
                  <a:lnTo>
                    <a:pt x="758191" y="988054"/>
                  </a:lnTo>
                  <a:lnTo>
                    <a:pt x="746761" y="985831"/>
                  </a:lnTo>
                  <a:lnTo>
                    <a:pt x="735331" y="983289"/>
                  </a:lnTo>
                  <a:lnTo>
                    <a:pt x="724218" y="980430"/>
                  </a:lnTo>
                  <a:lnTo>
                    <a:pt x="713106" y="977253"/>
                  </a:lnTo>
                  <a:lnTo>
                    <a:pt x="702311" y="973758"/>
                  </a:lnTo>
                  <a:lnTo>
                    <a:pt x="691198" y="970263"/>
                  </a:lnTo>
                  <a:lnTo>
                    <a:pt x="680721" y="966768"/>
                  </a:lnTo>
                  <a:lnTo>
                    <a:pt x="670243" y="962321"/>
                  </a:lnTo>
                  <a:lnTo>
                    <a:pt x="659448" y="958190"/>
                  </a:lnTo>
                  <a:lnTo>
                    <a:pt x="648971" y="953425"/>
                  </a:lnTo>
                  <a:lnTo>
                    <a:pt x="638811" y="948659"/>
                  </a:lnTo>
                  <a:lnTo>
                    <a:pt x="628651" y="943894"/>
                  </a:lnTo>
                  <a:lnTo>
                    <a:pt x="618491" y="938493"/>
                  </a:lnTo>
                  <a:lnTo>
                    <a:pt x="608648" y="933410"/>
                  </a:lnTo>
                  <a:lnTo>
                    <a:pt x="599123" y="927373"/>
                  </a:lnTo>
                  <a:lnTo>
                    <a:pt x="589281" y="921655"/>
                  </a:lnTo>
                  <a:lnTo>
                    <a:pt x="579756" y="915618"/>
                  </a:lnTo>
                  <a:lnTo>
                    <a:pt x="570548" y="909264"/>
                  </a:lnTo>
                  <a:lnTo>
                    <a:pt x="561023" y="902910"/>
                  </a:lnTo>
                  <a:lnTo>
                    <a:pt x="552133" y="895921"/>
                  </a:lnTo>
                  <a:lnTo>
                    <a:pt x="543561" y="889249"/>
                  </a:lnTo>
                  <a:lnTo>
                    <a:pt x="534671" y="881942"/>
                  </a:lnTo>
                  <a:lnTo>
                    <a:pt x="526098" y="874952"/>
                  </a:lnTo>
                  <a:lnTo>
                    <a:pt x="517526" y="867328"/>
                  </a:lnTo>
                  <a:lnTo>
                    <a:pt x="508318" y="858750"/>
                  </a:lnTo>
                  <a:lnTo>
                    <a:pt x="499428" y="849854"/>
                  </a:lnTo>
                  <a:lnTo>
                    <a:pt x="490538" y="840958"/>
                  </a:lnTo>
                  <a:lnTo>
                    <a:pt x="481648" y="831427"/>
                  </a:lnTo>
                  <a:lnTo>
                    <a:pt x="473711" y="821896"/>
                  </a:lnTo>
                  <a:lnTo>
                    <a:pt x="465456" y="812047"/>
                  </a:lnTo>
                  <a:lnTo>
                    <a:pt x="457518" y="801881"/>
                  </a:lnTo>
                  <a:lnTo>
                    <a:pt x="449898" y="791714"/>
                  </a:lnTo>
                  <a:lnTo>
                    <a:pt x="442596" y="781548"/>
                  </a:lnTo>
                  <a:lnTo>
                    <a:pt x="435293" y="770746"/>
                  </a:lnTo>
                  <a:lnTo>
                    <a:pt x="428626" y="759944"/>
                  </a:lnTo>
                  <a:lnTo>
                    <a:pt x="421958" y="749142"/>
                  </a:lnTo>
                  <a:lnTo>
                    <a:pt x="415608" y="738023"/>
                  </a:lnTo>
                  <a:lnTo>
                    <a:pt x="409576" y="726585"/>
                  </a:lnTo>
                  <a:lnTo>
                    <a:pt x="403861" y="715148"/>
                  </a:lnTo>
                  <a:lnTo>
                    <a:pt x="398463" y="703393"/>
                  </a:lnTo>
                  <a:lnTo>
                    <a:pt x="393383" y="691638"/>
                  </a:lnTo>
                  <a:lnTo>
                    <a:pt x="388303" y="679566"/>
                  </a:lnTo>
                  <a:lnTo>
                    <a:pt x="383858" y="667493"/>
                  </a:lnTo>
                  <a:lnTo>
                    <a:pt x="379731" y="655420"/>
                  </a:lnTo>
                  <a:lnTo>
                    <a:pt x="375603" y="643030"/>
                  </a:lnTo>
                  <a:lnTo>
                    <a:pt x="372111" y="630322"/>
                  </a:lnTo>
                  <a:lnTo>
                    <a:pt x="368936" y="617614"/>
                  </a:lnTo>
                  <a:lnTo>
                    <a:pt x="365443" y="604588"/>
                  </a:lnTo>
                  <a:lnTo>
                    <a:pt x="362903" y="591880"/>
                  </a:lnTo>
                  <a:lnTo>
                    <a:pt x="360681" y="578854"/>
                  </a:lnTo>
                  <a:lnTo>
                    <a:pt x="358776" y="565828"/>
                  </a:lnTo>
                  <a:lnTo>
                    <a:pt x="357188" y="552485"/>
                  </a:lnTo>
                  <a:lnTo>
                    <a:pt x="355601" y="539141"/>
                  </a:lnTo>
                  <a:lnTo>
                    <a:pt x="354648" y="525480"/>
                  </a:lnTo>
                  <a:lnTo>
                    <a:pt x="354331" y="511819"/>
                  </a:lnTo>
                  <a:lnTo>
                    <a:pt x="354013" y="498475"/>
                  </a:lnTo>
                  <a:lnTo>
                    <a:pt x="354331" y="485449"/>
                  </a:lnTo>
                  <a:lnTo>
                    <a:pt x="354648" y="472741"/>
                  </a:lnTo>
                  <a:lnTo>
                    <a:pt x="355601" y="460033"/>
                  </a:lnTo>
                  <a:lnTo>
                    <a:pt x="356871" y="447643"/>
                  </a:lnTo>
                  <a:lnTo>
                    <a:pt x="358141" y="434935"/>
                  </a:lnTo>
                  <a:lnTo>
                    <a:pt x="360046" y="422544"/>
                  </a:lnTo>
                  <a:lnTo>
                    <a:pt x="361951" y="410472"/>
                  </a:lnTo>
                  <a:lnTo>
                    <a:pt x="364173" y="397763"/>
                  </a:lnTo>
                  <a:lnTo>
                    <a:pt x="366713" y="385691"/>
                  </a:lnTo>
                  <a:lnTo>
                    <a:pt x="369888" y="373936"/>
                  </a:lnTo>
                  <a:lnTo>
                    <a:pt x="373063" y="361863"/>
                  </a:lnTo>
                  <a:lnTo>
                    <a:pt x="376556" y="350108"/>
                  </a:lnTo>
                  <a:lnTo>
                    <a:pt x="380683" y="338671"/>
                  </a:lnTo>
                  <a:lnTo>
                    <a:pt x="384493" y="326916"/>
                  </a:lnTo>
                  <a:lnTo>
                    <a:pt x="388621" y="315796"/>
                  </a:lnTo>
                  <a:lnTo>
                    <a:pt x="393383" y="304359"/>
                  </a:lnTo>
                  <a:lnTo>
                    <a:pt x="398146" y="293239"/>
                  </a:lnTo>
                  <a:lnTo>
                    <a:pt x="403543" y="282755"/>
                  </a:lnTo>
                  <a:lnTo>
                    <a:pt x="408623" y="271636"/>
                  </a:lnTo>
                  <a:lnTo>
                    <a:pt x="414656" y="261151"/>
                  </a:lnTo>
                  <a:lnTo>
                    <a:pt x="420371" y="250667"/>
                  </a:lnTo>
                  <a:lnTo>
                    <a:pt x="426721" y="240183"/>
                  </a:lnTo>
                  <a:lnTo>
                    <a:pt x="432753" y="230017"/>
                  </a:lnTo>
                  <a:lnTo>
                    <a:pt x="439421" y="219850"/>
                  </a:lnTo>
                  <a:lnTo>
                    <a:pt x="446088" y="210001"/>
                  </a:lnTo>
                  <a:lnTo>
                    <a:pt x="453391" y="200153"/>
                  </a:lnTo>
                  <a:lnTo>
                    <a:pt x="460693" y="190939"/>
                  </a:lnTo>
                  <a:lnTo>
                    <a:pt x="467996" y="181408"/>
                  </a:lnTo>
                  <a:lnTo>
                    <a:pt x="475933" y="172195"/>
                  </a:lnTo>
                  <a:lnTo>
                    <a:pt x="483871" y="163299"/>
                  </a:lnTo>
                  <a:lnTo>
                    <a:pt x="491808" y="154403"/>
                  </a:lnTo>
                  <a:lnTo>
                    <a:pt x="500381" y="146143"/>
                  </a:lnTo>
                  <a:lnTo>
                    <a:pt x="508953" y="137565"/>
                  </a:lnTo>
                  <a:lnTo>
                    <a:pt x="517526" y="129305"/>
                  </a:lnTo>
                  <a:lnTo>
                    <a:pt x="526416" y="121680"/>
                  </a:lnTo>
                  <a:lnTo>
                    <a:pt x="535623" y="113738"/>
                  </a:lnTo>
                  <a:lnTo>
                    <a:pt x="545148" y="106113"/>
                  </a:lnTo>
                  <a:lnTo>
                    <a:pt x="554673" y="99123"/>
                  </a:lnTo>
                  <a:lnTo>
                    <a:pt x="564516" y="92134"/>
                  </a:lnTo>
                  <a:lnTo>
                    <a:pt x="574041" y="85462"/>
                  </a:lnTo>
                  <a:lnTo>
                    <a:pt x="584201" y="78473"/>
                  </a:lnTo>
                  <a:lnTo>
                    <a:pt x="594361" y="72119"/>
                  </a:lnTo>
                  <a:lnTo>
                    <a:pt x="604838" y="66082"/>
                  </a:lnTo>
                  <a:lnTo>
                    <a:pt x="615316" y="60046"/>
                  </a:lnTo>
                  <a:lnTo>
                    <a:pt x="625793" y="54645"/>
                  </a:lnTo>
                  <a:lnTo>
                    <a:pt x="636906" y="48926"/>
                  </a:lnTo>
                  <a:lnTo>
                    <a:pt x="647701" y="44161"/>
                  </a:lnTo>
                  <a:lnTo>
                    <a:pt x="658813" y="39395"/>
                  </a:lnTo>
                  <a:lnTo>
                    <a:pt x="670243" y="34630"/>
                  </a:lnTo>
                  <a:lnTo>
                    <a:pt x="681356" y="30182"/>
                  </a:lnTo>
                  <a:lnTo>
                    <a:pt x="693103" y="26052"/>
                  </a:lnTo>
                  <a:lnTo>
                    <a:pt x="704533" y="22239"/>
                  </a:lnTo>
                  <a:lnTo>
                    <a:pt x="716281" y="19062"/>
                  </a:lnTo>
                  <a:lnTo>
                    <a:pt x="728346" y="15568"/>
                  </a:lnTo>
                  <a:lnTo>
                    <a:pt x="740093" y="12708"/>
                  </a:lnTo>
                  <a:lnTo>
                    <a:pt x="752158" y="10167"/>
                  </a:lnTo>
                  <a:lnTo>
                    <a:pt x="764541" y="7625"/>
                  </a:lnTo>
                  <a:lnTo>
                    <a:pt x="776606" y="5719"/>
                  </a:lnTo>
                  <a:lnTo>
                    <a:pt x="788988" y="3813"/>
                  </a:lnTo>
                  <a:lnTo>
                    <a:pt x="801688" y="2542"/>
                  </a:lnTo>
                  <a:lnTo>
                    <a:pt x="814071" y="1271"/>
                  </a:lnTo>
                  <a:lnTo>
                    <a:pt x="826771" y="636"/>
                  </a:lnTo>
                  <a:lnTo>
                    <a:pt x="839471" y="0"/>
                  </a:lnTo>
                  <a:close/>
                </a:path>
              </a:pathLst>
            </a:custGeom>
            <a:solidFill>
              <a:srgbClr val="F7F7F7"/>
            </a:solidFill>
            <a:ln>
              <a:noFill/>
            </a:ln>
          </p:spPr>
          <p:txBody>
            <a:bodyPr anchor="ctr">
              <a:normAutofit fontScale="85000" lnSpcReduction="20000"/>
              <a:scene3d>
                <a:camera prst="orthographicFront"/>
                <a:lightRig rig="threePt" dir="t"/>
              </a:scene3d>
              <a:sp3d>
                <a:contourClr>
                  <a:srgbClr val="FFFFFF"/>
                </a:contourClr>
              </a:sp3d>
            </a:bodyPr>
            <a:lstStyle/>
            <a:p>
              <a:pPr algn="ctr" fontAlgn="base">
                <a:defRPr/>
              </a:pPr>
              <a:endParaRPr lang="zh-CN" altLang="en-US" sz="2400" strike="noStrike" noProof="1">
                <a:solidFill>
                  <a:srgbClr val="FFFFFF"/>
                </a:solidFill>
              </a:endParaRPr>
            </a:p>
          </p:txBody>
        </p:sp>
      </p:grpSp>
      <p:grpSp>
        <p:nvGrpSpPr>
          <p:cNvPr id="60425" name="组合 13"/>
          <p:cNvGrpSpPr/>
          <p:nvPr/>
        </p:nvGrpSpPr>
        <p:grpSpPr>
          <a:xfrm>
            <a:off x="4616450" y="2978150"/>
            <a:ext cx="506413" cy="504825"/>
            <a:chOff x="1519237" y="1651743"/>
            <a:chExt cx="447675" cy="447675"/>
          </a:xfrm>
        </p:grpSpPr>
        <p:sp>
          <p:nvSpPr>
            <p:cNvPr id="15" name="椭圆 14"/>
            <p:cNvSpPr/>
            <p:nvPr/>
          </p:nvSpPr>
          <p:spPr>
            <a:xfrm>
              <a:off x="1519237" y="1651743"/>
              <a:ext cx="447675" cy="447675"/>
            </a:xfrm>
            <a:prstGeom prst="ellipse">
              <a:avLst/>
            </a:prstGeom>
            <a:solidFill>
              <a:schemeClr val="accent1">
                <a:lumMod val="50000"/>
              </a:schemeClr>
            </a:solidFill>
            <a:ln w="1905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lnSpc>
                  <a:spcPct val="80000"/>
                </a:lnSpc>
              </a:pPr>
              <a:endParaRPr lang="zh-CN" altLang="en-US" sz="2000">
                <a:solidFill>
                  <a:srgbClr val="FFFFFF"/>
                </a:solidFill>
                <a:latin typeface="Arial" panose="020B0604020202020204" pitchFamily="34" charset="0"/>
                <a:ea typeface="黑体" panose="02010609060101010101" charset="-122"/>
              </a:endParaRPr>
            </a:p>
          </p:txBody>
        </p:sp>
        <p:sp>
          <p:nvSpPr>
            <p:cNvPr id="16" name="KSO_Shape"/>
            <p:cNvSpPr/>
            <p:nvPr/>
          </p:nvSpPr>
          <p:spPr bwMode="auto">
            <a:xfrm>
              <a:off x="1632717" y="1704975"/>
              <a:ext cx="247650" cy="313481"/>
            </a:xfrm>
            <a:custGeom>
              <a:avLst/>
              <a:gdLst>
                <a:gd name="T0" fmla="*/ 508479 w 1679575"/>
                <a:gd name="T1" fmla="*/ 933537 h 2125662"/>
                <a:gd name="T2" fmla="*/ 645344 w 1679575"/>
                <a:gd name="T3" fmla="*/ 1004349 h 2125662"/>
                <a:gd name="T4" fmla="*/ 637947 w 1679575"/>
                <a:gd name="T5" fmla="*/ 1045870 h 2125662"/>
                <a:gd name="T6" fmla="*/ 629410 w 1679575"/>
                <a:gd name="T7" fmla="*/ 1095637 h 2125662"/>
                <a:gd name="T8" fmla="*/ 645913 w 1679575"/>
                <a:gd name="T9" fmla="*/ 1148533 h 2125662"/>
                <a:gd name="T10" fmla="*/ 923628 w 1679575"/>
                <a:gd name="T11" fmla="*/ 1679766 h 2125662"/>
                <a:gd name="T12" fmla="*/ 886068 w 1679575"/>
                <a:gd name="T13" fmla="*/ 1137442 h 2125662"/>
                <a:gd name="T14" fmla="*/ 896597 w 1679575"/>
                <a:gd name="T15" fmla="*/ 1083408 h 2125662"/>
                <a:gd name="T16" fmla="*/ 885214 w 1679575"/>
                <a:gd name="T17" fmla="*/ 1039044 h 2125662"/>
                <a:gd name="T18" fmla="*/ 917083 w 1679575"/>
                <a:gd name="T19" fmla="*/ 999799 h 2125662"/>
                <a:gd name="T20" fmla="*/ 1048543 w 1679575"/>
                <a:gd name="T21" fmla="*/ 927280 h 2125662"/>
                <a:gd name="T22" fmla="*/ 1168905 w 1679575"/>
                <a:gd name="T23" fmla="*/ 933822 h 2125662"/>
                <a:gd name="T24" fmla="*/ 1257397 w 1679575"/>
                <a:gd name="T25" fmla="*/ 1021128 h 2125662"/>
                <a:gd name="T26" fmla="*/ 1333655 w 1679575"/>
                <a:gd name="T27" fmla="*/ 1118957 h 2125662"/>
                <a:gd name="T28" fmla="*/ 1397392 w 1679575"/>
                <a:gd name="T29" fmla="*/ 1227592 h 2125662"/>
                <a:gd name="T30" fmla="*/ 1446903 w 1679575"/>
                <a:gd name="T31" fmla="*/ 1349025 h 2125662"/>
                <a:gd name="T32" fmla="*/ 1482186 w 1679575"/>
                <a:gd name="T33" fmla="*/ 1483540 h 2125662"/>
                <a:gd name="T34" fmla="*/ 1501820 w 1679575"/>
                <a:gd name="T35" fmla="*/ 1632274 h 2125662"/>
                <a:gd name="T36" fmla="*/ 1439790 w 1679575"/>
                <a:gd name="T37" fmla="*/ 1742331 h 2125662"/>
                <a:gd name="T38" fmla="*/ 1242601 w 1679575"/>
                <a:gd name="T39" fmla="*/ 1826794 h 2125662"/>
                <a:gd name="T40" fmla="*/ 1035738 w 1679575"/>
                <a:gd name="T41" fmla="*/ 1881112 h 2125662"/>
                <a:gd name="T42" fmla="*/ 822331 w 1679575"/>
                <a:gd name="T43" fmla="*/ 1904432 h 2125662"/>
                <a:gd name="T44" fmla="*/ 596403 w 1679575"/>
                <a:gd name="T45" fmla="*/ 1894194 h 2125662"/>
                <a:gd name="T46" fmla="*/ 373036 w 1679575"/>
                <a:gd name="T47" fmla="*/ 1847838 h 2125662"/>
                <a:gd name="T48" fmla="*/ 159344 w 1679575"/>
                <a:gd name="T49" fmla="*/ 1766788 h 2125662"/>
                <a:gd name="T50" fmla="*/ 0 w 1679575"/>
                <a:gd name="T51" fmla="*/ 1676354 h 2125662"/>
                <a:gd name="T52" fmla="*/ 15365 w 1679575"/>
                <a:gd name="T53" fmla="*/ 1518519 h 2125662"/>
                <a:gd name="T54" fmla="*/ 47234 w 1679575"/>
                <a:gd name="T55" fmla="*/ 1376611 h 2125662"/>
                <a:gd name="T56" fmla="*/ 94468 w 1679575"/>
                <a:gd name="T57" fmla="*/ 1249206 h 2125662"/>
                <a:gd name="T58" fmla="*/ 155930 w 1679575"/>
                <a:gd name="T59" fmla="*/ 1135735 h 2125662"/>
                <a:gd name="T60" fmla="*/ 230765 w 1679575"/>
                <a:gd name="T61" fmla="*/ 1035348 h 2125662"/>
                <a:gd name="T62" fmla="*/ 317835 w 1679575"/>
                <a:gd name="T63" fmla="*/ 946334 h 2125662"/>
                <a:gd name="T64" fmla="*/ 427669 w 1679575"/>
                <a:gd name="T65" fmla="*/ 860449 h 2125662"/>
                <a:gd name="T66" fmla="*/ 831848 w 1679575"/>
                <a:gd name="T67" fmla="*/ 5125 h 2125662"/>
                <a:gd name="T68" fmla="*/ 927152 w 1679575"/>
                <a:gd name="T69" fmla="*/ 31035 h 2125662"/>
                <a:gd name="T70" fmla="*/ 1013353 w 1679575"/>
                <a:gd name="T71" fmla="*/ 76590 h 2125662"/>
                <a:gd name="T72" fmla="*/ 1087035 w 1679575"/>
                <a:gd name="T73" fmla="*/ 138945 h 2125662"/>
                <a:gd name="T74" fmla="*/ 1145356 w 1679575"/>
                <a:gd name="T75" fmla="*/ 215250 h 2125662"/>
                <a:gd name="T76" fmla="*/ 1186607 w 1679575"/>
                <a:gd name="T77" fmla="*/ 303514 h 2125662"/>
                <a:gd name="T78" fmla="*/ 1207944 w 1679575"/>
                <a:gd name="T79" fmla="*/ 401174 h 2125662"/>
                <a:gd name="T80" fmla="*/ 1205383 w 1679575"/>
                <a:gd name="T81" fmla="*/ 513924 h 2125662"/>
                <a:gd name="T82" fmla="*/ 1172382 w 1679575"/>
                <a:gd name="T83" fmla="*/ 626673 h 2125662"/>
                <a:gd name="T84" fmla="*/ 1112924 w 1679575"/>
                <a:gd name="T85" fmla="*/ 725187 h 2125662"/>
                <a:gd name="T86" fmla="*/ 1030706 w 1679575"/>
                <a:gd name="T87" fmla="*/ 804625 h 2125662"/>
                <a:gd name="T88" fmla="*/ 915204 w 1679575"/>
                <a:gd name="T89" fmla="*/ 867264 h 2125662"/>
                <a:gd name="T90" fmla="*/ 837253 w 1679575"/>
                <a:gd name="T91" fmla="*/ 887764 h 2125662"/>
                <a:gd name="T92" fmla="*/ 753044 w 1679575"/>
                <a:gd name="T93" fmla="*/ 893458 h 2125662"/>
                <a:gd name="T94" fmla="*/ 658879 w 1679575"/>
                <a:gd name="T95" fmla="*/ 881215 h 2125662"/>
                <a:gd name="T96" fmla="*/ 572394 w 1679575"/>
                <a:gd name="T97" fmla="*/ 850180 h 2125662"/>
                <a:gd name="T98" fmla="*/ 494728 w 1679575"/>
                <a:gd name="T99" fmla="*/ 802917 h 2125662"/>
                <a:gd name="T100" fmla="*/ 424459 w 1679575"/>
                <a:gd name="T101" fmla="*/ 736576 h 2125662"/>
                <a:gd name="T102" fmla="*/ 366992 w 1679575"/>
                <a:gd name="T103" fmla="*/ 651159 h 2125662"/>
                <a:gd name="T104" fmla="*/ 330578 w 1679575"/>
                <a:gd name="T105" fmla="*/ 553500 h 2125662"/>
                <a:gd name="T106" fmla="*/ 317206 w 1679575"/>
                <a:gd name="T107" fmla="*/ 446729 h 2125662"/>
                <a:gd name="T108" fmla="*/ 328586 w 1679575"/>
                <a:gd name="T109" fmla="*/ 345653 h 2125662"/>
                <a:gd name="T110" fmla="*/ 361587 w 1679575"/>
                <a:gd name="T111" fmla="*/ 253403 h 2125662"/>
                <a:gd name="T112" fmla="*/ 412795 w 1679575"/>
                <a:gd name="T113" fmla="*/ 171118 h 2125662"/>
                <a:gd name="T114" fmla="*/ 479934 w 1679575"/>
                <a:gd name="T115" fmla="*/ 101931 h 2125662"/>
                <a:gd name="T116" fmla="*/ 560729 w 1679575"/>
                <a:gd name="T117" fmla="*/ 48972 h 2125662"/>
                <a:gd name="T118" fmla="*/ 652620 w 1679575"/>
                <a:gd name="T119" fmla="*/ 13952 h 2125662"/>
                <a:gd name="T120" fmla="*/ 752191 w 1679575"/>
                <a:gd name="T121" fmla="*/ 0 h 212566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679575" h="2125662">
                  <a:moveTo>
                    <a:pt x="481421" y="957262"/>
                  </a:moveTo>
                  <a:lnTo>
                    <a:pt x="484914" y="961070"/>
                  </a:lnTo>
                  <a:lnTo>
                    <a:pt x="490948" y="968686"/>
                  </a:lnTo>
                  <a:lnTo>
                    <a:pt x="497299" y="975667"/>
                  </a:lnTo>
                  <a:lnTo>
                    <a:pt x="510319" y="990264"/>
                  </a:lnTo>
                  <a:lnTo>
                    <a:pt x="523657" y="1003909"/>
                  </a:lnTo>
                  <a:lnTo>
                    <a:pt x="537947" y="1017237"/>
                  </a:lnTo>
                  <a:lnTo>
                    <a:pt x="552237" y="1029613"/>
                  </a:lnTo>
                  <a:lnTo>
                    <a:pt x="567480" y="1041671"/>
                  </a:lnTo>
                  <a:lnTo>
                    <a:pt x="583040" y="1053095"/>
                  </a:lnTo>
                  <a:lnTo>
                    <a:pt x="598601" y="1063884"/>
                  </a:lnTo>
                  <a:lnTo>
                    <a:pt x="615114" y="1074039"/>
                  </a:lnTo>
                  <a:lnTo>
                    <a:pt x="631627" y="1083558"/>
                  </a:lnTo>
                  <a:lnTo>
                    <a:pt x="649093" y="1092126"/>
                  </a:lnTo>
                  <a:lnTo>
                    <a:pt x="666241" y="1100377"/>
                  </a:lnTo>
                  <a:lnTo>
                    <a:pt x="684025" y="1107993"/>
                  </a:lnTo>
                  <a:lnTo>
                    <a:pt x="701808" y="1114657"/>
                  </a:lnTo>
                  <a:lnTo>
                    <a:pt x="720226" y="1120686"/>
                  </a:lnTo>
                  <a:lnTo>
                    <a:pt x="738645" y="1125763"/>
                  </a:lnTo>
                  <a:lnTo>
                    <a:pt x="734517" y="1130840"/>
                  </a:lnTo>
                  <a:lnTo>
                    <a:pt x="730706" y="1135283"/>
                  </a:lnTo>
                  <a:lnTo>
                    <a:pt x="727213" y="1140043"/>
                  </a:lnTo>
                  <a:lnTo>
                    <a:pt x="723402" y="1145437"/>
                  </a:lnTo>
                  <a:lnTo>
                    <a:pt x="720544" y="1150515"/>
                  </a:lnTo>
                  <a:lnTo>
                    <a:pt x="717368" y="1155909"/>
                  </a:lnTo>
                  <a:lnTo>
                    <a:pt x="714510" y="1161304"/>
                  </a:lnTo>
                  <a:lnTo>
                    <a:pt x="711970" y="1167016"/>
                  </a:lnTo>
                  <a:lnTo>
                    <a:pt x="710064" y="1172410"/>
                  </a:lnTo>
                  <a:lnTo>
                    <a:pt x="708159" y="1178439"/>
                  </a:lnTo>
                  <a:lnTo>
                    <a:pt x="706254" y="1184151"/>
                  </a:lnTo>
                  <a:lnTo>
                    <a:pt x="704983" y="1190498"/>
                  </a:lnTo>
                  <a:lnTo>
                    <a:pt x="704031" y="1196210"/>
                  </a:lnTo>
                  <a:lnTo>
                    <a:pt x="702761" y="1202556"/>
                  </a:lnTo>
                  <a:lnTo>
                    <a:pt x="702443" y="1208903"/>
                  </a:lnTo>
                  <a:lnTo>
                    <a:pt x="702125" y="1215249"/>
                  </a:lnTo>
                  <a:lnTo>
                    <a:pt x="702443" y="1222548"/>
                  </a:lnTo>
                  <a:lnTo>
                    <a:pt x="703078" y="1229529"/>
                  </a:lnTo>
                  <a:lnTo>
                    <a:pt x="704348" y="1236510"/>
                  </a:lnTo>
                  <a:lnTo>
                    <a:pt x="705619" y="1243174"/>
                  </a:lnTo>
                  <a:lnTo>
                    <a:pt x="707206" y="1249838"/>
                  </a:lnTo>
                  <a:lnTo>
                    <a:pt x="709112" y="1256819"/>
                  </a:lnTo>
                  <a:lnTo>
                    <a:pt x="711652" y="1263166"/>
                  </a:lnTo>
                  <a:lnTo>
                    <a:pt x="714193" y="1269512"/>
                  </a:lnTo>
                  <a:lnTo>
                    <a:pt x="717686" y="1275542"/>
                  </a:lnTo>
                  <a:lnTo>
                    <a:pt x="720861" y="1281571"/>
                  </a:lnTo>
                  <a:lnTo>
                    <a:pt x="724355" y="1287283"/>
                  </a:lnTo>
                  <a:lnTo>
                    <a:pt x="728483" y="1292995"/>
                  </a:lnTo>
                  <a:lnTo>
                    <a:pt x="732611" y="1298389"/>
                  </a:lnTo>
                  <a:lnTo>
                    <a:pt x="737057" y="1303784"/>
                  </a:lnTo>
                  <a:lnTo>
                    <a:pt x="742138" y="1308861"/>
                  </a:lnTo>
                  <a:lnTo>
                    <a:pt x="746901" y="1313304"/>
                  </a:lnTo>
                  <a:lnTo>
                    <a:pt x="672275" y="1874339"/>
                  </a:lnTo>
                  <a:lnTo>
                    <a:pt x="854237" y="2050773"/>
                  </a:lnTo>
                  <a:lnTo>
                    <a:pt x="1030800" y="1874339"/>
                  </a:lnTo>
                  <a:lnTo>
                    <a:pt x="956173" y="1313304"/>
                  </a:lnTo>
                  <a:lnTo>
                    <a:pt x="961572" y="1308544"/>
                  </a:lnTo>
                  <a:lnTo>
                    <a:pt x="966018" y="1303466"/>
                  </a:lnTo>
                  <a:lnTo>
                    <a:pt x="970781" y="1298072"/>
                  </a:lnTo>
                  <a:lnTo>
                    <a:pt x="974910" y="1292995"/>
                  </a:lnTo>
                  <a:lnTo>
                    <a:pt x="978720" y="1286965"/>
                  </a:lnTo>
                  <a:lnTo>
                    <a:pt x="982531" y="1281571"/>
                  </a:lnTo>
                  <a:lnTo>
                    <a:pt x="986024" y="1275224"/>
                  </a:lnTo>
                  <a:lnTo>
                    <a:pt x="988882" y="1269195"/>
                  </a:lnTo>
                  <a:lnTo>
                    <a:pt x="991423" y="1262849"/>
                  </a:lnTo>
                  <a:lnTo>
                    <a:pt x="994281" y="1256502"/>
                  </a:lnTo>
                  <a:lnTo>
                    <a:pt x="996186" y="1249838"/>
                  </a:lnTo>
                  <a:lnTo>
                    <a:pt x="997774" y="1243174"/>
                  </a:lnTo>
                  <a:lnTo>
                    <a:pt x="999044" y="1236510"/>
                  </a:lnTo>
                  <a:lnTo>
                    <a:pt x="999997" y="1229212"/>
                  </a:lnTo>
                  <a:lnTo>
                    <a:pt x="1000632" y="1222548"/>
                  </a:lnTo>
                  <a:lnTo>
                    <a:pt x="1000632" y="1215249"/>
                  </a:lnTo>
                  <a:lnTo>
                    <a:pt x="1000632" y="1208903"/>
                  </a:lnTo>
                  <a:lnTo>
                    <a:pt x="1000314" y="1203191"/>
                  </a:lnTo>
                  <a:lnTo>
                    <a:pt x="999679" y="1197479"/>
                  </a:lnTo>
                  <a:lnTo>
                    <a:pt x="998727" y="1191767"/>
                  </a:lnTo>
                  <a:lnTo>
                    <a:pt x="997456" y="1186055"/>
                  </a:lnTo>
                  <a:lnTo>
                    <a:pt x="996186" y="1180661"/>
                  </a:lnTo>
                  <a:lnTo>
                    <a:pt x="994598" y="1175266"/>
                  </a:lnTo>
                  <a:lnTo>
                    <a:pt x="992375" y="1169872"/>
                  </a:lnTo>
                  <a:lnTo>
                    <a:pt x="990152" y="1164794"/>
                  </a:lnTo>
                  <a:lnTo>
                    <a:pt x="987929" y="1159400"/>
                  </a:lnTo>
                  <a:lnTo>
                    <a:pt x="985389" y="1154640"/>
                  </a:lnTo>
                  <a:lnTo>
                    <a:pt x="982849" y="1149563"/>
                  </a:lnTo>
                  <a:lnTo>
                    <a:pt x="979355" y="1144803"/>
                  </a:lnTo>
                  <a:lnTo>
                    <a:pt x="976497" y="1139725"/>
                  </a:lnTo>
                  <a:lnTo>
                    <a:pt x="973004" y="1135283"/>
                  </a:lnTo>
                  <a:lnTo>
                    <a:pt x="969829" y="1130840"/>
                  </a:lnTo>
                  <a:lnTo>
                    <a:pt x="987612" y="1126398"/>
                  </a:lnTo>
                  <a:lnTo>
                    <a:pt x="1005713" y="1121320"/>
                  </a:lnTo>
                  <a:lnTo>
                    <a:pt x="1023496" y="1115609"/>
                  </a:lnTo>
                  <a:lnTo>
                    <a:pt x="1041280" y="1109262"/>
                  </a:lnTo>
                  <a:lnTo>
                    <a:pt x="1058428" y="1101963"/>
                  </a:lnTo>
                  <a:lnTo>
                    <a:pt x="1075576" y="1094665"/>
                  </a:lnTo>
                  <a:lnTo>
                    <a:pt x="1092089" y="1086097"/>
                  </a:lnTo>
                  <a:lnTo>
                    <a:pt x="1108602" y="1076895"/>
                  </a:lnTo>
                  <a:lnTo>
                    <a:pt x="1124480" y="1067375"/>
                  </a:lnTo>
                  <a:lnTo>
                    <a:pt x="1140041" y="1056903"/>
                  </a:lnTo>
                  <a:lnTo>
                    <a:pt x="1155601" y="1046114"/>
                  </a:lnTo>
                  <a:lnTo>
                    <a:pt x="1170209" y="1034690"/>
                  </a:lnTo>
                  <a:lnTo>
                    <a:pt x="1184817" y="1022632"/>
                  </a:lnTo>
                  <a:lnTo>
                    <a:pt x="1198472" y="1009938"/>
                  </a:lnTo>
                  <a:lnTo>
                    <a:pt x="1211809" y="996928"/>
                  </a:lnTo>
                  <a:lnTo>
                    <a:pt x="1225147" y="983283"/>
                  </a:lnTo>
                  <a:lnTo>
                    <a:pt x="1228640" y="979792"/>
                  </a:lnTo>
                  <a:lnTo>
                    <a:pt x="1232451" y="982966"/>
                  </a:lnTo>
                  <a:lnTo>
                    <a:pt x="1257220" y="1002005"/>
                  </a:lnTo>
                  <a:lnTo>
                    <a:pt x="1281037" y="1021680"/>
                  </a:lnTo>
                  <a:lnTo>
                    <a:pt x="1304537" y="1041989"/>
                  </a:lnTo>
                  <a:lnTo>
                    <a:pt x="1316604" y="1052143"/>
                  </a:lnTo>
                  <a:lnTo>
                    <a:pt x="1327719" y="1062615"/>
                  </a:lnTo>
                  <a:lnTo>
                    <a:pt x="1338833" y="1073404"/>
                  </a:lnTo>
                  <a:lnTo>
                    <a:pt x="1349948" y="1084193"/>
                  </a:lnTo>
                  <a:lnTo>
                    <a:pt x="1361062" y="1094982"/>
                  </a:lnTo>
                  <a:lnTo>
                    <a:pt x="1371860" y="1105771"/>
                  </a:lnTo>
                  <a:lnTo>
                    <a:pt x="1382339" y="1116561"/>
                  </a:lnTo>
                  <a:lnTo>
                    <a:pt x="1392818" y="1127984"/>
                  </a:lnTo>
                  <a:lnTo>
                    <a:pt x="1403298" y="1139408"/>
                  </a:lnTo>
                  <a:lnTo>
                    <a:pt x="1413460" y="1150832"/>
                  </a:lnTo>
                  <a:lnTo>
                    <a:pt x="1423304" y="1162573"/>
                  </a:lnTo>
                  <a:lnTo>
                    <a:pt x="1433149" y="1174314"/>
                  </a:lnTo>
                  <a:lnTo>
                    <a:pt x="1442675" y="1186373"/>
                  </a:lnTo>
                  <a:lnTo>
                    <a:pt x="1452202" y="1198748"/>
                  </a:lnTo>
                  <a:lnTo>
                    <a:pt x="1461411" y="1210807"/>
                  </a:lnTo>
                  <a:lnTo>
                    <a:pt x="1470621" y="1223183"/>
                  </a:lnTo>
                  <a:lnTo>
                    <a:pt x="1479830" y="1235876"/>
                  </a:lnTo>
                  <a:lnTo>
                    <a:pt x="1488404" y="1248569"/>
                  </a:lnTo>
                  <a:lnTo>
                    <a:pt x="1496978" y="1261262"/>
                  </a:lnTo>
                  <a:lnTo>
                    <a:pt x="1505552" y="1274272"/>
                  </a:lnTo>
                  <a:lnTo>
                    <a:pt x="1513809" y="1287600"/>
                  </a:lnTo>
                  <a:lnTo>
                    <a:pt x="1521748" y="1300611"/>
                  </a:lnTo>
                  <a:lnTo>
                    <a:pt x="1529687" y="1314573"/>
                  </a:lnTo>
                  <a:lnTo>
                    <a:pt x="1537308" y="1328218"/>
                  </a:lnTo>
                  <a:lnTo>
                    <a:pt x="1544930" y="1341863"/>
                  </a:lnTo>
                  <a:lnTo>
                    <a:pt x="1552234" y="1355826"/>
                  </a:lnTo>
                  <a:lnTo>
                    <a:pt x="1559537" y="1369788"/>
                  </a:lnTo>
                  <a:lnTo>
                    <a:pt x="1566206" y="1384385"/>
                  </a:lnTo>
                  <a:lnTo>
                    <a:pt x="1573193" y="1398982"/>
                  </a:lnTo>
                  <a:lnTo>
                    <a:pt x="1579544" y="1413579"/>
                  </a:lnTo>
                  <a:lnTo>
                    <a:pt x="1586213" y="1428176"/>
                  </a:lnTo>
                  <a:lnTo>
                    <a:pt x="1592246" y="1443725"/>
                  </a:lnTo>
                  <a:lnTo>
                    <a:pt x="1598280" y="1458640"/>
                  </a:lnTo>
                  <a:lnTo>
                    <a:pt x="1603996" y="1473871"/>
                  </a:lnTo>
                  <a:lnTo>
                    <a:pt x="1609712" y="1489738"/>
                  </a:lnTo>
                  <a:lnTo>
                    <a:pt x="1614793" y="1505287"/>
                  </a:lnTo>
                  <a:lnTo>
                    <a:pt x="1620191" y="1521153"/>
                  </a:lnTo>
                  <a:lnTo>
                    <a:pt x="1624955" y="1537337"/>
                  </a:lnTo>
                  <a:lnTo>
                    <a:pt x="1630036" y="1553521"/>
                  </a:lnTo>
                  <a:lnTo>
                    <a:pt x="1634482" y="1570339"/>
                  </a:lnTo>
                  <a:lnTo>
                    <a:pt x="1638610" y="1586840"/>
                  </a:lnTo>
                  <a:lnTo>
                    <a:pt x="1643056" y="1603976"/>
                  </a:lnTo>
                  <a:lnTo>
                    <a:pt x="1646867" y="1620794"/>
                  </a:lnTo>
                  <a:lnTo>
                    <a:pt x="1650677" y="1637930"/>
                  </a:lnTo>
                  <a:lnTo>
                    <a:pt x="1654170" y="1655383"/>
                  </a:lnTo>
                  <a:lnTo>
                    <a:pt x="1657664" y="1673153"/>
                  </a:lnTo>
                  <a:lnTo>
                    <a:pt x="1660522" y="1690923"/>
                  </a:lnTo>
                  <a:lnTo>
                    <a:pt x="1663697" y="1709011"/>
                  </a:lnTo>
                  <a:lnTo>
                    <a:pt x="1666238" y="1727099"/>
                  </a:lnTo>
                  <a:lnTo>
                    <a:pt x="1668461" y="1745821"/>
                  </a:lnTo>
                  <a:lnTo>
                    <a:pt x="1670684" y="1764226"/>
                  </a:lnTo>
                  <a:lnTo>
                    <a:pt x="1672589" y="1783266"/>
                  </a:lnTo>
                  <a:lnTo>
                    <a:pt x="1674177" y="1802305"/>
                  </a:lnTo>
                  <a:lnTo>
                    <a:pt x="1676082" y="1821345"/>
                  </a:lnTo>
                  <a:lnTo>
                    <a:pt x="1677352" y="1841019"/>
                  </a:lnTo>
                  <a:lnTo>
                    <a:pt x="1678305" y="1860694"/>
                  </a:lnTo>
                  <a:lnTo>
                    <a:pt x="1679258" y="1880368"/>
                  </a:lnTo>
                  <a:lnTo>
                    <a:pt x="1679575" y="1900677"/>
                  </a:lnTo>
                  <a:lnTo>
                    <a:pt x="1679575" y="1903850"/>
                  </a:lnTo>
                  <a:lnTo>
                    <a:pt x="1677035" y="1905437"/>
                  </a:lnTo>
                  <a:lnTo>
                    <a:pt x="1653853" y="1918765"/>
                  </a:lnTo>
                  <a:lnTo>
                    <a:pt x="1630353" y="1931775"/>
                  </a:lnTo>
                  <a:lnTo>
                    <a:pt x="1606854" y="1944151"/>
                  </a:lnTo>
                  <a:lnTo>
                    <a:pt x="1583037" y="1956209"/>
                  </a:lnTo>
                  <a:lnTo>
                    <a:pt x="1558902" y="1967950"/>
                  </a:lnTo>
                  <a:lnTo>
                    <a:pt x="1534768" y="1979374"/>
                  </a:lnTo>
                  <a:lnTo>
                    <a:pt x="1510316" y="1990163"/>
                  </a:lnTo>
                  <a:lnTo>
                    <a:pt x="1485864" y="2000635"/>
                  </a:lnTo>
                  <a:lnTo>
                    <a:pt x="1461411" y="2010790"/>
                  </a:lnTo>
                  <a:lnTo>
                    <a:pt x="1436642" y="2020627"/>
                  </a:lnTo>
                  <a:lnTo>
                    <a:pt x="1411872" y="2029512"/>
                  </a:lnTo>
                  <a:lnTo>
                    <a:pt x="1386785" y="2038397"/>
                  </a:lnTo>
                  <a:lnTo>
                    <a:pt x="1361380" y="2046965"/>
                  </a:lnTo>
                  <a:lnTo>
                    <a:pt x="1335975" y="2054581"/>
                  </a:lnTo>
                  <a:lnTo>
                    <a:pt x="1310570" y="2062514"/>
                  </a:lnTo>
                  <a:lnTo>
                    <a:pt x="1285166" y="2069495"/>
                  </a:lnTo>
                  <a:lnTo>
                    <a:pt x="1259443" y="2076159"/>
                  </a:lnTo>
                  <a:lnTo>
                    <a:pt x="1233403" y="2082506"/>
                  </a:lnTo>
                  <a:lnTo>
                    <a:pt x="1207681" y="2088535"/>
                  </a:lnTo>
                  <a:lnTo>
                    <a:pt x="1181959" y="2093929"/>
                  </a:lnTo>
                  <a:lnTo>
                    <a:pt x="1155919" y="2099007"/>
                  </a:lnTo>
                  <a:lnTo>
                    <a:pt x="1129561" y="2103767"/>
                  </a:lnTo>
                  <a:lnTo>
                    <a:pt x="1103204" y="2107892"/>
                  </a:lnTo>
                  <a:lnTo>
                    <a:pt x="1077164" y="2111382"/>
                  </a:lnTo>
                  <a:lnTo>
                    <a:pt x="1050806" y="2114873"/>
                  </a:lnTo>
                  <a:lnTo>
                    <a:pt x="1024131" y="2117729"/>
                  </a:lnTo>
                  <a:lnTo>
                    <a:pt x="997774" y="2119950"/>
                  </a:lnTo>
                  <a:lnTo>
                    <a:pt x="971099" y="2121854"/>
                  </a:lnTo>
                  <a:lnTo>
                    <a:pt x="944424" y="2123441"/>
                  </a:lnTo>
                  <a:lnTo>
                    <a:pt x="917749" y="2125028"/>
                  </a:lnTo>
                  <a:lnTo>
                    <a:pt x="891074" y="2125662"/>
                  </a:lnTo>
                  <a:lnTo>
                    <a:pt x="864399" y="2125662"/>
                  </a:lnTo>
                  <a:lnTo>
                    <a:pt x="835818" y="2125662"/>
                  </a:lnTo>
                  <a:lnTo>
                    <a:pt x="807238" y="2124710"/>
                  </a:lnTo>
                  <a:lnTo>
                    <a:pt x="778657" y="2123124"/>
                  </a:lnTo>
                  <a:lnTo>
                    <a:pt x="750395" y="2121537"/>
                  </a:lnTo>
                  <a:lnTo>
                    <a:pt x="722132" y="2119316"/>
                  </a:lnTo>
                  <a:lnTo>
                    <a:pt x="693869" y="2116777"/>
                  </a:lnTo>
                  <a:lnTo>
                    <a:pt x="665606" y="2113604"/>
                  </a:lnTo>
                  <a:lnTo>
                    <a:pt x="637661" y="2109478"/>
                  </a:lnTo>
                  <a:lnTo>
                    <a:pt x="609398" y="2105353"/>
                  </a:lnTo>
                  <a:lnTo>
                    <a:pt x="581453" y="2100593"/>
                  </a:lnTo>
                  <a:lnTo>
                    <a:pt x="553825" y="2095199"/>
                  </a:lnTo>
                  <a:lnTo>
                    <a:pt x="525880" y="2089487"/>
                  </a:lnTo>
                  <a:lnTo>
                    <a:pt x="498252" y="2083458"/>
                  </a:lnTo>
                  <a:lnTo>
                    <a:pt x="470624" y="2076476"/>
                  </a:lnTo>
                  <a:lnTo>
                    <a:pt x="443314" y="2069495"/>
                  </a:lnTo>
                  <a:lnTo>
                    <a:pt x="416321" y="2061879"/>
                  </a:lnTo>
                  <a:lnTo>
                    <a:pt x="389011" y="2053629"/>
                  </a:lnTo>
                  <a:lnTo>
                    <a:pt x="362019" y="2045378"/>
                  </a:lnTo>
                  <a:lnTo>
                    <a:pt x="335343" y="2036176"/>
                  </a:lnTo>
                  <a:lnTo>
                    <a:pt x="308668" y="2026656"/>
                  </a:lnTo>
                  <a:lnTo>
                    <a:pt x="282311" y="2016502"/>
                  </a:lnTo>
                  <a:lnTo>
                    <a:pt x="255953" y="2006030"/>
                  </a:lnTo>
                  <a:lnTo>
                    <a:pt x="229913" y="1994923"/>
                  </a:lnTo>
                  <a:lnTo>
                    <a:pt x="203556" y="1983499"/>
                  </a:lnTo>
                  <a:lnTo>
                    <a:pt x="177833" y="1971441"/>
                  </a:lnTo>
                  <a:lnTo>
                    <a:pt x="152429" y="1959065"/>
                  </a:lnTo>
                  <a:lnTo>
                    <a:pt x="127024" y="1946372"/>
                  </a:lnTo>
                  <a:lnTo>
                    <a:pt x="101619" y="1933044"/>
                  </a:lnTo>
                  <a:lnTo>
                    <a:pt x="76532" y="1919399"/>
                  </a:lnTo>
                  <a:lnTo>
                    <a:pt x="51762" y="1905437"/>
                  </a:lnTo>
                  <a:lnTo>
                    <a:pt x="27310" y="1890523"/>
                  </a:lnTo>
                  <a:lnTo>
                    <a:pt x="2858" y="1875291"/>
                  </a:lnTo>
                  <a:lnTo>
                    <a:pt x="0" y="1888301"/>
                  </a:lnTo>
                  <a:lnTo>
                    <a:pt x="0" y="1870531"/>
                  </a:lnTo>
                  <a:lnTo>
                    <a:pt x="952" y="1850222"/>
                  </a:lnTo>
                  <a:lnTo>
                    <a:pt x="2223" y="1829913"/>
                  </a:lnTo>
                  <a:lnTo>
                    <a:pt x="3493" y="1809604"/>
                  </a:lnTo>
                  <a:lnTo>
                    <a:pt x="5398" y="1790247"/>
                  </a:lnTo>
                  <a:lnTo>
                    <a:pt x="6986" y="1770573"/>
                  </a:lnTo>
                  <a:lnTo>
                    <a:pt x="9209" y="1750898"/>
                  </a:lnTo>
                  <a:lnTo>
                    <a:pt x="11749" y="1732176"/>
                  </a:lnTo>
                  <a:lnTo>
                    <a:pt x="14290" y="1713136"/>
                  </a:lnTo>
                  <a:lnTo>
                    <a:pt x="17148" y="1694414"/>
                  </a:lnTo>
                  <a:lnTo>
                    <a:pt x="20006" y="1676009"/>
                  </a:lnTo>
                  <a:lnTo>
                    <a:pt x="23499" y="1657604"/>
                  </a:lnTo>
                  <a:lnTo>
                    <a:pt x="26992" y="1639834"/>
                  </a:lnTo>
                  <a:lnTo>
                    <a:pt x="30486" y="1621746"/>
                  </a:lnTo>
                  <a:lnTo>
                    <a:pt x="34931" y="1604293"/>
                  </a:lnTo>
                  <a:lnTo>
                    <a:pt x="38742" y="1586840"/>
                  </a:lnTo>
                  <a:lnTo>
                    <a:pt x="43188" y="1569704"/>
                  </a:lnTo>
                  <a:lnTo>
                    <a:pt x="47951" y="1552569"/>
                  </a:lnTo>
                  <a:lnTo>
                    <a:pt x="52715" y="1536068"/>
                  </a:lnTo>
                  <a:lnTo>
                    <a:pt x="57796" y="1519249"/>
                  </a:lnTo>
                  <a:lnTo>
                    <a:pt x="62877" y="1503066"/>
                  </a:lnTo>
                  <a:lnTo>
                    <a:pt x="68593" y="1486564"/>
                  </a:lnTo>
                  <a:lnTo>
                    <a:pt x="73991" y="1470698"/>
                  </a:lnTo>
                  <a:lnTo>
                    <a:pt x="80025" y="1455149"/>
                  </a:lnTo>
                  <a:lnTo>
                    <a:pt x="86059" y="1439283"/>
                  </a:lnTo>
                  <a:lnTo>
                    <a:pt x="92410" y="1424051"/>
                  </a:lnTo>
                  <a:lnTo>
                    <a:pt x="98761" y="1409137"/>
                  </a:lnTo>
                  <a:lnTo>
                    <a:pt x="105430" y="1393905"/>
                  </a:lnTo>
                  <a:lnTo>
                    <a:pt x="112098" y="1378990"/>
                  </a:lnTo>
                  <a:lnTo>
                    <a:pt x="119402" y="1364393"/>
                  </a:lnTo>
                  <a:lnTo>
                    <a:pt x="126706" y="1350114"/>
                  </a:lnTo>
                  <a:lnTo>
                    <a:pt x="134010" y="1335834"/>
                  </a:lnTo>
                  <a:lnTo>
                    <a:pt x="141632" y="1321871"/>
                  </a:lnTo>
                  <a:lnTo>
                    <a:pt x="149571" y="1307909"/>
                  </a:lnTo>
                  <a:lnTo>
                    <a:pt x="157510" y="1294264"/>
                  </a:lnTo>
                  <a:lnTo>
                    <a:pt x="165766" y="1280936"/>
                  </a:lnTo>
                  <a:lnTo>
                    <a:pt x="174023" y="1267291"/>
                  </a:lnTo>
                  <a:lnTo>
                    <a:pt x="182597" y="1253963"/>
                  </a:lnTo>
                  <a:lnTo>
                    <a:pt x="191171" y="1241270"/>
                  </a:lnTo>
                  <a:lnTo>
                    <a:pt x="200380" y="1228260"/>
                  </a:lnTo>
                  <a:lnTo>
                    <a:pt x="209589" y="1215884"/>
                  </a:lnTo>
                  <a:lnTo>
                    <a:pt x="218799" y="1203191"/>
                  </a:lnTo>
                  <a:lnTo>
                    <a:pt x="228008" y="1191133"/>
                  </a:lnTo>
                  <a:lnTo>
                    <a:pt x="237852" y="1178757"/>
                  </a:lnTo>
                  <a:lnTo>
                    <a:pt x="247697" y="1167016"/>
                  </a:lnTo>
                  <a:lnTo>
                    <a:pt x="257541" y="1155275"/>
                  </a:lnTo>
                  <a:lnTo>
                    <a:pt x="267703" y="1143533"/>
                  </a:lnTo>
                  <a:lnTo>
                    <a:pt x="278182" y="1132110"/>
                  </a:lnTo>
                  <a:lnTo>
                    <a:pt x="288662" y="1120686"/>
                  </a:lnTo>
                  <a:lnTo>
                    <a:pt x="298824" y="1109579"/>
                  </a:lnTo>
                  <a:lnTo>
                    <a:pt x="309938" y="1098473"/>
                  </a:lnTo>
                  <a:lnTo>
                    <a:pt x="320735" y="1087684"/>
                  </a:lnTo>
                  <a:lnTo>
                    <a:pt x="331850" y="1076895"/>
                  </a:lnTo>
                  <a:lnTo>
                    <a:pt x="343282" y="1066423"/>
                  </a:lnTo>
                  <a:lnTo>
                    <a:pt x="354715" y="1055951"/>
                  </a:lnTo>
                  <a:lnTo>
                    <a:pt x="366147" y="1045797"/>
                  </a:lnTo>
                  <a:lnTo>
                    <a:pt x="377897" y="1035642"/>
                  </a:lnTo>
                  <a:lnTo>
                    <a:pt x="389964" y="1025805"/>
                  </a:lnTo>
                  <a:lnTo>
                    <a:pt x="401714" y="1015968"/>
                  </a:lnTo>
                  <a:lnTo>
                    <a:pt x="414099" y="1006448"/>
                  </a:lnTo>
                  <a:lnTo>
                    <a:pt x="426801" y="996928"/>
                  </a:lnTo>
                  <a:lnTo>
                    <a:pt x="439186" y="987408"/>
                  </a:lnTo>
                  <a:lnTo>
                    <a:pt x="451571" y="977888"/>
                  </a:lnTo>
                  <a:lnTo>
                    <a:pt x="477293" y="960118"/>
                  </a:lnTo>
                  <a:lnTo>
                    <a:pt x="481421" y="957262"/>
                  </a:lnTo>
                  <a:close/>
                  <a:moveTo>
                    <a:pt x="839471" y="0"/>
                  </a:moveTo>
                  <a:lnTo>
                    <a:pt x="852171" y="0"/>
                  </a:lnTo>
                  <a:lnTo>
                    <a:pt x="865506" y="0"/>
                  </a:lnTo>
                  <a:lnTo>
                    <a:pt x="878206" y="636"/>
                  </a:lnTo>
                  <a:lnTo>
                    <a:pt x="890906" y="1271"/>
                  </a:lnTo>
                  <a:lnTo>
                    <a:pt x="903288" y="2542"/>
                  </a:lnTo>
                  <a:lnTo>
                    <a:pt x="915988" y="3813"/>
                  </a:lnTo>
                  <a:lnTo>
                    <a:pt x="928371" y="5719"/>
                  </a:lnTo>
                  <a:lnTo>
                    <a:pt x="940436" y="7943"/>
                  </a:lnTo>
                  <a:lnTo>
                    <a:pt x="952818" y="10167"/>
                  </a:lnTo>
                  <a:lnTo>
                    <a:pt x="964883" y="12708"/>
                  </a:lnTo>
                  <a:lnTo>
                    <a:pt x="976631" y="15568"/>
                  </a:lnTo>
                  <a:lnTo>
                    <a:pt x="988696" y="19062"/>
                  </a:lnTo>
                  <a:lnTo>
                    <a:pt x="1000443" y="22239"/>
                  </a:lnTo>
                  <a:lnTo>
                    <a:pt x="1011873" y="26052"/>
                  </a:lnTo>
                  <a:lnTo>
                    <a:pt x="1023621" y="30182"/>
                  </a:lnTo>
                  <a:lnTo>
                    <a:pt x="1034733" y="34630"/>
                  </a:lnTo>
                  <a:lnTo>
                    <a:pt x="1046163" y="39395"/>
                  </a:lnTo>
                  <a:lnTo>
                    <a:pt x="1057276" y="44161"/>
                  </a:lnTo>
                  <a:lnTo>
                    <a:pt x="1068388" y="48926"/>
                  </a:lnTo>
                  <a:lnTo>
                    <a:pt x="1079183" y="54645"/>
                  </a:lnTo>
                  <a:lnTo>
                    <a:pt x="1089661" y="60046"/>
                  </a:lnTo>
                  <a:lnTo>
                    <a:pt x="1100456" y="66082"/>
                  </a:lnTo>
                  <a:lnTo>
                    <a:pt x="1110616" y="72119"/>
                  </a:lnTo>
                  <a:lnTo>
                    <a:pt x="1120776" y="78790"/>
                  </a:lnTo>
                  <a:lnTo>
                    <a:pt x="1130936" y="85462"/>
                  </a:lnTo>
                  <a:lnTo>
                    <a:pt x="1140461" y="92134"/>
                  </a:lnTo>
                  <a:lnTo>
                    <a:pt x="1150303" y="99123"/>
                  </a:lnTo>
                  <a:lnTo>
                    <a:pt x="1159828" y="106430"/>
                  </a:lnTo>
                  <a:lnTo>
                    <a:pt x="1169353" y="114055"/>
                  </a:lnTo>
                  <a:lnTo>
                    <a:pt x="1178561" y="121680"/>
                  </a:lnTo>
                  <a:lnTo>
                    <a:pt x="1187133" y="129623"/>
                  </a:lnTo>
                  <a:lnTo>
                    <a:pt x="1196023" y="137883"/>
                  </a:lnTo>
                  <a:lnTo>
                    <a:pt x="1204596" y="146143"/>
                  </a:lnTo>
                  <a:lnTo>
                    <a:pt x="1213168" y="155039"/>
                  </a:lnTo>
                  <a:lnTo>
                    <a:pt x="1221106" y="163299"/>
                  </a:lnTo>
                  <a:lnTo>
                    <a:pt x="1229043" y="172513"/>
                  </a:lnTo>
                  <a:lnTo>
                    <a:pt x="1236981" y="181726"/>
                  </a:lnTo>
                  <a:lnTo>
                    <a:pt x="1244283" y="190939"/>
                  </a:lnTo>
                  <a:lnTo>
                    <a:pt x="1251586" y="200153"/>
                  </a:lnTo>
                  <a:lnTo>
                    <a:pt x="1258888" y="210001"/>
                  </a:lnTo>
                  <a:lnTo>
                    <a:pt x="1265556" y="219850"/>
                  </a:lnTo>
                  <a:lnTo>
                    <a:pt x="1272223" y="230017"/>
                  </a:lnTo>
                  <a:lnTo>
                    <a:pt x="1278256" y="240183"/>
                  </a:lnTo>
                  <a:lnTo>
                    <a:pt x="1284606" y="250667"/>
                  </a:lnTo>
                  <a:lnTo>
                    <a:pt x="1290321" y="261151"/>
                  </a:lnTo>
                  <a:lnTo>
                    <a:pt x="1296353" y="271953"/>
                  </a:lnTo>
                  <a:lnTo>
                    <a:pt x="1301433" y="282755"/>
                  </a:lnTo>
                  <a:lnTo>
                    <a:pt x="1306831" y="293239"/>
                  </a:lnTo>
                  <a:lnTo>
                    <a:pt x="1311593" y="304359"/>
                  </a:lnTo>
                  <a:lnTo>
                    <a:pt x="1316356" y="315796"/>
                  </a:lnTo>
                  <a:lnTo>
                    <a:pt x="1320483" y="327234"/>
                  </a:lnTo>
                  <a:lnTo>
                    <a:pt x="1324293" y="338671"/>
                  </a:lnTo>
                  <a:lnTo>
                    <a:pt x="1328421" y="350426"/>
                  </a:lnTo>
                  <a:lnTo>
                    <a:pt x="1331913" y="362181"/>
                  </a:lnTo>
                  <a:lnTo>
                    <a:pt x="1335088" y="373936"/>
                  </a:lnTo>
                  <a:lnTo>
                    <a:pt x="1337946" y="386009"/>
                  </a:lnTo>
                  <a:lnTo>
                    <a:pt x="1340803" y="398081"/>
                  </a:lnTo>
                  <a:lnTo>
                    <a:pt x="1343026" y="410472"/>
                  </a:lnTo>
                  <a:lnTo>
                    <a:pt x="1344931" y="422862"/>
                  </a:lnTo>
                  <a:lnTo>
                    <a:pt x="1346518" y="435252"/>
                  </a:lnTo>
                  <a:lnTo>
                    <a:pt x="1348106" y="447643"/>
                  </a:lnTo>
                  <a:lnTo>
                    <a:pt x="1349058" y="460033"/>
                  </a:lnTo>
                  <a:lnTo>
                    <a:pt x="1350011" y="472741"/>
                  </a:lnTo>
                  <a:lnTo>
                    <a:pt x="1350646" y="485449"/>
                  </a:lnTo>
                  <a:lnTo>
                    <a:pt x="1350963" y="498475"/>
                  </a:lnTo>
                  <a:lnTo>
                    <a:pt x="1350646" y="513407"/>
                  </a:lnTo>
                  <a:lnTo>
                    <a:pt x="1349693" y="528975"/>
                  </a:lnTo>
                  <a:lnTo>
                    <a:pt x="1348423" y="543907"/>
                  </a:lnTo>
                  <a:lnTo>
                    <a:pt x="1347153" y="558521"/>
                  </a:lnTo>
                  <a:lnTo>
                    <a:pt x="1345248" y="573453"/>
                  </a:lnTo>
                  <a:lnTo>
                    <a:pt x="1342708" y="588067"/>
                  </a:lnTo>
                  <a:lnTo>
                    <a:pt x="1339851" y="602682"/>
                  </a:lnTo>
                  <a:lnTo>
                    <a:pt x="1336358" y="616660"/>
                  </a:lnTo>
                  <a:lnTo>
                    <a:pt x="1332866" y="631275"/>
                  </a:lnTo>
                  <a:lnTo>
                    <a:pt x="1328738" y="645254"/>
                  </a:lnTo>
                  <a:lnTo>
                    <a:pt x="1324293" y="658915"/>
                  </a:lnTo>
                  <a:lnTo>
                    <a:pt x="1319531" y="672576"/>
                  </a:lnTo>
                  <a:lnTo>
                    <a:pt x="1314133" y="685920"/>
                  </a:lnTo>
                  <a:lnTo>
                    <a:pt x="1308418" y="699263"/>
                  </a:lnTo>
                  <a:lnTo>
                    <a:pt x="1302386" y="712607"/>
                  </a:lnTo>
                  <a:lnTo>
                    <a:pt x="1296353" y="725315"/>
                  </a:lnTo>
                  <a:lnTo>
                    <a:pt x="1289368" y="738023"/>
                  </a:lnTo>
                  <a:lnTo>
                    <a:pt x="1282383" y="750413"/>
                  </a:lnTo>
                  <a:lnTo>
                    <a:pt x="1275081" y="762486"/>
                  </a:lnTo>
                  <a:lnTo>
                    <a:pt x="1267143" y="774559"/>
                  </a:lnTo>
                  <a:lnTo>
                    <a:pt x="1259206" y="786313"/>
                  </a:lnTo>
                  <a:lnTo>
                    <a:pt x="1250633" y="797751"/>
                  </a:lnTo>
                  <a:lnTo>
                    <a:pt x="1242061" y="809188"/>
                  </a:lnTo>
                  <a:lnTo>
                    <a:pt x="1232853" y="819990"/>
                  </a:lnTo>
                  <a:lnTo>
                    <a:pt x="1223963" y="830792"/>
                  </a:lnTo>
                  <a:lnTo>
                    <a:pt x="1214121" y="841276"/>
                  </a:lnTo>
                  <a:lnTo>
                    <a:pt x="1204278" y="851442"/>
                  </a:lnTo>
                  <a:lnTo>
                    <a:pt x="1193801" y="860974"/>
                  </a:lnTo>
                  <a:lnTo>
                    <a:pt x="1183323" y="870822"/>
                  </a:lnTo>
                  <a:lnTo>
                    <a:pt x="1172528" y="880036"/>
                  </a:lnTo>
                  <a:lnTo>
                    <a:pt x="1161733" y="889249"/>
                  </a:lnTo>
                  <a:lnTo>
                    <a:pt x="1150303" y="897827"/>
                  </a:lnTo>
                  <a:lnTo>
                    <a:pt x="1134746" y="909264"/>
                  </a:lnTo>
                  <a:lnTo>
                    <a:pt x="1118236" y="920066"/>
                  </a:lnTo>
                  <a:lnTo>
                    <a:pt x="1101408" y="929915"/>
                  </a:lnTo>
                  <a:lnTo>
                    <a:pt x="1084581" y="939446"/>
                  </a:lnTo>
                  <a:lnTo>
                    <a:pt x="1066801" y="948342"/>
                  </a:lnTo>
                  <a:lnTo>
                    <a:pt x="1048703" y="956602"/>
                  </a:lnTo>
                  <a:lnTo>
                    <a:pt x="1040131" y="960414"/>
                  </a:lnTo>
                  <a:lnTo>
                    <a:pt x="1030606" y="963909"/>
                  </a:lnTo>
                  <a:lnTo>
                    <a:pt x="1021398" y="967722"/>
                  </a:lnTo>
                  <a:lnTo>
                    <a:pt x="1011873" y="970899"/>
                  </a:lnTo>
                  <a:lnTo>
                    <a:pt x="1002348" y="973758"/>
                  </a:lnTo>
                  <a:lnTo>
                    <a:pt x="993141" y="976617"/>
                  </a:lnTo>
                  <a:lnTo>
                    <a:pt x="983616" y="979794"/>
                  </a:lnTo>
                  <a:lnTo>
                    <a:pt x="973773" y="982018"/>
                  </a:lnTo>
                  <a:lnTo>
                    <a:pt x="963931" y="984560"/>
                  </a:lnTo>
                  <a:lnTo>
                    <a:pt x="954088" y="986466"/>
                  </a:lnTo>
                  <a:lnTo>
                    <a:pt x="944246" y="988372"/>
                  </a:lnTo>
                  <a:lnTo>
                    <a:pt x="934403" y="990596"/>
                  </a:lnTo>
                  <a:lnTo>
                    <a:pt x="924561" y="991867"/>
                  </a:lnTo>
                  <a:lnTo>
                    <a:pt x="914401" y="993455"/>
                  </a:lnTo>
                  <a:lnTo>
                    <a:pt x="904241" y="994409"/>
                  </a:lnTo>
                  <a:lnTo>
                    <a:pt x="893763" y="995362"/>
                  </a:lnTo>
                  <a:lnTo>
                    <a:pt x="883603" y="995997"/>
                  </a:lnTo>
                  <a:lnTo>
                    <a:pt x="873126" y="996632"/>
                  </a:lnTo>
                  <a:lnTo>
                    <a:pt x="862648" y="996950"/>
                  </a:lnTo>
                  <a:lnTo>
                    <a:pt x="852171" y="996950"/>
                  </a:lnTo>
                  <a:lnTo>
                    <a:pt x="840423" y="996950"/>
                  </a:lnTo>
                  <a:lnTo>
                    <a:pt x="828358" y="996315"/>
                  </a:lnTo>
                  <a:lnTo>
                    <a:pt x="816293" y="995679"/>
                  </a:lnTo>
                  <a:lnTo>
                    <a:pt x="804546" y="994726"/>
                  </a:lnTo>
                  <a:lnTo>
                    <a:pt x="792798" y="993455"/>
                  </a:lnTo>
                  <a:lnTo>
                    <a:pt x="781368" y="992185"/>
                  </a:lnTo>
                  <a:lnTo>
                    <a:pt x="769621" y="990278"/>
                  </a:lnTo>
                  <a:lnTo>
                    <a:pt x="758191" y="988054"/>
                  </a:lnTo>
                  <a:lnTo>
                    <a:pt x="746761" y="985831"/>
                  </a:lnTo>
                  <a:lnTo>
                    <a:pt x="735331" y="983289"/>
                  </a:lnTo>
                  <a:lnTo>
                    <a:pt x="724218" y="980430"/>
                  </a:lnTo>
                  <a:lnTo>
                    <a:pt x="713106" y="977253"/>
                  </a:lnTo>
                  <a:lnTo>
                    <a:pt x="702311" y="973758"/>
                  </a:lnTo>
                  <a:lnTo>
                    <a:pt x="691198" y="970263"/>
                  </a:lnTo>
                  <a:lnTo>
                    <a:pt x="680721" y="966768"/>
                  </a:lnTo>
                  <a:lnTo>
                    <a:pt x="670243" y="962321"/>
                  </a:lnTo>
                  <a:lnTo>
                    <a:pt x="659448" y="958190"/>
                  </a:lnTo>
                  <a:lnTo>
                    <a:pt x="648971" y="953425"/>
                  </a:lnTo>
                  <a:lnTo>
                    <a:pt x="638811" y="948659"/>
                  </a:lnTo>
                  <a:lnTo>
                    <a:pt x="628651" y="943894"/>
                  </a:lnTo>
                  <a:lnTo>
                    <a:pt x="618491" y="938493"/>
                  </a:lnTo>
                  <a:lnTo>
                    <a:pt x="608648" y="933410"/>
                  </a:lnTo>
                  <a:lnTo>
                    <a:pt x="599123" y="927373"/>
                  </a:lnTo>
                  <a:lnTo>
                    <a:pt x="589281" y="921655"/>
                  </a:lnTo>
                  <a:lnTo>
                    <a:pt x="579756" y="915618"/>
                  </a:lnTo>
                  <a:lnTo>
                    <a:pt x="570548" y="909264"/>
                  </a:lnTo>
                  <a:lnTo>
                    <a:pt x="561023" y="902910"/>
                  </a:lnTo>
                  <a:lnTo>
                    <a:pt x="552133" y="895921"/>
                  </a:lnTo>
                  <a:lnTo>
                    <a:pt x="543561" y="889249"/>
                  </a:lnTo>
                  <a:lnTo>
                    <a:pt x="534671" y="881942"/>
                  </a:lnTo>
                  <a:lnTo>
                    <a:pt x="526098" y="874952"/>
                  </a:lnTo>
                  <a:lnTo>
                    <a:pt x="517526" y="867328"/>
                  </a:lnTo>
                  <a:lnTo>
                    <a:pt x="508318" y="858750"/>
                  </a:lnTo>
                  <a:lnTo>
                    <a:pt x="499428" y="849854"/>
                  </a:lnTo>
                  <a:lnTo>
                    <a:pt x="490538" y="840958"/>
                  </a:lnTo>
                  <a:lnTo>
                    <a:pt x="481648" y="831427"/>
                  </a:lnTo>
                  <a:lnTo>
                    <a:pt x="473711" y="821896"/>
                  </a:lnTo>
                  <a:lnTo>
                    <a:pt x="465456" y="812047"/>
                  </a:lnTo>
                  <a:lnTo>
                    <a:pt x="457518" y="801881"/>
                  </a:lnTo>
                  <a:lnTo>
                    <a:pt x="449898" y="791714"/>
                  </a:lnTo>
                  <a:lnTo>
                    <a:pt x="442596" y="781548"/>
                  </a:lnTo>
                  <a:lnTo>
                    <a:pt x="435293" y="770746"/>
                  </a:lnTo>
                  <a:lnTo>
                    <a:pt x="428626" y="759944"/>
                  </a:lnTo>
                  <a:lnTo>
                    <a:pt x="421958" y="749142"/>
                  </a:lnTo>
                  <a:lnTo>
                    <a:pt x="415608" y="738023"/>
                  </a:lnTo>
                  <a:lnTo>
                    <a:pt x="409576" y="726585"/>
                  </a:lnTo>
                  <a:lnTo>
                    <a:pt x="403861" y="715148"/>
                  </a:lnTo>
                  <a:lnTo>
                    <a:pt x="398463" y="703393"/>
                  </a:lnTo>
                  <a:lnTo>
                    <a:pt x="393383" y="691638"/>
                  </a:lnTo>
                  <a:lnTo>
                    <a:pt x="388303" y="679566"/>
                  </a:lnTo>
                  <a:lnTo>
                    <a:pt x="383858" y="667493"/>
                  </a:lnTo>
                  <a:lnTo>
                    <a:pt x="379731" y="655420"/>
                  </a:lnTo>
                  <a:lnTo>
                    <a:pt x="375603" y="643030"/>
                  </a:lnTo>
                  <a:lnTo>
                    <a:pt x="372111" y="630322"/>
                  </a:lnTo>
                  <a:lnTo>
                    <a:pt x="368936" y="617614"/>
                  </a:lnTo>
                  <a:lnTo>
                    <a:pt x="365443" y="604588"/>
                  </a:lnTo>
                  <a:lnTo>
                    <a:pt x="362903" y="591880"/>
                  </a:lnTo>
                  <a:lnTo>
                    <a:pt x="360681" y="578854"/>
                  </a:lnTo>
                  <a:lnTo>
                    <a:pt x="358776" y="565828"/>
                  </a:lnTo>
                  <a:lnTo>
                    <a:pt x="357188" y="552485"/>
                  </a:lnTo>
                  <a:lnTo>
                    <a:pt x="355601" y="539141"/>
                  </a:lnTo>
                  <a:lnTo>
                    <a:pt x="354648" y="525480"/>
                  </a:lnTo>
                  <a:lnTo>
                    <a:pt x="354331" y="511819"/>
                  </a:lnTo>
                  <a:lnTo>
                    <a:pt x="354013" y="498475"/>
                  </a:lnTo>
                  <a:lnTo>
                    <a:pt x="354331" y="485449"/>
                  </a:lnTo>
                  <a:lnTo>
                    <a:pt x="354648" y="472741"/>
                  </a:lnTo>
                  <a:lnTo>
                    <a:pt x="355601" y="460033"/>
                  </a:lnTo>
                  <a:lnTo>
                    <a:pt x="356871" y="447643"/>
                  </a:lnTo>
                  <a:lnTo>
                    <a:pt x="358141" y="434935"/>
                  </a:lnTo>
                  <a:lnTo>
                    <a:pt x="360046" y="422544"/>
                  </a:lnTo>
                  <a:lnTo>
                    <a:pt x="361951" y="410472"/>
                  </a:lnTo>
                  <a:lnTo>
                    <a:pt x="364173" y="397763"/>
                  </a:lnTo>
                  <a:lnTo>
                    <a:pt x="366713" y="385691"/>
                  </a:lnTo>
                  <a:lnTo>
                    <a:pt x="369888" y="373936"/>
                  </a:lnTo>
                  <a:lnTo>
                    <a:pt x="373063" y="361863"/>
                  </a:lnTo>
                  <a:lnTo>
                    <a:pt x="376556" y="350108"/>
                  </a:lnTo>
                  <a:lnTo>
                    <a:pt x="380683" y="338671"/>
                  </a:lnTo>
                  <a:lnTo>
                    <a:pt x="384493" y="326916"/>
                  </a:lnTo>
                  <a:lnTo>
                    <a:pt x="388621" y="315796"/>
                  </a:lnTo>
                  <a:lnTo>
                    <a:pt x="393383" y="304359"/>
                  </a:lnTo>
                  <a:lnTo>
                    <a:pt x="398146" y="293239"/>
                  </a:lnTo>
                  <a:lnTo>
                    <a:pt x="403543" y="282755"/>
                  </a:lnTo>
                  <a:lnTo>
                    <a:pt x="408623" y="271636"/>
                  </a:lnTo>
                  <a:lnTo>
                    <a:pt x="414656" y="261151"/>
                  </a:lnTo>
                  <a:lnTo>
                    <a:pt x="420371" y="250667"/>
                  </a:lnTo>
                  <a:lnTo>
                    <a:pt x="426721" y="240183"/>
                  </a:lnTo>
                  <a:lnTo>
                    <a:pt x="432753" y="230017"/>
                  </a:lnTo>
                  <a:lnTo>
                    <a:pt x="439421" y="219850"/>
                  </a:lnTo>
                  <a:lnTo>
                    <a:pt x="446088" y="210001"/>
                  </a:lnTo>
                  <a:lnTo>
                    <a:pt x="453391" y="200153"/>
                  </a:lnTo>
                  <a:lnTo>
                    <a:pt x="460693" y="190939"/>
                  </a:lnTo>
                  <a:lnTo>
                    <a:pt x="467996" y="181408"/>
                  </a:lnTo>
                  <a:lnTo>
                    <a:pt x="475933" y="172195"/>
                  </a:lnTo>
                  <a:lnTo>
                    <a:pt x="483871" y="163299"/>
                  </a:lnTo>
                  <a:lnTo>
                    <a:pt x="491808" y="154403"/>
                  </a:lnTo>
                  <a:lnTo>
                    <a:pt x="500381" y="146143"/>
                  </a:lnTo>
                  <a:lnTo>
                    <a:pt x="508953" y="137565"/>
                  </a:lnTo>
                  <a:lnTo>
                    <a:pt x="517526" y="129305"/>
                  </a:lnTo>
                  <a:lnTo>
                    <a:pt x="526416" y="121680"/>
                  </a:lnTo>
                  <a:lnTo>
                    <a:pt x="535623" y="113738"/>
                  </a:lnTo>
                  <a:lnTo>
                    <a:pt x="545148" y="106113"/>
                  </a:lnTo>
                  <a:lnTo>
                    <a:pt x="554673" y="99123"/>
                  </a:lnTo>
                  <a:lnTo>
                    <a:pt x="564516" y="92134"/>
                  </a:lnTo>
                  <a:lnTo>
                    <a:pt x="574041" y="85462"/>
                  </a:lnTo>
                  <a:lnTo>
                    <a:pt x="584201" y="78473"/>
                  </a:lnTo>
                  <a:lnTo>
                    <a:pt x="594361" y="72119"/>
                  </a:lnTo>
                  <a:lnTo>
                    <a:pt x="604838" y="66082"/>
                  </a:lnTo>
                  <a:lnTo>
                    <a:pt x="615316" y="60046"/>
                  </a:lnTo>
                  <a:lnTo>
                    <a:pt x="625793" y="54645"/>
                  </a:lnTo>
                  <a:lnTo>
                    <a:pt x="636906" y="48926"/>
                  </a:lnTo>
                  <a:lnTo>
                    <a:pt x="647701" y="44161"/>
                  </a:lnTo>
                  <a:lnTo>
                    <a:pt x="658813" y="39395"/>
                  </a:lnTo>
                  <a:lnTo>
                    <a:pt x="670243" y="34630"/>
                  </a:lnTo>
                  <a:lnTo>
                    <a:pt x="681356" y="30182"/>
                  </a:lnTo>
                  <a:lnTo>
                    <a:pt x="693103" y="26052"/>
                  </a:lnTo>
                  <a:lnTo>
                    <a:pt x="704533" y="22239"/>
                  </a:lnTo>
                  <a:lnTo>
                    <a:pt x="716281" y="19062"/>
                  </a:lnTo>
                  <a:lnTo>
                    <a:pt x="728346" y="15568"/>
                  </a:lnTo>
                  <a:lnTo>
                    <a:pt x="740093" y="12708"/>
                  </a:lnTo>
                  <a:lnTo>
                    <a:pt x="752158" y="10167"/>
                  </a:lnTo>
                  <a:lnTo>
                    <a:pt x="764541" y="7625"/>
                  </a:lnTo>
                  <a:lnTo>
                    <a:pt x="776606" y="5719"/>
                  </a:lnTo>
                  <a:lnTo>
                    <a:pt x="788988" y="3813"/>
                  </a:lnTo>
                  <a:lnTo>
                    <a:pt x="801688" y="2542"/>
                  </a:lnTo>
                  <a:lnTo>
                    <a:pt x="814071" y="1271"/>
                  </a:lnTo>
                  <a:lnTo>
                    <a:pt x="826771" y="636"/>
                  </a:lnTo>
                  <a:lnTo>
                    <a:pt x="839471" y="0"/>
                  </a:lnTo>
                  <a:close/>
                </a:path>
              </a:pathLst>
            </a:custGeom>
            <a:solidFill>
              <a:srgbClr val="F7F7F7"/>
            </a:solidFill>
            <a:ln>
              <a:noFill/>
            </a:ln>
          </p:spPr>
          <p:txBody>
            <a:bodyPr anchor="ctr">
              <a:normAutofit fontScale="85000" lnSpcReduction="20000"/>
              <a:scene3d>
                <a:camera prst="orthographicFront"/>
                <a:lightRig rig="threePt" dir="t"/>
              </a:scene3d>
              <a:sp3d>
                <a:contourClr>
                  <a:srgbClr val="FFFFFF"/>
                </a:contourClr>
              </a:sp3d>
            </a:bodyPr>
            <a:lstStyle/>
            <a:p>
              <a:pPr algn="ctr" fontAlgn="base">
                <a:defRPr/>
              </a:pPr>
              <a:endParaRPr lang="zh-CN" altLang="en-US" sz="2400" strike="noStrike" noProof="1">
                <a:solidFill>
                  <a:srgbClr val="FFFFFF"/>
                </a:solidFill>
              </a:endParaRPr>
            </a:p>
          </p:txBody>
        </p:sp>
      </p:grpSp>
      <p:grpSp>
        <p:nvGrpSpPr>
          <p:cNvPr id="60428" name="组合 16"/>
          <p:cNvGrpSpPr/>
          <p:nvPr/>
        </p:nvGrpSpPr>
        <p:grpSpPr>
          <a:xfrm>
            <a:off x="6246813" y="1227138"/>
            <a:ext cx="506412" cy="504825"/>
            <a:chOff x="1519237" y="1651743"/>
            <a:chExt cx="447675" cy="447675"/>
          </a:xfrm>
        </p:grpSpPr>
        <p:sp>
          <p:nvSpPr>
            <p:cNvPr id="18" name="椭圆 17"/>
            <p:cNvSpPr/>
            <p:nvPr/>
          </p:nvSpPr>
          <p:spPr>
            <a:xfrm>
              <a:off x="1519237" y="1651743"/>
              <a:ext cx="447675" cy="447675"/>
            </a:xfrm>
            <a:prstGeom prst="ellipse">
              <a:avLst/>
            </a:prstGeom>
            <a:solidFill>
              <a:schemeClr val="accent1">
                <a:lumMod val="50000"/>
              </a:schemeClr>
            </a:solidFill>
            <a:ln w="1905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lnSpc>
                  <a:spcPct val="80000"/>
                </a:lnSpc>
              </a:pPr>
              <a:endParaRPr lang="zh-CN" altLang="en-US" sz="2000">
                <a:solidFill>
                  <a:srgbClr val="FFFFFF"/>
                </a:solidFill>
                <a:latin typeface="Arial" panose="020B0604020202020204" pitchFamily="34" charset="0"/>
                <a:ea typeface="黑体" panose="02010609060101010101" charset="-122"/>
              </a:endParaRPr>
            </a:p>
          </p:txBody>
        </p:sp>
        <p:sp>
          <p:nvSpPr>
            <p:cNvPr id="19" name="KSO_Shape"/>
            <p:cNvSpPr/>
            <p:nvPr/>
          </p:nvSpPr>
          <p:spPr bwMode="auto">
            <a:xfrm>
              <a:off x="1621221" y="1704975"/>
              <a:ext cx="247650" cy="313481"/>
            </a:xfrm>
            <a:custGeom>
              <a:avLst/>
              <a:gdLst>
                <a:gd name="T0" fmla="*/ 508479 w 1679575"/>
                <a:gd name="T1" fmla="*/ 933537 h 2125662"/>
                <a:gd name="T2" fmla="*/ 645344 w 1679575"/>
                <a:gd name="T3" fmla="*/ 1004349 h 2125662"/>
                <a:gd name="T4" fmla="*/ 637947 w 1679575"/>
                <a:gd name="T5" fmla="*/ 1045870 h 2125662"/>
                <a:gd name="T6" fmla="*/ 629410 w 1679575"/>
                <a:gd name="T7" fmla="*/ 1095637 h 2125662"/>
                <a:gd name="T8" fmla="*/ 645913 w 1679575"/>
                <a:gd name="T9" fmla="*/ 1148533 h 2125662"/>
                <a:gd name="T10" fmla="*/ 923628 w 1679575"/>
                <a:gd name="T11" fmla="*/ 1679766 h 2125662"/>
                <a:gd name="T12" fmla="*/ 886068 w 1679575"/>
                <a:gd name="T13" fmla="*/ 1137442 h 2125662"/>
                <a:gd name="T14" fmla="*/ 896597 w 1679575"/>
                <a:gd name="T15" fmla="*/ 1083408 h 2125662"/>
                <a:gd name="T16" fmla="*/ 885214 w 1679575"/>
                <a:gd name="T17" fmla="*/ 1039044 h 2125662"/>
                <a:gd name="T18" fmla="*/ 917083 w 1679575"/>
                <a:gd name="T19" fmla="*/ 999799 h 2125662"/>
                <a:gd name="T20" fmla="*/ 1048543 w 1679575"/>
                <a:gd name="T21" fmla="*/ 927280 h 2125662"/>
                <a:gd name="T22" fmla="*/ 1168905 w 1679575"/>
                <a:gd name="T23" fmla="*/ 933822 h 2125662"/>
                <a:gd name="T24" fmla="*/ 1257397 w 1679575"/>
                <a:gd name="T25" fmla="*/ 1021128 h 2125662"/>
                <a:gd name="T26" fmla="*/ 1333655 w 1679575"/>
                <a:gd name="T27" fmla="*/ 1118957 h 2125662"/>
                <a:gd name="T28" fmla="*/ 1397392 w 1679575"/>
                <a:gd name="T29" fmla="*/ 1227592 h 2125662"/>
                <a:gd name="T30" fmla="*/ 1446903 w 1679575"/>
                <a:gd name="T31" fmla="*/ 1349025 h 2125662"/>
                <a:gd name="T32" fmla="*/ 1482186 w 1679575"/>
                <a:gd name="T33" fmla="*/ 1483540 h 2125662"/>
                <a:gd name="T34" fmla="*/ 1501820 w 1679575"/>
                <a:gd name="T35" fmla="*/ 1632274 h 2125662"/>
                <a:gd name="T36" fmla="*/ 1439790 w 1679575"/>
                <a:gd name="T37" fmla="*/ 1742331 h 2125662"/>
                <a:gd name="T38" fmla="*/ 1242601 w 1679575"/>
                <a:gd name="T39" fmla="*/ 1826794 h 2125662"/>
                <a:gd name="T40" fmla="*/ 1035738 w 1679575"/>
                <a:gd name="T41" fmla="*/ 1881112 h 2125662"/>
                <a:gd name="T42" fmla="*/ 822331 w 1679575"/>
                <a:gd name="T43" fmla="*/ 1904432 h 2125662"/>
                <a:gd name="T44" fmla="*/ 596403 w 1679575"/>
                <a:gd name="T45" fmla="*/ 1894194 h 2125662"/>
                <a:gd name="T46" fmla="*/ 373036 w 1679575"/>
                <a:gd name="T47" fmla="*/ 1847838 h 2125662"/>
                <a:gd name="T48" fmla="*/ 159344 w 1679575"/>
                <a:gd name="T49" fmla="*/ 1766788 h 2125662"/>
                <a:gd name="T50" fmla="*/ 0 w 1679575"/>
                <a:gd name="T51" fmla="*/ 1676354 h 2125662"/>
                <a:gd name="T52" fmla="*/ 15365 w 1679575"/>
                <a:gd name="T53" fmla="*/ 1518519 h 2125662"/>
                <a:gd name="T54" fmla="*/ 47234 w 1679575"/>
                <a:gd name="T55" fmla="*/ 1376611 h 2125662"/>
                <a:gd name="T56" fmla="*/ 94468 w 1679575"/>
                <a:gd name="T57" fmla="*/ 1249206 h 2125662"/>
                <a:gd name="T58" fmla="*/ 155930 w 1679575"/>
                <a:gd name="T59" fmla="*/ 1135735 h 2125662"/>
                <a:gd name="T60" fmla="*/ 230765 w 1679575"/>
                <a:gd name="T61" fmla="*/ 1035348 h 2125662"/>
                <a:gd name="T62" fmla="*/ 317835 w 1679575"/>
                <a:gd name="T63" fmla="*/ 946334 h 2125662"/>
                <a:gd name="T64" fmla="*/ 427669 w 1679575"/>
                <a:gd name="T65" fmla="*/ 860449 h 2125662"/>
                <a:gd name="T66" fmla="*/ 831848 w 1679575"/>
                <a:gd name="T67" fmla="*/ 5125 h 2125662"/>
                <a:gd name="T68" fmla="*/ 927152 w 1679575"/>
                <a:gd name="T69" fmla="*/ 31035 h 2125662"/>
                <a:gd name="T70" fmla="*/ 1013353 w 1679575"/>
                <a:gd name="T71" fmla="*/ 76590 h 2125662"/>
                <a:gd name="T72" fmla="*/ 1087035 w 1679575"/>
                <a:gd name="T73" fmla="*/ 138945 h 2125662"/>
                <a:gd name="T74" fmla="*/ 1145356 w 1679575"/>
                <a:gd name="T75" fmla="*/ 215250 h 2125662"/>
                <a:gd name="T76" fmla="*/ 1186607 w 1679575"/>
                <a:gd name="T77" fmla="*/ 303514 h 2125662"/>
                <a:gd name="T78" fmla="*/ 1207944 w 1679575"/>
                <a:gd name="T79" fmla="*/ 401174 h 2125662"/>
                <a:gd name="T80" fmla="*/ 1205383 w 1679575"/>
                <a:gd name="T81" fmla="*/ 513924 h 2125662"/>
                <a:gd name="T82" fmla="*/ 1172382 w 1679575"/>
                <a:gd name="T83" fmla="*/ 626673 h 2125662"/>
                <a:gd name="T84" fmla="*/ 1112924 w 1679575"/>
                <a:gd name="T85" fmla="*/ 725187 h 2125662"/>
                <a:gd name="T86" fmla="*/ 1030706 w 1679575"/>
                <a:gd name="T87" fmla="*/ 804625 h 2125662"/>
                <a:gd name="T88" fmla="*/ 915204 w 1679575"/>
                <a:gd name="T89" fmla="*/ 867264 h 2125662"/>
                <a:gd name="T90" fmla="*/ 837253 w 1679575"/>
                <a:gd name="T91" fmla="*/ 887764 h 2125662"/>
                <a:gd name="T92" fmla="*/ 753044 w 1679575"/>
                <a:gd name="T93" fmla="*/ 893458 h 2125662"/>
                <a:gd name="T94" fmla="*/ 658879 w 1679575"/>
                <a:gd name="T95" fmla="*/ 881215 h 2125662"/>
                <a:gd name="T96" fmla="*/ 572394 w 1679575"/>
                <a:gd name="T97" fmla="*/ 850180 h 2125662"/>
                <a:gd name="T98" fmla="*/ 494728 w 1679575"/>
                <a:gd name="T99" fmla="*/ 802917 h 2125662"/>
                <a:gd name="T100" fmla="*/ 424459 w 1679575"/>
                <a:gd name="T101" fmla="*/ 736576 h 2125662"/>
                <a:gd name="T102" fmla="*/ 366992 w 1679575"/>
                <a:gd name="T103" fmla="*/ 651159 h 2125662"/>
                <a:gd name="T104" fmla="*/ 330578 w 1679575"/>
                <a:gd name="T105" fmla="*/ 553500 h 2125662"/>
                <a:gd name="T106" fmla="*/ 317206 w 1679575"/>
                <a:gd name="T107" fmla="*/ 446729 h 2125662"/>
                <a:gd name="T108" fmla="*/ 328586 w 1679575"/>
                <a:gd name="T109" fmla="*/ 345653 h 2125662"/>
                <a:gd name="T110" fmla="*/ 361587 w 1679575"/>
                <a:gd name="T111" fmla="*/ 253403 h 2125662"/>
                <a:gd name="T112" fmla="*/ 412795 w 1679575"/>
                <a:gd name="T113" fmla="*/ 171118 h 2125662"/>
                <a:gd name="T114" fmla="*/ 479934 w 1679575"/>
                <a:gd name="T115" fmla="*/ 101931 h 2125662"/>
                <a:gd name="T116" fmla="*/ 560729 w 1679575"/>
                <a:gd name="T117" fmla="*/ 48972 h 2125662"/>
                <a:gd name="T118" fmla="*/ 652620 w 1679575"/>
                <a:gd name="T119" fmla="*/ 13952 h 2125662"/>
                <a:gd name="T120" fmla="*/ 752191 w 1679575"/>
                <a:gd name="T121" fmla="*/ 0 h 212566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679575" h="2125662">
                  <a:moveTo>
                    <a:pt x="481421" y="957262"/>
                  </a:moveTo>
                  <a:lnTo>
                    <a:pt x="484914" y="961070"/>
                  </a:lnTo>
                  <a:lnTo>
                    <a:pt x="490948" y="968686"/>
                  </a:lnTo>
                  <a:lnTo>
                    <a:pt x="497299" y="975667"/>
                  </a:lnTo>
                  <a:lnTo>
                    <a:pt x="510319" y="990264"/>
                  </a:lnTo>
                  <a:lnTo>
                    <a:pt x="523657" y="1003909"/>
                  </a:lnTo>
                  <a:lnTo>
                    <a:pt x="537947" y="1017237"/>
                  </a:lnTo>
                  <a:lnTo>
                    <a:pt x="552237" y="1029613"/>
                  </a:lnTo>
                  <a:lnTo>
                    <a:pt x="567480" y="1041671"/>
                  </a:lnTo>
                  <a:lnTo>
                    <a:pt x="583040" y="1053095"/>
                  </a:lnTo>
                  <a:lnTo>
                    <a:pt x="598601" y="1063884"/>
                  </a:lnTo>
                  <a:lnTo>
                    <a:pt x="615114" y="1074039"/>
                  </a:lnTo>
                  <a:lnTo>
                    <a:pt x="631627" y="1083558"/>
                  </a:lnTo>
                  <a:lnTo>
                    <a:pt x="649093" y="1092126"/>
                  </a:lnTo>
                  <a:lnTo>
                    <a:pt x="666241" y="1100377"/>
                  </a:lnTo>
                  <a:lnTo>
                    <a:pt x="684025" y="1107993"/>
                  </a:lnTo>
                  <a:lnTo>
                    <a:pt x="701808" y="1114657"/>
                  </a:lnTo>
                  <a:lnTo>
                    <a:pt x="720226" y="1120686"/>
                  </a:lnTo>
                  <a:lnTo>
                    <a:pt x="738645" y="1125763"/>
                  </a:lnTo>
                  <a:lnTo>
                    <a:pt x="734517" y="1130840"/>
                  </a:lnTo>
                  <a:lnTo>
                    <a:pt x="730706" y="1135283"/>
                  </a:lnTo>
                  <a:lnTo>
                    <a:pt x="727213" y="1140043"/>
                  </a:lnTo>
                  <a:lnTo>
                    <a:pt x="723402" y="1145437"/>
                  </a:lnTo>
                  <a:lnTo>
                    <a:pt x="720544" y="1150515"/>
                  </a:lnTo>
                  <a:lnTo>
                    <a:pt x="717368" y="1155909"/>
                  </a:lnTo>
                  <a:lnTo>
                    <a:pt x="714510" y="1161304"/>
                  </a:lnTo>
                  <a:lnTo>
                    <a:pt x="711970" y="1167016"/>
                  </a:lnTo>
                  <a:lnTo>
                    <a:pt x="710064" y="1172410"/>
                  </a:lnTo>
                  <a:lnTo>
                    <a:pt x="708159" y="1178439"/>
                  </a:lnTo>
                  <a:lnTo>
                    <a:pt x="706254" y="1184151"/>
                  </a:lnTo>
                  <a:lnTo>
                    <a:pt x="704983" y="1190498"/>
                  </a:lnTo>
                  <a:lnTo>
                    <a:pt x="704031" y="1196210"/>
                  </a:lnTo>
                  <a:lnTo>
                    <a:pt x="702761" y="1202556"/>
                  </a:lnTo>
                  <a:lnTo>
                    <a:pt x="702443" y="1208903"/>
                  </a:lnTo>
                  <a:lnTo>
                    <a:pt x="702125" y="1215249"/>
                  </a:lnTo>
                  <a:lnTo>
                    <a:pt x="702443" y="1222548"/>
                  </a:lnTo>
                  <a:lnTo>
                    <a:pt x="703078" y="1229529"/>
                  </a:lnTo>
                  <a:lnTo>
                    <a:pt x="704348" y="1236510"/>
                  </a:lnTo>
                  <a:lnTo>
                    <a:pt x="705619" y="1243174"/>
                  </a:lnTo>
                  <a:lnTo>
                    <a:pt x="707206" y="1249838"/>
                  </a:lnTo>
                  <a:lnTo>
                    <a:pt x="709112" y="1256819"/>
                  </a:lnTo>
                  <a:lnTo>
                    <a:pt x="711652" y="1263166"/>
                  </a:lnTo>
                  <a:lnTo>
                    <a:pt x="714193" y="1269512"/>
                  </a:lnTo>
                  <a:lnTo>
                    <a:pt x="717686" y="1275542"/>
                  </a:lnTo>
                  <a:lnTo>
                    <a:pt x="720861" y="1281571"/>
                  </a:lnTo>
                  <a:lnTo>
                    <a:pt x="724355" y="1287283"/>
                  </a:lnTo>
                  <a:lnTo>
                    <a:pt x="728483" y="1292995"/>
                  </a:lnTo>
                  <a:lnTo>
                    <a:pt x="732611" y="1298389"/>
                  </a:lnTo>
                  <a:lnTo>
                    <a:pt x="737057" y="1303784"/>
                  </a:lnTo>
                  <a:lnTo>
                    <a:pt x="742138" y="1308861"/>
                  </a:lnTo>
                  <a:lnTo>
                    <a:pt x="746901" y="1313304"/>
                  </a:lnTo>
                  <a:lnTo>
                    <a:pt x="672275" y="1874339"/>
                  </a:lnTo>
                  <a:lnTo>
                    <a:pt x="854237" y="2050773"/>
                  </a:lnTo>
                  <a:lnTo>
                    <a:pt x="1030800" y="1874339"/>
                  </a:lnTo>
                  <a:lnTo>
                    <a:pt x="956173" y="1313304"/>
                  </a:lnTo>
                  <a:lnTo>
                    <a:pt x="961572" y="1308544"/>
                  </a:lnTo>
                  <a:lnTo>
                    <a:pt x="966018" y="1303466"/>
                  </a:lnTo>
                  <a:lnTo>
                    <a:pt x="970781" y="1298072"/>
                  </a:lnTo>
                  <a:lnTo>
                    <a:pt x="974910" y="1292995"/>
                  </a:lnTo>
                  <a:lnTo>
                    <a:pt x="978720" y="1286965"/>
                  </a:lnTo>
                  <a:lnTo>
                    <a:pt x="982531" y="1281571"/>
                  </a:lnTo>
                  <a:lnTo>
                    <a:pt x="986024" y="1275224"/>
                  </a:lnTo>
                  <a:lnTo>
                    <a:pt x="988882" y="1269195"/>
                  </a:lnTo>
                  <a:lnTo>
                    <a:pt x="991423" y="1262849"/>
                  </a:lnTo>
                  <a:lnTo>
                    <a:pt x="994281" y="1256502"/>
                  </a:lnTo>
                  <a:lnTo>
                    <a:pt x="996186" y="1249838"/>
                  </a:lnTo>
                  <a:lnTo>
                    <a:pt x="997774" y="1243174"/>
                  </a:lnTo>
                  <a:lnTo>
                    <a:pt x="999044" y="1236510"/>
                  </a:lnTo>
                  <a:lnTo>
                    <a:pt x="999997" y="1229212"/>
                  </a:lnTo>
                  <a:lnTo>
                    <a:pt x="1000632" y="1222548"/>
                  </a:lnTo>
                  <a:lnTo>
                    <a:pt x="1000632" y="1215249"/>
                  </a:lnTo>
                  <a:lnTo>
                    <a:pt x="1000632" y="1208903"/>
                  </a:lnTo>
                  <a:lnTo>
                    <a:pt x="1000314" y="1203191"/>
                  </a:lnTo>
                  <a:lnTo>
                    <a:pt x="999679" y="1197479"/>
                  </a:lnTo>
                  <a:lnTo>
                    <a:pt x="998727" y="1191767"/>
                  </a:lnTo>
                  <a:lnTo>
                    <a:pt x="997456" y="1186055"/>
                  </a:lnTo>
                  <a:lnTo>
                    <a:pt x="996186" y="1180661"/>
                  </a:lnTo>
                  <a:lnTo>
                    <a:pt x="994598" y="1175266"/>
                  </a:lnTo>
                  <a:lnTo>
                    <a:pt x="992375" y="1169872"/>
                  </a:lnTo>
                  <a:lnTo>
                    <a:pt x="990152" y="1164794"/>
                  </a:lnTo>
                  <a:lnTo>
                    <a:pt x="987929" y="1159400"/>
                  </a:lnTo>
                  <a:lnTo>
                    <a:pt x="985389" y="1154640"/>
                  </a:lnTo>
                  <a:lnTo>
                    <a:pt x="982849" y="1149563"/>
                  </a:lnTo>
                  <a:lnTo>
                    <a:pt x="979355" y="1144803"/>
                  </a:lnTo>
                  <a:lnTo>
                    <a:pt x="976497" y="1139725"/>
                  </a:lnTo>
                  <a:lnTo>
                    <a:pt x="973004" y="1135283"/>
                  </a:lnTo>
                  <a:lnTo>
                    <a:pt x="969829" y="1130840"/>
                  </a:lnTo>
                  <a:lnTo>
                    <a:pt x="987612" y="1126398"/>
                  </a:lnTo>
                  <a:lnTo>
                    <a:pt x="1005713" y="1121320"/>
                  </a:lnTo>
                  <a:lnTo>
                    <a:pt x="1023496" y="1115609"/>
                  </a:lnTo>
                  <a:lnTo>
                    <a:pt x="1041280" y="1109262"/>
                  </a:lnTo>
                  <a:lnTo>
                    <a:pt x="1058428" y="1101963"/>
                  </a:lnTo>
                  <a:lnTo>
                    <a:pt x="1075576" y="1094665"/>
                  </a:lnTo>
                  <a:lnTo>
                    <a:pt x="1092089" y="1086097"/>
                  </a:lnTo>
                  <a:lnTo>
                    <a:pt x="1108602" y="1076895"/>
                  </a:lnTo>
                  <a:lnTo>
                    <a:pt x="1124480" y="1067375"/>
                  </a:lnTo>
                  <a:lnTo>
                    <a:pt x="1140041" y="1056903"/>
                  </a:lnTo>
                  <a:lnTo>
                    <a:pt x="1155601" y="1046114"/>
                  </a:lnTo>
                  <a:lnTo>
                    <a:pt x="1170209" y="1034690"/>
                  </a:lnTo>
                  <a:lnTo>
                    <a:pt x="1184817" y="1022632"/>
                  </a:lnTo>
                  <a:lnTo>
                    <a:pt x="1198472" y="1009938"/>
                  </a:lnTo>
                  <a:lnTo>
                    <a:pt x="1211809" y="996928"/>
                  </a:lnTo>
                  <a:lnTo>
                    <a:pt x="1225147" y="983283"/>
                  </a:lnTo>
                  <a:lnTo>
                    <a:pt x="1228640" y="979792"/>
                  </a:lnTo>
                  <a:lnTo>
                    <a:pt x="1232451" y="982966"/>
                  </a:lnTo>
                  <a:lnTo>
                    <a:pt x="1257220" y="1002005"/>
                  </a:lnTo>
                  <a:lnTo>
                    <a:pt x="1281037" y="1021680"/>
                  </a:lnTo>
                  <a:lnTo>
                    <a:pt x="1304537" y="1041989"/>
                  </a:lnTo>
                  <a:lnTo>
                    <a:pt x="1316604" y="1052143"/>
                  </a:lnTo>
                  <a:lnTo>
                    <a:pt x="1327719" y="1062615"/>
                  </a:lnTo>
                  <a:lnTo>
                    <a:pt x="1338833" y="1073404"/>
                  </a:lnTo>
                  <a:lnTo>
                    <a:pt x="1349948" y="1084193"/>
                  </a:lnTo>
                  <a:lnTo>
                    <a:pt x="1361062" y="1094982"/>
                  </a:lnTo>
                  <a:lnTo>
                    <a:pt x="1371860" y="1105771"/>
                  </a:lnTo>
                  <a:lnTo>
                    <a:pt x="1382339" y="1116561"/>
                  </a:lnTo>
                  <a:lnTo>
                    <a:pt x="1392818" y="1127984"/>
                  </a:lnTo>
                  <a:lnTo>
                    <a:pt x="1403298" y="1139408"/>
                  </a:lnTo>
                  <a:lnTo>
                    <a:pt x="1413460" y="1150832"/>
                  </a:lnTo>
                  <a:lnTo>
                    <a:pt x="1423304" y="1162573"/>
                  </a:lnTo>
                  <a:lnTo>
                    <a:pt x="1433149" y="1174314"/>
                  </a:lnTo>
                  <a:lnTo>
                    <a:pt x="1442675" y="1186373"/>
                  </a:lnTo>
                  <a:lnTo>
                    <a:pt x="1452202" y="1198748"/>
                  </a:lnTo>
                  <a:lnTo>
                    <a:pt x="1461411" y="1210807"/>
                  </a:lnTo>
                  <a:lnTo>
                    <a:pt x="1470621" y="1223183"/>
                  </a:lnTo>
                  <a:lnTo>
                    <a:pt x="1479830" y="1235876"/>
                  </a:lnTo>
                  <a:lnTo>
                    <a:pt x="1488404" y="1248569"/>
                  </a:lnTo>
                  <a:lnTo>
                    <a:pt x="1496978" y="1261262"/>
                  </a:lnTo>
                  <a:lnTo>
                    <a:pt x="1505552" y="1274272"/>
                  </a:lnTo>
                  <a:lnTo>
                    <a:pt x="1513809" y="1287600"/>
                  </a:lnTo>
                  <a:lnTo>
                    <a:pt x="1521748" y="1300611"/>
                  </a:lnTo>
                  <a:lnTo>
                    <a:pt x="1529687" y="1314573"/>
                  </a:lnTo>
                  <a:lnTo>
                    <a:pt x="1537308" y="1328218"/>
                  </a:lnTo>
                  <a:lnTo>
                    <a:pt x="1544930" y="1341863"/>
                  </a:lnTo>
                  <a:lnTo>
                    <a:pt x="1552234" y="1355826"/>
                  </a:lnTo>
                  <a:lnTo>
                    <a:pt x="1559537" y="1369788"/>
                  </a:lnTo>
                  <a:lnTo>
                    <a:pt x="1566206" y="1384385"/>
                  </a:lnTo>
                  <a:lnTo>
                    <a:pt x="1573193" y="1398982"/>
                  </a:lnTo>
                  <a:lnTo>
                    <a:pt x="1579544" y="1413579"/>
                  </a:lnTo>
                  <a:lnTo>
                    <a:pt x="1586213" y="1428176"/>
                  </a:lnTo>
                  <a:lnTo>
                    <a:pt x="1592246" y="1443725"/>
                  </a:lnTo>
                  <a:lnTo>
                    <a:pt x="1598280" y="1458640"/>
                  </a:lnTo>
                  <a:lnTo>
                    <a:pt x="1603996" y="1473871"/>
                  </a:lnTo>
                  <a:lnTo>
                    <a:pt x="1609712" y="1489738"/>
                  </a:lnTo>
                  <a:lnTo>
                    <a:pt x="1614793" y="1505287"/>
                  </a:lnTo>
                  <a:lnTo>
                    <a:pt x="1620191" y="1521153"/>
                  </a:lnTo>
                  <a:lnTo>
                    <a:pt x="1624955" y="1537337"/>
                  </a:lnTo>
                  <a:lnTo>
                    <a:pt x="1630036" y="1553521"/>
                  </a:lnTo>
                  <a:lnTo>
                    <a:pt x="1634482" y="1570339"/>
                  </a:lnTo>
                  <a:lnTo>
                    <a:pt x="1638610" y="1586840"/>
                  </a:lnTo>
                  <a:lnTo>
                    <a:pt x="1643056" y="1603976"/>
                  </a:lnTo>
                  <a:lnTo>
                    <a:pt x="1646867" y="1620794"/>
                  </a:lnTo>
                  <a:lnTo>
                    <a:pt x="1650677" y="1637930"/>
                  </a:lnTo>
                  <a:lnTo>
                    <a:pt x="1654170" y="1655383"/>
                  </a:lnTo>
                  <a:lnTo>
                    <a:pt x="1657664" y="1673153"/>
                  </a:lnTo>
                  <a:lnTo>
                    <a:pt x="1660522" y="1690923"/>
                  </a:lnTo>
                  <a:lnTo>
                    <a:pt x="1663697" y="1709011"/>
                  </a:lnTo>
                  <a:lnTo>
                    <a:pt x="1666238" y="1727099"/>
                  </a:lnTo>
                  <a:lnTo>
                    <a:pt x="1668461" y="1745821"/>
                  </a:lnTo>
                  <a:lnTo>
                    <a:pt x="1670684" y="1764226"/>
                  </a:lnTo>
                  <a:lnTo>
                    <a:pt x="1672589" y="1783266"/>
                  </a:lnTo>
                  <a:lnTo>
                    <a:pt x="1674177" y="1802305"/>
                  </a:lnTo>
                  <a:lnTo>
                    <a:pt x="1676082" y="1821345"/>
                  </a:lnTo>
                  <a:lnTo>
                    <a:pt x="1677352" y="1841019"/>
                  </a:lnTo>
                  <a:lnTo>
                    <a:pt x="1678305" y="1860694"/>
                  </a:lnTo>
                  <a:lnTo>
                    <a:pt x="1679258" y="1880368"/>
                  </a:lnTo>
                  <a:lnTo>
                    <a:pt x="1679575" y="1900677"/>
                  </a:lnTo>
                  <a:lnTo>
                    <a:pt x="1679575" y="1903850"/>
                  </a:lnTo>
                  <a:lnTo>
                    <a:pt x="1677035" y="1905437"/>
                  </a:lnTo>
                  <a:lnTo>
                    <a:pt x="1653853" y="1918765"/>
                  </a:lnTo>
                  <a:lnTo>
                    <a:pt x="1630353" y="1931775"/>
                  </a:lnTo>
                  <a:lnTo>
                    <a:pt x="1606854" y="1944151"/>
                  </a:lnTo>
                  <a:lnTo>
                    <a:pt x="1583037" y="1956209"/>
                  </a:lnTo>
                  <a:lnTo>
                    <a:pt x="1558902" y="1967950"/>
                  </a:lnTo>
                  <a:lnTo>
                    <a:pt x="1534768" y="1979374"/>
                  </a:lnTo>
                  <a:lnTo>
                    <a:pt x="1510316" y="1990163"/>
                  </a:lnTo>
                  <a:lnTo>
                    <a:pt x="1485864" y="2000635"/>
                  </a:lnTo>
                  <a:lnTo>
                    <a:pt x="1461411" y="2010790"/>
                  </a:lnTo>
                  <a:lnTo>
                    <a:pt x="1436642" y="2020627"/>
                  </a:lnTo>
                  <a:lnTo>
                    <a:pt x="1411872" y="2029512"/>
                  </a:lnTo>
                  <a:lnTo>
                    <a:pt x="1386785" y="2038397"/>
                  </a:lnTo>
                  <a:lnTo>
                    <a:pt x="1361380" y="2046965"/>
                  </a:lnTo>
                  <a:lnTo>
                    <a:pt x="1335975" y="2054581"/>
                  </a:lnTo>
                  <a:lnTo>
                    <a:pt x="1310570" y="2062514"/>
                  </a:lnTo>
                  <a:lnTo>
                    <a:pt x="1285166" y="2069495"/>
                  </a:lnTo>
                  <a:lnTo>
                    <a:pt x="1259443" y="2076159"/>
                  </a:lnTo>
                  <a:lnTo>
                    <a:pt x="1233403" y="2082506"/>
                  </a:lnTo>
                  <a:lnTo>
                    <a:pt x="1207681" y="2088535"/>
                  </a:lnTo>
                  <a:lnTo>
                    <a:pt x="1181959" y="2093929"/>
                  </a:lnTo>
                  <a:lnTo>
                    <a:pt x="1155919" y="2099007"/>
                  </a:lnTo>
                  <a:lnTo>
                    <a:pt x="1129561" y="2103767"/>
                  </a:lnTo>
                  <a:lnTo>
                    <a:pt x="1103204" y="2107892"/>
                  </a:lnTo>
                  <a:lnTo>
                    <a:pt x="1077164" y="2111382"/>
                  </a:lnTo>
                  <a:lnTo>
                    <a:pt x="1050806" y="2114873"/>
                  </a:lnTo>
                  <a:lnTo>
                    <a:pt x="1024131" y="2117729"/>
                  </a:lnTo>
                  <a:lnTo>
                    <a:pt x="997774" y="2119950"/>
                  </a:lnTo>
                  <a:lnTo>
                    <a:pt x="971099" y="2121854"/>
                  </a:lnTo>
                  <a:lnTo>
                    <a:pt x="944424" y="2123441"/>
                  </a:lnTo>
                  <a:lnTo>
                    <a:pt x="917749" y="2125028"/>
                  </a:lnTo>
                  <a:lnTo>
                    <a:pt x="891074" y="2125662"/>
                  </a:lnTo>
                  <a:lnTo>
                    <a:pt x="864399" y="2125662"/>
                  </a:lnTo>
                  <a:lnTo>
                    <a:pt x="835818" y="2125662"/>
                  </a:lnTo>
                  <a:lnTo>
                    <a:pt x="807238" y="2124710"/>
                  </a:lnTo>
                  <a:lnTo>
                    <a:pt x="778657" y="2123124"/>
                  </a:lnTo>
                  <a:lnTo>
                    <a:pt x="750395" y="2121537"/>
                  </a:lnTo>
                  <a:lnTo>
                    <a:pt x="722132" y="2119316"/>
                  </a:lnTo>
                  <a:lnTo>
                    <a:pt x="693869" y="2116777"/>
                  </a:lnTo>
                  <a:lnTo>
                    <a:pt x="665606" y="2113604"/>
                  </a:lnTo>
                  <a:lnTo>
                    <a:pt x="637661" y="2109478"/>
                  </a:lnTo>
                  <a:lnTo>
                    <a:pt x="609398" y="2105353"/>
                  </a:lnTo>
                  <a:lnTo>
                    <a:pt x="581453" y="2100593"/>
                  </a:lnTo>
                  <a:lnTo>
                    <a:pt x="553825" y="2095199"/>
                  </a:lnTo>
                  <a:lnTo>
                    <a:pt x="525880" y="2089487"/>
                  </a:lnTo>
                  <a:lnTo>
                    <a:pt x="498252" y="2083458"/>
                  </a:lnTo>
                  <a:lnTo>
                    <a:pt x="470624" y="2076476"/>
                  </a:lnTo>
                  <a:lnTo>
                    <a:pt x="443314" y="2069495"/>
                  </a:lnTo>
                  <a:lnTo>
                    <a:pt x="416321" y="2061879"/>
                  </a:lnTo>
                  <a:lnTo>
                    <a:pt x="389011" y="2053629"/>
                  </a:lnTo>
                  <a:lnTo>
                    <a:pt x="362019" y="2045378"/>
                  </a:lnTo>
                  <a:lnTo>
                    <a:pt x="335343" y="2036176"/>
                  </a:lnTo>
                  <a:lnTo>
                    <a:pt x="308668" y="2026656"/>
                  </a:lnTo>
                  <a:lnTo>
                    <a:pt x="282311" y="2016502"/>
                  </a:lnTo>
                  <a:lnTo>
                    <a:pt x="255953" y="2006030"/>
                  </a:lnTo>
                  <a:lnTo>
                    <a:pt x="229913" y="1994923"/>
                  </a:lnTo>
                  <a:lnTo>
                    <a:pt x="203556" y="1983499"/>
                  </a:lnTo>
                  <a:lnTo>
                    <a:pt x="177833" y="1971441"/>
                  </a:lnTo>
                  <a:lnTo>
                    <a:pt x="152429" y="1959065"/>
                  </a:lnTo>
                  <a:lnTo>
                    <a:pt x="127024" y="1946372"/>
                  </a:lnTo>
                  <a:lnTo>
                    <a:pt x="101619" y="1933044"/>
                  </a:lnTo>
                  <a:lnTo>
                    <a:pt x="76532" y="1919399"/>
                  </a:lnTo>
                  <a:lnTo>
                    <a:pt x="51762" y="1905437"/>
                  </a:lnTo>
                  <a:lnTo>
                    <a:pt x="27310" y="1890523"/>
                  </a:lnTo>
                  <a:lnTo>
                    <a:pt x="2858" y="1875291"/>
                  </a:lnTo>
                  <a:lnTo>
                    <a:pt x="0" y="1888301"/>
                  </a:lnTo>
                  <a:lnTo>
                    <a:pt x="0" y="1870531"/>
                  </a:lnTo>
                  <a:lnTo>
                    <a:pt x="952" y="1850222"/>
                  </a:lnTo>
                  <a:lnTo>
                    <a:pt x="2223" y="1829913"/>
                  </a:lnTo>
                  <a:lnTo>
                    <a:pt x="3493" y="1809604"/>
                  </a:lnTo>
                  <a:lnTo>
                    <a:pt x="5398" y="1790247"/>
                  </a:lnTo>
                  <a:lnTo>
                    <a:pt x="6986" y="1770573"/>
                  </a:lnTo>
                  <a:lnTo>
                    <a:pt x="9209" y="1750898"/>
                  </a:lnTo>
                  <a:lnTo>
                    <a:pt x="11749" y="1732176"/>
                  </a:lnTo>
                  <a:lnTo>
                    <a:pt x="14290" y="1713136"/>
                  </a:lnTo>
                  <a:lnTo>
                    <a:pt x="17148" y="1694414"/>
                  </a:lnTo>
                  <a:lnTo>
                    <a:pt x="20006" y="1676009"/>
                  </a:lnTo>
                  <a:lnTo>
                    <a:pt x="23499" y="1657604"/>
                  </a:lnTo>
                  <a:lnTo>
                    <a:pt x="26992" y="1639834"/>
                  </a:lnTo>
                  <a:lnTo>
                    <a:pt x="30486" y="1621746"/>
                  </a:lnTo>
                  <a:lnTo>
                    <a:pt x="34931" y="1604293"/>
                  </a:lnTo>
                  <a:lnTo>
                    <a:pt x="38742" y="1586840"/>
                  </a:lnTo>
                  <a:lnTo>
                    <a:pt x="43188" y="1569704"/>
                  </a:lnTo>
                  <a:lnTo>
                    <a:pt x="47951" y="1552569"/>
                  </a:lnTo>
                  <a:lnTo>
                    <a:pt x="52715" y="1536068"/>
                  </a:lnTo>
                  <a:lnTo>
                    <a:pt x="57796" y="1519249"/>
                  </a:lnTo>
                  <a:lnTo>
                    <a:pt x="62877" y="1503066"/>
                  </a:lnTo>
                  <a:lnTo>
                    <a:pt x="68593" y="1486564"/>
                  </a:lnTo>
                  <a:lnTo>
                    <a:pt x="73991" y="1470698"/>
                  </a:lnTo>
                  <a:lnTo>
                    <a:pt x="80025" y="1455149"/>
                  </a:lnTo>
                  <a:lnTo>
                    <a:pt x="86059" y="1439283"/>
                  </a:lnTo>
                  <a:lnTo>
                    <a:pt x="92410" y="1424051"/>
                  </a:lnTo>
                  <a:lnTo>
                    <a:pt x="98761" y="1409137"/>
                  </a:lnTo>
                  <a:lnTo>
                    <a:pt x="105430" y="1393905"/>
                  </a:lnTo>
                  <a:lnTo>
                    <a:pt x="112098" y="1378990"/>
                  </a:lnTo>
                  <a:lnTo>
                    <a:pt x="119402" y="1364393"/>
                  </a:lnTo>
                  <a:lnTo>
                    <a:pt x="126706" y="1350114"/>
                  </a:lnTo>
                  <a:lnTo>
                    <a:pt x="134010" y="1335834"/>
                  </a:lnTo>
                  <a:lnTo>
                    <a:pt x="141632" y="1321871"/>
                  </a:lnTo>
                  <a:lnTo>
                    <a:pt x="149571" y="1307909"/>
                  </a:lnTo>
                  <a:lnTo>
                    <a:pt x="157510" y="1294264"/>
                  </a:lnTo>
                  <a:lnTo>
                    <a:pt x="165766" y="1280936"/>
                  </a:lnTo>
                  <a:lnTo>
                    <a:pt x="174023" y="1267291"/>
                  </a:lnTo>
                  <a:lnTo>
                    <a:pt x="182597" y="1253963"/>
                  </a:lnTo>
                  <a:lnTo>
                    <a:pt x="191171" y="1241270"/>
                  </a:lnTo>
                  <a:lnTo>
                    <a:pt x="200380" y="1228260"/>
                  </a:lnTo>
                  <a:lnTo>
                    <a:pt x="209589" y="1215884"/>
                  </a:lnTo>
                  <a:lnTo>
                    <a:pt x="218799" y="1203191"/>
                  </a:lnTo>
                  <a:lnTo>
                    <a:pt x="228008" y="1191133"/>
                  </a:lnTo>
                  <a:lnTo>
                    <a:pt x="237852" y="1178757"/>
                  </a:lnTo>
                  <a:lnTo>
                    <a:pt x="247697" y="1167016"/>
                  </a:lnTo>
                  <a:lnTo>
                    <a:pt x="257541" y="1155275"/>
                  </a:lnTo>
                  <a:lnTo>
                    <a:pt x="267703" y="1143533"/>
                  </a:lnTo>
                  <a:lnTo>
                    <a:pt x="278182" y="1132110"/>
                  </a:lnTo>
                  <a:lnTo>
                    <a:pt x="288662" y="1120686"/>
                  </a:lnTo>
                  <a:lnTo>
                    <a:pt x="298824" y="1109579"/>
                  </a:lnTo>
                  <a:lnTo>
                    <a:pt x="309938" y="1098473"/>
                  </a:lnTo>
                  <a:lnTo>
                    <a:pt x="320735" y="1087684"/>
                  </a:lnTo>
                  <a:lnTo>
                    <a:pt x="331850" y="1076895"/>
                  </a:lnTo>
                  <a:lnTo>
                    <a:pt x="343282" y="1066423"/>
                  </a:lnTo>
                  <a:lnTo>
                    <a:pt x="354715" y="1055951"/>
                  </a:lnTo>
                  <a:lnTo>
                    <a:pt x="366147" y="1045797"/>
                  </a:lnTo>
                  <a:lnTo>
                    <a:pt x="377897" y="1035642"/>
                  </a:lnTo>
                  <a:lnTo>
                    <a:pt x="389964" y="1025805"/>
                  </a:lnTo>
                  <a:lnTo>
                    <a:pt x="401714" y="1015968"/>
                  </a:lnTo>
                  <a:lnTo>
                    <a:pt x="414099" y="1006448"/>
                  </a:lnTo>
                  <a:lnTo>
                    <a:pt x="426801" y="996928"/>
                  </a:lnTo>
                  <a:lnTo>
                    <a:pt x="439186" y="987408"/>
                  </a:lnTo>
                  <a:lnTo>
                    <a:pt x="451571" y="977888"/>
                  </a:lnTo>
                  <a:lnTo>
                    <a:pt x="477293" y="960118"/>
                  </a:lnTo>
                  <a:lnTo>
                    <a:pt x="481421" y="957262"/>
                  </a:lnTo>
                  <a:close/>
                  <a:moveTo>
                    <a:pt x="839471" y="0"/>
                  </a:moveTo>
                  <a:lnTo>
                    <a:pt x="852171" y="0"/>
                  </a:lnTo>
                  <a:lnTo>
                    <a:pt x="865506" y="0"/>
                  </a:lnTo>
                  <a:lnTo>
                    <a:pt x="878206" y="636"/>
                  </a:lnTo>
                  <a:lnTo>
                    <a:pt x="890906" y="1271"/>
                  </a:lnTo>
                  <a:lnTo>
                    <a:pt x="903288" y="2542"/>
                  </a:lnTo>
                  <a:lnTo>
                    <a:pt x="915988" y="3813"/>
                  </a:lnTo>
                  <a:lnTo>
                    <a:pt x="928371" y="5719"/>
                  </a:lnTo>
                  <a:lnTo>
                    <a:pt x="940436" y="7943"/>
                  </a:lnTo>
                  <a:lnTo>
                    <a:pt x="952818" y="10167"/>
                  </a:lnTo>
                  <a:lnTo>
                    <a:pt x="964883" y="12708"/>
                  </a:lnTo>
                  <a:lnTo>
                    <a:pt x="976631" y="15568"/>
                  </a:lnTo>
                  <a:lnTo>
                    <a:pt x="988696" y="19062"/>
                  </a:lnTo>
                  <a:lnTo>
                    <a:pt x="1000443" y="22239"/>
                  </a:lnTo>
                  <a:lnTo>
                    <a:pt x="1011873" y="26052"/>
                  </a:lnTo>
                  <a:lnTo>
                    <a:pt x="1023621" y="30182"/>
                  </a:lnTo>
                  <a:lnTo>
                    <a:pt x="1034733" y="34630"/>
                  </a:lnTo>
                  <a:lnTo>
                    <a:pt x="1046163" y="39395"/>
                  </a:lnTo>
                  <a:lnTo>
                    <a:pt x="1057276" y="44161"/>
                  </a:lnTo>
                  <a:lnTo>
                    <a:pt x="1068388" y="48926"/>
                  </a:lnTo>
                  <a:lnTo>
                    <a:pt x="1079183" y="54645"/>
                  </a:lnTo>
                  <a:lnTo>
                    <a:pt x="1089661" y="60046"/>
                  </a:lnTo>
                  <a:lnTo>
                    <a:pt x="1100456" y="66082"/>
                  </a:lnTo>
                  <a:lnTo>
                    <a:pt x="1110616" y="72119"/>
                  </a:lnTo>
                  <a:lnTo>
                    <a:pt x="1120776" y="78790"/>
                  </a:lnTo>
                  <a:lnTo>
                    <a:pt x="1130936" y="85462"/>
                  </a:lnTo>
                  <a:lnTo>
                    <a:pt x="1140461" y="92134"/>
                  </a:lnTo>
                  <a:lnTo>
                    <a:pt x="1150303" y="99123"/>
                  </a:lnTo>
                  <a:lnTo>
                    <a:pt x="1159828" y="106430"/>
                  </a:lnTo>
                  <a:lnTo>
                    <a:pt x="1169353" y="114055"/>
                  </a:lnTo>
                  <a:lnTo>
                    <a:pt x="1178561" y="121680"/>
                  </a:lnTo>
                  <a:lnTo>
                    <a:pt x="1187133" y="129623"/>
                  </a:lnTo>
                  <a:lnTo>
                    <a:pt x="1196023" y="137883"/>
                  </a:lnTo>
                  <a:lnTo>
                    <a:pt x="1204596" y="146143"/>
                  </a:lnTo>
                  <a:lnTo>
                    <a:pt x="1213168" y="155039"/>
                  </a:lnTo>
                  <a:lnTo>
                    <a:pt x="1221106" y="163299"/>
                  </a:lnTo>
                  <a:lnTo>
                    <a:pt x="1229043" y="172513"/>
                  </a:lnTo>
                  <a:lnTo>
                    <a:pt x="1236981" y="181726"/>
                  </a:lnTo>
                  <a:lnTo>
                    <a:pt x="1244283" y="190939"/>
                  </a:lnTo>
                  <a:lnTo>
                    <a:pt x="1251586" y="200153"/>
                  </a:lnTo>
                  <a:lnTo>
                    <a:pt x="1258888" y="210001"/>
                  </a:lnTo>
                  <a:lnTo>
                    <a:pt x="1265556" y="219850"/>
                  </a:lnTo>
                  <a:lnTo>
                    <a:pt x="1272223" y="230017"/>
                  </a:lnTo>
                  <a:lnTo>
                    <a:pt x="1278256" y="240183"/>
                  </a:lnTo>
                  <a:lnTo>
                    <a:pt x="1284606" y="250667"/>
                  </a:lnTo>
                  <a:lnTo>
                    <a:pt x="1290321" y="261151"/>
                  </a:lnTo>
                  <a:lnTo>
                    <a:pt x="1296353" y="271953"/>
                  </a:lnTo>
                  <a:lnTo>
                    <a:pt x="1301433" y="282755"/>
                  </a:lnTo>
                  <a:lnTo>
                    <a:pt x="1306831" y="293239"/>
                  </a:lnTo>
                  <a:lnTo>
                    <a:pt x="1311593" y="304359"/>
                  </a:lnTo>
                  <a:lnTo>
                    <a:pt x="1316356" y="315796"/>
                  </a:lnTo>
                  <a:lnTo>
                    <a:pt x="1320483" y="327234"/>
                  </a:lnTo>
                  <a:lnTo>
                    <a:pt x="1324293" y="338671"/>
                  </a:lnTo>
                  <a:lnTo>
                    <a:pt x="1328421" y="350426"/>
                  </a:lnTo>
                  <a:lnTo>
                    <a:pt x="1331913" y="362181"/>
                  </a:lnTo>
                  <a:lnTo>
                    <a:pt x="1335088" y="373936"/>
                  </a:lnTo>
                  <a:lnTo>
                    <a:pt x="1337946" y="386009"/>
                  </a:lnTo>
                  <a:lnTo>
                    <a:pt x="1340803" y="398081"/>
                  </a:lnTo>
                  <a:lnTo>
                    <a:pt x="1343026" y="410472"/>
                  </a:lnTo>
                  <a:lnTo>
                    <a:pt x="1344931" y="422862"/>
                  </a:lnTo>
                  <a:lnTo>
                    <a:pt x="1346518" y="435252"/>
                  </a:lnTo>
                  <a:lnTo>
                    <a:pt x="1348106" y="447643"/>
                  </a:lnTo>
                  <a:lnTo>
                    <a:pt x="1349058" y="460033"/>
                  </a:lnTo>
                  <a:lnTo>
                    <a:pt x="1350011" y="472741"/>
                  </a:lnTo>
                  <a:lnTo>
                    <a:pt x="1350646" y="485449"/>
                  </a:lnTo>
                  <a:lnTo>
                    <a:pt x="1350963" y="498475"/>
                  </a:lnTo>
                  <a:lnTo>
                    <a:pt x="1350646" y="513407"/>
                  </a:lnTo>
                  <a:lnTo>
                    <a:pt x="1349693" y="528975"/>
                  </a:lnTo>
                  <a:lnTo>
                    <a:pt x="1348423" y="543907"/>
                  </a:lnTo>
                  <a:lnTo>
                    <a:pt x="1347153" y="558521"/>
                  </a:lnTo>
                  <a:lnTo>
                    <a:pt x="1345248" y="573453"/>
                  </a:lnTo>
                  <a:lnTo>
                    <a:pt x="1342708" y="588067"/>
                  </a:lnTo>
                  <a:lnTo>
                    <a:pt x="1339851" y="602682"/>
                  </a:lnTo>
                  <a:lnTo>
                    <a:pt x="1336358" y="616660"/>
                  </a:lnTo>
                  <a:lnTo>
                    <a:pt x="1332866" y="631275"/>
                  </a:lnTo>
                  <a:lnTo>
                    <a:pt x="1328738" y="645254"/>
                  </a:lnTo>
                  <a:lnTo>
                    <a:pt x="1324293" y="658915"/>
                  </a:lnTo>
                  <a:lnTo>
                    <a:pt x="1319531" y="672576"/>
                  </a:lnTo>
                  <a:lnTo>
                    <a:pt x="1314133" y="685920"/>
                  </a:lnTo>
                  <a:lnTo>
                    <a:pt x="1308418" y="699263"/>
                  </a:lnTo>
                  <a:lnTo>
                    <a:pt x="1302386" y="712607"/>
                  </a:lnTo>
                  <a:lnTo>
                    <a:pt x="1296353" y="725315"/>
                  </a:lnTo>
                  <a:lnTo>
                    <a:pt x="1289368" y="738023"/>
                  </a:lnTo>
                  <a:lnTo>
                    <a:pt x="1282383" y="750413"/>
                  </a:lnTo>
                  <a:lnTo>
                    <a:pt x="1275081" y="762486"/>
                  </a:lnTo>
                  <a:lnTo>
                    <a:pt x="1267143" y="774559"/>
                  </a:lnTo>
                  <a:lnTo>
                    <a:pt x="1259206" y="786313"/>
                  </a:lnTo>
                  <a:lnTo>
                    <a:pt x="1250633" y="797751"/>
                  </a:lnTo>
                  <a:lnTo>
                    <a:pt x="1242061" y="809188"/>
                  </a:lnTo>
                  <a:lnTo>
                    <a:pt x="1232853" y="819990"/>
                  </a:lnTo>
                  <a:lnTo>
                    <a:pt x="1223963" y="830792"/>
                  </a:lnTo>
                  <a:lnTo>
                    <a:pt x="1214121" y="841276"/>
                  </a:lnTo>
                  <a:lnTo>
                    <a:pt x="1204278" y="851442"/>
                  </a:lnTo>
                  <a:lnTo>
                    <a:pt x="1193801" y="860974"/>
                  </a:lnTo>
                  <a:lnTo>
                    <a:pt x="1183323" y="870822"/>
                  </a:lnTo>
                  <a:lnTo>
                    <a:pt x="1172528" y="880036"/>
                  </a:lnTo>
                  <a:lnTo>
                    <a:pt x="1161733" y="889249"/>
                  </a:lnTo>
                  <a:lnTo>
                    <a:pt x="1150303" y="897827"/>
                  </a:lnTo>
                  <a:lnTo>
                    <a:pt x="1134746" y="909264"/>
                  </a:lnTo>
                  <a:lnTo>
                    <a:pt x="1118236" y="920066"/>
                  </a:lnTo>
                  <a:lnTo>
                    <a:pt x="1101408" y="929915"/>
                  </a:lnTo>
                  <a:lnTo>
                    <a:pt x="1084581" y="939446"/>
                  </a:lnTo>
                  <a:lnTo>
                    <a:pt x="1066801" y="948342"/>
                  </a:lnTo>
                  <a:lnTo>
                    <a:pt x="1048703" y="956602"/>
                  </a:lnTo>
                  <a:lnTo>
                    <a:pt x="1040131" y="960414"/>
                  </a:lnTo>
                  <a:lnTo>
                    <a:pt x="1030606" y="963909"/>
                  </a:lnTo>
                  <a:lnTo>
                    <a:pt x="1021398" y="967722"/>
                  </a:lnTo>
                  <a:lnTo>
                    <a:pt x="1011873" y="970899"/>
                  </a:lnTo>
                  <a:lnTo>
                    <a:pt x="1002348" y="973758"/>
                  </a:lnTo>
                  <a:lnTo>
                    <a:pt x="993141" y="976617"/>
                  </a:lnTo>
                  <a:lnTo>
                    <a:pt x="983616" y="979794"/>
                  </a:lnTo>
                  <a:lnTo>
                    <a:pt x="973773" y="982018"/>
                  </a:lnTo>
                  <a:lnTo>
                    <a:pt x="963931" y="984560"/>
                  </a:lnTo>
                  <a:lnTo>
                    <a:pt x="954088" y="986466"/>
                  </a:lnTo>
                  <a:lnTo>
                    <a:pt x="944246" y="988372"/>
                  </a:lnTo>
                  <a:lnTo>
                    <a:pt x="934403" y="990596"/>
                  </a:lnTo>
                  <a:lnTo>
                    <a:pt x="924561" y="991867"/>
                  </a:lnTo>
                  <a:lnTo>
                    <a:pt x="914401" y="993455"/>
                  </a:lnTo>
                  <a:lnTo>
                    <a:pt x="904241" y="994409"/>
                  </a:lnTo>
                  <a:lnTo>
                    <a:pt x="893763" y="995362"/>
                  </a:lnTo>
                  <a:lnTo>
                    <a:pt x="883603" y="995997"/>
                  </a:lnTo>
                  <a:lnTo>
                    <a:pt x="873126" y="996632"/>
                  </a:lnTo>
                  <a:lnTo>
                    <a:pt x="862648" y="996950"/>
                  </a:lnTo>
                  <a:lnTo>
                    <a:pt x="852171" y="996950"/>
                  </a:lnTo>
                  <a:lnTo>
                    <a:pt x="840423" y="996950"/>
                  </a:lnTo>
                  <a:lnTo>
                    <a:pt x="828358" y="996315"/>
                  </a:lnTo>
                  <a:lnTo>
                    <a:pt x="816293" y="995679"/>
                  </a:lnTo>
                  <a:lnTo>
                    <a:pt x="804546" y="994726"/>
                  </a:lnTo>
                  <a:lnTo>
                    <a:pt x="792798" y="993455"/>
                  </a:lnTo>
                  <a:lnTo>
                    <a:pt x="781368" y="992185"/>
                  </a:lnTo>
                  <a:lnTo>
                    <a:pt x="769621" y="990278"/>
                  </a:lnTo>
                  <a:lnTo>
                    <a:pt x="758191" y="988054"/>
                  </a:lnTo>
                  <a:lnTo>
                    <a:pt x="746761" y="985831"/>
                  </a:lnTo>
                  <a:lnTo>
                    <a:pt x="735331" y="983289"/>
                  </a:lnTo>
                  <a:lnTo>
                    <a:pt x="724218" y="980430"/>
                  </a:lnTo>
                  <a:lnTo>
                    <a:pt x="713106" y="977253"/>
                  </a:lnTo>
                  <a:lnTo>
                    <a:pt x="702311" y="973758"/>
                  </a:lnTo>
                  <a:lnTo>
                    <a:pt x="691198" y="970263"/>
                  </a:lnTo>
                  <a:lnTo>
                    <a:pt x="680721" y="966768"/>
                  </a:lnTo>
                  <a:lnTo>
                    <a:pt x="670243" y="962321"/>
                  </a:lnTo>
                  <a:lnTo>
                    <a:pt x="659448" y="958190"/>
                  </a:lnTo>
                  <a:lnTo>
                    <a:pt x="648971" y="953425"/>
                  </a:lnTo>
                  <a:lnTo>
                    <a:pt x="638811" y="948659"/>
                  </a:lnTo>
                  <a:lnTo>
                    <a:pt x="628651" y="943894"/>
                  </a:lnTo>
                  <a:lnTo>
                    <a:pt x="618491" y="938493"/>
                  </a:lnTo>
                  <a:lnTo>
                    <a:pt x="608648" y="933410"/>
                  </a:lnTo>
                  <a:lnTo>
                    <a:pt x="599123" y="927373"/>
                  </a:lnTo>
                  <a:lnTo>
                    <a:pt x="589281" y="921655"/>
                  </a:lnTo>
                  <a:lnTo>
                    <a:pt x="579756" y="915618"/>
                  </a:lnTo>
                  <a:lnTo>
                    <a:pt x="570548" y="909264"/>
                  </a:lnTo>
                  <a:lnTo>
                    <a:pt x="561023" y="902910"/>
                  </a:lnTo>
                  <a:lnTo>
                    <a:pt x="552133" y="895921"/>
                  </a:lnTo>
                  <a:lnTo>
                    <a:pt x="543561" y="889249"/>
                  </a:lnTo>
                  <a:lnTo>
                    <a:pt x="534671" y="881942"/>
                  </a:lnTo>
                  <a:lnTo>
                    <a:pt x="526098" y="874952"/>
                  </a:lnTo>
                  <a:lnTo>
                    <a:pt x="517526" y="867328"/>
                  </a:lnTo>
                  <a:lnTo>
                    <a:pt x="508318" y="858750"/>
                  </a:lnTo>
                  <a:lnTo>
                    <a:pt x="499428" y="849854"/>
                  </a:lnTo>
                  <a:lnTo>
                    <a:pt x="490538" y="840958"/>
                  </a:lnTo>
                  <a:lnTo>
                    <a:pt x="481648" y="831427"/>
                  </a:lnTo>
                  <a:lnTo>
                    <a:pt x="473711" y="821896"/>
                  </a:lnTo>
                  <a:lnTo>
                    <a:pt x="465456" y="812047"/>
                  </a:lnTo>
                  <a:lnTo>
                    <a:pt x="457518" y="801881"/>
                  </a:lnTo>
                  <a:lnTo>
                    <a:pt x="449898" y="791714"/>
                  </a:lnTo>
                  <a:lnTo>
                    <a:pt x="442596" y="781548"/>
                  </a:lnTo>
                  <a:lnTo>
                    <a:pt x="435293" y="770746"/>
                  </a:lnTo>
                  <a:lnTo>
                    <a:pt x="428626" y="759944"/>
                  </a:lnTo>
                  <a:lnTo>
                    <a:pt x="421958" y="749142"/>
                  </a:lnTo>
                  <a:lnTo>
                    <a:pt x="415608" y="738023"/>
                  </a:lnTo>
                  <a:lnTo>
                    <a:pt x="409576" y="726585"/>
                  </a:lnTo>
                  <a:lnTo>
                    <a:pt x="403861" y="715148"/>
                  </a:lnTo>
                  <a:lnTo>
                    <a:pt x="398463" y="703393"/>
                  </a:lnTo>
                  <a:lnTo>
                    <a:pt x="393383" y="691638"/>
                  </a:lnTo>
                  <a:lnTo>
                    <a:pt x="388303" y="679566"/>
                  </a:lnTo>
                  <a:lnTo>
                    <a:pt x="383858" y="667493"/>
                  </a:lnTo>
                  <a:lnTo>
                    <a:pt x="379731" y="655420"/>
                  </a:lnTo>
                  <a:lnTo>
                    <a:pt x="375603" y="643030"/>
                  </a:lnTo>
                  <a:lnTo>
                    <a:pt x="372111" y="630322"/>
                  </a:lnTo>
                  <a:lnTo>
                    <a:pt x="368936" y="617614"/>
                  </a:lnTo>
                  <a:lnTo>
                    <a:pt x="365443" y="604588"/>
                  </a:lnTo>
                  <a:lnTo>
                    <a:pt x="362903" y="591880"/>
                  </a:lnTo>
                  <a:lnTo>
                    <a:pt x="360681" y="578854"/>
                  </a:lnTo>
                  <a:lnTo>
                    <a:pt x="358776" y="565828"/>
                  </a:lnTo>
                  <a:lnTo>
                    <a:pt x="357188" y="552485"/>
                  </a:lnTo>
                  <a:lnTo>
                    <a:pt x="355601" y="539141"/>
                  </a:lnTo>
                  <a:lnTo>
                    <a:pt x="354648" y="525480"/>
                  </a:lnTo>
                  <a:lnTo>
                    <a:pt x="354331" y="511819"/>
                  </a:lnTo>
                  <a:lnTo>
                    <a:pt x="354013" y="498475"/>
                  </a:lnTo>
                  <a:lnTo>
                    <a:pt x="354331" y="485449"/>
                  </a:lnTo>
                  <a:lnTo>
                    <a:pt x="354648" y="472741"/>
                  </a:lnTo>
                  <a:lnTo>
                    <a:pt x="355601" y="460033"/>
                  </a:lnTo>
                  <a:lnTo>
                    <a:pt x="356871" y="447643"/>
                  </a:lnTo>
                  <a:lnTo>
                    <a:pt x="358141" y="434935"/>
                  </a:lnTo>
                  <a:lnTo>
                    <a:pt x="360046" y="422544"/>
                  </a:lnTo>
                  <a:lnTo>
                    <a:pt x="361951" y="410472"/>
                  </a:lnTo>
                  <a:lnTo>
                    <a:pt x="364173" y="397763"/>
                  </a:lnTo>
                  <a:lnTo>
                    <a:pt x="366713" y="385691"/>
                  </a:lnTo>
                  <a:lnTo>
                    <a:pt x="369888" y="373936"/>
                  </a:lnTo>
                  <a:lnTo>
                    <a:pt x="373063" y="361863"/>
                  </a:lnTo>
                  <a:lnTo>
                    <a:pt x="376556" y="350108"/>
                  </a:lnTo>
                  <a:lnTo>
                    <a:pt x="380683" y="338671"/>
                  </a:lnTo>
                  <a:lnTo>
                    <a:pt x="384493" y="326916"/>
                  </a:lnTo>
                  <a:lnTo>
                    <a:pt x="388621" y="315796"/>
                  </a:lnTo>
                  <a:lnTo>
                    <a:pt x="393383" y="304359"/>
                  </a:lnTo>
                  <a:lnTo>
                    <a:pt x="398146" y="293239"/>
                  </a:lnTo>
                  <a:lnTo>
                    <a:pt x="403543" y="282755"/>
                  </a:lnTo>
                  <a:lnTo>
                    <a:pt x="408623" y="271636"/>
                  </a:lnTo>
                  <a:lnTo>
                    <a:pt x="414656" y="261151"/>
                  </a:lnTo>
                  <a:lnTo>
                    <a:pt x="420371" y="250667"/>
                  </a:lnTo>
                  <a:lnTo>
                    <a:pt x="426721" y="240183"/>
                  </a:lnTo>
                  <a:lnTo>
                    <a:pt x="432753" y="230017"/>
                  </a:lnTo>
                  <a:lnTo>
                    <a:pt x="439421" y="219850"/>
                  </a:lnTo>
                  <a:lnTo>
                    <a:pt x="446088" y="210001"/>
                  </a:lnTo>
                  <a:lnTo>
                    <a:pt x="453391" y="200153"/>
                  </a:lnTo>
                  <a:lnTo>
                    <a:pt x="460693" y="190939"/>
                  </a:lnTo>
                  <a:lnTo>
                    <a:pt x="467996" y="181408"/>
                  </a:lnTo>
                  <a:lnTo>
                    <a:pt x="475933" y="172195"/>
                  </a:lnTo>
                  <a:lnTo>
                    <a:pt x="483871" y="163299"/>
                  </a:lnTo>
                  <a:lnTo>
                    <a:pt x="491808" y="154403"/>
                  </a:lnTo>
                  <a:lnTo>
                    <a:pt x="500381" y="146143"/>
                  </a:lnTo>
                  <a:lnTo>
                    <a:pt x="508953" y="137565"/>
                  </a:lnTo>
                  <a:lnTo>
                    <a:pt x="517526" y="129305"/>
                  </a:lnTo>
                  <a:lnTo>
                    <a:pt x="526416" y="121680"/>
                  </a:lnTo>
                  <a:lnTo>
                    <a:pt x="535623" y="113738"/>
                  </a:lnTo>
                  <a:lnTo>
                    <a:pt x="545148" y="106113"/>
                  </a:lnTo>
                  <a:lnTo>
                    <a:pt x="554673" y="99123"/>
                  </a:lnTo>
                  <a:lnTo>
                    <a:pt x="564516" y="92134"/>
                  </a:lnTo>
                  <a:lnTo>
                    <a:pt x="574041" y="85462"/>
                  </a:lnTo>
                  <a:lnTo>
                    <a:pt x="584201" y="78473"/>
                  </a:lnTo>
                  <a:lnTo>
                    <a:pt x="594361" y="72119"/>
                  </a:lnTo>
                  <a:lnTo>
                    <a:pt x="604838" y="66082"/>
                  </a:lnTo>
                  <a:lnTo>
                    <a:pt x="615316" y="60046"/>
                  </a:lnTo>
                  <a:lnTo>
                    <a:pt x="625793" y="54645"/>
                  </a:lnTo>
                  <a:lnTo>
                    <a:pt x="636906" y="48926"/>
                  </a:lnTo>
                  <a:lnTo>
                    <a:pt x="647701" y="44161"/>
                  </a:lnTo>
                  <a:lnTo>
                    <a:pt x="658813" y="39395"/>
                  </a:lnTo>
                  <a:lnTo>
                    <a:pt x="670243" y="34630"/>
                  </a:lnTo>
                  <a:lnTo>
                    <a:pt x="681356" y="30182"/>
                  </a:lnTo>
                  <a:lnTo>
                    <a:pt x="693103" y="26052"/>
                  </a:lnTo>
                  <a:lnTo>
                    <a:pt x="704533" y="22239"/>
                  </a:lnTo>
                  <a:lnTo>
                    <a:pt x="716281" y="19062"/>
                  </a:lnTo>
                  <a:lnTo>
                    <a:pt x="728346" y="15568"/>
                  </a:lnTo>
                  <a:lnTo>
                    <a:pt x="740093" y="12708"/>
                  </a:lnTo>
                  <a:lnTo>
                    <a:pt x="752158" y="10167"/>
                  </a:lnTo>
                  <a:lnTo>
                    <a:pt x="764541" y="7625"/>
                  </a:lnTo>
                  <a:lnTo>
                    <a:pt x="776606" y="5719"/>
                  </a:lnTo>
                  <a:lnTo>
                    <a:pt x="788988" y="3813"/>
                  </a:lnTo>
                  <a:lnTo>
                    <a:pt x="801688" y="2542"/>
                  </a:lnTo>
                  <a:lnTo>
                    <a:pt x="814071" y="1271"/>
                  </a:lnTo>
                  <a:lnTo>
                    <a:pt x="826771" y="636"/>
                  </a:lnTo>
                  <a:lnTo>
                    <a:pt x="839471" y="0"/>
                  </a:lnTo>
                  <a:close/>
                </a:path>
              </a:pathLst>
            </a:custGeom>
            <a:solidFill>
              <a:srgbClr val="F7F7F7"/>
            </a:solidFill>
            <a:ln>
              <a:noFill/>
            </a:ln>
          </p:spPr>
          <p:txBody>
            <a:bodyPr anchor="ctr">
              <a:normAutofit fontScale="85000" lnSpcReduction="20000"/>
              <a:scene3d>
                <a:camera prst="orthographicFront"/>
                <a:lightRig rig="threePt" dir="t"/>
              </a:scene3d>
              <a:sp3d>
                <a:contourClr>
                  <a:srgbClr val="FFFFFF"/>
                </a:contourClr>
              </a:sp3d>
            </a:bodyPr>
            <a:lstStyle/>
            <a:p>
              <a:pPr algn="ctr" fontAlgn="base">
                <a:defRPr/>
              </a:pPr>
              <a:endParaRPr lang="zh-CN" altLang="en-US" sz="2400" strike="noStrike" noProof="1">
                <a:solidFill>
                  <a:srgbClr val="FFFFFF"/>
                </a:solidFill>
              </a:endParaRPr>
            </a:p>
          </p:txBody>
        </p:sp>
      </p:grpSp>
      <p:grpSp>
        <p:nvGrpSpPr>
          <p:cNvPr id="60431" name="组合 19"/>
          <p:cNvGrpSpPr/>
          <p:nvPr/>
        </p:nvGrpSpPr>
        <p:grpSpPr>
          <a:xfrm>
            <a:off x="7907338" y="798513"/>
            <a:ext cx="506412" cy="504825"/>
            <a:chOff x="1519237" y="1651743"/>
            <a:chExt cx="447675" cy="447675"/>
          </a:xfrm>
        </p:grpSpPr>
        <p:sp>
          <p:nvSpPr>
            <p:cNvPr id="21" name="椭圆 20"/>
            <p:cNvSpPr/>
            <p:nvPr/>
          </p:nvSpPr>
          <p:spPr>
            <a:xfrm>
              <a:off x="1519237" y="1651743"/>
              <a:ext cx="447675" cy="447675"/>
            </a:xfrm>
            <a:prstGeom prst="ellipse">
              <a:avLst/>
            </a:prstGeom>
            <a:solidFill>
              <a:schemeClr val="accent1">
                <a:lumMod val="50000"/>
              </a:schemeClr>
            </a:solidFill>
            <a:ln w="1905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lnSpc>
                  <a:spcPct val="80000"/>
                </a:lnSpc>
              </a:pPr>
              <a:endParaRPr lang="zh-CN" altLang="en-US" sz="2000">
                <a:solidFill>
                  <a:srgbClr val="FFFFFF"/>
                </a:solidFill>
                <a:latin typeface="Arial" panose="020B0604020202020204" pitchFamily="34" charset="0"/>
                <a:ea typeface="黑体" panose="02010609060101010101" charset="-122"/>
              </a:endParaRPr>
            </a:p>
          </p:txBody>
        </p:sp>
        <p:sp>
          <p:nvSpPr>
            <p:cNvPr id="22" name="KSO_Shape"/>
            <p:cNvSpPr/>
            <p:nvPr/>
          </p:nvSpPr>
          <p:spPr bwMode="auto">
            <a:xfrm>
              <a:off x="1621221" y="1704975"/>
              <a:ext cx="247650" cy="313481"/>
            </a:xfrm>
            <a:custGeom>
              <a:avLst/>
              <a:gdLst>
                <a:gd name="T0" fmla="*/ 508479 w 1679575"/>
                <a:gd name="T1" fmla="*/ 933537 h 2125662"/>
                <a:gd name="T2" fmla="*/ 645344 w 1679575"/>
                <a:gd name="T3" fmla="*/ 1004349 h 2125662"/>
                <a:gd name="T4" fmla="*/ 637947 w 1679575"/>
                <a:gd name="T5" fmla="*/ 1045870 h 2125662"/>
                <a:gd name="T6" fmla="*/ 629410 w 1679575"/>
                <a:gd name="T7" fmla="*/ 1095637 h 2125662"/>
                <a:gd name="T8" fmla="*/ 645913 w 1679575"/>
                <a:gd name="T9" fmla="*/ 1148533 h 2125662"/>
                <a:gd name="T10" fmla="*/ 923628 w 1679575"/>
                <a:gd name="T11" fmla="*/ 1679766 h 2125662"/>
                <a:gd name="T12" fmla="*/ 886068 w 1679575"/>
                <a:gd name="T13" fmla="*/ 1137442 h 2125662"/>
                <a:gd name="T14" fmla="*/ 896597 w 1679575"/>
                <a:gd name="T15" fmla="*/ 1083408 h 2125662"/>
                <a:gd name="T16" fmla="*/ 885214 w 1679575"/>
                <a:gd name="T17" fmla="*/ 1039044 h 2125662"/>
                <a:gd name="T18" fmla="*/ 917083 w 1679575"/>
                <a:gd name="T19" fmla="*/ 999799 h 2125662"/>
                <a:gd name="T20" fmla="*/ 1048543 w 1679575"/>
                <a:gd name="T21" fmla="*/ 927280 h 2125662"/>
                <a:gd name="T22" fmla="*/ 1168905 w 1679575"/>
                <a:gd name="T23" fmla="*/ 933822 h 2125662"/>
                <a:gd name="T24" fmla="*/ 1257397 w 1679575"/>
                <a:gd name="T25" fmla="*/ 1021128 h 2125662"/>
                <a:gd name="T26" fmla="*/ 1333655 w 1679575"/>
                <a:gd name="T27" fmla="*/ 1118957 h 2125662"/>
                <a:gd name="T28" fmla="*/ 1397392 w 1679575"/>
                <a:gd name="T29" fmla="*/ 1227592 h 2125662"/>
                <a:gd name="T30" fmla="*/ 1446903 w 1679575"/>
                <a:gd name="T31" fmla="*/ 1349025 h 2125662"/>
                <a:gd name="T32" fmla="*/ 1482186 w 1679575"/>
                <a:gd name="T33" fmla="*/ 1483540 h 2125662"/>
                <a:gd name="T34" fmla="*/ 1501820 w 1679575"/>
                <a:gd name="T35" fmla="*/ 1632274 h 2125662"/>
                <a:gd name="T36" fmla="*/ 1439790 w 1679575"/>
                <a:gd name="T37" fmla="*/ 1742331 h 2125662"/>
                <a:gd name="T38" fmla="*/ 1242601 w 1679575"/>
                <a:gd name="T39" fmla="*/ 1826794 h 2125662"/>
                <a:gd name="T40" fmla="*/ 1035738 w 1679575"/>
                <a:gd name="T41" fmla="*/ 1881112 h 2125662"/>
                <a:gd name="T42" fmla="*/ 822331 w 1679575"/>
                <a:gd name="T43" fmla="*/ 1904432 h 2125662"/>
                <a:gd name="T44" fmla="*/ 596403 w 1679575"/>
                <a:gd name="T45" fmla="*/ 1894194 h 2125662"/>
                <a:gd name="T46" fmla="*/ 373036 w 1679575"/>
                <a:gd name="T47" fmla="*/ 1847838 h 2125662"/>
                <a:gd name="T48" fmla="*/ 159344 w 1679575"/>
                <a:gd name="T49" fmla="*/ 1766788 h 2125662"/>
                <a:gd name="T50" fmla="*/ 0 w 1679575"/>
                <a:gd name="T51" fmla="*/ 1676354 h 2125662"/>
                <a:gd name="T52" fmla="*/ 15365 w 1679575"/>
                <a:gd name="T53" fmla="*/ 1518519 h 2125662"/>
                <a:gd name="T54" fmla="*/ 47234 w 1679575"/>
                <a:gd name="T55" fmla="*/ 1376611 h 2125662"/>
                <a:gd name="T56" fmla="*/ 94468 w 1679575"/>
                <a:gd name="T57" fmla="*/ 1249206 h 2125662"/>
                <a:gd name="T58" fmla="*/ 155930 w 1679575"/>
                <a:gd name="T59" fmla="*/ 1135735 h 2125662"/>
                <a:gd name="T60" fmla="*/ 230765 w 1679575"/>
                <a:gd name="T61" fmla="*/ 1035348 h 2125662"/>
                <a:gd name="T62" fmla="*/ 317835 w 1679575"/>
                <a:gd name="T63" fmla="*/ 946334 h 2125662"/>
                <a:gd name="T64" fmla="*/ 427669 w 1679575"/>
                <a:gd name="T65" fmla="*/ 860449 h 2125662"/>
                <a:gd name="T66" fmla="*/ 831848 w 1679575"/>
                <a:gd name="T67" fmla="*/ 5125 h 2125662"/>
                <a:gd name="T68" fmla="*/ 927152 w 1679575"/>
                <a:gd name="T69" fmla="*/ 31035 h 2125662"/>
                <a:gd name="T70" fmla="*/ 1013353 w 1679575"/>
                <a:gd name="T71" fmla="*/ 76590 h 2125662"/>
                <a:gd name="T72" fmla="*/ 1087035 w 1679575"/>
                <a:gd name="T73" fmla="*/ 138945 h 2125662"/>
                <a:gd name="T74" fmla="*/ 1145356 w 1679575"/>
                <a:gd name="T75" fmla="*/ 215250 h 2125662"/>
                <a:gd name="T76" fmla="*/ 1186607 w 1679575"/>
                <a:gd name="T77" fmla="*/ 303514 h 2125662"/>
                <a:gd name="T78" fmla="*/ 1207944 w 1679575"/>
                <a:gd name="T79" fmla="*/ 401174 h 2125662"/>
                <a:gd name="T80" fmla="*/ 1205383 w 1679575"/>
                <a:gd name="T81" fmla="*/ 513924 h 2125662"/>
                <a:gd name="T82" fmla="*/ 1172382 w 1679575"/>
                <a:gd name="T83" fmla="*/ 626673 h 2125662"/>
                <a:gd name="T84" fmla="*/ 1112924 w 1679575"/>
                <a:gd name="T85" fmla="*/ 725187 h 2125662"/>
                <a:gd name="T86" fmla="*/ 1030706 w 1679575"/>
                <a:gd name="T87" fmla="*/ 804625 h 2125662"/>
                <a:gd name="T88" fmla="*/ 915204 w 1679575"/>
                <a:gd name="T89" fmla="*/ 867264 h 2125662"/>
                <a:gd name="T90" fmla="*/ 837253 w 1679575"/>
                <a:gd name="T91" fmla="*/ 887764 h 2125662"/>
                <a:gd name="T92" fmla="*/ 753044 w 1679575"/>
                <a:gd name="T93" fmla="*/ 893458 h 2125662"/>
                <a:gd name="T94" fmla="*/ 658879 w 1679575"/>
                <a:gd name="T95" fmla="*/ 881215 h 2125662"/>
                <a:gd name="T96" fmla="*/ 572394 w 1679575"/>
                <a:gd name="T97" fmla="*/ 850180 h 2125662"/>
                <a:gd name="T98" fmla="*/ 494728 w 1679575"/>
                <a:gd name="T99" fmla="*/ 802917 h 2125662"/>
                <a:gd name="T100" fmla="*/ 424459 w 1679575"/>
                <a:gd name="T101" fmla="*/ 736576 h 2125662"/>
                <a:gd name="T102" fmla="*/ 366992 w 1679575"/>
                <a:gd name="T103" fmla="*/ 651159 h 2125662"/>
                <a:gd name="T104" fmla="*/ 330578 w 1679575"/>
                <a:gd name="T105" fmla="*/ 553500 h 2125662"/>
                <a:gd name="T106" fmla="*/ 317206 w 1679575"/>
                <a:gd name="T107" fmla="*/ 446729 h 2125662"/>
                <a:gd name="T108" fmla="*/ 328586 w 1679575"/>
                <a:gd name="T109" fmla="*/ 345653 h 2125662"/>
                <a:gd name="T110" fmla="*/ 361587 w 1679575"/>
                <a:gd name="T111" fmla="*/ 253403 h 2125662"/>
                <a:gd name="T112" fmla="*/ 412795 w 1679575"/>
                <a:gd name="T113" fmla="*/ 171118 h 2125662"/>
                <a:gd name="T114" fmla="*/ 479934 w 1679575"/>
                <a:gd name="T115" fmla="*/ 101931 h 2125662"/>
                <a:gd name="T116" fmla="*/ 560729 w 1679575"/>
                <a:gd name="T117" fmla="*/ 48972 h 2125662"/>
                <a:gd name="T118" fmla="*/ 652620 w 1679575"/>
                <a:gd name="T119" fmla="*/ 13952 h 2125662"/>
                <a:gd name="T120" fmla="*/ 752191 w 1679575"/>
                <a:gd name="T121" fmla="*/ 0 h 212566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679575" h="2125662">
                  <a:moveTo>
                    <a:pt x="481421" y="957262"/>
                  </a:moveTo>
                  <a:lnTo>
                    <a:pt x="484914" y="961070"/>
                  </a:lnTo>
                  <a:lnTo>
                    <a:pt x="490948" y="968686"/>
                  </a:lnTo>
                  <a:lnTo>
                    <a:pt x="497299" y="975667"/>
                  </a:lnTo>
                  <a:lnTo>
                    <a:pt x="510319" y="990264"/>
                  </a:lnTo>
                  <a:lnTo>
                    <a:pt x="523657" y="1003909"/>
                  </a:lnTo>
                  <a:lnTo>
                    <a:pt x="537947" y="1017237"/>
                  </a:lnTo>
                  <a:lnTo>
                    <a:pt x="552237" y="1029613"/>
                  </a:lnTo>
                  <a:lnTo>
                    <a:pt x="567480" y="1041671"/>
                  </a:lnTo>
                  <a:lnTo>
                    <a:pt x="583040" y="1053095"/>
                  </a:lnTo>
                  <a:lnTo>
                    <a:pt x="598601" y="1063884"/>
                  </a:lnTo>
                  <a:lnTo>
                    <a:pt x="615114" y="1074039"/>
                  </a:lnTo>
                  <a:lnTo>
                    <a:pt x="631627" y="1083558"/>
                  </a:lnTo>
                  <a:lnTo>
                    <a:pt x="649093" y="1092126"/>
                  </a:lnTo>
                  <a:lnTo>
                    <a:pt x="666241" y="1100377"/>
                  </a:lnTo>
                  <a:lnTo>
                    <a:pt x="684025" y="1107993"/>
                  </a:lnTo>
                  <a:lnTo>
                    <a:pt x="701808" y="1114657"/>
                  </a:lnTo>
                  <a:lnTo>
                    <a:pt x="720226" y="1120686"/>
                  </a:lnTo>
                  <a:lnTo>
                    <a:pt x="738645" y="1125763"/>
                  </a:lnTo>
                  <a:lnTo>
                    <a:pt x="734517" y="1130840"/>
                  </a:lnTo>
                  <a:lnTo>
                    <a:pt x="730706" y="1135283"/>
                  </a:lnTo>
                  <a:lnTo>
                    <a:pt x="727213" y="1140043"/>
                  </a:lnTo>
                  <a:lnTo>
                    <a:pt x="723402" y="1145437"/>
                  </a:lnTo>
                  <a:lnTo>
                    <a:pt x="720544" y="1150515"/>
                  </a:lnTo>
                  <a:lnTo>
                    <a:pt x="717368" y="1155909"/>
                  </a:lnTo>
                  <a:lnTo>
                    <a:pt x="714510" y="1161304"/>
                  </a:lnTo>
                  <a:lnTo>
                    <a:pt x="711970" y="1167016"/>
                  </a:lnTo>
                  <a:lnTo>
                    <a:pt x="710064" y="1172410"/>
                  </a:lnTo>
                  <a:lnTo>
                    <a:pt x="708159" y="1178439"/>
                  </a:lnTo>
                  <a:lnTo>
                    <a:pt x="706254" y="1184151"/>
                  </a:lnTo>
                  <a:lnTo>
                    <a:pt x="704983" y="1190498"/>
                  </a:lnTo>
                  <a:lnTo>
                    <a:pt x="704031" y="1196210"/>
                  </a:lnTo>
                  <a:lnTo>
                    <a:pt x="702761" y="1202556"/>
                  </a:lnTo>
                  <a:lnTo>
                    <a:pt x="702443" y="1208903"/>
                  </a:lnTo>
                  <a:lnTo>
                    <a:pt x="702125" y="1215249"/>
                  </a:lnTo>
                  <a:lnTo>
                    <a:pt x="702443" y="1222548"/>
                  </a:lnTo>
                  <a:lnTo>
                    <a:pt x="703078" y="1229529"/>
                  </a:lnTo>
                  <a:lnTo>
                    <a:pt x="704348" y="1236510"/>
                  </a:lnTo>
                  <a:lnTo>
                    <a:pt x="705619" y="1243174"/>
                  </a:lnTo>
                  <a:lnTo>
                    <a:pt x="707206" y="1249838"/>
                  </a:lnTo>
                  <a:lnTo>
                    <a:pt x="709112" y="1256819"/>
                  </a:lnTo>
                  <a:lnTo>
                    <a:pt x="711652" y="1263166"/>
                  </a:lnTo>
                  <a:lnTo>
                    <a:pt x="714193" y="1269512"/>
                  </a:lnTo>
                  <a:lnTo>
                    <a:pt x="717686" y="1275542"/>
                  </a:lnTo>
                  <a:lnTo>
                    <a:pt x="720861" y="1281571"/>
                  </a:lnTo>
                  <a:lnTo>
                    <a:pt x="724355" y="1287283"/>
                  </a:lnTo>
                  <a:lnTo>
                    <a:pt x="728483" y="1292995"/>
                  </a:lnTo>
                  <a:lnTo>
                    <a:pt x="732611" y="1298389"/>
                  </a:lnTo>
                  <a:lnTo>
                    <a:pt x="737057" y="1303784"/>
                  </a:lnTo>
                  <a:lnTo>
                    <a:pt x="742138" y="1308861"/>
                  </a:lnTo>
                  <a:lnTo>
                    <a:pt x="746901" y="1313304"/>
                  </a:lnTo>
                  <a:lnTo>
                    <a:pt x="672275" y="1874339"/>
                  </a:lnTo>
                  <a:lnTo>
                    <a:pt x="854237" y="2050773"/>
                  </a:lnTo>
                  <a:lnTo>
                    <a:pt x="1030800" y="1874339"/>
                  </a:lnTo>
                  <a:lnTo>
                    <a:pt x="956173" y="1313304"/>
                  </a:lnTo>
                  <a:lnTo>
                    <a:pt x="961572" y="1308544"/>
                  </a:lnTo>
                  <a:lnTo>
                    <a:pt x="966018" y="1303466"/>
                  </a:lnTo>
                  <a:lnTo>
                    <a:pt x="970781" y="1298072"/>
                  </a:lnTo>
                  <a:lnTo>
                    <a:pt x="974910" y="1292995"/>
                  </a:lnTo>
                  <a:lnTo>
                    <a:pt x="978720" y="1286965"/>
                  </a:lnTo>
                  <a:lnTo>
                    <a:pt x="982531" y="1281571"/>
                  </a:lnTo>
                  <a:lnTo>
                    <a:pt x="986024" y="1275224"/>
                  </a:lnTo>
                  <a:lnTo>
                    <a:pt x="988882" y="1269195"/>
                  </a:lnTo>
                  <a:lnTo>
                    <a:pt x="991423" y="1262849"/>
                  </a:lnTo>
                  <a:lnTo>
                    <a:pt x="994281" y="1256502"/>
                  </a:lnTo>
                  <a:lnTo>
                    <a:pt x="996186" y="1249838"/>
                  </a:lnTo>
                  <a:lnTo>
                    <a:pt x="997774" y="1243174"/>
                  </a:lnTo>
                  <a:lnTo>
                    <a:pt x="999044" y="1236510"/>
                  </a:lnTo>
                  <a:lnTo>
                    <a:pt x="999997" y="1229212"/>
                  </a:lnTo>
                  <a:lnTo>
                    <a:pt x="1000632" y="1222548"/>
                  </a:lnTo>
                  <a:lnTo>
                    <a:pt x="1000632" y="1215249"/>
                  </a:lnTo>
                  <a:lnTo>
                    <a:pt x="1000632" y="1208903"/>
                  </a:lnTo>
                  <a:lnTo>
                    <a:pt x="1000314" y="1203191"/>
                  </a:lnTo>
                  <a:lnTo>
                    <a:pt x="999679" y="1197479"/>
                  </a:lnTo>
                  <a:lnTo>
                    <a:pt x="998727" y="1191767"/>
                  </a:lnTo>
                  <a:lnTo>
                    <a:pt x="997456" y="1186055"/>
                  </a:lnTo>
                  <a:lnTo>
                    <a:pt x="996186" y="1180661"/>
                  </a:lnTo>
                  <a:lnTo>
                    <a:pt x="994598" y="1175266"/>
                  </a:lnTo>
                  <a:lnTo>
                    <a:pt x="992375" y="1169872"/>
                  </a:lnTo>
                  <a:lnTo>
                    <a:pt x="990152" y="1164794"/>
                  </a:lnTo>
                  <a:lnTo>
                    <a:pt x="987929" y="1159400"/>
                  </a:lnTo>
                  <a:lnTo>
                    <a:pt x="985389" y="1154640"/>
                  </a:lnTo>
                  <a:lnTo>
                    <a:pt x="982849" y="1149563"/>
                  </a:lnTo>
                  <a:lnTo>
                    <a:pt x="979355" y="1144803"/>
                  </a:lnTo>
                  <a:lnTo>
                    <a:pt x="976497" y="1139725"/>
                  </a:lnTo>
                  <a:lnTo>
                    <a:pt x="973004" y="1135283"/>
                  </a:lnTo>
                  <a:lnTo>
                    <a:pt x="969829" y="1130840"/>
                  </a:lnTo>
                  <a:lnTo>
                    <a:pt x="987612" y="1126398"/>
                  </a:lnTo>
                  <a:lnTo>
                    <a:pt x="1005713" y="1121320"/>
                  </a:lnTo>
                  <a:lnTo>
                    <a:pt x="1023496" y="1115609"/>
                  </a:lnTo>
                  <a:lnTo>
                    <a:pt x="1041280" y="1109262"/>
                  </a:lnTo>
                  <a:lnTo>
                    <a:pt x="1058428" y="1101963"/>
                  </a:lnTo>
                  <a:lnTo>
                    <a:pt x="1075576" y="1094665"/>
                  </a:lnTo>
                  <a:lnTo>
                    <a:pt x="1092089" y="1086097"/>
                  </a:lnTo>
                  <a:lnTo>
                    <a:pt x="1108602" y="1076895"/>
                  </a:lnTo>
                  <a:lnTo>
                    <a:pt x="1124480" y="1067375"/>
                  </a:lnTo>
                  <a:lnTo>
                    <a:pt x="1140041" y="1056903"/>
                  </a:lnTo>
                  <a:lnTo>
                    <a:pt x="1155601" y="1046114"/>
                  </a:lnTo>
                  <a:lnTo>
                    <a:pt x="1170209" y="1034690"/>
                  </a:lnTo>
                  <a:lnTo>
                    <a:pt x="1184817" y="1022632"/>
                  </a:lnTo>
                  <a:lnTo>
                    <a:pt x="1198472" y="1009938"/>
                  </a:lnTo>
                  <a:lnTo>
                    <a:pt x="1211809" y="996928"/>
                  </a:lnTo>
                  <a:lnTo>
                    <a:pt x="1225147" y="983283"/>
                  </a:lnTo>
                  <a:lnTo>
                    <a:pt x="1228640" y="979792"/>
                  </a:lnTo>
                  <a:lnTo>
                    <a:pt x="1232451" y="982966"/>
                  </a:lnTo>
                  <a:lnTo>
                    <a:pt x="1257220" y="1002005"/>
                  </a:lnTo>
                  <a:lnTo>
                    <a:pt x="1281037" y="1021680"/>
                  </a:lnTo>
                  <a:lnTo>
                    <a:pt x="1304537" y="1041989"/>
                  </a:lnTo>
                  <a:lnTo>
                    <a:pt x="1316604" y="1052143"/>
                  </a:lnTo>
                  <a:lnTo>
                    <a:pt x="1327719" y="1062615"/>
                  </a:lnTo>
                  <a:lnTo>
                    <a:pt x="1338833" y="1073404"/>
                  </a:lnTo>
                  <a:lnTo>
                    <a:pt x="1349948" y="1084193"/>
                  </a:lnTo>
                  <a:lnTo>
                    <a:pt x="1361062" y="1094982"/>
                  </a:lnTo>
                  <a:lnTo>
                    <a:pt x="1371860" y="1105771"/>
                  </a:lnTo>
                  <a:lnTo>
                    <a:pt x="1382339" y="1116561"/>
                  </a:lnTo>
                  <a:lnTo>
                    <a:pt x="1392818" y="1127984"/>
                  </a:lnTo>
                  <a:lnTo>
                    <a:pt x="1403298" y="1139408"/>
                  </a:lnTo>
                  <a:lnTo>
                    <a:pt x="1413460" y="1150832"/>
                  </a:lnTo>
                  <a:lnTo>
                    <a:pt x="1423304" y="1162573"/>
                  </a:lnTo>
                  <a:lnTo>
                    <a:pt x="1433149" y="1174314"/>
                  </a:lnTo>
                  <a:lnTo>
                    <a:pt x="1442675" y="1186373"/>
                  </a:lnTo>
                  <a:lnTo>
                    <a:pt x="1452202" y="1198748"/>
                  </a:lnTo>
                  <a:lnTo>
                    <a:pt x="1461411" y="1210807"/>
                  </a:lnTo>
                  <a:lnTo>
                    <a:pt x="1470621" y="1223183"/>
                  </a:lnTo>
                  <a:lnTo>
                    <a:pt x="1479830" y="1235876"/>
                  </a:lnTo>
                  <a:lnTo>
                    <a:pt x="1488404" y="1248569"/>
                  </a:lnTo>
                  <a:lnTo>
                    <a:pt x="1496978" y="1261262"/>
                  </a:lnTo>
                  <a:lnTo>
                    <a:pt x="1505552" y="1274272"/>
                  </a:lnTo>
                  <a:lnTo>
                    <a:pt x="1513809" y="1287600"/>
                  </a:lnTo>
                  <a:lnTo>
                    <a:pt x="1521748" y="1300611"/>
                  </a:lnTo>
                  <a:lnTo>
                    <a:pt x="1529687" y="1314573"/>
                  </a:lnTo>
                  <a:lnTo>
                    <a:pt x="1537308" y="1328218"/>
                  </a:lnTo>
                  <a:lnTo>
                    <a:pt x="1544930" y="1341863"/>
                  </a:lnTo>
                  <a:lnTo>
                    <a:pt x="1552234" y="1355826"/>
                  </a:lnTo>
                  <a:lnTo>
                    <a:pt x="1559537" y="1369788"/>
                  </a:lnTo>
                  <a:lnTo>
                    <a:pt x="1566206" y="1384385"/>
                  </a:lnTo>
                  <a:lnTo>
                    <a:pt x="1573193" y="1398982"/>
                  </a:lnTo>
                  <a:lnTo>
                    <a:pt x="1579544" y="1413579"/>
                  </a:lnTo>
                  <a:lnTo>
                    <a:pt x="1586213" y="1428176"/>
                  </a:lnTo>
                  <a:lnTo>
                    <a:pt x="1592246" y="1443725"/>
                  </a:lnTo>
                  <a:lnTo>
                    <a:pt x="1598280" y="1458640"/>
                  </a:lnTo>
                  <a:lnTo>
                    <a:pt x="1603996" y="1473871"/>
                  </a:lnTo>
                  <a:lnTo>
                    <a:pt x="1609712" y="1489738"/>
                  </a:lnTo>
                  <a:lnTo>
                    <a:pt x="1614793" y="1505287"/>
                  </a:lnTo>
                  <a:lnTo>
                    <a:pt x="1620191" y="1521153"/>
                  </a:lnTo>
                  <a:lnTo>
                    <a:pt x="1624955" y="1537337"/>
                  </a:lnTo>
                  <a:lnTo>
                    <a:pt x="1630036" y="1553521"/>
                  </a:lnTo>
                  <a:lnTo>
                    <a:pt x="1634482" y="1570339"/>
                  </a:lnTo>
                  <a:lnTo>
                    <a:pt x="1638610" y="1586840"/>
                  </a:lnTo>
                  <a:lnTo>
                    <a:pt x="1643056" y="1603976"/>
                  </a:lnTo>
                  <a:lnTo>
                    <a:pt x="1646867" y="1620794"/>
                  </a:lnTo>
                  <a:lnTo>
                    <a:pt x="1650677" y="1637930"/>
                  </a:lnTo>
                  <a:lnTo>
                    <a:pt x="1654170" y="1655383"/>
                  </a:lnTo>
                  <a:lnTo>
                    <a:pt x="1657664" y="1673153"/>
                  </a:lnTo>
                  <a:lnTo>
                    <a:pt x="1660522" y="1690923"/>
                  </a:lnTo>
                  <a:lnTo>
                    <a:pt x="1663697" y="1709011"/>
                  </a:lnTo>
                  <a:lnTo>
                    <a:pt x="1666238" y="1727099"/>
                  </a:lnTo>
                  <a:lnTo>
                    <a:pt x="1668461" y="1745821"/>
                  </a:lnTo>
                  <a:lnTo>
                    <a:pt x="1670684" y="1764226"/>
                  </a:lnTo>
                  <a:lnTo>
                    <a:pt x="1672589" y="1783266"/>
                  </a:lnTo>
                  <a:lnTo>
                    <a:pt x="1674177" y="1802305"/>
                  </a:lnTo>
                  <a:lnTo>
                    <a:pt x="1676082" y="1821345"/>
                  </a:lnTo>
                  <a:lnTo>
                    <a:pt x="1677352" y="1841019"/>
                  </a:lnTo>
                  <a:lnTo>
                    <a:pt x="1678305" y="1860694"/>
                  </a:lnTo>
                  <a:lnTo>
                    <a:pt x="1679258" y="1880368"/>
                  </a:lnTo>
                  <a:lnTo>
                    <a:pt x="1679575" y="1900677"/>
                  </a:lnTo>
                  <a:lnTo>
                    <a:pt x="1679575" y="1903850"/>
                  </a:lnTo>
                  <a:lnTo>
                    <a:pt x="1677035" y="1905437"/>
                  </a:lnTo>
                  <a:lnTo>
                    <a:pt x="1653853" y="1918765"/>
                  </a:lnTo>
                  <a:lnTo>
                    <a:pt x="1630353" y="1931775"/>
                  </a:lnTo>
                  <a:lnTo>
                    <a:pt x="1606854" y="1944151"/>
                  </a:lnTo>
                  <a:lnTo>
                    <a:pt x="1583037" y="1956209"/>
                  </a:lnTo>
                  <a:lnTo>
                    <a:pt x="1558902" y="1967950"/>
                  </a:lnTo>
                  <a:lnTo>
                    <a:pt x="1534768" y="1979374"/>
                  </a:lnTo>
                  <a:lnTo>
                    <a:pt x="1510316" y="1990163"/>
                  </a:lnTo>
                  <a:lnTo>
                    <a:pt x="1485864" y="2000635"/>
                  </a:lnTo>
                  <a:lnTo>
                    <a:pt x="1461411" y="2010790"/>
                  </a:lnTo>
                  <a:lnTo>
                    <a:pt x="1436642" y="2020627"/>
                  </a:lnTo>
                  <a:lnTo>
                    <a:pt x="1411872" y="2029512"/>
                  </a:lnTo>
                  <a:lnTo>
                    <a:pt x="1386785" y="2038397"/>
                  </a:lnTo>
                  <a:lnTo>
                    <a:pt x="1361380" y="2046965"/>
                  </a:lnTo>
                  <a:lnTo>
                    <a:pt x="1335975" y="2054581"/>
                  </a:lnTo>
                  <a:lnTo>
                    <a:pt x="1310570" y="2062514"/>
                  </a:lnTo>
                  <a:lnTo>
                    <a:pt x="1285166" y="2069495"/>
                  </a:lnTo>
                  <a:lnTo>
                    <a:pt x="1259443" y="2076159"/>
                  </a:lnTo>
                  <a:lnTo>
                    <a:pt x="1233403" y="2082506"/>
                  </a:lnTo>
                  <a:lnTo>
                    <a:pt x="1207681" y="2088535"/>
                  </a:lnTo>
                  <a:lnTo>
                    <a:pt x="1181959" y="2093929"/>
                  </a:lnTo>
                  <a:lnTo>
                    <a:pt x="1155919" y="2099007"/>
                  </a:lnTo>
                  <a:lnTo>
                    <a:pt x="1129561" y="2103767"/>
                  </a:lnTo>
                  <a:lnTo>
                    <a:pt x="1103204" y="2107892"/>
                  </a:lnTo>
                  <a:lnTo>
                    <a:pt x="1077164" y="2111382"/>
                  </a:lnTo>
                  <a:lnTo>
                    <a:pt x="1050806" y="2114873"/>
                  </a:lnTo>
                  <a:lnTo>
                    <a:pt x="1024131" y="2117729"/>
                  </a:lnTo>
                  <a:lnTo>
                    <a:pt x="997774" y="2119950"/>
                  </a:lnTo>
                  <a:lnTo>
                    <a:pt x="971099" y="2121854"/>
                  </a:lnTo>
                  <a:lnTo>
                    <a:pt x="944424" y="2123441"/>
                  </a:lnTo>
                  <a:lnTo>
                    <a:pt x="917749" y="2125028"/>
                  </a:lnTo>
                  <a:lnTo>
                    <a:pt x="891074" y="2125662"/>
                  </a:lnTo>
                  <a:lnTo>
                    <a:pt x="864399" y="2125662"/>
                  </a:lnTo>
                  <a:lnTo>
                    <a:pt x="835818" y="2125662"/>
                  </a:lnTo>
                  <a:lnTo>
                    <a:pt x="807238" y="2124710"/>
                  </a:lnTo>
                  <a:lnTo>
                    <a:pt x="778657" y="2123124"/>
                  </a:lnTo>
                  <a:lnTo>
                    <a:pt x="750395" y="2121537"/>
                  </a:lnTo>
                  <a:lnTo>
                    <a:pt x="722132" y="2119316"/>
                  </a:lnTo>
                  <a:lnTo>
                    <a:pt x="693869" y="2116777"/>
                  </a:lnTo>
                  <a:lnTo>
                    <a:pt x="665606" y="2113604"/>
                  </a:lnTo>
                  <a:lnTo>
                    <a:pt x="637661" y="2109478"/>
                  </a:lnTo>
                  <a:lnTo>
                    <a:pt x="609398" y="2105353"/>
                  </a:lnTo>
                  <a:lnTo>
                    <a:pt x="581453" y="2100593"/>
                  </a:lnTo>
                  <a:lnTo>
                    <a:pt x="553825" y="2095199"/>
                  </a:lnTo>
                  <a:lnTo>
                    <a:pt x="525880" y="2089487"/>
                  </a:lnTo>
                  <a:lnTo>
                    <a:pt x="498252" y="2083458"/>
                  </a:lnTo>
                  <a:lnTo>
                    <a:pt x="470624" y="2076476"/>
                  </a:lnTo>
                  <a:lnTo>
                    <a:pt x="443314" y="2069495"/>
                  </a:lnTo>
                  <a:lnTo>
                    <a:pt x="416321" y="2061879"/>
                  </a:lnTo>
                  <a:lnTo>
                    <a:pt x="389011" y="2053629"/>
                  </a:lnTo>
                  <a:lnTo>
                    <a:pt x="362019" y="2045378"/>
                  </a:lnTo>
                  <a:lnTo>
                    <a:pt x="335343" y="2036176"/>
                  </a:lnTo>
                  <a:lnTo>
                    <a:pt x="308668" y="2026656"/>
                  </a:lnTo>
                  <a:lnTo>
                    <a:pt x="282311" y="2016502"/>
                  </a:lnTo>
                  <a:lnTo>
                    <a:pt x="255953" y="2006030"/>
                  </a:lnTo>
                  <a:lnTo>
                    <a:pt x="229913" y="1994923"/>
                  </a:lnTo>
                  <a:lnTo>
                    <a:pt x="203556" y="1983499"/>
                  </a:lnTo>
                  <a:lnTo>
                    <a:pt x="177833" y="1971441"/>
                  </a:lnTo>
                  <a:lnTo>
                    <a:pt x="152429" y="1959065"/>
                  </a:lnTo>
                  <a:lnTo>
                    <a:pt x="127024" y="1946372"/>
                  </a:lnTo>
                  <a:lnTo>
                    <a:pt x="101619" y="1933044"/>
                  </a:lnTo>
                  <a:lnTo>
                    <a:pt x="76532" y="1919399"/>
                  </a:lnTo>
                  <a:lnTo>
                    <a:pt x="51762" y="1905437"/>
                  </a:lnTo>
                  <a:lnTo>
                    <a:pt x="27310" y="1890523"/>
                  </a:lnTo>
                  <a:lnTo>
                    <a:pt x="2858" y="1875291"/>
                  </a:lnTo>
                  <a:lnTo>
                    <a:pt x="0" y="1888301"/>
                  </a:lnTo>
                  <a:lnTo>
                    <a:pt x="0" y="1870531"/>
                  </a:lnTo>
                  <a:lnTo>
                    <a:pt x="952" y="1850222"/>
                  </a:lnTo>
                  <a:lnTo>
                    <a:pt x="2223" y="1829913"/>
                  </a:lnTo>
                  <a:lnTo>
                    <a:pt x="3493" y="1809604"/>
                  </a:lnTo>
                  <a:lnTo>
                    <a:pt x="5398" y="1790247"/>
                  </a:lnTo>
                  <a:lnTo>
                    <a:pt x="6986" y="1770573"/>
                  </a:lnTo>
                  <a:lnTo>
                    <a:pt x="9209" y="1750898"/>
                  </a:lnTo>
                  <a:lnTo>
                    <a:pt x="11749" y="1732176"/>
                  </a:lnTo>
                  <a:lnTo>
                    <a:pt x="14290" y="1713136"/>
                  </a:lnTo>
                  <a:lnTo>
                    <a:pt x="17148" y="1694414"/>
                  </a:lnTo>
                  <a:lnTo>
                    <a:pt x="20006" y="1676009"/>
                  </a:lnTo>
                  <a:lnTo>
                    <a:pt x="23499" y="1657604"/>
                  </a:lnTo>
                  <a:lnTo>
                    <a:pt x="26992" y="1639834"/>
                  </a:lnTo>
                  <a:lnTo>
                    <a:pt x="30486" y="1621746"/>
                  </a:lnTo>
                  <a:lnTo>
                    <a:pt x="34931" y="1604293"/>
                  </a:lnTo>
                  <a:lnTo>
                    <a:pt x="38742" y="1586840"/>
                  </a:lnTo>
                  <a:lnTo>
                    <a:pt x="43188" y="1569704"/>
                  </a:lnTo>
                  <a:lnTo>
                    <a:pt x="47951" y="1552569"/>
                  </a:lnTo>
                  <a:lnTo>
                    <a:pt x="52715" y="1536068"/>
                  </a:lnTo>
                  <a:lnTo>
                    <a:pt x="57796" y="1519249"/>
                  </a:lnTo>
                  <a:lnTo>
                    <a:pt x="62877" y="1503066"/>
                  </a:lnTo>
                  <a:lnTo>
                    <a:pt x="68593" y="1486564"/>
                  </a:lnTo>
                  <a:lnTo>
                    <a:pt x="73991" y="1470698"/>
                  </a:lnTo>
                  <a:lnTo>
                    <a:pt x="80025" y="1455149"/>
                  </a:lnTo>
                  <a:lnTo>
                    <a:pt x="86059" y="1439283"/>
                  </a:lnTo>
                  <a:lnTo>
                    <a:pt x="92410" y="1424051"/>
                  </a:lnTo>
                  <a:lnTo>
                    <a:pt x="98761" y="1409137"/>
                  </a:lnTo>
                  <a:lnTo>
                    <a:pt x="105430" y="1393905"/>
                  </a:lnTo>
                  <a:lnTo>
                    <a:pt x="112098" y="1378990"/>
                  </a:lnTo>
                  <a:lnTo>
                    <a:pt x="119402" y="1364393"/>
                  </a:lnTo>
                  <a:lnTo>
                    <a:pt x="126706" y="1350114"/>
                  </a:lnTo>
                  <a:lnTo>
                    <a:pt x="134010" y="1335834"/>
                  </a:lnTo>
                  <a:lnTo>
                    <a:pt x="141632" y="1321871"/>
                  </a:lnTo>
                  <a:lnTo>
                    <a:pt x="149571" y="1307909"/>
                  </a:lnTo>
                  <a:lnTo>
                    <a:pt x="157510" y="1294264"/>
                  </a:lnTo>
                  <a:lnTo>
                    <a:pt x="165766" y="1280936"/>
                  </a:lnTo>
                  <a:lnTo>
                    <a:pt x="174023" y="1267291"/>
                  </a:lnTo>
                  <a:lnTo>
                    <a:pt x="182597" y="1253963"/>
                  </a:lnTo>
                  <a:lnTo>
                    <a:pt x="191171" y="1241270"/>
                  </a:lnTo>
                  <a:lnTo>
                    <a:pt x="200380" y="1228260"/>
                  </a:lnTo>
                  <a:lnTo>
                    <a:pt x="209589" y="1215884"/>
                  </a:lnTo>
                  <a:lnTo>
                    <a:pt x="218799" y="1203191"/>
                  </a:lnTo>
                  <a:lnTo>
                    <a:pt x="228008" y="1191133"/>
                  </a:lnTo>
                  <a:lnTo>
                    <a:pt x="237852" y="1178757"/>
                  </a:lnTo>
                  <a:lnTo>
                    <a:pt x="247697" y="1167016"/>
                  </a:lnTo>
                  <a:lnTo>
                    <a:pt x="257541" y="1155275"/>
                  </a:lnTo>
                  <a:lnTo>
                    <a:pt x="267703" y="1143533"/>
                  </a:lnTo>
                  <a:lnTo>
                    <a:pt x="278182" y="1132110"/>
                  </a:lnTo>
                  <a:lnTo>
                    <a:pt x="288662" y="1120686"/>
                  </a:lnTo>
                  <a:lnTo>
                    <a:pt x="298824" y="1109579"/>
                  </a:lnTo>
                  <a:lnTo>
                    <a:pt x="309938" y="1098473"/>
                  </a:lnTo>
                  <a:lnTo>
                    <a:pt x="320735" y="1087684"/>
                  </a:lnTo>
                  <a:lnTo>
                    <a:pt x="331850" y="1076895"/>
                  </a:lnTo>
                  <a:lnTo>
                    <a:pt x="343282" y="1066423"/>
                  </a:lnTo>
                  <a:lnTo>
                    <a:pt x="354715" y="1055951"/>
                  </a:lnTo>
                  <a:lnTo>
                    <a:pt x="366147" y="1045797"/>
                  </a:lnTo>
                  <a:lnTo>
                    <a:pt x="377897" y="1035642"/>
                  </a:lnTo>
                  <a:lnTo>
                    <a:pt x="389964" y="1025805"/>
                  </a:lnTo>
                  <a:lnTo>
                    <a:pt x="401714" y="1015968"/>
                  </a:lnTo>
                  <a:lnTo>
                    <a:pt x="414099" y="1006448"/>
                  </a:lnTo>
                  <a:lnTo>
                    <a:pt x="426801" y="996928"/>
                  </a:lnTo>
                  <a:lnTo>
                    <a:pt x="439186" y="987408"/>
                  </a:lnTo>
                  <a:lnTo>
                    <a:pt x="451571" y="977888"/>
                  </a:lnTo>
                  <a:lnTo>
                    <a:pt x="477293" y="960118"/>
                  </a:lnTo>
                  <a:lnTo>
                    <a:pt x="481421" y="957262"/>
                  </a:lnTo>
                  <a:close/>
                  <a:moveTo>
                    <a:pt x="839471" y="0"/>
                  </a:moveTo>
                  <a:lnTo>
                    <a:pt x="852171" y="0"/>
                  </a:lnTo>
                  <a:lnTo>
                    <a:pt x="865506" y="0"/>
                  </a:lnTo>
                  <a:lnTo>
                    <a:pt x="878206" y="636"/>
                  </a:lnTo>
                  <a:lnTo>
                    <a:pt x="890906" y="1271"/>
                  </a:lnTo>
                  <a:lnTo>
                    <a:pt x="903288" y="2542"/>
                  </a:lnTo>
                  <a:lnTo>
                    <a:pt x="915988" y="3813"/>
                  </a:lnTo>
                  <a:lnTo>
                    <a:pt x="928371" y="5719"/>
                  </a:lnTo>
                  <a:lnTo>
                    <a:pt x="940436" y="7943"/>
                  </a:lnTo>
                  <a:lnTo>
                    <a:pt x="952818" y="10167"/>
                  </a:lnTo>
                  <a:lnTo>
                    <a:pt x="964883" y="12708"/>
                  </a:lnTo>
                  <a:lnTo>
                    <a:pt x="976631" y="15568"/>
                  </a:lnTo>
                  <a:lnTo>
                    <a:pt x="988696" y="19062"/>
                  </a:lnTo>
                  <a:lnTo>
                    <a:pt x="1000443" y="22239"/>
                  </a:lnTo>
                  <a:lnTo>
                    <a:pt x="1011873" y="26052"/>
                  </a:lnTo>
                  <a:lnTo>
                    <a:pt x="1023621" y="30182"/>
                  </a:lnTo>
                  <a:lnTo>
                    <a:pt x="1034733" y="34630"/>
                  </a:lnTo>
                  <a:lnTo>
                    <a:pt x="1046163" y="39395"/>
                  </a:lnTo>
                  <a:lnTo>
                    <a:pt x="1057276" y="44161"/>
                  </a:lnTo>
                  <a:lnTo>
                    <a:pt x="1068388" y="48926"/>
                  </a:lnTo>
                  <a:lnTo>
                    <a:pt x="1079183" y="54645"/>
                  </a:lnTo>
                  <a:lnTo>
                    <a:pt x="1089661" y="60046"/>
                  </a:lnTo>
                  <a:lnTo>
                    <a:pt x="1100456" y="66082"/>
                  </a:lnTo>
                  <a:lnTo>
                    <a:pt x="1110616" y="72119"/>
                  </a:lnTo>
                  <a:lnTo>
                    <a:pt x="1120776" y="78790"/>
                  </a:lnTo>
                  <a:lnTo>
                    <a:pt x="1130936" y="85462"/>
                  </a:lnTo>
                  <a:lnTo>
                    <a:pt x="1140461" y="92134"/>
                  </a:lnTo>
                  <a:lnTo>
                    <a:pt x="1150303" y="99123"/>
                  </a:lnTo>
                  <a:lnTo>
                    <a:pt x="1159828" y="106430"/>
                  </a:lnTo>
                  <a:lnTo>
                    <a:pt x="1169353" y="114055"/>
                  </a:lnTo>
                  <a:lnTo>
                    <a:pt x="1178561" y="121680"/>
                  </a:lnTo>
                  <a:lnTo>
                    <a:pt x="1187133" y="129623"/>
                  </a:lnTo>
                  <a:lnTo>
                    <a:pt x="1196023" y="137883"/>
                  </a:lnTo>
                  <a:lnTo>
                    <a:pt x="1204596" y="146143"/>
                  </a:lnTo>
                  <a:lnTo>
                    <a:pt x="1213168" y="155039"/>
                  </a:lnTo>
                  <a:lnTo>
                    <a:pt x="1221106" y="163299"/>
                  </a:lnTo>
                  <a:lnTo>
                    <a:pt x="1229043" y="172513"/>
                  </a:lnTo>
                  <a:lnTo>
                    <a:pt x="1236981" y="181726"/>
                  </a:lnTo>
                  <a:lnTo>
                    <a:pt x="1244283" y="190939"/>
                  </a:lnTo>
                  <a:lnTo>
                    <a:pt x="1251586" y="200153"/>
                  </a:lnTo>
                  <a:lnTo>
                    <a:pt x="1258888" y="210001"/>
                  </a:lnTo>
                  <a:lnTo>
                    <a:pt x="1265556" y="219850"/>
                  </a:lnTo>
                  <a:lnTo>
                    <a:pt x="1272223" y="230017"/>
                  </a:lnTo>
                  <a:lnTo>
                    <a:pt x="1278256" y="240183"/>
                  </a:lnTo>
                  <a:lnTo>
                    <a:pt x="1284606" y="250667"/>
                  </a:lnTo>
                  <a:lnTo>
                    <a:pt x="1290321" y="261151"/>
                  </a:lnTo>
                  <a:lnTo>
                    <a:pt x="1296353" y="271953"/>
                  </a:lnTo>
                  <a:lnTo>
                    <a:pt x="1301433" y="282755"/>
                  </a:lnTo>
                  <a:lnTo>
                    <a:pt x="1306831" y="293239"/>
                  </a:lnTo>
                  <a:lnTo>
                    <a:pt x="1311593" y="304359"/>
                  </a:lnTo>
                  <a:lnTo>
                    <a:pt x="1316356" y="315796"/>
                  </a:lnTo>
                  <a:lnTo>
                    <a:pt x="1320483" y="327234"/>
                  </a:lnTo>
                  <a:lnTo>
                    <a:pt x="1324293" y="338671"/>
                  </a:lnTo>
                  <a:lnTo>
                    <a:pt x="1328421" y="350426"/>
                  </a:lnTo>
                  <a:lnTo>
                    <a:pt x="1331913" y="362181"/>
                  </a:lnTo>
                  <a:lnTo>
                    <a:pt x="1335088" y="373936"/>
                  </a:lnTo>
                  <a:lnTo>
                    <a:pt x="1337946" y="386009"/>
                  </a:lnTo>
                  <a:lnTo>
                    <a:pt x="1340803" y="398081"/>
                  </a:lnTo>
                  <a:lnTo>
                    <a:pt x="1343026" y="410472"/>
                  </a:lnTo>
                  <a:lnTo>
                    <a:pt x="1344931" y="422862"/>
                  </a:lnTo>
                  <a:lnTo>
                    <a:pt x="1346518" y="435252"/>
                  </a:lnTo>
                  <a:lnTo>
                    <a:pt x="1348106" y="447643"/>
                  </a:lnTo>
                  <a:lnTo>
                    <a:pt x="1349058" y="460033"/>
                  </a:lnTo>
                  <a:lnTo>
                    <a:pt x="1350011" y="472741"/>
                  </a:lnTo>
                  <a:lnTo>
                    <a:pt x="1350646" y="485449"/>
                  </a:lnTo>
                  <a:lnTo>
                    <a:pt x="1350963" y="498475"/>
                  </a:lnTo>
                  <a:lnTo>
                    <a:pt x="1350646" y="513407"/>
                  </a:lnTo>
                  <a:lnTo>
                    <a:pt x="1349693" y="528975"/>
                  </a:lnTo>
                  <a:lnTo>
                    <a:pt x="1348423" y="543907"/>
                  </a:lnTo>
                  <a:lnTo>
                    <a:pt x="1347153" y="558521"/>
                  </a:lnTo>
                  <a:lnTo>
                    <a:pt x="1345248" y="573453"/>
                  </a:lnTo>
                  <a:lnTo>
                    <a:pt x="1342708" y="588067"/>
                  </a:lnTo>
                  <a:lnTo>
                    <a:pt x="1339851" y="602682"/>
                  </a:lnTo>
                  <a:lnTo>
                    <a:pt x="1336358" y="616660"/>
                  </a:lnTo>
                  <a:lnTo>
                    <a:pt x="1332866" y="631275"/>
                  </a:lnTo>
                  <a:lnTo>
                    <a:pt x="1328738" y="645254"/>
                  </a:lnTo>
                  <a:lnTo>
                    <a:pt x="1324293" y="658915"/>
                  </a:lnTo>
                  <a:lnTo>
                    <a:pt x="1319531" y="672576"/>
                  </a:lnTo>
                  <a:lnTo>
                    <a:pt x="1314133" y="685920"/>
                  </a:lnTo>
                  <a:lnTo>
                    <a:pt x="1308418" y="699263"/>
                  </a:lnTo>
                  <a:lnTo>
                    <a:pt x="1302386" y="712607"/>
                  </a:lnTo>
                  <a:lnTo>
                    <a:pt x="1296353" y="725315"/>
                  </a:lnTo>
                  <a:lnTo>
                    <a:pt x="1289368" y="738023"/>
                  </a:lnTo>
                  <a:lnTo>
                    <a:pt x="1282383" y="750413"/>
                  </a:lnTo>
                  <a:lnTo>
                    <a:pt x="1275081" y="762486"/>
                  </a:lnTo>
                  <a:lnTo>
                    <a:pt x="1267143" y="774559"/>
                  </a:lnTo>
                  <a:lnTo>
                    <a:pt x="1259206" y="786313"/>
                  </a:lnTo>
                  <a:lnTo>
                    <a:pt x="1250633" y="797751"/>
                  </a:lnTo>
                  <a:lnTo>
                    <a:pt x="1242061" y="809188"/>
                  </a:lnTo>
                  <a:lnTo>
                    <a:pt x="1232853" y="819990"/>
                  </a:lnTo>
                  <a:lnTo>
                    <a:pt x="1223963" y="830792"/>
                  </a:lnTo>
                  <a:lnTo>
                    <a:pt x="1214121" y="841276"/>
                  </a:lnTo>
                  <a:lnTo>
                    <a:pt x="1204278" y="851442"/>
                  </a:lnTo>
                  <a:lnTo>
                    <a:pt x="1193801" y="860974"/>
                  </a:lnTo>
                  <a:lnTo>
                    <a:pt x="1183323" y="870822"/>
                  </a:lnTo>
                  <a:lnTo>
                    <a:pt x="1172528" y="880036"/>
                  </a:lnTo>
                  <a:lnTo>
                    <a:pt x="1161733" y="889249"/>
                  </a:lnTo>
                  <a:lnTo>
                    <a:pt x="1150303" y="897827"/>
                  </a:lnTo>
                  <a:lnTo>
                    <a:pt x="1134746" y="909264"/>
                  </a:lnTo>
                  <a:lnTo>
                    <a:pt x="1118236" y="920066"/>
                  </a:lnTo>
                  <a:lnTo>
                    <a:pt x="1101408" y="929915"/>
                  </a:lnTo>
                  <a:lnTo>
                    <a:pt x="1084581" y="939446"/>
                  </a:lnTo>
                  <a:lnTo>
                    <a:pt x="1066801" y="948342"/>
                  </a:lnTo>
                  <a:lnTo>
                    <a:pt x="1048703" y="956602"/>
                  </a:lnTo>
                  <a:lnTo>
                    <a:pt x="1040131" y="960414"/>
                  </a:lnTo>
                  <a:lnTo>
                    <a:pt x="1030606" y="963909"/>
                  </a:lnTo>
                  <a:lnTo>
                    <a:pt x="1021398" y="967722"/>
                  </a:lnTo>
                  <a:lnTo>
                    <a:pt x="1011873" y="970899"/>
                  </a:lnTo>
                  <a:lnTo>
                    <a:pt x="1002348" y="973758"/>
                  </a:lnTo>
                  <a:lnTo>
                    <a:pt x="993141" y="976617"/>
                  </a:lnTo>
                  <a:lnTo>
                    <a:pt x="983616" y="979794"/>
                  </a:lnTo>
                  <a:lnTo>
                    <a:pt x="973773" y="982018"/>
                  </a:lnTo>
                  <a:lnTo>
                    <a:pt x="963931" y="984560"/>
                  </a:lnTo>
                  <a:lnTo>
                    <a:pt x="954088" y="986466"/>
                  </a:lnTo>
                  <a:lnTo>
                    <a:pt x="944246" y="988372"/>
                  </a:lnTo>
                  <a:lnTo>
                    <a:pt x="934403" y="990596"/>
                  </a:lnTo>
                  <a:lnTo>
                    <a:pt x="924561" y="991867"/>
                  </a:lnTo>
                  <a:lnTo>
                    <a:pt x="914401" y="993455"/>
                  </a:lnTo>
                  <a:lnTo>
                    <a:pt x="904241" y="994409"/>
                  </a:lnTo>
                  <a:lnTo>
                    <a:pt x="893763" y="995362"/>
                  </a:lnTo>
                  <a:lnTo>
                    <a:pt x="883603" y="995997"/>
                  </a:lnTo>
                  <a:lnTo>
                    <a:pt x="873126" y="996632"/>
                  </a:lnTo>
                  <a:lnTo>
                    <a:pt x="862648" y="996950"/>
                  </a:lnTo>
                  <a:lnTo>
                    <a:pt x="852171" y="996950"/>
                  </a:lnTo>
                  <a:lnTo>
                    <a:pt x="840423" y="996950"/>
                  </a:lnTo>
                  <a:lnTo>
                    <a:pt x="828358" y="996315"/>
                  </a:lnTo>
                  <a:lnTo>
                    <a:pt x="816293" y="995679"/>
                  </a:lnTo>
                  <a:lnTo>
                    <a:pt x="804546" y="994726"/>
                  </a:lnTo>
                  <a:lnTo>
                    <a:pt x="792798" y="993455"/>
                  </a:lnTo>
                  <a:lnTo>
                    <a:pt x="781368" y="992185"/>
                  </a:lnTo>
                  <a:lnTo>
                    <a:pt x="769621" y="990278"/>
                  </a:lnTo>
                  <a:lnTo>
                    <a:pt x="758191" y="988054"/>
                  </a:lnTo>
                  <a:lnTo>
                    <a:pt x="746761" y="985831"/>
                  </a:lnTo>
                  <a:lnTo>
                    <a:pt x="735331" y="983289"/>
                  </a:lnTo>
                  <a:lnTo>
                    <a:pt x="724218" y="980430"/>
                  </a:lnTo>
                  <a:lnTo>
                    <a:pt x="713106" y="977253"/>
                  </a:lnTo>
                  <a:lnTo>
                    <a:pt x="702311" y="973758"/>
                  </a:lnTo>
                  <a:lnTo>
                    <a:pt x="691198" y="970263"/>
                  </a:lnTo>
                  <a:lnTo>
                    <a:pt x="680721" y="966768"/>
                  </a:lnTo>
                  <a:lnTo>
                    <a:pt x="670243" y="962321"/>
                  </a:lnTo>
                  <a:lnTo>
                    <a:pt x="659448" y="958190"/>
                  </a:lnTo>
                  <a:lnTo>
                    <a:pt x="648971" y="953425"/>
                  </a:lnTo>
                  <a:lnTo>
                    <a:pt x="638811" y="948659"/>
                  </a:lnTo>
                  <a:lnTo>
                    <a:pt x="628651" y="943894"/>
                  </a:lnTo>
                  <a:lnTo>
                    <a:pt x="618491" y="938493"/>
                  </a:lnTo>
                  <a:lnTo>
                    <a:pt x="608648" y="933410"/>
                  </a:lnTo>
                  <a:lnTo>
                    <a:pt x="599123" y="927373"/>
                  </a:lnTo>
                  <a:lnTo>
                    <a:pt x="589281" y="921655"/>
                  </a:lnTo>
                  <a:lnTo>
                    <a:pt x="579756" y="915618"/>
                  </a:lnTo>
                  <a:lnTo>
                    <a:pt x="570548" y="909264"/>
                  </a:lnTo>
                  <a:lnTo>
                    <a:pt x="561023" y="902910"/>
                  </a:lnTo>
                  <a:lnTo>
                    <a:pt x="552133" y="895921"/>
                  </a:lnTo>
                  <a:lnTo>
                    <a:pt x="543561" y="889249"/>
                  </a:lnTo>
                  <a:lnTo>
                    <a:pt x="534671" y="881942"/>
                  </a:lnTo>
                  <a:lnTo>
                    <a:pt x="526098" y="874952"/>
                  </a:lnTo>
                  <a:lnTo>
                    <a:pt x="517526" y="867328"/>
                  </a:lnTo>
                  <a:lnTo>
                    <a:pt x="508318" y="858750"/>
                  </a:lnTo>
                  <a:lnTo>
                    <a:pt x="499428" y="849854"/>
                  </a:lnTo>
                  <a:lnTo>
                    <a:pt x="490538" y="840958"/>
                  </a:lnTo>
                  <a:lnTo>
                    <a:pt x="481648" y="831427"/>
                  </a:lnTo>
                  <a:lnTo>
                    <a:pt x="473711" y="821896"/>
                  </a:lnTo>
                  <a:lnTo>
                    <a:pt x="465456" y="812047"/>
                  </a:lnTo>
                  <a:lnTo>
                    <a:pt x="457518" y="801881"/>
                  </a:lnTo>
                  <a:lnTo>
                    <a:pt x="449898" y="791714"/>
                  </a:lnTo>
                  <a:lnTo>
                    <a:pt x="442596" y="781548"/>
                  </a:lnTo>
                  <a:lnTo>
                    <a:pt x="435293" y="770746"/>
                  </a:lnTo>
                  <a:lnTo>
                    <a:pt x="428626" y="759944"/>
                  </a:lnTo>
                  <a:lnTo>
                    <a:pt x="421958" y="749142"/>
                  </a:lnTo>
                  <a:lnTo>
                    <a:pt x="415608" y="738023"/>
                  </a:lnTo>
                  <a:lnTo>
                    <a:pt x="409576" y="726585"/>
                  </a:lnTo>
                  <a:lnTo>
                    <a:pt x="403861" y="715148"/>
                  </a:lnTo>
                  <a:lnTo>
                    <a:pt x="398463" y="703393"/>
                  </a:lnTo>
                  <a:lnTo>
                    <a:pt x="393383" y="691638"/>
                  </a:lnTo>
                  <a:lnTo>
                    <a:pt x="388303" y="679566"/>
                  </a:lnTo>
                  <a:lnTo>
                    <a:pt x="383858" y="667493"/>
                  </a:lnTo>
                  <a:lnTo>
                    <a:pt x="379731" y="655420"/>
                  </a:lnTo>
                  <a:lnTo>
                    <a:pt x="375603" y="643030"/>
                  </a:lnTo>
                  <a:lnTo>
                    <a:pt x="372111" y="630322"/>
                  </a:lnTo>
                  <a:lnTo>
                    <a:pt x="368936" y="617614"/>
                  </a:lnTo>
                  <a:lnTo>
                    <a:pt x="365443" y="604588"/>
                  </a:lnTo>
                  <a:lnTo>
                    <a:pt x="362903" y="591880"/>
                  </a:lnTo>
                  <a:lnTo>
                    <a:pt x="360681" y="578854"/>
                  </a:lnTo>
                  <a:lnTo>
                    <a:pt x="358776" y="565828"/>
                  </a:lnTo>
                  <a:lnTo>
                    <a:pt x="357188" y="552485"/>
                  </a:lnTo>
                  <a:lnTo>
                    <a:pt x="355601" y="539141"/>
                  </a:lnTo>
                  <a:lnTo>
                    <a:pt x="354648" y="525480"/>
                  </a:lnTo>
                  <a:lnTo>
                    <a:pt x="354331" y="511819"/>
                  </a:lnTo>
                  <a:lnTo>
                    <a:pt x="354013" y="498475"/>
                  </a:lnTo>
                  <a:lnTo>
                    <a:pt x="354331" y="485449"/>
                  </a:lnTo>
                  <a:lnTo>
                    <a:pt x="354648" y="472741"/>
                  </a:lnTo>
                  <a:lnTo>
                    <a:pt x="355601" y="460033"/>
                  </a:lnTo>
                  <a:lnTo>
                    <a:pt x="356871" y="447643"/>
                  </a:lnTo>
                  <a:lnTo>
                    <a:pt x="358141" y="434935"/>
                  </a:lnTo>
                  <a:lnTo>
                    <a:pt x="360046" y="422544"/>
                  </a:lnTo>
                  <a:lnTo>
                    <a:pt x="361951" y="410472"/>
                  </a:lnTo>
                  <a:lnTo>
                    <a:pt x="364173" y="397763"/>
                  </a:lnTo>
                  <a:lnTo>
                    <a:pt x="366713" y="385691"/>
                  </a:lnTo>
                  <a:lnTo>
                    <a:pt x="369888" y="373936"/>
                  </a:lnTo>
                  <a:lnTo>
                    <a:pt x="373063" y="361863"/>
                  </a:lnTo>
                  <a:lnTo>
                    <a:pt x="376556" y="350108"/>
                  </a:lnTo>
                  <a:lnTo>
                    <a:pt x="380683" y="338671"/>
                  </a:lnTo>
                  <a:lnTo>
                    <a:pt x="384493" y="326916"/>
                  </a:lnTo>
                  <a:lnTo>
                    <a:pt x="388621" y="315796"/>
                  </a:lnTo>
                  <a:lnTo>
                    <a:pt x="393383" y="304359"/>
                  </a:lnTo>
                  <a:lnTo>
                    <a:pt x="398146" y="293239"/>
                  </a:lnTo>
                  <a:lnTo>
                    <a:pt x="403543" y="282755"/>
                  </a:lnTo>
                  <a:lnTo>
                    <a:pt x="408623" y="271636"/>
                  </a:lnTo>
                  <a:lnTo>
                    <a:pt x="414656" y="261151"/>
                  </a:lnTo>
                  <a:lnTo>
                    <a:pt x="420371" y="250667"/>
                  </a:lnTo>
                  <a:lnTo>
                    <a:pt x="426721" y="240183"/>
                  </a:lnTo>
                  <a:lnTo>
                    <a:pt x="432753" y="230017"/>
                  </a:lnTo>
                  <a:lnTo>
                    <a:pt x="439421" y="219850"/>
                  </a:lnTo>
                  <a:lnTo>
                    <a:pt x="446088" y="210001"/>
                  </a:lnTo>
                  <a:lnTo>
                    <a:pt x="453391" y="200153"/>
                  </a:lnTo>
                  <a:lnTo>
                    <a:pt x="460693" y="190939"/>
                  </a:lnTo>
                  <a:lnTo>
                    <a:pt x="467996" y="181408"/>
                  </a:lnTo>
                  <a:lnTo>
                    <a:pt x="475933" y="172195"/>
                  </a:lnTo>
                  <a:lnTo>
                    <a:pt x="483871" y="163299"/>
                  </a:lnTo>
                  <a:lnTo>
                    <a:pt x="491808" y="154403"/>
                  </a:lnTo>
                  <a:lnTo>
                    <a:pt x="500381" y="146143"/>
                  </a:lnTo>
                  <a:lnTo>
                    <a:pt x="508953" y="137565"/>
                  </a:lnTo>
                  <a:lnTo>
                    <a:pt x="517526" y="129305"/>
                  </a:lnTo>
                  <a:lnTo>
                    <a:pt x="526416" y="121680"/>
                  </a:lnTo>
                  <a:lnTo>
                    <a:pt x="535623" y="113738"/>
                  </a:lnTo>
                  <a:lnTo>
                    <a:pt x="545148" y="106113"/>
                  </a:lnTo>
                  <a:lnTo>
                    <a:pt x="554673" y="99123"/>
                  </a:lnTo>
                  <a:lnTo>
                    <a:pt x="564516" y="92134"/>
                  </a:lnTo>
                  <a:lnTo>
                    <a:pt x="574041" y="85462"/>
                  </a:lnTo>
                  <a:lnTo>
                    <a:pt x="584201" y="78473"/>
                  </a:lnTo>
                  <a:lnTo>
                    <a:pt x="594361" y="72119"/>
                  </a:lnTo>
                  <a:lnTo>
                    <a:pt x="604838" y="66082"/>
                  </a:lnTo>
                  <a:lnTo>
                    <a:pt x="615316" y="60046"/>
                  </a:lnTo>
                  <a:lnTo>
                    <a:pt x="625793" y="54645"/>
                  </a:lnTo>
                  <a:lnTo>
                    <a:pt x="636906" y="48926"/>
                  </a:lnTo>
                  <a:lnTo>
                    <a:pt x="647701" y="44161"/>
                  </a:lnTo>
                  <a:lnTo>
                    <a:pt x="658813" y="39395"/>
                  </a:lnTo>
                  <a:lnTo>
                    <a:pt x="670243" y="34630"/>
                  </a:lnTo>
                  <a:lnTo>
                    <a:pt x="681356" y="30182"/>
                  </a:lnTo>
                  <a:lnTo>
                    <a:pt x="693103" y="26052"/>
                  </a:lnTo>
                  <a:lnTo>
                    <a:pt x="704533" y="22239"/>
                  </a:lnTo>
                  <a:lnTo>
                    <a:pt x="716281" y="19062"/>
                  </a:lnTo>
                  <a:lnTo>
                    <a:pt x="728346" y="15568"/>
                  </a:lnTo>
                  <a:lnTo>
                    <a:pt x="740093" y="12708"/>
                  </a:lnTo>
                  <a:lnTo>
                    <a:pt x="752158" y="10167"/>
                  </a:lnTo>
                  <a:lnTo>
                    <a:pt x="764541" y="7625"/>
                  </a:lnTo>
                  <a:lnTo>
                    <a:pt x="776606" y="5719"/>
                  </a:lnTo>
                  <a:lnTo>
                    <a:pt x="788988" y="3813"/>
                  </a:lnTo>
                  <a:lnTo>
                    <a:pt x="801688" y="2542"/>
                  </a:lnTo>
                  <a:lnTo>
                    <a:pt x="814071" y="1271"/>
                  </a:lnTo>
                  <a:lnTo>
                    <a:pt x="826771" y="636"/>
                  </a:lnTo>
                  <a:lnTo>
                    <a:pt x="839471" y="0"/>
                  </a:lnTo>
                  <a:close/>
                </a:path>
              </a:pathLst>
            </a:custGeom>
            <a:solidFill>
              <a:srgbClr val="F7F7F7"/>
            </a:solidFill>
            <a:ln>
              <a:noFill/>
            </a:ln>
          </p:spPr>
          <p:txBody>
            <a:bodyPr anchor="ctr">
              <a:normAutofit fontScale="85000" lnSpcReduction="20000"/>
              <a:scene3d>
                <a:camera prst="orthographicFront"/>
                <a:lightRig rig="threePt" dir="t"/>
              </a:scene3d>
              <a:sp3d>
                <a:contourClr>
                  <a:srgbClr val="FFFFFF"/>
                </a:contourClr>
              </a:sp3d>
            </a:bodyPr>
            <a:lstStyle/>
            <a:p>
              <a:pPr algn="ctr" fontAlgn="base">
                <a:defRPr/>
              </a:pPr>
              <a:endParaRPr lang="zh-CN" altLang="en-US" sz="2400" strike="noStrike" noProof="1">
                <a:solidFill>
                  <a:srgbClr val="FFFFFF"/>
                </a:solidFill>
              </a:endParaRPr>
            </a:p>
          </p:txBody>
        </p:sp>
      </p:grpSp>
      <p:cxnSp>
        <p:nvCxnSpPr>
          <p:cNvPr id="23" name="直接连接符 22"/>
          <p:cNvCxnSpPr>
            <a:stCxn id="9" idx="5"/>
            <a:endCxn id="12" idx="1"/>
          </p:cNvCxnSpPr>
          <p:nvPr/>
        </p:nvCxnSpPr>
        <p:spPr>
          <a:xfrm>
            <a:off x="1162050" y="1497013"/>
            <a:ext cx="1146175" cy="1404938"/>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a:stCxn id="12" idx="5"/>
            <a:endCxn id="15" idx="2"/>
          </p:cNvCxnSpPr>
          <p:nvPr/>
        </p:nvCxnSpPr>
        <p:spPr>
          <a:xfrm flipV="1">
            <a:off x="2667000" y="3230563"/>
            <a:ext cx="1949450" cy="28575"/>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a:stCxn id="15" idx="7"/>
            <a:endCxn id="18" idx="3"/>
          </p:cNvCxnSpPr>
          <p:nvPr/>
        </p:nvCxnSpPr>
        <p:spPr>
          <a:xfrm flipV="1">
            <a:off x="5049838" y="1658938"/>
            <a:ext cx="1271588" cy="1392238"/>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a:stCxn id="12" idx="7"/>
            <a:endCxn id="18" idx="2"/>
          </p:cNvCxnSpPr>
          <p:nvPr/>
        </p:nvCxnSpPr>
        <p:spPr>
          <a:xfrm flipV="1">
            <a:off x="2667000" y="1479550"/>
            <a:ext cx="3579813" cy="1422400"/>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a:stCxn id="9" idx="6"/>
            <a:endCxn id="15" idx="1"/>
          </p:cNvCxnSpPr>
          <p:nvPr/>
        </p:nvCxnSpPr>
        <p:spPr>
          <a:xfrm>
            <a:off x="1236663" y="1319213"/>
            <a:ext cx="3454400" cy="1731963"/>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a:stCxn id="18" idx="6"/>
            <a:endCxn id="21" idx="2"/>
          </p:cNvCxnSpPr>
          <p:nvPr/>
        </p:nvCxnSpPr>
        <p:spPr>
          <a:xfrm flipV="1">
            <a:off x="6753225" y="1050925"/>
            <a:ext cx="1154113" cy="428625"/>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a:stCxn id="15" idx="6"/>
            <a:endCxn id="21" idx="3"/>
          </p:cNvCxnSpPr>
          <p:nvPr/>
        </p:nvCxnSpPr>
        <p:spPr>
          <a:xfrm flipV="1">
            <a:off x="5122863" y="1228725"/>
            <a:ext cx="2859088" cy="2001838"/>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grpSp>
        <p:nvGrpSpPr>
          <p:cNvPr id="60441" name="组合 29"/>
          <p:cNvGrpSpPr/>
          <p:nvPr/>
        </p:nvGrpSpPr>
        <p:grpSpPr>
          <a:xfrm>
            <a:off x="522288" y="4621213"/>
            <a:ext cx="925512" cy="925512"/>
            <a:chOff x="625003" y="5195170"/>
            <a:chExt cx="447675" cy="447675"/>
          </a:xfrm>
        </p:grpSpPr>
        <p:sp>
          <p:nvSpPr>
            <p:cNvPr id="31" name="椭圆 30"/>
            <p:cNvSpPr/>
            <p:nvPr/>
          </p:nvSpPr>
          <p:spPr>
            <a:xfrm>
              <a:off x="625003" y="5195170"/>
              <a:ext cx="447675" cy="447675"/>
            </a:xfrm>
            <a:prstGeom prst="ellipse">
              <a:avLst/>
            </a:prstGeom>
            <a:solidFill>
              <a:schemeClr val="accent1">
                <a:lumMod val="50000"/>
              </a:schemeClr>
            </a:solidFill>
            <a:ln w="1905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endParaRPr lang="zh-CN" altLang="en-US" sz="2400">
                <a:solidFill>
                  <a:srgbClr val="FFFFFF"/>
                </a:solidFill>
                <a:latin typeface="Arial" panose="020B0604020202020204" pitchFamily="34" charset="0"/>
                <a:ea typeface="黑体" panose="02010609060101010101" charset="-122"/>
              </a:endParaRPr>
            </a:p>
          </p:txBody>
        </p:sp>
        <p:sp>
          <p:nvSpPr>
            <p:cNvPr id="32" name="KSO_Shape"/>
            <p:cNvSpPr/>
            <p:nvPr/>
          </p:nvSpPr>
          <p:spPr bwMode="auto">
            <a:xfrm>
              <a:off x="715491" y="5248402"/>
              <a:ext cx="247650" cy="313481"/>
            </a:xfrm>
            <a:custGeom>
              <a:avLst/>
              <a:gdLst>
                <a:gd name="T0" fmla="*/ 508479 w 1679575"/>
                <a:gd name="T1" fmla="*/ 933537 h 2125662"/>
                <a:gd name="T2" fmla="*/ 645344 w 1679575"/>
                <a:gd name="T3" fmla="*/ 1004349 h 2125662"/>
                <a:gd name="T4" fmla="*/ 637947 w 1679575"/>
                <a:gd name="T5" fmla="*/ 1045870 h 2125662"/>
                <a:gd name="T6" fmla="*/ 629410 w 1679575"/>
                <a:gd name="T7" fmla="*/ 1095637 h 2125662"/>
                <a:gd name="T8" fmla="*/ 645913 w 1679575"/>
                <a:gd name="T9" fmla="*/ 1148533 h 2125662"/>
                <a:gd name="T10" fmla="*/ 923628 w 1679575"/>
                <a:gd name="T11" fmla="*/ 1679766 h 2125662"/>
                <a:gd name="T12" fmla="*/ 886068 w 1679575"/>
                <a:gd name="T13" fmla="*/ 1137442 h 2125662"/>
                <a:gd name="T14" fmla="*/ 896597 w 1679575"/>
                <a:gd name="T15" fmla="*/ 1083408 h 2125662"/>
                <a:gd name="T16" fmla="*/ 885214 w 1679575"/>
                <a:gd name="T17" fmla="*/ 1039044 h 2125662"/>
                <a:gd name="T18" fmla="*/ 917083 w 1679575"/>
                <a:gd name="T19" fmla="*/ 999799 h 2125662"/>
                <a:gd name="T20" fmla="*/ 1048543 w 1679575"/>
                <a:gd name="T21" fmla="*/ 927280 h 2125662"/>
                <a:gd name="T22" fmla="*/ 1168905 w 1679575"/>
                <a:gd name="T23" fmla="*/ 933822 h 2125662"/>
                <a:gd name="T24" fmla="*/ 1257397 w 1679575"/>
                <a:gd name="T25" fmla="*/ 1021128 h 2125662"/>
                <a:gd name="T26" fmla="*/ 1333655 w 1679575"/>
                <a:gd name="T27" fmla="*/ 1118957 h 2125662"/>
                <a:gd name="T28" fmla="*/ 1397392 w 1679575"/>
                <a:gd name="T29" fmla="*/ 1227592 h 2125662"/>
                <a:gd name="T30" fmla="*/ 1446903 w 1679575"/>
                <a:gd name="T31" fmla="*/ 1349025 h 2125662"/>
                <a:gd name="T32" fmla="*/ 1482186 w 1679575"/>
                <a:gd name="T33" fmla="*/ 1483540 h 2125662"/>
                <a:gd name="T34" fmla="*/ 1501820 w 1679575"/>
                <a:gd name="T35" fmla="*/ 1632274 h 2125662"/>
                <a:gd name="T36" fmla="*/ 1439790 w 1679575"/>
                <a:gd name="T37" fmla="*/ 1742331 h 2125662"/>
                <a:gd name="T38" fmla="*/ 1242601 w 1679575"/>
                <a:gd name="T39" fmla="*/ 1826794 h 2125662"/>
                <a:gd name="T40" fmla="*/ 1035738 w 1679575"/>
                <a:gd name="T41" fmla="*/ 1881112 h 2125662"/>
                <a:gd name="T42" fmla="*/ 822331 w 1679575"/>
                <a:gd name="T43" fmla="*/ 1904432 h 2125662"/>
                <a:gd name="T44" fmla="*/ 596403 w 1679575"/>
                <a:gd name="T45" fmla="*/ 1894194 h 2125662"/>
                <a:gd name="T46" fmla="*/ 373036 w 1679575"/>
                <a:gd name="T47" fmla="*/ 1847838 h 2125662"/>
                <a:gd name="T48" fmla="*/ 159344 w 1679575"/>
                <a:gd name="T49" fmla="*/ 1766788 h 2125662"/>
                <a:gd name="T50" fmla="*/ 0 w 1679575"/>
                <a:gd name="T51" fmla="*/ 1676354 h 2125662"/>
                <a:gd name="T52" fmla="*/ 15365 w 1679575"/>
                <a:gd name="T53" fmla="*/ 1518519 h 2125662"/>
                <a:gd name="T54" fmla="*/ 47234 w 1679575"/>
                <a:gd name="T55" fmla="*/ 1376611 h 2125662"/>
                <a:gd name="T56" fmla="*/ 94468 w 1679575"/>
                <a:gd name="T57" fmla="*/ 1249206 h 2125662"/>
                <a:gd name="T58" fmla="*/ 155930 w 1679575"/>
                <a:gd name="T59" fmla="*/ 1135735 h 2125662"/>
                <a:gd name="T60" fmla="*/ 230765 w 1679575"/>
                <a:gd name="T61" fmla="*/ 1035348 h 2125662"/>
                <a:gd name="T62" fmla="*/ 317835 w 1679575"/>
                <a:gd name="T63" fmla="*/ 946334 h 2125662"/>
                <a:gd name="T64" fmla="*/ 427669 w 1679575"/>
                <a:gd name="T65" fmla="*/ 860449 h 2125662"/>
                <a:gd name="T66" fmla="*/ 831848 w 1679575"/>
                <a:gd name="T67" fmla="*/ 5125 h 2125662"/>
                <a:gd name="T68" fmla="*/ 927152 w 1679575"/>
                <a:gd name="T69" fmla="*/ 31035 h 2125662"/>
                <a:gd name="T70" fmla="*/ 1013353 w 1679575"/>
                <a:gd name="T71" fmla="*/ 76590 h 2125662"/>
                <a:gd name="T72" fmla="*/ 1087035 w 1679575"/>
                <a:gd name="T73" fmla="*/ 138945 h 2125662"/>
                <a:gd name="T74" fmla="*/ 1145356 w 1679575"/>
                <a:gd name="T75" fmla="*/ 215250 h 2125662"/>
                <a:gd name="T76" fmla="*/ 1186607 w 1679575"/>
                <a:gd name="T77" fmla="*/ 303514 h 2125662"/>
                <a:gd name="T78" fmla="*/ 1207944 w 1679575"/>
                <a:gd name="T79" fmla="*/ 401174 h 2125662"/>
                <a:gd name="T80" fmla="*/ 1205383 w 1679575"/>
                <a:gd name="T81" fmla="*/ 513924 h 2125662"/>
                <a:gd name="T82" fmla="*/ 1172382 w 1679575"/>
                <a:gd name="T83" fmla="*/ 626673 h 2125662"/>
                <a:gd name="T84" fmla="*/ 1112924 w 1679575"/>
                <a:gd name="T85" fmla="*/ 725187 h 2125662"/>
                <a:gd name="T86" fmla="*/ 1030706 w 1679575"/>
                <a:gd name="T87" fmla="*/ 804625 h 2125662"/>
                <a:gd name="T88" fmla="*/ 915204 w 1679575"/>
                <a:gd name="T89" fmla="*/ 867264 h 2125662"/>
                <a:gd name="T90" fmla="*/ 837253 w 1679575"/>
                <a:gd name="T91" fmla="*/ 887764 h 2125662"/>
                <a:gd name="T92" fmla="*/ 753044 w 1679575"/>
                <a:gd name="T93" fmla="*/ 893458 h 2125662"/>
                <a:gd name="T94" fmla="*/ 658879 w 1679575"/>
                <a:gd name="T95" fmla="*/ 881215 h 2125662"/>
                <a:gd name="T96" fmla="*/ 572394 w 1679575"/>
                <a:gd name="T97" fmla="*/ 850180 h 2125662"/>
                <a:gd name="T98" fmla="*/ 494728 w 1679575"/>
                <a:gd name="T99" fmla="*/ 802917 h 2125662"/>
                <a:gd name="T100" fmla="*/ 424459 w 1679575"/>
                <a:gd name="T101" fmla="*/ 736576 h 2125662"/>
                <a:gd name="T102" fmla="*/ 366992 w 1679575"/>
                <a:gd name="T103" fmla="*/ 651159 h 2125662"/>
                <a:gd name="T104" fmla="*/ 330578 w 1679575"/>
                <a:gd name="T105" fmla="*/ 553500 h 2125662"/>
                <a:gd name="T106" fmla="*/ 317206 w 1679575"/>
                <a:gd name="T107" fmla="*/ 446729 h 2125662"/>
                <a:gd name="T108" fmla="*/ 328586 w 1679575"/>
                <a:gd name="T109" fmla="*/ 345653 h 2125662"/>
                <a:gd name="T110" fmla="*/ 361587 w 1679575"/>
                <a:gd name="T111" fmla="*/ 253403 h 2125662"/>
                <a:gd name="T112" fmla="*/ 412795 w 1679575"/>
                <a:gd name="T113" fmla="*/ 171118 h 2125662"/>
                <a:gd name="T114" fmla="*/ 479934 w 1679575"/>
                <a:gd name="T115" fmla="*/ 101931 h 2125662"/>
                <a:gd name="T116" fmla="*/ 560729 w 1679575"/>
                <a:gd name="T117" fmla="*/ 48972 h 2125662"/>
                <a:gd name="T118" fmla="*/ 652620 w 1679575"/>
                <a:gd name="T119" fmla="*/ 13952 h 2125662"/>
                <a:gd name="T120" fmla="*/ 752191 w 1679575"/>
                <a:gd name="T121" fmla="*/ 0 h 212566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679575" h="2125662">
                  <a:moveTo>
                    <a:pt x="481421" y="957262"/>
                  </a:moveTo>
                  <a:lnTo>
                    <a:pt x="484914" y="961070"/>
                  </a:lnTo>
                  <a:lnTo>
                    <a:pt x="490948" y="968686"/>
                  </a:lnTo>
                  <a:lnTo>
                    <a:pt x="497299" y="975667"/>
                  </a:lnTo>
                  <a:lnTo>
                    <a:pt x="510319" y="990264"/>
                  </a:lnTo>
                  <a:lnTo>
                    <a:pt x="523657" y="1003909"/>
                  </a:lnTo>
                  <a:lnTo>
                    <a:pt x="537947" y="1017237"/>
                  </a:lnTo>
                  <a:lnTo>
                    <a:pt x="552237" y="1029613"/>
                  </a:lnTo>
                  <a:lnTo>
                    <a:pt x="567480" y="1041671"/>
                  </a:lnTo>
                  <a:lnTo>
                    <a:pt x="583040" y="1053095"/>
                  </a:lnTo>
                  <a:lnTo>
                    <a:pt x="598601" y="1063884"/>
                  </a:lnTo>
                  <a:lnTo>
                    <a:pt x="615114" y="1074039"/>
                  </a:lnTo>
                  <a:lnTo>
                    <a:pt x="631627" y="1083558"/>
                  </a:lnTo>
                  <a:lnTo>
                    <a:pt x="649093" y="1092126"/>
                  </a:lnTo>
                  <a:lnTo>
                    <a:pt x="666241" y="1100377"/>
                  </a:lnTo>
                  <a:lnTo>
                    <a:pt x="684025" y="1107993"/>
                  </a:lnTo>
                  <a:lnTo>
                    <a:pt x="701808" y="1114657"/>
                  </a:lnTo>
                  <a:lnTo>
                    <a:pt x="720226" y="1120686"/>
                  </a:lnTo>
                  <a:lnTo>
                    <a:pt x="738645" y="1125763"/>
                  </a:lnTo>
                  <a:lnTo>
                    <a:pt x="734517" y="1130840"/>
                  </a:lnTo>
                  <a:lnTo>
                    <a:pt x="730706" y="1135283"/>
                  </a:lnTo>
                  <a:lnTo>
                    <a:pt x="727213" y="1140043"/>
                  </a:lnTo>
                  <a:lnTo>
                    <a:pt x="723402" y="1145437"/>
                  </a:lnTo>
                  <a:lnTo>
                    <a:pt x="720544" y="1150515"/>
                  </a:lnTo>
                  <a:lnTo>
                    <a:pt x="717368" y="1155909"/>
                  </a:lnTo>
                  <a:lnTo>
                    <a:pt x="714510" y="1161304"/>
                  </a:lnTo>
                  <a:lnTo>
                    <a:pt x="711970" y="1167016"/>
                  </a:lnTo>
                  <a:lnTo>
                    <a:pt x="710064" y="1172410"/>
                  </a:lnTo>
                  <a:lnTo>
                    <a:pt x="708159" y="1178439"/>
                  </a:lnTo>
                  <a:lnTo>
                    <a:pt x="706254" y="1184151"/>
                  </a:lnTo>
                  <a:lnTo>
                    <a:pt x="704983" y="1190498"/>
                  </a:lnTo>
                  <a:lnTo>
                    <a:pt x="704031" y="1196210"/>
                  </a:lnTo>
                  <a:lnTo>
                    <a:pt x="702761" y="1202556"/>
                  </a:lnTo>
                  <a:lnTo>
                    <a:pt x="702443" y="1208903"/>
                  </a:lnTo>
                  <a:lnTo>
                    <a:pt x="702125" y="1215249"/>
                  </a:lnTo>
                  <a:lnTo>
                    <a:pt x="702443" y="1222548"/>
                  </a:lnTo>
                  <a:lnTo>
                    <a:pt x="703078" y="1229529"/>
                  </a:lnTo>
                  <a:lnTo>
                    <a:pt x="704348" y="1236510"/>
                  </a:lnTo>
                  <a:lnTo>
                    <a:pt x="705619" y="1243174"/>
                  </a:lnTo>
                  <a:lnTo>
                    <a:pt x="707206" y="1249838"/>
                  </a:lnTo>
                  <a:lnTo>
                    <a:pt x="709112" y="1256819"/>
                  </a:lnTo>
                  <a:lnTo>
                    <a:pt x="711652" y="1263166"/>
                  </a:lnTo>
                  <a:lnTo>
                    <a:pt x="714193" y="1269512"/>
                  </a:lnTo>
                  <a:lnTo>
                    <a:pt x="717686" y="1275542"/>
                  </a:lnTo>
                  <a:lnTo>
                    <a:pt x="720861" y="1281571"/>
                  </a:lnTo>
                  <a:lnTo>
                    <a:pt x="724355" y="1287283"/>
                  </a:lnTo>
                  <a:lnTo>
                    <a:pt x="728483" y="1292995"/>
                  </a:lnTo>
                  <a:lnTo>
                    <a:pt x="732611" y="1298389"/>
                  </a:lnTo>
                  <a:lnTo>
                    <a:pt x="737057" y="1303784"/>
                  </a:lnTo>
                  <a:lnTo>
                    <a:pt x="742138" y="1308861"/>
                  </a:lnTo>
                  <a:lnTo>
                    <a:pt x="746901" y="1313304"/>
                  </a:lnTo>
                  <a:lnTo>
                    <a:pt x="672275" y="1874339"/>
                  </a:lnTo>
                  <a:lnTo>
                    <a:pt x="854237" y="2050773"/>
                  </a:lnTo>
                  <a:lnTo>
                    <a:pt x="1030800" y="1874339"/>
                  </a:lnTo>
                  <a:lnTo>
                    <a:pt x="956173" y="1313304"/>
                  </a:lnTo>
                  <a:lnTo>
                    <a:pt x="961572" y="1308544"/>
                  </a:lnTo>
                  <a:lnTo>
                    <a:pt x="966018" y="1303466"/>
                  </a:lnTo>
                  <a:lnTo>
                    <a:pt x="970781" y="1298072"/>
                  </a:lnTo>
                  <a:lnTo>
                    <a:pt x="974910" y="1292995"/>
                  </a:lnTo>
                  <a:lnTo>
                    <a:pt x="978720" y="1286965"/>
                  </a:lnTo>
                  <a:lnTo>
                    <a:pt x="982531" y="1281571"/>
                  </a:lnTo>
                  <a:lnTo>
                    <a:pt x="986024" y="1275224"/>
                  </a:lnTo>
                  <a:lnTo>
                    <a:pt x="988882" y="1269195"/>
                  </a:lnTo>
                  <a:lnTo>
                    <a:pt x="991423" y="1262849"/>
                  </a:lnTo>
                  <a:lnTo>
                    <a:pt x="994281" y="1256502"/>
                  </a:lnTo>
                  <a:lnTo>
                    <a:pt x="996186" y="1249838"/>
                  </a:lnTo>
                  <a:lnTo>
                    <a:pt x="997774" y="1243174"/>
                  </a:lnTo>
                  <a:lnTo>
                    <a:pt x="999044" y="1236510"/>
                  </a:lnTo>
                  <a:lnTo>
                    <a:pt x="999997" y="1229212"/>
                  </a:lnTo>
                  <a:lnTo>
                    <a:pt x="1000632" y="1222548"/>
                  </a:lnTo>
                  <a:lnTo>
                    <a:pt x="1000632" y="1215249"/>
                  </a:lnTo>
                  <a:lnTo>
                    <a:pt x="1000632" y="1208903"/>
                  </a:lnTo>
                  <a:lnTo>
                    <a:pt x="1000314" y="1203191"/>
                  </a:lnTo>
                  <a:lnTo>
                    <a:pt x="999679" y="1197479"/>
                  </a:lnTo>
                  <a:lnTo>
                    <a:pt x="998727" y="1191767"/>
                  </a:lnTo>
                  <a:lnTo>
                    <a:pt x="997456" y="1186055"/>
                  </a:lnTo>
                  <a:lnTo>
                    <a:pt x="996186" y="1180661"/>
                  </a:lnTo>
                  <a:lnTo>
                    <a:pt x="994598" y="1175266"/>
                  </a:lnTo>
                  <a:lnTo>
                    <a:pt x="992375" y="1169872"/>
                  </a:lnTo>
                  <a:lnTo>
                    <a:pt x="990152" y="1164794"/>
                  </a:lnTo>
                  <a:lnTo>
                    <a:pt x="987929" y="1159400"/>
                  </a:lnTo>
                  <a:lnTo>
                    <a:pt x="985389" y="1154640"/>
                  </a:lnTo>
                  <a:lnTo>
                    <a:pt x="982849" y="1149563"/>
                  </a:lnTo>
                  <a:lnTo>
                    <a:pt x="979355" y="1144803"/>
                  </a:lnTo>
                  <a:lnTo>
                    <a:pt x="976497" y="1139725"/>
                  </a:lnTo>
                  <a:lnTo>
                    <a:pt x="973004" y="1135283"/>
                  </a:lnTo>
                  <a:lnTo>
                    <a:pt x="969829" y="1130840"/>
                  </a:lnTo>
                  <a:lnTo>
                    <a:pt x="987612" y="1126398"/>
                  </a:lnTo>
                  <a:lnTo>
                    <a:pt x="1005713" y="1121320"/>
                  </a:lnTo>
                  <a:lnTo>
                    <a:pt x="1023496" y="1115609"/>
                  </a:lnTo>
                  <a:lnTo>
                    <a:pt x="1041280" y="1109262"/>
                  </a:lnTo>
                  <a:lnTo>
                    <a:pt x="1058428" y="1101963"/>
                  </a:lnTo>
                  <a:lnTo>
                    <a:pt x="1075576" y="1094665"/>
                  </a:lnTo>
                  <a:lnTo>
                    <a:pt x="1092089" y="1086097"/>
                  </a:lnTo>
                  <a:lnTo>
                    <a:pt x="1108602" y="1076895"/>
                  </a:lnTo>
                  <a:lnTo>
                    <a:pt x="1124480" y="1067375"/>
                  </a:lnTo>
                  <a:lnTo>
                    <a:pt x="1140041" y="1056903"/>
                  </a:lnTo>
                  <a:lnTo>
                    <a:pt x="1155601" y="1046114"/>
                  </a:lnTo>
                  <a:lnTo>
                    <a:pt x="1170209" y="1034690"/>
                  </a:lnTo>
                  <a:lnTo>
                    <a:pt x="1184817" y="1022632"/>
                  </a:lnTo>
                  <a:lnTo>
                    <a:pt x="1198472" y="1009938"/>
                  </a:lnTo>
                  <a:lnTo>
                    <a:pt x="1211809" y="996928"/>
                  </a:lnTo>
                  <a:lnTo>
                    <a:pt x="1225147" y="983283"/>
                  </a:lnTo>
                  <a:lnTo>
                    <a:pt x="1228640" y="979792"/>
                  </a:lnTo>
                  <a:lnTo>
                    <a:pt x="1232451" y="982966"/>
                  </a:lnTo>
                  <a:lnTo>
                    <a:pt x="1257220" y="1002005"/>
                  </a:lnTo>
                  <a:lnTo>
                    <a:pt x="1281037" y="1021680"/>
                  </a:lnTo>
                  <a:lnTo>
                    <a:pt x="1304537" y="1041989"/>
                  </a:lnTo>
                  <a:lnTo>
                    <a:pt x="1316604" y="1052143"/>
                  </a:lnTo>
                  <a:lnTo>
                    <a:pt x="1327719" y="1062615"/>
                  </a:lnTo>
                  <a:lnTo>
                    <a:pt x="1338833" y="1073404"/>
                  </a:lnTo>
                  <a:lnTo>
                    <a:pt x="1349948" y="1084193"/>
                  </a:lnTo>
                  <a:lnTo>
                    <a:pt x="1361062" y="1094982"/>
                  </a:lnTo>
                  <a:lnTo>
                    <a:pt x="1371860" y="1105771"/>
                  </a:lnTo>
                  <a:lnTo>
                    <a:pt x="1382339" y="1116561"/>
                  </a:lnTo>
                  <a:lnTo>
                    <a:pt x="1392818" y="1127984"/>
                  </a:lnTo>
                  <a:lnTo>
                    <a:pt x="1403298" y="1139408"/>
                  </a:lnTo>
                  <a:lnTo>
                    <a:pt x="1413460" y="1150832"/>
                  </a:lnTo>
                  <a:lnTo>
                    <a:pt x="1423304" y="1162573"/>
                  </a:lnTo>
                  <a:lnTo>
                    <a:pt x="1433149" y="1174314"/>
                  </a:lnTo>
                  <a:lnTo>
                    <a:pt x="1442675" y="1186373"/>
                  </a:lnTo>
                  <a:lnTo>
                    <a:pt x="1452202" y="1198748"/>
                  </a:lnTo>
                  <a:lnTo>
                    <a:pt x="1461411" y="1210807"/>
                  </a:lnTo>
                  <a:lnTo>
                    <a:pt x="1470621" y="1223183"/>
                  </a:lnTo>
                  <a:lnTo>
                    <a:pt x="1479830" y="1235876"/>
                  </a:lnTo>
                  <a:lnTo>
                    <a:pt x="1488404" y="1248569"/>
                  </a:lnTo>
                  <a:lnTo>
                    <a:pt x="1496978" y="1261262"/>
                  </a:lnTo>
                  <a:lnTo>
                    <a:pt x="1505552" y="1274272"/>
                  </a:lnTo>
                  <a:lnTo>
                    <a:pt x="1513809" y="1287600"/>
                  </a:lnTo>
                  <a:lnTo>
                    <a:pt x="1521748" y="1300611"/>
                  </a:lnTo>
                  <a:lnTo>
                    <a:pt x="1529687" y="1314573"/>
                  </a:lnTo>
                  <a:lnTo>
                    <a:pt x="1537308" y="1328218"/>
                  </a:lnTo>
                  <a:lnTo>
                    <a:pt x="1544930" y="1341863"/>
                  </a:lnTo>
                  <a:lnTo>
                    <a:pt x="1552234" y="1355826"/>
                  </a:lnTo>
                  <a:lnTo>
                    <a:pt x="1559537" y="1369788"/>
                  </a:lnTo>
                  <a:lnTo>
                    <a:pt x="1566206" y="1384385"/>
                  </a:lnTo>
                  <a:lnTo>
                    <a:pt x="1573193" y="1398982"/>
                  </a:lnTo>
                  <a:lnTo>
                    <a:pt x="1579544" y="1413579"/>
                  </a:lnTo>
                  <a:lnTo>
                    <a:pt x="1586213" y="1428176"/>
                  </a:lnTo>
                  <a:lnTo>
                    <a:pt x="1592246" y="1443725"/>
                  </a:lnTo>
                  <a:lnTo>
                    <a:pt x="1598280" y="1458640"/>
                  </a:lnTo>
                  <a:lnTo>
                    <a:pt x="1603996" y="1473871"/>
                  </a:lnTo>
                  <a:lnTo>
                    <a:pt x="1609712" y="1489738"/>
                  </a:lnTo>
                  <a:lnTo>
                    <a:pt x="1614793" y="1505287"/>
                  </a:lnTo>
                  <a:lnTo>
                    <a:pt x="1620191" y="1521153"/>
                  </a:lnTo>
                  <a:lnTo>
                    <a:pt x="1624955" y="1537337"/>
                  </a:lnTo>
                  <a:lnTo>
                    <a:pt x="1630036" y="1553521"/>
                  </a:lnTo>
                  <a:lnTo>
                    <a:pt x="1634482" y="1570339"/>
                  </a:lnTo>
                  <a:lnTo>
                    <a:pt x="1638610" y="1586840"/>
                  </a:lnTo>
                  <a:lnTo>
                    <a:pt x="1643056" y="1603976"/>
                  </a:lnTo>
                  <a:lnTo>
                    <a:pt x="1646867" y="1620794"/>
                  </a:lnTo>
                  <a:lnTo>
                    <a:pt x="1650677" y="1637930"/>
                  </a:lnTo>
                  <a:lnTo>
                    <a:pt x="1654170" y="1655383"/>
                  </a:lnTo>
                  <a:lnTo>
                    <a:pt x="1657664" y="1673153"/>
                  </a:lnTo>
                  <a:lnTo>
                    <a:pt x="1660522" y="1690923"/>
                  </a:lnTo>
                  <a:lnTo>
                    <a:pt x="1663697" y="1709011"/>
                  </a:lnTo>
                  <a:lnTo>
                    <a:pt x="1666238" y="1727099"/>
                  </a:lnTo>
                  <a:lnTo>
                    <a:pt x="1668461" y="1745821"/>
                  </a:lnTo>
                  <a:lnTo>
                    <a:pt x="1670684" y="1764226"/>
                  </a:lnTo>
                  <a:lnTo>
                    <a:pt x="1672589" y="1783266"/>
                  </a:lnTo>
                  <a:lnTo>
                    <a:pt x="1674177" y="1802305"/>
                  </a:lnTo>
                  <a:lnTo>
                    <a:pt x="1676082" y="1821345"/>
                  </a:lnTo>
                  <a:lnTo>
                    <a:pt x="1677352" y="1841019"/>
                  </a:lnTo>
                  <a:lnTo>
                    <a:pt x="1678305" y="1860694"/>
                  </a:lnTo>
                  <a:lnTo>
                    <a:pt x="1679258" y="1880368"/>
                  </a:lnTo>
                  <a:lnTo>
                    <a:pt x="1679575" y="1900677"/>
                  </a:lnTo>
                  <a:lnTo>
                    <a:pt x="1679575" y="1903850"/>
                  </a:lnTo>
                  <a:lnTo>
                    <a:pt x="1677035" y="1905437"/>
                  </a:lnTo>
                  <a:lnTo>
                    <a:pt x="1653853" y="1918765"/>
                  </a:lnTo>
                  <a:lnTo>
                    <a:pt x="1630353" y="1931775"/>
                  </a:lnTo>
                  <a:lnTo>
                    <a:pt x="1606854" y="1944151"/>
                  </a:lnTo>
                  <a:lnTo>
                    <a:pt x="1583037" y="1956209"/>
                  </a:lnTo>
                  <a:lnTo>
                    <a:pt x="1558902" y="1967950"/>
                  </a:lnTo>
                  <a:lnTo>
                    <a:pt x="1534768" y="1979374"/>
                  </a:lnTo>
                  <a:lnTo>
                    <a:pt x="1510316" y="1990163"/>
                  </a:lnTo>
                  <a:lnTo>
                    <a:pt x="1485864" y="2000635"/>
                  </a:lnTo>
                  <a:lnTo>
                    <a:pt x="1461411" y="2010790"/>
                  </a:lnTo>
                  <a:lnTo>
                    <a:pt x="1436642" y="2020627"/>
                  </a:lnTo>
                  <a:lnTo>
                    <a:pt x="1411872" y="2029512"/>
                  </a:lnTo>
                  <a:lnTo>
                    <a:pt x="1386785" y="2038397"/>
                  </a:lnTo>
                  <a:lnTo>
                    <a:pt x="1361380" y="2046965"/>
                  </a:lnTo>
                  <a:lnTo>
                    <a:pt x="1335975" y="2054581"/>
                  </a:lnTo>
                  <a:lnTo>
                    <a:pt x="1310570" y="2062514"/>
                  </a:lnTo>
                  <a:lnTo>
                    <a:pt x="1285166" y="2069495"/>
                  </a:lnTo>
                  <a:lnTo>
                    <a:pt x="1259443" y="2076159"/>
                  </a:lnTo>
                  <a:lnTo>
                    <a:pt x="1233403" y="2082506"/>
                  </a:lnTo>
                  <a:lnTo>
                    <a:pt x="1207681" y="2088535"/>
                  </a:lnTo>
                  <a:lnTo>
                    <a:pt x="1181959" y="2093929"/>
                  </a:lnTo>
                  <a:lnTo>
                    <a:pt x="1155919" y="2099007"/>
                  </a:lnTo>
                  <a:lnTo>
                    <a:pt x="1129561" y="2103767"/>
                  </a:lnTo>
                  <a:lnTo>
                    <a:pt x="1103204" y="2107892"/>
                  </a:lnTo>
                  <a:lnTo>
                    <a:pt x="1077164" y="2111382"/>
                  </a:lnTo>
                  <a:lnTo>
                    <a:pt x="1050806" y="2114873"/>
                  </a:lnTo>
                  <a:lnTo>
                    <a:pt x="1024131" y="2117729"/>
                  </a:lnTo>
                  <a:lnTo>
                    <a:pt x="997774" y="2119950"/>
                  </a:lnTo>
                  <a:lnTo>
                    <a:pt x="971099" y="2121854"/>
                  </a:lnTo>
                  <a:lnTo>
                    <a:pt x="944424" y="2123441"/>
                  </a:lnTo>
                  <a:lnTo>
                    <a:pt x="917749" y="2125028"/>
                  </a:lnTo>
                  <a:lnTo>
                    <a:pt x="891074" y="2125662"/>
                  </a:lnTo>
                  <a:lnTo>
                    <a:pt x="864399" y="2125662"/>
                  </a:lnTo>
                  <a:lnTo>
                    <a:pt x="835818" y="2125662"/>
                  </a:lnTo>
                  <a:lnTo>
                    <a:pt x="807238" y="2124710"/>
                  </a:lnTo>
                  <a:lnTo>
                    <a:pt x="778657" y="2123124"/>
                  </a:lnTo>
                  <a:lnTo>
                    <a:pt x="750395" y="2121537"/>
                  </a:lnTo>
                  <a:lnTo>
                    <a:pt x="722132" y="2119316"/>
                  </a:lnTo>
                  <a:lnTo>
                    <a:pt x="693869" y="2116777"/>
                  </a:lnTo>
                  <a:lnTo>
                    <a:pt x="665606" y="2113604"/>
                  </a:lnTo>
                  <a:lnTo>
                    <a:pt x="637661" y="2109478"/>
                  </a:lnTo>
                  <a:lnTo>
                    <a:pt x="609398" y="2105353"/>
                  </a:lnTo>
                  <a:lnTo>
                    <a:pt x="581453" y="2100593"/>
                  </a:lnTo>
                  <a:lnTo>
                    <a:pt x="553825" y="2095199"/>
                  </a:lnTo>
                  <a:lnTo>
                    <a:pt x="525880" y="2089487"/>
                  </a:lnTo>
                  <a:lnTo>
                    <a:pt x="498252" y="2083458"/>
                  </a:lnTo>
                  <a:lnTo>
                    <a:pt x="470624" y="2076476"/>
                  </a:lnTo>
                  <a:lnTo>
                    <a:pt x="443314" y="2069495"/>
                  </a:lnTo>
                  <a:lnTo>
                    <a:pt x="416321" y="2061879"/>
                  </a:lnTo>
                  <a:lnTo>
                    <a:pt x="389011" y="2053629"/>
                  </a:lnTo>
                  <a:lnTo>
                    <a:pt x="362019" y="2045378"/>
                  </a:lnTo>
                  <a:lnTo>
                    <a:pt x="335343" y="2036176"/>
                  </a:lnTo>
                  <a:lnTo>
                    <a:pt x="308668" y="2026656"/>
                  </a:lnTo>
                  <a:lnTo>
                    <a:pt x="282311" y="2016502"/>
                  </a:lnTo>
                  <a:lnTo>
                    <a:pt x="255953" y="2006030"/>
                  </a:lnTo>
                  <a:lnTo>
                    <a:pt x="229913" y="1994923"/>
                  </a:lnTo>
                  <a:lnTo>
                    <a:pt x="203556" y="1983499"/>
                  </a:lnTo>
                  <a:lnTo>
                    <a:pt x="177833" y="1971441"/>
                  </a:lnTo>
                  <a:lnTo>
                    <a:pt x="152429" y="1959065"/>
                  </a:lnTo>
                  <a:lnTo>
                    <a:pt x="127024" y="1946372"/>
                  </a:lnTo>
                  <a:lnTo>
                    <a:pt x="101619" y="1933044"/>
                  </a:lnTo>
                  <a:lnTo>
                    <a:pt x="76532" y="1919399"/>
                  </a:lnTo>
                  <a:lnTo>
                    <a:pt x="51762" y="1905437"/>
                  </a:lnTo>
                  <a:lnTo>
                    <a:pt x="27310" y="1890523"/>
                  </a:lnTo>
                  <a:lnTo>
                    <a:pt x="2858" y="1875291"/>
                  </a:lnTo>
                  <a:lnTo>
                    <a:pt x="0" y="1888301"/>
                  </a:lnTo>
                  <a:lnTo>
                    <a:pt x="0" y="1870531"/>
                  </a:lnTo>
                  <a:lnTo>
                    <a:pt x="952" y="1850222"/>
                  </a:lnTo>
                  <a:lnTo>
                    <a:pt x="2223" y="1829913"/>
                  </a:lnTo>
                  <a:lnTo>
                    <a:pt x="3493" y="1809604"/>
                  </a:lnTo>
                  <a:lnTo>
                    <a:pt x="5398" y="1790247"/>
                  </a:lnTo>
                  <a:lnTo>
                    <a:pt x="6986" y="1770573"/>
                  </a:lnTo>
                  <a:lnTo>
                    <a:pt x="9209" y="1750898"/>
                  </a:lnTo>
                  <a:lnTo>
                    <a:pt x="11749" y="1732176"/>
                  </a:lnTo>
                  <a:lnTo>
                    <a:pt x="14290" y="1713136"/>
                  </a:lnTo>
                  <a:lnTo>
                    <a:pt x="17148" y="1694414"/>
                  </a:lnTo>
                  <a:lnTo>
                    <a:pt x="20006" y="1676009"/>
                  </a:lnTo>
                  <a:lnTo>
                    <a:pt x="23499" y="1657604"/>
                  </a:lnTo>
                  <a:lnTo>
                    <a:pt x="26992" y="1639834"/>
                  </a:lnTo>
                  <a:lnTo>
                    <a:pt x="30486" y="1621746"/>
                  </a:lnTo>
                  <a:lnTo>
                    <a:pt x="34931" y="1604293"/>
                  </a:lnTo>
                  <a:lnTo>
                    <a:pt x="38742" y="1586840"/>
                  </a:lnTo>
                  <a:lnTo>
                    <a:pt x="43188" y="1569704"/>
                  </a:lnTo>
                  <a:lnTo>
                    <a:pt x="47951" y="1552569"/>
                  </a:lnTo>
                  <a:lnTo>
                    <a:pt x="52715" y="1536068"/>
                  </a:lnTo>
                  <a:lnTo>
                    <a:pt x="57796" y="1519249"/>
                  </a:lnTo>
                  <a:lnTo>
                    <a:pt x="62877" y="1503066"/>
                  </a:lnTo>
                  <a:lnTo>
                    <a:pt x="68593" y="1486564"/>
                  </a:lnTo>
                  <a:lnTo>
                    <a:pt x="73991" y="1470698"/>
                  </a:lnTo>
                  <a:lnTo>
                    <a:pt x="80025" y="1455149"/>
                  </a:lnTo>
                  <a:lnTo>
                    <a:pt x="86059" y="1439283"/>
                  </a:lnTo>
                  <a:lnTo>
                    <a:pt x="92410" y="1424051"/>
                  </a:lnTo>
                  <a:lnTo>
                    <a:pt x="98761" y="1409137"/>
                  </a:lnTo>
                  <a:lnTo>
                    <a:pt x="105430" y="1393905"/>
                  </a:lnTo>
                  <a:lnTo>
                    <a:pt x="112098" y="1378990"/>
                  </a:lnTo>
                  <a:lnTo>
                    <a:pt x="119402" y="1364393"/>
                  </a:lnTo>
                  <a:lnTo>
                    <a:pt x="126706" y="1350114"/>
                  </a:lnTo>
                  <a:lnTo>
                    <a:pt x="134010" y="1335834"/>
                  </a:lnTo>
                  <a:lnTo>
                    <a:pt x="141632" y="1321871"/>
                  </a:lnTo>
                  <a:lnTo>
                    <a:pt x="149571" y="1307909"/>
                  </a:lnTo>
                  <a:lnTo>
                    <a:pt x="157510" y="1294264"/>
                  </a:lnTo>
                  <a:lnTo>
                    <a:pt x="165766" y="1280936"/>
                  </a:lnTo>
                  <a:lnTo>
                    <a:pt x="174023" y="1267291"/>
                  </a:lnTo>
                  <a:lnTo>
                    <a:pt x="182597" y="1253963"/>
                  </a:lnTo>
                  <a:lnTo>
                    <a:pt x="191171" y="1241270"/>
                  </a:lnTo>
                  <a:lnTo>
                    <a:pt x="200380" y="1228260"/>
                  </a:lnTo>
                  <a:lnTo>
                    <a:pt x="209589" y="1215884"/>
                  </a:lnTo>
                  <a:lnTo>
                    <a:pt x="218799" y="1203191"/>
                  </a:lnTo>
                  <a:lnTo>
                    <a:pt x="228008" y="1191133"/>
                  </a:lnTo>
                  <a:lnTo>
                    <a:pt x="237852" y="1178757"/>
                  </a:lnTo>
                  <a:lnTo>
                    <a:pt x="247697" y="1167016"/>
                  </a:lnTo>
                  <a:lnTo>
                    <a:pt x="257541" y="1155275"/>
                  </a:lnTo>
                  <a:lnTo>
                    <a:pt x="267703" y="1143533"/>
                  </a:lnTo>
                  <a:lnTo>
                    <a:pt x="278182" y="1132110"/>
                  </a:lnTo>
                  <a:lnTo>
                    <a:pt x="288662" y="1120686"/>
                  </a:lnTo>
                  <a:lnTo>
                    <a:pt x="298824" y="1109579"/>
                  </a:lnTo>
                  <a:lnTo>
                    <a:pt x="309938" y="1098473"/>
                  </a:lnTo>
                  <a:lnTo>
                    <a:pt x="320735" y="1087684"/>
                  </a:lnTo>
                  <a:lnTo>
                    <a:pt x="331850" y="1076895"/>
                  </a:lnTo>
                  <a:lnTo>
                    <a:pt x="343282" y="1066423"/>
                  </a:lnTo>
                  <a:lnTo>
                    <a:pt x="354715" y="1055951"/>
                  </a:lnTo>
                  <a:lnTo>
                    <a:pt x="366147" y="1045797"/>
                  </a:lnTo>
                  <a:lnTo>
                    <a:pt x="377897" y="1035642"/>
                  </a:lnTo>
                  <a:lnTo>
                    <a:pt x="389964" y="1025805"/>
                  </a:lnTo>
                  <a:lnTo>
                    <a:pt x="401714" y="1015968"/>
                  </a:lnTo>
                  <a:lnTo>
                    <a:pt x="414099" y="1006448"/>
                  </a:lnTo>
                  <a:lnTo>
                    <a:pt x="426801" y="996928"/>
                  </a:lnTo>
                  <a:lnTo>
                    <a:pt x="439186" y="987408"/>
                  </a:lnTo>
                  <a:lnTo>
                    <a:pt x="451571" y="977888"/>
                  </a:lnTo>
                  <a:lnTo>
                    <a:pt x="477293" y="960118"/>
                  </a:lnTo>
                  <a:lnTo>
                    <a:pt x="481421" y="957262"/>
                  </a:lnTo>
                  <a:close/>
                  <a:moveTo>
                    <a:pt x="839471" y="0"/>
                  </a:moveTo>
                  <a:lnTo>
                    <a:pt x="852171" y="0"/>
                  </a:lnTo>
                  <a:lnTo>
                    <a:pt x="865506" y="0"/>
                  </a:lnTo>
                  <a:lnTo>
                    <a:pt x="878206" y="636"/>
                  </a:lnTo>
                  <a:lnTo>
                    <a:pt x="890906" y="1271"/>
                  </a:lnTo>
                  <a:lnTo>
                    <a:pt x="903288" y="2542"/>
                  </a:lnTo>
                  <a:lnTo>
                    <a:pt x="915988" y="3813"/>
                  </a:lnTo>
                  <a:lnTo>
                    <a:pt x="928371" y="5719"/>
                  </a:lnTo>
                  <a:lnTo>
                    <a:pt x="940436" y="7943"/>
                  </a:lnTo>
                  <a:lnTo>
                    <a:pt x="952818" y="10167"/>
                  </a:lnTo>
                  <a:lnTo>
                    <a:pt x="964883" y="12708"/>
                  </a:lnTo>
                  <a:lnTo>
                    <a:pt x="976631" y="15568"/>
                  </a:lnTo>
                  <a:lnTo>
                    <a:pt x="988696" y="19062"/>
                  </a:lnTo>
                  <a:lnTo>
                    <a:pt x="1000443" y="22239"/>
                  </a:lnTo>
                  <a:lnTo>
                    <a:pt x="1011873" y="26052"/>
                  </a:lnTo>
                  <a:lnTo>
                    <a:pt x="1023621" y="30182"/>
                  </a:lnTo>
                  <a:lnTo>
                    <a:pt x="1034733" y="34630"/>
                  </a:lnTo>
                  <a:lnTo>
                    <a:pt x="1046163" y="39395"/>
                  </a:lnTo>
                  <a:lnTo>
                    <a:pt x="1057276" y="44161"/>
                  </a:lnTo>
                  <a:lnTo>
                    <a:pt x="1068388" y="48926"/>
                  </a:lnTo>
                  <a:lnTo>
                    <a:pt x="1079183" y="54645"/>
                  </a:lnTo>
                  <a:lnTo>
                    <a:pt x="1089661" y="60046"/>
                  </a:lnTo>
                  <a:lnTo>
                    <a:pt x="1100456" y="66082"/>
                  </a:lnTo>
                  <a:lnTo>
                    <a:pt x="1110616" y="72119"/>
                  </a:lnTo>
                  <a:lnTo>
                    <a:pt x="1120776" y="78790"/>
                  </a:lnTo>
                  <a:lnTo>
                    <a:pt x="1130936" y="85462"/>
                  </a:lnTo>
                  <a:lnTo>
                    <a:pt x="1140461" y="92134"/>
                  </a:lnTo>
                  <a:lnTo>
                    <a:pt x="1150303" y="99123"/>
                  </a:lnTo>
                  <a:lnTo>
                    <a:pt x="1159828" y="106430"/>
                  </a:lnTo>
                  <a:lnTo>
                    <a:pt x="1169353" y="114055"/>
                  </a:lnTo>
                  <a:lnTo>
                    <a:pt x="1178561" y="121680"/>
                  </a:lnTo>
                  <a:lnTo>
                    <a:pt x="1187133" y="129623"/>
                  </a:lnTo>
                  <a:lnTo>
                    <a:pt x="1196023" y="137883"/>
                  </a:lnTo>
                  <a:lnTo>
                    <a:pt x="1204596" y="146143"/>
                  </a:lnTo>
                  <a:lnTo>
                    <a:pt x="1213168" y="155039"/>
                  </a:lnTo>
                  <a:lnTo>
                    <a:pt x="1221106" y="163299"/>
                  </a:lnTo>
                  <a:lnTo>
                    <a:pt x="1229043" y="172513"/>
                  </a:lnTo>
                  <a:lnTo>
                    <a:pt x="1236981" y="181726"/>
                  </a:lnTo>
                  <a:lnTo>
                    <a:pt x="1244283" y="190939"/>
                  </a:lnTo>
                  <a:lnTo>
                    <a:pt x="1251586" y="200153"/>
                  </a:lnTo>
                  <a:lnTo>
                    <a:pt x="1258888" y="210001"/>
                  </a:lnTo>
                  <a:lnTo>
                    <a:pt x="1265556" y="219850"/>
                  </a:lnTo>
                  <a:lnTo>
                    <a:pt x="1272223" y="230017"/>
                  </a:lnTo>
                  <a:lnTo>
                    <a:pt x="1278256" y="240183"/>
                  </a:lnTo>
                  <a:lnTo>
                    <a:pt x="1284606" y="250667"/>
                  </a:lnTo>
                  <a:lnTo>
                    <a:pt x="1290321" y="261151"/>
                  </a:lnTo>
                  <a:lnTo>
                    <a:pt x="1296353" y="271953"/>
                  </a:lnTo>
                  <a:lnTo>
                    <a:pt x="1301433" y="282755"/>
                  </a:lnTo>
                  <a:lnTo>
                    <a:pt x="1306831" y="293239"/>
                  </a:lnTo>
                  <a:lnTo>
                    <a:pt x="1311593" y="304359"/>
                  </a:lnTo>
                  <a:lnTo>
                    <a:pt x="1316356" y="315796"/>
                  </a:lnTo>
                  <a:lnTo>
                    <a:pt x="1320483" y="327234"/>
                  </a:lnTo>
                  <a:lnTo>
                    <a:pt x="1324293" y="338671"/>
                  </a:lnTo>
                  <a:lnTo>
                    <a:pt x="1328421" y="350426"/>
                  </a:lnTo>
                  <a:lnTo>
                    <a:pt x="1331913" y="362181"/>
                  </a:lnTo>
                  <a:lnTo>
                    <a:pt x="1335088" y="373936"/>
                  </a:lnTo>
                  <a:lnTo>
                    <a:pt x="1337946" y="386009"/>
                  </a:lnTo>
                  <a:lnTo>
                    <a:pt x="1340803" y="398081"/>
                  </a:lnTo>
                  <a:lnTo>
                    <a:pt x="1343026" y="410472"/>
                  </a:lnTo>
                  <a:lnTo>
                    <a:pt x="1344931" y="422862"/>
                  </a:lnTo>
                  <a:lnTo>
                    <a:pt x="1346518" y="435252"/>
                  </a:lnTo>
                  <a:lnTo>
                    <a:pt x="1348106" y="447643"/>
                  </a:lnTo>
                  <a:lnTo>
                    <a:pt x="1349058" y="460033"/>
                  </a:lnTo>
                  <a:lnTo>
                    <a:pt x="1350011" y="472741"/>
                  </a:lnTo>
                  <a:lnTo>
                    <a:pt x="1350646" y="485449"/>
                  </a:lnTo>
                  <a:lnTo>
                    <a:pt x="1350963" y="498475"/>
                  </a:lnTo>
                  <a:lnTo>
                    <a:pt x="1350646" y="513407"/>
                  </a:lnTo>
                  <a:lnTo>
                    <a:pt x="1349693" y="528975"/>
                  </a:lnTo>
                  <a:lnTo>
                    <a:pt x="1348423" y="543907"/>
                  </a:lnTo>
                  <a:lnTo>
                    <a:pt x="1347153" y="558521"/>
                  </a:lnTo>
                  <a:lnTo>
                    <a:pt x="1345248" y="573453"/>
                  </a:lnTo>
                  <a:lnTo>
                    <a:pt x="1342708" y="588067"/>
                  </a:lnTo>
                  <a:lnTo>
                    <a:pt x="1339851" y="602682"/>
                  </a:lnTo>
                  <a:lnTo>
                    <a:pt x="1336358" y="616660"/>
                  </a:lnTo>
                  <a:lnTo>
                    <a:pt x="1332866" y="631275"/>
                  </a:lnTo>
                  <a:lnTo>
                    <a:pt x="1328738" y="645254"/>
                  </a:lnTo>
                  <a:lnTo>
                    <a:pt x="1324293" y="658915"/>
                  </a:lnTo>
                  <a:lnTo>
                    <a:pt x="1319531" y="672576"/>
                  </a:lnTo>
                  <a:lnTo>
                    <a:pt x="1314133" y="685920"/>
                  </a:lnTo>
                  <a:lnTo>
                    <a:pt x="1308418" y="699263"/>
                  </a:lnTo>
                  <a:lnTo>
                    <a:pt x="1302386" y="712607"/>
                  </a:lnTo>
                  <a:lnTo>
                    <a:pt x="1296353" y="725315"/>
                  </a:lnTo>
                  <a:lnTo>
                    <a:pt x="1289368" y="738023"/>
                  </a:lnTo>
                  <a:lnTo>
                    <a:pt x="1282383" y="750413"/>
                  </a:lnTo>
                  <a:lnTo>
                    <a:pt x="1275081" y="762486"/>
                  </a:lnTo>
                  <a:lnTo>
                    <a:pt x="1267143" y="774559"/>
                  </a:lnTo>
                  <a:lnTo>
                    <a:pt x="1259206" y="786313"/>
                  </a:lnTo>
                  <a:lnTo>
                    <a:pt x="1250633" y="797751"/>
                  </a:lnTo>
                  <a:lnTo>
                    <a:pt x="1242061" y="809188"/>
                  </a:lnTo>
                  <a:lnTo>
                    <a:pt x="1232853" y="819990"/>
                  </a:lnTo>
                  <a:lnTo>
                    <a:pt x="1223963" y="830792"/>
                  </a:lnTo>
                  <a:lnTo>
                    <a:pt x="1214121" y="841276"/>
                  </a:lnTo>
                  <a:lnTo>
                    <a:pt x="1204278" y="851442"/>
                  </a:lnTo>
                  <a:lnTo>
                    <a:pt x="1193801" y="860974"/>
                  </a:lnTo>
                  <a:lnTo>
                    <a:pt x="1183323" y="870822"/>
                  </a:lnTo>
                  <a:lnTo>
                    <a:pt x="1172528" y="880036"/>
                  </a:lnTo>
                  <a:lnTo>
                    <a:pt x="1161733" y="889249"/>
                  </a:lnTo>
                  <a:lnTo>
                    <a:pt x="1150303" y="897827"/>
                  </a:lnTo>
                  <a:lnTo>
                    <a:pt x="1134746" y="909264"/>
                  </a:lnTo>
                  <a:lnTo>
                    <a:pt x="1118236" y="920066"/>
                  </a:lnTo>
                  <a:lnTo>
                    <a:pt x="1101408" y="929915"/>
                  </a:lnTo>
                  <a:lnTo>
                    <a:pt x="1084581" y="939446"/>
                  </a:lnTo>
                  <a:lnTo>
                    <a:pt x="1066801" y="948342"/>
                  </a:lnTo>
                  <a:lnTo>
                    <a:pt x="1048703" y="956602"/>
                  </a:lnTo>
                  <a:lnTo>
                    <a:pt x="1040131" y="960414"/>
                  </a:lnTo>
                  <a:lnTo>
                    <a:pt x="1030606" y="963909"/>
                  </a:lnTo>
                  <a:lnTo>
                    <a:pt x="1021398" y="967722"/>
                  </a:lnTo>
                  <a:lnTo>
                    <a:pt x="1011873" y="970899"/>
                  </a:lnTo>
                  <a:lnTo>
                    <a:pt x="1002348" y="973758"/>
                  </a:lnTo>
                  <a:lnTo>
                    <a:pt x="993141" y="976617"/>
                  </a:lnTo>
                  <a:lnTo>
                    <a:pt x="983616" y="979794"/>
                  </a:lnTo>
                  <a:lnTo>
                    <a:pt x="973773" y="982018"/>
                  </a:lnTo>
                  <a:lnTo>
                    <a:pt x="963931" y="984560"/>
                  </a:lnTo>
                  <a:lnTo>
                    <a:pt x="954088" y="986466"/>
                  </a:lnTo>
                  <a:lnTo>
                    <a:pt x="944246" y="988372"/>
                  </a:lnTo>
                  <a:lnTo>
                    <a:pt x="934403" y="990596"/>
                  </a:lnTo>
                  <a:lnTo>
                    <a:pt x="924561" y="991867"/>
                  </a:lnTo>
                  <a:lnTo>
                    <a:pt x="914401" y="993455"/>
                  </a:lnTo>
                  <a:lnTo>
                    <a:pt x="904241" y="994409"/>
                  </a:lnTo>
                  <a:lnTo>
                    <a:pt x="893763" y="995362"/>
                  </a:lnTo>
                  <a:lnTo>
                    <a:pt x="883603" y="995997"/>
                  </a:lnTo>
                  <a:lnTo>
                    <a:pt x="873126" y="996632"/>
                  </a:lnTo>
                  <a:lnTo>
                    <a:pt x="862648" y="996950"/>
                  </a:lnTo>
                  <a:lnTo>
                    <a:pt x="852171" y="996950"/>
                  </a:lnTo>
                  <a:lnTo>
                    <a:pt x="840423" y="996950"/>
                  </a:lnTo>
                  <a:lnTo>
                    <a:pt x="828358" y="996315"/>
                  </a:lnTo>
                  <a:lnTo>
                    <a:pt x="816293" y="995679"/>
                  </a:lnTo>
                  <a:lnTo>
                    <a:pt x="804546" y="994726"/>
                  </a:lnTo>
                  <a:lnTo>
                    <a:pt x="792798" y="993455"/>
                  </a:lnTo>
                  <a:lnTo>
                    <a:pt x="781368" y="992185"/>
                  </a:lnTo>
                  <a:lnTo>
                    <a:pt x="769621" y="990278"/>
                  </a:lnTo>
                  <a:lnTo>
                    <a:pt x="758191" y="988054"/>
                  </a:lnTo>
                  <a:lnTo>
                    <a:pt x="746761" y="985831"/>
                  </a:lnTo>
                  <a:lnTo>
                    <a:pt x="735331" y="983289"/>
                  </a:lnTo>
                  <a:lnTo>
                    <a:pt x="724218" y="980430"/>
                  </a:lnTo>
                  <a:lnTo>
                    <a:pt x="713106" y="977253"/>
                  </a:lnTo>
                  <a:lnTo>
                    <a:pt x="702311" y="973758"/>
                  </a:lnTo>
                  <a:lnTo>
                    <a:pt x="691198" y="970263"/>
                  </a:lnTo>
                  <a:lnTo>
                    <a:pt x="680721" y="966768"/>
                  </a:lnTo>
                  <a:lnTo>
                    <a:pt x="670243" y="962321"/>
                  </a:lnTo>
                  <a:lnTo>
                    <a:pt x="659448" y="958190"/>
                  </a:lnTo>
                  <a:lnTo>
                    <a:pt x="648971" y="953425"/>
                  </a:lnTo>
                  <a:lnTo>
                    <a:pt x="638811" y="948659"/>
                  </a:lnTo>
                  <a:lnTo>
                    <a:pt x="628651" y="943894"/>
                  </a:lnTo>
                  <a:lnTo>
                    <a:pt x="618491" y="938493"/>
                  </a:lnTo>
                  <a:lnTo>
                    <a:pt x="608648" y="933410"/>
                  </a:lnTo>
                  <a:lnTo>
                    <a:pt x="599123" y="927373"/>
                  </a:lnTo>
                  <a:lnTo>
                    <a:pt x="589281" y="921655"/>
                  </a:lnTo>
                  <a:lnTo>
                    <a:pt x="579756" y="915618"/>
                  </a:lnTo>
                  <a:lnTo>
                    <a:pt x="570548" y="909264"/>
                  </a:lnTo>
                  <a:lnTo>
                    <a:pt x="561023" y="902910"/>
                  </a:lnTo>
                  <a:lnTo>
                    <a:pt x="552133" y="895921"/>
                  </a:lnTo>
                  <a:lnTo>
                    <a:pt x="543561" y="889249"/>
                  </a:lnTo>
                  <a:lnTo>
                    <a:pt x="534671" y="881942"/>
                  </a:lnTo>
                  <a:lnTo>
                    <a:pt x="526098" y="874952"/>
                  </a:lnTo>
                  <a:lnTo>
                    <a:pt x="517526" y="867328"/>
                  </a:lnTo>
                  <a:lnTo>
                    <a:pt x="508318" y="858750"/>
                  </a:lnTo>
                  <a:lnTo>
                    <a:pt x="499428" y="849854"/>
                  </a:lnTo>
                  <a:lnTo>
                    <a:pt x="490538" y="840958"/>
                  </a:lnTo>
                  <a:lnTo>
                    <a:pt x="481648" y="831427"/>
                  </a:lnTo>
                  <a:lnTo>
                    <a:pt x="473711" y="821896"/>
                  </a:lnTo>
                  <a:lnTo>
                    <a:pt x="465456" y="812047"/>
                  </a:lnTo>
                  <a:lnTo>
                    <a:pt x="457518" y="801881"/>
                  </a:lnTo>
                  <a:lnTo>
                    <a:pt x="449898" y="791714"/>
                  </a:lnTo>
                  <a:lnTo>
                    <a:pt x="442596" y="781548"/>
                  </a:lnTo>
                  <a:lnTo>
                    <a:pt x="435293" y="770746"/>
                  </a:lnTo>
                  <a:lnTo>
                    <a:pt x="428626" y="759944"/>
                  </a:lnTo>
                  <a:lnTo>
                    <a:pt x="421958" y="749142"/>
                  </a:lnTo>
                  <a:lnTo>
                    <a:pt x="415608" y="738023"/>
                  </a:lnTo>
                  <a:lnTo>
                    <a:pt x="409576" y="726585"/>
                  </a:lnTo>
                  <a:lnTo>
                    <a:pt x="403861" y="715148"/>
                  </a:lnTo>
                  <a:lnTo>
                    <a:pt x="398463" y="703393"/>
                  </a:lnTo>
                  <a:lnTo>
                    <a:pt x="393383" y="691638"/>
                  </a:lnTo>
                  <a:lnTo>
                    <a:pt x="388303" y="679566"/>
                  </a:lnTo>
                  <a:lnTo>
                    <a:pt x="383858" y="667493"/>
                  </a:lnTo>
                  <a:lnTo>
                    <a:pt x="379731" y="655420"/>
                  </a:lnTo>
                  <a:lnTo>
                    <a:pt x="375603" y="643030"/>
                  </a:lnTo>
                  <a:lnTo>
                    <a:pt x="372111" y="630322"/>
                  </a:lnTo>
                  <a:lnTo>
                    <a:pt x="368936" y="617614"/>
                  </a:lnTo>
                  <a:lnTo>
                    <a:pt x="365443" y="604588"/>
                  </a:lnTo>
                  <a:lnTo>
                    <a:pt x="362903" y="591880"/>
                  </a:lnTo>
                  <a:lnTo>
                    <a:pt x="360681" y="578854"/>
                  </a:lnTo>
                  <a:lnTo>
                    <a:pt x="358776" y="565828"/>
                  </a:lnTo>
                  <a:lnTo>
                    <a:pt x="357188" y="552485"/>
                  </a:lnTo>
                  <a:lnTo>
                    <a:pt x="355601" y="539141"/>
                  </a:lnTo>
                  <a:lnTo>
                    <a:pt x="354648" y="525480"/>
                  </a:lnTo>
                  <a:lnTo>
                    <a:pt x="354331" y="511819"/>
                  </a:lnTo>
                  <a:lnTo>
                    <a:pt x="354013" y="498475"/>
                  </a:lnTo>
                  <a:lnTo>
                    <a:pt x="354331" y="485449"/>
                  </a:lnTo>
                  <a:lnTo>
                    <a:pt x="354648" y="472741"/>
                  </a:lnTo>
                  <a:lnTo>
                    <a:pt x="355601" y="460033"/>
                  </a:lnTo>
                  <a:lnTo>
                    <a:pt x="356871" y="447643"/>
                  </a:lnTo>
                  <a:lnTo>
                    <a:pt x="358141" y="434935"/>
                  </a:lnTo>
                  <a:lnTo>
                    <a:pt x="360046" y="422544"/>
                  </a:lnTo>
                  <a:lnTo>
                    <a:pt x="361951" y="410472"/>
                  </a:lnTo>
                  <a:lnTo>
                    <a:pt x="364173" y="397763"/>
                  </a:lnTo>
                  <a:lnTo>
                    <a:pt x="366713" y="385691"/>
                  </a:lnTo>
                  <a:lnTo>
                    <a:pt x="369888" y="373936"/>
                  </a:lnTo>
                  <a:lnTo>
                    <a:pt x="373063" y="361863"/>
                  </a:lnTo>
                  <a:lnTo>
                    <a:pt x="376556" y="350108"/>
                  </a:lnTo>
                  <a:lnTo>
                    <a:pt x="380683" y="338671"/>
                  </a:lnTo>
                  <a:lnTo>
                    <a:pt x="384493" y="326916"/>
                  </a:lnTo>
                  <a:lnTo>
                    <a:pt x="388621" y="315796"/>
                  </a:lnTo>
                  <a:lnTo>
                    <a:pt x="393383" y="304359"/>
                  </a:lnTo>
                  <a:lnTo>
                    <a:pt x="398146" y="293239"/>
                  </a:lnTo>
                  <a:lnTo>
                    <a:pt x="403543" y="282755"/>
                  </a:lnTo>
                  <a:lnTo>
                    <a:pt x="408623" y="271636"/>
                  </a:lnTo>
                  <a:lnTo>
                    <a:pt x="414656" y="261151"/>
                  </a:lnTo>
                  <a:lnTo>
                    <a:pt x="420371" y="250667"/>
                  </a:lnTo>
                  <a:lnTo>
                    <a:pt x="426721" y="240183"/>
                  </a:lnTo>
                  <a:lnTo>
                    <a:pt x="432753" y="230017"/>
                  </a:lnTo>
                  <a:lnTo>
                    <a:pt x="439421" y="219850"/>
                  </a:lnTo>
                  <a:lnTo>
                    <a:pt x="446088" y="210001"/>
                  </a:lnTo>
                  <a:lnTo>
                    <a:pt x="453391" y="200153"/>
                  </a:lnTo>
                  <a:lnTo>
                    <a:pt x="460693" y="190939"/>
                  </a:lnTo>
                  <a:lnTo>
                    <a:pt x="467996" y="181408"/>
                  </a:lnTo>
                  <a:lnTo>
                    <a:pt x="475933" y="172195"/>
                  </a:lnTo>
                  <a:lnTo>
                    <a:pt x="483871" y="163299"/>
                  </a:lnTo>
                  <a:lnTo>
                    <a:pt x="491808" y="154403"/>
                  </a:lnTo>
                  <a:lnTo>
                    <a:pt x="500381" y="146143"/>
                  </a:lnTo>
                  <a:lnTo>
                    <a:pt x="508953" y="137565"/>
                  </a:lnTo>
                  <a:lnTo>
                    <a:pt x="517526" y="129305"/>
                  </a:lnTo>
                  <a:lnTo>
                    <a:pt x="526416" y="121680"/>
                  </a:lnTo>
                  <a:lnTo>
                    <a:pt x="535623" y="113738"/>
                  </a:lnTo>
                  <a:lnTo>
                    <a:pt x="545148" y="106113"/>
                  </a:lnTo>
                  <a:lnTo>
                    <a:pt x="554673" y="99123"/>
                  </a:lnTo>
                  <a:lnTo>
                    <a:pt x="564516" y="92134"/>
                  </a:lnTo>
                  <a:lnTo>
                    <a:pt x="574041" y="85462"/>
                  </a:lnTo>
                  <a:lnTo>
                    <a:pt x="584201" y="78473"/>
                  </a:lnTo>
                  <a:lnTo>
                    <a:pt x="594361" y="72119"/>
                  </a:lnTo>
                  <a:lnTo>
                    <a:pt x="604838" y="66082"/>
                  </a:lnTo>
                  <a:lnTo>
                    <a:pt x="615316" y="60046"/>
                  </a:lnTo>
                  <a:lnTo>
                    <a:pt x="625793" y="54645"/>
                  </a:lnTo>
                  <a:lnTo>
                    <a:pt x="636906" y="48926"/>
                  </a:lnTo>
                  <a:lnTo>
                    <a:pt x="647701" y="44161"/>
                  </a:lnTo>
                  <a:lnTo>
                    <a:pt x="658813" y="39395"/>
                  </a:lnTo>
                  <a:lnTo>
                    <a:pt x="670243" y="34630"/>
                  </a:lnTo>
                  <a:lnTo>
                    <a:pt x="681356" y="30182"/>
                  </a:lnTo>
                  <a:lnTo>
                    <a:pt x="693103" y="26052"/>
                  </a:lnTo>
                  <a:lnTo>
                    <a:pt x="704533" y="22239"/>
                  </a:lnTo>
                  <a:lnTo>
                    <a:pt x="716281" y="19062"/>
                  </a:lnTo>
                  <a:lnTo>
                    <a:pt x="728346" y="15568"/>
                  </a:lnTo>
                  <a:lnTo>
                    <a:pt x="740093" y="12708"/>
                  </a:lnTo>
                  <a:lnTo>
                    <a:pt x="752158" y="10167"/>
                  </a:lnTo>
                  <a:lnTo>
                    <a:pt x="764541" y="7625"/>
                  </a:lnTo>
                  <a:lnTo>
                    <a:pt x="776606" y="5719"/>
                  </a:lnTo>
                  <a:lnTo>
                    <a:pt x="788988" y="3813"/>
                  </a:lnTo>
                  <a:lnTo>
                    <a:pt x="801688" y="2542"/>
                  </a:lnTo>
                  <a:lnTo>
                    <a:pt x="814071" y="1271"/>
                  </a:lnTo>
                  <a:lnTo>
                    <a:pt x="826771" y="636"/>
                  </a:lnTo>
                  <a:lnTo>
                    <a:pt x="839471" y="0"/>
                  </a:lnTo>
                  <a:close/>
                </a:path>
              </a:pathLst>
            </a:custGeom>
            <a:solidFill>
              <a:srgbClr val="F7F7F7"/>
            </a:solidFill>
            <a:ln>
              <a:noFill/>
            </a:ln>
          </p:spPr>
          <p:txBody>
            <a:bodyPr anchor="ctr">
              <a:normAutofit/>
              <a:scene3d>
                <a:camera prst="orthographicFront"/>
                <a:lightRig rig="threePt" dir="t"/>
              </a:scene3d>
              <a:sp3d>
                <a:contourClr>
                  <a:srgbClr val="FFFFFF"/>
                </a:contourClr>
              </a:sp3d>
            </a:bodyPr>
            <a:lstStyle/>
            <a:p>
              <a:pPr algn="ctr" fontAlgn="base">
                <a:defRPr/>
              </a:pPr>
              <a:endParaRPr lang="zh-CN" altLang="en-US" sz="2400" strike="noStrike" noProof="1">
                <a:solidFill>
                  <a:srgbClr val="FFFFFF"/>
                </a:solidFill>
              </a:endParaRPr>
            </a:p>
          </p:txBody>
        </p:sp>
      </p:grpSp>
      <p:sp>
        <p:nvSpPr>
          <p:cNvPr id="2" name="Title 1"/>
          <p:cNvSpPr>
            <a:spLocks noGrp="1"/>
          </p:cNvSpPr>
          <p:nvPr>
            <p:ph type="ctrTitle"/>
          </p:nvPr>
        </p:nvSpPr>
        <p:spPr>
          <a:xfrm>
            <a:off x="1608558" y="4342429"/>
            <a:ext cx="7258050" cy="824970"/>
          </a:xfrm>
        </p:spPr>
        <p:txBody>
          <a:bodyPr anchor="ctr" anchorCtr="0">
            <a:normAutofit/>
          </a:bodyPr>
          <a:lstStyle>
            <a:lvl1pPr algn="l">
              <a:defRPr sz="3600"/>
            </a:lvl1pPr>
          </a:lstStyle>
          <a:p>
            <a:pPr fontAlgn="auto"/>
            <a:r>
              <a:rPr lang="zh-CN" altLang="en-US" strike="noStrike" noProof="1" dirty="0" smtClean="0"/>
              <a:t>单击此处编辑母版标题样式</a:t>
            </a:r>
            <a:endParaRPr lang="en-US" strike="noStrike" noProof="1" dirty="0"/>
          </a:p>
        </p:txBody>
      </p:sp>
      <p:sp>
        <p:nvSpPr>
          <p:cNvPr id="3" name="Subtitle 2"/>
          <p:cNvSpPr>
            <a:spLocks noGrp="1"/>
          </p:cNvSpPr>
          <p:nvPr>
            <p:ph type="subTitle" idx="1"/>
          </p:nvPr>
        </p:nvSpPr>
        <p:spPr>
          <a:xfrm>
            <a:off x="1608558" y="5204967"/>
            <a:ext cx="7258050" cy="572104"/>
          </a:xfrm>
        </p:spPr>
        <p:txBody>
          <a:bodyPr anchor="ctr" anchorCtr="0">
            <a:normAutofit/>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auto"/>
            <a:r>
              <a:rPr lang="zh-CN" altLang="en-US" strike="noStrike" noProof="1" smtClean="0"/>
              <a:t>单击此处编辑母版副标题样式</a:t>
            </a:r>
            <a:endParaRPr lang="en-US" strike="noStrike" noProof="1" dirty="0"/>
          </a:p>
        </p:txBody>
      </p:sp>
      <p:sp>
        <p:nvSpPr>
          <p:cNvPr id="4" name="Date Placeholder 3"/>
          <p:cNvSpPr>
            <a:spLocks noGrp="1"/>
          </p:cNvSpPr>
          <p:nvPr>
            <p:ph type="dt" sz="half" idx="10"/>
          </p:nvPr>
        </p:nvSpPr>
        <p:spPr>
          <a:xfrm>
            <a:off x="628650" y="6356350"/>
            <a:ext cx="2057400" cy="365125"/>
          </a:xfrm>
          <a:prstGeom prst="rect">
            <a:avLst/>
          </a:prstGeom>
        </p:spPr>
        <p:txBody>
          <a:bodyPr vert="horz" lIns="91440" tIns="45720" rIns="91440" bIns="45720" rtlCol="0" anchor="ctr">
            <a:normAutofit/>
          </a:bodyPr>
          <a:lstStyle/>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5" name="Footer Placeholder 4"/>
          <p:cNvSpPr>
            <a:spLocks noGrp="1"/>
          </p:cNvSpPr>
          <p:nvPr>
            <p:ph type="ftr" sz="quarter" idx="11"/>
          </p:nvPr>
        </p:nvSpPr>
        <p:spPr>
          <a:xfrm>
            <a:off x="3028950" y="6356350"/>
            <a:ext cx="3086100" cy="365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6" name="Slide Number Placeholder 5"/>
          <p:cNvSpPr>
            <a:spLocks noGrp="1"/>
          </p:cNvSpPr>
          <p:nvPr>
            <p:ph type="sldNum" sz="quarter" idx="12"/>
          </p:nvPr>
        </p:nvSpPr>
        <p:spPr>
          <a:xfrm>
            <a:off x="6457950" y="6356350"/>
            <a:ext cx="2057400" cy="365125"/>
          </a:xfrm>
          <a:prstGeom prst="rect">
            <a:avLst/>
          </a:prstGeom>
        </p:spPr>
        <p:txBody>
          <a:bodyPr vert="horz" lIns="91440" tIns="45720" rIns="91440" bIns="45720" rtlCol="0" anchor="ctr">
            <a:normAutofit/>
          </a:bodyPr>
          <a:lstStyle/>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8" name="矩形 7"/>
          <p:cNvSpPr/>
          <p:nvPr/>
        </p:nvSpPr>
        <p:spPr>
          <a:xfrm>
            <a:off x="-4762" y="-19050"/>
            <a:ext cx="9153525" cy="1066800"/>
          </a:xfrm>
          <a:prstGeom prst="rect">
            <a:avLst/>
          </a:prstGeom>
          <a:solidFill>
            <a:srgbClr val="0080B2">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endParaRPr lang="zh-CN" altLang="en-US" sz="1800">
              <a:solidFill>
                <a:srgbClr val="FFFFFF"/>
              </a:solidFill>
              <a:latin typeface="Arial" panose="020B0604020202020204" pitchFamily="34" charset="0"/>
              <a:ea typeface="黑体" panose="02010609060101010101" charset="-122"/>
            </a:endParaRPr>
          </a:p>
        </p:txBody>
      </p:sp>
      <p:pic>
        <p:nvPicPr>
          <p:cNvPr id="61443" name="Picture 4" descr="WorldNetwork"/>
          <p:cNvPicPr>
            <a:picLocks noChangeAspect="1"/>
          </p:cNvPicPr>
          <p:nvPr/>
        </p:nvPicPr>
        <p:blipFill>
          <a:blip r:embed="rId2"/>
          <a:srcRect l="2383" t="32600" r="5203" b="45000"/>
          <a:stretch>
            <a:fillRect/>
          </a:stretch>
        </p:blipFill>
        <p:spPr>
          <a:xfrm>
            <a:off x="-9525" y="-19050"/>
            <a:ext cx="9153525" cy="1066800"/>
          </a:xfrm>
          <a:prstGeom prst="rect">
            <a:avLst/>
          </a:prstGeom>
          <a:noFill/>
          <a:ln w="9525">
            <a:noFill/>
          </a:ln>
        </p:spPr>
      </p:pic>
      <p:sp>
        <p:nvSpPr>
          <p:cNvPr id="3" name="Content Placeholder 2"/>
          <p:cNvSpPr>
            <a:spLocks noGrp="1"/>
          </p:cNvSpPr>
          <p:nvPr>
            <p:ph idx="1"/>
          </p:nvPr>
        </p:nvSpPr>
        <p:spPr/>
        <p:txBody>
          <a:bodyPr>
            <a:normAutofit/>
          </a:bodyPr>
          <a:lstStyle/>
          <a:p>
            <a:pPr lvl="0" fontAlgn="auto"/>
            <a:r>
              <a:rPr lang="zh-CN" altLang="en-US" strike="noStrike" noProof="1" dirty="0" smtClean="0"/>
              <a:t>单击此处编辑母版文本样式</a:t>
            </a:r>
            <a:endParaRPr lang="zh-CN" altLang="en-US" strike="noStrike" noProof="1" dirty="0" smtClean="0"/>
          </a:p>
          <a:p>
            <a:pPr lvl="1" fontAlgn="auto"/>
            <a:r>
              <a:rPr lang="zh-CN" altLang="en-US" strike="noStrike" noProof="1" dirty="0" smtClean="0"/>
              <a:t>第二级</a:t>
            </a:r>
            <a:endParaRPr lang="zh-CN" altLang="en-US" strike="noStrike" noProof="1" dirty="0" smtClean="0"/>
          </a:p>
          <a:p>
            <a:pPr lvl="2" fontAlgn="auto"/>
            <a:r>
              <a:rPr lang="zh-CN" altLang="en-US" strike="noStrike" noProof="1" dirty="0" smtClean="0"/>
              <a:t>第三级</a:t>
            </a:r>
            <a:endParaRPr lang="zh-CN" altLang="en-US" strike="noStrike" noProof="1" dirty="0" smtClean="0"/>
          </a:p>
          <a:p>
            <a:pPr lvl="3" fontAlgn="auto"/>
            <a:r>
              <a:rPr lang="zh-CN" altLang="en-US" strike="noStrike" noProof="1" dirty="0" smtClean="0"/>
              <a:t>第四级</a:t>
            </a:r>
            <a:endParaRPr lang="zh-CN" altLang="en-US" strike="noStrike" noProof="1" dirty="0" smtClean="0"/>
          </a:p>
          <a:p>
            <a:pPr lvl="4" fontAlgn="auto"/>
            <a:r>
              <a:rPr lang="zh-CN" altLang="en-US" strike="noStrike" noProof="1" dirty="0" smtClean="0"/>
              <a:t>第五级</a:t>
            </a:r>
            <a:endParaRPr lang="en-US" strike="noStrike" noProof="1" dirty="0"/>
          </a:p>
        </p:txBody>
      </p:sp>
      <p:sp>
        <p:nvSpPr>
          <p:cNvPr id="2" name="Title 1"/>
          <p:cNvSpPr>
            <a:spLocks noGrp="1"/>
          </p:cNvSpPr>
          <p:nvPr>
            <p:ph type="title"/>
          </p:nvPr>
        </p:nvSpPr>
        <p:spPr>
          <a:xfrm>
            <a:off x="628650" y="144281"/>
            <a:ext cx="7886700" cy="774000"/>
          </a:xfrm>
        </p:spPr>
        <p:txBody>
          <a:bodyPr>
            <a:normAutofit/>
          </a:bodyPr>
          <a:lstStyle>
            <a:lvl1pPr>
              <a:defRPr>
                <a:solidFill>
                  <a:schemeClr val="bg1"/>
                </a:solidFill>
              </a:defRPr>
            </a:lvl1pPr>
          </a:lstStyle>
          <a:p>
            <a:pPr fontAlgn="auto"/>
            <a:r>
              <a:rPr lang="zh-CN" altLang="en-US" strike="noStrike" noProof="1" smtClean="0"/>
              <a:t>单击此处编辑母版标题样式</a:t>
            </a:r>
            <a:endParaRPr lang="en-US" strike="noStrike" noProof="1" dirty="0"/>
          </a:p>
        </p:txBody>
      </p:sp>
      <p:sp>
        <p:nvSpPr>
          <p:cNvPr id="4" name="Date Placeholder 3"/>
          <p:cNvSpPr>
            <a:spLocks noGrp="1"/>
          </p:cNvSpPr>
          <p:nvPr>
            <p:ph type="dt" sz="half" idx="10"/>
          </p:nvPr>
        </p:nvSpPr>
        <p:spPr>
          <a:xfrm>
            <a:off x="628650" y="6356350"/>
            <a:ext cx="2057400" cy="365125"/>
          </a:xfrm>
          <a:prstGeom prst="rect">
            <a:avLst/>
          </a:prstGeom>
        </p:spPr>
        <p:txBody>
          <a:bodyPr vert="horz" lIns="91440" tIns="45720" rIns="91440" bIns="45720" rtlCol="0" anchor="ctr">
            <a:normAutofit/>
          </a:bodyPr>
          <a:lstStyle/>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5" name="Footer Placeholder 4"/>
          <p:cNvSpPr>
            <a:spLocks noGrp="1"/>
          </p:cNvSpPr>
          <p:nvPr>
            <p:ph type="ftr" sz="quarter" idx="11"/>
          </p:nvPr>
        </p:nvSpPr>
        <p:spPr>
          <a:xfrm>
            <a:off x="3028950" y="6356350"/>
            <a:ext cx="3086100" cy="365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6" name="Slide Number Placeholder 5"/>
          <p:cNvSpPr>
            <a:spLocks noGrp="1"/>
          </p:cNvSpPr>
          <p:nvPr>
            <p:ph type="sldNum" sz="quarter" idx="12"/>
          </p:nvPr>
        </p:nvSpPr>
        <p:spPr>
          <a:xfrm>
            <a:off x="6457950" y="6356350"/>
            <a:ext cx="2057400" cy="365125"/>
          </a:xfrm>
          <a:prstGeom prst="rect">
            <a:avLst/>
          </a:prstGeom>
        </p:spPr>
        <p:txBody>
          <a:bodyPr vert="horz" lIns="91440" tIns="45720" rIns="91440" bIns="45720" rtlCol="0" anchor="ctr">
            <a:normAutofit/>
          </a:bodyPr>
          <a:lstStyle/>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节标题">
    <p:spTree>
      <p:nvGrpSpPr>
        <p:cNvPr id="1" name=""/>
        <p:cNvGrpSpPr/>
        <p:nvPr/>
      </p:nvGrpSpPr>
      <p:grpSpPr>
        <a:xfrm>
          <a:off x="0" y="0"/>
          <a:ext cx="0" cy="0"/>
          <a:chOff x="0" y="0"/>
          <a:chExt cx="0" cy="0"/>
        </a:xfrm>
      </p:grpSpPr>
      <p:grpSp>
        <p:nvGrpSpPr>
          <p:cNvPr id="62466" name="组合 5"/>
          <p:cNvGrpSpPr/>
          <p:nvPr/>
        </p:nvGrpSpPr>
        <p:grpSpPr>
          <a:xfrm>
            <a:off x="2095500" y="2733675"/>
            <a:ext cx="4505325" cy="898525"/>
            <a:chOff x="3654071" y="2734409"/>
            <a:chExt cx="4842229" cy="897903"/>
          </a:xfrm>
        </p:grpSpPr>
        <p:sp>
          <p:nvSpPr>
            <p:cNvPr id="7" name="MH_Title"/>
            <p:cNvSpPr/>
            <p:nvPr>
              <p:custDataLst>
                <p:tags r:id="rId2"/>
              </p:custDataLst>
            </p:nvPr>
          </p:nvSpPr>
          <p:spPr>
            <a:xfrm>
              <a:off x="3654071" y="2966425"/>
              <a:ext cx="4842229" cy="665887"/>
            </a:xfrm>
            <a:prstGeom prst="rect">
              <a:avLst/>
            </a:prstGeom>
            <a:solidFill>
              <a:schemeClr val="accent1">
                <a:lumMod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108000" tIns="0" rIns="540000" bIns="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lnSpc>
                  <a:spcPct val="120000"/>
                </a:lnSpc>
              </a:pPr>
              <a:endParaRPr lang="zh-CN" altLang="en-US" sz="3200" b="1" dirty="0">
                <a:solidFill>
                  <a:srgbClr val="FFFFFF"/>
                </a:solidFill>
                <a:latin typeface="Arial" panose="020B0604020202020204" pitchFamily="34" charset="0"/>
                <a:ea typeface="黑体" panose="02010609060101010101" charset="-122"/>
              </a:endParaRPr>
            </a:p>
          </p:txBody>
        </p:sp>
        <p:sp>
          <p:nvSpPr>
            <p:cNvPr id="8" name="MH_Number"/>
            <p:cNvSpPr/>
            <p:nvPr>
              <p:custDataLst>
                <p:tags r:id="rId3"/>
              </p:custDataLst>
            </p:nvPr>
          </p:nvSpPr>
          <p:spPr>
            <a:xfrm>
              <a:off x="7722579" y="2734409"/>
              <a:ext cx="773721" cy="897901"/>
            </a:xfrm>
            <a:custGeom>
              <a:avLst/>
              <a:gdLst>
                <a:gd name="connsiteX0" fmla="*/ 0 w 640080"/>
                <a:gd name="connsiteY0" fmla="*/ 0 h 662940"/>
                <a:gd name="connsiteX1" fmla="*/ 0 w 640080"/>
                <a:gd name="connsiteY1" fmla="*/ 502920 h 662940"/>
                <a:gd name="connsiteX2" fmla="*/ 640080 w 640080"/>
                <a:gd name="connsiteY2" fmla="*/ 662940 h 662940"/>
                <a:gd name="connsiteX3" fmla="*/ 640080 w 640080"/>
                <a:gd name="connsiteY3" fmla="*/ 160020 h 662940"/>
                <a:gd name="connsiteX4" fmla="*/ 0 w 640080"/>
                <a:gd name="connsiteY4" fmla="*/ 0 h 6629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0080" h="662940">
                  <a:moveTo>
                    <a:pt x="0" y="0"/>
                  </a:moveTo>
                  <a:lnTo>
                    <a:pt x="0" y="502920"/>
                  </a:lnTo>
                  <a:lnTo>
                    <a:pt x="640080" y="662940"/>
                  </a:lnTo>
                  <a:lnTo>
                    <a:pt x="640080" y="160020"/>
                  </a:lnTo>
                  <a:lnTo>
                    <a:pt x="0" y="0"/>
                  </a:ln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fontAlgn="base"/>
              <a:endParaRPr strike="noStrike" noProof="1">
                <a:latin typeface="Arial" panose="020B0604020202020204" pitchFamily="34" charset="0"/>
                <a:ea typeface="宋体" panose="02010600030101010101" pitchFamily="2" charset="-122"/>
              </a:endParaRPr>
            </a:p>
          </p:txBody>
        </p:sp>
      </p:grpSp>
      <p:sp>
        <p:nvSpPr>
          <p:cNvPr id="2" name="KSO_ST1"/>
          <p:cNvSpPr>
            <a:spLocks noGrp="1"/>
          </p:cNvSpPr>
          <p:nvPr>
            <p:ph type="title" hasCustomPrompt="1"/>
          </p:nvPr>
        </p:nvSpPr>
        <p:spPr>
          <a:xfrm>
            <a:off x="2095587" y="2966425"/>
            <a:ext cx="4505153" cy="666000"/>
          </a:xfrm>
        </p:spPr>
        <p:txBody>
          <a:bodyPr lIns="180000" tIns="0" rIns="0" bIns="0" anchor="ctr" anchorCtr="0">
            <a:normAutofit/>
          </a:bodyPr>
          <a:lstStyle>
            <a:lvl1pPr algn="l">
              <a:defRPr sz="1800">
                <a:solidFill>
                  <a:schemeClr val="bg1"/>
                </a:solidFill>
                <a:effectLst/>
              </a:defRPr>
            </a:lvl1pPr>
          </a:lstStyle>
          <a:p>
            <a:pPr fontAlgn="auto"/>
            <a:r>
              <a:rPr lang="zh-CN" altLang="en-US" strike="noStrike" noProof="1" dirty="0" smtClean="0"/>
              <a:t>此处添加您的标题</a:t>
            </a:r>
            <a:endParaRPr lang="en-US" strike="noStrike" noProof="1" dirty="0"/>
          </a:p>
        </p:txBody>
      </p:sp>
      <p:sp>
        <p:nvSpPr>
          <p:cNvPr id="3" name="日期占位符 2"/>
          <p:cNvSpPr>
            <a:spLocks noGrp="1"/>
          </p:cNvSpPr>
          <p:nvPr>
            <p:ph type="dt" sz="half" idx="10"/>
          </p:nvPr>
        </p:nvSpPr>
        <p:spPr>
          <a:xfrm>
            <a:off x="628650" y="6356350"/>
            <a:ext cx="2057400" cy="365125"/>
          </a:xfrm>
          <a:prstGeom prst="rect">
            <a:avLst/>
          </a:prstGeom>
        </p:spPr>
        <p:txBody>
          <a:bodyPr vert="horz" lIns="91440" tIns="45720" rIns="91440" bIns="45720" rtlCol="0" anchor="ctr">
            <a:normAutofit/>
          </a:bodyPr>
          <a:lstStyle/>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4" name="页脚占位符 3"/>
          <p:cNvSpPr>
            <a:spLocks noGrp="1"/>
          </p:cNvSpPr>
          <p:nvPr>
            <p:ph type="ftr" sz="quarter" idx="11"/>
          </p:nvPr>
        </p:nvSpPr>
        <p:spPr>
          <a:xfrm>
            <a:off x="3028950" y="6356350"/>
            <a:ext cx="3086100" cy="365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5" name="灯片编号占位符 4"/>
          <p:cNvSpPr>
            <a:spLocks noGrp="1"/>
          </p:cNvSpPr>
          <p:nvPr>
            <p:ph type="sldNum" sz="quarter" idx="12"/>
          </p:nvPr>
        </p:nvSpPr>
        <p:spPr>
          <a:xfrm>
            <a:off x="6457950" y="6356350"/>
            <a:ext cx="2057400" cy="365125"/>
          </a:xfrm>
          <a:prstGeom prst="rect">
            <a:avLst/>
          </a:prstGeom>
        </p:spPr>
        <p:txBody>
          <a:bodyPr vert="horz" lIns="91440" tIns="45720" rIns="91440" bIns="45720" rtlCol="0" anchor="ctr">
            <a:normAutofit/>
          </a:bodyPr>
          <a:lstStyle/>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10" name="矩形 9"/>
          <p:cNvSpPr/>
          <p:nvPr/>
        </p:nvSpPr>
        <p:spPr>
          <a:xfrm>
            <a:off x="-4762" y="-19050"/>
            <a:ext cx="9153525" cy="1066800"/>
          </a:xfrm>
          <a:prstGeom prst="rect">
            <a:avLst/>
          </a:prstGeom>
          <a:solidFill>
            <a:srgbClr val="0080B2">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endParaRPr lang="zh-CN" altLang="en-US" sz="1800">
              <a:solidFill>
                <a:srgbClr val="FFFFFF"/>
              </a:solidFill>
              <a:latin typeface="Arial" panose="020B0604020202020204" pitchFamily="34" charset="0"/>
              <a:ea typeface="黑体" panose="02010609060101010101" charset="-122"/>
            </a:endParaRPr>
          </a:p>
        </p:txBody>
      </p:sp>
      <p:pic>
        <p:nvPicPr>
          <p:cNvPr id="63491" name="Picture 4" descr="WorldNetwork"/>
          <p:cNvPicPr>
            <a:picLocks noChangeAspect="1"/>
          </p:cNvPicPr>
          <p:nvPr/>
        </p:nvPicPr>
        <p:blipFill>
          <a:blip r:embed="rId2"/>
          <a:srcRect l="2383" t="32600" r="5203" b="45000"/>
          <a:stretch>
            <a:fillRect/>
          </a:stretch>
        </p:blipFill>
        <p:spPr>
          <a:xfrm>
            <a:off x="-9525" y="-19050"/>
            <a:ext cx="9153525" cy="1066800"/>
          </a:xfrm>
          <a:prstGeom prst="rect">
            <a:avLst/>
          </a:prstGeom>
          <a:noFill/>
          <a:ln w="9525">
            <a:noFill/>
          </a:ln>
        </p:spPr>
      </p:pic>
      <p:sp>
        <p:nvSpPr>
          <p:cNvPr id="2" name="Title 1"/>
          <p:cNvSpPr>
            <a:spLocks noGrp="1"/>
          </p:cNvSpPr>
          <p:nvPr>
            <p:ph type="title"/>
          </p:nvPr>
        </p:nvSpPr>
        <p:spPr/>
        <p:txBody>
          <a:bodyPr>
            <a:normAutofit/>
          </a:bodyPr>
          <a:lstStyle>
            <a:lvl1pPr>
              <a:defRPr>
                <a:solidFill>
                  <a:schemeClr val="bg1"/>
                </a:solidFill>
              </a:defRPr>
            </a:lvl1pPr>
          </a:lstStyle>
          <a:p>
            <a:pPr fontAlgn="auto"/>
            <a:r>
              <a:rPr lang="zh-CN" altLang="en-US" strike="noStrike" noProof="1" smtClean="0"/>
              <a:t>单击此处编辑母版标题样式</a:t>
            </a:r>
            <a:endParaRPr lang="en-US" strike="noStrike" noProof="1" dirty="0"/>
          </a:p>
        </p:txBody>
      </p:sp>
      <p:sp>
        <p:nvSpPr>
          <p:cNvPr id="3" name="Content Placeholder 2"/>
          <p:cNvSpPr>
            <a:spLocks noGrp="1"/>
          </p:cNvSpPr>
          <p:nvPr>
            <p:ph sz="half" idx="1"/>
          </p:nvPr>
        </p:nvSpPr>
        <p:spPr>
          <a:xfrm>
            <a:off x="628650" y="1825625"/>
            <a:ext cx="3886200" cy="4351338"/>
          </a:xfrm>
        </p:spPr>
        <p:txBody>
          <a:bodyPr>
            <a:normAutofit/>
          </a:bodyPr>
          <a:lstStyle/>
          <a:p>
            <a:pPr lvl="0" fontAlgn="auto"/>
            <a:r>
              <a:rPr lang="zh-CN" altLang="en-US" strike="noStrike" noProof="1" smtClean="0"/>
              <a:t>单击此处编辑母版文本样式</a:t>
            </a:r>
            <a:endParaRPr lang="zh-CN" altLang="en-US" strike="noStrike" noProof="1" smtClean="0"/>
          </a:p>
          <a:p>
            <a:pPr lvl="1" fontAlgn="auto"/>
            <a:r>
              <a:rPr lang="zh-CN" altLang="en-US" strike="noStrike" noProof="1" smtClean="0"/>
              <a:t>第二级</a:t>
            </a:r>
            <a:endParaRPr lang="zh-CN" altLang="en-US" strike="noStrike" noProof="1" smtClean="0"/>
          </a:p>
          <a:p>
            <a:pPr lvl="2" fontAlgn="auto"/>
            <a:r>
              <a:rPr lang="zh-CN" altLang="en-US" strike="noStrike" noProof="1" smtClean="0"/>
              <a:t>第三级</a:t>
            </a:r>
            <a:endParaRPr lang="zh-CN" altLang="en-US" strike="noStrike" noProof="1" smtClean="0"/>
          </a:p>
          <a:p>
            <a:pPr lvl="3" fontAlgn="auto"/>
            <a:r>
              <a:rPr lang="zh-CN" altLang="en-US" strike="noStrike" noProof="1" smtClean="0"/>
              <a:t>第四级</a:t>
            </a:r>
            <a:endParaRPr lang="zh-CN" altLang="en-US" strike="noStrike" noProof="1" smtClean="0"/>
          </a:p>
          <a:p>
            <a:pPr lvl="4" fontAlgn="auto"/>
            <a:r>
              <a:rPr lang="zh-CN" altLang="en-US" strike="noStrike" noProof="1" smtClean="0"/>
              <a:t>第五级</a:t>
            </a:r>
            <a:endParaRPr lang="en-US" strike="noStrike" noProof="1" dirty="0"/>
          </a:p>
        </p:txBody>
      </p:sp>
      <p:sp>
        <p:nvSpPr>
          <p:cNvPr id="4" name="Content Placeholder 3"/>
          <p:cNvSpPr>
            <a:spLocks noGrp="1"/>
          </p:cNvSpPr>
          <p:nvPr>
            <p:ph sz="half" idx="2"/>
          </p:nvPr>
        </p:nvSpPr>
        <p:spPr>
          <a:xfrm>
            <a:off x="4629150" y="1825625"/>
            <a:ext cx="3886200" cy="4351338"/>
          </a:xfrm>
        </p:spPr>
        <p:txBody>
          <a:bodyPr>
            <a:normAutofit/>
          </a:bodyPr>
          <a:lstStyle/>
          <a:p>
            <a:pPr lvl="0" fontAlgn="auto"/>
            <a:r>
              <a:rPr lang="zh-CN" altLang="en-US" strike="noStrike" noProof="1" smtClean="0"/>
              <a:t>单击此处编辑母版文本样式</a:t>
            </a:r>
            <a:endParaRPr lang="zh-CN" altLang="en-US" strike="noStrike" noProof="1" smtClean="0"/>
          </a:p>
          <a:p>
            <a:pPr lvl="1" fontAlgn="auto"/>
            <a:r>
              <a:rPr lang="zh-CN" altLang="en-US" strike="noStrike" noProof="1" smtClean="0"/>
              <a:t>第二级</a:t>
            </a:r>
            <a:endParaRPr lang="zh-CN" altLang="en-US" strike="noStrike" noProof="1" smtClean="0"/>
          </a:p>
          <a:p>
            <a:pPr lvl="2" fontAlgn="auto"/>
            <a:r>
              <a:rPr lang="zh-CN" altLang="en-US" strike="noStrike" noProof="1" smtClean="0"/>
              <a:t>第三级</a:t>
            </a:r>
            <a:endParaRPr lang="zh-CN" altLang="en-US" strike="noStrike" noProof="1" smtClean="0"/>
          </a:p>
          <a:p>
            <a:pPr lvl="3" fontAlgn="auto"/>
            <a:r>
              <a:rPr lang="zh-CN" altLang="en-US" strike="noStrike" noProof="1" smtClean="0"/>
              <a:t>第四级</a:t>
            </a:r>
            <a:endParaRPr lang="zh-CN" altLang="en-US" strike="noStrike" noProof="1" smtClean="0"/>
          </a:p>
          <a:p>
            <a:pPr lvl="4" fontAlgn="auto"/>
            <a:r>
              <a:rPr lang="zh-CN" altLang="en-US" strike="noStrike" noProof="1" smtClean="0"/>
              <a:t>第五级</a:t>
            </a:r>
            <a:endParaRPr lang="en-US" strike="noStrike" noProof="1" dirty="0"/>
          </a:p>
        </p:txBody>
      </p:sp>
      <p:sp>
        <p:nvSpPr>
          <p:cNvPr id="5" name="Date Placeholder 4"/>
          <p:cNvSpPr>
            <a:spLocks noGrp="1"/>
          </p:cNvSpPr>
          <p:nvPr>
            <p:ph type="dt" sz="half" idx="10"/>
          </p:nvPr>
        </p:nvSpPr>
        <p:spPr>
          <a:xfrm>
            <a:off x="628650" y="6356350"/>
            <a:ext cx="2057400" cy="365125"/>
          </a:xfrm>
          <a:prstGeom prst="rect">
            <a:avLst/>
          </a:prstGeom>
        </p:spPr>
        <p:txBody>
          <a:bodyPr vert="horz" lIns="91440" tIns="45720" rIns="91440" bIns="45720" rtlCol="0" anchor="ctr">
            <a:normAutofit/>
          </a:bodyPr>
          <a:lstStyle/>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6" name="Footer Placeholder 5"/>
          <p:cNvSpPr>
            <a:spLocks noGrp="1"/>
          </p:cNvSpPr>
          <p:nvPr>
            <p:ph type="ftr" sz="quarter" idx="11"/>
          </p:nvPr>
        </p:nvSpPr>
        <p:spPr>
          <a:xfrm>
            <a:off x="3028950" y="6356350"/>
            <a:ext cx="3086100" cy="365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7" name="Slide Number Placeholder 6"/>
          <p:cNvSpPr>
            <a:spLocks noGrp="1"/>
          </p:cNvSpPr>
          <p:nvPr>
            <p:ph type="sldNum" sz="quarter" idx="12"/>
          </p:nvPr>
        </p:nvSpPr>
        <p:spPr>
          <a:xfrm>
            <a:off x="6457950" y="6356350"/>
            <a:ext cx="2057400" cy="365125"/>
          </a:xfrm>
          <a:prstGeom prst="rect">
            <a:avLst/>
          </a:prstGeom>
        </p:spPr>
        <p:txBody>
          <a:bodyPr vert="horz" lIns="91440" tIns="45720" rIns="91440" bIns="45720" rtlCol="0" anchor="ctr">
            <a:normAutofit/>
          </a:bodyPr>
          <a:lstStyle/>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12" name="矩形 11"/>
          <p:cNvSpPr/>
          <p:nvPr/>
        </p:nvSpPr>
        <p:spPr>
          <a:xfrm>
            <a:off x="-4762" y="-19050"/>
            <a:ext cx="9153525" cy="1066800"/>
          </a:xfrm>
          <a:prstGeom prst="rect">
            <a:avLst/>
          </a:prstGeom>
          <a:solidFill>
            <a:srgbClr val="0080B2">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endParaRPr lang="zh-CN" altLang="en-US" sz="1800">
              <a:solidFill>
                <a:srgbClr val="FFFFFF"/>
              </a:solidFill>
              <a:latin typeface="Arial" panose="020B0604020202020204" pitchFamily="34" charset="0"/>
              <a:ea typeface="黑体" panose="02010609060101010101" charset="-122"/>
            </a:endParaRPr>
          </a:p>
        </p:txBody>
      </p:sp>
      <p:pic>
        <p:nvPicPr>
          <p:cNvPr id="64515" name="Picture 4" descr="WorldNetwork"/>
          <p:cNvPicPr>
            <a:picLocks noChangeAspect="1"/>
          </p:cNvPicPr>
          <p:nvPr/>
        </p:nvPicPr>
        <p:blipFill>
          <a:blip r:embed="rId2"/>
          <a:srcRect l="2383" t="32600" r="5203" b="45000"/>
          <a:stretch>
            <a:fillRect/>
          </a:stretch>
        </p:blipFill>
        <p:spPr>
          <a:xfrm>
            <a:off x="-9525" y="-19050"/>
            <a:ext cx="9153525" cy="1066800"/>
          </a:xfrm>
          <a:prstGeom prst="rect">
            <a:avLst/>
          </a:prstGeom>
          <a:noFill/>
          <a:ln w="9525">
            <a:noFill/>
          </a:ln>
        </p:spPr>
      </p:pic>
      <p:sp>
        <p:nvSpPr>
          <p:cNvPr id="2" name="Title 1"/>
          <p:cNvSpPr>
            <a:spLocks noGrp="1"/>
          </p:cNvSpPr>
          <p:nvPr>
            <p:ph type="title"/>
          </p:nvPr>
        </p:nvSpPr>
        <p:spPr>
          <a:xfrm>
            <a:off x="629841" y="144000"/>
            <a:ext cx="7886700" cy="774000"/>
          </a:xfrm>
        </p:spPr>
        <p:txBody>
          <a:bodyPr>
            <a:normAutofit/>
          </a:bodyPr>
          <a:lstStyle>
            <a:lvl1pPr>
              <a:defRPr>
                <a:solidFill>
                  <a:schemeClr val="bg1"/>
                </a:solidFill>
              </a:defRPr>
            </a:lvl1pPr>
          </a:lstStyle>
          <a:p>
            <a:pPr fontAlgn="auto"/>
            <a:r>
              <a:rPr lang="zh-CN" altLang="en-US" strike="noStrike" noProof="1" smtClean="0"/>
              <a:t>单击此处编辑母版标题样式</a:t>
            </a:r>
            <a:endParaRPr lang="en-US" strike="noStrike" noProof="1" dirty="0"/>
          </a:p>
        </p:txBody>
      </p:sp>
      <p:sp>
        <p:nvSpPr>
          <p:cNvPr id="3" name="Text Placeholder 2"/>
          <p:cNvSpPr>
            <a:spLocks noGrp="1"/>
          </p:cNvSpPr>
          <p:nvPr>
            <p:ph type="body" idx="1"/>
          </p:nvPr>
        </p:nvSpPr>
        <p:spPr>
          <a:xfrm>
            <a:off x="628651" y="1210800"/>
            <a:ext cx="3868340" cy="823912"/>
          </a:xfrm>
        </p:spPr>
        <p:txBody>
          <a:bodyPr anchor="b">
            <a:normAutofit/>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smtClean="0"/>
              <a:t>单击此处编辑母版文本样式</a:t>
            </a:r>
            <a:endParaRPr lang="zh-CN" altLang="en-US" strike="noStrike" noProof="1" smtClean="0"/>
          </a:p>
        </p:txBody>
      </p:sp>
      <p:sp>
        <p:nvSpPr>
          <p:cNvPr id="4" name="Content Placeholder 3"/>
          <p:cNvSpPr>
            <a:spLocks noGrp="1"/>
          </p:cNvSpPr>
          <p:nvPr>
            <p:ph sz="half" idx="2"/>
          </p:nvPr>
        </p:nvSpPr>
        <p:spPr>
          <a:xfrm>
            <a:off x="628651" y="2034711"/>
            <a:ext cx="3868340" cy="3841155"/>
          </a:xfrm>
        </p:spPr>
        <p:txBody>
          <a:bodyPr>
            <a:normAutofit/>
          </a:bodyPr>
          <a:lstStyle/>
          <a:p>
            <a:pPr lvl="0" fontAlgn="auto"/>
            <a:r>
              <a:rPr lang="zh-CN" altLang="en-US" strike="noStrike" noProof="1" dirty="0" smtClean="0"/>
              <a:t>单击此处编辑母版文本样式</a:t>
            </a:r>
            <a:endParaRPr lang="zh-CN" altLang="en-US" strike="noStrike" noProof="1" dirty="0" smtClean="0"/>
          </a:p>
          <a:p>
            <a:pPr lvl="1" fontAlgn="auto"/>
            <a:r>
              <a:rPr lang="zh-CN" altLang="en-US" strike="noStrike" noProof="1" dirty="0" smtClean="0"/>
              <a:t>第二级</a:t>
            </a:r>
            <a:endParaRPr lang="zh-CN" altLang="en-US" strike="noStrike" noProof="1" dirty="0" smtClean="0"/>
          </a:p>
          <a:p>
            <a:pPr lvl="2" fontAlgn="auto"/>
            <a:r>
              <a:rPr lang="zh-CN" altLang="en-US" strike="noStrike" noProof="1" dirty="0" smtClean="0"/>
              <a:t>第三级</a:t>
            </a:r>
            <a:endParaRPr lang="zh-CN" altLang="en-US" strike="noStrike" noProof="1" dirty="0" smtClean="0"/>
          </a:p>
          <a:p>
            <a:pPr lvl="3" fontAlgn="auto"/>
            <a:r>
              <a:rPr lang="zh-CN" altLang="en-US" strike="noStrike" noProof="1" dirty="0" smtClean="0"/>
              <a:t>第四级</a:t>
            </a:r>
            <a:endParaRPr lang="zh-CN" altLang="en-US" strike="noStrike" noProof="1" dirty="0" smtClean="0"/>
          </a:p>
          <a:p>
            <a:pPr lvl="4" fontAlgn="auto"/>
            <a:r>
              <a:rPr lang="zh-CN" altLang="en-US" strike="noStrike" noProof="1" dirty="0" smtClean="0"/>
              <a:t>第五级</a:t>
            </a:r>
            <a:endParaRPr lang="en-US" strike="noStrike" noProof="1" dirty="0"/>
          </a:p>
        </p:txBody>
      </p:sp>
      <p:sp>
        <p:nvSpPr>
          <p:cNvPr id="5" name="Text Placeholder 4"/>
          <p:cNvSpPr>
            <a:spLocks noGrp="1"/>
          </p:cNvSpPr>
          <p:nvPr>
            <p:ph type="body" sz="quarter" idx="3"/>
          </p:nvPr>
        </p:nvSpPr>
        <p:spPr>
          <a:xfrm>
            <a:off x="4627959" y="1210800"/>
            <a:ext cx="3887391" cy="823912"/>
          </a:xfrm>
        </p:spPr>
        <p:txBody>
          <a:bodyPr anchor="b">
            <a:normAutofit/>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smtClean="0"/>
              <a:t>单击此处编辑母版文本样式</a:t>
            </a:r>
            <a:endParaRPr lang="zh-CN" altLang="en-US" strike="noStrike" noProof="1" smtClean="0"/>
          </a:p>
        </p:txBody>
      </p:sp>
      <p:sp>
        <p:nvSpPr>
          <p:cNvPr id="6" name="Content Placeholder 5"/>
          <p:cNvSpPr>
            <a:spLocks noGrp="1"/>
          </p:cNvSpPr>
          <p:nvPr>
            <p:ph sz="quarter" idx="4"/>
          </p:nvPr>
        </p:nvSpPr>
        <p:spPr>
          <a:xfrm>
            <a:off x="4627959" y="2034711"/>
            <a:ext cx="3887391" cy="3841155"/>
          </a:xfrm>
        </p:spPr>
        <p:txBody>
          <a:bodyPr>
            <a:normAutofit/>
          </a:bodyPr>
          <a:lstStyle/>
          <a:p>
            <a:pPr lvl="0" fontAlgn="auto"/>
            <a:r>
              <a:rPr lang="zh-CN" altLang="en-US" strike="noStrike" noProof="1" smtClean="0"/>
              <a:t>单击此处编辑母版文本样式</a:t>
            </a:r>
            <a:endParaRPr lang="zh-CN" altLang="en-US" strike="noStrike" noProof="1" smtClean="0"/>
          </a:p>
          <a:p>
            <a:pPr lvl="1" fontAlgn="auto"/>
            <a:r>
              <a:rPr lang="zh-CN" altLang="en-US" strike="noStrike" noProof="1" smtClean="0"/>
              <a:t>第二级</a:t>
            </a:r>
            <a:endParaRPr lang="zh-CN" altLang="en-US" strike="noStrike" noProof="1" smtClean="0"/>
          </a:p>
          <a:p>
            <a:pPr lvl="2" fontAlgn="auto"/>
            <a:r>
              <a:rPr lang="zh-CN" altLang="en-US" strike="noStrike" noProof="1" smtClean="0"/>
              <a:t>第三级</a:t>
            </a:r>
            <a:endParaRPr lang="zh-CN" altLang="en-US" strike="noStrike" noProof="1" smtClean="0"/>
          </a:p>
          <a:p>
            <a:pPr lvl="3" fontAlgn="auto"/>
            <a:r>
              <a:rPr lang="zh-CN" altLang="en-US" strike="noStrike" noProof="1" smtClean="0"/>
              <a:t>第四级</a:t>
            </a:r>
            <a:endParaRPr lang="zh-CN" altLang="en-US" strike="noStrike" noProof="1" smtClean="0"/>
          </a:p>
          <a:p>
            <a:pPr lvl="4" fontAlgn="auto"/>
            <a:r>
              <a:rPr lang="zh-CN" altLang="en-US" strike="noStrike" noProof="1" smtClean="0"/>
              <a:t>第五级</a:t>
            </a:r>
            <a:endParaRPr lang="en-US" strike="noStrike" noProof="1" dirty="0"/>
          </a:p>
        </p:txBody>
      </p:sp>
      <p:sp>
        <p:nvSpPr>
          <p:cNvPr id="7" name="Date Placeholder 6"/>
          <p:cNvSpPr>
            <a:spLocks noGrp="1"/>
          </p:cNvSpPr>
          <p:nvPr>
            <p:ph type="dt" sz="half" idx="10"/>
          </p:nvPr>
        </p:nvSpPr>
        <p:spPr>
          <a:xfrm>
            <a:off x="628650" y="6356350"/>
            <a:ext cx="2057400" cy="365125"/>
          </a:xfrm>
          <a:prstGeom prst="rect">
            <a:avLst/>
          </a:prstGeom>
        </p:spPr>
        <p:txBody>
          <a:bodyPr vert="horz" lIns="91440" tIns="45720" rIns="91440" bIns="45720" rtlCol="0" anchor="ctr">
            <a:normAutofit/>
          </a:bodyPr>
          <a:lstStyle/>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8" name="Footer Placeholder 7"/>
          <p:cNvSpPr>
            <a:spLocks noGrp="1"/>
          </p:cNvSpPr>
          <p:nvPr>
            <p:ph type="ftr" sz="quarter" idx="11"/>
          </p:nvPr>
        </p:nvSpPr>
        <p:spPr>
          <a:xfrm>
            <a:off x="3028950" y="6356350"/>
            <a:ext cx="3086100" cy="365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9" name="Slide Number Placeholder 8"/>
          <p:cNvSpPr>
            <a:spLocks noGrp="1"/>
          </p:cNvSpPr>
          <p:nvPr>
            <p:ph type="sldNum" sz="quarter" idx="12"/>
          </p:nvPr>
        </p:nvSpPr>
        <p:spPr>
          <a:xfrm>
            <a:off x="6457950" y="6356350"/>
            <a:ext cx="2057400" cy="365125"/>
          </a:xfrm>
          <a:prstGeom prst="rect">
            <a:avLst/>
          </a:prstGeom>
        </p:spPr>
        <p:txBody>
          <a:bodyPr vert="horz" lIns="91440" tIns="45720" rIns="91440" bIns="45720" rtlCol="0" anchor="ctr">
            <a:normAutofit/>
          </a:bodyPr>
          <a:lstStyle/>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userDrawn="1">
  <p:cSld name="仅标题">
    <p:spTree>
      <p:nvGrpSpPr>
        <p:cNvPr id="1" name=""/>
        <p:cNvGrpSpPr/>
        <p:nvPr/>
      </p:nvGrpSpPr>
      <p:grpSpPr>
        <a:xfrm>
          <a:off x="0" y="0"/>
          <a:ext cx="0" cy="0"/>
          <a:chOff x="0" y="0"/>
          <a:chExt cx="0" cy="0"/>
        </a:xfrm>
      </p:grpSpPr>
      <p:grpSp>
        <p:nvGrpSpPr>
          <p:cNvPr id="65538" name="组合 27"/>
          <p:cNvGrpSpPr/>
          <p:nvPr/>
        </p:nvGrpSpPr>
        <p:grpSpPr>
          <a:xfrm>
            <a:off x="382588" y="0"/>
            <a:ext cx="8378825" cy="6859588"/>
            <a:chOff x="382723" y="0"/>
            <a:chExt cx="8378555" cy="6859904"/>
          </a:xfrm>
        </p:grpSpPr>
        <p:sp>
          <p:nvSpPr>
            <p:cNvPr id="18" name="矩形 17"/>
            <p:cNvSpPr/>
            <p:nvPr>
              <p:custDataLst>
                <p:tags r:id="rId2"/>
              </p:custDataLst>
            </p:nvPr>
          </p:nvSpPr>
          <p:spPr>
            <a:xfrm>
              <a:off x="382723" y="0"/>
              <a:ext cx="8378555" cy="68599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endParaRPr lang="zh-CN" altLang="en-US" sz="1800">
                <a:solidFill>
                  <a:srgbClr val="FFFFFF"/>
                </a:solidFill>
                <a:latin typeface="Arial" panose="020B0604020202020204" pitchFamily="34" charset="0"/>
                <a:ea typeface="黑体" panose="02010609060101010101" charset="-122"/>
              </a:endParaRPr>
            </a:p>
          </p:txBody>
        </p:sp>
        <p:cxnSp>
          <p:nvCxnSpPr>
            <p:cNvPr id="19" name="直接连接符 18"/>
            <p:cNvCxnSpPr/>
            <p:nvPr>
              <p:custDataLst>
                <p:tags r:id="rId3"/>
              </p:custDataLst>
            </p:nvPr>
          </p:nvCxnSpPr>
          <p:spPr>
            <a:xfrm flipH="1">
              <a:off x="382724" y="2631874"/>
              <a:ext cx="2839399" cy="2001544"/>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custDataLst>
                <p:tags r:id="rId4"/>
              </p:custDataLst>
            </p:nvPr>
          </p:nvCxnSpPr>
          <p:spPr>
            <a:xfrm flipV="1">
              <a:off x="5863694" y="2242040"/>
              <a:ext cx="2880128" cy="2023363"/>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任意多边形 20"/>
            <p:cNvSpPr/>
            <p:nvPr>
              <p:custDataLst>
                <p:tags r:id="rId5"/>
              </p:custDataLst>
            </p:nvPr>
          </p:nvSpPr>
          <p:spPr>
            <a:xfrm rot="3430120">
              <a:off x="4492713" y="-1583410"/>
              <a:ext cx="351418" cy="6294932"/>
            </a:xfrm>
            <a:custGeom>
              <a:avLst/>
              <a:gdLst>
                <a:gd name="connsiteX0" fmla="*/ 0 w 328131"/>
                <a:gd name="connsiteY0" fmla="*/ 508549 h 4872799"/>
                <a:gd name="connsiteX1" fmla="*/ 328131 w 328131"/>
                <a:gd name="connsiteY1" fmla="*/ 0 h 4872799"/>
                <a:gd name="connsiteX2" fmla="*/ 328131 w 328131"/>
                <a:gd name="connsiteY2" fmla="*/ 4872799 h 4872799"/>
                <a:gd name="connsiteX3" fmla="*/ 0 w 328131"/>
                <a:gd name="connsiteY3" fmla="*/ 4661079 h 4872799"/>
                <a:gd name="connsiteX0-1" fmla="*/ 0 w 337331"/>
                <a:gd name="connsiteY0-2" fmla="*/ 407823 h 4872799"/>
                <a:gd name="connsiteX1-3" fmla="*/ 337331 w 337331"/>
                <a:gd name="connsiteY1-4" fmla="*/ 0 h 4872799"/>
                <a:gd name="connsiteX2-5" fmla="*/ 337331 w 337331"/>
                <a:gd name="connsiteY2-6" fmla="*/ 4872799 h 4872799"/>
                <a:gd name="connsiteX3-7" fmla="*/ 9200 w 337331"/>
                <a:gd name="connsiteY3-8" fmla="*/ 4661079 h 4872799"/>
                <a:gd name="connsiteX4" fmla="*/ 0 w 337331"/>
                <a:gd name="connsiteY4" fmla="*/ 407823 h 4872799"/>
              </a:gdLst>
              <a:ahLst/>
              <a:cxnLst>
                <a:cxn ang="0">
                  <a:pos x="connsiteX0-1" y="connsiteY0-2"/>
                </a:cxn>
                <a:cxn ang="0">
                  <a:pos x="connsiteX1-3" y="connsiteY1-4"/>
                </a:cxn>
                <a:cxn ang="0">
                  <a:pos x="connsiteX2-5" y="connsiteY2-6"/>
                </a:cxn>
                <a:cxn ang="0">
                  <a:pos x="connsiteX3-7" y="connsiteY3-8"/>
                </a:cxn>
                <a:cxn ang="0">
                  <a:pos x="connsiteX4" y="connsiteY4"/>
                </a:cxn>
              </a:cxnLst>
              <a:rect l="l" t="t" r="r" b="b"/>
              <a:pathLst>
                <a:path w="337331" h="4872799">
                  <a:moveTo>
                    <a:pt x="0" y="407823"/>
                  </a:moveTo>
                  <a:lnTo>
                    <a:pt x="337331" y="0"/>
                  </a:lnTo>
                  <a:lnTo>
                    <a:pt x="337331" y="4872799"/>
                  </a:lnTo>
                  <a:lnTo>
                    <a:pt x="9200" y="4661079"/>
                  </a:lnTo>
                  <a:cubicBezTo>
                    <a:pt x="9200" y="3276902"/>
                    <a:pt x="0" y="1792000"/>
                    <a:pt x="0" y="407823"/>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fontAlgn="base"/>
              <a:endParaRPr strike="noStrike" noProof="1">
                <a:latin typeface="Arial" panose="020B0604020202020204" pitchFamily="34" charset="0"/>
                <a:ea typeface="宋体" panose="02010600030101010101" pitchFamily="2" charset="-122"/>
              </a:endParaRPr>
            </a:p>
          </p:txBody>
        </p:sp>
        <p:sp>
          <p:nvSpPr>
            <p:cNvPr id="22" name="任意多边形 21"/>
            <p:cNvSpPr/>
            <p:nvPr>
              <p:custDataLst>
                <p:tags r:id="rId6"/>
              </p:custDataLst>
            </p:nvPr>
          </p:nvSpPr>
          <p:spPr>
            <a:xfrm rot="3430120" flipH="1" flipV="1">
              <a:off x="4450855" y="1735377"/>
              <a:ext cx="374314" cy="6869395"/>
            </a:xfrm>
            <a:custGeom>
              <a:avLst/>
              <a:gdLst>
                <a:gd name="connsiteX0" fmla="*/ 0 w 328131"/>
                <a:gd name="connsiteY0" fmla="*/ 508549 h 4872799"/>
                <a:gd name="connsiteX1" fmla="*/ 328131 w 328131"/>
                <a:gd name="connsiteY1" fmla="*/ 0 h 4872799"/>
                <a:gd name="connsiteX2" fmla="*/ 328131 w 328131"/>
                <a:gd name="connsiteY2" fmla="*/ 4872799 h 4872799"/>
                <a:gd name="connsiteX3" fmla="*/ 0 w 328131"/>
                <a:gd name="connsiteY3" fmla="*/ 4661079 h 4872799"/>
                <a:gd name="connsiteX0-1" fmla="*/ 0 w 359283"/>
                <a:gd name="connsiteY0-2" fmla="*/ 406295 h 4872799"/>
                <a:gd name="connsiteX1-3" fmla="*/ 359283 w 359283"/>
                <a:gd name="connsiteY1-4" fmla="*/ 0 h 4872799"/>
                <a:gd name="connsiteX2-5" fmla="*/ 359283 w 359283"/>
                <a:gd name="connsiteY2-6" fmla="*/ 4872799 h 4872799"/>
                <a:gd name="connsiteX3-7" fmla="*/ 31152 w 359283"/>
                <a:gd name="connsiteY3-8" fmla="*/ 4661079 h 4872799"/>
                <a:gd name="connsiteX4" fmla="*/ 0 w 359283"/>
                <a:gd name="connsiteY4" fmla="*/ 406295 h 4872799"/>
              </a:gdLst>
              <a:ahLst/>
              <a:cxnLst>
                <a:cxn ang="0">
                  <a:pos x="connsiteX0-1" y="connsiteY0-2"/>
                </a:cxn>
                <a:cxn ang="0">
                  <a:pos x="connsiteX1-3" y="connsiteY1-4"/>
                </a:cxn>
                <a:cxn ang="0">
                  <a:pos x="connsiteX2-5" y="connsiteY2-6"/>
                </a:cxn>
                <a:cxn ang="0">
                  <a:pos x="connsiteX3-7" y="connsiteY3-8"/>
                </a:cxn>
                <a:cxn ang="0">
                  <a:pos x="connsiteX4" y="connsiteY4"/>
                </a:cxn>
              </a:cxnLst>
              <a:rect l="l" t="t" r="r" b="b"/>
              <a:pathLst>
                <a:path w="359283" h="4872799">
                  <a:moveTo>
                    <a:pt x="0" y="406295"/>
                  </a:moveTo>
                  <a:lnTo>
                    <a:pt x="359283" y="0"/>
                  </a:lnTo>
                  <a:lnTo>
                    <a:pt x="359283" y="4872799"/>
                  </a:lnTo>
                  <a:lnTo>
                    <a:pt x="31152" y="4661079"/>
                  </a:lnTo>
                  <a:cubicBezTo>
                    <a:pt x="31152" y="3276902"/>
                    <a:pt x="0" y="1790472"/>
                    <a:pt x="0" y="406295"/>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fontAlgn="base"/>
              <a:endParaRPr strike="noStrike" noProof="1">
                <a:latin typeface="Arial" panose="020B0604020202020204" pitchFamily="34" charset="0"/>
                <a:ea typeface="宋体" panose="02010600030101010101" pitchFamily="2" charset="-122"/>
              </a:endParaRPr>
            </a:p>
          </p:txBody>
        </p:sp>
      </p:grpSp>
      <p:sp>
        <p:nvSpPr>
          <p:cNvPr id="2" name="KSO_BT1"/>
          <p:cNvSpPr>
            <a:spLocks noGrp="1"/>
          </p:cNvSpPr>
          <p:nvPr>
            <p:ph type="title" hasCustomPrompt="1"/>
          </p:nvPr>
        </p:nvSpPr>
        <p:spPr>
          <a:xfrm rot="-1980000">
            <a:off x="2843957" y="1644625"/>
            <a:ext cx="4412119" cy="1075486"/>
          </a:xfrm>
        </p:spPr>
        <p:txBody>
          <a:bodyPr anchor="t" anchorCtr="0">
            <a:normAutofit/>
          </a:bodyPr>
          <a:lstStyle>
            <a:lvl1pPr algn="ctr">
              <a:defRPr sz="6000"/>
            </a:lvl1pPr>
          </a:lstStyle>
          <a:p>
            <a:pPr fontAlgn="auto"/>
            <a:r>
              <a:rPr lang="zh-CN" altLang="en-US" strike="noStrike" noProof="1" dirty="0" smtClean="0"/>
              <a:t>编辑标题</a:t>
            </a:r>
            <a:endParaRPr lang="en-US" strike="noStrike" noProof="1" dirty="0"/>
          </a:p>
        </p:txBody>
      </p:sp>
      <p:sp>
        <p:nvSpPr>
          <p:cNvPr id="15" name="KSO_CT2"/>
          <p:cNvSpPr>
            <a:spLocks noGrp="1"/>
          </p:cNvSpPr>
          <p:nvPr>
            <p:ph type="subTitle" idx="1" hasCustomPrompt="1"/>
          </p:nvPr>
        </p:nvSpPr>
        <p:spPr>
          <a:xfrm rot="19620000">
            <a:off x="4459884" y="3020069"/>
            <a:ext cx="2723416" cy="474848"/>
          </a:xfrm>
          <a:noFill/>
        </p:spPr>
        <p:txBody>
          <a:bodyPr anchor="t" anchorCtr="0">
            <a:normAutofit/>
          </a:bodyPr>
          <a:lstStyle>
            <a:lvl1pPr marL="0" indent="0" algn="ctr">
              <a:spcBef>
                <a:spcPts val="0"/>
              </a:spcBef>
              <a:buNone/>
              <a:defRPr sz="2000" b="0" baseline="0">
                <a:solidFill>
                  <a:schemeClr val="tx1"/>
                </a:solidFill>
                <a:effectLst/>
                <a:latin typeface="+mn-lt"/>
                <a:ea typeface="+mn-ea"/>
              </a:defRPr>
            </a:lvl1pPr>
            <a:lvl2pPr marL="257175" indent="0" algn="ctr">
              <a:buNone/>
              <a:defRPr sz="1125"/>
            </a:lvl2pPr>
            <a:lvl3pPr marL="514350" indent="0" algn="ctr">
              <a:buNone/>
              <a:defRPr sz="1015"/>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pPr lvl="0" fontAlgn="auto"/>
            <a:r>
              <a:rPr lang="zh-CN" altLang="en-US" strike="noStrike" noProof="1" dirty="0" smtClean="0"/>
              <a:t>编辑文本</a:t>
            </a:r>
            <a:endParaRPr lang="zh-CN" altLang="en-US" strike="noStrike" noProof="1" dirty="0" smtClean="0"/>
          </a:p>
        </p:txBody>
      </p:sp>
      <p:sp>
        <p:nvSpPr>
          <p:cNvPr id="8" name="文本占位符 7"/>
          <p:cNvSpPr>
            <a:spLocks noGrp="1"/>
          </p:cNvSpPr>
          <p:nvPr>
            <p:ph type="body" sz="quarter" idx="10" hasCustomPrompt="1"/>
          </p:nvPr>
        </p:nvSpPr>
        <p:spPr>
          <a:xfrm rot="19620000">
            <a:off x="1941722" y="4586975"/>
            <a:ext cx="2980454" cy="483943"/>
          </a:xfrm>
        </p:spPr>
        <p:txBody>
          <a:bodyPr>
            <a:normAutofit/>
          </a:bodyPr>
          <a:lstStyle>
            <a:lvl1pPr marL="0" indent="0" algn="ctr">
              <a:buNone/>
              <a:defRPr sz="2000">
                <a:solidFill>
                  <a:schemeClr val="tx2"/>
                </a:solidFill>
              </a:defRPr>
            </a:lvl1pPr>
            <a:lvl2pPr marL="0" indent="0">
              <a:buNone/>
              <a:defRPr/>
            </a:lvl2pPr>
            <a:lvl3pPr marL="514350" indent="0">
              <a:buNone/>
              <a:defRPr/>
            </a:lvl3pPr>
            <a:lvl4pPr marL="771525" indent="0">
              <a:buNone/>
              <a:defRPr/>
            </a:lvl4pPr>
            <a:lvl5pPr marL="1028700" indent="0">
              <a:buNone/>
              <a:defRPr/>
            </a:lvl5pPr>
          </a:lstStyle>
          <a:p>
            <a:pPr lvl="0" fontAlgn="auto"/>
            <a:r>
              <a:rPr lang="zh-CN" altLang="en-US" strike="noStrike" noProof="1" dirty="0" smtClean="0"/>
              <a:t>编辑文本</a:t>
            </a:r>
            <a:endParaRPr lang="zh-CN" altLang="en-US" strike="noStrike" noProof="1" dirty="0" smtClean="0"/>
          </a:p>
        </p:txBody>
      </p:sp>
      <p:sp>
        <p:nvSpPr>
          <p:cNvPr id="17" name="内容占位符 16"/>
          <p:cNvSpPr>
            <a:spLocks noGrp="1"/>
          </p:cNvSpPr>
          <p:nvPr>
            <p:ph sz="quarter" idx="11" hasCustomPrompt="1"/>
          </p:nvPr>
        </p:nvSpPr>
        <p:spPr>
          <a:xfrm rot="19620000">
            <a:off x="1937875" y="4272393"/>
            <a:ext cx="5768623" cy="483000"/>
          </a:xfrm>
        </p:spPr>
        <p:txBody>
          <a:bodyPr>
            <a:normAutofit/>
          </a:bodyPr>
          <a:lstStyle>
            <a:lvl1pPr marL="0" indent="0" algn="ctr">
              <a:buNone/>
              <a:defRPr sz="2000">
                <a:solidFill>
                  <a:schemeClr val="tx2"/>
                </a:solidFill>
              </a:defRPr>
            </a:lvl1pPr>
            <a:lvl2pPr marL="0" indent="0">
              <a:buNone/>
              <a:defRPr/>
            </a:lvl2pPr>
            <a:lvl3pPr marL="514350" indent="0">
              <a:buNone/>
              <a:defRPr/>
            </a:lvl3pPr>
            <a:lvl4pPr marL="771525" indent="0">
              <a:buNone/>
              <a:defRPr/>
            </a:lvl4pPr>
            <a:lvl5pPr marL="1028700" indent="0">
              <a:buNone/>
              <a:defRPr/>
            </a:lvl5pPr>
          </a:lstStyle>
          <a:p>
            <a:pPr lvl="0" fontAlgn="auto"/>
            <a:r>
              <a:rPr lang="zh-CN" altLang="en-US" strike="noStrike" noProof="1" dirty="0" smtClean="0"/>
              <a:t>编辑文本</a:t>
            </a:r>
            <a:endParaRPr lang="zh-CN" altLang="en-US" strike="noStrike" noProof="1" dirty="0" smtClean="0"/>
          </a:p>
        </p:txBody>
      </p:sp>
      <p:sp>
        <p:nvSpPr>
          <p:cNvPr id="3" name="日期占位符 2"/>
          <p:cNvSpPr>
            <a:spLocks noGrp="1"/>
          </p:cNvSpPr>
          <p:nvPr>
            <p:ph type="dt" sz="half" idx="12"/>
          </p:nvPr>
        </p:nvSpPr>
        <p:spPr>
          <a:xfrm>
            <a:off x="628650" y="6356350"/>
            <a:ext cx="2057400" cy="365125"/>
          </a:xfrm>
          <a:prstGeom prst="rect">
            <a:avLst/>
          </a:prstGeom>
        </p:spPr>
        <p:txBody>
          <a:bodyPr vert="horz" lIns="91440" tIns="45720" rIns="91440" bIns="45720" rtlCol="0" anchor="ctr">
            <a:normAutofit/>
          </a:bodyPr>
          <a:lstStyle/>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4" name="页脚占位符 3"/>
          <p:cNvSpPr>
            <a:spLocks noGrp="1"/>
          </p:cNvSpPr>
          <p:nvPr>
            <p:ph type="ftr" sz="quarter" idx="13"/>
          </p:nvPr>
        </p:nvSpPr>
        <p:spPr>
          <a:xfrm>
            <a:off x="3028950" y="6356350"/>
            <a:ext cx="3086100" cy="365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5" name="灯片编号占位符 4"/>
          <p:cNvSpPr>
            <a:spLocks noGrp="1"/>
          </p:cNvSpPr>
          <p:nvPr>
            <p:ph type="sldNum" sz="quarter" idx="14"/>
          </p:nvPr>
        </p:nvSpPr>
        <p:spPr>
          <a:xfrm>
            <a:off x="6457950" y="6356350"/>
            <a:ext cx="2057400" cy="365125"/>
          </a:xfrm>
          <a:prstGeom prst="rect">
            <a:avLst/>
          </a:prstGeom>
        </p:spPr>
        <p:txBody>
          <a:bodyPr vert="horz" lIns="91440" tIns="45720" rIns="91440" bIns="45720" rtlCol="0" anchor="ctr">
            <a:normAutofit/>
          </a:bodyPr>
          <a:lstStyle/>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3" name="页脚占位符 2"/>
          <p:cNvSpPr>
            <a:spLocks noGrp="1"/>
          </p:cNvSpPr>
          <p:nvPr>
            <p:ph type="ftr" sz="quarter" idx="11"/>
          </p:nvPr>
        </p:nvSpPr>
        <p:spPr/>
        <p:txBody>
          <a:bodyPr/>
          <a:p>
            <a:pPr fontAlgn="base"/>
            <a:endParaRPr lang="zh-CN" altLang="en-US" strike="noStrike" noProof="1"/>
          </a:p>
        </p:txBody>
      </p:sp>
      <p:sp>
        <p:nvSpPr>
          <p:cNvPr id="4" name="灯片编号占位符 3"/>
          <p:cNvSpPr>
            <a:spLocks noGrp="1"/>
          </p:cNvSpPr>
          <p:nvPr>
            <p:ph type="sldNum" sz="quarter" idx="12"/>
          </p:nvPr>
        </p:nvSpPr>
        <p:spPr/>
        <p:txBody>
          <a:bodyPr/>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629841" y="711200"/>
            <a:ext cx="3196800" cy="1600200"/>
          </a:xfrm>
        </p:spPr>
        <p:txBody>
          <a:bodyPr anchor="t" anchorCtr="0">
            <a:noAutofit/>
          </a:bodyPr>
          <a:lstStyle>
            <a:lvl1pPr>
              <a:defRPr sz="4000"/>
            </a:lvl1pPr>
          </a:lstStyle>
          <a:p>
            <a:pPr fontAlgn="auto"/>
            <a:r>
              <a:rPr lang="zh-CN" altLang="en-US" strike="noStrike" noProof="1" dirty="0" smtClean="0"/>
              <a:t>单击此处编辑标题</a:t>
            </a:r>
            <a:endParaRPr lang="zh-CN" altLang="en-US" strike="noStrike" noProof="1" dirty="0"/>
          </a:p>
        </p:txBody>
      </p:sp>
      <p:sp>
        <p:nvSpPr>
          <p:cNvPr id="3" name="图片占位符 2"/>
          <p:cNvSpPr>
            <a:spLocks noGrp="1"/>
          </p:cNvSpPr>
          <p:nvPr>
            <p:ph type="pic" idx="1"/>
          </p:nvPr>
        </p:nvSpPr>
        <p:spPr>
          <a:xfrm>
            <a:off x="4014391" y="733425"/>
            <a:ext cx="4478400" cy="54036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fontAlgn="auto"/>
            <a:endParaRPr lang="zh-CN" altLang="en-US" strike="noStrike" noProof="1"/>
          </a:p>
        </p:txBody>
      </p:sp>
      <p:sp>
        <p:nvSpPr>
          <p:cNvPr id="4" name="文本占位符 3"/>
          <p:cNvSpPr>
            <a:spLocks noGrp="1"/>
          </p:cNvSpPr>
          <p:nvPr>
            <p:ph type="body" sz="half" idx="2"/>
          </p:nvPr>
        </p:nvSpPr>
        <p:spPr>
          <a:xfrm>
            <a:off x="629841" y="2311400"/>
            <a:ext cx="3196800" cy="3811588"/>
          </a:xfrm>
        </p:spPr>
        <p:txBody>
          <a:bodyPr>
            <a:normAutofit/>
          </a:bodyPr>
          <a:lstStyle>
            <a:lvl1pPr marL="0" indent="0">
              <a:buNone/>
              <a:defRPr sz="20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fontAlgn="auto"/>
            <a:r>
              <a:rPr lang="zh-CN" altLang="en-US" strike="noStrike" noProof="1" smtClean="0"/>
              <a:t>单击此处编辑母版文本样式</a:t>
            </a:r>
            <a:endParaRPr lang="zh-CN" altLang="en-US" strike="noStrike" noProof="1" smtClean="0"/>
          </a:p>
        </p:txBody>
      </p:sp>
      <p:sp>
        <p:nvSpPr>
          <p:cNvPr id="5" name="日期占位符 4"/>
          <p:cNvSpPr>
            <a:spLocks noGrp="1"/>
          </p:cNvSpPr>
          <p:nvPr>
            <p:ph type="dt" sz="half" idx="10"/>
          </p:nvPr>
        </p:nvSpPr>
        <p:spPr/>
        <p:txBody>
          <a:bodyPr/>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6" name="页脚占位符 5"/>
          <p:cNvSpPr>
            <a:spLocks noGrp="1"/>
          </p:cNvSpPr>
          <p:nvPr>
            <p:ph type="ftr" sz="quarter" idx="11"/>
          </p:nvPr>
        </p:nvSpPr>
        <p:spPr/>
        <p:txBody>
          <a:bodyPr/>
          <a:p>
            <a:pPr fontAlgn="base"/>
            <a:endParaRPr lang="zh-CN" altLang="en-US" strike="noStrike" noProof="1"/>
          </a:p>
        </p:txBody>
      </p:sp>
      <p:sp>
        <p:nvSpPr>
          <p:cNvPr id="7" name="灯片编号占位符 6"/>
          <p:cNvSpPr>
            <a:spLocks noGrp="1"/>
          </p:cNvSpPr>
          <p:nvPr>
            <p:ph type="sldNum" sz="quarter" idx="12"/>
          </p:nvPr>
        </p:nvSpPr>
        <p:spPr/>
        <p:txBody>
          <a:bodyPr/>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normAutofit/>
          </a:bodyPr>
          <a:lstStyle/>
          <a:p>
            <a:pPr fontAlgn="auto"/>
            <a:r>
              <a:rPr lang="zh-CN" altLang="en-US" strike="noStrike" noProof="1" smtClean="0"/>
              <a:t>单击此处编辑母版标题样式</a:t>
            </a:r>
            <a:endParaRPr lang="en-US" strike="noStrike" noProof="1" dirty="0"/>
          </a:p>
        </p:txBody>
      </p:sp>
      <p:sp>
        <p:nvSpPr>
          <p:cNvPr id="3" name="Vertical Text Placeholder 2"/>
          <p:cNvSpPr>
            <a:spLocks noGrp="1"/>
          </p:cNvSpPr>
          <p:nvPr>
            <p:ph type="body" orient="vert" idx="1"/>
          </p:nvPr>
        </p:nvSpPr>
        <p:spPr>
          <a:xfrm>
            <a:off x="628650" y="365125"/>
            <a:ext cx="5800725" cy="5811838"/>
          </a:xfrm>
        </p:spPr>
        <p:txBody>
          <a:bodyPr vert="eaVert">
            <a:normAutofit/>
          </a:bodyPr>
          <a:lstStyle/>
          <a:p>
            <a:pPr lvl="0" fontAlgn="auto"/>
            <a:r>
              <a:rPr lang="zh-CN" altLang="en-US" strike="noStrike" noProof="1" smtClean="0"/>
              <a:t>单击此处编辑母版文本样式</a:t>
            </a:r>
            <a:endParaRPr lang="zh-CN" altLang="en-US" strike="noStrike" noProof="1" smtClean="0"/>
          </a:p>
          <a:p>
            <a:pPr lvl="1" fontAlgn="auto"/>
            <a:r>
              <a:rPr lang="zh-CN" altLang="en-US" strike="noStrike" noProof="1" smtClean="0"/>
              <a:t>第二级</a:t>
            </a:r>
            <a:endParaRPr lang="zh-CN" altLang="en-US" strike="noStrike" noProof="1" smtClean="0"/>
          </a:p>
          <a:p>
            <a:pPr lvl="2" fontAlgn="auto"/>
            <a:r>
              <a:rPr lang="zh-CN" altLang="en-US" strike="noStrike" noProof="1" smtClean="0"/>
              <a:t>第三级</a:t>
            </a:r>
            <a:endParaRPr lang="zh-CN" altLang="en-US" strike="noStrike" noProof="1" smtClean="0"/>
          </a:p>
          <a:p>
            <a:pPr lvl="3" fontAlgn="auto"/>
            <a:r>
              <a:rPr lang="zh-CN" altLang="en-US" strike="noStrike" noProof="1" smtClean="0"/>
              <a:t>第四级</a:t>
            </a:r>
            <a:endParaRPr lang="zh-CN" altLang="en-US" strike="noStrike" noProof="1" smtClean="0"/>
          </a:p>
          <a:p>
            <a:pPr lvl="4" fontAlgn="auto"/>
            <a:r>
              <a:rPr lang="zh-CN" altLang="en-US" strike="noStrike" noProof="1" smtClean="0"/>
              <a:t>第五级</a:t>
            </a:r>
            <a:endParaRPr lang="en-US" strike="noStrike" noProof="1" dirty="0"/>
          </a:p>
        </p:txBody>
      </p:sp>
      <p:sp>
        <p:nvSpPr>
          <p:cNvPr id="4" name="日期占位符 3"/>
          <p:cNvSpPr>
            <a:spLocks noGrp="1"/>
          </p:cNvSpPr>
          <p:nvPr>
            <p:ph type="dt" sz="half" idx="10"/>
          </p:nvPr>
        </p:nvSpPr>
        <p:spPr/>
        <p:txBody>
          <a:bodyPr/>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5" name="页脚占位符 4"/>
          <p:cNvSpPr>
            <a:spLocks noGrp="1"/>
          </p:cNvSpPr>
          <p:nvPr>
            <p:ph type="ftr" sz="quarter" idx="11"/>
          </p:nvPr>
        </p:nvSpPr>
        <p:spPr/>
        <p:txBody>
          <a:bodyPr/>
          <a:p>
            <a:pPr fontAlgn="base"/>
            <a:endParaRPr lang="zh-CN" altLang="en-US" strike="noStrike" noProof="1"/>
          </a:p>
        </p:txBody>
      </p:sp>
      <p:sp>
        <p:nvSpPr>
          <p:cNvPr id="6" name="灯片编号占位符 5"/>
          <p:cNvSpPr>
            <a:spLocks noGrp="1"/>
          </p:cNvSpPr>
          <p:nvPr>
            <p:ph type="sldNum" sz="quarter" idx="12"/>
          </p:nvPr>
        </p:nvSpPr>
        <p:spPr/>
        <p:txBody>
          <a:bodyPr/>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28200" y="408675"/>
            <a:ext cx="7887600" cy="5810400"/>
          </a:xfrm>
        </p:spPr>
        <p:txBody>
          <a:bodyPr/>
          <a:lstStyle>
            <a:lvl1pPr>
              <a:defRPr sz="2400"/>
            </a:lvl1pPr>
            <a:lvl2pPr>
              <a:defRPr sz="2000"/>
            </a:lvl2pPr>
            <a:lvl3pPr>
              <a:defRPr sz="1800"/>
            </a:lvl3pPr>
            <a:lvl4pPr>
              <a:defRPr sz="1800"/>
            </a:lvl4pPr>
            <a:lvl5pPr>
              <a:defRPr sz="1800"/>
            </a:lvl5pPr>
          </a:lstStyle>
          <a:p>
            <a:pPr lvl="0" fontAlgn="auto"/>
            <a:r>
              <a:rPr lang="zh-CN" altLang="en-US" strike="noStrike" noProof="1" dirty="0" smtClean="0"/>
              <a:t>单击此处编辑母版文本样式</a:t>
            </a:r>
            <a:endParaRPr lang="zh-CN" altLang="en-US" strike="noStrike" noProof="1" dirty="0" smtClean="0"/>
          </a:p>
          <a:p>
            <a:pPr lvl="1" fontAlgn="auto"/>
            <a:r>
              <a:rPr lang="zh-CN" altLang="en-US" strike="noStrike" noProof="1" dirty="0" smtClean="0"/>
              <a:t>第二级</a:t>
            </a:r>
            <a:endParaRPr lang="zh-CN" altLang="en-US" strike="noStrike" noProof="1" dirty="0" smtClean="0"/>
          </a:p>
          <a:p>
            <a:pPr lvl="2" fontAlgn="auto"/>
            <a:r>
              <a:rPr lang="zh-CN" altLang="en-US" strike="noStrike" noProof="1" dirty="0" smtClean="0"/>
              <a:t>第三级</a:t>
            </a:r>
            <a:endParaRPr lang="zh-CN" altLang="en-US" strike="noStrike" noProof="1" dirty="0" smtClean="0"/>
          </a:p>
          <a:p>
            <a:pPr lvl="3" fontAlgn="auto"/>
            <a:r>
              <a:rPr lang="zh-CN" altLang="en-US" strike="noStrike" noProof="1" dirty="0" smtClean="0"/>
              <a:t>第四级</a:t>
            </a:r>
            <a:endParaRPr lang="zh-CN" altLang="en-US" strike="noStrike" noProof="1" dirty="0" smtClean="0"/>
          </a:p>
          <a:p>
            <a:pPr lvl="4" fontAlgn="auto"/>
            <a:r>
              <a:rPr lang="zh-CN" altLang="en-US" strike="noStrike" noProof="1" dirty="0" smtClean="0"/>
              <a:t>第五级</a:t>
            </a:r>
            <a:endParaRPr lang="zh-CN" altLang="en-US" strike="noStrike" noProof="1" dirty="0"/>
          </a:p>
        </p:txBody>
      </p:sp>
      <p:sp>
        <p:nvSpPr>
          <p:cNvPr id="2" name="日期占位符 1"/>
          <p:cNvSpPr>
            <a:spLocks noGrp="1"/>
          </p:cNvSpPr>
          <p:nvPr>
            <p:ph type="dt" sz="half" idx="10"/>
          </p:nvPr>
        </p:nvSpPr>
        <p:spPr/>
        <p:txBody>
          <a:bodyPr/>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4" name="页脚占位符 3"/>
          <p:cNvSpPr>
            <a:spLocks noGrp="1"/>
          </p:cNvSpPr>
          <p:nvPr>
            <p:ph type="ftr" sz="quarter" idx="11"/>
          </p:nvPr>
        </p:nvSpPr>
        <p:spPr/>
        <p:txBody>
          <a:bodyPr/>
          <a:p>
            <a:pPr fontAlgn="base"/>
            <a:endParaRPr lang="zh-CN" altLang="en-US" strike="noStrike" noProof="1"/>
          </a:p>
        </p:txBody>
      </p:sp>
      <p:sp>
        <p:nvSpPr>
          <p:cNvPr id="5" name="灯片编号占位符 4"/>
          <p:cNvSpPr>
            <a:spLocks noGrp="1"/>
          </p:cNvSpPr>
          <p:nvPr>
            <p:ph type="sldNum" sz="quarter" idx="12"/>
          </p:nvPr>
        </p:nvSpPr>
        <p:spPr/>
        <p:txBody>
          <a:bodyPr/>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pic>
        <p:nvPicPr>
          <p:cNvPr id="66562" name="Picture 4" descr="WorldNetwork"/>
          <p:cNvPicPr>
            <a:picLocks noChangeAspect="1"/>
          </p:cNvPicPr>
          <p:nvPr/>
        </p:nvPicPr>
        <p:blipFill>
          <a:blip r:embed="rId2"/>
          <a:srcRect b="17458"/>
          <a:stretch>
            <a:fillRect/>
          </a:stretch>
        </p:blipFill>
        <p:spPr>
          <a:xfrm>
            <a:off x="112713" y="439738"/>
            <a:ext cx="8918575" cy="3336925"/>
          </a:xfrm>
          <a:prstGeom prst="rect">
            <a:avLst/>
          </a:prstGeom>
          <a:noFill/>
          <a:ln w="9525">
            <a:noFill/>
          </a:ln>
        </p:spPr>
      </p:pic>
      <p:grpSp>
        <p:nvGrpSpPr>
          <p:cNvPr id="66563" name="组合 7"/>
          <p:cNvGrpSpPr/>
          <p:nvPr/>
        </p:nvGrpSpPr>
        <p:grpSpPr>
          <a:xfrm>
            <a:off x="730250" y="1066800"/>
            <a:ext cx="506413" cy="504825"/>
            <a:chOff x="1519237" y="1651743"/>
            <a:chExt cx="447675" cy="447675"/>
          </a:xfrm>
        </p:grpSpPr>
        <p:sp>
          <p:nvSpPr>
            <p:cNvPr id="9" name="椭圆 8"/>
            <p:cNvSpPr/>
            <p:nvPr/>
          </p:nvSpPr>
          <p:spPr>
            <a:xfrm>
              <a:off x="1519237" y="1651743"/>
              <a:ext cx="447675" cy="447675"/>
            </a:xfrm>
            <a:prstGeom prst="ellipse">
              <a:avLst/>
            </a:prstGeom>
            <a:solidFill>
              <a:schemeClr val="accent1">
                <a:lumMod val="50000"/>
              </a:schemeClr>
            </a:solidFill>
            <a:ln w="1905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lnSpc>
                  <a:spcPct val="80000"/>
                </a:lnSpc>
              </a:pPr>
              <a:endParaRPr lang="zh-CN" altLang="en-US" sz="2000">
                <a:solidFill>
                  <a:srgbClr val="FFFFFF"/>
                </a:solidFill>
                <a:latin typeface="Arial" panose="020B0604020202020204" pitchFamily="34" charset="0"/>
                <a:ea typeface="黑体" panose="02010609060101010101" charset="-122"/>
              </a:endParaRPr>
            </a:p>
          </p:txBody>
        </p:sp>
        <p:sp>
          <p:nvSpPr>
            <p:cNvPr id="10" name="KSO_Shape"/>
            <p:cNvSpPr/>
            <p:nvPr/>
          </p:nvSpPr>
          <p:spPr bwMode="auto">
            <a:xfrm>
              <a:off x="1621221" y="1704975"/>
              <a:ext cx="247650" cy="313481"/>
            </a:xfrm>
            <a:custGeom>
              <a:avLst/>
              <a:gdLst>
                <a:gd name="T0" fmla="*/ 508479 w 1679575"/>
                <a:gd name="T1" fmla="*/ 933537 h 2125662"/>
                <a:gd name="T2" fmla="*/ 645344 w 1679575"/>
                <a:gd name="T3" fmla="*/ 1004349 h 2125662"/>
                <a:gd name="T4" fmla="*/ 637947 w 1679575"/>
                <a:gd name="T5" fmla="*/ 1045870 h 2125662"/>
                <a:gd name="T6" fmla="*/ 629410 w 1679575"/>
                <a:gd name="T7" fmla="*/ 1095637 h 2125662"/>
                <a:gd name="T8" fmla="*/ 645913 w 1679575"/>
                <a:gd name="T9" fmla="*/ 1148533 h 2125662"/>
                <a:gd name="T10" fmla="*/ 923628 w 1679575"/>
                <a:gd name="T11" fmla="*/ 1679766 h 2125662"/>
                <a:gd name="T12" fmla="*/ 886068 w 1679575"/>
                <a:gd name="T13" fmla="*/ 1137442 h 2125662"/>
                <a:gd name="T14" fmla="*/ 896597 w 1679575"/>
                <a:gd name="T15" fmla="*/ 1083408 h 2125662"/>
                <a:gd name="T16" fmla="*/ 885214 w 1679575"/>
                <a:gd name="T17" fmla="*/ 1039044 h 2125662"/>
                <a:gd name="T18" fmla="*/ 917083 w 1679575"/>
                <a:gd name="T19" fmla="*/ 999799 h 2125662"/>
                <a:gd name="T20" fmla="*/ 1048543 w 1679575"/>
                <a:gd name="T21" fmla="*/ 927280 h 2125662"/>
                <a:gd name="T22" fmla="*/ 1168905 w 1679575"/>
                <a:gd name="T23" fmla="*/ 933822 h 2125662"/>
                <a:gd name="T24" fmla="*/ 1257397 w 1679575"/>
                <a:gd name="T25" fmla="*/ 1021128 h 2125662"/>
                <a:gd name="T26" fmla="*/ 1333655 w 1679575"/>
                <a:gd name="T27" fmla="*/ 1118957 h 2125662"/>
                <a:gd name="T28" fmla="*/ 1397392 w 1679575"/>
                <a:gd name="T29" fmla="*/ 1227592 h 2125662"/>
                <a:gd name="T30" fmla="*/ 1446903 w 1679575"/>
                <a:gd name="T31" fmla="*/ 1349025 h 2125662"/>
                <a:gd name="T32" fmla="*/ 1482186 w 1679575"/>
                <a:gd name="T33" fmla="*/ 1483540 h 2125662"/>
                <a:gd name="T34" fmla="*/ 1501820 w 1679575"/>
                <a:gd name="T35" fmla="*/ 1632274 h 2125662"/>
                <a:gd name="T36" fmla="*/ 1439790 w 1679575"/>
                <a:gd name="T37" fmla="*/ 1742331 h 2125662"/>
                <a:gd name="T38" fmla="*/ 1242601 w 1679575"/>
                <a:gd name="T39" fmla="*/ 1826794 h 2125662"/>
                <a:gd name="T40" fmla="*/ 1035738 w 1679575"/>
                <a:gd name="T41" fmla="*/ 1881112 h 2125662"/>
                <a:gd name="T42" fmla="*/ 822331 w 1679575"/>
                <a:gd name="T43" fmla="*/ 1904432 h 2125662"/>
                <a:gd name="T44" fmla="*/ 596403 w 1679575"/>
                <a:gd name="T45" fmla="*/ 1894194 h 2125662"/>
                <a:gd name="T46" fmla="*/ 373036 w 1679575"/>
                <a:gd name="T47" fmla="*/ 1847838 h 2125662"/>
                <a:gd name="T48" fmla="*/ 159344 w 1679575"/>
                <a:gd name="T49" fmla="*/ 1766788 h 2125662"/>
                <a:gd name="T50" fmla="*/ 0 w 1679575"/>
                <a:gd name="T51" fmla="*/ 1676354 h 2125662"/>
                <a:gd name="T52" fmla="*/ 15365 w 1679575"/>
                <a:gd name="T53" fmla="*/ 1518519 h 2125662"/>
                <a:gd name="T54" fmla="*/ 47234 w 1679575"/>
                <a:gd name="T55" fmla="*/ 1376611 h 2125662"/>
                <a:gd name="T56" fmla="*/ 94468 w 1679575"/>
                <a:gd name="T57" fmla="*/ 1249206 h 2125662"/>
                <a:gd name="T58" fmla="*/ 155930 w 1679575"/>
                <a:gd name="T59" fmla="*/ 1135735 h 2125662"/>
                <a:gd name="T60" fmla="*/ 230765 w 1679575"/>
                <a:gd name="T61" fmla="*/ 1035348 h 2125662"/>
                <a:gd name="T62" fmla="*/ 317835 w 1679575"/>
                <a:gd name="T63" fmla="*/ 946334 h 2125662"/>
                <a:gd name="T64" fmla="*/ 427669 w 1679575"/>
                <a:gd name="T65" fmla="*/ 860449 h 2125662"/>
                <a:gd name="T66" fmla="*/ 831848 w 1679575"/>
                <a:gd name="T67" fmla="*/ 5125 h 2125662"/>
                <a:gd name="T68" fmla="*/ 927152 w 1679575"/>
                <a:gd name="T69" fmla="*/ 31035 h 2125662"/>
                <a:gd name="T70" fmla="*/ 1013353 w 1679575"/>
                <a:gd name="T71" fmla="*/ 76590 h 2125662"/>
                <a:gd name="T72" fmla="*/ 1087035 w 1679575"/>
                <a:gd name="T73" fmla="*/ 138945 h 2125662"/>
                <a:gd name="T74" fmla="*/ 1145356 w 1679575"/>
                <a:gd name="T75" fmla="*/ 215250 h 2125662"/>
                <a:gd name="T76" fmla="*/ 1186607 w 1679575"/>
                <a:gd name="T77" fmla="*/ 303514 h 2125662"/>
                <a:gd name="T78" fmla="*/ 1207944 w 1679575"/>
                <a:gd name="T79" fmla="*/ 401174 h 2125662"/>
                <a:gd name="T80" fmla="*/ 1205383 w 1679575"/>
                <a:gd name="T81" fmla="*/ 513924 h 2125662"/>
                <a:gd name="T82" fmla="*/ 1172382 w 1679575"/>
                <a:gd name="T83" fmla="*/ 626673 h 2125662"/>
                <a:gd name="T84" fmla="*/ 1112924 w 1679575"/>
                <a:gd name="T85" fmla="*/ 725187 h 2125662"/>
                <a:gd name="T86" fmla="*/ 1030706 w 1679575"/>
                <a:gd name="T87" fmla="*/ 804625 h 2125662"/>
                <a:gd name="T88" fmla="*/ 915204 w 1679575"/>
                <a:gd name="T89" fmla="*/ 867264 h 2125662"/>
                <a:gd name="T90" fmla="*/ 837253 w 1679575"/>
                <a:gd name="T91" fmla="*/ 887764 h 2125662"/>
                <a:gd name="T92" fmla="*/ 753044 w 1679575"/>
                <a:gd name="T93" fmla="*/ 893458 h 2125662"/>
                <a:gd name="T94" fmla="*/ 658879 w 1679575"/>
                <a:gd name="T95" fmla="*/ 881215 h 2125662"/>
                <a:gd name="T96" fmla="*/ 572394 w 1679575"/>
                <a:gd name="T97" fmla="*/ 850180 h 2125662"/>
                <a:gd name="T98" fmla="*/ 494728 w 1679575"/>
                <a:gd name="T99" fmla="*/ 802917 h 2125662"/>
                <a:gd name="T100" fmla="*/ 424459 w 1679575"/>
                <a:gd name="T101" fmla="*/ 736576 h 2125662"/>
                <a:gd name="T102" fmla="*/ 366992 w 1679575"/>
                <a:gd name="T103" fmla="*/ 651159 h 2125662"/>
                <a:gd name="T104" fmla="*/ 330578 w 1679575"/>
                <a:gd name="T105" fmla="*/ 553500 h 2125662"/>
                <a:gd name="T106" fmla="*/ 317206 w 1679575"/>
                <a:gd name="T107" fmla="*/ 446729 h 2125662"/>
                <a:gd name="T108" fmla="*/ 328586 w 1679575"/>
                <a:gd name="T109" fmla="*/ 345653 h 2125662"/>
                <a:gd name="T110" fmla="*/ 361587 w 1679575"/>
                <a:gd name="T111" fmla="*/ 253403 h 2125662"/>
                <a:gd name="T112" fmla="*/ 412795 w 1679575"/>
                <a:gd name="T113" fmla="*/ 171118 h 2125662"/>
                <a:gd name="T114" fmla="*/ 479934 w 1679575"/>
                <a:gd name="T115" fmla="*/ 101931 h 2125662"/>
                <a:gd name="T116" fmla="*/ 560729 w 1679575"/>
                <a:gd name="T117" fmla="*/ 48972 h 2125662"/>
                <a:gd name="T118" fmla="*/ 652620 w 1679575"/>
                <a:gd name="T119" fmla="*/ 13952 h 2125662"/>
                <a:gd name="T120" fmla="*/ 752191 w 1679575"/>
                <a:gd name="T121" fmla="*/ 0 h 212566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679575" h="2125662">
                  <a:moveTo>
                    <a:pt x="481421" y="957262"/>
                  </a:moveTo>
                  <a:lnTo>
                    <a:pt x="484914" y="961070"/>
                  </a:lnTo>
                  <a:lnTo>
                    <a:pt x="490948" y="968686"/>
                  </a:lnTo>
                  <a:lnTo>
                    <a:pt x="497299" y="975667"/>
                  </a:lnTo>
                  <a:lnTo>
                    <a:pt x="510319" y="990264"/>
                  </a:lnTo>
                  <a:lnTo>
                    <a:pt x="523657" y="1003909"/>
                  </a:lnTo>
                  <a:lnTo>
                    <a:pt x="537947" y="1017237"/>
                  </a:lnTo>
                  <a:lnTo>
                    <a:pt x="552237" y="1029613"/>
                  </a:lnTo>
                  <a:lnTo>
                    <a:pt x="567480" y="1041671"/>
                  </a:lnTo>
                  <a:lnTo>
                    <a:pt x="583040" y="1053095"/>
                  </a:lnTo>
                  <a:lnTo>
                    <a:pt x="598601" y="1063884"/>
                  </a:lnTo>
                  <a:lnTo>
                    <a:pt x="615114" y="1074039"/>
                  </a:lnTo>
                  <a:lnTo>
                    <a:pt x="631627" y="1083558"/>
                  </a:lnTo>
                  <a:lnTo>
                    <a:pt x="649093" y="1092126"/>
                  </a:lnTo>
                  <a:lnTo>
                    <a:pt x="666241" y="1100377"/>
                  </a:lnTo>
                  <a:lnTo>
                    <a:pt x="684025" y="1107993"/>
                  </a:lnTo>
                  <a:lnTo>
                    <a:pt x="701808" y="1114657"/>
                  </a:lnTo>
                  <a:lnTo>
                    <a:pt x="720226" y="1120686"/>
                  </a:lnTo>
                  <a:lnTo>
                    <a:pt x="738645" y="1125763"/>
                  </a:lnTo>
                  <a:lnTo>
                    <a:pt x="734517" y="1130840"/>
                  </a:lnTo>
                  <a:lnTo>
                    <a:pt x="730706" y="1135283"/>
                  </a:lnTo>
                  <a:lnTo>
                    <a:pt x="727213" y="1140043"/>
                  </a:lnTo>
                  <a:lnTo>
                    <a:pt x="723402" y="1145437"/>
                  </a:lnTo>
                  <a:lnTo>
                    <a:pt x="720544" y="1150515"/>
                  </a:lnTo>
                  <a:lnTo>
                    <a:pt x="717368" y="1155909"/>
                  </a:lnTo>
                  <a:lnTo>
                    <a:pt x="714510" y="1161304"/>
                  </a:lnTo>
                  <a:lnTo>
                    <a:pt x="711970" y="1167016"/>
                  </a:lnTo>
                  <a:lnTo>
                    <a:pt x="710064" y="1172410"/>
                  </a:lnTo>
                  <a:lnTo>
                    <a:pt x="708159" y="1178439"/>
                  </a:lnTo>
                  <a:lnTo>
                    <a:pt x="706254" y="1184151"/>
                  </a:lnTo>
                  <a:lnTo>
                    <a:pt x="704983" y="1190498"/>
                  </a:lnTo>
                  <a:lnTo>
                    <a:pt x="704031" y="1196210"/>
                  </a:lnTo>
                  <a:lnTo>
                    <a:pt x="702761" y="1202556"/>
                  </a:lnTo>
                  <a:lnTo>
                    <a:pt x="702443" y="1208903"/>
                  </a:lnTo>
                  <a:lnTo>
                    <a:pt x="702125" y="1215249"/>
                  </a:lnTo>
                  <a:lnTo>
                    <a:pt x="702443" y="1222548"/>
                  </a:lnTo>
                  <a:lnTo>
                    <a:pt x="703078" y="1229529"/>
                  </a:lnTo>
                  <a:lnTo>
                    <a:pt x="704348" y="1236510"/>
                  </a:lnTo>
                  <a:lnTo>
                    <a:pt x="705619" y="1243174"/>
                  </a:lnTo>
                  <a:lnTo>
                    <a:pt x="707206" y="1249838"/>
                  </a:lnTo>
                  <a:lnTo>
                    <a:pt x="709112" y="1256819"/>
                  </a:lnTo>
                  <a:lnTo>
                    <a:pt x="711652" y="1263166"/>
                  </a:lnTo>
                  <a:lnTo>
                    <a:pt x="714193" y="1269512"/>
                  </a:lnTo>
                  <a:lnTo>
                    <a:pt x="717686" y="1275542"/>
                  </a:lnTo>
                  <a:lnTo>
                    <a:pt x="720861" y="1281571"/>
                  </a:lnTo>
                  <a:lnTo>
                    <a:pt x="724355" y="1287283"/>
                  </a:lnTo>
                  <a:lnTo>
                    <a:pt x="728483" y="1292995"/>
                  </a:lnTo>
                  <a:lnTo>
                    <a:pt x="732611" y="1298389"/>
                  </a:lnTo>
                  <a:lnTo>
                    <a:pt x="737057" y="1303784"/>
                  </a:lnTo>
                  <a:lnTo>
                    <a:pt x="742138" y="1308861"/>
                  </a:lnTo>
                  <a:lnTo>
                    <a:pt x="746901" y="1313304"/>
                  </a:lnTo>
                  <a:lnTo>
                    <a:pt x="672275" y="1874339"/>
                  </a:lnTo>
                  <a:lnTo>
                    <a:pt x="854237" y="2050773"/>
                  </a:lnTo>
                  <a:lnTo>
                    <a:pt x="1030800" y="1874339"/>
                  </a:lnTo>
                  <a:lnTo>
                    <a:pt x="956173" y="1313304"/>
                  </a:lnTo>
                  <a:lnTo>
                    <a:pt x="961572" y="1308544"/>
                  </a:lnTo>
                  <a:lnTo>
                    <a:pt x="966018" y="1303466"/>
                  </a:lnTo>
                  <a:lnTo>
                    <a:pt x="970781" y="1298072"/>
                  </a:lnTo>
                  <a:lnTo>
                    <a:pt x="974910" y="1292995"/>
                  </a:lnTo>
                  <a:lnTo>
                    <a:pt x="978720" y="1286965"/>
                  </a:lnTo>
                  <a:lnTo>
                    <a:pt x="982531" y="1281571"/>
                  </a:lnTo>
                  <a:lnTo>
                    <a:pt x="986024" y="1275224"/>
                  </a:lnTo>
                  <a:lnTo>
                    <a:pt x="988882" y="1269195"/>
                  </a:lnTo>
                  <a:lnTo>
                    <a:pt x="991423" y="1262849"/>
                  </a:lnTo>
                  <a:lnTo>
                    <a:pt x="994281" y="1256502"/>
                  </a:lnTo>
                  <a:lnTo>
                    <a:pt x="996186" y="1249838"/>
                  </a:lnTo>
                  <a:lnTo>
                    <a:pt x="997774" y="1243174"/>
                  </a:lnTo>
                  <a:lnTo>
                    <a:pt x="999044" y="1236510"/>
                  </a:lnTo>
                  <a:lnTo>
                    <a:pt x="999997" y="1229212"/>
                  </a:lnTo>
                  <a:lnTo>
                    <a:pt x="1000632" y="1222548"/>
                  </a:lnTo>
                  <a:lnTo>
                    <a:pt x="1000632" y="1215249"/>
                  </a:lnTo>
                  <a:lnTo>
                    <a:pt x="1000632" y="1208903"/>
                  </a:lnTo>
                  <a:lnTo>
                    <a:pt x="1000314" y="1203191"/>
                  </a:lnTo>
                  <a:lnTo>
                    <a:pt x="999679" y="1197479"/>
                  </a:lnTo>
                  <a:lnTo>
                    <a:pt x="998727" y="1191767"/>
                  </a:lnTo>
                  <a:lnTo>
                    <a:pt x="997456" y="1186055"/>
                  </a:lnTo>
                  <a:lnTo>
                    <a:pt x="996186" y="1180661"/>
                  </a:lnTo>
                  <a:lnTo>
                    <a:pt x="994598" y="1175266"/>
                  </a:lnTo>
                  <a:lnTo>
                    <a:pt x="992375" y="1169872"/>
                  </a:lnTo>
                  <a:lnTo>
                    <a:pt x="990152" y="1164794"/>
                  </a:lnTo>
                  <a:lnTo>
                    <a:pt x="987929" y="1159400"/>
                  </a:lnTo>
                  <a:lnTo>
                    <a:pt x="985389" y="1154640"/>
                  </a:lnTo>
                  <a:lnTo>
                    <a:pt x="982849" y="1149563"/>
                  </a:lnTo>
                  <a:lnTo>
                    <a:pt x="979355" y="1144803"/>
                  </a:lnTo>
                  <a:lnTo>
                    <a:pt x="976497" y="1139725"/>
                  </a:lnTo>
                  <a:lnTo>
                    <a:pt x="973004" y="1135283"/>
                  </a:lnTo>
                  <a:lnTo>
                    <a:pt x="969829" y="1130840"/>
                  </a:lnTo>
                  <a:lnTo>
                    <a:pt x="987612" y="1126398"/>
                  </a:lnTo>
                  <a:lnTo>
                    <a:pt x="1005713" y="1121320"/>
                  </a:lnTo>
                  <a:lnTo>
                    <a:pt x="1023496" y="1115609"/>
                  </a:lnTo>
                  <a:lnTo>
                    <a:pt x="1041280" y="1109262"/>
                  </a:lnTo>
                  <a:lnTo>
                    <a:pt x="1058428" y="1101963"/>
                  </a:lnTo>
                  <a:lnTo>
                    <a:pt x="1075576" y="1094665"/>
                  </a:lnTo>
                  <a:lnTo>
                    <a:pt x="1092089" y="1086097"/>
                  </a:lnTo>
                  <a:lnTo>
                    <a:pt x="1108602" y="1076895"/>
                  </a:lnTo>
                  <a:lnTo>
                    <a:pt x="1124480" y="1067375"/>
                  </a:lnTo>
                  <a:lnTo>
                    <a:pt x="1140041" y="1056903"/>
                  </a:lnTo>
                  <a:lnTo>
                    <a:pt x="1155601" y="1046114"/>
                  </a:lnTo>
                  <a:lnTo>
                    <a:pt x="1170209" y="1034690"/>
                  </a:lnTo>
                  <a:lnTo>
                    <a:pt x="1184817" y="1022632"/>
                  </a:lnTo>
                  <a:lnTo>
                    <a:pt x="1198472" y="1009938"/>
                  </a:lnTo>
                  <a:lnTo>
                    <a:pt x="1211809" y="996928"/>
                  </a:lnTo>
                  <a:lnTo>
                    <a:pt x="1225147" y="983283"/>
                  </a:lnTo>
                  <a:lnTo>
                    <a:pt x="1228640" y="979792"/>
                  </a:lnTo>
                  <a:lnTo>
                    <a:pt x="1232451" y="982966"/>
                  </a:lnTo>
                  <a:lnTo>
                    <a:pt x="1257220" y="1002005"/>
                  </a:lnTo>
                  <a:lnTo>
                    <a:pt x="1281037" y="1021680"/>
                  </a:lnTo>
                  <a:lnTo>
                    <a:pt x="1304537" y="1041989"/>
                  </a:lnTo>
                  <a:lnTo>
                    <a:pt x="1316604" y="1052143"/>
                  </a:lnTo>
                  <a:lnTo>
                    <a:pt x="1327719" y="1062615"/>
                  </a:lnTo>
                  <a:lnTo>
                    <a:pt x="1338833" y="1073404"/>
                  </a:lnTo>
                  <a:lnTo>
                    <a:pt x="1349948" y="1084193"/>
                  </a:lnTo>
                  <a:lnTo>
                    <a:pt x="1361062" y="1094982"/>
                  </a:lnTo>
                  <a:lnTo>
                    <a:pt x="1371860" y="1105771"/>
                  </a:lnTo>
                  <a:lnTo>
                    <a:pt x="1382339" y="1116561"/>
                  </a:lnTo>
                  <a:lnTo>
                    <a:pt x="1392818" y="1127984"/>
                  </a:lnTo>
                  <a:lnTo>
                    <a:pt x="1403298" y="1139408"/>
                  </a:lnTo>
                  <a:lnTo>
                    <a:pt x="1413460" y="1150832"/>
                  </a:lnTo>
                  <a:lnTo>
                    <a:pt x="1423304" y="1162573"/>
                  </a:lnTo>
                  <a:lnTo>
                    <a:pt x="1433149" y="1174314"/>
                  </a:lnTo>
                  <a:lnTo>
                    <a:pt x="1442675" y="1186373"/>
                  </a:lnTo>
                  <a:lnTo>
                    <a:pt x="1452202" y="1198748"/>
                  </a:lnTo>
                  <a:lnTo>
                    <a:pt x="1461411" y="1210807"/>
                  </a:lnTo>
                  <a:lnTo>
                    <a:pt x="1470621" y="1223183"/>
                  </a:lnTo>
                  <a:lnTo>
                    <a:pt x="1479830" y="1235876"/>
                  </a:lnTo>
                  <a:lnTo>
                    <a:pt x="1488404" y="1248569"/>
                  </a:lnTo>
                  <a:lnTo>
                    <a:pt x="1496978" y="1261262"/>
                  </a:lnTo>
                  <a:lnTo>
                    <a:pt x="1505552" y="1274272"/>
                  </a:lnTo>
                  <a:lnTo>
                    <a:pt x="1513809" y="1287600"/>
                  </a:lnTo>
                  <a:lnTo>
                    <a:pt x="1521748" y="1300611"/>
                  </a:lnTo>
                  <a:lnTo>
                    <a:pt x="1529687" y="1314573"/>
                  </a:lnTo>
                  <a:lnTo>
                    <a:pt x="1537308" y="1328218"/>
                  </a:lnTo>
                  <a:lnTo>
                    <a:pt x="1544930" y="1341863"/>
                  </a:lnTo>
                  <a:lnTo>
                    <a:pt x="1552234" y="1355826"/>
                  </a:lnTo>
                  <a:lnTo>
                    <a:pt x="1559537" y="1369788"/>
                  </a:lnTo>
                  <a:lnTo>
                    <a:pt x="1566206" y="1384385"/>
                  </a:lnTo>
                  <a:lnTo>
                    <a:pt x="1573193" y="1398982"/>
                  </a:lnTo>
                  <a:lnTo>
                    <a:pt x="1579544" y="1413579"/>
                  </a:lnTo>
                  <a:lnTo>
                    <a:pt x="1586213" y="1428176"/>
                  </a:lnTo>
                  <a:lnTo>
                    <a:pt x="1592246" y="1443725"/>
                  </a:lnTo>
                  <a:lnTo>
                    <a:pt x="1598280" y="1458640"/>
                  </a:lnTo>
                  <a:lnTo>
                    <a:pt x="1603996" y="1473871"/>
                  </a:lnTo>
                  <a:lnTo>
                    <a:pt x="1609712" y="1489738"/>
                  </a:lnTo>
                  <a:lnTo>
                    <a:pt x="1614793" y="1505287"/>
                  </a:lnTo>
                  <a:lnTo>
                    <a:pt x="1620191" y="1521153"/>
                  </a:lnTo>
                  <a:lnTo>
                    <a:pt x="1624955" y="1537337"/>
                  </a:lnTo>
                  <a:lnTo>
                    <a:pt x="1630036" y="1553521"/>
                  </a:lnTo>
                  <a:lnTo>
                    <a:pt x="1634482" y="1570339"/>
                  </a:lnTo>
                  <a:lnTo>
                    <a:pt x="1638610" y="1586840"/>
                  </a:lnTo>
                  <a:lnTo>
                    <a:pt x="1643056" y="1603976"/>
                  </a:lnTo>
                  <a:lnTo>
                    <a:pt x="1646867" y="1620794"/>
                  </a:lnTo>
                  <a:lnTo>
                    <a:pt x="1650677" y="1637930"/>
                  </a:lnTo>
                  <a:lnTo>
                    <a:pt x="1654170" y="1655383"/>
                  </a:lnTo>
                  <a:lnTo>
                    <a:pt x="1657664" y="1673153"/>
                  </a:lnTo>
                  <a:lnTo>
                    <a:pt x="1660522" y="1690923"/>
                  </a:lnTo>
                  <a:lnTo>
                    <a:pt x="1663697" y="1709011"/>
                  </a:lnTo>
                  <a:lnTo>
                    <a:pt x="1666238" y="1727099"/>
                  </a:lnTo>
                  <a:lnTo>
                    <a:pt x="1668461" y="1745821"/>
                  </a:lnTo>
                  <a:lnTo>
                    <a:pt x="1670684" y="1764226"/>
                  </a:lnTo>
                  <a:lnTo>
                    <a:pt x="1672589" y="1783266"/>
                  </a:lnTo>
                  <a:lnTo>
                    <a:pt x="1674177" y="1802305"/>
                  </a:lnTo>
                  <a:lnTo>
                    <a:pt x="1676082" y="1821345"/>
                  </a:lnTo>
                  <a:lnTo>
                    <a:pt x="1677352" y="1841019"/>
                  </a:lnTo>
                  <a:lnTo>
                    <a:pt x="1678305" y="1860694"/>
                  </a:lnTo>
                  <a:lnTo>
                    <a:pt x="1679258" y="1880368"/>
                  </a:lnTo>
                  <a:lnTo>
                    <a:pt x="1679575" y="1900677"/>
                  </a:lnTo>
                  <a:lnTo>
                    <a:pt x="1679575" y="1903850"/>
                  </a:lnTo>
                  <a:lnTo>
                    <a:pt x="1677035" y="1905437"/>
                  </a:lnTo>
                  <a:lnTo>
                    <a:pt x="1653853" y="1918765"/>
                  </a:lnTo>
                  <a:lnTo>
                    <a:pt x="1630353" y="1931775"/>
                  </a:lnTo>
                  <a:lnTo>
                    <a:pt x="1606854" y="1944151"/>
                  </a:lnTo>
                  <a:lnTo>
                    <a:pt x="1583037" y="1956209"/>
                  </a:lnTo>
                  <a:lnTo>
                    <a:pt x="1558902" y="1967950"/>
                  </a:lnTo>
                  <a:lnTo>
                    <a:pt x="1534768" y="1979374"/>
                  </a:lnTo>
                  <a:lnTo>
                    <a:pt x="1510316" y="1990163"/>
                  </a:lnTo>
                  <a:lnTo>
                    <a:pt x="1485864" y="2000635"/>
                  </a:lnTo>
                  <a:lnTo>
                    <a:pt x="1461411" y="2010790"/>
                  </a:lnTo>
                  <a:lnTo>
                    <a:pt x="1436642" y="2020627"/>
                  </a:lnTo>
                  <a:lnTo>
                    <a:pt x="1411872" y="2029512"/>
                  </a:lnTo>
                  <a:lnTo>
                    <a:pt x="1386785" y="2038397"/>
                  </a:lnTo>
                  <a:lnTo>
                    <a:pt x="1361380" y="2046965"/>
                  </a:lnTo>
                  <a:lnTo>
                    <a:pt x="1335975" y="2054581"/>
                  </a:lnTo>
                  <a:lnTo>
                    <a:pt x="1310570" y="2062514"/>
                  </a:lnTo>
                  <a:lnTo>
                    <a:pt x="1285166" y="2069495"/>
                  </a:lnTo>
                  <a:lnTo>
                    <a:pt x="1259443" y="2076159"/>
                  </a:lnTo>
                  <a:lnTo>
                    <a:pt x="1233403" y="2082506"/>
                  </a:lnTo>
                  <a:lnTo>
                    <a:pt x="1207681" y="2088535"/>
                  </a:lnTo>
                  <a:lnTo>
                    <a:pt x="1181959" y="2093929"/>
                  </a:lnTo>
                  <a:lnTo>
                    <a:pt x="1155919" y="2099007"/>
                  </a:lnTo>
                  <a:lnTo>
                    <a:pt x="1129561" y="2103767"/>
                  </a:lnTo>
                  <a:lnTo>
                    <a:pt x="1103204" y="2107892"/>
                  </a:lnTo>
                  <a:lnTo>
                    <a:pt x="1077164" y="2111382"/>
                  </a:lnTo>
                  <a:lnTo>
                    <a:pt x="1050806" y="2114873"/>
                  </a:lnTo>
                  <a:lnTo>
                    <a:pt x="1024131" y="2117729"/>
                  </a:lnTo>
                  <a:lnTo>
                    <a:pt x="997774" y="2119950"/>
                  </a:lnTo>
                  <a:lnTo>
                    <a:pt x="971099" y="2121854"/>
                  </a:lnTo>
                  <a:lnTo>
                    <a:pt x="944424" y="2123441"/>
                  </a:lnTo>
                  <a:lnTo>
                    <a:pt x="917749" y="2125028"/>
                  </a:lnTo>
                  <a:lnTo>
                    <a:pt x="891074" y="2125662"/>
                  </a:lnTo>
                  <a:lnTo>
                    <a:pt x="864399" y="2125662"/>
                  </a:lnTo>
                  <a:lnTo>
                    <a:pt x="835818" y="2125662"/>
                  </a:lnTo>
                  <a:lnTo>
                    <a:pt x="807238" y="2124710"/>
                  </a:lnTo>
                  <a:lnTo>
                    <a:pt x="778657" y="2123124"/>
                  </a:lnTo>
                  <a:lnTo>
                    <a:pt x="750395" y="2121537"/>
                  </a:lnTo>
                  <a:lnTo>
                    <a:pt x="722132" y="2119316"/>
                  </a:lnTo>
                  <a:lnTo>
                    <a:pt x="693869" y="2116777"/>
                  </a:lnTo>
                  <a:lnTo>
                    <a:pt x="665606" y="2113604"/>
                  </a:lnTo>
                  <a:lnTo>
                    <a:pt x="637661" y="2109478"/>
                  </a:lnTo>
                  <a:lnTo>
                    <a:pt x="609398" y="2105353"/>
                  </a:lnTo>
                  <a:lnTo>
                    <a:pt x="581453" y="2100593"/>
                  </a:lnTo>
                  <a:lnTo>
                    <a:pt x="553825" y="2095199"/>
                  </a:lnTo>
                  <a:lnTo>
                    <a:pt x="525880" y="2089487"/>
                  </a:lnTo>
                  <a:lnTo>
                    <a:pt x="498252" y="2083458"/>
                  </a:lnTo>
                  <a:lnTo>
                    <a:pt x="470624" y="2076476"/>
                  </a:lnTo>
                  <a:lnTo>
                    <a:pt x="443314" y="2069495"/>
                  </a:lnTo>
                  <a:lnTo>
                    <a:pt x="416321" y="2061879"/>
                  </a:lnTo>
                  <a:lnTo>
                    <a:pt x="389011" y="2053629"/>
                  </a:lnTo>
                  <a:lnTo>
                    <a:pt x="362019" y="2045378"/>
                  </a:lnTo>
                  <a:lnTo>
                    <a:pt x="335343" y="2036176"/>
                  </a:lnTo>
                  <a:lnTo>
                    <a:pt x="308668" y="2026656"/>
                  </a:lnTo>
                  <a:lnTo>
                    <a:pt x="282311" y="2016502"/>
                  </a:lnTo>
                  <a:lnTo>
                    <a:pt x="255953" y="2006030"/>
                  </a:lnTo>
                  <a:lnTo>
                    <a:pt x="229913" y="1994923"/>
                  </a:lnTo>
                  <a:lnTo>
                    <a:pt x="203556" y="1983499"/>
                  </a:lnTo>
                  <a:lnTo>
                    <a:pt x="177833" y="1971441"/>
                  </a:lnTo>
                  <a:lnTo>
                    <a:pt x="152429" y="1959065"/>
                  </a:lnTo>
                  <a:lnTo>
                    <a:pt x="127024" y="1946372"/>
                  </a:lnTo>
                  <a:lnTo>
                    <a:pt x="101619" y="1933044"/>
                  </a:lnTo>
                  <a:lnTo>
                    <a:pt x="76532" y="1919399"/>
                  </a:lnTo>
                  <a:lnTo>
                    <a:pt x="51762" y="1905437"/>
                  </a:lnTo>
                  <a:lnTo>
                    <a:pt x="27310" y="1890523"/>
                  </a:lnTo>
                  <a:lnTo>
                    <a:pt x="2858" y="1875291"/>
                  </a:lnTo>
                  <a:lnTo>
                    <a:pt x="0" y="1888301"/>
                  </a:lnTo>
                  <a:lnTo>
                    <a:pt x="0" y="1870531"/>
                  </a:lnTo>
                  <a:lnTo>
                    <a:pt x="952" y="1850222"/>
                  </a:lnTo>
                  <a:lnTo>
                    <a:pt x="2223" y="1829913"/>
                  </a:lnTo>
                  <a:lnTo>
                    <a:pt x="3493" y="1809604"/>
                  </a:lnTo>
                  <a:lnTo>
                    <a:pt x="5398" y="1790247"/>
                  </a:lnTo>
                  <a:lnTo>
                    <a:pt x="6986" y="1770573"/>
                  </a:lnTo>
                  <a:lnTo>
                    <a:pt x="9209" y="1750898"/>
                  </a:lnTo>
                  <a:lnTo>
                    <a:pt x="11749" y="1732176"/>
                  </a:lnTo>
                  <a:lnTo>
                    <a:pt x="14290" y="1713136"/>
                  </a:lnTo>
                  <a:lnTo>
                    <a:pt x="17148" y="1694414"/>
                  </a:lnTo>
                  <a:lnTo>
                    <a:pt x="20006" y="1676009"/>
                  </a:lnTo>
                  <a:lnTo>
                    <a:pt x="23499" y="1657604"/>
                  </a:lnTo>
                  <a:lnTo>
                    <a:pt x="26992" y="1639834"/>
                  </a:lnTo>
                  <a:lnTo>
                    <a:pt x="30486" y="1621746"/>
                  </a:lnTo>
                  <a:lnTo>
                    <a:pt x="34931" y="1604293"/>
                  </a:lnTo>
                  <a:lnTo>
                    <a:pt x="38742" y="1586840"/>
                  </a:lnTo>
                  <a:lnTo>
                    <a:pt x="43188" y="1569704"/>
                  </a:lnTo>
                  <a:lnTo>
                    <a:pt x="47951" y="1552569"/>
                  </a:lnTo>
                  <a:lnTo>
                    <a:pt x="52715" y="1536068"/>
                  </a:lnTo>
                  <a:lnTo>
                    <a:pt x="57796" y="1519249"/>
                  </a:lnTo>
                  <a:lnTo>
                    <a:pt x="62877" y="1503066"/>
                  </a:lnTo>
                  <a:lnTo>
                    <a:pt x="68593" y="1486564"/>
                  </a:lnTo>
                  <a:lnTo>
                    <a:pt x="73991" y="1470698"/>
                  </a:lnTo>
                  <a:lnTo>
                    <a:pt x="80025" y="1455149"/>
                  </a:lnTo>
                  <a:lnTo>
                    <a:pt x="86059" y="1439283"/>
                  </a:lnTo>
                  <a:lnTo>
                    <a:pt x="92410" y="1424051"/>
                  </a:lnTo>
                  <a:lnTo>
                    <a:pt x="98761" y="1409137"/>
                  </a:lnTo>
                  <a:lnTo>
                    <a:pt x="105430" y="1393905"/>
                  </a:lnTo>
                  <a:lnTo>
                    <a:pt x="112098" y="1378990"/>
                  </a:lnTo>
                  <a:lnTo>
                    <a:pt x="119402" y="1364393"/>
                  </a:lnTo>
                  <a:lnTo>
                    <a:pt x="126706" y="1350114"/>
                  </a:lnTo>
                  <a:lnTo>
                    <a:pt x="134010" y="1335834"/>
                  </a:lnTo>
                  <a:lnTo>
                    <a:pt x="141632" y="1321871"/>
                  </a:lnTo>
                  <a:lnTo>
                    <a:pt x="149571" y="1307909"/>
                  </a:lnTo>
                  <a:lnTo>
                    <a:pt x="157510" y="1294264"/>
                  </a:lnTo>
                  <a:lnTo>
                    <a:pt x="165766" y="1280936"/>
                  </a:lnTo>
                  <a:lnTo>
                    <a:pt x="174023" y="1267291"/>
                  </a:lnTo>
                  <a:lnTo>
                    <a:pt x="182597" y="1253963"/>
                  </a:lnTo>
                  <a:lnTo>
                    <a:pt x="191171" y="1241270"/>
                  </a:lnTo>
                  <a:lnTo>
                    <a:pt x="200380" y="1228260"/>
                  </a:lnTo>
                  <a:lnTo>
                    <a:pt x="209589" y="1215884"/>
                  </a:lnTo>
                  <a:lnTo>
                    <a:pt x="218799" y="1203191"/>
                  </a:lnTo>
                  <a:lnTo>
                    <a:pt x="228008" y="1191133"/>
                  </a:lnTo>
                  <a:lnTo>
                    <a:pt x="237852" y="1178757"/>
                  </a:lnTo>
                  <a:lnTo>
                    <a:pt x="247697" y="1167016"/>
                  </a:lnTo>
                  <a:lnTo>
                    <a:pt x="257541" y="1155275"/>
                  </a:lnTo>
                  <a:lnTo>
                    <a:pt x="267703" y="1143533"/>
                  </a:lnTo>
                  <a:lnTo>
                    <a:pt x="278182" y="1132110"/>
                  </a:lnTo>
                  <a:lnTo>
                    <a:pt x="288662" y="1120686"/>
                  </a:lnTo>
                  <a:lnTo>
                    <a:pt x="298824" y="1109579"/>
                  </a:lnTo>
                  <a:lnTo>
                    <a:pt x="309938" y="1098473"/>
                  </a:lnTo>
                  <a:lnTo>
                    <a:pt x="320735" y="1087684"/>
                  </a:lnTo>
                  <a:lnTo>
                    <a:pt x="331850" y="1076895"/>
                  </a:lnTo>
                  <a:lnTo>
                    <a:pt x="343282" y="1066423"/>
                  </a:lnTo>
                  <a:lnTo>
                    <a:pt x="354715" y="1055951"/>
                  </a:lnTo>
                  <a:lnTo>
                    <a:pt x="366147" y="1045797"/>
                  </a:lnTo>
                  <a:lnTo>
                    <a:pt x="377897" y="1035642"/>
                  </a:lnTo>
                  <a:lnTo>
                    <a:pt x="389964" y="1025805"/>
                  </a:lnTo>
                  <a:lnTo>
                    <a:pt x="401714" y="1015968"/>
                  </a:lnTo>
                  <a:lnTo>
                    <a:pt x="414099" y="1006448"/>
                  </a:lnTo>
                  <a:lnTo>
                    <a:pt x="426801" y="996928"/>
                  </a:lnTo>
                  <a:lnTo>
                    <a:pt x="439186" y="987408"/>
                  </a:lnTo>
                  <a:lnTo>
                    <a:pt x="451571" y="977888"/>
                  </a:lnTo>
                  <a:lnTo>
                    <a:pt x="477293" y="960118"/>
                  </a:lnTo>
                  <a:lnTo>
                    <a:pt x="481421" y="957262"/>
                  </a:lnTo>
                  <a:close/>
                  <a:moveTo>
                    <a:pt x="839471" y="0"/>
                  </a:moveTo>
                  <a:lnTo>
                    <a:pt x="852171" y="0"/>
                  </a:lnTo>
                  <a:lnTo>
                    <a:pt x="865506" y="0"/>
                  </a:lnTo>
                  <a:lnTo>
                    <a:pt x="878206" y="636"/>
                  </a:lnTo>
                  <a:lnTo>
                    <a:pt x="890906" y="1271"/>
                  </a:lnTo>
                  <a:lnTo>
                    <a:pt x="903288" y="2542"/>
                  </a:lnTo>
                  <a:lnTo>
                    <a:pt x="915988" y="3813"/>
                  </a:lnTo>
                  <a:lnTo>
                    <a:pt x="928371" y="5719"/>
                  </a:lnTo>
                  <a:lnTo>
                    <a:pt x="940436" y="7943"/>
                  </a:lnTo>
                  <a:lnTo>
                    <a:pt x="952818" y="10167"/>
                  </a:lnTo>
                  <a:lnTo>
                    <a:pt x="964883" y="12708"/>
                  </a:lnTo>
                  <a:lnTo>
                    <a:pt x="976631" y="15568"/>
                  </a:lnTo>
                  <a:lnTo>
                    <a:pt x="988696" y="19062"/>
                  </a:lnTo>
                  <a:lnTo>
                    <a:pt x="1000443" y="22239"/>
                  </a:lnTo>
                  <a:lnTo>
                    <a:pt x="1011873" y="26052"/>
                  </a:lnTo>
                  <a:lnTo>
                    <a:pt x="1023621" y="30182"/>
                  </a:lnTo>
                  <a:lnTo>
                    <a:pt x="1034733" y="34630"/>
                  </a:lnTo>
                  <a:lnTo>
                    <a:pt x="1046163" y="39395"/>
                  </a:lnTo>
                  <a:lnTo>
                    <a:pt x="1057276" y="44161"/>
                  </a:lnTo>
                  <a:lnTo>
                    <a:pt x="1068388" y="48926"/>
                  </a:lnTo>
                  <a:lnTo>
                    <a:pt x="1079183" y="54645"/>
                  </a:lnTo>
                  <a:lnTo>
                    <a:pt x="1089661" y="60046"/>
                  </a:lnTo>
                  <a:lnTo>
                    <a:pt x="1100456" y="66082"/>
                  </a:lnTo>
                  <a:lnTo>
                    <a:pt x="1110616" y="72119"/>
                  </a:lnTo>
                  <a:lnTo>
                    <a:pt x="1120776" y="78790"/>
                  </a:lnTo>
                  <a:lnTo>
                    <a:pt x="1130936" y="85462"/>
                  </a:lnTo>
                  <a:lnTo>
                    <a:pt x="1140461" y="92134"/>
                  </a:lnTo>
                  <a:lnTo>
                    <a:pt x="1150303" y="99123"/>
                  </a:lnTo>
                  <a:lnTo>
                    <a:pt x="1159828" y="106430"/>
                  </a:lnTo>
                  <a:lnTo>
                    <a:pt x="1169353" y="114055"/>
                  </a:lnTo>
                  <a:lnTo>
                    <a:pt x="1178561" y="121680"/>
                  </a:lnTo>
                  <a:lnTo>
                    <a:pt x="1187133" y="129623"/>
                  </a:lnTo>
                  <a:lnTo>
                    <a:pt x="1196023" y="137883"/>
                  </a:lnTo>
                  <a:lnTo>
                    <a:pt x="1204596" y="146143"/>
                  </a:lnTo>
                  <a:lnTo>
                    <a:pt x="1213168" y="155039"/>
                  </a:lnTo>
                  <a:lnTo>
                    <a:pt x="1221106" y="163299"/>
                  </a:lnTo>
                  <a:lnTo>
                    <a:pt x="1229043" y="172513"/>
                  </a:lnTo>
                  <a:lnTo>
                    <a:pt x="1236981" y="181726"/>
                  </a:lnTo>
                  <a:lnTo>
                    <a:pt x="1244283" y="190939"/>
                  </a:lnTo>
                  <a:lnTo>
                    <a:pt x="1251586" y="200153"/>
                  </a:lnTo>
                  <a:lnTo>
                    <a:pt x="1258888" y="210001"/>
                  </a:lnTo>
                  <a:lnTo>
                    <a:pt x="1265556" y="219850"/>
                  </a:lnTo>
                  <a:lnTo>
                    <a:pt x="1272223" y="230017"/>
                  </a:lnTo>
                  <a:lnTo>
                    <a:pt x="1278256" y="240183"/>
                  </a:lnTo>
                  <a:lnTo>
                    <a:pt x="1284606" y="250667"/>
                  </a:lnTo>
                  <a:lnTo>
                    <a:pt x="1290321" y="261151"/>
                  </a:lnTo>
                  <a:lnTo>
                    <a:pt x="1296353" y="271953"/>
                  </a:lnTo>
                  <a:lnTo>
                    <a:pt x="1301433" y="282755"/>
                  </a:lnTo>
                  <a:lnTo>
                    <a:pt x="1306831" y="293239"/>
                  </a:lnTo>
                  <a:lnTo>
                    <a:pt x="1311593" y="304359"/>
                  </a:lnTo>
                  <a:lnTo>
                    <a:pt x="1316356" y="315796"/>
                  </a:lnTo>
                  <a:lnTo>
                    <a:pt x="1320483" y="327234"/>
                  </a:lnTo>
                  <a:lnTo>
                    <a:pt x="1324293" y="338671"/>
                  </a:lnTo>
                  <a:lnTo>
                    <a:pt x="1328421" y="350426"/>
                  </a:lnTo>
                  <a:lnTo>
                    <a:pt x="1331913" y="362181"/>
                  </a:lnTo>
                  <a:lnTo>
                    <a:pt x="1335088" y="373936"/>
                  </a:lnTo>
                  <a:lnTo>
                    <a:pt x="1337946" y="386009"/>
                  </a:lnTo>
                  <a:lnTo>
                    <a:pt x="1340803" y="398081"/>
                  </a:lnTo>
                  <a:lnTo>
                    <a:pt x="1343026" y="410472"/>
                  </a:lnTo>
                  <a:lnTo>
                    <a:pt x="1344931" y="422862"/>
                  </a:lnTo>
                  <a:lnTo>
                    <a:pt x="1346518" y="435252"/>
                  </a:lnTo>
                  <a:lnTo>
                    <a:pt x="1348106" y="447643"/>
                  </a:lnTo>
                  <a:lnTo>
                    <a:pt x="1349058" y="460033"/>
                  </a:lnTo>
                  <a:lnTo>
                    <a:pt x="1350011" y="472741"/>
                  </a:lnTo>
                  <a:lnTo>
                    <a:pt x="1350646" y="485449"/>
                  </a:lnTo>
                  <a:lnTo>
                    <a:pt x="1350963" y="498475"/>
                  </a:lnTo>
                  <a:lnTo>
                    <a:pt x="1350646" y="513407"/>
                  </a:lnTo>
                  <a:lnTo>
                    <a:pt x="1349693" y="528975"/>
                  </a:lnTo>
                  <a:lnTo>
                    <a:pt x="1348423" y="543907"/>
                  </a:lnTo>
                  <a:lnTo>
                    <a:pt x="1347153" y="558521"/>
                  </a:lnTo>
                  <a:lnTo>
                    <a:pt x="1345248" y="573453"/>
                  </a:lnTo>
                  <a:lnTo>
                    <a:pt x="1342708" y="588067"/>
                  </a:lnTo>
                  <a:lnTo>
                    <a:pt x="1339851" y="602682"/>
                  </a:lnTo>
                  <a:lnTo>
                    <a:pt x="1336358" y="616660"/>
                  </a:lnTo>
                  <a:lnTo>
                    <a:pt x="1332866" y="631275"/>
                  </a:lnTo>
                  <a:lnTo>
                    <a:pt x="1328738" y="645254"/>
                  </a:lnTo>
                  <a:lnTo>
                    <a:pt x="1324293" y="658915"/>
                  </a:lnTo>
                  <a:lnTo>
                    <a:pt x="1319531" y="672576"/>
                  </a:lnTo>
                  <a:lnTo>
                    <a:pt x="1314133" y="685920"/>
                  </a:lnTo>
                  <a:lnTo>
                    <a:pt x="1308418" y="699263"/>
                  </a:lnTo>
                  <a:lnTo>
                    <a:pt x="1302386" y="712607"/>
                  </a:lnTo>
                  <a:lnTo>
                    <a:pt x="1296353" y="725315"/>
                  </a:lnTo>
                  <a:lnTo>
                    <a:pt x="1289368" y="738023"/>
                  </a:lnTo>
                  <a:lnTo>
                    <a:pt x="1282383" y="750413"/>
                  </a:lnTo>
                  <a:lnTo>
                    <a:pt x="1275081" y="762486"/>
                  </a:lnTo>
                  <a:lnTo>
                    <a:pt x="1267143" y="774559"/>
                  </a:lnTo>
                  <a:lnTo>
                    <a:pt x="1259206" y="786313"/>
                  </a:lnTo>
                  <a:lnTo>
                    <a:pt x="1250633" y="797751"/>
                  </a:lnTo>
                  <a:lnTo>
                    <a:pt x="1242061" y="809188"/>
                  </a:lnTo>
                  <a:lnTo>
                    <a:pt x="1232853" y="819990"/>
                  </a:lnTo>
                  <a:lnTo>
                    <a:pt x="1223963" y="830792"/>
                  </a:lnTo>
                  <a:lnTo>
                    <a:pt x="1214121" y="841276"/>
                  </a:lnTo>
                  <a:lnTo>
                    <a:pt x="1204278" y="851442"/>
                  </a:lnTo>
                  <a:lnTo>
                    <a:pt x="1193801" y="860974"/>
                  </a:lnTo>
                  <a:lnTo>
                    <a:pt x="1183323" y="870822"/>
                  </a:lnTo>
                  <a:lnTo>
                    <a:pt x="1172528" y="880036"/>
                  </a:lnTo>
                  <a:lnTo>
                    <a:pt x="1161733" y="889249"/>
                  </a:lnTo>
                  <a:lnTo>
                    <a:pt x="1150303" y="897827"/>
                  </a:lnTo>
                  <a:lnTo>
                    <a:pt x="1134746" y="909264"/>
                  </a:lnTo>
                  <a:lnTo>
                    <a:pt x="1118236" y="920066"/>
                  </a:lnTo>
                  <a:lnTo>
                    <a:pt x="1101408" y="929915"/>
                  </a:lnTo>
                  <a:lnTo>
                    <a:pt x="1084581" y="939446"/>
                  </a:lnTo>
                  <a:lnTo>
                    <a:pt x="1066801" y="948342"/>
                  </a:lnTo>
                  <a:lnTo>
                    <a:pt x="1048703" y="956602"/>
                  </a:lnTo>
                  <a:lnTo>
                    <a:pt x="1040131" y="960414"/>
                  </a:lnTo>
                  <a:lnTo>
                    <a:pt x="1030606" y="963909"/>
                  </a:lnTo>
                  <a:lnTo>
                    <a:pt x="1021398" y="967722"/>
                  </a:lnTo>
                  <a:lnTo>
                    <a:pt x="1011873" y="970899"/>
                  </a:lnTo>
                  <a:lnTo>
                    <a:pt x="1002348" y="973758"/>
                  </a:lnTo>
                  <a:lnTo>
                    <a:pt x="993141" y="976617"/>
                  </a:lnTo>
                  <a:lnTo>
                    <a:pt x="983616" y="979794"/>
                  </a:lnTo>
                  <a:lnTo>
                    <a:pt x="973773" y="982018"/>
                  </a:lnTo>
                  <a:lnTo>
                    <a:pt x="963931" y="984560"/>
                  </a:lnTo>
                  <a:lnTo>
                    <a:pt x="954088" y="986466"/>
                  </a:lnTo>
                  <a:lnTo>
                    <a:pt x="944246" y="988372"/>
                  </a:lnTo>
                  <a:lnTo>
                    <a:pt x="934403" y="990596"/>
                  </a:lnTo>
                  <a:lnTo>
                    <a:pt x="924561" y="991867"/>
                  </a:lnTo>
                  <a:lnTo>
                    <a:pt x="914401" y="993455"/>
                  </a:lnTo>
                  <a:lnTo>
                    <a:pt x="904241" y="994409"/>
                  </a:lnTo>
                  <a:lnTo>
                    <a:pt x="893763" y="995362"/>
                  </a:lnTo>
                  <a:lnTo>
                    <a:pt x="883603" y="995997"/>
                  </a:lnTo>
                  <a:lnTo>
                    <a:pt x="873126" y="996632"/>
                  </a:lnTo>
                  <a:lnTo>
                    <a:pt x="862648" y="996950"/>
                  </a:lnTo>
                  <a:lnTo>
                    <a:pt x="852171" y="996950"/>
                  </a:lnTo>
                  <a:lnTo>
                    <a:pt x="840423" y="996950"/>
                  </a:lnTo>
                  <a:lnTo>
                    <a:pt x="828358" y="996315"/>
                  </a:lnTo>
                  <a:lnTo>
                    <a:pt x="816293" y="995679"/>
                  </a:lnTo>
                  <a:lnTo>
                    <a:pt x="804546" y="994726"/>
                  </a:lnTo>
                  <a:lnTo>
                    <a:pt x="792798" y="993455"/>
                  </a:lnTo>
                  <a:lnTo>
                    <a:pt x="781368" y="992185"/>
                  </a:lnTo>
                  <a:lnTo>
                    <a:pt x="769621" y="990278"/>
                  </a:lnTo>
                  <a:lnTo>
                    <a:pt x="758191" y="988054"/>
                  </a:lnTo>
                  <a:lnTo>
                    <a:pt x="746761" y="985831"/>
                  </a:lnTo>
                  <a:lnTo>
                    <a:pt x="735331" y="983289"/>
                  </a:lnTo>
                  <a:lnTo>
                    <a:pt x="724218" y="980430"/>
                  </a:lnTo>
                  <a:lnTo>
                    <a:pt x="713106" y="977253"/>
                  </a:lnTo>
                  <a:lnTo>
                    <a:pt x="702311" y="973758"/>
                  </a:lnTo>
                  <a:lnTo>
                    <a:pt x="691198" y="970263"/>
                  </a:lnTo>
                  <a:lnTo>
                    <a:pt x="680721" y="966768"/>
                  </a:lnTo>
                  <a:lnTo>
                    <a:pt x="670243" y="962321"/>
                  </a:lnTo>
                  <a:lnTo>
                    <a:pt x="659448" y="958190"/>
                  </a:lnTo>
                  <a:lnTo>
                    <a:pt x="648971" y="953425"/>
                  </a:lnTo>
                  <a:lnTo>
                    <a:pt x="638811" y="948659"/>
                  </a:lnTo>
                  <a:lnTo>
                    <a:pt x="628651" y="943894"/>
                  </a:lnTo>
                  <a:lnTo>
                    <a:pt x="618491" y="938493"/>
                  </a:lnTo>
                  <a:lnTo>
                    <a:pt x="608648" y="933410"/>
                  </a:lnTo>
                  <a:lnTo>
                    <a:pt x="599123" y="927373"/>
                  </a:lnTo>
                  <a:lnTo>
                    <a:pt x="589281" y="921655"/>
                  </a:lnTo>
                  <a:lnTo>
                    <a:pt x="579756" y="915618"/>
                  </a:lnTo>
                  <a:lnTo>
                    <a:pt x="570548" y="909264"/>
                  </a:lnTo>
                  <a:lnTo>
                    <a:pt x="561023" y="902910"/>
                  </a:lnTo>
                  <a:lnTo>
                    <a:pt x="552133" y="895921"/>
                  </a:lnTo>
                  <a:lnTo>
                    <a:pt x="543561" y="889249"/>
                  </a:lnTo>
                  <a:lnTo>
                    <a:pt x="534671" y="881942"/>
                  </a:lnTo>
                  <a:lnTo>
                    <a:pt x="526098" y="874952"/>
                  </a:lnTo>
                  <a:lnTo>
                    <a:pt x="517526" y="867328"/>
                  </a:lnTo>
                  <a:lnTo>
                    <a:pt x="508318" y="858750"/>
                  </a:lnTo>
                  <a:lnTo>
                    <a:pt x="499428" y="849854"/>
                  </a:lnTo>
                  <a:lnTo>
                    <a:pt x="490538" y="840958"/>
                  </a:lnTo>
                  <a:lnTo>
                    <a:pt x="481648" y="831427"/>
                  </a:lnTo>
                  <a:lnTo>
                    <a:pt x="473711" y="821896"/>
                  </a:lnTo>
                  <a:lnTo>
                    <a:pt x="465456" y="812047"/>
                  </a:lnTo>
                  <a:lnTo>
                    <a:pt x="457518" y="801881"/>
                  </a:lnTo>
                  <a:lnTo>
                    <a:pt x="449898" y="791714"/>
                  </a:lnTo>
                  <a:lnTo>
                    <a:pt x="442596" y="781548"/>
                  </a:lnTo>
                  <a:lnTo>
                    <a:pt x="435293" y="770746"/>
                  </a:lnTo>
                  <a:lnTo>
                    <a:pt x="428626" y="759944"/>
                  </a:lnTo>
                  <a:lnTo>
                    <a:pt x="421958" y="749142"/>
                  </a:lnTo>
                  <a:lnTo>
                    <a:pt x="415608" y="738023"/>
                  </a:lnTo>
                  <a:lnTo>
                    <a:pt x="409576" y="726585"/>
                  </a:lnTo>
                  <a:lnTo>
                    <a:pt x="403861" y="715148"/>
                  </a:lnTo>
                  <a:lnTo>
                    <a:pt x="398463" y="703393"/>
                  </a:lnTo>
                  <a:lnTo>
                    <a:pt x="393383" y="691638"/>
                  </a:lnTo>
                  <a:lnTo>
                    <a:pt x="388303" y="679566"/>
                  </a:lnTo>
                  <a:lnTo>
                    <a:pt x="383858" y="667493"/>
                  </a:lnTo>
                  <a:lnTo>
                    <a:pt x="379731" y="655420"/>
                  </a:lnTo>
                  <a:lnTo>
                    <a:pt x="375603" y="643030"/>
                  </a:lnTo>
                  <a:lnTo>
                    <a:pt x="372111" y="630322"/>
                  </a:lnTo>
                  <a:lnTo>
                    <a:pt x="368936" y="617614"/>
                  </a:lnTo>
                  <a:lnTo>
                    <a:pt x="365443" y="604588"/>
                  </a:lnTo>
                  <a:lnTo>
                    <a:pt x="362903" y="591880"/>
                  </a:lnTo>
                  <a:lnTo>
                    <a:pt x="360681" y="578854"/>
                  </a:lnTo>
                  <a:lnTo>
                    <a:pt x="358776" y="565828"/>
                  </a:lnTo>
                  <a:lnTo>
                    <a:pt x="357188" y="552485"/>
                  </a:lnTo>
                  <a:lnTo>
                    <a:pt x="355601" y="539141"/>
                  </a:lnTo>
                  <a:lnTo>
                    <a:pt x="354648" y="525480"/>
                  </a:lnTo>
                  <a:lnTo>
                    <a:pt x="354331" y="511819"/>
                  </a:lnTo>
                  <a:lnTo>
                    <a:pt x="354013" y="498475"/>
                  </a:lnTo>
                  <a:lnTo>
                    <a:pt x="354331" y="485449"/>
                  </a:lnTo>
                  <a:lnTo>
                    <a:pt x="354648" y="472741"/>
                  </a:lnTo>
                  <a:lnTo>
                    <a:pt x="355601" y="460033"/>
                  </a:lnTo>
                  <a:lnTo>
                    <a:pt x="356871" y="447643"/>
                  </a:lnTo>
                  <a:lnTo>
                    <a:pt x="358141" y="434935"/>
                  </a:lnTo>
                  <a:lnTo>
                    <a:pt x="360046" y="422544"/>
                  </a:lnTo>
                  <a:lnTo>
                    <a:pt x="361951" y="410472"/>
                  </a:lnTo>
                  <a:lnTo>
                    <a:pt x="364173" y="397763"/>
                  </a:lnTo>
                  <a:lnTo>
                    <a:pt x="366713" y="385691"/>
                  </a:lnTo>
                  <a:lnTo>
                    <a:pt x="369888" y="373936"/>
                  </a:lnTo>
                  <a:lnTo>
                    <a:pt x="373063" y="361863"/>
                  </a:lnTo>
                  <a:lnTo>
                    <a:pt x="376556" y="350108"/>
                  </a:lnTo>
                  <a:lnTo>
                    <a:pt x="380683" y="338671"/>
                  </a:lnTo>
                  <a:lnTo>
                    <a:pt x="384493" y="326916"/>
                  </a:lnTo>
                  <a:lnTo>
                    <a:pt x="388621" y="315796"/>
                  </a:lnTo>
                  <a:lnTo>
                    <a:pt x="393383" y="304359"/>
                  </a:lnTo>
                  <a:lnTo>
                    <a:pt x="398146" y="293239"/>
                  </a:lnTo>
                  <a:lnTo>
                    <a:pt x="403543" y="282755"/>
                  </a:lnTo>
                  <a:lnTo>
                    <a:pt x="408623" y="271636"/>
                  </a:lnTo>
                  <a:lnTo>
                    <a:pt x="414656" y="261151"/>
                  </a:lnTo>
                  <a:lnTo>
                    <a:pt x="420371" y="250667"/>
                  </a:lnTo>
                  <a:lnTo>
                    <a:pt x="426721" y="240183"/>
                  </a:lnTo>
                  <a:lnTo>
                    <a:pt x="432753" y="230017"/>
                  </a:lnTo>
                  <a:lnTo>
                    <a:pt x="439421" y="219850"/>
                  </a:lnTo>
                  <a:lnTo>
                    <a:pt x="446088" y="210001"/>
                  </a:lnTo>
                  <a:lnTo>
                    <a:pt x="453391" y="200153"/>
                  </a:lnTo>
                  <a:lnTo>
                    <a:pt x="460693" y="190939"/>
                  </a:lnTo>
                  <a:lnTo>
                    <a:pt x="467996" y="181408"/>
                  </a:lnTo>
                  <a:lnTo>
                    <a:pt x="475933" y="172195"/>
                  </a:lnTo>
                  <a:lnTo>
                    <a:pt x="483871" y="163299"/>
                  </a:lnTo>
                  <a:lnTo>
                    <a:pt x="491808" y="154403"/>
                  </a:lnTo>
                  <a:lnTo>
                    <a:pt x="500381" y="146143"/>
                  </a:lnTo>
                  <a:lnTo>
                    <a:pt x="508953" y="137565"/>
                  </a:lnTo>
                  <a:lnTo>
                    <a:pt x="517526" y="129305"/>
                  </a:lnTo>
                  <a:lnTo>
                    <a:pt x="526416" y="121680"/>
                  </a:lnTo>
                  <a:lnTo>
                    <a:pt x="535623" y="113738"/>
                  </a:lnTo>
                  <a:lnTo>
                    <a:pt x="545148" y="106113"/>
                  </a:lnTo>
                  <a:lnTo>
                    <a:pt x="554673" y="99123"/>
                  </a:lnTo>
                  <a:lnTo>
                    <a:pt x="564516" y="92134"/>
                  </a:lnTo>
                  <a:lnTo>
                    <a:pt x="574041" y="85462"/>
                  </a:lnTo>
                  <a:lnTo>
                    <a:pt x="584201" y="78473"/>
                  </a:lnTo>
                  <a:lnTo>
                    <a:pt x="594361" y="72119"/>
                  </a:lnTo>
                  <a:lnTo>
                    <a:pt x="604838" y="66082"/>
                  </a:lnTo>
                  <a:lnTo>
                    <a:pt x="615316" y="60046"/>
                  </a:lnTo>
                  <a:lnTo>
                    <a:pt x="625793" y="54645"/>
                  </a:lnTo>
                  <a:lnTo>
                    <a:pt x="636906" y="48926"/>
                  </a:lnTo>
                  <a:lnTo>
                    <a:pt x="647701" y="44161"/>
                  </a:lnTo>
                  <a:lnTo>
                    <a:pt x="658813" y="39395"/>
                  </a:lnTo>
                  <a:lnTo>
                    <a:pt x="670243" y="34630"/>
                  </a:lnTo>
                  <a:lnTo>
                    <a:pt x="681356" y="30182"/>
                  </a:lnTo>
                  <a:lnTo>
                    <a:pt x="693103" y="26052"/>
                  </a:lnTo>
                  <a:lnTo>
                    <a:pt x="704533" y="22239"/>
                  </a:lnTo>
                  <a:lnTo>
                    <a:pt x="716281" y="19062"/>
                  </a:lnTo>
                  <a:lnTo>
                    <a:pt x="728346" y="15568"/>
                  </a:lnTo>
                  <a:lnTo>
                    <a:pt x="740093" y="12708"/>
                  </a:lnTo>
                  <a:lnTo>
                    <a:pt x="752158" y="10167"/>
                  </a:lnTo>
                  <a:lnTo>
                    <a:pt x="764541" y="7625"/>
                  </a:lnTo>
                  <a:lnTo>
                    <a:pt x="776606" y="5719"/>
                  </a:lnTo>
                  <a:lnTo>
                    <a:pt x="788988" y="3813"/>
                  </a:lnTo>
                  <a:lnTo>
                    <a:pt x="801688" y="2542"/>
                  </a:lnTo>
                  <a:lnTo>
                    <a:pt x="814071" y="1271"/>
                  </a:lnTo>
                  <a:lnTo>
                    <a:pt x="826771" y="636"/>
                  </a:lnTo>
                  <a:lnTo>
                    <a:pt x="839471" y="0"/>
                  </a:lnTo>
                  <a:close/>
                </a:path>
              </a:pathLst>
            </a:custGeom>
            <a:solidFill>
              <a:srgbClr val="F7F7F7"/>
            </a:solidFill>
            <a:ln>
              <a:noFill/>
            </a:ln>
          </p:spPr>
          <p:txBody>
            <a:bodyPr anchor="ctr">
              <a:normAutofit fontScale="85000" lnSpcReduction="20000"/>
              <a:scene3d>
                <a:camera prst="orthographicFront"/>
                <a:lightRig rig="threePt" dir="t"/>
              </a:scene3d>
              <a:sp3d>
                <a:contourClr>
                  <a:srgbClr val="FFFFFF"/>
                </a:contourClr>
              </a:sp3d>
            </a:bodyPr>
            <a:lstStyle/>
            <a:p>
              <a:pPr algn="ctr" fontAlgn="base">
                <a:defRPr/>
              </a:pPr>
              <a:endParaRPr lang="zh-CN" altLang="en-US" sz="2400" strike="noStrike" noProof="1">
                <a:solidFill>
                  <a:srgbClr val="FFFFFF"/>
                </a:solidFill>
              </a:endParaRPr>
            </a:p>
          </p:txBody>
        </p:sp>
      </p:grpSp>
      <p:grpSp>
        <p:nvGrpSpPr>
          <p:cNvPr id="66566" name="组合 10"/>
          <p:cNvGrpSpPr/>
          <p:nvPr/>
        </p:nvGrpSpPr>
        <p:grpSpPr>
          <a:xfrm>
            <a:off x="2235200" y="2828925"/>
            <a:ext cx="506413" cy="504825"/>
            <a:chOff x="1519237" y="1651743"/>
            <a:chExt cx="447675" cy="447675"/>
          </a:xfrm>
        </p:grpSpPr>
        <p:sp>
          <p:nvSpPr>
            <p:cNvPr id="12" name="椭圆 11"/>
            <p:cNvSpPr/>
            <p:nvPr/>
          </p:nvSpPr>
          <p:spPr>
            <a:xfrm>
              <a:off x="1519237" y="1651743"/>
              <a:ext cx="447675" cy="447675"/>
            </a:xfrm>
            <a:prstGeom prst="ellipse">
              <a:avLst/>
            </a:prstGeom>
            <a:solidFill>
              <a:schemeClr val="accent1">
                <a:lumMod val="50000"/>
              </a:schemeClr>
            </a:solidFill>
            <a:ln w="1905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lnSpc>
                  <a:spcPct val="80000"/>
                </a:lnSpc>
              </a:pPr>
              <a:endParaRPr lang="zh-CN" altLang="en-US" sz="2000">
                <a:solidFill>
                  <a:srgbClr val="FFFFFF"/>
                </a:solidFill>
                <a:latin typeface="Arial" panose="020B0604020202020204" pitchFamily="34" charset="0"/>
                <a:ea typeface="黑体" panose="02010609060101010101" charset="-122"/>
              </a:endParaRPr>
            </a:p>
          </p:txBody>
        </p:sp>
        <p:sp>
          <p:nvSpPr>
            <p:cNvPr id="13" name="KSO_Shape"/>
            <p:cNvSpPr/>
            <p:nvPr/>
          </p:nvSpPr>
          <p:spPr bwMode="auto">
            <a:xfrm>
              <a:off x="1632717" y="1704975"/>
              <a:ext cx="247650" cy="313481"/>
            </a:xfrm>
            <a:custGeom>
              <a:avLst/>
              <a:gdLst>
                <a:gd name="T0" fmla="*/ 508479 w 1679575"/>
                <a:gd name="T1" fmla="*/ 933537 h 2125662"/>
                <a:gd name="T2" fmla="*/ 645344 w 1679575"/>
                <a:gd name="T3" fmla="*/ 1004349 h 2125662"/>
                <a:gd name="T4" fmla="*/ 637947 w 1679575"/>
                <a:gd name="T5" fmla="*/ 1045870 h 2125662"/>
                <a:gd name="T6" fmla="*/ 629410 w 1679575"/>
                <a:gd name="T7" fmla="*/ 1095637 h 2125662"/>
                <a:gd name="T8" fmla="*/ 645913 w 1679575"/>
                <a:gd name="T9" fmla="*/ 1148533 h 2125662"/>
                <a:gd name="T10" fmla="*/ 923628 w 1679575"/>
                <a:gd name="T11" fmla="*/ 1679766 h 2125662"/>
                <a:gd name="T12" fmla="*/ 886068 w 1679575"/>
                <a:gd name="T13" fmla="*/ 1137442 h 2125662"/>
                <a:gd name="T14" fmla="*/ 896597 w 1679575"/>
                <a:gd name="T15" fmla="*/ 1083408 h 2125662"/>
                <a:gd name="T16" fmla="*/ 885214 w 1679575"/>
                <a:gd name="T17" fmla="*/ 1039044 h 2125662"/>
                <a:gd name="T18" fmla="*/ 917083 w 1679575"/>
                <a:gd name="T19" fmla="*/ 999799 h 2125662"/>
                <a:gd name="T20" fmla="*/ 1048543 w 1679575"/>
                <a:gd name="T21" fmla="*/ 927280 h 2125662"/>
                <a:gd name="T22" fmla="*/ 1168905 w 1679575"/>
                <a:gd name="T23" fmla="*/ 933822 h 2125662"/>
                <a:gd name="T24" fmla="*/ 1257397 w 1679575"/>
                <a:gd name="T25" fmla="*/ 1021128 h 2125662"/>
                <a:gd name="T26" fmla="*/ 1333655 w 1679575"/>
                <a:gd name="T27" fmla="*/ 1118957 h 2125662"/>
                <a:gd name="T28" fmla="*/ 1397392 w 1679575"/>
                <a:gd name="T29" fmla="*/ 1227592 h 2125662"/>
                <a:gd name="T30" fmla="*/ 1446903 w 1679575"/>
                <a:gd name="T31" fmla="*/ 1349025 h 2125662"/>
                <a:gd name="T32" fmla="*/ 1482186 w 1679575"/>
                <a:gd name="T33" fmla="*/ 1483540 h 2125662"/>
                <a:gd name="T34" fmla="*/ 1501820 w 1679575"/>
                <a:gd name="T35" fmla="*/ 1632274 h 2125662"/>
                <a:gd name="T36" fmla="*/ 1439790 w 1679575"/>
                <a:gd name="T37" fmla="*/ 1742331 h 2125662"/>
                <a:gd name="T38" fmla="*/ 1242601 w 1679575"/>
                <a:gd name="T39" fmla="*/ 1826794 h 2125662"/>
                <a:gd name="T40" fmla="*/ 1035738 w 1679575"/>
                <a:gd name="T41" fmla="*/ 1881112 h 2125662"/>
                <a:gd name="T42" fmla="*/ 822331 w 1679575"/>
                <a:gd name="T43" fmla="*/ 1904432 h 2125662"/>
                <a:gd name="T44" fmla="*/ 596403 w 1679575"/>
                <a:gd name="T45" fmla="*/ 1894194 h 2125662"/>
                <a:gd name="T46" fmla="*/ 373036 w 1679575"/>
                <a:gd name="T47" fmla="*/ 1847838 h 2125662"/>
                <a:gd name="T48" fmla="*/ 159344 w 1679575"/>
                <a:gd name="T49" fmla="*/ 1766788 h 2125662"/>
                <a:gd name="T50" fmla="*/ 0 w 1679575"/>
                <a:gd name="T51" fmla="*/ 1676354 h 2125662"/>
                <a:gd name="T52" fmla="*/ 15365 w 1679575"/>
                <a:gd name="T53" fmla="*/ 1518519 h 2125662"/>
                <a:gd name="T54" fmla="*/ 47234 w 1679575"/>
                <a:gd name="T55" fmla="*/ 1376611 h 2125662"/>
                <a:gd name="T56" fmla="*/ 94468 w 1679575"/>
                <a:gd name="T57" fmla="*/ 1249206 h 2125662"/>
                <a:gd name="T58" fmla="*/ 155930 w 1679575"/>
                <a:gd name="T59" fmla="*/ 1135735 h 2125662"/>
                <a:gd name="T60" fmla="*/ 230765 w 1679575"/>
                <a:gd name="T61" fmla="*/ 1035348 h 2125662"/>
                <a:gd name="T62" fmla="*/ 317835 w 1679575"/>
                <a:gd name="T63" fmla="*/ 946334 h 2125662"/>
                <a:gd name="T64" fmla="*/ 427669 w 1679575"/>
                <a:gd name="T65" fmla="*/ 860449 h 2125662"/>
                <a:gd name="T66" fmla="*/ 831848 w 1679575"/>
                <a:gd name="T67" fmla="*/ 5125 h 2125662"/>
                <a:gd name="T68" fmla="*/ 927152 w 1679575"/>
                <a:gd name="T69" fmla="*/ 31035 h 2125662"/>
                <a:gd name="T70" fmla="*/ 1013353 w 1679575"/>
                <a:gd name="T71" fmla="*/ 76590 h 2125662"/>
                <a:gd name="T72" fmla="*/ 1087035 w 1679575"/>
                <a:gd name="T73" fmla="*/ 138945 h 2125662"/>
                <a:gd name="T74" fmla="*/ 1145356 w 1679575"/>
                <a:gd name="T75" fmla="*/ 215250 h 2125662"/>
                <a:gd name="T76" fmla="*/ 1186607 w 1679575"/>
                <a:gd name="T77" fmla="*/ 303514 h 2125662"/>
                <a:gd name="T78" fmla="*/ 1207944 w 1679575"/>
                <a:gd name="T79" fmla="*/ 401174 h 2125662"/>
                <a:gd name="T80" fmla="*/ 1205383 w 1679575"/>
                <a:gd name="T81" fmla="*/ 513924 h 2125662"/>
                <a:gd name="T82" fmla="*/ 1172382 w 1679575"/>
                <a:gd name="T83" fmla="*/ 626673 h 2125662"/>
                <a:gd name="T84" fmla="*/ 1112924 w 1679575"/>
                <a:gd name="T85" fmla="*/ 725187 h 2125662"/>
                <a:gd name="T86" fmla="*/ 1030706 w 1679575"/>
                <a:gd name="T87" fmla="*/ 804625 h 2125662"/>
                <a:gd name="T88" fmla="*/ 915204 w 1679575"/>
                <a:gd name="T89" fmla="*/ 867264 h 2125662"/>
                <a:gd name="T90" fmla="*/ 837253 w 1679575"/>
                <a:gd name="T91" fmla="*/ 887764 h 2125662"/>
                <a:gd name="T92" fmla="*/ 753044 w 1679575"/>
                <a:gd name="T93" fmla="*/ 893458 h 2125662"/>
                <a:gd name="T94" fmla="*/ 658879 w 1679575"/>
                <a:gd name="T95" fmla="*/ 881215 h 2125662"/>
                <a:gd name="T96" fmla="*/ 572394 w 1679575"/>
                <a:gd name="T97" fmla="*/ 850180 h 2125662"/>
                <a:gd name="T98" fmla="*/ 494728 w 1679575"/>
                <a:gd name="T99" fmla="*/ 802917 h 2125662"/>
                <a:gd name="T100" fmla="*/ 424459 w 1679575"/>
                <a:gd name="T101" fmla="*/ 736576 h 2125662"/>
                <a:gd name="T102" fmla="*/ 366992 w 1679575"/>
                <a:gd name="T103" fmla="*/ 651159 h 2125662"/>
                <a:gd name="T104" fmla="*/ 330578 w 1679575"/>
                <a:gd name="T105" fmla="*/ 553500 h 2125662"/>
                <a:gd name="T106" fmla="*/ 317206 w 1679575"/>
                <a:gd name="T107" fmla="*/ 446729 h 2125662"/>
                <a:gd name="T108" fmla="*/ 328586 w 1679575"/>
                <a:gd name="T109" fmla="*/ 345653 h 2125662"/>
                <a:gd name="T110" fmla="*/ 361587 w 1679575"/>
                <a:gd name="T111" fmla="*/ 253403 h 2125662"/>
                <a:gd name="T112" fmla="*/ 412795 w 1679575"/>
                <a:gd name="T113" fmla="*/ 171118 h 2125662"/>
                <a:gd name="T114" fmla="*/ 479934 w 1679575"/>
                <a:gd name="T115" fmla="*/ 101931 h 2125662"/>
                <a:gd name="T116" fmla="*/ 560729 w 1679575"/>
                <a:gd name="T117" fmla="*/ 48972 h 2125662"/>
                <a:gd name="T118" fmla="*/ 652620 w 1679575"/>
                <a:gd name="T119" fmla="*/ 13952 h 2125662"/>
                <a:gd name="T120" fmla="*/ 752191 w 1679575"/>
                <a:gd name="T121" fmla="*/ 0 h 212566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679575" h="2125662">
                  <a:moveTo>
                    <a:pt x="481421" y="957262"/>
                  </a:moveTo>
                  <a:lnTo>
                    <a:pt x="484914" y="961070"/>
                  </a:lnTo>
                  <a:lnTo>
                    <a:pt x="490948" y="968686"/>
                  </a:lnTo>
                  <a:lnTo>
                    <a:pt x="497299" y="975667"/>
                  </a:lnTo>
                  <a:lnTo>
                    <a:pt x="510319" y="990264"/>
                  </a:lnTo>
                  <a:lnTo>
                    <a:pt x="523657" y="1003909"/>
                  </a:lnTo>
                  <a:lnTo>
                    <a:pt x="537947" y="1017237"/>
                  </a:lnTo>
                  <a:lnTo>
                    <a:pt x="552237" y="1029613"/>
                  </a:lnTo>
                  <a:lnTo>
                    <a:pt x="567480" y="1041671"/>
                  </a:lnTo>
                  <a:lnTo>
                    <a:pt x="583040" y="1053095"/>
                  </a:lnTo>
                  <a:lnTo>
                    <a:pt x="598601" y="1063884"/>
                  </a:lnTo>
                  <a:lnTo>
                    <a:pt x="615114" y="1074039"/>
                  </a:lnTo>
                  <a:lnTo>
                    <a:pt x="631627" y="1083558"/>
                  </a:lnTo>
                  <a:lnTo>
                    <a:pt x="649093" y="1092126"/>
                  </a:lnTo>
                  <a:lnTo>
                    <a:pt x="666241" y="1100377"/>
                  </a:lnTo>
                  <a:lnTo>
                    <a:pt x="684025" y="1107993"/>
                  </a:lnTo>
                  <a:lnTo>
                    <a:pt x="701808" y="1114657"/>
                  </a:lnTo>
                  <a:lnTo>
                    <a:pt x="720226" y="1120686"/>
                  </a:lnTo>
                  <a:lnTo>
                    <a:pt x="738645" y="1125763"/>
                  </a:lnTo>
                  <a:lnTo>
                    <a:pt x="734517" y="1130840"/>
                  </a:lnTo>
                  <a:lnTo>
                    <a:pt x="730706" y="1135283"/>
                  </a:lnTo>
                  <a:lnTo>
                    <a:pt x="727213" y="1140043"/>
                  </a:lnTo>
                  <a:lnTo>
                    <a:pt x="723402" y="1145437"/>
                  </a:lnTo>
                  <a:lnTo>
                    <a:pt x="720544" y="1150515"/>
                  </a:lnTo>
                  <a:lnTo>
                    <a:pt x="717368" y="1155909"/>
                  </a:lnTo>
                  <a:lnTo>
                    <a:pt x="714510" y="1161304"/>
                  </a:lnTo>
                  <a:lnTo>
                    <a:pt x="711970" y="1167016"/>
                  </a:lnTo>
                  <a:lnTo>
                    <a:pt x="710064" y="1172410"/>
                  </a:lnTo>
                  <a:lnTo>
                    <a:pt x="708159" y="1178439"/>
                  </a:lnTo>
                  <a:lnTo>
                    <a:pt x="706254" y="1184151"/>
                  </a:lnTo>
                  <a:lnTo>
                    <a:pt x="704983" y="1190498"/>
                  </a:lnTo>
                  <a:lnTo>
                    <a:pt x="704031" y="1196210"/>
                  </a:lnTo>
                  <a:lnTo>
                    <a:pt x="702761" y="1202556"/>
                  </a:lnTo>
                  <a:lnTo>
                    <a:pt x="702443" y="1208903"/>
                  </a:lnTo>
                  <a:lnTo>
                    <a:pt x="702125" y="1215249"/>
                  </a:lnTo>
                  <a:lnTo>
                    <a:pt x="702443" y="1222548"/>
                  </a:lnTo>
                  <a:lnTo>
                    <a:pt x="703078" y="1229529"/>
                  </a:lnTo>
                  <a:lnTo>
                    <a:pt x="704348" y="1236510"/>
                  </a:lnTo>
                  <a:lnTo>
                    <a:pt x="705619" y="1243174"/>
                  </a:lnTo>
                  <a:lnTo>
                    <a:pt x="707206" y="1249838"/>
                  </a:lnTo>
                  <a:lnTo>
                    <a:pt x="709112" y="1256819"/>
                  </a:lnTo>
                  <a:lnTo>
                    <a:pt x="711652" y="1263166"/>
                  </a:lnTo>
                  <a:lnTo>
                    <a:pt x="714193" y="1269512"/>
                  </a:lnTo>
                  <a:lnTo>
                    <a:pt x="717686" y="1275542"/>
                  </a:lnTo>
                  <a:lnTo>
                    <a:pt x="720861" y="1281571"/>
                  </a:lnTo>
                  <a:lnTo>
                    <a:pt x="724355" y="1287283"/>
                  </a:lnTo>
                  <a:lnTo>
                    <a:pt x="728483" y="1292995"/>
                  </a:lnTo>
                  <a:lnTo>
                    <a:pt x="732611" y="1298389"/>
                  </a:lnTo>
                  <a:lnTo>
                    <a:pt x="737057" y="1303784"/>
                  </a:lnTo>
                  <a:lnTo>
                    <a:pt x="742138" y="1308861"/>
                  </a:lnTo>
                  <a:lnTo>
                    <a:pt x="746901" y="1313304"/>
                  </a:lnTo>
                  <a:lnTo>
                    <a:pt x="672275" y="1874339"/>
                  </a:lnTo>
                  <a:lnTo>
                    <a:pt x="854237" y="2050773"/>
                  </a:lnTo>
                  <a:lnTo>
                    <a:pt x="1030800" y="1874339"/>
                  </a:lnTo>
                  <a:lnTo>
                    <a:pt x="956173" y="1313304"/>
                  </a:lnTo>
                  <a:lnTo>
                    <a:pt x="961572" y="1308544"/>
                  </a:lnTo>
                  <a:lnTo>
                    <a:pt x="966018" y="1303466"/>
                  </a:lnTo>
                  <a:lnTo>
                    <a:pt x="970781" y="1298072"/>
                  </a:lnTo>
                  <a:lnTo>
                    <a:pt x="974910" y="1292995"/>
                  </a:lnTo>
                  <a:lnTo>
                    <a:pt x="978720" y="1286965"/>
                  </a:lnTo>
                  <a:lnTo>
                    <a:pt x="982531" y="1281571"/>
                  </a:lnTo>
                  <a:lnTo>
                    <a:pt x="986024" y="1275224"/>
                  </a:lnTo>
                  <a:lnTo>
                    <a:pt x="988882" y="1269195"/>
                  </a:lnTo>
                  <a:lnTo>
                    <a:pt x="991423" y="1262849"/>
                  </a:lnTo>
                  <a:lnTo>
                    <a:pt x="994281" y="1256502"/>
                  </a:lnTo>
                  <a:lnTo>
                    <a:pt x="996186" y="1249838"/>
                  </a:lnTo>
                  <a:lnTo>
                    <a:pt x="997774" y="1243174"/>
                  </a:lnTo>
                  <a:lnTo>
                    <a:pt x="999044" y="1236510"/>
                  </a:lnTo>
                  <a:lnTo>
                    <a:pt x="999997" y="1229212"/>
                  </a:lnTo>
                  <a:lnTo>
                    <a:pt x="1000632" y="1222548"/>
                  </a:lnTo>
                  <a:lnTo>
                    <a:pt x="1000632" y="1215249"/>
                  </a:lnTo>
                  <a:lnTo>
                    <a:pt x="1000632" y="1208903"/>
                  </a:lnTo>
                  <a:lnTo>
                    <a:pt x="1000314" y="1203191"/>
                  </a:lnTo>
                  <a:lnTo>
                    <a:pt x="999679" y="1197479"/>
                  </a:lnTo>
                  <a:lnTo>
                    <a:pt x="998727" y="1191767"/>
                  </a:lnTo>
                  <a:lnTo>
                    <a:pt x="997456" y="1186055"/>
                  </a:lnTo>
                  <a:lnTo>
                    <a:pt x="996186" y="1180661"/>
                  </a:lnTo>
                  <a:lnTo>
                    <a:pt x="994598" y="1175266"/>
                  </a:lnTo>
                  <a:lnTo>
                    <a:pt x="992375" y="1169872"/>
                  </a:lnTo>
                  <a:lnTo>
                    <a:pt x="990152" y="1164794"/>
                  </a:lnTo>
                  <a:lnTo>
                    <a:pt x="987929" y="1159400"/>
                  </a:lnTo>
                  <a:lnTo>
                    <a:pt x="985389" y="1154640"/>
                  </a:lnTo>
                  <a:lnTo>
                    <a:pt x="982849" y="1149563"/>
                  </a:lnTo>
                  <a:lnTo>
                    <a:pt x="979355" y="1144803"/>
                  </a:lnTo>
                  <a:lnTo>
                    <a:pt x="976497" y="1139725"/>
                  </a:lnTo>
                  <a:lnTo>
                    <a:pt x="973004" y="1135283"/>
                  </a:lnTo>
                  <a:lnTo>
                    <a:pt x="969829" y="1130840"/>
                  </a:lnTo>
                  <a:lnTo>
                    <a:pt x="987612" y="1126398"/>
                  </a:lnTo>
                  <a:lnTo>
                    <a:pt x="1005713" y="1121320"/>
                  </a:lnTo>
                  <a:lnTo>
                    <a:pt x="1023496" y="1115609"/>
                  </a:lnTo>
                  <a:lnTo>
                    <a:pt x="1041280" y="1109262"/>
                  </a:lnTo>
                  <a:lnTo>
                    <a:pt x="1058428" y="1101963"/>
                  </a:lnTo>
                  <a:lnTo>
                    <a:pt x="1075576" y="1094665"/>
                  </a:lnTo>
                  <a:lnTo>
                    <a:pt x="1092089" y="1086097"/>
                  </a:lnTo>
                  <a:lnTo>
                    <a:pt x="1108602" y="1076895"/>
                  </a:lnTo>
                  <a:lnTo>
                    <a:pt x="1124480" y="1067375"/>
                  </a:lnTo>
                  <a:lnTo>
                    <a:pt x="1140041" y="1056903"/>
                  </a:lnTo>
                  <a:lnTo>
                    <a:pt x="1155601" y="1046114"/>
                  </a:lnTo>
                  <a:lnTo>
                    <a:pt x="1170209" y="1034690"/>
                  </a:lnTo>
                  <a:lnTo>
                    <a:pt x="1184817" y="1022632"/>
                  </a:lnTo>
                  <a:lnTo>
                    <a:pt x="1198472" y="1009938"/>
                  </a:lnTo>
                  <a:lnTo>
                    <a:pt x="1211809" y="996928"/>
                  </a:lnTo>
                  <a:lnTo>
                    <a:pt x="1225147" y="983283"/>
                  </a:lnTo>
                  <a:lnTo>
                    <a:pt x="1228640" y="979792"/>
                  </a:lnTo>
                  <a:lnTo>
                    <a:pt x="1232451" y="982966"/>
                  </a:lnTo>
                  <a:lnTo>
                    <a:pt x="1257220" y="1002005"/>
                  </a:lnTo>
                  <a:lnTo>
                    <a:pt x="1281037" y="1021680"/>
                  </a:lnTo>
                  <a:lnTo>
                    <a:pt x="1304537" y="1041989"/>
                  </a:lnTo>
                  <a:lnTo>
                    <a:pt x="1316604" y="1052143"/>
                  </a:lnTo>
                  <a:lnTo>
                    <a:pt x="1327719" y="1062615"/>
                  </a:lnTo>
                  <a:lnTo>
                    <a:pt x="1338833" y="1073404"/>
                  </a:lnTo>
                  <a:lnTo>
                    <a:pt x="1349948" y="1084193"/>
                  </a:lnTo>
                  <a:lnTo>
                    <a:pt x="1361062" y="1094982"/>
                  </a:lnTo>
                  <a:lnTo>
                    <a:pt x="1371860" y="1105771"/>
                  </a:lnTo>
                  <a:lnTo>
                    <a:pt x="1382339" y="1116561"/>
                  </a:lnTo>
                  <a:lnTo>
                    <a:pt x="1392818" y="1127984"/>
                  </a:lnTo>
                  <a:lnTo>
                    <a:pt x="1403298" y="1139408"/>
                  </a:lnTo>
                  <a:lnTo>
                    <a:pt x="1413460" y="1150832"/>
                  </a:lnTo>
                  <a:lnTo>
                    <a:pt x="1423304" y="1162573"/>
                  </a:lnTo>
                  <a:lnTo>
                    <a:pt x="1433149" y="1174314"/>
                  </a:lnTo>
                  <a:lnTo>
                    <a:pt x="1442675" y="1186373"/>
                  </a:lnTo>
                  <a:lnTo>
                    <a:pt x="1452202" y="1198748"/>
                  </a:lnTo>
                  <a:lnTo>
                    <a:pt x="1461411" y="1210807"/>
                  </a:lnTo>
                  <a:lnTo>
                    <a:pt x="1470621" y="1223183"/>
                  </a:lnTo>
                  <a:lnTo>
                    <a:pt x="1479830" y="1235876"/>
                  </a:lnTo>
                  <a:lnTo>
                    <a:pt x="1488404" y="1248569"/>
                  </a:lnTo>
                  <a:lnTo>
                    <a:pt x="1496978" y="1261262"/>
                  </a:lnTo>
                  <a:lnTo>
                    <a:pt x="1505552" y="1274272"/>
                  </a:lnTo>
                  <a:lnTo>
                    <a:pt x="1513809" y="1287600"/>
                  </a:lnTo>
                  <a:lnTo>
                    <a:pt x="1521748" y="1300611"/>
                  </a:lnTo>
                  <a:lnTo>
                    <a:pt x="1529687" y="1314573"/>
                  </a:lnTo>
                  <a:lnTo>
                    <a:pt x="1537308" y="1328218"/>
                  </a:lnTo>
                  <a:lnTo>
                    <a:pt x="1544930" y="1341863"/>
                  </a:lnTo>
                  <a:lnTo>
                    <a:pt x="1552234" y="1355826"/>
                  </a:lnTo>
                  <a:lnTo>
                    <a:pt x="1559537" y="1369788"/>
                  </a:lnTo>
                  <a:lnTo>
                    <a:pt x="1566206" y="1384385"/>
                  </a:lnTo>
                  <a:lnTo>
                    <a:pt x="1573193" y="1398982"/>
                  </a:lnTo>
                  <a:lnTo>
                    <a:pt x="1579544" y="1413579"/>
                  </a:lnTo>
                  <a:lnTo>
                    <a:pt x="1586213" y="1428176"/>
                  </a:lnTo>
                  <a:lnTo>
                    <a:pt x="1592246" y="1443725"/>
                  </a:lnTo>
                  <a:lnTo>
                    <a:pt x="1598280" y="1458640"/>
                  </a:lnTo>
                  <a:lnTo>
                    <a:pt x="1603996" y="1473871"/>
                  </a:lnTo>
                  <a:lnTo>
                    <a:pt x="1609712" y="1489738"/>
                  </a:lnTo>
                  <a:lnTo>
                    <a:pt x="1614793" y="1505287"/>
                  </a:lnTo>
                  <a:lnTo>
                    <a:pt x="1620191" y="1521153"/>
                  </a:lnTo>
                  <a:lnTo>
                    <a:pt x="1624955" y="1537337"/>
                  </a:lnTo>
                  <a:lnTo>
                    <a:pt x="1630036" y="1553521"/>
                  </a:lnTo>
                  <a:lnTo>
                    <a:pt x="1634482" y="1570339"/>
                  </a:lnTo>
                  <a:lnTo>
                    <a:pt x="1638610" y="1586840"/>
                  </a:lnTo>
                  <a:lnTo>
                    <a:pt x="1643056" y="1603976"/>
                  </a:lnTo>
                  <a:lnTo>
                    <a:pt x="1646867" y="1620794"/>
                  </a:lnTo>
                  <a:lnTo>
                    <a:pt x="1650677" y="1637930"/>
                  </a:lnTo>
                  <a:lnTo>
                    <a:pt x="1654170" y="1655383"/>
                  </a:lnTo>
                  <a:lnTo>
                    <a:pt x="1657664" y="1673153"/>
                  </a:lnTo>
                  <a:lnTo>
                    <a:pt x="1660522" y="1690923"/>
                  </a:lnTo>
                  <a:lnTo>
                    <a:pt x="1663697" y="1709011"/>
                  </a:lnTo>
                  <a:lnTo>
                    <a:pt x="1666238" y="1727099"/>
                  </a:lnTo>
                  <a:lnTo>
                    <a:pt x="1668461" y="1745821"/>
                  </a:lnTo>
                  <a:lnTo>
                    <a:pt x="1670684" y="1764226"/>
                  </a:lnTo>
                  <a:lnTo>
                    <a:pt x="1672589" y="1783266"/>
                  </a:lnTo>
                  <a:lnTo>
                    <a:pt x="1674177" y="1802305"/>
                  </a:lnTo>
                  <a:lnTo>
                    <a:pt x="1676082" y="1821345"/>
                  </a:lnTo>
                  <a:lnTo>
                    <a:pt x="1677352" y="1841019"/>
                  </a:lnTo>
                  <a:lnTo>
                    <a:pt x="1678305" y="1860694"/>
                  </a:lnTo>
                  <a:lnTo>
                    <a:pt x="1679258" y="1880368"/>
                  </a:lnTo>
                  <a:lnTo>
                    <a:pt x="1679575" y="1900677"/>
                  </a:lnTo>
                  <a:lnTo>
                    <a:pt x="1679575" y="1903850"/>
                  </a:lnTo>
                  <a:lnTo>
                    <a:pt x="1677035" y="1905437"/>
                  </a:lnTo>
                  <a:lnTo>
                    <a:pt x="1653853" y="1918765"/>
                  </a:lnTo>
                  <a:lnTo>
                    <a:pt x="1630353" y="1931775"/>
                  </a:lnTo>
                  <a:lnTo>
                    <a:pt x="1606854" y="1944151"/>
                  </a:lnTo>
                  <a:lnTo>
                    <a:pt x="1583037" y="1956209"/>
                  </a:lnTo>
                  <a:lnTo>
                    <a:pt x="1558902" y="1967950"/>
                  </a:lnTo>
                  <a:lnTo>
                    <a:pt x="1534768" y="1979374"/>
                  </a:lnTo>
                  <a:lnTo>
                    <a:pt x="1510316" y="1990163"/>
                  </a:lnTo>
                  <a:lnTo>
                    <a:pt x="1485864" y="2000635"/>
                  </a:lnTo>
                  <a:lnTo>
                    <a:pt x="1461411" y="2010790"/>
                  </a:lnTo>
                  <a:lnTo>
                    <a:pt x="1436642" y="2020627"/>
                  </a:lnTo>
                  <a:lnTo>
                    <a:pt x="1411872" y="2029512"/>
                  </a:lnTo>
                  <a:lnTo>
                    <a:pt x="1386785" y="2038397"/>
                  </a:lnTo>
                  <a:lnTo>
                    <a:pt x="1361380" y="2046965"/>
                  </a:lnTo>
                  <a:lnTo>
                    <a:pt x="1335975" y="2054581"/>
                  </a:lnTo>
                  <a:lnTo>
                    <a:pt x="1310570" y="2062514"/>
                  </a:lnTo>
                  <a:lnTo>
                    <a:pt x="1285166" y="2069495"/>
                  </a:lnTo>
                  <a:lnTo>
                    <a:pt x="1259443" y="2076159"/>
                  </a:lnTo>
                  <a:lnTo>
                    <a:pt x="1233403" y="2082506"/>
                  </a:lnTo>
                  <a:lnTo>
                    <a:pt x="1207681" y="2088535"/>
                  </a:lnTo>
                  <a:lnTo>
                    <a:pt x="1181959" y="2093929"/>
                  </a:lnTo>
                  <a:lnTo>
                    <a:pt x="1155919" y="2099007"/>
                  </a:lnTo>
                  <a:lnTo>
                    <a:pt x="1129561" y="2103767"/>
                  </a:lnTo>
                  <a:lnTo>
                    <a:pt x="1103204" y="2107892"/>
                  </a:lnTo>
                  <a:lnTo>
                    <a:pt x="1077164" y="2111382"/>
                  </a:lnTo>
                  <a:lnTo>
                    <a:pt x="1050806" y="2114873"/>
                  </a:lnTo>
                  <a:lnTo>
                    <a:pt x="1024131" y="2117729"/>
                  </a:lnTo>
                  <a:lnTo>
                    <a:pt x="997774" y="2119950"/>
                  </a:lnTo>
                  <a:lnTo>
                    <a:pt x="971099" y="2121854"/>
                  </a:lnTo>
                  <a:lnTo>
                    <a:pt x="944424" y="2123441"/>
                  </a:lnTo>
                  <a:lnTo>
                    <a:pt x="917749" y="2125028"/>
                  </a:lnTo>
                  <a:lnTo>
                    <a:pt x="891074" y="2125662"/>
                  </a:lnTo>
                  <a:lnTo>
                    <a:pt x="864399" y="2125662"/>
                  </a:lnTo>
                  <a:lnTo>
                    <a:pt x="835818" y="2125662"/>
                  </a:lnTo>
                  <a:lnTo>
                    <a:pt x="807238" y="2124710"/>
                  </a:lnTo>
                  <a:lnTo>
                    <a:pt x="778657" y="2123124"/>
                  </a:lnTo>
                  <a:lnTo>
                    <a:pt x="750395" y="2121537"/>
                  </a:lnTo>
                  <a:lnTo>
                    <a:pt x="722132" y="2119316"/>
                  </a:lnTo>
                  <a:lnTo>
                    <a:pt x="693869" y="2116777"/>
                  </a:lnTo>
                  <a:lnTo>
                    <a:pt x="665606" y="2113604"/>
                  </a:lnTo>
                  <a:lnTo>
                    <a:pt x="637661" y="2109478"/>
                  </a:lnTo>
                  <a:lnTo>
                    <a:pt x="609398" y="2105353"/>
                  </a:lnTo>
                  <a:lnTo>
                    <a:pt x="581453" y="2100593"/>
                  </a:lnTo>
                  <a:lnTo>
                    <a:pt x="553825" y="2095199"/>
                  </a:lnTo>
                  <a:lnTo>
                    <a:pt x="525880" y="2089487"/>
                  </a:lnTo>
                  <a:lnTo>
                    <a:pt x="498252" y="2083458"/>
                  </a:lnTo>
                  <a:lnTo>
                    <a:pt x="470624" y="2076476"/>
                  </a:lnTo>
                  <a:lnTo>
                    <a:pt x="443314" y="2069495"/>
                  </a:lnTo>
                  <a:lnTo>
                    <a:pt x="416321" y="2061879"/>
                  </a:lnTo>
                  <a:lnTo>
                    <a:pt x="389011" y="2053629"/>
                  </a:lnTo>
                  <a:lnTo>
                    <a:pt x="362019" y="2045378"/>
                  </a:lnTo>
                  <a:lnTo>
                    <a:pt x="335343" y="2036176"/>
                  </a:lnTo>
                  <a:lnTo>
                    <a:pt x="308668" y="2026656"/>
                  </a:lnTo>
                  <a:lnTo>
                    <a:pt x="282311" y="2016502"/>
                  </a:lnTo>
                  <a:lnTo>
                    <a:pt x="255953" y="2006030"/>
                  </a:lnTo>
                  <a:lnTo>
                    <a:pt x="229913" y="1994923"/>
                  </a:lnTo>
                  <a:lnTo>
                    <a:pt x="203556" y="1983499"/>
                  </a:lnTo>
                  <a:lnTo>
                    <a:pt x="177833" y="1971441"/>
                  </a:lnTo>
                  <a:lnTo>
                    <a:pt x="152429" y="1959065"/>
                  </a:lnTo>
                  <a:lnTo>
                    <a:pt x="127024" y="1946372"/>
                  </a:lnTo>
                  <a:lnTo>
                    <a:pt x="101619" y="1933044"/>
                  </a:lnTo>
                  <a:lnTo>
                    <a:pt x="76532" y="1919399"/>
                  </a:lnTo>
                  <a:lnTo>
                    <a:pt x="51762" y="1905437"/>
                  </a:lnTo>
                  <a:lnTo>
                    <a:pt x="27310" y="1890523"/>
                  </a:lnTo>
                  <a:lnTo>
                    <a:pt x="2858" y="1875291"/>
                  </a:lnTo>
                  <a:lnTo>
                    <a:pt x="0" y="1888301"/>
                  </a:lnTo>
                  <a:lnTo>
                    <a:pt x="0" y="1870531"/>
                  </a:lnTo>
                  <a:lnTo>
                    <a:pt x="952" y="1850222"/>
                  </a:lnTo>
                  <a:lnTo>
                    <a:pt x="2223" y="1829913"/>
                  </a:lnTo>
                  <a:lnTo>
                    <a:pt x="3493" y="1809604"/>
                  </a:lnTo>
                  <a:lnTo>
                    <a:pt x="5398" y="1790247"/>
                  </a:lnTo>
                  <a:lnTo>
                    <a:pt x="6986" y="1770573"/>
                  </a:lnTo>
                  <a:lnTo>
                    <a:pt x="9209" y="1750898"/>
                  </a:lnTo>
                  <a:lnTo>
                    <a:pt x="11749" y="1732176"/>
                  </a:lnTo>
                  <a:lnTo>
                    <a:pt x="14290" y="1713136"/>
                  </a:lnTo>
                  <a:lnTo>
                    <a:pt x="17148" y="1694414"/>
                  </a:lnTo>
                  <a:lnTo>
                    <a:pt x="20006" y="1676009"/>
                  </a:lnTo>
                  <a:lnTo>
                    <a:pt x="23499" y="1657604"/>
                  </a:lnTo>
                  <a:lnTo>
                    <a:pt x="26992" y="1639834"/>
                  </a:lnTo>
                  <a:lnTo>
                    <a:pt x="30486" y="1621746"/>
                  </a:lnTo>
                  <a:lnTo>
                    <a:pt x="34931" y="1604293"/>
                  </a:lnTo>
                  <a:lnTo>
                    <a:pt x="38742" y="1586840"/>
                  </a:lnTo>
                  <a:lnTo>
                    <a:pt x="43188" y="1569704"/>
                  </a:lnTo>
                  <a:lnTo>
                    <a:pt x="47951" y="1552569"/>
                  </a:lnTo>
                  <a:lnTo>
                    <a:pt x="52715" y="1536068"/>
                  </a:lnTo>
                  <a:lnTo>
                    <a:pt x="57796" y="1519249"/>
                  </a:lnTo>
                  <a:lnTo>
                    <a:pt x="62877" y="1503066"/>
                  </a:lnTo>
                  <a:lnTo>
                    <a:pt x="68593" y="1486564"/>
                  </a:lnTo>
                  <a:lnTo>
                    <a:pt x="73991" y="1470698"/>
                  </a:lnTo>
                  <a:lnTo>
                    <a:pt x="80025" y="1455149"/>
                  </a:lnTo>
                  <a:lnTo>
                    <a:pt x="86059" y="1439283"/>
                  </a:lnTo>
                  <a:lnTo>
                    <a:pt x="92410" y="1424051"/>
                  </a:lnTo>
                  <a:lnTo>
                    <a:pt x="98761" y="1409137"/>
                  </a:lnTo>
                  <a:lnTo>
                    <a:pt x="105430" y="1393905"/>
                  </a:lnTo>
                  <a:lnTo>
                    <a:pt x="112098" y="1378990"/>
                  </a:lnTo>
                  <a:lnTo>
                    <a:pt x="119402" y="1364393"/>
                  </a:lnTo>
                  <a:lnTo>
                    <a:pt x="126706" y="1350114"/>
                  </a:lnTo>
                  <a:lnTo>
                    <a:pt x="134010" y="1335834"/>
                  </a:lnTo>
                  <a:lnTo>
                    <a:pt x="141632" y="1321871"/>
                  </a:lnTo>
                  <a:lnTo>
                    <a:pt x="149571" y="1307909"/>
                  </a:lnTo>
                  <a:lnTo>
                    <a:pt x="157510" y="1294264"/>
                  </a:lnTo>
                  <a:lnTo>
                    <a:pt x="165766" y="1280936"/>
                  </a:lnTo>
                  <a:lnTo>
                    <a:pt x="174023" y="1267291"/>
                  </a:lnTo>
                  <a:lnTo>
                    <a:pt x="182597" y="1253963"/>
                  </a:lnTo>
                  <a:lnTo>
                    <a:pt x="191171" y="1241270"/>
                  </a:lnTo>
                  <a:lnTo>
                    <a:pt x="200380" y="1228260"/>
                  </a:lnTo>
                  <a:lnTo>
                    <a:pt x="209589" y="1215884"/>
                  </a:lnTo>
                  <a:lnTo>
                    <a:pt x="218799" y="1203191"/>
                  </a:lnTo>
                  <a:lnTo>
                    <a:pt x="228008" y="1191133"/>
                  </a:lnTo>
                  <a:lnTo>
                    <a:pt x="237852" y="1178757"/>
                  </a:lnTo>
                  <a:lnTo>
                    <a:pt x="247697" y="1167016"/>
                  </a:lnTo>
                  <a:lnTo>
                    <a:pt x="257541" y="1155275"/>
                  </a:lnTo>
                  <a:lnTo>
                    <a:pt x="267703" y="1143533"/>
                  </a:lnTo>
                  <a:lnTo>
                    <a:pt x="278182" y="1132110"/>
                  </a:lnTo>
                  <a:lnTo>
                    <a:pt x="288662" y="1120686"/>
                  </a:lnTo>
                  <a:lnTo>
                    <a:pt x="298824" y="1109579"/>
                  </a:lnTo>
                  <a:lnTo>
                    <a:pt x="309938" y="1098473"/>
                  </a:lnTo>
                  <a:lnTo>
                    <a:pt x="320735" y="1087684"/>
                  </a:lnTo>
                  <a:lnTo>
                    <a:pt x="331850" y="1076895"/>
                  </a:lnTo>
                  <a:lnTo>
                    <a:pt x="343282" y="1066423"/>
                  </a:lnTo>
                  <a:lnTo>
                    <a:pt x="354715" y="1055951"/>
                  </a:lnTo>
                  <a:lnTo>
                    <a:pt x="366147" y="1045797"/>
                  </a:lnTo>
                  <a:lnTo>
                    <a:pt x="377897" y="1035642"/>
                  </a:lnTo>
                  <a:lnTo>
                    <a:pt x="389964" y="1025805"/>
                  </a:lnTo>
                  <a:lnTo>
                    <a:pt x="401714" y="1015968"/>
                  </a:lnTo>
                  <a:lnTo>
                    <a:pt x="414099" y="1006448"/>
                  </a:lnTo>
                  <a:lnTo>
                    <a:pt x="426801" y="996928"/>
                  </a:lnTo>
                  <a:lnTo>
                    <a:pt x="439186" y="987408"/>
                  </a:lnTo>
                  <a:lnTo>
                    <a:pt x="451571" y="977888"/>
                  </a:lnTo>
                  <a:lnTo>
                    <a:pt x="477293" y="960118"/>
                  </a:lnTo>
                  <a:lnTo>
                    <a:pt x="481421" y="957262"/>
                  </a:lnTo>
                  <a:close/>
                  <a:moveTo>
                    <a:pt x="839471" y="0"/>
                  </a:moveTo>
                  <a:lnTo>
                    <a:pt x="852171" y="0"/>
                  </a:lnTo>
                  <a:lnTo>
                    <a:pt x="865506" y="0"/>
                  </a:lnTo>
                  <a:lnTo>
                    <a:pt x="878206" y="636"/>
                  </a:lnTo>
                  <a:lnTo>
                    <a:pt x="890906" y="1271"/>
                  </a:lnTo>
                  <a:lnTo>
                    <a:pt x="903288" y="2542"/>
                  </a:lnTo>
                  <a:lnTo>
                    <a:pt x="915988" y="3813"/>
                  </a:lnTo>
                  <a:lnTo>
                    <a:pt x="928371" y="5719"/>
                  </a:lnTo>
                  <a:lnTo>
                    <a:pt x="940436" y="7943"/>
                  </a:lnTo>
                  <a:lnTo>
                    <a:pt x="952818" y="10167"/>
                  </a:lnTo>
                  <a:lnTo>
                    <a:pt x="964883" y="12708"/>
                  </a:lnTo>
                  <a:lnTo>
                    <a:pt x="976631" y="15568"/>
                  </a:lnTo>
                  <a:lnTo>
                    <a:pt x="988696" y="19062"/>
                  </a:lnTo>
                  <a:lnTo>
                    <a:pt x="1000443" y="22239"/>
                  </a:lnTo>
                  <a:lnTo>
                    <a:pt x="1011873" y="26052"/>
                  </a:lnTo>
                  <a:lnTo>
                    <a:pt x="1023621" y="30182"/>
                  </a:lnTo>
                  <a:lnTo>
                    <a:pt x="1034733" y="34630"/>
                  </a:lnTo>
                  <a:lnTo>
                    <a:pt x="1046163" y="39395"/>
                  </a:lnTo>
                  <a:lnTo>
                    <a:pt x="1057276" y="44161"/>
                  </a:lnTo>
                  <a:lnTo>
                    <a:pt x="1068388" y="48926"/>
                  </a:lnTo>
                  <a:lnTo>
                    <a:pt x="1079183" y="54645"/>
                  </a:lnTo>
                  <a:lnTo>
                    <a:pt x="1089661" y="60046"/>
                  </a:lnTo>
                  <a:lnTo>
                    <a:pt x="1100456" y="66082"/>
                  </a:lnTo>
                  <a:lnTo>
                    <a:pt x="1110616" y="72119"/>
                  </a:lnTo>
                  <a:lnTo>
                    <a:pt x="1120776" y="78790"/>
                  </a:lnTo>
                  <a:lnTo>
                    <a:pt x="1130936" y="85462"/>
                  </a:lnTo>
                  <a:lnTo>
                    <a:pt x="1140461" y="92134"/>
                  </a:lnTo>
                  <a:lnTo>
                    <a:pt x="1150303" y="99123"/>
                  </a:lnTo>
                  <a:lnTo>
                    <a:pt x="1159828" y="106430"/>
                  </a:lnTo>
                  <a:lnTo>
                    <a:pt x="1169353" y="114055"/>
                  </a:lnTo>
                  <a:lnTo>
                    <a:pt x="1178561" y="121680"/>
                  </a:lnTo>
                  <a:lnTo>
                    <a:pt x="1187133" y="129623"/>
                  </a:lnTo>
                  <a:lnTo>
                    <a:pt x="1196023" y="137883"/>
                  </a:lnTo>
                  <a:lnTo>
                    <a:pt x="1204596" y="146143"/>
                  </a:lnTo>
                  <a:lnTo>
                    <a:pt x="1213168" y="155039"/>
                  </a:lnTo>
                  <a:lnTo>
                    <a:pt x="1221106" y="163299"/>
                  </a:lnTo>
                  <a:lnTo>
                    <a:pt x="1229043" y="172513"/>
                  </a:lnTo>
                  <a:lnTo>
                    <a:pt x="1236981" y="181726"/>
                  </a:lnTo>
                  <a:lnTo>
                    <a:pt x="1244283" y="190939"/>
                  </a:lnTo>
                  <a:lnTo>
                    <a:pt x="1251586" y="200153"/>
                  </a:lnTo>
                  <a:lnTo>
                    <a:pt x="1258888" y="210001"/>
                  </a:lnTo>
                  <a:lnTo>
                    <a:pt x="1265556" y="219850"/>
                  </a:lnTo>
                  <a:lnTo>
                    <a:pt x="1272223" y="230017"/>
                  </a:lnTo>
                  <a:lnTo>
                    <a:pt x="1278256" y="240183"/>
                  </a:lnTo>
                  <a:lnTo>
                    <a:pt x="1284606" y="250667"/>
                  </a:lnTo>
                  <a:lnTo>
                    <a:pt x="1290321" y="261151"/>
                  </a:lnTo>
                  <a:lnTo>
                    <a:pt x="1296353" y="271953"/>
                  </a:lnTo>
                  <a:lnTo>
                    <a:pt x="1301433" y="282755"/>
                  </a:lnTo>
                  <a:lnTo>
                    <a:pt x="1306831" y="293239"/>
                  </a:lnTo>
                  <a:lnTo>
                    <a:pt x="1311593" y="304359"/>
                  </a:lnTo>
                  <a:lnTo>
                    <a:pt x="1316356" y="315796"/>
                  </a:lnTo>
                  <a:lnTo>
                    <a:pt x="1320483" y="327234"/>
                  </a:lnTo>
                  <a:lnTo>
                    <a:pt x="1324293" y="338671"/>
                  </a:lnTo>
                  <a:lnTo>
                    <a:pt x="1328421" y="350426"/>
                  </a:lnTo>
                  <a:lnTo>
                    <a:pt x="1331913" y="362181"/>
                  </a:lnTo>
                  <a:lnTo>
                    <a:pt x="1335088" y="373936"/>
                  </a:lnTo>
                  <a:lnTo>
                    <a:pt x="1337946" y="386009"/>
                  </a:lnTo>
                  <a:lnTo>
                    <a:pt x="1340803" y="398081"/>
                  </a:lnTo>
                  <a:lnTo>
                    <a:pt x="1343026" y="410472"/>
                  </a:lnTo>
                  <a:lnTo>
                    <a:pt x="1344931" y="422862"/>
                  </a:lnTo>
                  <a:lnTo>
                    <a:pt x="1346518" y="435252"/>
                  </a:lnTo>
                  <a:lnTo>
                    <a:pt x="1348106" y="447643"/>
                  </a:lnTo>
                  <a:lnTo>
                    <a:pt x="1349058" y="460033"/>
                  </a:lnTo>
                  <a:lnTo>
                    <a:pt x="1350011" y="472741"/>
                  </a:lnTo>
                  <a:lnTo>
                    <a:pt x="1350646" y="485449"/>
                  </a:lnTo>
                  <a:lnTo>
                    <a:pt x="1350963" y="498475"/>
                  </a:lnTo>
                  <a:lnTo>
                    <a:pt x="1350646" y="513407"/>
                  </a:lnTo>
                  <a:lnTo>
                    <a:pt x="1349693" y="528975"/>
                  </a:lnTo>
                  <a:lnTo>
                    <a:pt x="1348423" y="543907"/>
                  </a:lnTo>
                  <a:lnTo>
                    <a:pt x="1347153" y="558521"/>
                  </a:lnTo>
                  <a:lnTo>
                    <a:pt x="1345248" y="573453"/>
                  </a:lnTo>
                  <a:lnTo>
                    <a:pt x="1342708" y="588067"/>
                  </a:lnTo>
                  <a:lnTo>
                    <a:pt x="1339851" y="602682"/>
                  </a:lnTo>
                  <a:lnTo>
                    <a:pt x="1336358" y="616660"/>
                  </a:lnTo>
                  <a:lnTo>
                    <a:pt x="1332866" y="631275"/>
                  </a:lnTo>
                  <a:lnTo>
                    <a:pt x="1328738" y="645254"/>
                  </a:lnTo>
                  <a:lnTo>
                    <a:pt x="1324293" y="658915"/>
                  </a:lnTo>
                  <a:lnTo>
                    <a:pt x="1319531" y="672576"/>
                  </a:lnTo>
                  <a:lnTo>
                    <a:pt x="1314133" y="685920"/>
                  </a:lnTo>
                  <a:lnTo>
                    <a:pt x="1308418" y="699263"/>
                  </a:lnTo>
                  <a:lnTo>
                    <a:pt x="1302386" y="712607"/>
                  </a:lnTo>
                  <a:lnTo>
                    <a:pt x="1296353" y="725315"/>
                  </a:lnTo>
                  <a:lnTo>
                    <a:pt x="1289368" y="738023"/>
                  </a:lnTo>
                  <a:lnTo>
                    <a:pt x="1282383" y="750413"/>
                  </a:lnTo>
                  <a:lnTo>
                    <a:pt x="1275081" y="762486"/>
                  </a:lnTo>
                  <a:lnTo>
                    <a:pt x="1267143" y="774559"/>
                  </a:lnTo>
                  <a:lnTo>
                    <a:pt x="1259206" y="786313"/>
                  </a:lnTo>
                  <a:lnTo>
                    <a:pt x="1250633" y="797751"/>
                  </a:lnTo>
                  <a:lnTo>
                    <a:pt x="1242061" y="809188"/>
                  </a:lnTo>
                  <a:lnTo>
                    <a:pt x="1232853" y="819990"/>
                  </a:lnTo>
                  <a:lnTo>
                    <a:pt x="1223963" y="830792"/>
                  </a:lnTo>
                  <a:lnTo>
                    <a:pt x="1214121" y="841276"/>
                  </a:lnTo>
                  <a:lnTo>
                    <a:pt x="1204278" y="851442"/>
                  </a:lnTo>
                  <a:lnTo>
                    <a:pt x="1193801" y="860974"/>
                  </a:lnTo>
                  <a:lnTo>
                    <a:pt x="1183323" y="870822"/>
                  </a:lnTo>
                  <a:lnTo>
                    <a:pt x="1172528" y="880036"/>
                  </a:lnTo>
                  <a:lnTo>
                    <a:pt x="1161733" y="889249"/>
                  </a:lnTo>
                  <a:lnTo>
                    <a:pt x="1150303" y="897827"/>
                  </a:lnTo>
                  <a:lnTo>
                    <a:pt x="1134746" y="909264"/>
                  </a:lnTo>
                  <a:lnTo>
                    <a:pt x="1118236" y="920066"/>
                  </a:lnTo>
                  <a:lnTo>
                    <a:pt x="1101408" y="929915"/>
                  </a:lnTo>
                  <a:lnTo>
                    <a:pt x="1084581" y="939446"/>
                  </a:lnTo>
                  <a:lnTo>
                    <a:pt x="1066801" y="948342"/>
                  </a:lnTo>
                  <a:lnTo>
                    <a:pt x="1048703" y="956602"/>
                  </a:lnTo>
                  <a:lnTo>
                    <a:pt x="1040131" y="960414"/>
                  </a:lnTo>
                  <a:lnTo>
                    <a:pt x="1030606" y="963909"/>
                  </a:lnTo>
                  <a:lnTo>
                    <a:pt x="1021398" y="967722"/>
                  </a:lnTo>
                  <a:lnTo>
                    <a:pt x="1011873" y="970899"/>
                  </a:lnTo>
                  <a:lnTo>
                    <a:pt x="1002348" y="973758"/>
                  </a:lnTo>
                  <a:lnTo>
                    <a:pt x="993141" y="976617"/>
                  </a:lnTo>
                  <a:lnTo>
                    <a:pt x="983616" y="979794"/>
                  </a:lnTo>
                  <a:lnTo>
                    <a:pt x="973773" y="982018"/>
                  </a:lnTo>
                  <a:lnTo>
                    <a:pt x="963931" y="984560"/>
                  </a:lnTo>
                  <a:lnTo>
                    <a:pt x="954088" y="986466"/>
                  </a:lnTo>
                  <a:lnTo>
                    <a:pt x="944246" y="988372"/>
                  </a:lnTo>
                  <a:lnTo>
                    <a:pt x="934403" y="990596"/>
                  </a:lnTo>
                  <a:lnTo>
                    <a:pt x="924561" y="991867"/>
                  </a:lnTo>
                  <a:lnTo>
                    <a:pt x="914401" y="993455"/>
                  </a:lnTo>
                  <a:lnTo>
                    <a:pt x="904241" y="994409"/>
                  </a:lnTo>
                  <a:lnTo>
                    <a:pt x="893763" y="995362"/>
                  </a:lnTo>
                  <a:lnTo>
                    <a:pt x="883603" y="995997"/>
                  </a:lnTo>
                  <a:lnTo>
                    <a:pt x="873126" y="996632"/>
                  </a:lnTo>
                  <a:lnTo>
                    <a:pt x="862648" y="996950"/>
                  </a:lnTo>
                  <a:lnTo>
                    <a:pt x="852171" y="996950"/>
                  </a:lnTo>
                  <a:lnTo>
                    <a:pt x="840423" y="996950"/>
                  </a:lnTo>
                  <a:lnTo>
                    <a:pt x="828358" y="996315"/>
                  </a:lnTo>
                  <a:lnTo>
                    <a:pt x="816293" y="995679"/>
                  </a:lnTo>
                  <a:lnTo>
                    <a:pt x="804546" y="994726"/>
                  </a:lnTo>
                  <a:lnTo>
                    <a:pt x="792798" y="993455"/>
                  </a:lnTo>
                  <a:lnTo>
                    <a:pt x="781368" y="992185"/>
                  </a:lnTo>
                  <a:lnTo>
                    <a:pt x="769621" y="990278"/>
                  </a:lnTo>
                  <a:lnTo>
                    <a:pt x="758191" y="988054"/>
                  </a:lnTo>
                  <a:lnTo>
                    <a:pt x="746761" y="985831"/>
                  </a:lnTo>
                  <a:lnTo>
                    <a:pt x="735331" y="983289"/>
                  </a:lnTo>
                  <a:lnTo>
                    <a:pt x="724218" y="980430"/>
                  </a:lnTo>
                  <a:lnTo>
                    <a:pt x="713106" y="977253"/>
                  </a:lnTo>
                  <a:lnTo>
                    <a:pt x="702311" y="973758"/>
                  </a:lnTo>
                  <a:lnTo>
                    <a:pt x="691198" y="970263"/>
                  </a:lnTo>
                  <a:lnTo>
                    <a:pt x="680721" y="966768"/>
                  </a:lnTo>
                  <a:lnTo>
                    <a:pt x="670243" y="962321"/>
                  </a:lnTo>
                  <a:lnTo>
                    <a:pt x="659448" y="958190"/>
                  </a:lnTo>
                  <a:lnTo>
                    <a:pt x="648971" y="953425"/>
                  </a:lnTo>
                  <a:lnTo>
                    <a:pt x="638811" y="948659"/>
                  </a:lnTo>
                  <a:lnTo>
                    <a:pt x="628651" y="943894"/>
                  </a:lnTo>
                  <a:lnTo>
                    <a:pt x="618491" y="938493"/>
                  </a:lnTo>
                  <a:lnTo>
                    <a:pt x="608648" y="933410"/>
                  </a:lnTo>
                  <a:lnTo>
                    <a:pt x="599123" y="927373"/>
                  </a:lnTo>
                  <a:lnTo>
                    <a:pt x="589281" y="921655"/>
                  </a:lnTo>
                  <a:lnTo>
                    <a:pt x="579756" y="915618"/>
                  </a:lnTo>
                  <a:lnTo>
                    <a:pt x="570548" y="909264"/>
                  </a:lnTo>
                  <a:lnTo>
                    <a:pt x="561023" y="902910"/>
                  </a:lnTo>
                  <a:lnTo>
                    <a:pt x="552133" y="895921"/>
                  </a:lnTo>
                  <a:lnTo>
                    <a:pt x="543561" y="889249"/>
                  </a:lnTo>
                  <a:lnTo>
                    <a:pt x="534671" y="881942"/>
                  </a:lnTo>
                  <a:lnTo>
                    <a:pt x="526098" y="874952"/>
                  </a:lnTo>
                  <a:lnTo>
                    <a:pt x="517526" y="867328"/>
                  </a:lnTo>
                  <a:lnTo>
                    <a:pt x="508318" y="858750"/>
                  </a:lnTo>
                  <a:lnTo>
                    <a:pt x="499428" y="849854"/>
                  </a:lnTo>
                  <a:lnTo>
                    <a:pt x="490538" y="840958"/>
                  </a:lnTo>
                  <a:lnTo>
                    <a:pt x="481648" y="831427"/>
                  </a:lnTo>
                  <a:lnTo>
                    <a:pt x="473711" y="821896"/>
                  </a:lnTo>
                  <a:lnTo>
                    <a:pt x="465456" y="812047"/>
                  </a:lnTo>
                  <a:lnTo>
                    <a:pt x="457518" y="801881"/>
                  </a:lnTo>
                  <a:lnTo>
                    <a:pt x="449898" y="791714"/>
                  </a:lnTo>
                  <a:lnTo>
                    <a:pt x="442596" y="781548"/>
                  </a:lnTo>
                  <a:lnTo>
                    <a:pt x="435293" y="770746"/>
                  </a:lnTo>
                  <a:lnTo>
                    <a:pt x="428626" y="759944"/>
                  </a:lnTo>
                  <a:lnTo>
                    <a:pt x="421958" y="749142"/>
                  </a:lnTo>
                  <a:lnTo>
                    <a:pt x="415608" y="738023"/>
                  </a:lnTo>
                  <a:lnTo>
                    <a:pt x="409576" y="726585"/>
                  </a:lnTo>
                  <a:lnTo>
                    <a:pt x="403861" y="715148"/>
                  </a:lnTo>
                  <a:lnTo>
                    <a:pt x="398463" y="703393"/>
                  </a:lnTo>
                  <a:lnTo>
                    <a:pt x="393383" y="691638"/>
                  </a:lnTo>
                  <a:lnTo>
                    <a:pt x="388303" y="679566"/>
                  </a:lnTo>
                  <a:lnTo>
                    <a:pt x="383858" y="667493"/>
                  </a:lnTo>
                  <a:lnTo>
                    <a:pt x="379731" y="655420"/>
                  </a:lnTo>
                  <a:lnTo>
                    <a:pt x="375603" y="643030"/>
                  </a:lnTo>
                  <a:lnTo>
                    <a:pt x="372111" y="630322"/>
                  </a:lnTo>
                  <a:lnTo>
                    <a:pt x="368936" y="617614"/>
                  </a:lnTo>
                  <a:lnTo>
                    <a:pt x="365443" y="604588"/>
                  </a:lnTo>
                  <a:lnTo>
                    <a:pt x="362903" y="591880"/>
                  </a:lnTo>
                  <a:lnTo>
                    <a:pt x="360681" y="578854"/>
                  </a:lnTo>
                  <a:lnTo>
                    <a:pt x="358776" y="565828"/>
                  </a:lnTo>
                  <a:lnTo>
                    <a:pt x="357188" y="552485"/>
                  </a:lnTo>
                  <a:lnTo>
                    <a:pt x="355601" y="539141"/>
                  </a:lnTo>
                  <a:lnTo>
                    <a:pt x="354648" y="525480"/>
                  </a:lnTo>
                  <a:lnTo>
                    <a:pt x="354331" y="511819"/>
                  </a:lnTo>
                  <a:lnTo>
                    <a:pt x="354013" y="498475"/>
                  </a:lnTo>
                  <a:lnTo>
                    <a:pt x="354331" y="485449"/>
                  </a:lnTo>
                  <a:lnTo>
                    <a:pt x="354648" y="472741"/>
                  </a:lnTo>
                  <a:lnTo>
                    <a:pt x="355601" y="460033"/>
                  </a:lnTo>
                  <a:lnTo>
                    <a:pt x="356871" y="447643"/>
                  </a:lnTo>
                  <a:lnTo>
                    <a:pt x="358141" y="434935"/>
                  </a:lnTo>
                  <a:lnTo>
                    <a:pt x="360046" y="422544"/>
                  </a:lnTo>
                  <a:lnTo>
                    <a:pt x="361951" y="410472"/>
                  </a:lnTo>
                  <a:lnTo>
                    <a:pt x="364173" y="397763"/>
                  </a:lnTo>
                  <a:lnTo>
                    <a:pt x="366713" y="385691"/>
                  </a:lnTo>
                  <a:lnTo>
                    <a:pt x="369888" y="373936"/>
                  </a:lnTo>
                  <a:lnTo>
                    <a:pt x="373063" y="361863"/>
                  </a:lnTo>
                  <a:lnTo>
                    <a:pt x="376556" y="350108"/>
                  </a:lnTo>
                  <a:lnTo>
                    <a:pt x="380683" y="338671"/>
                  </a:lnTo>
                  <a:lnTo>
                    <a:pt x="384493" y="326916"/>
                  </a:lnTo>
                  <a:lnTo>
                    <a:pt x="388621" y="315796"/>
                  </a:lnTo>
                  <a:lnTo>
                    <a:pt x="393383" y="304359"/>
                  </a:lnTo>
                  <a:lnTo>
                    <a:pt x="398146" y="293239"/>
                  </a:lnTo>
                  <a:lnTo>
                    <a:pt x="403543" y="282755"/>
                  </a:lnTo>
                  <a:lnTo>
                    <a:pt x="408623" y="271636"/>
                  </a:lnTo>
                  <a:lnTo>
                    <a:pt x="414656" y="261151"/>
                  </a:lnTo>
                  <a:lnTo>
                    <a:pt x="420371" y="250667"/>
                  </a:lnTo>
                  <a:lnTo>
                    <a:pt x="426721" y="240183"/>
                  </a:lnTo>
                  <a:lnTo>
                    <a:pt x="432753" y="230017"/>
                  </a:lnTo>
                  <a:lnTo>
                    <a:pt x="439421" y="219850"/>
                  </a:lnTo>
                  <a:lnTo>
                    <a:pt x="446088" y="210001"/>
                  </a:lnTo>
                  <a:lnTo>
                    <a:pt x="453391" y="200153"/>
                  </a:lnTo>
                  <a:lnTo>
                    <a:pt x="460693" y="190939"/>
                  </a:lnTo>
                  <a:lnTo>
                    <a:pt x="467996" y="181408"/>
                  </a:lnTo>
                  <a:lnTo>
                    <a:pt x="475933" y="172195"/>
                  </a:lnTo>
                  <a:lnTo>
                    <a:pt x="483871" y="163299"/>
                  </a:lnTo>
                  <a:lnTo>
                    <a:pt x="491808" y="154403"/>
                  </a:lnTo>
                  <a:lnTo>
                    <a:pt x="500381" y="146143"/>
                  </a:lnTo>
                  <a:lnTo>
                    <a:pt x="508953" y="137565"/>
                  </a:lnTo>
                  <a:lnTo>
                    <a:pt x="517526" y="129305"/>
                  </a:lnTo>
                  <a:lnTo>
                    <a:pt x="526416" y="121680"/>
                  </a:lnTo>
                  <a:lnTo>
                    <a:pt x="535623" y="113738"/>
                  </a:lnTo>
                  <a:lnTo>
                    <a:pt x="545148" y="106113"/>
                  </a:lnTo>
                  <a:lnTo>
                    <a:pt x="554673" y="99123"/>
                  </a:lnTo>
                  <a:lnTo>
                    <a:pt x="564516" y="92134"/>
                  </a:lnTo>
                  <a:lnTo>
                    <a:pt x="574041" y="85462"/>
                  </a:lnTo>
                  <a:lnTo>
                    <a:pt x="584201" y="78473"/>
                  </a:lnTo>
                  <a:lnTo>
                    <a:pt x="594361" y="72119"/>
                  </a:lnTo>
                  <a:lnTo>
                    <a:pt x="604838" y="66082"/>
                  </a:lnTo>
                  <a:lnTo>
                    <a:pt x="615316" y="60046"/>
                  </a:lnTo>
                  <a:lnTo>
                    <a:pt x="625793" y="54645"/>
                  </a:lnTo>
                  <a:lnTo>
                    <a:pt x="636906" y="48926"/>
                  </a:lnTo>
                  <a:lnTo>
                    <a:pt x="647701" y="44161"/>
                  </a:lnTo>
                  <a:lnTo>
                    <a:pt x="658813" y="39395"/>
                  </a:lnTo>
                  <a:lnTo>
                    <a:pt x="670243" y="34630"/>
                  </a:lnTo>
                  <a:lnTo>
                    <a:pt x="681356" y="30182"/>
                  </a:lnTo>
                  <a:lnTo>
                    <a:pt x="693103" y="26052"/>
                  </a:lnTo>
                  <a:lnTo>
                    <a:pt x="704533" y="22239"/>
                  </a:lnTo>
                  <a:lnTo>
                    <a:pt x="716281" y="19062"/>
                  </a:lnTo>
                  <a:lnTo>
                    <a:pt x="728346" y="15568"/>
                  </a:lnTo>
                  <a:lnTo>
                    <a:pt x="740093" y="12708"/>
                  </a:lnTo>
                  <a:lnTo>
                    <a:pt x="752158" y="10167"/>
                  </a:lnTo>
                  <a:lnTo>
                    <a:pt x="764541" y="7625"/>
                  </a:lnTo>
                  <a:lnTo>
                    <a:pt x="776606" y="5719"/>
                  </a:lnTo>
                  <a:lnTo>
                    <a:pt x="788988" y="3813"/>
                  </a:lnTo>
                  <a:lnTo>
                    <a:pt x="801688" y="2542"/>
                  </a:lnTo>
                  <a:lnTo>
                    <a:pt x="814071" y="1271"/>
                  </a:lnTo>
                  <a:lnTo>
                    <a:pt x="826771" y="636"/>
                  </a:lnTo>
                  <a:lnTo>
                    <a:pt x="839471" y="0"/>
                  </a:lnTo>
                  <a:close/>
                </a:path>
              </a:pathLst>
            </a:custGeom>
            <a:solidFill>
              <a:srgbClr val="F7F7F7"/>
            </a:solidFill>
            <a:ln>
              <a:noFill/>
            </a:ln>
          </p:spPr>
          <p:txBody>
            <a:bodyPr anchor="ctr">
              <a:normAutofit fontScale="85000" lnSpcReduction="20000"/>
              <a:scene3d>
                <a:camera prst="orthographicFront"/>
                <a:lightRig rig="threePt" dir="t"/>
              </a:scene3d>
              <a:sp3d>
                <a:contourClr>
                  <a:srgbClr val="FFFFFF"/>
                </a:contourClr>
              </a:sp3d>
            </a:bodyPr>
            <a:lstStyle/>
            <a:p>
              <a:pPr algn="ctr" fontAlgn="base">
                <a:defRPr/>
              </a:pPr>
              <a:endParaRPr lang="zh-CN" altLang="en-US" sz="2400" strike="noStrike" noProof="1">
                <a:solidFill>
                  <a:srgbClr val="FFFFFF"/>
                </a:solidFill>
              </a:endParaRPr>
            </a:p>
          </p:txBody>
        </p:sp>
      </p:grpSp>
      <p:grpSp>
        <p:nvGrpSpPr>
          <p:cNvPr id="66569" name="组合 13"/>
          <p:cNvGrpSpPr/>
          <p:nvPr/>
        </p:nvGrpSpPr>
        <p:grpSpPr>
          <a:xfrm>
            <a:off x="4616450" y="2978150"/>
            <a:ext cx="506413" cy="504825"/>
            <a:chOff x="1519237" y="1651743"/>
            <a:chExt cx="447675" cy="447675"/>
          </a:xfrm>
        </p:grpSpPr>
        <p:sp>
          <p:nvSpPr>
            <p:cNvPr id="15" name="椭圆 14"/>
            <p:cNvSpPr/>
            <p:nvPr/>
          </p:nvSpPr>
          <p:spPr>
            <a:xfrm>
              <a:off x="1519237" y="1651743"/>
              <a:ext cx="447675" cy="447675"/>
            </a:xfrm>
            <a:prstGeom prst="ellipse">
              <a:avLst/>
            </a:prstGeom>
            <a:solidFill>
              <a:schemeClr val="accent1">
                <a:lumMod val="50000"/>
              </a:schemeClr>
            </a:solidFill>
            <a:ln w="1905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lnSpc>
                  <a:spcPct val="80000"/>
                </a:lnSpc>
              </a:pPr>
              <a:endParaRPr lang="zh-CN" altLang="en-US" sz="2000">
                <a:solidFill>
                  <a:srgbClr val="FFFFFF"/>
                </a:solidFill>
                <a:latin typeface="Arial" panose="020B0604020202020204" pitchFamily="34" charset="0"/>
                <a:ea typeface="黑体" panose="02010609060101010101" charset="-122"/>
              </a:endParaRPr>
            </a:p>
          </p:txBody>
        </p:sp>
        <p:sp>
          <p:nvSpPr>
            <p:cNvPr id="16" name="KSO_Shape"/>
            <p:cNvSpPr/>
            <p:nvPr/>
          </p:nvSpPr>
          <p:spPr bwMode="auto">
            <a:xfrm>
              <a:off x="1632717" y="1704975"/>
              <a:ext cx="247650" cy="313481"/>
            </a:xfrm>
            <a:custGeom>
              <a:avLst/>
              <a:gdLst>
                <a:gd name="T0" fmla="*/ 508479 w 1679575"/>
                <a:gd name="T1" fmla="*/ 933537 h 2125662"/>
                <a:gd name="T2" fmla="*/ 645344 w 1679575"/>
                <a:gd name="T3" fmla="*/ 1004349 h 2125662"/>
                <a:gd name="T4" fmla="*/ 637947 w 1679575"/>
                <a:gd name="T5" fmla="*/ 1045870 h 2125662"/>
                <a:gd name="T6" fmla="*/ 629410 w 1679575"/>
                <a:gd name="T7" fmla="*/ 1095637 h 2125662"/>
                <a:gd name="T8" fmla="*/ 645913 w 1679575"/>
                <a:gd name="T9" fmla="*/ 1148533 h 2125662"/>
                <a:gd name="T10" fmla="*/ 923628 w 1679575"/>
                <a:gd name="T11" fmla="*/ 1679766 h 2125662"/>
                <a:gd name="T12" fmla="*/ 886068 w 1679575"/>
                <a:gd name="T13" fmla="*/ 1137442 h 2125662"/>
                <a:gd name="T14" fmla="*/ 896597 w 1679575"/>
                <a:gd name="T15" fmla="*/ 1083408 h 2125662"/>
                <a:gd name="T16" fmla="*/ 885214 w 1679575"/>
                <a:gd name="T17" fmla="*/ 1039044 h 2125662"/>
                <a:gd name="T18" fmla="*/ 917083 w 1679575"/>
                <a:gd name="T19" fmla="*/ 999799 h 2125662"/>
                <a:gd name="T20" fmla="*/ 1048543 w 1679575"/>
                <a:gd name="T21" fmla="*/ 927280 h 2125662"/>
                <a:gd name="T22" fmla="*/ 1168905 w 1679575"/>
                <a:gd name="T23" fmla="*/ 933822 h 2125662"/>
                <a:gd name="T24" fmla="*/ 1257397 w 1679575"/>
                <a:gd name="T25" fmla="*/ 1021128 h 2125662"/>
                <a:gd name="T26" fmla="*/ 1333655 w 1679575"/>
                <a:gd name="T27" fmla="*/ 1118957 h 2125662"/>
                <a:gd name="T28" fmla="*/ 1397392 w 1679575"/>
                <a:gd name="T29" fmla="*/ 1227592 h 2125662"/>
                <a:gd name="T30" fmla="*/ 1446903 w 1679575"/>
                <a:gd name="T31" fmla="*/ 1349025 h 2125662"/>
                <a:gd name="T32" fmla="*/ 1482186 w 1679575"/>
                <a:gd name="T33" fmla="*/ 1483540 h 2125662"/>
                <a:gd name="T34" fmla="*/ 1501820 w 1679575"/>
                <a:gd name="T35" fmla="*/ 1632274 h 2125662"/>
                <a:gd name="T36" fmla="*/ 1439790 w 1679575"/>
                <a:gd name="T37" fmla="*/ 1742331 h 2125662"/>
                <a:gd name="T38" fmla="*/ 1242601 w 1679575"/>
                <a:gd name="T39" fmla="*/ 1826794 h 2125662"/>
                <a:gd name="T40" fmla="*/ 1035738 w 1679575"/>
                <a:gd name="T41" fmla="*/ 1881112 h 2125662"/>
                <a:gd name="T42" fmla="*/ 822331 w 1679575"/>
                <a:gd name="T43" fmla="*/ 1904432 h 2125662"/>
                <a:gd name="T44" fmla="*/ 596403 w 1679575"/>
                <a:gd name="T45" fmla="*/ 1894194 h 2125662"/>
                <a:gd name="T46" fmla="*/ 373036 w 1679575"/>
                <a:gd name="T47" fmla="*/ 1847838 h 2125662"/>
                <a:gd name="T48" fmla="*/ 159344 w 1679575"/>
                <a:gd name="T49" fmla="*/ 1766788 h 2125662"/>
                <a:gd name="T50" fmla="*/ 0 w 1679575"/>
                <a:gd name="T51" fmla="*/ 1676354 h 2125662"/>
                <a:gd name="T52" fmla="*/ 15365 w 1679575"/>
                <a:gd name="T53" fmla="*/ 1518519 h 2125662"/>
                <a:gd name="T54" fmla="*/ 47234 w 1679575"/>
                <a:gd name="T55" fmla="*/ 1376611 h 2125662"/>
                <a:gd name="T56" fmla="*/ 94468 w 1679575"/>
                <a:gd name="T57" fmla="*/ 1249206 h 2125662"/>
                <a:gd name="T58" fmla="*/ 155930 w 1679575"/>
                <a:gd name="T59" fmla="*/ 1135735 h 2125662"/>
                <a:gd name="T60" fmla="*/ 230765 w 1679575"/>
                <a:gd name="T61" fmla="*/ 1035348 h 2125662"/>
                <a:gd name="T62" fmla="*/ 317835 w 1679575"/>
                <a:gd name="T63" fmla="*/ 946334 h 2125662"/>
                <a:gd name="T64" fmla="*/ 427669 w 1679575"/>
                <a:gd name="T65" fmla="*/ 860449 h 2125662"/>
                <a:gd name="T66" fmla="*/ 831848 w 1679575"/>
                <a:gd name="T67" fmla="*/ 5125 h 2125662"/>
                <a:gd name="T68" fmla="*/ 927152 w 1679575"/>
                <a:gd name="T69" fmla="*/ 31035 h 2125662"/>
                <a:gd name="T70" fmla="*/ 1013353 w 1679575"/>
                <a:gd name="T71" fmla="*/ 76590 h 2125662"/>
                <a:gd name="T72" fmla="*/ 1087035 w 1679575"/>
                <a:gd name="T73" fmla="*/ 138945 h 2125662"/>
                <a:gd name="T74" fmla="*/ 1145356 w 1679575"/>
                <a:gd name="T75" fmla="*/ 215250 h 2125662"/>
                <a:gd name="T76" fmla="*/ 1186607 w 1679575"/>
                <a:gd name="T77" fmla="*/ 303514 h 2125662"/>
                <a:gd name="T78" fmla="*/ 1207944 w 1679575"/>
                <a:gd name="T79" fmla="*/ 401174 h 2125662"/>
                <a:gd name="T80" fmla="*/ 1205383 w 1679575"/>
                <a:gd name="T81" fmla="*/ 513924 h 2125662"/>
                <a:gd name="T82" fmla="*/ 1172382 w 1679575"/>
                <a:gd name="T83" fmla="*/ 626673 h 2125662"/>
                <a:gd name="T84" fmla="*/ 1112924 w 1679575"/>
                <a:gd name="T85" fmla="*/ 725187 h 2125662"/>
                <a:gd name="T86" fmla="*/ 1030706 w 1679575"/>
                <a:gd name="T87" fmla="*/ 804625 h 2125662"/>
                <a:gd name="T88" fmla="*/ 915204 w 1679575"/>
                <a:gd name="T89" fmla="*/ 867264 h 2125662"/>
                <a:gd name="T90" fmla="*/ 837253 w 1679575"/>
                <a:gd name="T91" fmla="*/ 887764 h 2125662"/>
                <a:gd name="T92" fmla="*/ 753044 w 1679575"/>
                <a:gd name="T93" fmla="*/ 893458 h 2125662"/>
                <a:gd name="T94" fmla="*/ 658879 w 1679575"/>
                <a:gd name="T95" fmla="*/ 881215 h 2125662"/>
                <a:gd name="T96" fmla="*/ 572394 w 1679575"/>
                <a:gd name="T97" fmla="*/ 850180 h 2125662"/>
                <a:gd name="T98" fmla="*/ 494728 w 1679575"/>
                <a:gd name="T99" fmla="*/ 802917 h 2125662"/>
                <a:gd name="T100" fmla="*/ 424459 w 1679575"/>
                <a:gd name="T101" fmla="*/ 736576 h 2125662"/>
                <a:gd name="T102" fmla="*/ 366992 w 1679575"/>
                <a:gd name="T103" fmla="*/ 651159 h 2125662"/>
                <a:gd name="T104" fmla="*/ 330578 w 1679575"/>
                <a:gd name="T105" fmla="*/ 553500 h 2125662"/>
                <a:gd name="T106" fmla="*/ 317206 w 1679575"/>
                <a:gd name="T107" fmla="*/ 446729 h 2125662"/>
                <a:gd name="T108" fmla="*/ 328586 w 1679575"/>
                <a:gd name="T109" fmla="*/ 345653 h 2125662"/>
                <a:gd name="T110" fmla="*/ 361587 w 1679575"/>
                <a:gd name="T111" fmla="*/ 253403 h 2125662"/>
                <a:gd name="T112" fmla="*/ 412795 w 1679575"/>
                <a:gd name="T113" fmla="*/ 171118 h 2125662"/>
                <a:gd name="T114" fmla="*/ 479934 w 1679575"/>
                <a:gd name="T115" fmla="*/ 101931 h 2125662"/>
                <a:gd name="T116" fmla="*/ 560729 w 1679575"/>
                <a:gd name="T117" fmla="*/ 48972 h 2125662"/>
                <a:gd name="T118" fmla="*/ 652620 w 1679575"/>
                <a:gd name="T119" fmla="*/ 13952 h 2125662"/>
                <a:gd name="T120" fmla="*/ 752191 w 1679575"/>
                <a:gd name="T121" fmla="*/ 0 h 212566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679575" h="2125662">
                  <a:moveTo>
                    <a:pt x="481421" y="957262"/>
                  </a:moveTo>
                  <a:lnTo>
                    <a:pt x="484914" y="961070"/>
                  </a:lnTo>
                  <a:lnTo>
                    <a:pt x="490948" y="968686"/>
                  </a:lnTo>
                  <a:lnTo>
                    <a:pt x="497299" y="975667"/>
                  </a:lnTo>
                  <a:lnTo>
                    <a:pt x="510319" y="990264"/>
                  </a:lnTo>
                  <a:lnTo>
                    <a:pt x="523657" y="1003909"/>
                  </a:lnTo>
                  <a:lnTo>
                    <a:pt x="537947" y="1017237"/>
                  </a:lnTo>
                  <a:lnTo>
                    <a:pt x="552237" y="1029613"/>
                  </a:lnTo>
                  <a:lnTo>
                    <a:pt x="567480" y="1041671"/>
                  </a:lnTo>
                  <a:lnTo>
                    <a:pt x="583040" y="1053095"/>
                  </a:lnTo>
                  <a:lnTo>
                    <a:pt x="598601" y="1063884"/>
                  </a:lnTo>
                  <a:lnTo>
                    <a:pt x="615114" y="1074039"/>
                  </a:lnTo>
                  <a:lnTo>
                    <a:pt x="631627" y="1083558"/>
                  </a:lnTo>
                  <a:lnTo>
                    <a:pt x="649093" y="1092126"/>
                  </a:lnTo>
                  <a:lnTo>
                    <a:pt x="666241" y="1100377"/>
                  </a:lnTo>
                  <a:lnTo>
                    <a:pt x="684025" y="1107993"/>
                  </a:lnTo>
                  <a:lnTo>
                    <a:pt x="701808" y="1114657"/>
                  </a:lnTo>
                  <a:lnTo>
                    <a:pt x="720226" y="1120686"/>
                  </a:lnTo>
                  <a:lnTo>
                    <a:pt x="738645" y="1125763"/>
                  </a:lnTo>
                  <a:lnTo>
                    <a:pt x="734517" y="1130840"/>
                  </a:lnTo>
                  <a:lnTo>
                    <a:pt x="730706" y="1135283"/>
                  </a:lnTo>
                  <a:lnTo>
                    <a:pt x="727213" y="1140043"/>
                  </a:lnTo>
                  <a:lnTo>
                    <a:pt x="723402" y="1145437"/>
                  </a:lnTo>
                  <a:lnTo>
                    <a:pt x="720544" y="1150515"/>
                  </a:lnTo>
                  <a:lnTo>
                    <a:pt x="717368" y="1155909"/>
                  </a:lnTo>
                  <a:lnTo>
                    <a:pt x="714510" y="1161304"/>
                  </a:lnTo>
                  <a:lnTo>
                    <a:pt x="711970" y="1167016"/>
                  </a:lnTo>
                  <a:lnTo>
                    <a:pt x="710064" y="1172410"/>
                  </a:lnTo>
                  <a:lnTo>
                    <a:pt x="708159" y="1178439"/>
                  </a:lnTo>
                  <a:lnTo>
                    <a:pt x="706254" y="1184151"/>
                  </a:lnTo>
                  <a:lnTo>
                    <a:pt x="704983" y="1190498"/>
                  </a:lnTo>
                  <a:lnTo>
                    <a:pt x="704031" y="1196210"/>
                  </a:lnTo>
                  <a:lnTo>
                    <a:pt x="702761" y="1202556"/>
                  </a:lnTo>
                  <a:lnTo>
                    <a:pt x="702443" y="1208903"/>
                  </a:lnTo>
                  <a:lnTo>
                    <a:pt x="702125" y="1215249"/>
                  </a:lnTo>
                  <a:lnTo>
                    <a:pt x="702443" y="1222548"/>
                  </a:lnTo>
                  <a:lnTo>
                    <a:pt x="703078" y="1229529"/>
                  </a:lnTo>
                  <a:lnTo>
                    <a:pt x="704348" y="1236510"/>
                  </a:lnTo>
                  <a:lnTo>
                    <a:pt x="705619" y="1243174"/>
                  </a:lnTo>
                  <a:lnTo>
                    <a:pt x="707206" y="1249838"/>
                  </a:lnTo>
                  <a:lnTo>
                    <a:pt x="709112" y="1256819"/>
                  </a:lnTo>
                  <a:lnTo>
                    <a:pt x="711652" y="1263166"/>
                  </a:lnTo>
                  <a:lnTo>
                    <a:pt x="714193" y="1269512"/>
                  </a:lnTo>
                  <a:lnTo>
                    <a:pt x="717686" y="1275542"/>
                  </a:lnTo>
                  <a:lnTo>
                    <a:pt x="720861" y="1281571"/>
                  </a:lnTo>
                  <a:lnTo>
                    <a:pt x="724355" y="1287283"/>
                  </a:lnTo>
                  <a:lnTo>
                    <a:pt x="728483" y="1292995"/>
                  </a:lnTo>
                  <a:lnTo>
                    <a:pt x="732611" y="1298389"/>
                  </a:lnTo>
                  <a:lnTo>
                    <a:pt x="737057" y="1303784"/>
                  </a:lnTo>
                  <a:lnTo>
                    <a:pt x="742138" y="1308861"/>
                  </a:lnTo>
                  <a:lnTo>
                    <a:pt x="746901" y="1313304"/>
                  </a:lnTo>
                  <a:lnTo>
                    <a:pt x="672275" y="1874339"/>
                  </a:lnTo>
                  <a:lnTo>
                    <a:pt x="854237" y="2050773"/>
                  </a:lnTo>
                  <a:lnTo>
                    <a:pt x="1030800" y="1874339"/>
                  </a:lnTo>
                  <a:lnTo>
                    <a:pt x="956173" y="1313304"/>
                  </a:lnTo>
                  <a:lnTo>
                    <a:pt x="961572" y="1308544"/>
                  </a:lnTo>
                  <a:lnTo>
                    <a:pt x="966018" y="1303466"/>
                  </a:lnTo>
                  <a:lnTo>
                    <a:pt x="970781" y="1298072"/>
                  </a:lnTo>
                  <a:lnTo>
                    <a:pt x="974910" y="1292995"/>
                  </a:lnTo>
                  <a:lnTo>
                    <a:pt x="978720" y="1286965"/>
                  </a:lnTo>
                  <a:lnTo>
                    <a:pt x="982531" y="1281571"/>
                  </a:lnTo>
                  <a:lnTo>
                    <a:pt x="986024" y="1275224"/>
                  </a:lnTo>
                  <a:lnTo>
                    <a:pt x="988882" y="1269195"/>
                  </a:lnTo>
                  <a:lnTo>
                    <a:pt x="991423" y="1262849"/>
                  </a:lnTo>
                  <a:lnTo>
                    <a:pt x="994281" y="1256502"/>
                  </a:lnTo>
                  <a:lnTo>
                    <a:pt x="996186" y="1249838"/>
                  </a:lnTo>
                  <a:lnTo>
                    <a:pt x="997774" y="1243174"/>
                  </a:lnTo>
                  <a:lnTo>
                    <a:pt x="999044" y="1236510"/>
                  </a:lnTo>
                  <a:lnTo>
                    <a:pt x="999997" y="1229212"/>
                  </a:lnTo>
                  <a:lnTo>
                    <a:pt x="1000632" y="1222548"/>
                  </a:lnTo>
                  <a:lnTo>
                    <a:pt x="1000632" y="1215249"/>
                  </a:lnTo>
                  <a:lnTo>
                    <a:pt x="1000632" y="1208903"/>
                  </a:lnTo>
                  <a:lnTo>
                    <a:pt x="1000314" y="1203191"/>
                  </a:lnTo>
                  <a:lnTo>
                    <a:pt x="999679" y="1197479"/>
                  </a:lnTo>
                  <a:lnTo>
                    <a:pt x="998727" y="1191767"/>
                  </a:lnTo>
                  <a:lnTo>
                    <a:pt x="997456" y="1186055"/>
                  </a:lnTo>
                  <a:lnTo>
                    <a:pt x="996186" y="1180661"/>
                  </a:lnTo>
                  <a:lnTo>
                    <a:pt x="994598" y="1175266"/>
                  </a:lnTo>
                  <a:lnTo>
                    <a:pt x="992375" y="1169872"/>
                  </a:lnTo>
                  <a:lnTo>
                    <a:pt x="990152" y="1164794"/>
                  </a:lnTo>
                  <a:lnTo>
                    <a:pt x="987929" y="1159400"/>
                  </a:lnTo>
                  <a:lnTo>
                    <a:pt x="985389" y="1154640"/>
                  </a:lnTo>
                  <a:lnTo>
                    <a:pt x="982849" y="1149563"/>
                  </a:lnTo>
                  <a:lnTo>
                    <a:pt x="979355" y="1144803"/>
                  </a:lnTo>
                  <a:lnTo>
                    <a:pt x="976497" y="1139725"/>
                  </a:lnTo>
                  <a:lnTo>
                    <a:pt x="973004" y="1135283"/>
                  </a:lnTo>
                  <a:lnTo>
                    <a:pt x="969829" y="1130840"/>
                  </a:lnTo>
                  <a:lnTo>
                    <a:pt x="987612" y="1126398"/>
                  </a:lnTo>
                  <a:lnTo>
                    <a:pt x="1005713" y="1121320"/>
                  </a:lnTo>
                  <a:lnTo>
                    <a:pt x="1023496" y="1115609"/>
                  </a:lnTo>
                  <a:lnTo>
                    <a:pt x="1041280" y="1109262"/>
                  </a:lnTo>
                  <a:lnTo>
                    <a:pt x="1058428" y="1101963"/>
                  </a:lnTo>
                  <a:lnTo>
                    <a:pt x="1075576" y="1094665"/>
                  </a:lnTo>
                  <a:lnTo>
                    <a:pt x="1092089" y="1086097"/>
                  </a:lnTo>
                  <a:lnTo>
                    <a:pt x="1108602" y="1076895"/>
                  </a:lnTo>
                  <a:lnTo>
                    <a:pt x="1124480" y="1067375"/>
                  </a:lnTo>
                  <a:lnTo>
                    <a:pt x="1140041" y="1056903"/>
                  </a:lnTo>
                  <a:lnTo>
                    <a:pt x="1155601" y="1046114"/>
                  </a:lnTo>
                  <a:lnTo>
                    <a:pt x="1170209" y="1034690"/>
                  </a:lnTo>
                  <a:lnTo>
                    <a:pt x="1184817" y="1022632"/>
                  </a:lnTo>
                  <a:lnTo>
                    <a:pt x="1198472" y="1009938"/>
                  </a:lnTo>
                  <a:lnTo>
                    <a:pt x="1211809" y="996928"/>
                  </a:lnTo>
                  <a:lnTo>
                    <a:pt x="1225147" y="983283"/>
                  </a:lnTo>
                  <a:lnTo>
                    <a:pt x="1228640" y="979792"/>
                  </a:lnTo>
                  <a:lnTo>
                    <a:pt x="1232451" y="982966"/>
                  </a:lnTo>
                  <a:lnTo>
                    <a:pt x="1257220" y="1002005"/>
                  </a:lnTo>
                  <a:lnTo>
                    <a:pt x="1281037" y="1021680"/>
                  </a:lnTo>
                  <a:lnTo>
                    <a:pt x="1304537" y="1041989"/>
                  </a:lnTo>
                  <a:lnTo>
                    <a:pt x="1316604" y="1052143"/>
                  </a:lnTo>
                  <a:lnTo>
                    <a:pt x="1327719" y="1062615"/>
                  </a:lnTo>
                  <a:lnTo>
                    <a:pt x="1338833" y="1073404"/>
                  </a:lnTo>
                  <a:lnTo>
                    <a:pt x="1349948" y="1084193"/>
                  </a:lnTo>
                  <a:lnTo>
                    <a:pt x="1361062" y="1094982"/>
                  </a:lnTo>
                  <a:lnTo>
                    <a:pt x="1371860" y="1105771"/>
                  </a:lnTo>
                  <a:lnTo>
                    <a:pt x="1382339" y="1116561"/>
                  </a:lnTo>
                  <a:lnTo>
                    <a:pt x="1392818" y="1127984"/>
                  </a:lnTo>
                  <a:lnTo>
                    <a:pt x="1403298" y="1139408"/>
                  </a:lnTo>
                  <a:lnTo>
                    <a:pt x="1413460" y="1150832"/>
                  </a:lnTo>
                  <a:lnTo>
                    <a:pt x="1423304" y="1162573"/>
                  </a:lnTo>
                  <a:lnTo>
                    <a:pt x="1433149" y="1174314"/>
                  </a:lnTo>
                  <a:lnTo>
                    <a:pt x="1442675" y="1186373"/>
                  </a:lnTo>
                  <a:lnTo>
                    <a:pt x="1452202" y="1198748"/>
                  </a:lnTo>
                  <a:lnTo>
                    <a:pt x="1461411" y="1210807"/>
                  </a:lnTo>
                  <a:lnTo>
                    <a:pt x="1470621" y="1223183"/>
                  </a:lnTo>
                  <a:lnTo>
                    <a:pt x="1479830" y="1235876"/>
                  </a:lnTo>
                  <a:lnTo>
                    <a:pt x="1488404" y="1248569"/>
                  </a:lnTo>
                  <a:lnTo>
                    <a:pt x="1496978" y="1261262"/>
                  </a:lnTo>
                  <a:lnTo>
                    <a:pt x="1505552" y="1274272"/>
                  </a:lnTo>
                  <a:lnTo>
                    <a:pt x="1513809" y="1287600"/>
                  </a:lnTo>
                  <a:lnTo>
                    <a:pt x="1521748" y="1300611"/>
                  </a:lnTo>
                  <a:lnTo>
                    <a:pt x="1529687" y="1314573"/>
                  </a:lnTo>
                  <a:lnTo>
                    <a:pt x="1537308" y="1328218"/>
                  </a:lnTo>
                  <a:lnTo>
                    <a:pt x="1544930" y="1341863"/>
                  </a:lnTo>
                  <a:lnTo>
                    <a:pt x="1552234" y="1355826"/>
                  </a:lnTo>
                  <a:lnTo>
                    <a:pt x="1559537" y="1369788"/>
                  </a:lnTo>
                  <a:lnTo>
                    <a:pt x="1566206" y="1384385"/>
                  </a:lnTo>
                  <a:lnTo>
                    <a:pt x="1573193" y="1398982"/>
                  </a:lnTo>
                  <a:lnTo>
                    <a:pt x="1579544" y="1413579"/>
                  </a:lnTo>
                  <a:lnTo>
                    <a:pt x="1586213" y="1428176"/>
                  </a:lnTo>
                  <a:lnTo>
                    <a:pt x="1592246" y="1443725"/>
                  </a:lnTo>
                  <a:lnTo>
                    <a:pt x="1598280" y="1458640"/>
                  </a:lnTo>
                  <a:lnTo>
                    <a:pt x="1603996" y="1473871"/>
                  </a:lnTo>
                  <a:lnTo>
                    <a:pt x="1609712" y="1489738"/>
                  </a:lnTo>
                  <a:lnTo>
                    <a:pt x="1614793" y="1505287"/>
                  </a:lnTo>
                  <a:lnTo>
                    <a:pt x="1620191" y="1521153"/>
                  </a:lnTo>
                  <a:lnTo>
                    <a:pt x="1624955" y="1537337"/>
                  </a:lnTo>
                  <a:lnTo>
                    <a:pt x="1630036" y="1553521"/>
                  </a:lnTo>
                  <a:lnTo>
                    <a:pt x="1634482" y="1570339"/>
                  </a:lnTo>
                  <a:lnTo>
                    <a:pt x="1638610" y="1586840"/>
                  </a:lnTo>
                  <a:lnTo>
                    <a:pt x="1643056" y="1603976"/>
                  </a:lnTo>
                  <a:lnTo>
                    <a:pt x="1646867" y="1620794"/>
                  </a:lnTo>
                  <a:lnTo>
                    <a:pt x="1650677" y="1637930"/>
                  </a:lnTo>
                  <a:lnTo>
                    <a:pt x="1654170" y="1655383"/>
                  </a:lnTo>
                  <a:lnTo>
                    <a:pt x="1657664" y="1673153"/>
                  </a:lnTo>
                  <a:lnTo>
                    <a:pt x="1660522" y="1690923"/>
                  </a:lnTo>
                  <a:lnTo>
                    <a:pt x="1663697" y="1709011"/>
                  </a:lnTo>
                  <a:lnTo>
                    <a:pt x="1666238" y="1727099"/>
                  </a:lnTo>
                  <a:lnTo>
                    <a:pt x="1668461" y="1745821"/>
                  </a:lnTo>
                  <a:lnTo>
                    <a:pt x="1670684" y="1764226"/>
                  </a:lnTo>
                  <a:lnTo>
                    <a:pt x="1672589" y="1783266"/>
                  </a:lnTo>
                  <a:lnTo>
                    <a:pt x="1674177" y="1802305"/>
                  </a:lnTo>
                  <a:lnTo>
                    <a:pt x="1676082" y="1821345"/>
                  </a:lnTo>
                  <a:lnTo>
                    <a:pt x="1677352" y="1841019"/>
                  </a:lnTo>
                  <a:lnTo>
                    <a:pt x="1678305" y="1860694"/>
                  </a:lnTo>
                  <a:lnTo>
                    <a:pt x="1679258" y="1880368"/>
                  </a:lnTo>
                  <a:lnTo>
                    <a:pt x="1679575" y="1900677"/>
                  </a:lnTo>
                  <a:lnTo>
                    <a:pt x="1679575" y="1903850"/>
                  </a:lnTo>
                  <a:lnTo>
                    <a:pt x="1677035" y="1905437"/>
                  </a:lnTo>
                  <a:lnTo>
                    <a:pt x="1653853" y="1918765"/>
                  </a:lnTo>
                  <a:lnTo>
                    <a:pt x="1630353" y="1931775"/>
                  </a:lnTo>
                  <a:lnTo>
                    <a:pt x="1606854" y="1944151"/>
                  </a:lnTo>
                  <a:lnTo>
                    <a:pt x="1583037" y="1956209"/>
                  </a:lnTo>
                  <a:lnTo>
                    <a:pt x="1558902" y="1967950"/>
                  </a:lnTo>
                  <a:lnTo>
                    <a:pt x="1534768" y="1979374"/>
                  </a:lnTo>
                  <a:lnTo>
                    <a:pt x="1510316" y="1990163"/>
                  </a:lnTo>
                  <a:lnTo>
                    <a:pt x="1485864" y="2000635"/>
                  </a:lnTo>
                  <a:lnTo>
                    <a:pt x="1461411" y="2010790"/>
                  </a:lnTo>
                  <a:lnTo>
                    <a:pt x="1436642" y="2020627"/>
                  </a:lnTo>
                  <a:lnTo>
                    <a:pt x="1411872" y="2029512"/>
                  </a:lnTo>
                  <a:lnTo>
                    <a:pt x="1386785" y="2038397"/>
                  </a:lnTo>
                  <a:lnTo>
                    <a:pt x="1361380" y="2046965"/>
                  </a:lnTo>
                  <a:lnTo>
                    <a:pt x="1335975" y="2054581"/>
                  </a:lnTo>
                  <a:lnTo>
                    <a:pt x="1310570" y="2062514"/>
                  </a:lnTo>
                  <a:lnTo>
                    <a:pt x="1285166" y="2069495"/>
                  </a:lnTo>
                  <a:lnTo>
                    <a:pt x="1259443" y="2076159"/>
                  </a:lnTo>
                  <a:lnTo>
                    <a:pt x="1233403" y="2082506"/>
                  </a:lnTo>
                  <a:lnTo>
                    <a:pt x="1207681" y="2088535"/>
                  </a:lnTo>
                  <a:lnTo>
                    <a:pt x="1181959" y="2093929"/>
                  </a:lnTo>
                  <a:lnTo>
                    <a:pt x="1155919" y="2099007"/>
                  </a:lnTo>
                  <a:lnTo>
                    <a:pt x="1129561" y="2103767"/>
                  </a:lnTo>
                  <a:lnTo>
                    <a:pt x="1103204" y="2107892"/>
                  </a:lnTo>
                  <a:lnTo>
                    <a:pt x="1077164" y="2111382"/>
                  </a:lnTo>
                  <a:lnTo>
                    <a:pt x="1050806" y="2114873"/>
                  </a:lnTo>
                  <a:lnTo>
                    <a:pt x="1024131" y="2117729"/>
                  </a:lnTo>
                  <a:lnTo>
                    <a:pt x="997774" y="2119950"/>
                  </a:lnTo>
                  <a:lnTo>
                    <a:pt x="971099" y="2121854"/>
                  </a:lnTo>
                  <a:lnTo>
                    <a:pt x="944424" y="2123441"/>
                  </a:lnTo>
                  <a:lnTo>
                    <a:pt x="917749" y="2125028"/>
                  </a:lnTo>
                  <a:lnTo>
                    <a:pt x="891074" y="2125662"/>
                  </a:lnTo>
                  <a:lnTo>
                    <a:pt x="864399" y="2125662"/>
                  </a:lnTo>
                  <a:lnTo>
                    <a:pt x="835818" y="2125662"/>
                  </a:lnTo>
                  <a:lnTo>
                    <a:pt x="807238" y="2124710"/>
                  </a:lnTo>
                  <a:lnTo>
                    <a:pt x="778657" y="2123124"/>
                  </a:lnTo>
                  <a:lnTo>
                    <a:pt x="750395" y="2121537"/>
                  </a:lnTo>
                  <a:lnTo>
                    <a:pt x="722132" y="2119316"/>
                  </a:lnTo>
                  <a:lnTo>
                    <a:pt x="693869" y="2116777"/>
                  </a:lnTo>
                  <a:lnTo>
                    <a:pt x="665606" y="2113604"/>
                  </a:lnTo>
                  <a:lnTo>
                    <a:pt x="637661" y="2109478"/>
                  </a:lnTo>
                  <a:lnTo>
                    <a:pt x="609398" y="2105353"/>
                  </a:lnTo>
                  <a:lnTo>
                    <a:pt x="581453" y="2100593"/>
                  </a:lnTo>
                  <a:lnTo>
                    <a:pt x="553825" y="2095199"/>
                  </a:lnTo>
                  <a:lnTo>
                    <a:pt x="525880" y="2089487"/>
                  </a:lnTo>
                  <a:lnTo>
                    <a:pt x="498252" y="2083458"/>
                  </a:lnTo>
                  <a:lnTo>
                    <a:pt x="470624" y="2076476"/>
                  </a:lnTo>
                  <a:lnTo>
                    <a:pt x="443314" y="2069495"/>
                  </a:lnTo>
                  <a:lnTo>
                    <a:pt x="416321" y="2061879"/>
                  </a:lnTo>
                  <a:lnTo>
                    <a:pt x="389011" y="2053629"/>
                  </a:lnTo>
                  <a:lnTo>
                    <a:pt x="362019" y="2045378"/>
                  </a:lnTo>
                  <a:lnTo>
                    <a:pt x="335343" y="2036176"/>
                  </a:lnTo>
                  <a:lnTo>
                    <a:pt x="308668" y="2026656"/>
                  </a:lnTo>
                  <a:lnTo>
                    <a:pt x="282311" y="2016502"/>
                  </a:lnTo>
                  <a:lnTo>
                    <a:pt x="255953" y="2006030"/>
                  </a:lnTo>
                  <a:lnTo>
                    <a:pt x="229913" y="1994923"/>
                  </a:lnTo>
                  <a:lnTo>
                    <a:pt x="203556" y="1983499"/>
                  </a:lnTo>
                  <a:lnTo>
                    <a:pt x="177833" y="1971441"/>
                  </a:lnTo>
                  <a:lnTo>
                    <a:pt x="152429" y="1959065"/>
                  </a:lnTo>
                  <a:lnTo>
                    <a:pt x="127024" y="1946372"/>
                  </a:lnTo>
                  <a:lnTo>
                    <a:pt x="101619" y="1933044"/>
                  </a:lnTo>
                  <a:lnTo>
                    <a:pt x="76532" y="1919399"/>
                  </a:lnTo>
                  <a:lnTo>
                    <a:pt x="51762" y="1905437"/>
                  </a:lnTo>
                  <a:lnTo>
                    <a:pt x="27310" y="1890523"/>
                  </a:lnTo>
                  <a:lnTo>
                    <a:pt x="2858" y="1875291"/>
                  </a:lnTo>
                  <a:lnTo>
                    <a:pt x="0" y="1888301"/>
                  </a:lnTo>
                  <a:lnTo>
                    <a:pt x="0" y="1870531"/>
                  </a:lnTo>
                  <a:lnTo>
                    <a:pt x="952" y="1850222"/>
                  </a:lnTo>
                  <a:lnTo>
                    <a:pt x="2223" y="1829913"/>
                  </a:lnTo>
                  <a:lnTo>
                    <a:pt x="3493" y="1809604"/>
                  </a:lnTo>
                  <a:lnTo>
                    <a:pt x="5398" y="1790247"/>
                  </a:lnTo>
                  <a:lnTo>
                    <a:pt x="6986" y="1770573"/>
                  </a:lnTo>
                  <a:lnTo>
                    <a:pt x="9209" y="1750898"/>
                  </a:lnTo>
                  <a:lnTo>
                    <a:pt x="11749" y="1732176"/>
                  </a:lnTo>
                  <a:lnTo>
                    <a:pt x="14290" y="1713136"/>
                  </a:lnTo>
                  <a:lnTo>
                    <a:pt x="17148" y="1694414"/>
                  </a:lnTo>
                  <a:lnTo>
                    <a:pt x="20006" y="1676009"/>
                  </a:lnTo>
                  <a:lnTo>
                    <a:pt x="23499" y="1657604"/>
                  </a:lnTo>
                  <a:lnTo>
                    <a:pt x="26992" y="1639834"/>
                  </a:lnTo>
                  <a:lnTo>
                    <a:pt x="30486" y="1621746"/>
                  </a:lnTo>
                  <a:lnTo>
                    <a:pt x="34931" y="1604293"/>
                  </a:lnTo>
                  <a:lnTo>
                    <a:pt x="38742" y="1586840"/>
                  </a:lnTo>
                  <a:lnTo>
                    <a:pt x="43188" y="1569704"/>
                  </a:lnTo>
                  <a:lnTo>
                    <a:pt x="47951" y="1552569"/>
                  </a:lnTo>
                  <a:lnTo>
                    <a:pt x="52715" y="1536068"/>
                  </a:lnTo>
                  <a:lnTo>
                    <a:pt x="57796" y="1519249"/>
                  </a:lnTo>
                  <a:lnTo>
                    <a:pt x="62877" y="1503066"/>
                  </a:lnTo>
                  <a:lnTo>
                    <a:pt x="68593" y="1486564"/>
                  </a:lnTo>
                  <a:lnTo>
                    <a:pt x="73991" y="1470698"/>
                  </a:lnTo>
                  <a:lnTo>
                    <a:pt x="80025" y="1455149"/>
                  </a:lnTo>
                  <a:lnTo>
                    <a:pt x="86059" y="1439283"/>
                  </a:lnTo>
                  <a:lnTo>
                    <a:pt x="92410" y="1424051"/>
                  </a:lnTo>
                  <a:lnTo>
                    <a:pt x="98761" y="1409137"/>
                  </a:lnTo>
                  <a:lnTo>
                    <a:pt x="105430" y="1393905"/>
                  </a:lnTo>
                  <a:lnTo>
                    <a:pt x="112098" y="1378990"/>
                  </a:lnTo>
                  <a:lnTo>
                    <a:pt x="119402" y="1364393"/>
                  </a:lnTo>
                  <a:lnTo>
                    <a:pt x="126706" y="1350114"/>
                  </a:lnTo>
                  <a:lnTo>
                    <a:pt x="134010" y="1335834"/>
                  </a:lnTo>
                  <a:lnTo>
                    <a:pt x="141632" y="1321871"/>
                  </a:lnTo>
                  <a:lnTo>
                    <a:pt x="149571" y="1307909"/>
                  </a:lnTo>
                  <a:lnTo>
                    <a:pt x="157510" y="1294264"/>
                  </a:lnTo>
                  <a:lnTo>
                    <a:pt x="165766" y="1280936"/>
                  </a:lnTo>
                  <a:lnTo>
                    <a:pt x="174023" y="1267291"/>
                  </a:lnTo>
                  <a:lnTo>
                    <a:pt x="182597" y="1253963"/>
                  </a:lnTo>
                  <a:lnTo>
                    <a:pt x="191171" y="1241270"/>
                  </a:lnTo>
                  <a:lnTo>
                    <a:pt x="200380" y="1228260"/>
                  </a:lnTo>
                  <a:lnTo>
                    <a:pt x="209589" y="1215884"/>
                  </a:lnTo>
                  <a:lnTo>
                    <a:pt x="218799" y="1203191"/>
                  </a:lnTo>
                  <a:lnTo>
                    <a:pt x="228008" y="1191133"/>
                  </a:lnTo>
                  <a:lnTo>
                    <a:pt x="237852" y="1178757"/>
                  </a:lnTo>
                  <a:lnTo>
                    <a:pt x="247697" y="1167016"/>
                  </a:lnTo>
                  <a:lnTo>
                    <a:pt x="257541" y="1155275"/>
                  </a:lnTo>
                  <a:lnTo>
                    <a:pt x="267703" y="1143533"/>
                  </a:lnTo>
                  <a:lnTo>
                    <a:pt x="278182" y="1132110"/>
                  </a:lnTo>
                  <a:lnTo>
                    <a:pt x="288662" y="1120686"/>
                  </a:lnTo>
                  <a:lnTo>
                    <a:pt x="298824" y="1109579"/>
                  </a:lnTo>
                  <a:lnTo>
                    <a:pt x="309938" y="1098473"/>
                  </a:lnTo>
                  <a:lnTo>
                    <a:pt x="320735" y="1087684"/>
                  </a:lnTo>
                  <a:lnTo>
                    <a:pt x="331850" y="1076895"/>
                  </a:lnTo>
                  <a:lnTo>
                    <a:pt x="343282" y="1066423"/>
                  </a:lnTo>
                  <a:lnTo>
                    <a:pt x="354715" y="1055951"/>
                  </a:lnTo>
                  <a:lnTo>
                    <a:pt x="366147" y="1045797"/>
                  </a:lnTo>
                  <a:lnTo>
                    <a:pt x="377897" y="1035642"/>
                  </a:lnTo>
                  <a:lnTo>
                    <a:pt x="389964" y="1025805"/>
                  </a:lnTo>
                  <a:lnTo>
                    <a:pt x="401714" y="1015968"/>
                  </a:lnTo>
                  <a:lnTo>
                    <a:pt x="414099" y="1006448"/>
                  </a:lnTo>
                  <a:lnTo>
                    <a:pt x="426801" y="996928"/>
                  </a:lnTo>
                  <a:lnTo>
                    <a:pt x="439186" y="987408"/>
                  </a:lnTo>
                  <a:lnTo>
                    <a:pt x="451571" y="977888"/>
                  </a:lnTo>
                  <a:lnTo>
                    <a:pt x="477293" y="960118"/>
                  </a:lnTo>
                  <a:lnTo>
                    <a:pt x="481421" y="957262"/>
                  </a:lnTo>
                  <a:close/>
                  <a:moveTo>
                    <a:pt x="839471" y="0"/>
                  </a:moveTo>
                  <a:lnTo>
                    <a:pt x="852171" y="0"/>
                  </a:lnTo>
                  <a:lnTo>
                    <a:pt x="865506" y="0"/>
                  </a:lnTo>
                  <a:lnTo>
                    <a:pt x="878206" y="636"/>
                  </a:lnTo>
                  <a:lnTo>
                    <a:pt x="890906" y="1271"/>
                  </a:lnTo>
                  <a:lnTo>
                    <a:pt x="903288" y="2542"/>
                  </a:lnTo>
                  <a:lnTo>
                    <a:pt x="915988" y="3813"/>
                  </a:lnTo>
                  <a:lnTo>
                    <a:pt x="928371" y="5719"/>
                  </a:lnTo>
                  <a:lnTo>
                    <a:pt x="940436" y="7943"/>
                  </a:lnTo>
                  <a:lnTo>
                    <a:pt x="952818" y="10167"/>
                  </a:lnTo>
                  <a:lnTo>
                    <a:pt x="964883" y="12708"/>
                  </a:lnTo>
                  <a:lnTo>
                    <a:pt x="976631" y="15568"/>
                  </a:lnTo>
                  <a:lnTo>
                    <a:pt x="988696" y="19062"/>
                  </a:lnTo>
                  <a:lnTo>
                    <a:pt x="1000443" y="22239"/>
                  </a:lnTo>
                  <a:lnTo>
                    <a:pt x="1011873" y="26052"/>
                  </a:lnTo>
                  <a:lnTo>
                    <a:pt x="1023621" y="30182"/>
                  </a:lnTo>
                  <a:lnTo>
                    <a:pt x="1034733" y="34630"/>
                  </a:lnTo>
                  <a:lnTo>
                    <a:pt x="1046163" y="39395"/>
                  </a:lnTo>
                  <a:lnTo>
                    <a:pt x="1057276" y="44161"/>
                  </a:lnTo>
                  <a:lnTo>
                    <a:pt x="1068388" y="48926"/>
                  </a:lnTo>
                  <a:lnTo>
                    <a:pt x="1079183" y="54645"/>
                  </a:lnTo>
                  <a:lnTo>
                    <a:pt x="1089661" y="60046"/>
                  </a:lnTo>
                  <a:lnTo>
                    <a:pt x="1100456" y="66082"/>
                  </a:lnTo>
                  <a:lnTo>
                    <a:pt x="1110616" y="72119"/>
                  </a:lnTo>
                  <a:lnTo>
                    <a:pt x="1120776" y="78790"/>
                  </a:lnTo>
                  <a:lnTo>
                    <a:pt x="1130936" y="85462"/>
                  </a:lnTo>
                  <a:lnTo>
                    <a:pt x="1140461" y="92134"/>
                  </a:lnTo>
                  <a:lnTo>
                    <a:pt x="1150303" y="99123"/>
                  </a:lnTo>
                  <a:lnTo>
                    <a:pt x="1159828" y="106430"/>
                  </a:lnTo>
                  <a:lnTo>
                    <a:pt x="1169353" y="114055"/>
                  </a:lnTo>
                  <a:lnTo>
                    <a:pt x="1178561" y="121680"/>
                  </a:lnTo>
                  <a:lnTo>
                    <a:pt x="1187133" y="129623"/>
                  </a:lnTo>
                  <a:lnTo>
                    <a:pt x="1196023" y="137883"/>
                  </a:lnTo>
                  <a:lnTo>
                    <a:pt x="1204596" y="146143"/>
                  </a:lnTo>
                  <a:lnTo>
                    <a:pt x="1213168" y="155039"/>
                  </a:lnTo>
                  <a:lnTo>
                    <a:pt x="1221106" y="163299"/>
                  </a:lnTo>
                  <a:lnTo>
                    <a:pt x="1229043" y="172513"/>
                  </a:lnTo>
                  <a:lnTo>
                    <a:pt x="1236981" y="181726"/>
                  </a:lnTo>
                  <a:lnTo>
                    <a:pt x="1244283" y="190939"/>
                  </a:lnTo>
                  <a:lnTo>
                    <a:pt x="1251586" y="200153"/>
                  </a:lnTo>
                  <a:lnTo>
                    <a:pt x="1258888" y="210001"/>
                  </a:lnTo>
                  <a:lnTo>
                    <a:pt x="1265556" y="219850"/>
                  </a:lnTo>
                  <a:lnTo>
                    <a:pt x="1272223" y="230017"/>
                  </a:lnTo>
                  <a:lnTo>
                    <a:pt x="1278256" y="240183"/>
                  </a:lnTo>
                  <a:lnTo>
                    <a:pt x="1284606" y="250667"/>
                  </a:lnTo>
                  <a:lnTo>
                    <a:pt x="1290321" y="261151"/>
                  </a:lnTo>
                  <a:lnTo>
                    <a:pt x="1296353" y="271953"/>
                  </a:lnTo>
                  <a:lnTo>
                    <a:pt x="1301433" y="282755"/>
                  </a:lnTo>
                  <a:lnTo>
                    <a:pt x="1306831" y="293239"/>
                  </a:lnTo>
                  <a:lnTo>
                    <a:pt x="1311593" y="304359"/>
                  </a:lnTo>
                  <a:lnTo>
                    <a:pt x="1316356" y="315796"/>
                  </a:lnTo>
                  <a:lnTo>
                    <a:pt x="1320483" y="327234"/>
                  </a:lnTo>
                  <a:lnTo>
                    <a:pt x="1324293" y="338671"/>
                  </a:lnTo>
                  <a:lnTo>
                    <a:pt x="1328421" y="350426"/>
                  </a:lnTo>
                  <a:lnTo>
                    <a:pt x="1331913" y="362181"/>
                  </a:lnTo>
                  <a:lnTo>
                    <a:pt x="1335088" y="373936"/>
                  </a:lnTo>
                  <a:lnTo>
                    <a:pt x="1337946" y="386009"/>
                  </a:lnTo>
                  <a:lnTo>
                    <a:pt x="1340803" y="398081"/>
                  </a:lnTo>
                  <a:lnTo>
                    <a:pt x="1343026" y="410472"/>
                  </a:lnTo>
                  <a:lnTo>
                    <a:pt x="1344931" y="422862"/>
                  </a:lnTo>
                  <a:lnTo>
                    <a:pt x="1346518" y="435252"/>
                  </a:lnTo>
                  <a:lnTo>
                    <a:pt x="1348106" y="447643"/>
                  </a:lnTo>
                  <a:lnTo>
                    <a:pt x="1349058" y="460033"/>
                  </a:lnTo>
                  <a:lnTo>
                    <a:pt x="1350011" y="472741"/>
                  </a:lnTo>
                  <a:lnTo>
                    <a:pt x="1350646" y="485449"/>
                  </a:lnTo>
                  <a:lnTo>
                    <a:pt x="1350963" y="498475"/>
                  </a:lnTo>
                  <a:lnTo>
                    <a:pt x="1350646" y="513407"/>
                  </a:lnTo>
                  <a:lnTo>
                    <a:pt x="1349693" y="528975"/>
                  </a:lnTo>
                  <a:lnTo>
                    <a:pt x="1348423" y="543907"/>
                  </a:lnTo>
                  <a:lnTo>
                    <a:pt x="1347153" y="558521"/>
                  </a:lnTo>
                  <a:lnTo>
                    <a:pt x="1345248" y="573453"/>
                  </a:lnTo>
                  <a:lnTo>
                    <a:pt x="1342708" y="588067"/>
                  </a:lnTo>
                  <a:lnTo>
                    <a:pt x="1339851" y="602682"/>
                  </a:lnTo>
                  <a:lnTo>
                    <a:pt x="1336358" y="616660"/>
                  </a:lnTo>
                  <a:lnTo>
                    <a:pt x="1332866" y="631275"/>
                  </a:lnTo>
                  <a:lnTo>
                    <a:pt x="1328738" y="645254"/>
                  </a:lnTo>
                  <a:lnTo>
                    <a:pt x="1324293" y="658915"/>
                  </a:lnTo>
                  <a:lnTo>
                    <a:pt x="1319531" y="672576"/>
                  </a:lnTo>
                  <a:lnTo>
                    <a:pt x="1314133" y="685920"/>
                  </a:lnTo>
                  <a:lnTo>
                    <a:pt x="1308418" y="699263"/>
                  </a:lnTo>
                  <a:lnTo>
                    <a:pt x="1302386" y="712607"/>
                  </a:lnTo>
                  <a:lnTo>
                    <a:pt x="1296353" y="725315"/>
                  </a:lnTo>
                  <a:lnTo>
                    <a:pt x="1289368" y="738023"/>
                  </a:lnTo>
                  <a:lnTo>
                    <a:pt x="1282383" y="750413"/>
                  </a:lnTo>
                  <a:lnTo>
                    <a:pt x="1275081" y="762486"/>
                  </a:lnTo>
                  <a:lnTo>
                    <a:pt x="1267143" y="774559"/>
                  </a:lnTo>
                  <a:lnTo>
                    <a:pt x="1259206" y="786313"/>
                  </a:lnTo>
                  <a:lnTo>
                    <a:pt x="1250633" y="797751"/>
                  </a:lnTo>
                  <a:lnTo>
                    <a:pt x="1242061" y="809188"/>
                  </a:lnTo>
                  <a:lnTo>
                    <a:pt x="1232853" y="819990"/>
                  </a:lnTo>
                  <a:lnTo>
                    <a:pt x="1223963" y="830792"/>
                  </a:lnTo>
                  <a:lnTo>
                    <a:pt x="1214121" y="841276"/>
                  </a:lnTo>
                  <a:lnTo>
                    <a:pt x="1204278" y="851442"/>
                  </a:lnTo>
                  <a:lnTo>
                    <a:pt x="1193801" y="860974"/>
                  </a:lnTo>
                  <a:lnTo>
                    <a:pt x="1183323" y="870822"/>
                  </a:lnTo>
                  <a:lnTo>
                    <a:pt x="1172528" y="880036"/>
                  </a:lnTo>
                  <a:lnTo>
                    <a:pt x="1161733" y="889249"/>
                  </a:lnTo>
                  <a:lnTo>
                    <a:pt x="1150303" y="897827"/>
                  </a:lnTo>
                  <a:lnTo>
                    <a:pt x="1134746" y="909264"/>
                  </a:lnTo>
                  <a:lnTo>
                    <a:pt x="1118236" y="920066"/>
                  </a:lnTo>
                  <a:lnTo>
                    <a:pt x="1101408" y="929915"/>
                  </a:lnTo>
                  <a:lnTo>
                    <a:pt x="1084581" y="939446"/>
                  </a:lnTo>
                  <a:lnTo>
                    <a:pt x="1066801" y="948342"/>
                  </a:lnTo>
                  <a:lnTo>
                    <a:pt x="1048703" y="956602"/>
                  </a:lnTo>
                  <a:lnTo>
                    <a:pt x="1040131" y="960414"/>
                  </a:lnTo>
                  <a:lnTo>
                    <a:pt x="1030606" y="963909"/>
                  </a:lnTo>
                  <a:lnTo>
                    <a:pt x="1021398" y="967722"/>
                  </a:lnTo>
                  <a:lnTo>
                    <a:pt x="1011873" y="970899"/>
                  </a:lnTo>
                  <a:lnTo>
                    <a:pt x="1002348" y="973758"/>
                  </a:lnTo>
                  <a:lnTo>
                    <a:pt x="993141" y="976617"/>
                  </a:lnTo>
                  <a:lnTo>
                    <a:pt x="983616" y="979794"/>
                  </a:lnTo>
                  <a:lnTo>
                    <a:pt x="973773" y="982018"/>
                  </a:lnTo>
                  <a:lnTo>
                    <a:pt x="963931" y="984560"/>
                  </a:lnTo>
                  <a:lnTo>
                    <a:pt x="954088" y="986466"/>
                  </a:lnTo>
                  <a:lnTo>
                    <a:pt x="944246" y="988372"/>
                  </a:lnTo>
                  <a:lnTo>
                    <a:pt x="934403" y="990596"/>
                  </a:lnTo>
                  <a:lnTo>
                    <a:pt x="924561" y="991867"/>
                  </a:lnTo>
                  <a:lnTo>
                    <a:pt x="914401" y="993455"/>
                  </a:lnTo>
                  <a:lnTo>
                    <a:pt x="904241" y="994409"/>
                  </a:lnTo>
                  <a:lnTo>
                    <a:pt x="893763" y="995362"/>
                  </a:lnTo>
                  <a:lnTo>
                    <a:pt x="883603" y="995997"/>
                  </a:lnTo>
                  <a:lnTo>
                    <a:pt x="873126" y="996632"/>
                  </a:lnTo>
                  <a:lnTo>
                    <a:pt x="862648" y="996950"/>
                  </a:lnTo>
                  <a:lnTo>
                    <a:pt x="852171" y="996950"/>
                  </a:lnTo>
                  <a:lnTo>
                    <a:pt x="840423" y="996950"/>
                  </a:lnTo>
                  <a:lnTo>
                    <a:pt x="828358" y="996315"/>
                  </a:lnTo>
                  <a:lnTo>
                    <a:pt x="816293" y="995679"/>
                  </a:lnTo>
                  <a:lnTo>
                    <a:pt x="804546" y="994726"/>
                  </a:lnTo>
                  <a:lnTo>
                    <a:pt x="792798" y="993455"/>
                  </a:lnTo>
                  <a:lnTo>
                    <a:pt x="781368" y="992185"/>
                  </a:lnTo>
                  <a:lnTo>
                    <a:pt x="769621" y="990278"/>
                  </a:lnTo>
                  <a:lnTo>
                    <a:pt x="758191" y="988054"/>
                  </a:lnTo>
                  <a:lnTo>
                    <a:pt x="746761" y="985831"/>
                  </a:lnTo>
                  <a:lnTo>
                    <a:pt x="735331" y="983289"/>
                  </a:lnTo>
                  <a:lnTo>
                    <a:pt x="724218" y="980430"/>
                  </a:lnTo>
                  <a:lnTo>
                    <a:pt x="713106" y="977253"/>
                  </a:lnTo>
                  <a:lnTo>
                    <a:pt x="702311" y="973758"/>
                  </a:lnTo>
                  <a:lnTo>
                    <a:pt x="691198" y="970263"/>
                  </a:lnTo>
                  <a:lnTo>
                    <a:pt x="680721" y="966768"/>
                  </a:lnTo>
                  <a:lnTo>
                    <a:pt x="670243" y="962321"/>
                  </a:lnTo>
                  <a:lnTo>
                    <a:pt x="659448" y="958190"/>
                  </a:lnTo>
                  <a:lnTo>
                    <a:pt x="648971" y="953425"/>
                  </a:lnTo>
                  <a:lnTo>
                    <a:pt x="638811" y="948659"/>
                  </a:lnTo>
                  <a:lnTo>
                    <a:pt x="628651" y="943894"/>
                  </a:lnTo>
                  <a:lnTo>
                    <a:pt x="618491" y="938493"/>
                  </a:lnTo>
                  <a:lnTo>
                    <a:pt x="608648" y="933410"/>
                  </a:lnTo>
                  <a:lnTo>
                    <a:pt x="599123" y="927373"/>
                  </a:lnTo>
                  <a:lnTo>
                    <a:pt x="589281" y="921655"/>
                  </a:lnTo>
                  <a:lnTo>
                    <a:pt x="579756" y="915618"/>
                  </a:lnTo>
                  <a:lnTo>
                    <a:pt x="570548" y="909264"/>
                  </a:lnTo>
                  <a:lnTo>
                    <a:pt x="561023" y="902910"/>
                  </a:lnTo>
                  <a:lnTo>
                    <a:pt x="552133" y="895921"/>
                  </a:lnTo>
                  <a:lnTo>
                    <a:pt x="543561" y="889249"/>
                  </a:lnTo>
                  <a:lnTo>
                    <a:pt x="534671" y="881942"/>
                  </a:lnTo>
                  <a:lnTo>
                    <a:pt x="526098" y="874952"/>
                  </a:lnTo>
                  <a:lnTo>
                    <a:pt x="517526" y="867328"/>
                  </a:lnTo>
                  <a:lnTo>
                    <a:pt x="508318" y="858750"/>
                  </a:lnTo>
                  <a:lnTo>
                    <a:pt x="499428" y="849854"/>
                  </a:lnTo>
                  <a:lnTo>
                    <a:pt x="490538" y="840958"/>
                  </a:lnTo>
                  <a:lnTo>
                    <a:pt x="481648" y="831427"/>
                  </a:lnTo>
                  <a:lnTo>
                    <a:pt x="473711" y="821896"/>
                  </a:lnTo>
                  <a:lnTo>
                    <a:pt x="465456" y="812047"/>
                  </a:lnTo>
                  <a:lnTo>
                    <a:pt x="457518" y="801881"/>
                  </a:lnTo>
                  <a:lnTo>
                    <a:pt x="449898" y="791714"/>
                  </a:lnTo>
                  <a:lnTo>
                    <a:pt x="442596" y="781548"/>
                  </a:lnTo>
                  <a:lnTo>
                    <a:pt x="435293" y="770746"/>
                  </a:lnTo>
                  <a:lnTo>
                    <a:pt x="428626" y="759944"/>
                  </a:lnTo>
                  <a:lnTo>
                    <a:pt x="421958" y="749142"/>
                  </a:lnTo>
                  <a:lnTo>
                    <a:pt x="415608" y="738023"/>
                  </a:lnTo>
                  <a:lnTo>
                    <a:pt x="409576" y="726585"/>
                  </a:lnTo>
                  <a:lnTo>
                    <a:pt x="403861" y="715148"/>
                  </a:lnTo>
                  <a:lnTo>
                    <a:pt x="398463" y="703393"/>
                  </a:lnTo>
                  <a:lnTo>
                    <a:pt x="393383" y="691638"/>
                  </a:lnTo>
                  <a:lnTo>
                    <a:pt x="388303" y="679566"/>
                  </a:lnTo>
                  <a:lnTo>
                    <a:pt x="383858" y="667493"/>
                  </a:lnTo>
                  <a:lnTo>
                    <a:pt x="379731" y="655420"/>
                  </a:lnTo>
                  <a:lnTo>
                    <a:pt x="375603" y="643030"/>
                  </a:lnTo>
                  <a:lnTo>
                    <a:pt x="372111" y="630322"/>
                  </a:lnTo>
                  <a:lnTo>
                    <a:pt x="368936" y="617614"/>
                  </a:lnTo>
                  <a:lnTo>
                    <a:pt x="365443" y="604588"/>
                  </a:lnTo>
                  <a:lnTo>
                    <a:pt x="362903" y="591880"/>
                  </a:lnTo>
                  <a:lnTo>
                    <a:pt x="360681" y="578854"/>
                  </a:lnTo>
                  <a:lnTo>
                    <a:pt x="358776" y="565828"/>
                  </a:lnTo>
                  <a:lnTo>
                    <a:pt x="357188" y="552485"/>
                  </a:lnTo>
                  <a:lnTo>
                    <a:pt x="355601" y="539141"/>
                  </a:lnTo>
                  <a:lnTo>
                    <a:pt x="354648" y="525480"/>
                  </a:lnTo>
                  <a:lnTo>
                    <a:pt x="354331" y="511819"/>
                  </a:lnTo>
                  <a:lnTo>
                    <a:pt x="354013" y="498475"/>
                  </a:lnTo>
                  <a:lnTo>
                    <a:pt x="354331" y="485449"/>
                  </a:lnTo>
                  <a:lnTo>
                    <a:pt x="354648" y="472741"/>
                  </a:lnTo>
                  <a:lnTo>
                    <a:pt x="355601" y="460033"/>
                  </a:lnTo>
                  <a:lnTo>
                    <a:pt x="356871" y="447643"/>
                  </a:lnTo>
                  <a:lnTo>
                    <a:pt x="358141" y="434935"/>
                  </a:lnTo>
                  <a:lnTo>
                    <a:pt x="360046" y="422544"/>
                  </a:lnTo>
                  <a:lnTo>
                    <a:pt x="361951" y="410472"/>
                  </a:lnTo>
                  <a:lnTo>
                    <a:pt x="364173" y="397763"/>
                  </a:lnTo>
                  <a:lnTo>
                    <a:pt x="366713" y="385691"/>
                  </a:lnTo>
                  <a:lnTo>
                    <a:pt x="369888" y="373936"/>
                  </a:lnTo>
                  <a:lnTo>
                    <a:pt x="373063" y="361863"/>
                  </a:lnTo>
                  <a:lnTo>
                    <a:pt x="376556" y="350108"/>
                  </a:lnTo>
                  <a:lnTo>
                    <a:pt x="380683" y="338671"/>
                  </a:lnTo>
                  <a:lnTo>
                    <a:pt x="384493" y="326916"/>
                  </a:lnTo>
                  <a:lnTo>
                    <a:pt x="388621" y="315796"/>
                  </a:lnTo>
                  <a:lnTo>
                    <a:pt x="393383" y="304359"/>
                  </a:lnTo>
                  <a:lnTo>
                    <a:pt x="398146" y="293239"/>
                  </a:lnTo>
                  <a:lnTo>
                    <a:pt x="403543" y="282755"/>
                  </a:lnTo>
                  <a:lnTo>
                    <a:pt x="408623" y="271636"/>
                  </a:lnTo>
                  <a:lnTo>
                    <a:pt x="414656" y="261151"/>
                  </a:lnTo>
                  <a:lnTo>
                    <a:pt x="420371" y="250667"/>
                  </a:lnTo>
                  <a:lnTo>
                    <a:pt x="426721" y="240183"/>
                  </a:lnTo>
                  <a:lnTo>
                    <a:pt x="432753" y="230017"/>
                  </a:lnTo>
                  <a:lnTo>
                    <a:pt x="439421" y="219850"/>
                  </a:lnTo>
                  <a:lnTo>
                    <a:pt x="446088" y="210001"/>
                  </a:lnTo>
                  <a:lnTo>
                    <a:pt x="453391" y="200153"/>
                  </a:lnTo>
                  <a:lnTo>
                    <a:pt x="460693" y="190939"/>
                  </a:lnTo>
                  <a:lnTo>
                    <a:pt x="467996" y="181408"/>
                  </a:lnTo>
                  <a:lnTo>
                    <a:pt x="475933" y="172195"/>
                  </a:lnTo>
                  <a:lnTo>
                    <a:pt x="483871" y="163299"/>
                  </a:lnTo>
                  <a:lnTo>
                    <a:pt x="491808" y="154403"/>
                  </a:lnTo>
                  <a:lnTo>
                    <a:pt x="500381" y="146143"/>
                  </a:lnTo>
                  <a:lnTo>
                    <a:pt x="508953" y="137565"/>
                  </a:lnTo>
                  <a:lnTo>
                    <a:pt x="517526" y="129305"/>
                  </a:lnTo>
                  <a:lnTo>
                    <a:pt x="526416" y="121680"/>
                  </a:lnTo>
                  <a:lnTo>
                    <a:pt x="535623" y="113738"/>
                  </a:lnTo>
                  <a:lnTo>
                    <a:pt x="545148" y="106113"/>
                  </a:lnTo>
                  <a:lnTo>
                    <a:pt x="554673" y="99123"/>
                  </a:lnTo>
                  <a:lnTo>
                    <a:pt x="564516" y="92134"/>
                  </a:lnTo>
                  <a:lnTo>
                    <a:pt x="574041" y="85462"/>
                  </a:lnTo>
                  <a:lnTo>
                    <a:pt x="584201" y="78473"/>
                  </a:lnTo>
                  <a:lnTo>
                    <a:pt x="594361" y="72119"/>
                  </a:lnTo>
                  <a:lnTo>
                    <a:pt x="604838" y="66082"/>
                  </a:lnTo>
                  <a:lnTo>
                    <a:pt x="615316" y="60046"/>
                  </a:lnTo>
                  <a:lnTo>
                    <a:pt x="625793" y="54645"/>
                  </a:lnTo>
                  <a:lnTo>
                    <a:pt x="636906" y="48926"/>
                  </a:lnTo>
                  <a:lnTo>
                    <a:pt x="647701" y="44161"/>
                  </a:lnTo>
                  <a:lnTo>
                    <a:pt x="658813" y="39395"/>
                  </a:lnTo>
                  <a:lnTo>
                    <a:pt x="670243" y="34630"/>
                  </a:lnTo>
                  <a:lnTo>
                    <a:pt x="681356" y="30182"/>
                  </a:lnTo>
                  <a:lnTo>
                    <a:pt x="693103" y="26052"/>
                  </a:lnTo>
                  <a:lnTo>
                    <a:pt x="704533" y="22239"/>
                  </a:lnTo>
                  <a:lnTo>
                    <a:pt x="716281" y="19062"/>
                  </a:lnTo>
                  <a:lnTo>
                    <a:pt x="728346" y="15568"/>
                  </a:lnTo>
                  <a:lnTo>
                    <a:pt x="740093" y="12708"/>
                  </a:lnTo>
                  <a:lnTo>
                    <a:pt x="752158" y="10167"/>
                  </a:lnTo>
                  <a:lnTo>
                    <a:pt x="764541" y="7625"/>
                  </a:lnTo>
                  <a:lnTo>
                    <a:pt x="776606" y="5719"/>
                  </a:lnTo>
                  <a:lnTo>
                    <a:pt x="788988" y="3813"/>
                  </a:lnTo>
                  <a:lnTo>
                    <a:pt x="801688" y="2542"/>
                  </a:lnTo>
                  <a:lnTo>
                    <a:pt x="814071" y="1271"/>
                  </a:lnTo>
                  <a:lnTo>
                    <a:pt x="826771" y="636"/>
                  </a:lnTo>
                  <a:lnTo>
                    <a:pt x="839471" y="0"/>
                  </a:lnTo>
                  <a:close/>
                </a:path>
              </a:pathLst>
            </a:custGeom>
            <a:solidFill>
              <a:srgbClr val="F7F7F7"/>
            </a:solidFill>
            <a:ln>
              <a:noFill/>
            </a:ln>
          </p:spPr>
          <p:txBody>
            <a:bodyPr anchor="ctr">
              <a:normAutofit fontScale="85000" lnSpcReduction="20000"/>
              <a:scene3d>
                <a:camera prst="orthographicFront"/>
                <a:lightRig rig="threePt" dir="t"/>
              </a:scene3d>
              <a:sp3d>
                <a:contourClr>
                  <a:srgbClr val="FFFFFF"/>
                </a:contourClr>
              </a:sp3d>
            </a:bodyPr>
            <a:lstStyle/>
            <a:p>
              <a:pPr algn="ctr" fontAlgn="base">
                <a:defRPr/>
              </a:pPr>
              <a:endParaRPr lang="zh-CN" altLang="en-US" sz="2400" strike="noStrike" noProof="1">
                <a:solidFill>
                  <a:srgbClr val="FFFFFF"/>
                </a:solidFill>
              </a:endParaRPr>
            </a:p>
          </p:txBody>
        </p:sp>
      </p:grpSp>
      <p:grpSp>
        <p:nvGrpSpPr>
          <p:cNvPr id="66572" name="组合 16"/>
          <p:cNvGrpSpPr/>
          <p:nvPr/>
        </p:nvGrpSpPr>
        <p:grpSpPr>
          <a:xfrm>
            <a:off x="6246813" y="1227138"/>
            <a:ext cx="506412" cy="504825"/>
            <a:chOff x="1519237" y="1651743"/>
            <a:chExt cx="447675" cy="447675"/>
          </a:xfrm>
        </p:grpSpPr>
        <p:sp>
          <p:nvSpPr>
            <p:cNvPr id="18" name="椭圆 17"/>
            <p:cNvSpPr/>
            <p:nvPr/>
          </p:nvSpPr>
          <p:spPr>
            <a:xfrm>
              <a:off x="1519237" y="1651743"/>
              <a:ext cx="447675" cy="447675"/>
            </a:xfrm>
            <a:prstGeom prst="ellipse">
              <a:avLst/>
            </a:prstGeom>
            <a:solidFill>
              <a:schemeClr val="accent1">
                <a:lumMod val="50000"/>
              </a:schemeClr>
            </a:solidFill>
            <a:ln w="1905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lnSpc>
                  <a:spcPct val="80000"/>
                </a:lnSpc>
              </a:pPr>
              <a:endParaRPr lang="zh-CN" altLang="en-US" sz="2000">
                <a:solidFill>
                  <a:srgbClr val="FFFFFF"/>
                </a:solidFill>
                <a:latin typeface="Arial" panose="020B0604020202020204" pitchFamily="34" charset="0"/>
                <a:ea typeface="黑体" panose="02010609060101010101" charset="-122"/>
              </a:endParaRPr>
            </a:p>
          </p:txBody>
        </p:sp>
        <p:sp>
          <p:nvSpPr>
            <p:cNvPr id="19" name="KSO_Shape"/>
            <p:cNvSpPr/>
            <p:nvPr/>
          </p:nvSpPr>
          <p:spPr bwMode="auto">
            <a:xfrm>
              <a:off x="1621221" y="1704975"/>
              <a:ext cx="247650" cy="313481"/>
            </a:xfrm>
            <a:custGeom>
              <a:avLst/>
              <a:gdLst>
                <a:gd name="T0" fmla="*/ 508479 w 1679575"/>
                <a:gd name="T1" fmla="*/ 933537 h 2125662"/>
                <a:gd name="T2" fmla="*/ 645344 w 1679575"/>
                <a:gd name="T3" fmla="*/ 1004349 h 2125662"/>
                <a:gd name="T4" fmla="*/ 637947 w 1679575"/>
                <a:gd name="T5" fmla="*/ 1045870 h 2125662"/>
                <a:gd name="T6" fmla="*/ 629410 w 1679575"/>
                <a:gd name="T7" fmla="*/ 1095637 h 2125662"/>
                <a:gd name="T8" fmla="*/ 645913 w 1679575"/>
                <a:gd name="T9" fmla="*/ 1148533 h 2125662"/>
                <a:gd name="T10" fmla="*/ 923628 w 1679575"/>
                <a:gd name="T11" fmla="*/ 1679766 h 2125662"/>
                <a:gd name="T12" fmla="*/ 886068 w 1679575"/>
                <a:gd name="T13" fmla="*/ 1137442 h 2125662"/>
                <a:gd name="T14" fmla="*/ 896597 w 1679575"/>
                <a:gd name="T15" fmla="*/ 1083408 h 2125662"/>
                <a:gd name="T16" fmla="*/ 885214 w 1679575"/>
                <a:gd name="T17" fmla="*/ 1039044 h 2125662"/>
                <a:gd name="T18" fmla="*/ 917083 w 1679575"/>
                <a:gd name="T19" fmla="*/ 999799 h 2125662"/>
                <a:gd name="T20" fmla="*/ 1048543 w 1679575"/>
                <a:gd name="T21" fmla="*/ 927280 h 2125662"/>
                <a:gd name="T22" fmla="*/ 1168905 w 1679575"/>
                <a:gd name="T23" fmla="*/ 933822 h 2125662"/>
                <a:gd name="T24" fmla="*/ 1257397 w 1679575"/>
                <a:gd name="T25" fmla="*/ 1021128 h 2125662"/>
                <a:gd name="T26" fmla="*/ 1333655 w 1679575"/>
                <a:gd name="T27" fmla="*/ 1118957 h 2125662"/>
                <a:gd name="T28" fmla="*/ 1397392 w 1679575"/>
                <a:gd name="T29" fmla="*/ 1227592 h 2125662"/>
                <a:gd name="T30" fmla="*/ 1446903 w 1679575"/>
                <a:gd name="T31" fmla="*/ 1349025 h 2125662"/>
                <a:gd name="T32" fmla="*/ 1482186 w 1679575"/>
                <a:gd name="T33" fmla="*/ 1483540 h 2125662"/>
                <a:gd name="T34" fmla="*/ 1501820 w 1679575"/>
                <a:gd name="T35" fmla="*/ 1632274 h 2125662"/>
                <a:gd name="T36" fmla="*/ 1439790 w 1679575"/>
                <a:gd name="T37" fmla="*/ 1742331 h 2125662"/>
                <a:gd name="T38" fmla="*/ 1242601 w 1679575"/>
                <a:gd name="T39" fmla="*/ 1826794 h 2125662"/>
                <a:gd name="T40" fmla="*/ 1035738 w 1679575"/>
                <a:gd name="T41" fmla="*/ 1881112 h 2125662"/>
                <a:gd name="T42" fmla="*/ 822331 w 1679575"/>
                <a:gd name="T43" fmla="*/ 1904432 h 2125662"/>
                <a:gd name="T44" fmla="*/ 596403 w 1679575"/>
                <a:gd name="T45" fmla="*/ 1894194 h 2125662"/>
                <a:gd name="T46" fmla="*/ 373036 w 1679575"/>
                <a:gd name="T47" fmla="*/ 1847838 h 2125662"/>
                <a:gd name="T48" fmla="*/ 159344 w 1679575"/>
                <a:gd name="T49" fmla="*/ 1766788 h 2125662"/>
                <a:gd name="T50" fmla="*/ 0 w 1679575"/>
                <a:gd name="T51" fmla="*/ 1676354 h 2125662"/>
                <a:gd name="T52" fmla="*/ 15365 w 1679575"/>
                <a:gd name="T53" fmla="*/ 1518519 h 2125662"/>
                <a:gd name="T54" fmla="*/ 47234 w 1679575"/>
                <a:gd name="T55" fmla="*/ 1376611 h 2125662"/>
                <a:gd name="T56" fmla="*/ 94468 w 1679575"/>
                <a:gd name="T57" fmla="*/ 1249206 h 2125662"/>
                <a:gd name="T58" fmla="*/ 155930 w 1679575"/>
                <a:gd name="T59" fmla="*/ 1135735 h 2125662"/>
                <a:gd name="T60" fmla="*/ 230765 w 1679575"/>
                <a:gd name="T61" fmla="*/ 1035348 h 2125662"/>
                <a:gd name="T62" fmla="*/ 317835 w 1679575"/>
                <a:gd name="T63" fmla="*/ 946334 h 2125662"/>
                <a:gd name="T64" fmla="*/ 427669 w 1679575"/>
                <a:gd name="T65" fmla="*/ 860449 h 2125662"/>
                <a:gd name="T66" fmla="*/ 831848 w 1679575"/>
                <a:gd name="T67" fmla="*/ 5125 h 2125662"/>
                <a:gd name="T68" fmla="*/ 927152 w 1679575"/>
                <a:gd name="T69" fmla="*/ 31035 h 2125662"/>
                <a:gd name="T70" fmla="*/ 1013353 w 1679575"/>
                <a:gd name="T71" fmla="*/ 76590 h 2125662"/>
                <a:gd name="T72" fmla="*/ 1087035 w 1679575"/>
                <a:gd name="T73" fmla="*/ 138945 h 2125662"/>
                <a:gd name="T74" fmla="*/ 1145356 w 1679575"/>
                <a:gd name="T75" fmla="*/ 215250 h 2125662"/>
                <a:gd name="T76" fmla="*/ 1186607 w 1679575"/>
                <a:gd name="T77" fmla="*/ 303514 h 2125662"/>
                <a:gd name="T78" fmla="*/ 1207944 w 1679575"/>
                <a:gd name="T79" fmla="*/ 401174 h 2125662"/>
                <a:gd name="T80" fmla="*/ 1205383 w 1679575"/>
                <a:gd name="T81" fmla="*/ 513924 h 2125662"/>
                <a:gd name="T82" fmla="*/ 1172382 w 1679575"/>
                <a:gd name="T83" fmla="*/ 626673 h 2125662"/>
                <a:gd name="T84" fmla="*/ 1112924 w 1679575"/>
                <a:gd name="T85" fmla="*/ 725187 h 2125662"/>
                <a:gd name="T86" fmla="*/ 1030706 w 1679575"/>
                <a:gd name="T87" fmla="*/ 804625 h 2125662"/>
                <a:gd name="T88" fmla="*/ 915204 w 1679575"/>
                <a:gd name="T89" fmla="*/ 867264 h 2125662"/>
                <a:gd name="T90" fmla="*/ 837253 w 1679575"/>
                <a:gd name="T91" fmla="*/ 887764 h 2125662"/>
                <a:gd name="T92" fmla="*/ 753044 w 1679575"/>
                <a:gd name="T93" fmla="*/ 893458 h 2125662"/>
                <a:gd name="T94" fmla="*/ 658879 w 1679575"/>
                <a:gd name="T95" fmla="*/ 881215 h 2125662"/>
                <a:gd name="T96" fmla="*/ 572394 w 1679575"/>
                <a:gd name="T97" fmla="*/ 850180 h 2125662"/>
                <a:gd name="T98" fmla="*/ 494728 w 1679575"/>
                <a:gd name="T99" fmla="*/ 802917 h 2125662"/>
                <a:gd name="T100" fmla="*/ 424459 w 1679575"/>
                <a:gd name="T101" fmla="*/ 736576 h 2125662"/>
                <a:gd name="T102" fmla="*/ 366992 w 1679575"/>
                <a:gd name="T103" fmla="*/ 651159 h 2125662"/>
                <a:gd name="T104" fmla="*/ 330578 w 1679575"/>
                <a:gd name="T105" fmla="*/ 553500 h 2125662"/>
                <a:gd name="T106" fmla="*/ 317206 w 1679575"/>
                <a:gd name="T107" fmla="*/ 446729 h 2125662"/>
                <a:gd name="T108" fmla="*/ 328586 w 1679575"/>
                <a:gd name="T109" fmla="*/ 345653 h 2125662"/>
                <a:gd name="T110" fmla="*/ 361587 w 1679575"/>
                <a:gd name="T111" fmla="*/ 253403 h 2125662"/>
                <a:gd name="T112" fmla="*/ 412795 w 1679575"/>
                <a:gd name="T113" fmla="*/ 171118 h 2125662"/>
                <a:gd name="T114" fmla="*/ 479934 w 1679575"/>
                <a:gd name="T115" fmla="*/ 101931 h 2125662"/>
                <a:gd name="T116" fmla="*/ 560729 w 1679575"/>
                <a:gd name="T117" fmla="*/ 48972 h 2125662"/>
                <a:gd name="T118" fmla="*/ 652620 w 1679575"/>
                <a:gd name="T119" fmla="*/ 13952 h 2125662"/>
                <a:gd name="T120" fmla="*/ 752191 w 1679575"/>
                <a:gd name="T121" fmla="*/ 0 h 212566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679575" h="2125662">
                  <a:moveTo>
                    <a:pt x="481421" y="957262"/>
                  </a:moveTo>
                  <a:lnTo>
                    <a:pt x="484914" y="961070"/>
                  </a:lnTo>
                  <a:lnTo>
                    <a:pt x="490948" y="968686"/>
                  </a:lnTo>
                  <a:lnTo>
                    <a:pt x="497299" y="975667"/>
                  </a:lnTo>
                  <a:lnTo>
                    <a:pt x="510319" y="990264"/>
                  </a:lnTo>
                  <a:lnTo>
                    <a:pt x="523657" y="1003909"/>
                  </a:lnTo>
                  <a:lnTo>
                    <a:pt x="537947" y="1017237"/>
                  </a:lnTo>
                  <a:lnTo>
                    <a:pt x="552237" y="1029613"/>
                  </a:lnTo>
                  <a:lnTo>
                    <a:pt x="567480" y="1041671"/>
                  </a:lnTo>
                  <a:lnTo>
                    <a:pt x="583040" y="1053095"/>
                  </a:lnTo>
                  <a:lnTo>
                    <a:pt x="598601" y="1063884"/>
                  </a:lnTo>
                  <a:lnTo>
                    <a:pt x="615114" y="1074039"/>
                  </a:lnTo>
                  <a:lnTo>
                    <a:pt x="631627" y="1083558"/>
                  </a:lnTo>
                  <a:lnTo>
                    <a:pt x="649093" y="1092126"/>
                  </a:lnTo>
                  <a:lnTo>
                    <a:pt x="666241" y="1100377"/>
                  </a:lnTo>
                  <a:lnTo>
                    <a:pt x="684025" y="1107993"/>
                  </a:lnTo>
                  <a:lnTo>
                    <a:pt x="701808" y="1114657"/>
                  </a:lnTo>
                  <a:lnTo>
                    <a:pt x="720226" y="1120686"/>
                  </a:lnTo>
                  <a:lnTo>
                    <a:pt x="738645" y="1125763"/>
                  </a:lnTo>
                  <a:lnTo>
                    <a:pt x="734517" y="1130840"/>
                  </a:lnTo>
                  <a:lnTo>
                    <a:pt x="730706" y="1135283"/>
                  </a:lnTo>
                  <a:lnTo>
                    <a:pt x="727213" y="1140043"/>
                  </a:lnTo>
                  <a:lnTo>
                    <a:pt x="723402" y="1145437"/>
                  </a:lnTo>
                  <a:lnTo>
                    <a:pt x="720544" y="1150515"/>
                  </a:lnTo>
                  <a:lnTo>
                    <a:pt x="717368" y="1155909"/>
                  </a:lnTo>
                  <a:lnTo>
                    <a:pt x="714510" y="1161304"/>
                  </a:lnTo>
                  <a:lnTo>
                    <a:pt x="711970" y="1167016"/>
                  </a:lnTo>
                  <a:lnTo>
                    <a:pt x="710064" y="1172410"/>
                  </a:lnTo>
                  <a:lnTo>
                    <a:pt x="708159" y="1178439"/>
                  </a:lnTo>
                  <a:lnTo>
                    <a:pt x="706254" y="1184151"/>
                  </a:lnTo>
                  <a:lnTo>
                    <a:pt x="704983" y="1190498"/>
                  </a:lnTo>
                  <a:lnTo>
                    <a:pt x="704031" y="1196210"/>
                  </a:lnTo>
                  <a:lnTo>
                    <a:pt x="702761" y="1202556"/>
                  </a:lnTo>
                  <a:lnTo>
                    <a:pt x="702443" y="1208903"/>
                  </a:lnTo>
                  <a:lnTo>
                    <a:pt x="702125" y="1215249"/>
                  </a:lnTo>
                  <a:lnTo>
                    <a:pt x="702443" y="1222548"/>
                  </a:lnTo>
                  <a:lnTo>
                    <a:pt x="703078" y="1229529"/>
                  </a:lnTo>
                  <a:lnTo>
                    <a:pt x="704348" y="1236510"/>
                  </a:lnTo>
                  <a:lnTo>
                    <a:pt x="705619" y="1243174"/>
                  </a:lnTo>
                  <a:lnTo>
                    <a:pt x="707206" y="1249838"/>
                  </a:lnTo>
                  <a:lnTo>
                    <a:pt x="709112" y="1256819"/>
                  </a:lnTo>
                  <a:lnTo>
                    <a:pt x="711652" y="1263166"/>
                  </a:lnTo>
                  <a:lnTo>
                    <a:pt x="714193" y="1269512"/>
                  </a:lnTo>
                  <a:lnTo>
                    <a:pt x="717686" y="1275542"/>
                  </a:lnTo>
                  <a:lnTo>
                    <a:pt x="720861" y="1281571"/>
                  </a:lnTo>
                  <a:lnTo>
                    <a:pt x="724355" y="1287283"/>
                  </a:lnTo>
                  <a:lnTo>
                    <a:pt x="728483" y="1292995"/>
                  </a:lnTo>
                  <a:lnTo>
                    <a:pt x="732611" y="1298389"/>
                  </a:lnTo>
                  <a:lnTo>
                    <a:pt x="737057" y="1303784"/>
                  </a:lnTo>
                  <a:lnTo>
                    <a:pt x="742138" y="1308861"/>
                  </a:lnTo>
                  <a:lnTo>
                    <a:pt x="746901" y="1313304"/>
                  </a:lnTo>
                  <a:lnTo>
                    <a:pt x="672275" y="1874339"/>
                  </a:lnTo>
                  <a:lnTo>
                    <a:pt x="854237" y="2050773"/>
                  </a:lnTo>
                  <a:lnTo>
                    <a:pt x="1030800" y="1874339"/>
                  </a:lnTo>
                  <a:lnTo>
                    <a:pt x="956173" y="1313304"/>
                  </a:lnTo>
                  <a:lnTo>
                    <a:pt x="961572" y="1308544"/>
                  </a:lnTo>
                  <a:lnTo>
                    <a:pt x="966018" y="1303466"/>
                  </a:lnTo>
                  <a:lnTo>
                    <a:pt x="970781" y="1298072"/>
                  </a:lnTo>
                  <a:lnTo>
                    <a:pt x="974910" y="1292995"/>
                  </a:lnTo>
                  <a:lnTo>
                    <a:pt x="978720" y="1286965"/>
                  </a:lnTo>
                  <a:lnTo>
                    <a:pt x="982531" y="1281571"/>
                  </a:lnTo>
                  <a:lnTo>
                    <a:pt x="986024" y="1275224"/>
                  </a:lnTo>
                  <a:lnTo>
                    <a:pt x="988882" y="1269195"/>
                  </a:lnTo>
                  <a:lnTo>
                    <a:pt x="991423" y="1262849"/>
                  </a:lnTo>
                  <a:lnTo>
                    <a:pt x="994281" y="1256502"/>
                  </a:lnTo>
                  <a:lnTo>
                    <a:pt x="996186" y="1249838"/>
                  </a:lnTo>
                  <a:lnTo>
                    <a:pt x="997774" y="1243174"/>
                  </a:lnTo>
                  <a:lnTo>
                    <a:pt x="999044" y="1236510"/>
                  </a:lnTo>
                  <a:lnTo>
                    <a:pt x="999997" y="1229212"/>
                  </a:lnTo>
                  <a:lnTo>
                    <a:pt x="1000632" y="1222548"/>
                  </a:lnTo>
                  <a:lnTo>
                    <a:pt x="1000632" y="1215249"/>
                  </a:lnTo>
                  <a:lnTo>
                    <a:pt x="1000632" y="1208903"/>
                  </a:lnTo>
                  <a:lnTo>
                    <a:pt x="1000314" y="1203191"/>
                  </a:lnTo>
                  <a:lnTo>
                    <a:pt x="999679" y="1197479"/>
                  </a:lnTo>
                  <a:lnTo>
                    <a:pt x="998727" y="1191767"/>
                  </a:lnTo>
                  <a:lnTo>
                    <a:pt x="997456" y="1186055"/>
                  </a:lnTo>
                  <a:lnTo>
                    <a:pt x="996186" y="1180661"/>
                  </a:lnTo>
                  <a:lnTo>
                    <a:pt x="994598" y="1175266"/>
                  </a:lnTo>
                  <a:lnTo>
                    <a:pt x="992375" y="1169872"/>
                  </a:lnTo>
                  <a:lnTo>
                    <a:pt x="990152" y="1164794"/>
                  </a:lnTo>
                  <a:lnTo>
                    <a:pt x="987929" y="1159400"/>
                  </a:lnTo>
                  <a:lnTo>
                    <a:pt x="985389" y="1154640"/>
                  </a:lnTo>
                  <a:lnTo>
                    <a:pt x="982849" y="1149563"/>
                  </a:lnTo>
                  <a:lnTo>
                    <a:pt x="979355" y="1144803"/>
                  </a:lnTo>
                  <a:lnTo>
                    <a:pt x="976497" y="1139725"/>
                  </a:lnTo>
                  <a:lnTo>
                    <a:pt x="973004" y="1135283"/>
                  </a:lnTo>
                  <a:lnTo>
                    <a:pt x="969829" y="1130840"/>
                  </a:lnTo>
                  <a:lnTo>
                    <a:pt x="987612" y="1126398"/>
                  </a:lnTo>
                  <a:lnTo>
                    <a:pt x="1005713" y="1121320"/>
                  </a:lnTo>
                  <a:lnTo>
                    <a:pt x="1023496" y="1115609"/>
                  </a:lnTo>
                  <a:lnTo>
                    <a:pt x="1041280" y="1109262"/>
                  </a:lnTo>
                  <a:lnTo>
                    <a:pt x="1058428" y="1101963"/>
                  </a:lnTo>
                  <a:lnTo>
                    <a:pt x="1075576" y="1094665"/>
                  </a:lnTo>
                  <a:lnTo>
                    <a:pt x="1092089" y="1086097"/>
                  </a:lnTo>
                  <a:lnTo>
                    <a:pt x="1108602" y="1076895"/>
                  </a:lnTo>
                  <a:lnTo>
                    <a:pt x="1124480" y="1067375"/>
                  </a:lnTo>
                  <a:lnTo>
                    <a:pt x="1140041" y="1056903"/>
                  </a:lnTo>
                  <a:lnTo>
                    <a:pt x="1155601" y="1046114"/>
                  </a:lnTo>
                  <a:lnTo>
                    <a:pt x="1170209" y="1034690"/>
                  </a:lnTo>
                  <a:lnTo>
                    <a:pt x="1184817" y="1022632"/>
                  </a:lnTo>
                  <a:lnTo>
                    <a:pt x="1198472" y="1009938"/>
                  </a:lnTo>
                  <a:lnTo>
                    <a:pt x="1211809" y="996928"/>
                  </a:lnTo>
                  <a:lnTo>
                    <a:pt x="1225147" y="983283"/>
                  </a:lnTo>
                  <a:lnTo>
                    <a:pt x="1228640" y="979792"/>
                  </a:lnTo>
                  <a:lnTo>
                    <a:pt x="1232451" y="982966"/>
                  </a:lnTo>
                  <a:lnTo>
                    <a:pt x="1257220" y="1002005"/>
                  </a:lnTo>
                  <a:lnTo>
                    <a:pt x="1281037" y="1021680"/>
                  </a:lnTo>
                  <a:lnTo>
                    <a:pt x="1304537" y="1041989"/>
                  </a:lnTo>
                  <a:lnTo>
                    <a:pt x="1316604" y="1052143"/>
                  </a:lnTo>
                  <a:lnTo>
                    <a:pt x="1327719" y="1062615"/>
                  </a:lnTo>
                  <a:lnTo>
                    <a:pt x="1338833" y="1073404"/>
                  </a:lnTo>
                  <a:lnTo>
                    <a:pt x="1349948" y="1084193"/>
                  </a:lnTo>
                  <a:lnTo>
                    <a:pt x="1361062" y="1094982"/>
                  </a:lnTo>
                  <a:lnTo>
                    <a:pt x="1371860" y="1105771"/>
                  </a:lnTo>
                  <a:lnTo>
                    <a:pt x="1382339" y="1116561"/>
                  </a:lnTo>
                  <a:lnTo>
                    <a:pt x="1392818" y="1127984"/>
                  </a:lnTo>
                  <a:lnTo>
                    <a:pt x="1403298" y="1139408"/>
                  </a:lnTo>
                  <a:lnTo>
                    <a:pt x="1413460" y="1150832"/>
                  </a:lnTo>
                  <a:lnTo>
                    <a:pt x="1423304" y="1162573"/>
                  </a:lnTo>
                  <a:lnTo>
                    <a:pt x="1433149" y="1174314"/>
                  </a:lnTo>
                  <a:lnTo>
                    <a:pt x="1442675" y="1186373"/>
                  </a:lnTo>
                  <a:lnTo>
                    <a:pt x="1452202" y="1198748"/>
                  </a:lnTo>
                  <a:lnTo>
                    <a:pt x="1461411" y="1210807"/>
                  </a:lnTo>
                  <a:lnTo>
                    <a:pt x="1470621" y="1223183"/>
                  </a:lnTo>
                  <a:lnTo>
                    <a:pt x="1479830" y="1235876"/>
                  </a:lnTo>
                  <a:lnTo>
                    <a:pt x="1488404" y="1248569"/>
                  </a:lnTo>
                  <a:lnTo>
                    <a:pt x="1496978" y="1261262"/>
                  </a:lnTo>
                  <a:lnTo>
                    <a:pt x="1505552" y="1274272"/>
                  </a:lnTo>
                  <a:lnTo>
                    <a:pt x="1513809" y="1287600"/>
                  </a:lnTo>
                  <a:lnTo>
                    <a:pt x="1521748" y="1300611"/>
                  </a:lnTo>
                  <a:lnTo>
                    <a:pt x="1529687" y="1314573"/>
                  </a:lnTo>
                  <a:lnTo>
                    <a:pt x="1537308" y="1328218"/>
                  </a:lnTo>
                  <a:lnTo>
                    <a:pt x="1544930" y="1341863"/>
                  </a:lnTo>
                  <a:lnTo>
                    <a:pt x="1552234" y="1355826"/>
                  </a:lnTo>
                  <a:lnTo>
                    <a:pt x="1559537" y="1369788"/>
                  </a:lnTo>
                  <a:lnTo>
                    <a:pt x="1566206" y="1384385"/>
                  </a:lnTo>
                  <a:lnTo>
                    <a:pt x="1573193" y="1398982"/>
                  </a:lnTo>
                  <a:lnTo>
                    <a:pt x="1579544" y="1413579"/>
                  </a:lnTo>
                  <a:lnTo>
                    <a:pt x="1586213" y="1428176"/>
                  </a:lnTo>
                  <a:lnTo>
                    <a:pt x="1592246" y="1443725"/>
                  </a:lnTo>
                  <a:lnTo>
                    <a:pt x="1598280" y="1458640"/>
                  </a:lnTo>
                  <a:lnTo>
                    <a:pt x="1603996" y="1473871"/>
                  </a:lnTo>
                  <a:lnTo>
                    <a:pt x="1609712" y="1489738"/>
                  </a:lnTo>
                  <a:lnTo>
                    <a:pt x="1614793" y="1505287"/>
                  </a:lnTo>
                  <a:lnTo>
                    <a:pt x="1620191" y="1521153"/>
                  </a:lnTo>
                  <a:lnTo>
                    <a:pt x="1624955" y="1537337"/>
                  </a:lnTo>
                  <a:lnTo>
                    <a:pt x="1630036" y="1553521"/>
                  </a:lnTo>
                  <a:lnTo>
                    <a:pt x="1634482" y="1570339"/>
                  </a:lnTo>
                  <a:lnTo>
                    <a:pt x="1638610" y="1586840"/>
                  </a:lnTo>
                  <a:lnTo>
                    <a:pt x="1643056" y="1603976"/>
                  </a:lnTo>
                  <a:lnTo>
                    <a:pt x="1646867" y="1620794"/>
                  </a:lnTo>
                  <a:lnTo>
                    <a:pt x="1650677" y="1637930"/>
                  </a:lnTo>
                  <a:lnTo>
                    <a:pt x="1654170" y="1655383"/>
                  </a:lnTo>
                  <a:lnTo>
                    <a:pt x="1657664" y="1673153"/>
                  </a:lnTo>
                  <a:lnTo>
                    <a:pt x="1660522" y="1690923"/>
                  </a:lnTo>
                  <a:lnTo>
                    <a:pt x="1663697" y="1709011"/>
                  </a:lnTo>
                  <a:lnTo>
                    <a:pt x="1666238" y="1727099"/>
                  </a:lnTo>
                  <a:lnTo>
                    <a:pt x="1668461" y="1745821"/>
                  </a:lnTo>
                  <a:lnTo>
                    <a:pt x="1670684" y="1764226"/>
                  </a:lnTo>
                  <a:lnTo>
                    <a:pt x="1672589" y="1783266"/>
                  </a:lnTo>
                  <a:lnTo>
                    <a:pt x="1674177" y="1802305"/>
                  </a:lnTo>
                  <a:lnTo>
                    <a:pt x="1676082" y="1821345"/>
                  </a:lnTo>
                  <a:lnTo>
                    <a:pt x="1677352" y="1841019"/>
                  </a:lnTo>
                  <a:lnTo>
                    <a:pt x="1678305" y="1860694"/>
                  </a:lnTo>
                  <a:lnTo>
                    <a:pt x="1679258" y="1880368"/>
                  </a:lnTo>
                  <a:lnTo>
                    <a:pt x="1679575" y="1900677"/>
                  </a:lnTo>
                  <a:lnTo>
                    <a:pt x="1679575" y="1903850"/>
                  </a:lnTo>
                  <a:lnTo>
                    <a:pt x="1677035" y="1905437"/>
                  </a:lnTo>
                  <a:lnTo>
                    <a:pt x="1653853" y="1918765"/>
                  </a:lnTo>
                  <a:lnTo>
                    <a:pt x="1630353" y="1931775"/>
                  </a:lnTo>
                  <a:lnTo>
                    <a:pt x="1606854" y="1944151"/>
                  </a:lnTo>
                  <a:lnTo>
                    <a:pt x="1583037" y="1956209"/>
                  </a:lnTo>
                  <a:lnTo>
                    <a:pt x="1558902" y="1967950"/>
                  </a:lnTo>
                  <a:lnTo>
                    <a:pt x="1534768" y="1979374"/>
                  </a:lnTo>
                  <a:lnTo>
                    <a:pt x="1510316" y="1990163"/>
                  </a:lnTo>
                  <a:lnTo>
                    <a:pt x="1485864" y="2000635"/>
                  </a:lnTo>
                  <a:lnTo>
                    <a:pt x="1461411" y="2010790"/>
                  </a:lnTo>
                  <a:lnTo>
                    <a:pt x="1436642" y="2020627"/>
                  </a:lnTo>
                  <a:lnTo>
                    <a:pt x="1411872" y="2029512"/>
                  </a:lnTo>
                  <a:lnTo>
                    <a:pt x="1386785" y="2038397"/>
                  </a:lnTo>
                  <a:lnTo>
                    <a:pt x="1361380" y="2046965"/>
                  </a:lnTo>
                  <a:lnTo>
                    <a:pt x="1335975" y="2054581"/>
                  </a:lnTo>
                  <a:lnTo>
                    <a:pt x="1310570" y="2062514"/>
                  </a:lnTo>
                  <a:lnTo>
                    <a:pt x="1285166" y="2069495"/>
                  </a:lnTo>
                  <a:lnTo>
                    <a:pt x="1259443" y="2076159"/>
                  </a:lnTo>
                  <a:lnTo>
                    <a:pt x="1233403" y="2082506"/>
                  </a:lnTo>
                  <a:lnTo>
                    <a:pt x="1207681" y="2088535"/>
                  </a:lnTo>
                  <a:lnTo>
                    <a:pt x="1181959" y="2093929"/>
                  </a:lnTo>
                  <a:lnTo>
                    <a:pt x="1155919" y="2099007"/>
                  </a:lnTo>
                  <a:lnTo>
                    <a:pt x="1129561" y="2103767"/>
                  </a:lnTo>
                  <a:lnTo>
                    <a:pt x="1103204" y="2107892"/>
                  </a:lnTo>
                  <a:lnTo>
                    <a:pt x="1077164" y="2111382"/>
                  </a:lnTo>
                  <a:lnTo>
                    <a:pt x="1050806" y="2114873"/>
                  </a:lnTo>
                  <a:lnTo>
                    <a:pt x="1024131" y="2117729"/>
                  </a:lnTo>
                  <a:lnTo>
                    <a:pt x="997774" y="2119950"/>
                  </a:lnTo>
                  <a:lnTo>
                    <a:pt x="971099" y="2121854"/>
                  </a:lnTo>
                  <a:lnTo>
                    <a:pt x="944424" y="2123441"/>
                  </a:lnTo>
                  <a:lnTo>
                    <a:pt x="917749" y="2125028"/>
                  </a:lnTo>
                  <a:lnTo>
                    <a:pt x="891074" y="2125662"/>
                  </a:lnTo>
                  <a:lnTo>
                    <a:pt x="864399" y="2125662"/>
                  </a:lnTo>
                  <a:lnTo>
                    <a:pt x="835818" y="2125662"/>
                  </a:lnTo>
                  <a:lnTo>
                    <a:pt x="807238" y="2124710"/>
                  </a:lnTo>
                  <a:lnTo>
                    <a:pt x="778657" y="2123124"/>
                  </a:lnTo>
                  <a:lnTo>
                    <a:pt x="750395" y="2121537"/>
                  </a:lnTo>
                  <a:lnTo>
                    <a:pt x="722132" y="2119316"/>
                  </a:lnTo>
                  <a:lnTo>
                    <a:pt x="693869" y="2116777"/>
                  </a:lnTo>
                  <a:lnTo>
                    <a:pt x="665606" y="2113604"/>
                  </a:lnTo>
                  <a:lnTo>
                    <a:pt x="637661" y="2109478"/>
                  </a:lnTo>
                  <a:lnTo>
                    <a:pt x="609398" y="2105353"/>
                  </a:lnTo>
                  <a:lnTo>
                    <a:pt x="581453" y="2100593"/>
                  </a:lnTo>
                  <a:lnTo>
                    <a:pt x="553825" y="2095199"/>
                  </a:lnTo>
                  <a:lnTo>
                    <a:pt x="525880" y="2089487"/>
                  </a:lnTo>
                  <a:lnTo>
                    <a:pt x="498252" y="2083458"/>
                  </a:lnTo>
                  <a:lnTo>
                    <a:pt x="470624" y="2076476"/>
                  </a:lnTo>
                  <a:lnTo>
                    <a:pt x="443314" y="2069495"/>
                  </a:lnTo>
                  <a:lnTo>
                    <a:pt x="416321" y="2061879"/>
                  </a:lnTo>
                  <a:lnTo>
                    <a:pt x="389011" y="2053629"/>
                  </a:lnTo>
                  <a:lnTo>
                    <a:pt x="362019" y="2045378"/>
                  </a:lnTo>
                  <a:lnTo>
                    <a:pt x="335343" y="2036176"/>
                  </a:lnTo>
                  <a:lnTo>
                    <a:pt x="308668" y="2026656"/>
                  </a:lnTo>
                  <a:lnTo>
                    <a:pt x="282311" y="2016502"/>
                  </a:lnTo>
                  <a:lnTo>
                    <a:pt x="255953" y="2006030"/>
                  </a:lnTo>
                  <a:lnTo>
                    <a:pt x="229913" y="1994923"/>
                  </a:lnTo>
                  <a:lnTo>
                    <a:pt x="203556" y="1983499"/>
                  </a:lnTo>
                  <a:lnTo>
                    <a:pt x="177833" y="1971441"/>
                  </a:lnTo>
                  <a:lnTo>
                    <a:pt x="152429" y="1959065"/>
                  </a:lnTo>
                  <a:lnTo>
                    <a:pt x="127024" y="1946372"/>
                  </a:lnTo>
                  <a:lnTo>
                    <a:pt x="101619" y="1933044"/>
                  </a:lnTo>
                  <a:lnTo>
                    <a:pt x="76532" y="1919399"/>
                  </a:lnTo>
                  <a:lnTo>
                    <a:pt x="51762" y="1905437"/>
                  </a:lnTo>
                  <a:lnTo>
                    <a:pt x="27310" y="1890523"/>
                  </a:lnTo>
                  <a:lnTo>
                    <a:pt x="2858" y="1875291"/>
                  </a:lnTo>
                  <a:lnTo>
                    <a:pt x="0" y="1888301"/>
                  </a:lnTo>
                  <a:lnTo>
                    <a:pt x="0" y="1870531"/>
                  </a:lnTo>
                  <a:lnTo>
                    <a:pt x="952" y="1850222"/>
                  </a:lnTo>
                  <a:lnTo>
                    <a:pt x="2223" y="1829913"/>
                  </a:lnTo>
                  <a:lnTo>
                    <a:pt x="3493" y="1809604"/>
                  </a:lnTo>
                  <a:lnTo>
                    <a:pt x="5398" y="1790247"/>
                  </a:lnTo>
                  <a:lnTo>
                    <a:pt x="6986" y="1770573"/>
                  </a:lnTo>
                  <a:lnTo>
                    <a:pt x="9209" y="1750898"/>
                  </a:lnTo>
                  <a:lnTo>
                    <a:pt x="11749" y="1732176"/>
                  </a:lnTo>
                  <a:lnTo>
                    <a:pt x="14290" y="1713136"/>
                  </a:lnTo>
                  <a:lnTo>
                    <a:pt x="17148" y="1694414"/>
                  </a:lnTo>
                  <a:lnTo>
                    <a:pt x="20006" y="1676009"/>
                  </a:lnTo>
                  <a:lnTo>
                    <a:pt x="23499" y="1657604"/>
                  </a:lnTo>
                  <a:lnTo>
                    <a:pt x="26992" y="1639834"/>
                  </a:lnTo>
                  <a:lnTo>
                    <a:pt x="30486" y="1621746"/>
                  </a:lnTo>
                  <a:lnTo>
                    <a:pt x="34931" y="1604293"/>
                  </a:lnTo>
                  <a:lnTo>
                    <a:pt x="38742" y="1586840"/>
                  </a:lnTo>
                  <a:lnTo>
                    <a:pt x="43188" y="1569704"/>
                  </a:lnTo>
                  <a:lnTo>
                    <a:pt x="47951" y="1552569"/>
                  </a:lnTo>
                  <a:lnTo>
                    <a:pt x="52715" y="1536068"/>
                  </a:lnTo>
                  <a:lnTo>
                    <a:pt x="57796" y="1519249"/>
                  </a:lnTo>
                  <a:lnTo>
                    <a:pt x="62877" y="1503066"/>
                  </a:lnTo>
                  <a:lnTo>
                    <a:pt x="68593" y="1486564"/>
                  </a:lnTo>
                  <a:lnTo>
                    <a:pt x="73991" y="1470698"/>
                  </a:lnTo>
                  <a:lnTo>
                    <a:pt x="80025" y="1455149"/>
                  </a:lnTo>
                  <a:lnTo>
                    <a:pt x="86059" y="1439283"/>
                  </a:lnTo>
                  <a:lnTo>
                    <a:pt x="92410" y="1424051"/>
                  </a:lnTo>
                  <a:lnTo>
                    <a:pt x="98761" y="1409137"/>
                  </a:lnTo>
                  <a:lnTo>
                    <a:pt x="105430" y="1393905"/>
                  </a:lnTo>
                  <a:lnTo>
                    <a:pt x="112098" y="1378990"/>
                  </a:lnTo>
                  <a:lnTo>
                    <a:pt x="119402" y="1364393"/>
                  </a:lnTo>
                  <a:lnTo>
                    <a:pt x="126706" y="1350114"/>
                  </a:lnTo>
                  <a:lnTo>
                    <a:pt x="134010" y="1335834"/>
                  </a:lnTo>
                  <a:lnTo>
                    <a:pt x="141632" y="1321871"/>
                  </a:lnTo>
                  <a:lnTo>
                    <a:pt x="149571" y="1307909"/>
                  </a:lnTo>
                  <a:lnTo>
                    <a:pt x="157510" y="1294264"/>
                  </a:lnTo>
                  <a:lnTo>
                    <a:pt x="165766" y="1280936"/>
                  </a:lnTo>
                  <a:lnTo>
                    <a:pt x="174023" y="1267291"/>
                  </a:lnTo>
                  <a:lnTo>
                    <a:pt x="182597" y="1253963"/>
                  </a:lnTo>
                  <a:lnTo>
                    <a:pt x="191171" y="1241270"/>
                  </a:lnTo>
                  <a:lnTo>
                    <a:pt x="200380" y="1228260"/>
                  </a:lnTo>
                  <a:lnTo>
                    <a:pt x="209589" y="1215884"/>
                  </a:lnTo>
                  <a:lnTo>
                    <a:pt x="218799" y="1203191"/>
                  </a:lnTo>
                  <a:lnTo>
                    <a:pt x="228008" y="1191133"/>
                  </a:lnTo>
                  <a:lnTo>
                    <a:pt x="237852" y="1178757"/>
                  </a:lnTo>
                  <a:lnTo>
                    <a:pt x="247697" y="1167016"/>
                  </a:lnTo>
                  <a:lnTo>
                    <a:pt x="257541" y="1155275"/>
                  </a:lnTo>
                  <a:lnTo>
                    <a:pt x="267703" y="1143533"/>
                  </a:lnTo>
                  <a:lnTo>
                    <a:pt x="278182" y="1132110"/>
                  </a:lnTo>
                  <a:lnTo>
                    <a:pt x="288662" y="1120686"/>
                  </a:lnTo>
                  <a:lnTo>
                    <a:pt x="298824" y="1109579"/>
                  </a:lnTo>
                  <a:lnTo>
                    <a:pt x="309938" y="1098473"/>
                  </a:lnTo>
                  <a:lnTo>
                    <a:pt x="320735" y="1087684"/>
                  </a:lnTo>
                  <a:lnTo>
                    <a:pt x="331850" y="1076895"/>
                  </a:lnTo>
                  <a:lnTo>
                    <a:pt x="343282" y="1066423"/>
                  </a:lnTo>
                  <a:lnTo>
                    <a:pt x="354715" y="1055951"/>
                  </a:lnTo>
                  <a:lnTo>
                    <a:pt x="366147" y="1045797"/>
                  </a:lnTo>
                  <a:lnTo>
                    <a:pt x="377897" y="1035642"/>
                  </a:lnTo>
                  <a:lnTo>
                    <a:pt x="389964" y="1025805"/>
                  </a:lnTo>
                  <a:lnTo>
                    <a:pt x="401714" y="1015968"/>
                  </a:lnTo>
                  <a:lnTo>
                    <a:pt x="414099" y="1006448"/>
                  </a:lnTo>
                  <a:lnTo>
                    <a:pt x="426801" y="996928"/>
                  </a:lnTo>
                  <a:lnTo>
                    <a:pt x="439186" y="987408"/>
                  </a:lnTo>
                  <a:lnTo>
                    <a:pt x="451571" y="977888"/>
                  </a:lnTo>
                  <a:lnTo>
                    <a:pt x="477293" y="960118"/>
                  </a:lnTo>
                  <a:lnTo>
                    <a:pt x="481421" y="957262"/>
                  </a:lnTo>
                  <a:close/>
                  <a:moveTo>
                    <a:pt x="839471" y="0"/>
                  </a:moveTo>
                  <a:lnTo>
                    <a:pt x="852171" y="0"/>
                  </a:lnTo>
                  <a:lnTo>
                    <a:pt x="865506" y="0"/>
                  </a:lnTo>
                  <a:lnTo>
                    <a:pt x="878206" y="636"/>
                  </a:lnTo>
                  <a:lnTo>
                    <a:pt x="890906" y="1271"/>
                  </a:lnTo>
                  <a:lnTo>
                    <a:pt x="903288" y="2542"/>
                  </a:lnTo>
                  <a:lnTo>
                    <a:pt x="915988" y="3813"/>
                  </a:lnTo>
                  <a:lnTo>
                    <a:pt x="928371" y="5719"/>
                  </a:lnTo>
                  <a:lnTo>
                    <a:pt x="940436" y="7943"/>
                  </a:lnTo>
                  <a:lnTo>
                    <a:pt x="952818" y="10167"/>
                  </a:lnTo>
                  <a:lnTo>
                    <a:pt x="964883" y="12708"/>
                  </a:lnTo>
                  <a:lnTo>
                    <a:pt x="976631" y="15568"/>
                  </a:lnTo>
                  <a:lnTo>
                    <a:pt x="988696" y="19062"/>
                  </a:lnTo>
                  <a:lnTo>
                    <a:pt x="1000443" y="22239"/>
                  </a:lnTo>
                  <a:lnTo>
                    <a:pt x="1011873" y="26052"/>
                  </a:lnTo>
                  <a:lnTo>
                    <a:pt x="1023621" y="30182"/>
                  </a:lnTo>
                  <a:lnTo>
                    <a:pt x="1034733" y="34630"/>
                  </a:lnTo>
                  <a:lnTo>
                    <a:pt x="1046163" y="39395"/>
                  </a:lnTo>
                  <a:lnTo>
                    <a:pt x="1057276" y="44161"/>
                  </a:lnTo>
                  <a:lnTo>
                    <a:pt x="1068388" y="48926"/>
                  </a:lnTo>
                  <a:lnTo>
                    <a:pt x="1079183" y="54645"/>
                  </a:lnTo>
                  <a:lnTo>
                    <a:pt x="1089661" y="60046"/>
                  </a:lnTo>
                  <a:lnTo>
                    <a:pt x="1100456" y="66082"/>
                  </a:lnTo>
                  <a:lnTo>
                    <a:pt x="1110616" y="72119"/>
                  </a:lnTo>
                  <a:lnTo>
                    <a:pt x="1120776" y="78790"/>
                  </a:lnTo>
                  <a:lnTo>
                    <a:pt x="1130936" y="85462"/>
                  </a:lnTo>
                  <a:lnTo>
                    <a:pt x="1140461" y="92134"/>
                  </a:lnTo>
                  <a:lnTo>
                    <a:pt x="1150303" y="99123"/>
                  </a:lnTo>
                  <a:lnTo>
                    <a:pt x="1159828" y="106430"/>
                  </a:lnTo>
                  <a:lnTo>
                    <a:pt x="1169353" y="114055"/>
                  </a:lnTo>
                  <a:lnTo>
                    <a:pt x="1178561" y="121680"/>
                  </a:lnTo>
                  <a:lnTo>
                    <a:pt x="1187133" y="129623"/>
                  </a:lnTo>
                  <a:lnTo>
                    <a:pt x="1196023" y="137883"/>
                  </a:lnTo>
                  <a:lnTo>
                    <a:pt x="1204596" y="146143"/>
                  </a:lnTo>
                  <a:lnTo>
                    <a:pt x="1213168" y="155039"/>
                  </a:lnTo>
                  <a:lnTo>
                    <a:pt x="1221106" y="163299"/>
                  </a:lnTo>
                  <a:lnTo>
                    <a:pt x="1229043" y="172513"/>
                  </a:lnTo>
                  <a:lnTo>
                    <a:pt x="1236981" y="181726"/>
                  </a:lnTo>
                  <a:lnTo>
                    <a:pt x="1244283" y="190939"/>
                  </a:lnTo>
                  <a:lnTo>
                    <a:pt x="1251586" y="200153"/>
                  </a:lnTo>
                  <a:lnTo>
                    <a:pt x="1258888" y="210001"/>
                  </a:lnTo>
                  <a:lnTo>
                    <a:pt x="1265556" y="219850"/>
                  </a:lnTo>
                  <a:lnTo>
                    <a:pt x="1272223" y="230017"/>
                  </a:lnTo>
                  <a:lnTo>
                    <a:pt x="1278256" y="240183"/>
                  </a:lnTo>
                  <a:lnTo>
                    <a:pt x="1284606" y="250667"/>
                  </a:lnTo>
                  <a:lnTo>
                    <a:pt x="1290321" y="261151"/>
                  </a:lnTo>
                  <a:lnTo>
                    <a:pt x="1296353" y="271953"/>
                  </a:lnTo>
                  <a:lnTo>
                    <a:pt x="1301433" y="282755"/>
                  </a:lnTo>
                  <a:lnTo>
                    <a:pt x="1306831" y="293239"/>
                  </a:lnTo>
                  <a:lnTo>
                    <a:pt x="1311593" y="304359"/>
                  </a:lnTo>
                  <a:lnTo>
                    <a:pt x="1316356" y="315796"/>
                  </a:lnTo>
                  <a:lnTo>
                    <a:pt x="1320483" y="327234"/>
                  </a:lnTo>
                  <a:lnTo>
                    <a:pt x="1324293" y="338671"/>
                  </a:lnTo>
                  <a:lnTo>
                    <a:pt x="1328421" y="350426"/>
                  </a:lnTo>
                  <a:lnTo>
                    <a:pt x="1331913" y="362181"/>
                  </a:lnTo>
                  <a:lnTo>
                    <a:pt x="1335088" y="373936"/>
                  </a:lnTo>
                  <a:lnTo>
                    <a:pt x="1337946" y="386009"/>
                  </a:lnTo>
                  <a:lnTo>
                    <a:pt x="1340803" y="398081"/>
                  </a:lnTo>
                  <a:lnTo>
                    <a:pt x="1343026" y="410472"/>
                  </a:lnTo>
                  <a:lnTo>
                    <a:pt x="1344931" y="422862"/>
                  </a:lnTo>
                  <a:lnTo>
                    <a:pt x="1346518" y="435252"/>
                  </a:lnTo>
                  <a:lnTo>
                    <a:pt x="1348106" y="447643"/>
                  </a:lnTo>
                  <a:lnTo>
                    <a:pt x="1349058" y="460033"/>
                  </a:lnTo>
                  <a:lnTo>
                    <a:pt x="1350011" y="472741"/>
                  </a:lnTo>
                  <a:lnTo>
                    <a:pt x="1350646" y="485449"/>
                  </a:lnTo>
                  <a:lnTo>
                    <a:pt x="1350963" y="498475"/>
                  </a:lnTo>
                  <a:lnTo>
                    <a:pt x="1350646" y="513407"/>
                  </a:lnTo>
                  <a:lnTo>
                    <a:pt x="1349693" y="528975"/>
                  </a:lnTo>
                  <a:lnTo>
                    <a:pt x="1348423" y="543907"/>
                  </a:lnTo>
                  <a:lnTo>
                    <a:pt x="1347153" y="558521"/>
                  </a:lnTo>
                  <a:lnTo>
                    <a:pt x="1345248" y="573453"/>
                  </a:lnTo>
                  <a:lnTo>
                    <a:pt x="1342708" y="588067"/>
                  </a:lnTo>
                  <a:lnTo>
                    <a:pt x="1339851" y="602682"/>
                  </a:lnTo>
                  <a:lnTo>
                    <a:pt x="1336358" y="616660"/>
                  </a:lnTo>
                  <a:lnTo>
                    <a:pt x="1332866" y="631275"/>
                  </a:lnTo>
                  <a:lnTo>
                    <a:pt x="1328738" y="645254"/>
                  </a:lnTo>
                  <a:lnTo>
                    <a:pt x="1324293" y="658915"/>
                  </a:lnTo>
                  <a:lnTo>
                    <a:pt x="1319531" y="672576"/>
                  </a:lnTo>
                  <a:lnTo>
                    <a:pt x="1314133" y="685920"/>
                  </a:lnTo>
                  <a:lnTo>
                    <a:pt x="1308418" y="699263"/>
                  </a:lnTo>
                  <a:lnTo>
                    <a:pt x="1302386" y="712607"/>
                  </a:lnTo>
                  <a:lnTo>
                    <a:pt x="1296353" y="725315"/>
                  </a:lnTo>
                  <a:lnTo>
                    <a:pt x="1289368" y="738023"/>
                  </a:lnTo>
                  <a:lnTo>
                    <a:pt x="1282383" y="750413"/>
                  </a:lnTo>
                  <a:lnTo>
                    <a:pt x="1275081" y="762486"/>
                  </a:lnTo>
                  <a:lnTo>
                    <a:pt x="1267143" y="774559"/>
                  </a:lnTo>
                  <a:lnTo>
                    <a:pt x="1259206" y="786313"/>
                  </a:lnTo>
                  <a:lnTo>
                    <a:pt x="1250633" y="797751"/>
                  </a:lnTo>
                  <a:lnTo>
                    <a:pt x="1242061" y="809188"/>
                  </a:lnTo>
                  <a:lnTo>
                    <a:pt x="1232853" y="819990"/>
                  </a:lnTo>
                  <a:lnTo>
                    <a:pt x="1223963" y="830792"/>
                  </a:lnTo>
                  <a:lnTo>
                    <a:pt x="1214121" y="841276"/>
                  </a:lnTo>
                  <a:lnTo>
                    <a:pt x="1204278" y="851442"/>
                  </a:lnTo>
                  <a:lnTo>
                    <a:pt x="1193801" y="860974"/>
                  </a:lnTo>
                  <a:lnTo>
                    <a:pt x="1183323" y="870822"/>
                  </a:lnTo>
                  <a:lnTo>
                    <a:pt x="1172528" y="880036"/>
                  </a:lnTo>
                  <a:lnTo>
                    <a:pt x="1161733" y="889249"/>
                  </a:lnTo>
                  <a:lnTo>
                    <a:pt x="1150303" y="897827"/>
                  </a:lnTo>
                  <a:lnTo>
                    <a:pt x="1134746" y="909264"/>
                  </a:lnTo>
                  <a:lnTo>
                    <a:pt x="1118236" y="920066"/>
                  </a:lnTo>
                  <a:lnTo>
                    <a:pt x="1101408" y="929915"/>
                  </a:lnTo>
                  <a:lnTo>
                    <a:pt x="1084581" y="939446"/>
                  </a:lnTo>
                  <a:lnTo>
                    <a:pt x="1066801" y="948342"/>
                  </a:lnTo>
                  <a:lnTo>
                    <a:pt x="1048703" y="956602"/>
                  </a:lnTo>
                  <a:lnTo>
                    <a:pt x="1040131" y="960414"/>
                  </a:lnTo>
                  <a:lnTo>
                    <a:pt x="1030606" y="963909"/>
                  </a:lnTo>
                  <a:lnTo>
                    <a:pt x="1021398" y="967722"/>
                  </a:lnTo>
                  <a:lnTo>
                    <a:pt x="1011873" y="970899"/>
                  </a:lnTo>
                  <a:lnTo>
                    <a:pt x="1002348" y="973758"/>
                  </a:lnTo>
                  <a:lnTo>
                    <a:pt x="993141" y="976617"/>
                  </a:lnTo>
                  <a:lnTo>
                    <a:pt x="983616" y="979794"/>
                  </a:lnTo>
                  <a:lnTo>
                    <a:pt x="973773" y="982018"/>
                  </a:lnTo>
                  <a:lnTo>
                    <a:pt x="963931" y="984560"/>
                  </a:lnTo>
                  <a:lnTo>
                    <a:pt x="954088" y="986466"/>
                  </a:lnTo>
                  <a:lnTo>
                    <a:pt x="944246" y="988372"/>
                  </a:lnTo>
                  <a:lnTo>
                    <a:pt x="934403" y="990596"/>
                  </a:lnTo>
                  <a:lnTo>
                    <a:pt x="924561" y="991867"/>
                  </a:lnTo>
                  <a:lnTo>
                    <a:pt x="914401" y="993455"/>
                  </a:lnTo>
                  <a:lnTo>
                    <a:pt x="904241" y="994409"/>
                  </a:lnTo>
                  <a:lnTo>
                    <a:pt x="893763" y="995362"/>
                  </a:lnTo>
                  <a:lnTo>
                    <a:pt x="883603" y="995997"/>
                  </a:lnTo>
                  <a:lnTo>
                    <a:pt x="873126" y="996632"/>
                  </a:lnTo>
                  <a:lnTo>
                    <a:pt x="862648" y="996950"/>
                  </a:lnTo>
                  <a:lnTo>
                    <a:pt x="852171" y="996950"/>
                  </a:lnTo>
                  <a:lnTo>
                    <a:pt x="840423" y="996950"/>
                  </a:lnTo>
                  <a:lnTo>
                    <a:pt x="828358" y="996315"/>
                  </a:lnTo>
                  <a:lnTo>
                    <a:pt x="816293" y="995679"/>
                  </a:lnTo>
                  <a:lnTo>
                    <a:pt x="804546" y="994726"/>
                  </a:lnTo>
                  <a:lnTo>
                    <a:pt x="792798" y="993455"/>
                  </a:lnTo>
                  <a:lnTo>
                    <a:pt x="781368" y="992185"/>
                  </a:lnTo>
                  <a:lnTo>
                    <a:pt x="769621" y="990278"/>
                  </a:lnTo>
                  <a:lnTo>
                    <a:pt x="758191" y="988054"/>
                  </a:lnTo>
                  <a:lnTo>
                    <a:pt x="746761" y="985831"/>
                  </a:lnTo>
                  <a:lnTo>
                    <a:pt x="735331" y="983289"/>
                  </a:lnTo>
                  <a:lnTo>
                    <a:pt x="724218" y="980430"/>
                  </a:lnTo>
                  <a:lnTo>
                    <a:pt x="713106" y="977253"/>
                  </a:lnTo>
                  <a:lnTo>
                    <a:pt x="702311" y="973758"/>
                  </a:lnTo>
                  <a:lnTo>
                    <a:pt x="691198" y="970263"/>
                  </a:lnTo>
                  <a:lnTo>
                    <a:pt x="680721" y="966768"/>
                  </a:lnTo>
                  <a:lnTo>
                    <a:pt x="670243" y="962321"/>
                  </a:lnTo>
                  <a:lnTo>
                    <a:pt x="659448" y="958190"/>
                  </a:lnTo>
                  <a:lnTo>
                    <a:pt x="648971" y="953425"/>
                  </a:lnTo>
                  <a:lnTo>
                    <a:pt x="638811" y="948659"/>
                  </a:lnTo>
                  <a:lnTo>
                    <a:pt x="628651" y="943894"/>
                  </a:lnTo>
                  <a:lnTo>
                    <a:pt x="618491" y="938493"/>
                  </a:lnTo>
                  <a:lnTo>
                    <a:pt x="608648" y="933410"/>
                  </a:lnTo>
                  <a:lnTo>
                    <a:pt x="599123" y="927373"/>
                  </a:lnTo>
                  <a:lnTo>
                    <a:pt x="589281" y="921655"/>
                  </a:lnTo>
                  <a:lnTo>
                    <a:pt x="579756" y="915618"/>
                  </a:lnTo>
                  <a:lnTo>
                    <a:pt x="570548" y="909264"/>
                  </a:lnTo>
                  <a:lnTo>
                    <a:pt x="561023" y="902910"/>
                  </a:lnTo>
                  <a:lnTo>
                    <a:pt x="552133" y="895921"/>
                  </a:lnTo>
                  <a:lnTo>
                    <a:pt x="543561" y="889249"/>
                  </a:lnTo>
                  <a:lnTo>
                    <a:pt x="534671" y="881942"/>
                  </a:lnTo>
                  <a:lnTo>
                    <a:pt x="526098" y="874952"/>
                  </a:lnTo>
                  <a:lnTo>
                    <a:pt x="517526" y="867328"/>
                  </a:lnTo>
                  <a:lnTo>
                    <a:pt x="508318" y="858750"/>
                  </a:lnTo>
                  <a:lnTo>
                    <a:pt x="499428" y="849854"/>
                  </a:lnTo>
                  <a:lnTo>
                    <a:pt x="490538" y="840958"/>
                  </a:lnTo>
                  <a:lnTo>
                    <a:pt x="481648" y="831427"/>
                  </a:lnTo>
                  <a:lnTo>
                    <a:pt x="473711" y="821896"/>
                  </a:lnTo>
                  <a:lnTo>
                    <a:pt x="465456" y="812047"/>
                  </a:lnTo>
                  <a:lnTo>
                    <a:pt x="457518" y="801881"/>
                  </a:lnTo>
                  <a:lnTo>
                    <a:pt x="449898" y="791714"/>
                  </a:lnTo>
                  <a:lnTo>
                    <a:pt x="442596" y="781548"/>
                  </a:lnTo>
                  <a:lnTo>
                    <a:pt x="435293" y="770746"/>
                  </a:lnTo>
                  <a:lnTo>
                    <a:pt x="428626" y="759944"/>
                  </a:lnTo>
                  <a:lnTo>
                    <a:pt x="421958" y="749142"/>
                  </a:lnTo>
                  <a:lnTo>
                    <a:pt x="415608" y="738023"/>
                  </a:lnTo>
                  <a:lnTo>
                    <a:pt x="409576" y="726585"/>
                  </a:lnTo>
                  <a:lnTo>
                    <a:pt x="403861" y="715148"/>
                  </a:lnTo>
                  <a:lnTo>
                    <a:pt x="398463" y="703393"/>
                  </a:lnTo>
                  <a:lnTo>
                    <a:pt x="393383" y="691638"/>
                  </a:lnTo>
                  <a:lnTo>
                    <a:pt x="388303" y="679566"/>
                  </a:lnTo>
                  <a:lnTo>
                    <a:pt x="383858" y="667493"/>
                  </a:lnTo>
                  <a:lnTo>
                    <a:pt x="379731" y="655420"/>
                  </a:lnTo>
                  <a:lnTo>
                    <a:pt x="375603" y="643030"/>
                  </a:lnTo>
                  <a:lnTo>
                    <a:pt x="372111" y="630322"/>
                  </a:lnTo>
                  <a:lnTo>
                    <a:pt x="368936" y="617614"/>
                  </a:lnTo>
                  <a:lnTo>
                    <a:pt x="365443" y="604588"/>
                  </a:lnTo>
                  <a:lnTo>
                    <a:pt x="362903" y="591880"/>
                  </a:lnTo>
                  <a:lnTo>
                    <a:pt x="360681" y="578854"/>
                  </a:lnTo>
                  <a:lnTo>
                    <a:pt x="358776" y="565828"/>
                  </a:lnTo>
                  <a:lnTo>
                    <a:pt x="357188" y="552485"/>
                  </a:lnTo>
                  <a:lnTo>
                    <a:pt x="355601" y="539141"/>
                  </a:lnTo>
                  <a:lnTo>
                    <a:pt x="354648" y="525480"/>
                  </a:lnTo>
                  <a:lnTo>
                    <a:pt x="354331" y="511819"/>
                  </a:lnTo>
                  <a:lnTo>
                    <a:pt x="354013" y="498475"/>
                  </a:lnTo>
                  <a:lnTo>
                    <a:pt x="354331" y="485449"/>
                  </a:lnTo>
                  <a:lnTo>
                    <a:pt x="354648" y="472741"/>
                  </a:lnTo>
                  <a:lnTo>
                    <a:pt x="355601" y="460033"/>
                  </a:lnTo>
                  <a:lnTo>
                    <a:pt x="356871" y="447643"/>
                  </a:lnTo>
                  <a:lnTo>
                    <a:pt x="358141" y="434935"/>
                  </a:lnTo>
                  <a:lnTo>
                    <a:pt x="360046" y="422544"/>
                  </a:lnTo>
                  <a:lnTo>
                    <a:pt x="361951" y="410472"/>
                  </a:lnTo>
                  <a:lnTo>
                    <a:pt x="364173" y="397763"/>
                  </a:lnTo>
                  <a:lnTo>
                    <a:pt x="366713" y="385691"/>
                  </a:lnTo>
                  <a:lnTo>
                    <a:pt x="369888" y="373936"/>
                  </a:lnTo>
                  <a:lnTo>
                    <a:pt x="373063" y="361863"/>
                  </a:lnTo>
                  <a:lnTo>
                    <a:pt x="376556" y="350108"/>
                  </a:lnTo>
                  <a:lnTo>
                    <a:pt x="380683" y="338671"/>
                  </a:lnTo>
                  <a:lnTo>
                    <a:pt x="384493" y="326916"/>
                  </a:lnTo>
                  <a:lnTo>
                    <a:pt x="388621" y="315796"/>
                  </a:lnTo>
                  <a:lnTo>
                    <a:pt x="393383" y="304359"/>
                  </a:lnTo>
                  <a:lnTo>
                    <a:pt x="398146" y="293239"/>
                  </a:lnTo>
                  <a:lnTo>
                    <a:pt x="403543" y="282755"/>
                  </a:lnTo>
                  <a:lnTo>
                    <a:pt x="408623" y="271636"/>
                  </a:lnTo>
                  <a:lnTo>
                    <a:pt x="414656" y="261151"/>
                  </a:lnTo>
                  <a:lnTo>
                    <a:pt x="420371" y="250667"/>
                  </a:lnTo>
                  <a:lnTo>
                    <a:pt x="426721" y="240183"/>
                  </a:lnTo>
                  <a:lnTo>
                    <a:pt x="432753" y="230017"/>
                  </a:lnTo>
                  <a:lnTo>
                    <a:pt x="439421" y="219850"/>
                  </a:lnTo>
                  <a:lnTo>
                    <a:pt x="446088" y="210001"/>
                  </a:lnTo>
                  <a:lnTo>
                    <a:pt x="453391" y="200153"/>
                  </a:lnTo>
                  <a:lnTo>
                    <a:pt x="460693" y="190939"/>
                  </a:lnTo>
                  <a:lnTo>
                    <a:pt x="467996" y="181408"/>
                  </a:lnTo>
                  <a:lnTo>
                    <a:pt x="475933" y="172195"/>
                  </a:lnTo>
                  <a:lnTo>
                    <a:pt x="483871" y="163299"/>
                  </a:lnTo>
                  <a:lnTo>
                    <a:pt x="491808" y="154403"/>
                  </a:lnTo>
                  <a:lnTo>
                    <a:pt x="500381" y="146143"/>
                  </a:lnTo>
                  <a:lnTo>
                    <a:pt x="508953" y="137565"/>
                  </a:lnTo>
                  <a:lnTo>
                    <a:pt x="517526" y="129305"/>
                  </a:lnTo>
                  <a:lnTo>
                    <a:pt x="526416" y="121680"/>
                  </a:lnTo>
                  <a:lnTo>
                    <a:pt x="535623" y="113738"/>
                  </a:lnTo>
                  <a:lnTo>
                    <a:pt x="545148" y="106113"/>
                  </a:lnTo>
                  <a:lnTo>
                    <a:pt x="554673" y="99123"/>
                  </a:lnTo>
                  <a:lnTo>
                    <a:pt x="564516" y="92134"/>
                  </a:lnTo>
                  <a:lnTo>
                    <a:pt x="574041" y="85462"/>
                  </a:lnTo>
                  <a:lnTo>
                    <a:pt x="584201" y="78473"/>
                  </a:lnTo>
                  <a:lnTo>
                    <a:pt x="594361" y="72119"/>
                  </a:lnTo>
                  <a:lnTo>
                    <a:pt x="604838" y="66082"/>
                  </a:lnTo>
                  <a:lnTo>
                    <a:pt x="615316" y="60046"/>
                  </a:lnTo>
                  <a:lnTo>
                    <a:pt x="625793" y="54645"/>
                  </a:lnTo>
                  <a:lnTo>
                    <a:pt x="636906" y="48926"/>
                  </a:lnTo>
                  <a:lnTo>
                    <a:pt x="647701" y="44161"/>
                  </a:lnTo>
                  <a:lnTo>
                    <a:pt x="658813" y="39395"/>
                  </a:lnTo>
                  <a:lnTo>
                    <a:pt x="670243" y="34630"/>
                  </a:lnTo>
                  <a:lnTo>
                    <a:pt x="681356" y="30182"/>
                  </a:lnTo>
                  <a:lnTo>
                    <a:pt x="693103" y="26052"/>
                  </a:lnTo>
                  <a:lnTo>
                    <a:pt x="704533" y="22239"/>
                  </a:lnTo>
                  <a:lnTo>
                    <a:pt x="716281" y="19062"/>
                  </a:lnTo>
                  <a:lnTo>
                    <a:pt x="728346" y="15568"/>
                  </a:lnTo>
                  <a:lnTo>
                    <a:pt x="740093" y="12708"/>
                  </a:lnTo>
                  <a:lnTo>
                    <a:pt x="752158" y="10167"/>
                  </a:lnTo>
                  <a:lnTo>
                    <a:pt x="764541" y="7625"/>
                  </a:lnTo>
                  <a:lnTo>
                    <a:pt x="776606" y="5719"/>
                  </a:lnTo>
                  <a:lnTo>
                    <a:pt x="788988" y="3813"/>
                  </a:lnTo>
                  <a:lnTo>
                    <a:pt x="801688" y="2542"/>
                  </a:lnTo>
                  <a:lnTo>
                    <a:pt x="814071" y="1271"/>
                  </a:lnTo>
                  <a:lnTo>
                    <a:pt x="826771" y="636"/>
                  </a:lnTo>
                  <a:lnTo>
                    <a:pt x="839471" y="0"/>
                  </a:lnTo>
                  <a:close/>
                </a:path>
              </a:pathLst>
            </a:custGeom>
            <a:solidFill>
              <a:srgbClr val="F7F7F7"/>
            </a:solidFill>
            <a:ln>
              <a:noFill/>
            </a:ln>
          </p:spPr>
          <p:txBody>
            <a:bodyPr anchor="ctr">
              <a:normAutofit fontScale="85000" lnSpcReduction="20000"/>
              <a:scene3d>
                <a:camera prst="orthographicFront"/>
                <a:lightRig rig="threePt" dir="t"/>
              </a:scene3d>
              <a:sp3d>
                <a:contourClr>
                  <a:srgbClr val="FFFFFF"/>
                </a:contourClr>
              </a:sp3d>
            </a:bodyPr>
            <a:lstStyle/>
            <a:p>
              <a:pPr algn="ctr" fontAlgn="base">
                <a:defRPr/>
              </a:pPr>
              <a:endParaRPr lang="zh-CN" altLang="en-US" sz="2400" strike="noStrike" noProof="1">
                <a:solidFill>
                  <a:srgbClr val="FFFFFF"/>
                </a:solidFill>
              </a:endParaRPr>
            </a:p>
          </p:txBody>
        </p:sp>
      </p:grpSp>
      <p:grpSp>
        <p:nvGrpSpPr>
          <p:cNvPr id="66575" name="组合 19"/>
          <p:cNvGrpSpPr/>
          <p:nvPr/>
        </p:nvGrpSpPr>
        <p:grpSpPr>
          <a:xfrm>
            <a:off x="7907338" y="798513"/>
            <a:ext cx="506412" cy="504825"/>
            <a:chOff x="1519237" y="1651743"/>
            <a:chExt cx="447675" cy="447675"/>
          </a:xfrm>
        </p:grpSpPr>
        <p:sp>
          <p:nvSpPr>
            <p:cNvPr id="21" name="椭圆 20"/>
            <p:cNvSpPr/>
            <p:nvPr/>
          </p:nvSpPr>
          <p:spPr>
            <a:xfrm>
              <a:off x="1519237" y="1651743"/>
              <a:ext cx="447675" cy="447675"/>
            </a:xfrm>
            <a:prstGeom prst="ellipse">
              <a:avLst/>
            </a:prstGeom>
            <a:solidFill>
              <a:schemeClr val="accent1">
                <a:lumMod val="50000"/>
              </a:schemeClr>
            </a:solidFill>
            <a:ln w="1905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lnSpc>
                  <a:spcPct val="80000"/>
                </a:lnSpc>
              </a:pPr>
              <a:endParaRPr lang="zh-CN" altLang="en-US" sz="2000">
                <a:solidFill>
                  <a:srgbClr val="FFFFFF"/>
                </a:solidFill>
                <a:latin typeface="Arial" panose="020B0604020202020204" pitchFamily="34" charset="0"/>
                <a:ea typeface="黑体" panose="02010609060101010101" charset="-122"/>
              </a:endParaRPr>
            </a:p>
          </p:txBody>
        </p:sp>
        <p:sp>
          <p:nvSpPr>
            <p:cNvPr id="22" name="KSO_Shape"/>
            <p:cNvSpPr/>
            <p:nvPr/>
          </p:nvSpPr>
          <p:spPr bwMode="auto">
            <a:xfrm>
              <a:off x="1621221" y="1704975"/>
              <a:ext cx="247650" cy="313481"/>
            </a:xfrm>
            <a:custGeom>
              <a:avLst/>
              <a:gdLst>
                <a:gd name="T0" fmla="*/ 508479 w 1679575"/>
                <a:gd name="T1" fmla="*/ 933537 h 2125662"/>
                <a:gd name="T2" fmla="*/ 645344 w 1679575"/>
                <a:gd name="T3" fmla="*/ 1004349 h 2125662"/>
                <a:gd name="T4" fmla="*/ 637947 w 1679575"/>
                <a:gd name="T5" fmla="*/ 1045870 h 2125662"/>
                <a:gd name="T6" fmla="*/ 629410 w 1679575"/>
                <a:gd name="T7" fmla="*/ 1095637 h 2125662"/>
                <a:gd name="T8" fmla="*/ 645913 w 1679575"/>
                <a:gd name="T9" fmla="*/ 1148533 h 2125662"/>
                <a:gd name="T10" fmla="*/ 923628 w 1679575"/>
                <a:gd name="T11" fmla="*/ 1679766 h 2125662"/>
                <a:gd name="T12" fmla="*/ 886068 w 1679575"/>
                <a:gd name="T13" fmla="*/ 1137442 h 2125662"/>
                <a:gd name="T14" fmla="*/ 896597 w 1679575"/>
                <a:gd name="T15" fmla="*/ 1083408 h 2125662"/>
                <a:gd name="T16" fmla="*/ 885214 w 1679575"/>
                <a:gd name="T17" fmla="*/ 1039044 h 2125662"/>
                <a:gd name="T18" fmla="*/ 917083 w 1679575"/>
                <a:gd name="T19" fmla="*/ 999799 h 2125662"/>
                <a:gd name="T20" fmla="*/ 1048543 w 1679575"/>
                <a:gd name="T21" fmla="*/ 927280 h 2125662"/>
                <a:gd name="T22" fmla="*/ 1168905 w 1679575"/>
                <a:gd name="T23" fmla="*/ 933822 h 2125662"/>
                <a:gd name="T24" fmla="*/ 1257397 w 1679575"/>
                <a:gd name="T25" fmla="*/ 1021128 h 2125662"/>
                <a:gd name="T26" fmla="*/ 1333655 w 1679575"/>
                <a:gd name="T27" fmla="*/ 1118957 h 2125662"/>
                <a:gd name="T28" fmla="*/ 1397392 w 1679575"/>
                <a:gd name="T29" fmla="*/ 1227592 h 2125662"/>
                <a:gd name="T30" fmla="*/ 1446903 w 1679575"/>
                <a:gd name="T31" fmla="*/ 1349025 h 2125662"/>
                <a:gd name="T32" fmla="*/ 1482186 w 1679575"/>
                <a:gd name="T33" fmla="*/ 1483540 h 2125662"/>
                <a:gd name="T34" fmla="*/ 1501820 w 1679575"/>
                <a:gd name="T35" fmla="*/ 1632274 h 2125662"/>
                <a:gd name="T36" fmla="*/ 1439790 w 1679575"/>
                <a:gd name="T37" fmla="*/ 1742331 h 2125662"/>
                <a:gd name="T38" fmla="*/ 1242601 w 1679575"/>
                <a:gd name="T39" fmla="*/ 1826794 h 2125662"/>
                <a:gd name="T40" fmla="*/ 1035738 w 1679575"/>
                <a:gd name="T41" fmla="*/ 1881112 h 2125662"/>
                <a:gd name="T42" fmla="*/ 822331 w 1679575"/>
                <a:gd name="T43" fmla="*/ 1904432 h 2125662"/>
                <a:gd name="T44" fmla="*/ 596403 w 1679575"/>
                <a:gd name="T45" fmla="*/ 1894194 h 2125662"/>
                <a:gd name="T46" fmla="*/ 373036 w 1679575"/>
                <a:gd name="T47" fmla="*/ 1847838 h 2125662"/>
                <a:gd name="T48" fmla="*/ 159344 w 1679575"/>
                <a:gd name="T49" fmla="*/ 1766788 h 2125662"/>
                <a:gd name="T50" fmla="*/ 0 w 1679575"/>
                <a:gd name="T51" fmla="*/ 1676354 h 2125662"/>
                <a:gd name="T52" fmla="*/ 15365 w 1679575"/>
                <a:gd name="T53" fmla="*/ 1518519 h 2125662"/>
                <a:gd name="T54" fmla="*/ 47234 w 1679575"/>
                <a:gd name="T55" fmla="*/ 1376611 h 2125662"/>
                <a:gd name="T56" fmla="*/ 94468 w 1679575"/>
                <a:gd name="T57" fmla="*/ 1249206 h 2125662"/>
                <a:gd name="T58" fmla="*/ 155930 w 1679575"/>
                <a:gd name="T59" fmla="*/ 1135735 h 2125662"/>
                <a:gd name="T60" fmla="*/ 230765 w 1679575"/>
                <a:gd name="T61" fmla="*/ 1035348 h 2125662"/>
                <a:gd name="T62" fmla="*/ 317835 w 1679575"/>
                <a:gd name="T63" fmla="*/ 946334 h 2125662"/>
                <a:gd name="T64" fmla="*/ 427669 w 1679575"/>
                <a:gd name="T65" fmla="*/ 860449 h 2125662"/>
                <a:gd name="T66" fmla="*/ 831848 w 1679575"/>
                <a:gd name="T67" fmla="*/ 5125 h 2125662"/>
                <a:gd name="T68" fmla="*/ 927152 w 1679575"/>
                <a:gd name="T69" fmla="*/ 31035 h 2125662"/>
                <a:gd name="T70" fmla="*/ 1013353 w 1679575"/>
                <a:gd name="T71" fmla="*/ 76590 h 2125662"/>
                <a:gd name="T72" fmla="*/ 1087035 w 1679575"/>
                <a:gd name="T73" fmla="*/ 138945 h 2125662"/>
                <a:gd name="T74" fmla="*/ 1145356 w 1679575"/>
                <a:gd name="T75" fmla="*/ 215250 h 2125662"/>
                <a:gd name="T76" fmla="*/ 1186607 w 1679575"/>
                <a:gd name="T77" fmla="*/ 303514 h 2125662"/>
                <a:gd name="T78" fmla="*/ 1207944 w 1679575"/>
                <a:gd name="T79" fmla="*/ 401174 h 2125662"/>
                <a:gd name="T80" fmla="*/ 1205383 w 1679575"/>
                <a:gd name="T81" fmla="*/ 513924 h 2125662"/>
                <a:gd name="T82" fmla="*/ 1172382 w 1679575"/>
                <a:gd name="T83" fmla="*/ 626673 h 2125662"/>
                <a:gd name="T84" fmla="*/ 1112924 w 1679575"/>
                <a:gd name="T85" fmla="*/ 725187 h 2125662"/>
                <a:gd name="T86" fmla="*/ 1030706 w 1679575"/>
                <a:gd name="T87" fmla="*/ 804625 h 2125662"/>
                <a:gd name="T88" fmla="*/ 915204 w 1679575"/>
                <a:gd name="T89" fmla="*/ 867264 h 2125662"/>
                <a:gd name="T90" fmla="*/ 837253 w 1679575"/>
                <a:gd name="T91" fmla="*/ 887764 h 2125662"/>
                <a:gd name="T92" fmla="*/ 753044 w 1679575"/>
                <a:gd name="T93" fmla="*/ 893458 h 2125662"/>
                <a:gd name="T94" fmla="*/ 658879 w 1679575"/>
                <a:gd name="T95" fmla="*/ 881215 h 2125662"/>
                <a:gd name="T96" fmla="*/ 572394 w 1679575"/>
                <a:gd name="T97" fmla="*/ 850180 h 2125662"/>
                <a:gd name="T98" fmla="*/ 494728 w 1679575"/>
                <a:gd name="T99" fmla="*/ 802917 h 2125662"/>
                <a:gd name="T100" fmla="*/ 424459 w 1679575"/>
                <a:gd name="T101" fmla="*/ 736576 h 2125662"/>
                <a:gd name="T102" fmla="*/ 366992 w 1679575"/>
                <a:gd name="T103" fmla="*/ 651159 h 2125662"/>
                <a:gd name="T104" fmla="*/ 330578 w 1679575"/>
                <a:gd name="T105" fmla="*/ 553500 h 2125662"/>
                <a:gd name="T106" fmla="*/ 317206 w 1679575"/>
                <a:gd name="T107" fmla="*/ 446729 h 2125662"/>
                <a:gd name="T108" fmla="*/ 328586 w 1679575"/>
                <a:gd name="T109" fmla="*/ 345653 h 2125662"/>
                <a:gd name="T110" fmla="*/ 361587 w 1679575"/>
                <a:gd name="T111" fmla="*/ 253403 h 2125662"/>
                <a:gd name="T112" fmla="*/ 412795 w 1679575"/>
                <a:gd name="T113" fmla="*/ 171118 h 2125662"/>
                <a:gd name="T114" fmla="*/ 479934 w 1679575"/>
                <a:gd name="T115" fmla="*/ 101931 h 2125662"/>
                <a:gd name="T116" fmla="*/ 560729 w 1679575"/>
                <a:gd name="T117" fmla="*/ 48972 h 2125662"/>
                <a:gd name="T118" fmla="*/ 652620 w 1679575"/>
                <a:gd name="T119" fmla="*/ 13952 h 2125662"/>
                <a:gd name="T120" fmla="*/ 752191 w 1679575"/>
                <a:gd name="T121" fmla="*/ 0 h 212566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679575" h="2125662">
                  <a:moveTo>
                    <a:pt x="481421" y="957262"/>
                  </a:moveTo>
                  <a:lnTo>
                    <a:pt x="484914" y="961070"/>
                  </a:lnTo>
                  <a:lnTo>
                    <a:pt x="490948" y="968686"/>
                  </a:lnTo>
                  <a:lnTo>
                    <a:pt x="497299" y="975667"/>
                  </a:lnTo>
                  <a:lnTo>
                    <a:pt x="510319" y="990264"/>
                  </a:lnTo>
                  <a:lnTo>
                    <a:pt x="523657" y="1003909"/>
                  </a:lnTo>
                  <a:lnTo>
                    <a:pt x="537947" y="1017237"/>
                  </a:lnTo>
                  <a:lnTo>
                    <a:pt x="552237" y="1029613"/>
                  </a:lnTo>
                  <a:lnTo>
                    <a:pt x="567480" y="1041671"/>
                  </a:lnTo>
                  <a:lnTo>
                    <a:pt x="583040" y="1053095"/>
                  </a:lnTo>
                  <a:lnTo>
                    <a:pt x="598601" y="1063884"/>
                  </a:lnTo>
                  <a:lnTo>
                    <a:pt x="615114" y="1074039"/>
                  </a:lnTo>
                  <a:lnTo>
                    <a:pt x="631627" y="1083558"/>
                  </a:lnTo>
                  <a:lnTo>
                    <a:pt x="649093" y="1092126"/>
                  </a:lnTo>
                  <a:lnTo>
                    <a:pt x="666241" y="1100377"/>
                  </a:lnTo>
                  <a:lnTo>
                    <a:pt x="684025" y="1107993"/>
                  </a:lnTo>
                  <a:lnTo>
                    <a:pt x="701808" y="1114657"/>
                  </a:lnTo>
                  <a:lnTo>
                    <a:pt x="720226" y="1120686"/>
                  </a:lnTo>
                  <a:lnTo>
                    <a:pt x="738645" y="1125763"/>
                  </a:lnTo>
                  <a:lnTo>
                    <a:pt x="734517" y="1130840"/>
                  </a:lnTo>
                  <a:lnTo>
                    <a:pt x="730706" y="1135283"/>
                  </a:lnTo>
                  <a:lnTo>
                    <a:pt x="727213" y="1140043"/>
                  </a:lnTo>
                  <a:lnTo>
                    <a:pt x="723402" y="1145437"/>
                  </a:lnTo>
                  <a:lnTo>
                    <a:pt x="720544" y="1150515"/>
                  </a:lnTo>
                  <a:lnTo>
                    <a:pt x="717368" y="1155909"/>
                  </a:lnTo>
                  <a:lnTo>
                    <a:pt x="714510" y="1161304"/>
                  </a:lnTo>
                  <a:lnTo>
                    <a:pt x="711970" y="1167016"/>
                  </a:lnTo>
                  <a:lnTo>
                    <a:pt x="710064" y="1172410"/>
                  </a:lnTo>
                  <a:lnTo>
                    <a:pt x="708159" y="1178439"/>
                  </a:lnTo>
                  <a:lnTo>
                    <a:pt x="706254" y="1184151"/>
                  </a:lnTo>
                  <a:lnTo>
                    <a:pt x="704983" y="1190498"/>
                  </a:lnTo>
                  <a:lnTo>
                    <a:pt x="704031" y="1196210"/>
                  </a:lnTo>
                  <a:lnTo>
                    <a:pt x="702761" y="1202556"/>
                  </a:lnTo>
                  <a:lnTo>
                    <a:pt x="702443" y="1208903"/>
                  </a:lnTo>
                  <a:lnTo>
                    <a:pt x="702125" y="1215249"/>
                  </a:lnTo>
                  <a:lnTo>
                    <a:pt x="702443" y="1222548"/>
                  </a:lnTo>
                  <a:lnTo>
                    <a:pt x="703078" y="1229529"/>
                  </a:lnTo>
                  <a:lnTo>
                    <a:pt x="704348" y="1236510"/>
                  </a:lnTo>
                  <a:lnTo>
                    <a:pt x="705619" y="1243174"/>
                  </a:lnTo>
                  <a:lnTo>
                    <a:pt x="707206" y="1249838"/>
                  </a:lnTo>
                  <a:lnTo>
                    <a:pt x="709112" y="1256819"/>
                  </a:lnTo>
                  <a:lnTo>
                    <a:pt x="711652" y="1263166"/>
                  </a:lnTo>
                  <a:lnTo>
                    <a:pt x="714193" y="1269512"/>
                  </a:lnTo>
                  <a:lnTo>
                    <a:pt x="717686" y="1275542"/>
                  </a:lnTo>
                  <a:lnTo>
                    <a:pt x="720861" y="1281571"/>
                  </a:lnTo>
                  <a:lnTo>
                    <a:pt x="724355" y="1287283"/>
                  </a:lnTo>
                  <a:lnTo>
                    <a:pt x="728483" y="1292995"/>
                  </a:lnTo>
                  <a:lnTo>
                    <a:pt x="732611" y="1298389"/>
                  </a:lnTo>
                  <a:lnTo>
                    <a:pt x="737057" y="1303784"/>
                  </a:lnTo>
                  <a:lnTo>
                    <a:pt x="742138" y="1308861"/>
                  </a:lnTo>
                  <a:lnTo>
                    <a:pt x="746901" y="1313304"/>
                  </a:lnTo>
                  <a:lnTo>
                    <a:pt x="672275" y="1874339"/>
                  </a:lnTo>
                  <a:lnTo>
                    <a:pt x="854237" y="2050773"/>
                  </a:lnTo>
                  <a:lnTo>
                    <a:pt x="1030800" y="1874339"/>
                  </a:lnTo>
                  <a:lnTo>
                    <a:pt x="956173" y="1313304"/>
                  </a:lnTo>
                  <a:lnTo>
                    <a:pt x="961572" y="1308544"/>
                  </a:lnTo>
                  <a:lnTo>
                    <a:pt x="966018" y="1303466"/>
                  </a:lnTo>
                  <a:lnTo>
                    <a:pt x="970781" y="1298072"/>
                  </a:lnTo>
                  <a:lnTo>
                    <a:pt x="974910" y="1292995"/>
                  </a:lnTo>
                  <a:lnTo>
                    <a:pt x="978720" y="1286965"/>
                  </a:lnTo>
                  <a:lnTo>
                    <a:pt x="982531" y="1281571"/>
                  </a:lnTo>
                  <a:lnTo>
                    <a:pt x="986024" y="1275224"/>
                  </a:lnTo>
                  <a:lnTo>
                    <a:pt x="988882" y="1269195"/>
                  </a:lnTo>
                  <a:lnTo>
                    <a:pt x="991423" y="1262849"/>
                  </a:lnTo>
                  <a:lnTo>
                    <a:pt x="994281" y="1256502"/>
                  </a:lnTo>
                  <a:lnTo>
                    <a:pt x="996186" y="1249838"/>
                  </a:lnTo>
                  <a:lnTo>
                    <a:pt x="997774" y="1243174"/>
                  </a:lnTo>
                  <a:lnTo>
                    <a:pt x="999044" y="1236510"/>
                  </a:lnTo>
                  <a:lnTo>
                    <a:pt x="999997" y="1229212"/>
                  </a:lnTo>
                  <a:lnTo>
                    <a:pt x="1000632" y="1222548"/>
                  </a:lnTo>
                  <a:lnTo>
                    <a:pt x="1000632" y="1215249"/>
                  </a:lnTo>
                  <a:lnTo>
                    <a:pt x="1000632" y="1208903"/>
                  </a:lnTo>
                  <a:lnTo>
                    <a:pt x="1000314" y="1203191"/>
                  </a:lnTo>
                  <a:lnTo>
                    <a:pt x="999679" y="1197479"/>
                  </a:lnTo>
                  <a:lnTo>
                    <a:pt x="998727" y="1191767"/>
                  </a:lnTo>
                  <a:lnTo>
                    <a:pt x="997456" y="1186055"/>
                  </a:lnTo>
                  <a:lnTo>
                    <a:pt x="996186" y="1180661"/>
                  </a:lnTo>
                  <a:lnTo>
                    <a:pt x="994598" y="1175266"/>
                  </a:lnTo>
                  <a:lnTo>
                    <a:pt x="992375" y="1169872"/>
                  </a:lnTo>
                  <a:lnTo>
                    <a:pt x="990152" y="1164794"/>
                  </a:lnTo>
                  <a:lnTo>
                    <a:pt x="987929" y="1159400"/>
                  </a:lnTo>
                  <a:lnTo>
                    <a:pt x="985389" y="1154640"/>
                  </a:lnTo>
                  <a:lnTo>
                    <a:pt x="982849" y="1149563"/>
                  </a:lnTo>
                  <a:lnTo>
                    <a:pt x="979355" y="1144803"/>
                  </a:lnTo>
                  <a:lnTo>
                    <a:pt x="976497" y="1139725"/>
                  </a:lnTo>
                  <a:lnTo>
                    <a:pt x="973004" y="1135283"/>
                  </a:lnTo>
                  <a:lnTo>
                    <a:pt x="969829" y="1130840"/>
                  </a:lnTo>
                  <a:lnTo>
                    <a:pt x="987612" y="1126398"/>
                  </a:lnTo>
                  <a:lnTo>
                    <a:pt x="1005713" y="1121320"/>
                  </a:lnTo>
                  <a:lnTo>
                    <a:pt x="1023496" y="1115609"/>
                  </a:lnTo>
                  <a:lnTo>
                    <a:pt x="1041280" y="1109262"/>
                  </a:lnTo>
                  <a:lnTo>
                    <a:pt x="1058428" y="1101963"/>
                  </a:lnTo>
                  <a:lnTo>
                    <a:pt x="1075576" y="1094665"/>
                  </a:lnTo>
                  <a:lnTo>
                    <a:pt x="1092089" y="1086097"/>
                  </a:lnTo>
                  <a:lnTo>
                    <a:pt x="1108602" y="1076895"/>
                  </a:lnTo>
                  <a:lnTo>
                    <a:pt x="1124480" y="1067375"/>
                  </a:lnTo>
                  <a:lnTo>
                    <a:pt x="1140041" y="1056903"/>
                  </a:lnTo>
                  <a:lnTo>
                    <a:pt x="1155601" y="1046114"/>
                  </a:lnTo>
                  <a:lnTo>
                    <a:pt x="1170209" y="1034690"/>
                  </a:lnTo>
                  <a:lnTo>
                    <a:pt x="1184817" y="1022632"/>
                  </a:lnTo>
                  <a:lnTo>
                    <a:pt x="1198472" y="1009938"/>
                  </a:lnTo>
                  <a:lnTo>
                    <a:pt x="1211809" y="996928"/>
                  </a:lnTo>
                  <a:lnTo>
                    <a:pt x="1225147" y="983283"/>
                  </a:lnTo>
                  <a:lnTo>
                    <a:pt x="1228640" y="979792"/>
                  </a:lnTo>
                  <a:lnTo>
                    <a:pt x="1232451" y="982966"/>
                  </a:lnTo>
                  <a:lnTo>
                    <a:pt x="1257220" y="1002005"/>
                  </a:lnTo>
                  <a:lnTo>
                    <a:pt x="1281037" y="1021680"/>
                  </a:lnTo>
                  <a:lnTo>
                    <a:pt x="1304537" y="1041989"/>
                  </a:lnTo>
                  <a:lnTo>
                    <a:pt x="1316604" y="1052143"/>
                  </a:lnTo>
                  <a:lnTo>
                    <a:pt x="1327719" y="1062615"/>
                  </a:lnTo>
                  <a:lnTo>
                    <a:pt x="1338833" y="1073404"/>
                  </a:lnTo>
                  <a:lnTo>
                    <a:pt x="1349948" y="1084193"/>
                  </a:lnTo>
                  <a:lnTo>
                    <a:pt x="1361062" y="1094982"/>
                  </a:lnTo>
                  <a:lnTo>
                    <a:pt x="1371860" y="1105771"/>
                  </a:lnTo>
                  <a:lnTo>
                    <a:pt x="1382339" y="1116561"/>
                  </a:lnTo>
                  <a:lnTo>
                    <a:pt x="1392818" y="1127984"/>
                  </a:lnTo>
                  <a:lnTo>
                    <a:pt x="1403298" y="1139408"/>
                  </a:lnTo>
                  <a:lnTo>
                    <a:pt x="1413460" y="1150832"/>
                  </a:lnTo>
                  <a:lnTo>
                    <a:pt x="1423304" y="1162573"/>
                  </a:lnTo>
                  <a:lnTo>
                    <a:pt x="1433149" y="1174314"/>
                  </a:lnTo>
                  <a:lnTo>
                    <a:pt x="1442675" y="1186373"/>
                  </a:lnTo>
                  <a:lnTo>
                    <a:pt x="1452202" y="1198748"/>
                  </a:lnTo>
                  <a:lnTo>
                    <a:pt x="1461411" y="1210807"/>
                  </a:lnTo>
                  <a:lnTo>
                    <a:pt x="1470621" y="1223183"/>
                  </a:lnTo>
                  <a:lnTo>
                    <a:pt x="1479830" y="1235876"/>
                  </a:lnTo>
                  <a:lnTo>
                    <a:pt x="1488404" y="1248569"/>
                  </a:lnTo>
                  <a:lnTo>
                    <a:pt x="1496978" y="1261262"/>
                  </a:lnTo>
                  <a:lnTo>
                    <a:pt x="1505552" y="1274272"/>
                  </a:lnTo>
                  <a:lnTo>
                    <a:pt x="1513809" y="1287600"/>
                  </a:lnTo>
                  <a:lnTo>
                    <a:pt x="1521748" y="1300611"/>
                  </a:lnTo>
                  <a:lnTo>
                    <a:pt x="1529687" y="1314573"/>
                  </a:lnTo>
                  <a:lnTo>
                    <a:pt x="1537308" y="1328218"/>
                  </a:lnTo>
                  <a:lnTo>
                    <a:pt x="1544930" y="1341863"/>
                  </a:lnTo>
                  <a:lnTo>
                    <a:pt x="1552234" y="1355826"/>
                  </a:lnTo>
                  <a:lnTo>
                    <a:pt x="1559537" y="1369788"/>
                  </a:lnTo>
                  <a:lnTo>
                    <a:pt x="1566206" y="1384385"/>
                  </a:lnTo>
                  <a:lnTo>
                    <a:pt x="1573193" y="1398982"/>
                  </a:lnTo>
                  <a:lnTo>
                    <a:pt x="1579544" y="1413579"/>
                  </a:lnTo>
                  <a:lnTo>
                    <a:pt x="1586213" y="1428176"/>
                  </a:lnTo>
                  <a:lnTo>
                    <a:pt x="1592246" y="1443725"/>
                  </a:lnTo>
                  <a:lnTo>
                    <a:pt x="1598280" y="1458640"/>
                  </a:lnTo>
                  <a:lnTo>
                    <a:pt x="1603996" y="1473871"/>
                  </a:lnTo>
                  <a:lnTo>
                    <a:pt x="1609712" y="1489738"/>
                  </a:lnTo>
                  <a:lnTo>
                    <a:pt x="1614793" y="1505287"/>
                  </a:lnTo>
                  <a:lnTo>
                    <a:pt x="1620191" y="1521153"/>
                  </a:lnTo>
                  <a:lnTo>
                    <a:pt x="1624955" y="1537337"/>
                  </a:lnTo>
                  <a:lnTo>
                    <a:pt x="1630036" y="1553521"/>
                  </a:lnTo>
                  <a:lnTo>
                    <a:pt x="1634482" y="1570339"/>
                  </a:lnTo>
                  <a:lnTo>
                    <a:pt x="1638610" y="1586840"/>
                  </a:lnTo>
                  <a:lnTo>
                    <a:pt x="1643056" y="1603976"/>
                  </a:lnTo>
                  <a:lnTo>
                    <a:pt x="1646867" y="1620794"/>
                  </a:lnTo>
                  <a:lnTo>
                    <a:pt x="1650677" y="1637930"/>
                  </a:lnTo>
                  <a:lnTo>
                    <a:pt x="1654170" y="1655383"/>
                  </a:lnTo>
                  <a:lnTo>
                    <a:pt x="1657664" y="1673153"/>
                  </a:lnTo>
                  <a:lnTo>
                    <a:pt x="1660522" y="1690923"/>
                  </a:lnTo>
                  <a:lnTo>
                    <a:pt x="1663697" y="1709011"/>
                  </a:lnTo>
                  <a:lnTo>
                    <a:pt x="1666238" y="1727099"/>
                  </a:lnTo>
                  <a:lnTo>
                    <a:pt x="1668461" y="1745821"/>
                  </a:lnTo>
                  <a:lnTo>
                    <a:pt x="1670684" y="1764226"/>
                  </a:lnTo>
                  <a:lnTo>
                    <a:pt x="1672589" y="1783266"/>
                  </a:lnTo>
                  <a:lnTo>
                    <a:pt x="1674177" y="1802305"/>
                  </a:lnTo>
                  <a:lnTo>
                    <a:pt x="1676082" y="1821345"/>
                  </a:lnTo>
                  <a:lnTo>
                    <a:pt x="1677352" y="1841019"/>
                  </a:lnTo>
                  <a:lnTo>
                    <a:pt x="1678305" y="1860694"/>
                  </a:lnTo>
                  <a:lnTo>
                    <a:pt x="1679258" y="1880368"/>
                  </a:lnTo>
                  <a:lnTo>
                    <a:pt x="1679575" y="1900677"/>
                  </a:lnTo>
                  <a:lnTo>
                    <a:pt x="1679575" y="1903850"/>
                  </a:lnTo>
                  <a:lnTo>
                    <a:pt x="1677035" y="1905437"/>
                  </a:lnTo>
                  <a:lnTo>
                    <a:pt x="1653853" y="1918765"/>
                  </a:lnTo>
                  <a:lnTo>
                    <a:pt x="1630353" y="1931775"/>
                  </a:lnTo>
                  <a:lnTo>
                    <a:pt x="1606854" y="1944151"/>
                  </a:lnTo>
                  <a:lnTo>
                    <a:pt x="1583037" y="1956209"/>
                  </a:lnTo>
                  <a:lnTo>
                    <a:pt x="1558902" y="1967950"/>
                  </a:lnTo>
                  <a:lnTo>
                    <a:pt x="1534768" y="1979374"/>
                  </a:lnTo>
                  <a:lnTo>
                    <a:pt x="1510316" y="1990163"/>
                  </a:lnTo>
                  <a:lnTo>
                    <a:pt x="1485864" y="2000635"/>
                  </a:lnTo>
                  <a:lnTo>
                    <a:pt x="1461411" y="2010790"/>
                  </a:lnTo>
                  <a:lnTo>
                    <a:pt x="1436642" y="2020627"/>
                  </a:lnTo>
                  <a:lnTo>
                    <a:pt x="1411872" y="2029512"/>
                  </a:lnTo>
                  <a:lnTo>
                    <a:pt x="1386785" y="2038397"/>
                  </a:lnTo>
                  <a:lnTo>
                    <a:pt x="1361380" y="2046965"/>
                  </a:lnTo>
                  <a:lnTo>
                    <a:pt x="1335975" y="2054581"/>
                  </a:lnTo>
                  <a:lnTo>
                    <a:pt x="1310570" y="2062514"/>
                  </a:lnTo>
                  <a:lnTo>
                    <a:pt x="1285166" y="2069495"/>
                  </a:lnTo>
                  <a:lnTo>
                    <a:pt x="1259443" y="2076159"/>
                  </a:lnTo>
                  <a:lnTo>
                    <a:pt x="1233403" y="2082506"/>
                  </a:lnTo>
                  <a:lnTo>
                    <a:pt x="1207681" y="2088535"/>
                  </a:lnTo>
                  <a:lnTo>
                    <a:pt x="1181959" y="2093929"/>
                  </a:lnTo>
                  <a:lnTo>
                    <a:pt x="1155919" y="2099007"/>
                  </a:lnTo>
                  <a:lnTo>
                    <a:pt x="1129561" y="2103767"/>
                  </a:lnTo>
                  <a:lnTo>
                    <a:pt x="1103204" y="2107892"/>
                  </a:lnTo>
                  <a:lnTo>
                    <a:pt x="1077164" y="2111382"/>
                  </a:lnTo>
                  <a:lnTo>
                    <a:pt x="1050806" y="2114873"/>
                  </a:lnTo>
                  <a:lnTo>
                    <a:pt x="1024131" y="2117729"/>
                  </a:lnTo>
                  <a:lnTo>
                    <a:pt x="997774" y="2119950"/>
                  </a:lnTo>
                  <a:lnTo>
                    <a:pt x="971099" y="2121854"/>
                  </a:lnTo>
                  <a:lnTo>
                    <a:pt x="944424" y="2123441"/>
                  </a:lnTo>
                  <a:lnTo>
                    <a:pt x="917749" y="2125028"/>
                  </a:lnTo>
                  <a:lnTo>
                    <a:pt x="891074" y="2125662"/>
                  </a:lnTo>
                  <a:lnTo>
                    <a:pt x="864399" y="2125662"/>
                  </a:lnTo>
                  <a:lnTo>
                    <a:pt x="835818" y="2125662"/>
                  </a:lnTo>
                  <a:lnTo>
                    <a:pt x="807238" y="2124710"/>
                  </a:lnTo>
                  <a:lnTo>
                    <a:pt x="778657" y="2123124"/>
                  </a:lnTo>
                  <a:lnTo>
                    <a:pt x="750395" y="2121537"/>
                  </a:lnTo>
                  <a:lnTo>
                    <a:pt x="722132" y="2119316"/>
                  </a:lnTo>
                  <a:lnTo>
                    <a:pt x="693869" y="2116777"/>
                  </a:lnTo>
                  <a:lnTo>
                    <a:pt x="665606" y="2113604"/>
                  </a:lnTo>
                  <a:lnTo>
                    <a:pt x="637661" y="2109478"/>
                  </a:lnTo>
                  <a:lnTo>
                    <a:pt x="609398" y="2105353"/>
                  </a:lnTo>
                  <a:lnTo>
                    <a:pt x="581453" y="2100593"/>
                  </a:lnTo>
                  <a:lnTo>
                    <a:pt x="553825" y="2095199"/>
                  </a:lnTo>
                  <a:lnTo>
                    <a:pt x="525880" y="2089487"/>
                  </a:lnTo>
                  <a:lnTo>
                    <a:pt x="498252" y="2083458"/>
                  </a:lnTo>
                  <a:lnTo>
                    <a:pt x="470624" y="2076476"/>
                  </a:lnTo>
                  <a:lnTo>
                    <a:pt x="443314" y="2069495"/>
                  </a:lnTo>
                  <a:lnTo>
                    <a:pt x="416321" y="2061879"/>
                  </a:lnTo>
                  <a:lnTo>
                    <a:pt x="389011" y="2053629"/>
                  </a:lnTo>
                  <a:lnTo>
                    <a:pt x="362019" y="2045378"/>
                  </a:lnTo>
                  <a:lnTo>
                    <a:pt x="335343" y="2036176"/>
                  </a:lnTo>
                  <a:lnTo>
                    <a:pt x="308668" y="2026656"/>
                  </a:lnTo>
                  <a:lnTo>
                    <a:pt x="282311" y="2016502"/>
                  </a:lnTo>
                  <a:lnTo>
                    <a:pt x="255953" y="2006030"/>
                  </a:lnTo>
                  <a:lnTo>
                    <a:pt x="229913" y="1994923"/>
                  </a:lnTo>
                  <a:lnTo>
                    <a:pt x="203556" y="1983499"/>
                  </a:lnTo>
                  <a:lnTo>
                    <a:pt x="177833" y="1971441"/>
                  </a:lnTo>
                  <a:lnTo>
                    <a:pt x="152429" y="1959065"/>
                  </a:lnTo>
                  <a:lnTo>
                    <a:pt x="127024" y="1946372"/>
                  </a:lnTo>
                  <a:lnTo>
                    <a:pt x="101619" y="1933044"/>
                  </a:lnTo>
                  <a:lnTo>
                    <a:pt x="76532" y="1919399"/>
                  </a:lnTo>
                  <a:lnTo>
                    <a:pt x="51762" y="1905437"/>
                  </a:lnTo>
                  <a:lnTo>
                    <a:pt x="27310" y="1890523"/>
                  </a:lnTo>
                  <a:lnTo>
                    <a:pt x="2858" y="1875291"/>
                  </a:lnTo>
                  <a:lnTo>
                    <a:pt x="0" y="1888301"/>
                  </a:lnTo>
                  <a:lnTo>
                    <a:pt x="0" y="1870531"/>
                  </a:lnTo>
                  <a:lnTo>
                    <a:pt x="952" y="1850222"/>
                  </a:lnTo>
                  <a:lnTo>
                    <a:pt x="2223" y="1829913"/>
                  </a:lnTo>
                  <a:lnTo>
                    <a:pt x="3493" y="1809604"/>
                  </a:lnTo>
                  <a:lnTo>
                    <a:pt x="5398" y="1790247"/>
                  </a:lnTo>
                  <a:lnTo>
                    <a:pt x="6986" y="1770573"/>
                  </a:lnTo>
                  <a:lnTo>
                    <a:pt x="9209" y="1750898"/>
                  </a:lnTo>
                  <a:lnTo>
                    <a:pt x="11749" y="1732176"/>
                  </a:lnTo>
                  <a:lnTo>
                    <a:pt x="14290" y="1713136"/>
                  </a:lnTo>
                  <a:lnTo>
                    <a:pt x="17148" y="1694414"/>
                  </a:lnTo>
                  <a:lnTo>
                    <a:pt x="20006" y="1676009"/>
                  </a:lnTo>
                  <a:lnTo>
                    <a:pt x="23499" y="1657604"/>
                  </a:lnTo>
                  <a:lnTo>
                    <a:pt x="26992" y="1639834"/>
                  </a:lnTo>
                  <a:lnTo>
                    <a:pt x="30486" y="1621746"/>
                  </a:lnTo>
                  <a:lnTo>
                    <a:pt x="34931" y="1604293"/>
                  </a:lnTo>
                  <a:lnTo>
                    <a:pt x="38742" y="1586840"/>
                  </a:lnTo>
                  <a:lnTo>
                    <a:pt x="43188" y="1569704"/>
                  </a:lnTo>
                  <a:lnTo>
                    <a:pt x="47951" y="1552569"/>
                  </a:lnTo>
                  <a:lnTo>
                    <a:pt x="52715" y="1536068"/>
                  </a:lnTo>
                  <a:lnTo>
                    <a:pt x="57796" y="1519249"/>
                  </a:lnTo>
                  <a:lnTo>
                    <a:pt x="62877" y="1503066"/>
                  </a:lnTo>
                  <a:lnTo>
                    <a:pt x="68593" y="1486564"/>
                  </a:lnTo>
                  <a:lnTo>
                    <a:pt x="73991" y="1470698"/>
                  </a:lnTo>
                  <a:lnTo>
                    <a:pt x="80025" y="1455149"/>
                  </a:lnTo>
                  <a:lnTo>
                    <a:pt x="86059" y="1439283"/>
                  </a:lnTo>
                  <a:lnTo>
                    <a:pt x="92410" y="1424051"/>
                  </a:lnTo>
                  <a:lnTo>
                    <a:pt x="98761" y="1409137"/>
                  </a:lnTo>
                  <a:lnTo>
                    <a:pt x="105430" y="1393905"/>
                  </a:lnTo>
                  <a:lnTo>
                    <a:pt x="112098" y="1378990"/>
                  </a:lnTo>
                  <a:lnTo>
                    <a:pt x="119402" y="1364393"/>
                  </a:lnTo>
                  <a:lnTo>
                    <a:pt x="126706" y="1350114"/>
                  </a:lnTo>
                  <a:lnTo>
                    <a:pt x="134010" y="1335834"/>
                  </a:lnTo>
                  <a:lnTo>
                    <a:pt x="141632" y="1321871"/>
                  </a:lnTo>
                  <a:lnTo>
                    <a:pt x="149571" y="1307909"/>
                  </a:lnTo>
                  <a:lnTo>
                    <a:pt x="157510" y="1294264"/>
                  </a:lnTo>
                  <a:lnTo>
                    <a:pt x="165766" y="1280936"/>
                  </a:lnTo>
                  <a:lnTo>
                    <a:pt x="174023" y="1267291"/>
                  </a:lnTo>
                  <a:lnTo>
                    <a:pt x="182597" y="1253963"/>
                  </a:lnTo>
                  <a:lnTo>
                    <a:pt x="191171" y="1241270"/>
                  </a:lnTo>
                  <a:lnTo>
                    <a:pt x="200380" y="1228260"/>
                  </a:lnTo>
                  <a:lnTo>
                    <a:pt x="209589" y="1215884"/>
                  </a:lnTo>
                  <a:lnTo>
                    <a:pt x="218799" y="1203191"/>
                  </a:lnTo>
                  <a:lnTo>
                    <a:pt x="228008" y="1191133"/>
                  </a:lnTo>
                  <a:lnTo>
                    <a:pt x="237852" y="1178757"/>
                  </a:lnTo>
                  <a:lnTo>
                    <a:pt x="247697" y="1167016"/>
                  </a:lnTo>
                  <a:lnTo>
                    <a:pt x="257541" y="1155275"/>
                  </a:lnTo>
                  <a:lnTo>
                    <a:pt x="267703" y="1143533"/>
                  </a:lnTo>
                  <a:lnTo>
                    <a:pt x="278182" y="1132110"/>
                  </a:lnTo>
                  <a:lnTo>
                    <a:pt x="288662" y="1120686"/>
                  </a:lnTo>
                  <a:lnTo>
                    <a:pt x="298824" y="1109579"/>
                  </a:lnTo>
                  <a:lnTo>
                    <a:pt x="309938" y="1098473"/>
                  </a:lnTo>
                  <a:lnTo>
                    <a:pt x="320735" y="1087684"/>
                  </a:lnTo>
                  <a:lnTo>
                    <a:pt x="331850" y="1076895"/>
                  </a:lnTo>
                  <a:lnTo>
                    <a:pt x="343282" y="1066423"/>
                  </a:lnTo>
                  <a:lnTo>
                    <a:pt x="354715" y="1055951"/>
                  </a:lnTo>
                  <a:lnTo>
                    <a:pt x="366147" y="1045797"/>
                  </a:lnTo>
                  <a:lnTo>
                    <a:pt x="377897" y="1035642"/>
                  </a:lnTo>
                  <a:lnTo>
                    <a:pt x="389964" y="1025805"/>
                  </a:lnTo>
                  <a:lnTo>
                    <a:pt x="401714" y="1015968"/>
                  </a:lnTo>
                  <a:lnTo>
                    <a:pt x="414099" y="1006448"/>
                  </a:lnTo>
                  <a:lnTo>
                    <a:pt x="426801" y="996928"/>
                  </a:lnTo>
                  <a:lnTo>
                    <a:pt x="439186" y="987408"/>
                  </a:lnTo>
                  <a:lnTo>
                    <a:pt x="451571" y="977888"/>
                  </a:lnTo>
                  <a:lnTo>
                    <a:pt x="477293" y="960118"/>
                  </a:lnTo>
                  <a:lnTo>
                    <a:pt x="481421" y="957262"/>
                  </a:lnTo>
                  <a:close/>
                  <a:moveTo>
                    <a:pt x="839471" y="0"/>
                  </a:moveTo>
                  <a:lnTo>
                    <a:pt x="852171" y="0"/>
                  </a:lnTo>
                  <a:lnTo>
                    <a:pt x="865506" y="0"/>
                  </a:lnTo>
                  <a:lnTo>
                    <a:pt x="878206" y="636"/>
                  </a:lnTo>
                  <a:lnTo>
                    <a:pt x="890906" y="1271"/>
                  </a:lnTo>
                  <a:lnTo>
                    <a:pt x="903288" y="2542"/>
                  </a:lnTo>
                  <a:lnTo>
                    <a:pt x="915988" y="3813"/>
                  </a:lnTo>
                  <a:lnTo>
                    <a:pt x="928371" y="5719"/>
                  </a:lnTo>
                  <a:lnTo>
                    <a:pt x="940436" y="7943"/>
                  </a:lnTo>
                  <a:lnTo>
                    <a:pt x="952818" y="10167"/>
                  </a:lnTo>
                  <a:lnTo>
                    <a:pt x="964883" y="12708"/>
                  </a:lnTo>
                  <a:lnTo>
                    <a:pt x="976631" y="15568"/>
                  </a:lnTo>
                  <a:lnTo>
                    <a:pt x="988696" y="19062"/>
                  </a:lnTo>
                  <a:lnTo>
                    <a:pt x="1000443" y="22239"/>
                  </a:lnTo>
                  <a:lnTo>
                    <a:pt x="1011873" y="26052"/>
                  </a:lnTo>
                  <a:lnTo>
                    <a:pt x="1023621" y="30182"/>
                  </a:lnTo>
                  <a:lnTo>
                    <a:pt x="1034733" y="34630"/>
                  </a:lnTo>
                  <a:lnTo>
                    <a:pt x="1046163" y="39395"/>
                  </a:lnTo>
                  <a:lnTo>
                    <a:pt x="1057276" y="44161"/>
                  </a:lnTo>
                  <a:lnTo>
                    <a:pt x="1068388" y="48926"/>
                  </a:lnTo>
                  <a:lnTo>
                    <a:pt x="1079183" y="54645"/>
                  </a:lnTo>
                  <a:lnTo>
                    <a:pt x="1089661" y="60046"/>
                  </a:lnTo>
                  <a:lnTo>
                    <a:pt x="1100456" y="66082"/>
                  </a:lnTo>
                  <a:lnTo>
                    <a:pt x="1110616" y="72119"/>
                  </a:lnTo>
                  <a:lnTo>
                    <a:pt x="1120776" y="78790"/>
                  </a:lnTo>
                  <a:lnTo>
                    <a:pt x="1130936" y="85462"/>
                  </a:lnTo>
                  <a:lnTo>
                    <a:pt x="1140461" y="92134"/>
                  </a:lnTo>
                  <a:lnTo>
                    <a:pt x="1150303" y="99123"/>
                  </a:lnTo>
                  <a:lnTo>
                    <a:pt x="1159828" y="106430"/>
                  </a:lnTo>
                  <a:lnTo>
                    <a:pt x="1169353" y="114055"/>
                  </a:lnTo>
                  <a:lnTo>
                    <a:pt x="1178561" y="121680"/>
                  </a:lnTo>
                  <a:lnTo>
                    <a:pt x="1187133" y="129623"/>
                  </a:lnTo>
                  <a:lnTo>
                    <a:pt x="1196023" y="137883"/>
                  </a:lnTo>
                  <a:lnTo>
                    <a:pt x="1204596" y="146143"/>
                  </a:lnTo>
                  <a:lnTo>
                    <a:pt x="1213168" y="155039"/>
                  </a:lnTo>
                  <a:lnTo>
                    <a:pt x="1221106" y="163299"/>
                  </a:lnTo>
                  <a:lnTo>
                    <a:pt x="1229043" y="172513"/>
                  </a:lnTo>
                  <a:lnTo>
                    <a:pt x="1236981" y="181726"/>
                  </a:lnTo>
                  <a:lnTo>
                    <a:pt x="1244283" y="190939"/>
                  </a:lnTo>
                  <a:lnTo>
                    <a:pt x="1251586" y="200153"/>
                  </a:lnTo>
                  <a:lnTo>
                    <a:pt x="1258888" y="210001"/>
                  </a:lnTo>
                  <a:lnTo>
                    <a:pt x="1265556" y="219850"/>
                  </a:lnTo>
                  <a:lnTo>
                    <a:pt x="1272223" y="230017"/>
                  </a:lnTo>
                  <a:lnTo>
                    <a:pt x="1278256" y="240183"/>
                  </a:lnTo>
                  <a:lnTo>
                    <a:pt x="1284606" y="250667"/>
                  </a:lnTo>
                  <a:lnTo>
                    <a:pt x="1290321" y="261151"/>
                  </a:lnTo>
                  <a:lnTo>
                    <a:pt x="1296353" y="271953"/>
                  </a:lnTo>
                  <a:lnTo>
                    <a:pt x="1301433" y="282755"/>
                  </a:lnTo>
                  <a:lnTo>
                    <a:pt x="1306831" y="293239"/>
                  </a:lnTo>
                  <a:lnTo>
                    <a:pt x="1311593" y="304359"/>
                  </a:lnTo>
                  <a:lnTo>
                    <a:pt x="1316356" y="315796"/>
                  </a:lnTo>
                  <a:lnTo>
                    <a:pt x="1320483" y="327234"/>
                  </a:lnTo>
                  <a:lnTo>
                    <a:pt x="1324293" y="338671"/>
                  </a:lnTo>
                  <a:lnTo>
                    <a:pt x="1328421" y="350426"/>
                  </a:lnTo>
                  <a:lnTo>
                    <a:pt x="1331913" y="362181"/>
                  </a:lnTo>
                  <a:lnTo>
                    <a:pt x="1335088" y="373936"/>
                  </a:lnTo>
                  <a:lnTo>
                    <a:pt x="1337946" y="386009"/>
                  </a:lnTo>
                  <a:lnTo>
                    <a:pt x="1340803" y="398081"/>
                  </a:lnTo>
                  <a:lnTo>
                    <a:pt x="1343026" y="410472"/>
                  </a:lnTo>
                  <a:lnTo>
                    <a:pt x="1344931" y="422862"/>
                  </a:lnTo>
                  <a:lnTo>
                    <a:pt x="1346518" y="435252"/>
                  </a:lnTo>
                  <a:lnTo>
                    <a:pt x="1348106" y="447643"/>
                  </a:lnTo>
                  <a:lnTo>
                    <a:pt x="1349058" y="460033"/>
                  </a:lnTo>
                  <a:lnTo>
                    <a:pt x="1350011" y="472741"/>
                  </a:lnTo>
                  <a:lnTo>
                    <a:pt x="1350646" y="485449"/>
                  </a:lnTo>
                  <a:lnTo>
                    <a:pt x="1350963" y="498475"/>
                  </a:lnTo>
                  <a:lnTo>
                    <a:pt x="1350646" y="513407"/>
                  </a:lnTo>
                  <a:lnTo>
                    <a:pt x="1349693" y="528975"/>
                  </a:lnTo>
                  <a:lnTo>
                    <a:pt x="1348423" y="543907"/>
                  </a:lnTo>
                  <a:lnTo>
                    <a:pt x="1347153" y="558521"/>
                  </a:lnTo>
                  <a:lnTo>
                    <a:pt x="1345248" y="573453"/>
                  </a:lnTo>
                  <a:lnTo>
                    <a:pt x="1342708" y="588067"/>
                  </a:lnTo>
                  <a:lnTo>
                    <a:pt x="1339851" y="602682"/>
                  </a:lnTo>
                  <a:lnTo>
                    <a:pt x="1336358" y="616660"/>
                  </a:lnTo>
                  <a:lnTo>
                    <a:pt x="1332866" y="631275"/>
                  </a:lnTo>
                  <a:lnTo>
                    <a:pt x="1328738" y="645254"/>
                  </a:lnTo>
                  <a:lnTo>
                    <a:pt x="1324293" y="658915"/>
                  </a:lnTo>
                  <a:lnTo>
                    <a:pt x="1319531" y="672576"/>
                  </a:lnTo>
                  <a:lnTo>
                    <a:pt x="1314133" y="685920"/>
                  </a:lnTo>
                  <a:lnTo>
                    <a:pt x="1308418" y="699263"/>
                  </a:lnTo>
                  <a:lnTo>
                    <a:pt x="1302386" y="712607"/>
                  </a:lnTo>
                  <a:lnTo>
                    <a:pt x="1296353" y="725315"/>
                  </a:lnTo>
                  <a:lnTo>
                    <a:pt x="1289368" y="738023"/>
                  </a:lnTo>
                  <a:lnTo>
                    <a:pt x="1282383" y="750413"/>
                  </a:lnTo>
                  <a:lnTo>
                    <a:pt x="1275081" y="762486"/>
                  </a:lnTo>
                  <a:lnTo>
                    <a:pt x="1267143" y="774559"/>
                  </a:lnTo>
                  <a:lnTo>
                    <a:pt x="1259206" y="786313"/>
                  </a:lnTo>
                  <a:lnTo>
                    <a:pt x="1250633" y="797751"/>
                  </a:lnTo>
                  <a:lnTo>
                    <a:pt x="1242061" y="809188"/>
                  </a:lnTo>
                  <a:lnTo>
                    <a:pt x="1232853" y="819990"/>
                  </a:lnTo>
                  <a:lnTo>
                    <a:pt x="1223963" y="830792"/>
                  </a:lnTo>
                  <a:lnTo>
                    <a:pt x="1214121" y="841276"/>
                  </a:lnTo>
                  <a:lnTo>
                    <a:pt x="1204278" y="851442"/>
                  </a:lnTo>
                  <a:lnTo>
                    <a:pt x="1193801" y="860974"/>
                  </a:lnTo>
                  <a:lnTo>
                    <a:pt x="1183323" y="870822"/>
                  </a:lnTo>
                  <a:lnTo>
                    <a:pt x="1172528" y="880036"/>
                  </a:lnTo>
                  <a:lnTo>
                    <a:pt x="1161733" y="889249"/>
                  </a:lnTo>
                  <a:lnTo>
                    <a:pt x="1150303" y="897827"/>
                  </a:lnTo>
                  <a:lnTo>
                    <a:pt x="1134746" y="909264"/>
                  </a:lnTo>
                  <a:lnTo>
                    <a:pt x="1118236" y="920066"/>
                  </a:lnTo>
                  <a:lnTo>
                    <a:pt x="1101408" y="929915"/>
                  </a:lnTo>
                  <a:lnTo>
                    <a:pt x="1084581" y="939446"/>
                  </a:lnTo>
                  <a:lnTo>
                    <a:pt x="1066801" y="948342"/>
                  </a:lnTo>
                  <a:lnTo>
                    <a:pt x="1048703" y="956602"/>
                  </a:lnTo>
                  <a:lnTo>
                    <a:pt x="1040131" y="960414"/>
                  </a:lnTo>
                  <a:lnTo>
                    <a:pt x="1030606" y="963909"/>
                  </a:lnTo>
                  <a:lnTo>
                    <a:pt x="1021398" y="967722"/>
                  </a:lnTo>
                  <a:lnTo>
                    <a:pt x="1011873" y="970899"/>
                  </a:lnTo>
                  <a:lnTo>
                    <a:pt x="1002348" y="973758"/>
                  </a:lnTo>
                  <a:lnTo>
                    <a:pt x="993141" y="976617"/>
                  </a:lnTo>
                  <a:lnTo>
                    <a:pt x="983616" y="979794"/>
                  </a:lnTo>
                  <a:lnTo>
                    <a:pt x="973773" y="982018"/>
                  </a:lnTo>
                  <a:lnTo>
                    <a:pt x="963931" y="984560"/>
                  </a:lnTo>
                  <a:lnTo>
                    <a:pt x="954088" y="986466"/>
                  </a:lnTo>
                  <a:lnTo>
                    <a:pt x="944246" y="988372"/>
                  </a:lnTo>
                  <a:lnTo>
                    <a:pt x="934403" y="990596"/>
                  </a:lnTo>
                  <a:lnTo>
                    <a:pt x="924561" y="991867"/>
                  </a:lnTo>
                  <a:lnTo>
                    <a:pt x="914401" y="993455"/>
                  </a:lnTo>
                  <a:lnTo>
                    <a:pt x="904241" y="994409"/>
                  </a:lnTo>
                  <a:lnTo>
                    <a:pt x="893763" y="995362"/>
                  </a:lnTo>
                  <a:lnTo>
                    <a:pt x="883603" y="995997"/>
                  </a:lnTo>
                  <a:lnTo>
                    <a:pt x="873126" y="996632"/>
                  </a:lnTo>
                  <a:lnTo>
                    <a:pt x="862648" y="996950"/>
                  </a:lnTo>
                  <a:lnTo>
                    <a:pt x="852171" y="996950"/>
                  </a:lnTo>
                  <a:lnTo>
                    <a:pt x="840423" y="996950"/>
                  </a:lnTo>
                  <a:lnTo>
                    <a:pt x="828358" y="996315"/>
                  </a:lnTo>
                  <a:lnTo>
                    <a:pt x="816293" y="995679"/>
                  </a:lnTo>
                  <a:lnTo>
                    <a:pt x="804546" y="994726"/>
                  </a:lnTo>
                  <a:lnTo>
                    <a:pt x="792798" y="993455"/>
                  </a:lnTo>
                  <a:lnTo>
                    <a:pt x="781368" y="992185"/>
                  </a:lnTo>
                  <a:lnTo>
                    <a:pt x="769621" y="990278"/>
                  </a:lnTo>
                  <a:lnTo>
                    <a:pt x="758191" y="988054"/>
                  </a:lnTo>
                  <a:lnTo>
                    <a:pt x="746761" y="985831"/>
                  </a:lnTo>
                  <a:lnTo>
                    <a:pt x="735331" y="983289"/>
                  </a:lnTo>
                  <a:lnTo>
                    <a:pt x="724218" y="980430"/>
                  </a:lnTo>
                  <a:lnTo>
                    <a:pt x="713106" y="977253"/>
                  </a:lnTo>
                  <a:lnTo>
                    <a:pt x="702311" y="973758"/>
                  </a:lnTo>
                  <a:lnTo>
                    <a:pt x="691198" y="970263"/>
                  </a:lnTo>
                  <a:lnTo>
                    <a:pt x="680721" y="966768"/>
                  </a:lnTo>
                  <a:lnTo>
                    <a:pt x="670243" y="962321"/>
                  </a:lnTo>
                  <a:lnTo>
                    <a:pt x="659448" y="958190"/>
                  </a:lnTo>
                  <a:lnTo>
                    <a:pt x="648971" y="953425"/>
                  </a:lnTo>
                  <a:lnTo>
                    <a:pt x="638811" y="948659"/>
                  </a:lnTo>
                  <a:lnTo>
                    <a:pt x="628651" y="943894"/>
                  </a:lnTo>
                  <a:lnTo>
                    <a:pt x="618491" y="938493"/>
                  </a:lnTo>
                  <a:lnTo>
                    <a:pt x="608648" y="933410"/>
                  </a:lnTo>
                  <a:lnTo>
                    <a:pt x="599123" y="927373"/>
                  </a:lnTo>
                  <a:lnTo>
                    <a:pt x="589281" y="921655"/>
                  </a:lnTo>
                  <a:lnTo>
                    <a:pt x="579756" y="915618"/>
                  </a:lnTo>
                  <a:lnTo>
                    <a:pt x="570548" y="909264"/>
                  </a:lnTo>
                  <a:lnTo>
                    <a:pt x="561023" y="902910"/>
                  </a:lnTo>
                  <a:lnTo>
                    <a:pt x="552133" y="895921"/>
                  </a:lnTo>
                  <a:lnTo>
                    <a:pt x="543561" y="889249"/>
                  </a:lnTo>
                  <a:lnTo>
                    <a:pt x="534671" y="881942"/>
                  </a:lnTo>
                  <a:lnTo>
                    <a:pt x="526098" y="874952"/>
                  </a:lnTo>
                  <a:lnTo>
                    <a:pt x="517526" y="867328"/>
                  </a:lnTo>
                  <a:lnTo>
                    <a:pt x="508318" y="858750"/>
                  </a:lnTo>
                  <a:lnTo>
                    <a:pt x="499428" y="849854"/>
                  </a:lnTo>
                  <a:lnTo>
                    <a:pt x="490538" y="840958"/>
                  </a:lnTo>
                  <a:lnTo>
                    <a:pt x="481648" y="831427"/>
                  </a:lnTo>
                  <a:lnTo>
                    <a:pt x="473711" y="821896"/>
                  </a:lnTo>
                  <a:lnTo>
                    <a:pt x="465456" y="812047"/>
                  </a:lnTo>
                  <a:lnTo>
                    <a:pt x="457518" y="801881"/>
                  </a:lnTo>
                  <a:lnTo>
                    <a:pt x="449898" y="791714"/>
                  </a:lnTo>
                  <a:lnTo>
                    <a:pt x="442596" y="781548"/>
                  </a:lnTo>
                  <a:lnTo>
                    <a:pt x="435293" y="770746"/>
                  </a:lnTo>
                  <a:lnTo>
                    <a:pt x="428626" y="759944"/>
                  </a:lnTo>
                  <a:lnTo>
                    <a:pt x="421958" y="749142"/>
                  </a:lnTo>
                  <a:lnTo>
                    <a:pt x="415608" y="738023"/>
                  </a:lnTo>
                  <a:lnTo>
                    <a:pt x="409576" y="726585"/>
                  </a:lnTo>
                  <a:lnTo>
                    <a:pt x="403861" y="715148"/>
                  </a:lnTo>
                  <a:lnTo>
                    <a:pt x="398463" y="703393"/>
                  </a:lnTo>
                  <a:lnTo>
                    <a:pt x="393383" y="691638"/>
                  </a:lnTo>
                  <a:lnTo>
                    <a:pt x="388303" y="679566"/>
                  </a:lnTo>
                  <a:lnTo>
                    <a:pt x="383858" y="667493"/>
                  </a:lnTo>
                  <a:lnTo>
                    <a:pt x="379731" y="655420"/>
                  </a:lnTo>
                  <a:lnTo>
                    <a:pt x="375603" y="643030"/>
                  </a:lnTo>
                  <a:lnTo>
                    <a:pt x="372111" y="630322"/>
                  </a:lnTo>
                  <a:lnTo>
                    <a:pt x="368936" y="617614"/>
                  </a:lnTo>
                  <a:lnTo>
                    <a:pt x="365443" y="604588"/>
                  </a:lnTo>
                  <a:lnTo>
                    <a:pt x="362903" y="591880"/>
                  </a:lnTo>
                  <a:lnTo>
                    <a:pt x="360681" y="578854"/>
                  </a:lnTo>
                  <a:lnTo>
                    <a:pt x="358776" y="565828"/>
                  </a:lnTo>
                  <a:lnTo>
                    <a:pt x="357188" y="552485"/>
                  </a:lnTo>
                  <a:lnTo>
                    <a:pt x="355601" y="539141"/>
                  </a:lnTo>
                  <a:lnTo>
                    <a:pt x="354648" y="525480"/>
                  </a:lnTo>
                  <a:lnTo>
                    <a:pt x="354331" y="511819"/>
                  </a:lnTo>
                  <a:lnTo>
                    <a:pt x="354013" y="498475"/>
                  </a:lnTo>
                  <a:lnTo>
                    <a:pt x="354331" y="485449"/>
                  </a:lnTo>
                  <a:lnTo>
                    <a:pt x="354648" y="472741"/>
                  </a:lnTo>
                  <a:lnTo>
                    <a:pt x="355601" y="460033"/>
                  </a:lnTo>
                  <a:lnTo>
                    <a:pt x="356871" y="447643"/>
                  </a:lnTo>
                  <a:lnTo>
                    <a:pt x="358141" y="434935"/>
                  </a:lnTo>
                  <a:lnTo>
                    <a:pt x="360046" y="422544"/>
                  </a:lnTo>
                  <a:lnTo>
                    <a:pt x="361951" y="410472"/>
                  </a:lnTo>
                  <a:lnTo>
                    <a:pt x="364173" y="397763"/>
                  </a:lnTo>
                  <a:lnTo>
                    <a:pt x="366713" y="385691"/>
                  </a:lnTo>
                  <a:lnTo>
                    <a:pt x="369888" y="373936"/>
                  </a:lnTo>
                  <a:lnTo>
                    <a:pt x="373063" y="361863"/>
                  </a:lnTo>
                  <a:lnTo>
                    <a:pt x="376556" y="350108"/>
                  </a:lnTo>
                  <a:lnTo>
                    <a:pt x="380683" y="338671"/>
                  </a:lnTo>
                  <a:lnTo>
                    <a:pt x="384493" y="326916"/>
                  </a:lnTo>
                  <a:lnTo>
                    <a:pt x="388621" y="315796"/>
                  </a:lnTo>
                  <a:lnTo>
                    <a:pt x="393383" y="304359"/>
                  </a:lnTo>
                  <a:lnTo>
                    <a:pt x="398146" y="293239"/>
                  </a:lnTo>
                  <a:lnTo>
                    <a:pt x="403543" y="282755"/>
                  </a:lnTo>
                  <a:lnTo>
                    <a:pt x="408623" y="271636"/>
                  </a:lnTo>
                  <a:lnTo>
                    <a:pt x="414656" y="261151"/>
                  </a:lnTo>
                  <a:lnTo>
                    <a:pt x="420371" y="250667"/>
                  </a:lnTo>
                  <a:lnTo>
                    <a:pt x="426721" y="240183"/>
                  </a:lnTo>
                  <a:lnTo>
                    <a:pt x="432753" y="230017"/>
                  </a:lnTo>
                  <a:lnTo>
                    <a:pt x="439421" y="219850"/>
                  </a:lnTo>
                  <a:lnTo>
                    <a:pt x="446088" y="210001"/>
                  </a:lnTo>
                  <a:lnTo>
                    <a:pt x="453391" y="200153"/>
                  </a:lnTo>
                  <a:lnTo>
                    <a:pt x="460693" y="190939"/>
                  </a:lnTo>
                  <a:lnTo>
                    <a:pt x="467996" y="181408"/>
                  </a:lnTo>
                  <a:lnTo>
                    <a:pt x="475933" y="172195"/>
                  </a:lnTo>
                  <a:lnTo>
                    <a:pt x="483871" y="163299"/>
                  </a:lnTo>
                  <a:lnTo>
                    <a:pt x="491808" y="154403"/>
                  </a:lnTo>
                  <a:lnTo>
                    <a:pt x="500381" y="146143"/>
                  </a:lnTo>
                  <a:lnTo>
                    <a:pt x="508953" y="137565"/>
                  </a:lnTo>
                  <a:lnTo>
                    <a:pt x="517526" y="129305"/>
                  </a:lnTo>
                  <a:lnTo>
                    <a:pt x="526416" y="121680"/>
                  </a:lnTo>
                  <a:lnTo>
                    <a:pt x="535623" y="113738"/>
                  </a:lnTo>
                  <a:lnTo>
                    <a:pt x="545148" y="106113"/>
                  </a:lnTo>
                  <a:lnTo>
                    <a:pt x="554673" y="99123"/>
                  </a:lnTo>
                  <a:lnTo>
                    <a:pt x="564516" y="92134"/>
                  </a:lnTo>
                  <a:lnTo>
                    <a:pt x="574041" y="85462"/>
                  </a:lnTo>
                  <a:lnTo>
                    <a:pt x="584201" y="78473"/>
                  </a:lnTo>
                  <a:lnTo>
                    <a:pt x="594361" y="72119"/>
                  </a:lnTo>
                  <a:lnTo>
                    <a:pt x="604838" y="66082"/>
                  </a:lnTo>
                  <a:lnTo>
                    <a:pt x="615316" y="60046"/>
                  </a:lnTo>
                  <a:lnTo>
                    <a:pt x="625793" y="54645"/>
                  </a:lnTo>
                  <a:lnTo>
                    <a:pt x="636906" y="48926"/>
                  </a:lnTo>
                  <a:lnTo>
                    <a:pt x="647701" y="44161"/>
                  </a:lnTo>
                  <a:lnTo>
                    <a:pt x="658813" y="39395"/>
                  </a:lnTo>
                  <a:lnTo>
                    <a:pt x="670243" y="34630"/>
                  </a:lnTo>
                  <a:lnTo>
                    <a:pt x="681356" y="30182"/>
                  </a:lnTo>
                  <a:lnTo>
                    <a:pt x="693103" y="26052"/>
                  </a:lnTo>
                  <a:lnTo>
                    <a:pt x="704533" y="22239"/>
                  </a:lnTo>
                  <a:lnTo>
                    <a:pt x="716281" y="19062"/>
                  </a:lnTo>
                  <a:lnTo>
                    <a:pt x="728346" y="15568"/>
                  </a:lnTo>
                  <a:lnTo>
                    <a:pt x="740093" y="12708"/>
                  </a:lnTo>
                  <a:lnTo>
                    <a:pt x="752158" y="10167"/>
                  </a:lnTo>
                  <a:lnTo>
                    <a:pt x="764541" y="7625"/>
                  </a:lnTo>
                  <a:lnTo>
                    <a:pt x="776606" y="5719"/>
                  </a:lnTo>
                  <a:lnTo>
                    <a:pt x="788988" y="3813"/>
                  </a:lnTo>
                  <a:lnTo>
                    <a:pt x="801688" y="2542"/>
                  </a:lnTo>
                  <a:lnTo>
                    <a:pt x="814071" y="1271"/>
                  </a:lnTo>
                  <a:lnTo>
                    <a:pt x="826771" y="636"/>
                  </a:lnTo>
                  <a:lnTo>
                    <a:pt x="839471" y="0"/>
                  </a:lnTo>
                  <a:close/>
                </a:path>
              </a:pathLst>
            </a:custGeom>
            <a:solidFill>
              <a:srgbClr val="F7F7F7"/>
            </a:solidFill>
            <a:ln>
              <a:noFill/>
            </a:ln>
          </p:spPr>
          <p:txBody>
            <a:bodyPr anchor="ctr">
              <a:normAutofit fontScale="85000" lnSpcReduction="20000"/>
              <a:scene3d>
                <a:camera prst="orthographicFront"/>
                <a:lightRig rig="threePt" dir="t"/>
              </a:scene3d>
              <a:sp3d>
                <a:contourClr>
                  <a:srgbClr val="FFFFFF"/>
                </a:contourClr>
              </a:sp3d>
            </a:bodyPr>
            <a:lstStyle/>
            <a:p>
              <a:pPr algn="ctr" fontAlgn="base">
                <a:defRPr/>
              </a:pPr>
              <a:endParaRPr lang="zh-CN" altLang="en-US" sz="2400" strike="noStrike" noProof="1">
                <a:solidFill>
                  <a:srgbClr val="FFFFFF"/>
                </a:solidFill>
              </a:endParaRPr>
            </a:p>
          </p:txBody>
        </p:sp>
      </p:grpSp>
      <p:cxnSp>
        <p:nvCxnSpPr>
          <p:cNvPr id="23" name="直接连接符 22"/>
          <p:cNvCxnSpPr>
            <a:stCxn id="9" idx="5"/>
            <a:endCxn id="12" idx="1"/>
          </p:cNvCxnSpPr>
          <p:nvPr/>
        </p:nvCxnSpPr>
        <p:spPr>
          <a:xfrm>
            <a:off x="1162050" y="1497013"/>
            <a:ext cx="1146175" cy="1404938"/>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a:stCxn id="12" idx="5"/>
            <a:endCxn id="15" idx="2"/>
          </p:cNvCxnSpPr>
          <p:nvPr/>
        </p:nvCxnSpPr>
        <p:spPr>
          <a:xfrm flipV="1">
            <a:off x="2667000" y="3230563"/>
            <a:ext cx="1949450" cy="28575"/>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a:stCxn id="15" idx="7"/>
            <a:endCxn id="18" idx="3"/>
          </p:cNvCxnSpPr>
          <p:nvPr/>
        </p:nvCxnSpPr>
        <p:spPr>
          <a:xfrm flipV="1">
            <a:off x="5049838" y="1658938"/>
            <a:ext cx="1271588" cy="1392238"/>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a:stCxn id="12" idx="7"/>
            <a:endCxn id="18" idx="2"/>
          </p:cNvCxnSpPr>
          <p:nvPr/>
        </p:nvCxnSpPr>
        <p:spPr>
          <a:xfrm flipV="1">
            <a:off x="2667000" y="1479550"/>
            <a:ext cx="3579813" cy="1422400"/>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a:stCxn id="9" idx="6"/>
            <a:endCxn id="15" idx="1"/>
          </p:cNvCxnSpPr>
          <p:nvPr/>
        </p:nvCxnSpPr>
        <p:spPr>
          <a:xfrm>
            <a:off x="1236663" y="1319213"/>
            <a:ext cx="3454400" cy="1731963"/>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a:stCxn id="18" idx="6"/>
            <a:endCxn id="21" idx="2"/>
          </p:cNvCxnSpPr>
          <p:nvPr/>
        </p:nvCxnSpPr>
        <p:spPr>
          <a:xfrm flipV="1">
            <a:off x="6753225" y="1050925"/>
            <a:ext cx="1154113" cy="428625"/>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a:stCxn id="15" idx="6"/>
            <a:endCxn id="21" idx="3"/>
          </p:cNvCxnSpPr>
          <p:nvPr/>
        </p:nvCxnSpPr>
        <p:spPr>
          <a:xfrm flipV="1">
            <a:off x="5122863" y="1228725"/>
            <a:ext cx="2859088" cy="2001838"/>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grpSp>
        <p:nvGrpSpPr>
          <p:cNvPr id="66585" name="组合 29"/>
          <p:cNvGrpSpPr/>
          <p:nvPr/>
        </p:nvGrpSpPr>
        <p:grpSpPr>
          <a:xfrm>
            <a:off x="522288" y="4621213"/>
            <a:ext cx="925512" cy="925512"/>
            <a:chOff x="625003" y="5195170"/>
            <a:chExt cx="447675" cy="447675"/>
          </a:xfrm>
        </p:grpSpPr>
        <p:sp>
          <p:nvSpPr>
            <p:cNvPr id="31" name="椭圆 30"/>
            <p:cNvSpPr/>
            <p:nvPr/>
          </p:nvSpPr>
          <p:spPr>
            <a:xfrm>
              <a:off x="625003" y="5195170"/>
              <a:ext cx="447675" cy="447675"/>
            </a:xfrm>
            <a:prstGeom prst="ellipse">
              <a:avLst/>
            </a:prstGeom>
            <a:solidFill>
              <a:schemeClr val="accent1">
                <a:lumMod val="50000"/>
              </a:schemeClr>
            </a:solidFill>
            <a:ln w="1905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endParaRPr lang="zh-CN" altLang="en-US" sz="2400">
                <a:solidFill>
                  <a:srgbClr val="FFFFFF"/>
                </a:solidFill>
                <a:latin typeface="Arial" panose="020B0604020202020204" pitchFamily="34" charset="0"/>
                <a:ea typeface="黑体" panose="02010609060101010101" charset="-122"/>
              </a:endParaRPr>
            </a:p>
          </p:txBody>
        </p:sp>
        <p:sp>
          <p:nvSpPr>
            <p:cNvPr id="32" name="KSO_Shape"/>
            <p:cNvSpPr/>
            <p:nvPr/>
          </p:nvSpPr>
          <p:spPr bwMode="auto">
            <a:xfrm>
              <a:off x="715491" y="5248402"/>
              <a:ext cx="247650" cy="313481"/>
            </a:xfrm>
            <a:custGeom>
              <a:avLst/>
              <a:gdLst>
                <a:gd name="T0" fmla="*/ 508479 w 1679575"/>
                <a:gd name="T1" fmla="*/ 933537 h 2125662"/>
                <a:gd name="T2" fmla="*/ 645344 w 1679575"/>
                <a:gd name="T3" fmla="*/ 1004349 h 2125662"/>
                <a:gd name="T4" fmla="*/ 637947 w 1679575"/>
                <a:gd name="T5" fmla="*/ 1045870 h 2125662"/>
                <a:gd name="T6" fmla="*/ 629410 w 1679575"/>
                <a:gd name="T7" fmla="*/ 1095637 h 2125662"/>
                <a:gd name="T8" fmla="*/ 645913 w 1679575"/>
                <a:gd name="T9" fmla="*/ 1148533 h 2125662"/>
                <a:gd name="T10" fmla="*/ 923628 w 1679575"/>
                <a:gd name="T11" fmla="*/ 1679766 h 2125662"/>
                <a:gd name="T12" fmla="*/ 886068 w 1679575"/>
                <a:gd name="T13" fmla="*/ 1137442 h 2125662"/>
                <a:gd name="T14" fmla="*/ 896597 w 1679575"/>
                <a:gd name="T15" fmla="*/ 1083408 h 2125662"/>
                <a:gd name="T16" fmla="*/ 885214 w 1679575"/>
                <a:gd name="T17" fmla="*/ 1039044 h 2125662"/>
                <a:gd name="T18" fmla="*/ 917083 w 1679575"/>
                <a:gd name="T19" fmla="*/ 999799 h 2125662"/>
                <a:gd name="T20" fmla="*/ 1048543 w 1679575"/>
                <a:gd name="T21" fmla="*/ 927280 h 2125662"/>
                <a:gd name="T22" fmla="*/ 1168905 w 1679575"/>
                <a:gd name="T23" fmla="*/ 933822 h 2125662"/>
                <a:gd name="T24" fmla="*/ 1257397 w 1679575"/>
                <a:gd name="T25" fmla="*/ 1021128 h 2125662"/>
                <a:gd name="T26" fmla="*/ 1333655 w 1679575"/>
                <a:gd name="T27" fmla="*/ 1118957 h 2125662"/>
                <a:gd name="T28" fmla="*/ 1397392 w 1679575"/>
                <a:gd name="T29" fmla="*/ 1227592 h 2125662"/>
                <a:gd name="T30" fmla="*/ 1446903 w 1679575"/>
                <a:gd name="T31" fmla="*/ 1349025 h 2125662"/>
                <a:gd name="T32" fmla="*/ 1482186 w 1679575"/>
                <a:gd name="T33" fmla="*/ 1483540 h 2125662"/>
                <a:gd name="T34" fmla="*/ 1501820 w 1679575"/>
                <a:gd name="T35" fmla="*/ 1632274 h 2125662"/>
                <a:gd name="T36" fmla="*/ 1439790 w 1679575"/>
                <a:gd name="T37" fmla="*/ 1742331 h 2125662"/>
                <a:gd name="T38" fmla="*/ 1242601 w 1679575"/>
                <a:gd name="T39" fmla="*/ 1826794 h 2125662"/>
                <a:gd name="T40" fmla="*/ 1035738 w 1679575"/>
                <a:gd name="T41" fmla="*/ 1881112 h 2125662"/>
                <a:gd name="T42" fmla="*/ 822331 w 1679575"/>
                <a:gd name="T43" fmla="*/ 1904432 h 2125662"/>
                <a:gd name="T44" fmla="*/ 596403 w 1679575"/>
                <a:gd name="T45" fmla="*/ 1894194 h 2125662"/>
                <a:gd name="T46" fmla="*/ 373036 w 1679575"/>
                <a:gd name="T47" fmla="*/ 1847838 h 2125662"/>
                <a:gd name="T48" fmla="*/ 159344 w 1679575"/>
                <a:gd name="T49" fmla="*/ 1766788 h 2125662"/>
                <a:gd name="T50" fmla="*/ 0 w 1679575"/>
                <a:gd name="T51" fmla="*/ 1676354 h 2125662"/>
                <a:gd name="T52" fmla="*/ 15365 w 1679575"/>
                <a:gd name="T53" fmla="*/ 1518519 h 2125662"/>
                <a:gd name="T54" fmla="*/ 47234 w 1679575"/>
                <a:gd name="T55" fmla="*/ 1376611 h 2125662"/>
                <a:gd name="T56" fmla="*/ 94468 w 1679575"/>
                <a:gd name="T57" fmla="*/ 1249206 h 2125662"/>
                <a:gd name="T58" fmla="*/ 155930 w 1679575"/>
                <a:gd name="T59" fmla="*/ 1135735 h 2125662"/>
                <a:gd name="T60" fmla="*/ 230765 w 1679575"/>
                <a:gd name="T61" fmla="*/ 1035348 h 2125662"/>
                <a:gd name="T62" fmla="*/ 317835 w 1679575"/>
                <a:gd name="T63" fmla="*/ 946334 h 2125662"/>
                <a:gd name="T64" fmla="*/ 427669 w 1679575"/>
                <a:gd name="T65" fmla="*/ 860449 h 2125662"/>
                <a:gd name="T66" fmla="*/ 831848 w 1679575"/>
                <a:gd name="T67" fmla="*/ 5125 h 2125662"/>
                <a:gd name="T68" fmla="*/ 927152 w 1679575"/>
                <a:gd name="T69" fmla="*/ 31035 h 2125662"/>
                <a:gd name="T70" fmla="*/ 1013353 w 1679575"/>
                <a:gd name="T71" fmla="*/ 76590 h 2125662"/>
                <a:gd name="T72" fmla="*/ 1087035 w 1679575"/>
                <a:gd name="T73" fmla="*/ 138945 h 2125662"/>
                <a:gd name="T74" fmla="*/ 1145356 w 1679575"/>
                <a:gd name="T75" fmla="*/ 215250 h 2125662"/>
                <a:gd name="T76" fmla="*/ 1186607 w 1679575"/>
                <a:gd name="T77" fmla="*/ 303514 h 2125662"/>
                <a:gd name="T78" fmla="*/ 1207944 w 1679575"/>
                <a:gd name="T79" fmla="*/ 401174 h 2125662"/>
                <a:gd name="T80" fmla="*/ 1205383 w 1679575"/>
                <a:gd name="T81" fmla="*/ 513924 h 2125662"/>
                <a:gd name="T82" fmla="*/ 1172382 w 1679575"/>
                <a:gd name="T83" fmla="*/ 626673 h 2125662"/>
                <a:gd name="T84" fmla="*/ 1112924 w 1679575"/>
                <a:gd name="T85" fmla="*/ 725187 h 2125662"/>
                <a:gd name="T86" fmla="*/ 1030706 w 1679575"/>
                <a:gd name="T87" fmla="*/ 804625 h 2125662"/>
                <a:gd name="T88" fmla="*/ 915204 w 1679575"/>
                <a:gd name="T89" fmla="*/ 867264 h 2125662"/>
                <a:gd name="T90" fmla="*/ 837253 w 1679575"/>
                <a:gd name="T91" fmla="*/ 887764 h 2125662"/>
                <a:gd name="T92" fmla="*/ 753044 w 1679575"/>
                <a:gd name="T93" fmla="*/ 893458 h 2125662"/>
                <a:gd name="T94" fmla="*/ 658879 w 1679575"/>
                <a:gd name="T95" fmla="*/ 881215 h 2125662"/>
                <a:gd name="T96" fmla="*/ 572394 w 1679575"/>
                <a:gd name="T97" fmla="*/ 850180 h 2125662"/>
                <a:gd name="T98" fmla="*/ 494728 w 1679575"/>
                <a:gd name="T99" fmla="*/ 802917 h 2125662"/>
                <a:gd name="T100" fmla="*/ 424459 w 1679575"/>
                <a:gd name="T101" fmla="*/ 736576 h 2125662"/>
                <a:gd name="T102" fmla="*/ 366992 w 1679575"/>
                <a:gd name="T103" fmla="*/ 651159 h 2125662"/>
                <a:gd name="T104" fmla="*/ 330578 w 1679575"/>
                <a:gd name="T105" fmla="*/ 553500 h 2125662"/>
                <a:gd name="T106" fmla="*/ 317206 w 1679575"/>
                <a:gd name="T107" fmla="*/ 446729 h 2125662"/>
                <a:gd name="T108" fmla="*/ 328586 w 1679575"/>
                <a:gd name="T109" fmla="*/ 345653 h 2125662"/>
                <a:gd name="T110" fmla="*/ 361587 w 1679575"/>
                <a:gd name="T111" fmla="*/ 253403 h 2125662"/>
                <a:gd name="T112" fmla="*/ 412795 w 1679575"/>
                <a:gd name="T113" fmla="*/ 171118 h 2125662"/>
                <a:gd name="T114" fmla="*/ 479934 w 1679575"/>
                <a:gd name="T115" fmla="*/ 101931 h 2125662"/>
                <a:gd name="T116" fmla="*/ 560729 w 1679575"/>
                <a:gd name="T117" fmla="*/ 48972 h 2125662"/>
                <a:gd name="T118" fmla="*/ 652620 w 1679575"/>
                <a:gd name="T119" fmla="*/ 13952 h 2125662"/>
                <a:gd name="T120" fmla="*/ 752191 w 1679575"/>
                <a:gd name="T121" fmla="*/ 0 h 212566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679575" h="2125662">
                  <a:moveTo>
                    <a:pt x="481421" y="957262"/>
                  </a:moveTo>
                  <a:lnTo>
                    <a:pt x="484914" y="961070"/>
                  </a:lnTo>
                  <a:lnTo>
                    <a:pt x="490948" y="968686"/>
                  </a:lnTo>
                  <a:lnTo>
                    <a:pt x="497299" y="975667"/>
                  </a:lnTo>
                  <a:lnTo>
                    <a:pt x="510319" y="990264"/>
                  </a:lnTo>
                  <a:lnTo>
                    <a:pt x="523657" y="1003909"/>
                  </a:lnTo>
                  <a:lnTo>
                    <a:pt x="537947" y="1017237"/>
                  </a:lnTo>
                  <a:lnTo>
                    <a:pt x="552237" y="1029613"/>
                  </a:lnTo>
                  <a:lnTo>
                    <a:pt x="567480" y="1041671"/>
                  </a:lnTo>
                  <a:lnTo>
                    <a:pt x="583040" y="1053095"/>
                  </a:lnTo>
                  <a:lnTo>
                    <a:pt x="598601" y="1063884"/>
                  </a:lnTo>
                  <a:lnTo>
                    <a:pt x="615114" y="1074039"/>
                  </a:lnTo>
                  <a:lnTo>
                    <a:pt x="631627" y="1083558"/>
                  </a:lnTo>
                  <a:lnTo>
                    <a:pt x="649093" y="1092126"/>
                  </a:lnTo>
                  <a:lnTo>
                    <a:pt x="666241" y="1100377"/>
                  </a:lnTo>
                  <a:lnTo>
                    <a:pt x="684025" y="1107993"/>
                  </a:lnTo>
                  <a:lnTo>
                    <a:pt x="701808" y="1114657"/>
                  </a:lnTo>
                  <a:lnTo>
                    <a:pt x="720226" y="1120686"/>
                  </a:lnTo>
                  <a:lnTo>
                    <a:pt x="738645" y="1125763"/>
                  </a:lnTo>
                  <a:lnTo>
                    <a:pt x="734517" y="1130840"/>
                  </a:lnTo>
                  <a:lnTo>
                    <a:pt x="730706" y="1135283"/>
                  </a:lnTo>
                  <a:lnTo>
                    <a:pt x="727213" y="1140043"/>
                  </a:lnTo>
                  <a:lnTo>
                    <a:pt x="723402" y="1145437"/>
                  </a:lnTo>
                  <a:lnTo>
                    <a:pt x="720544" y="1150515"/>
                  </a:lnTo>
                  <a:lnTo>
                    <a:pt x="717368" y="1155909"/>
                  </a:lnTo>
                  <a:lnTo>
                    <a:pt x="714510" y="1161304"/>
                  </a:lnTo>
                  <a:lnTo>
                    <a:pt x="711970" y="1167016"/>
                  </a:lnTo>
                  <a:lnTo>
                    <a:pt x="710064" y="1172410"/>
                  </a:lnTo>
                  <a:lnTo>
                    <a:pt x="708159" y="1178439"/>
                  </a:lnTo>
                  <a:lnTo>
                    <a:pt x="706254" y="1184151"/>
                  </a:lnTo>
                  <a:lnTo>
                    <a:pt x="704983" y="1190498"/>
                  </a:lnTo>
                  <a:lnTo>
                    <a:pt x="704031" y="1196210"/>
                  </a:lnTo>
                  <a:lnTo>
                    <a:pt x="702761" y="1202556"/>
                  </a:lnTo>
                  <a:lnTo>
                    <a:pt x="702443" y="1208903"/>
                  </a:lnTo>
                  <a:lnTo>
                    <a:pt x="702125" y="1215249"/>
                  </a:lnTo>
                  <a:lnTo>
                    <a:pt x="702443" y="1222548"/>
                  </a:lnTo>
                  <a:lnTo>
                    <a:pt x="703078" y="1229529"/>
                  </a:lnTo>
                  <a:lnTo>
                    <a:pt x="704348" y="1236510"/>
                  </a:lnTo>
                  <a:lnTo>
                    <a:pt x="705619" y="1243174"/>
                  </a:lnTo>
                  <a:lnTo>
                    <a:pt x="707206" y="1249838"/>
                  </a:lnTo>
                  <a:lnTo>
                    <a:pt x="709112" y="1256819"/>
                  </a:lnTo>
                  <a:lnTo>
                    <a:pt x="711652" y="1263166"/>
                  </a:lnTo>
                  <a:lnTo>
                    <a:pt x="714193" y="1269512"/>
                  </a:lnTo>
                  <a:lnTo>
                    <a:pt x="717686" y="1275542"/>
                  </a:lnTo>
                  <a:lnTo>
                    <a:pt x="720861" y="1281571"/>
                  </a:lnTo>
                  <a:lnTo>
                    <a:pt x="724355" y="1287283"/>
                  </a:lnTo>
                  <a:lnTo>
                    <a:pt x="728483" y="1292995"/>
                  </a:lnTo>
                  <a:lnTo>
                    <a:pt x="732611" y="1298389"/>
                  </a:lnTo>
                  <a:lnTo>
                    <a:pt x="737057" y="1303784"/>
                  </a:lnTo>
                  <a:lnTo>
                    <a:pt x="742138" y="1308861"/>
                  </a:lnTo>
                  <a:lnTo>
                    <a:pt x="746901" y="1313304"/>
                  </a:lnTo>
                  <a:lnTo>
                    <a:pt x="672275" y="1874339"/>
                  </a:lnTo>
                  <a:lnTo>
                    <a:pt x="854237" y="2050773"/>
                  </a:lnTo>
                  <a:lnTo>
                    <a:pt x="1030800" y="1874339"/>
                  </a:lnTo>
                  <a:lnTo>
                    <a:pt x="956173" y="1313304"/>
                  </a:lnTo>
                  <a:lnTo>
                    <a:pt x="961572" y="1308544"/>
                  </a:lnTo>
                  <a:lnTo>
                    <a:pt x="966018" y="1303466"/>
                  </a:lnTo>
                  <a:lnTo>
                    <a:pt x="970781" y="1298072"/>
                  </a:lnTo>
                  <a:lnTo>
                    <a:pt x="974910" y="1292995"/>
                  </a:lnTo>
                  <a:lnTo>
                    <a:pt x="978720" y="1286965"/>
                  </a:lnTo>
                  <a:lnTo>
                    <a:pt x="982531" y="1281571"/>
                  </a:lnTo>
                  <a:lnTo>
                    <a:pt x="986024" y="1275224"/>
                  </a:lnTo>
                  <a:lnTo>
                    <a:pt x="988882" y="1269195"/>
                  </a:lnTo>
                  <a:lnTo>
                    <a:pt x="991423" y="1262849"/>
                  </a:lnTo>
                  <a:lnTo>
                    <a:pt x="994281" y="1256502"/>
                  </a:lnTo>
                  <a:lnTo>
                    <a:pt x="996186" y="1249838"/>
                  </a:lnTo>
                  <a:lnTo>
                    <a:pt x="997774" y="1243174"/>
                  </a:lnTo>
                  <a:lnTo>
                    <a:pt x="999044" y="1236510"/>
                  </a:lnTo>
                  <a:lnTo>
                    <a:pt x="999997" y="1229212"/>
                  </a:lnTo>
                  <a:lnTo>
                    <a:pt x="1000632" y="1222548"/>
                  </a:lnTo>
                  <a:lnTo>
                    <a:pt x="1000632" y="1215249"/>
                  </a:lnTo>
                  <a:lnTo>
                    <a:pt x="1000632" y="1208903"/>
                  </a:lnTo>
                  <a:lnTo>
                    <a:pt x="1000314" y="1203191"/>
                  </a:lnTo>
                  <a:lnTo>
                    <a:pt x="999679" y="1197479"/>
                  </a:lnTo>
                  <a:lnTo>
                    <a:pt x="998727" y="1191767"/>
                  </a:lnTo>
                  <a:lnTo>
                    <a:pt x="997456" y="1186055"/>
                  </a:lnTo>
                  <a:lnTo>
                    <a:pt x="996186" y="1180661"/>
                  </a:lnTo>
                  <a:lnTo>
                    <a:pt x="994598" y="1175266"/>
                  </a:lnTo>
                  <a:lnTo>
                    <a:pt x="992375" y="1169872"/>
                  </a:lnTo>
                  <a:lnTo>
                    <a:pt x="990152" y="1164794"/>
                  </a:lnTo>
                  <a:lnTo>
                    <a:pt x="987929" y="1159400"/>
                  </a:lnTo>
                  <a:lnTo>
                    <a:pt x="985389" y="1154640"/>
                  </a:lnTo>
                  <a:lnTo>
                    <a:pt x="982849" y="1149563"/>
                  </a:lnTo>
                  <a:lnTo>
                    <a:pt x="979355" y="1144803"/>
                  </a:lnTo>
                  <a:lnTo>
                    <a:pt x="976497" y="1139725"/>
                  </a:lnTo>
                  <a:lnTo>
                    <a:pt x="973004" y="1135283"/>
                  </a:lnTo>
                  <a:lnTo>
                    <a:pt x="969829" y="1130840"/>
                  </a:lnTo>
                  <a:lnTo>
                    <a:pt x="987612" y="1126398"/>
                  </a:lnTo>
                  <a:lnTo>
                    <a:pt x="1005713" y="1121320"/>
                  </a:lnTo>
                  <a:lnTo>
                    <a:pt x="1023496" y="1115609"/>
                  </a:lnTo>
                  <a:lnTo>
                    <a:pt x="1041280" y="1109262"/>
                  </a:lnTo>
                  <a:lnTo>
                    <a:pt x="1058428" y="1101963"/>
                  </a:lnTo>
                  <a:lnTo>
                    <a:pt x="1075576" y="1094665"/>
                  </a:lnTo>
                  <a:lnTo>
                    <a:pt x="1092089" y="1086097"/>
                  </a:lnTo>
                  <a:lnTo>
                    <a:pt x="1108602" y="1076895"/>
                  </a:lnTo>
                  <a:lnTo>
                    <a:pt x="1124480" y="1067375"/>
                  </a:lnTo>
                  <a:lnTo>
                    <a:pt x="1140041" y="1056903"/>
                  </a:lnTo>
                  <a:lnTo>
                    <a:pt x="1155601" y="1046114"/>
                  </a:lnTo>
                  <a:lnTo>
                    <a:pt x="1170209" y="1034690"/>
                  </a:lnTo>
                  <a:lnTo>
                    <a:pt x="1184817" y="1022632"/>
                  </a:lnTo>
                  <a:lnTo>
                    <a:pt x="1198472" y="1009938"/>
                  </a:lnTo>
                  <a:lnTo>
                    <a:pt x="1211809" y="996928"/>
                  </a:lnTo>
                  <a:lnTo>
                    <a:pt x="1225147" y="983283"/>
                  </a:lnTo>
                  <a:lnTo>
                    <a:pt x="1228640" y="979792"/>
                  </a:lnTo>
                  <a:lnTo>
                    <a:pt x="1232451" y="982966"/>
                  </a:lnTo>
                  <a:lnTo>
                    <a:pt x="1257220" y="1002005"/>
                  </a:lnTo>
                  <a:lnTo>
                    <a:pt x="1281037" y="1021680"/>
                  </a:lnTo>
                  <a:lnTo>
                    <a:pt x="1304537" y="1041989"/>
                  </a:lnTo>
                  <a:lnTo>
                    <a:pt x="1316604" y="1052143"/>
                  </a:lnTo>
                  <a:lnTo>
                    <a:pt x="1327719" y="1062615"/>
                  </a:lnTo>
                  <a:lnTo>
                    <a:pt x="1338833" y="1073404"/>
                  </a:lnTo>
                  <a:lnTo>
                    <a:pt x="1349948" y="1084193"/>
                  </a:lnTo>
                  <a:lnTo>
                    <a:pt x="1361062" y="1094982"/>
                  </a:lnTo>
                  <a:lnTo>
                    <a:pt x="1371860" y="1105771"/>
                  </a:lnTo>
                  <a:lnTo>
                    <a:pt x="1382339" y="1116561"/>
                  </a:lnTo>
                  <a:lnTo>
                    <a:pt x="1392818" y="1127984"/>
                  </a:lnTo>
                  <a:lnTo>
                    <a:pt x="1403298" y="1139408"/>
                  </a:lnTo>
                  <a:lnTo>
                    <a:pt x="1413460" y="1150832"/>
                  </a:lnTo>
                  <a:lnTo>
                    <a:pt x="1423304" y="1162573"/>
                  </a:lnTo>
                  <a:lnTo>
                    <a:pt x="1433149" y="1174314"/>
                  </a:lnTo>
                  <a:lnTo>
                    <a:pt x="1442675" y="1186373"/>
                  </a:lnTo>
                  <a:lnTo>
                    <a:pt x="1452202" y="1198748"/>
                  </a:lnTo>
                  <a:lnTo>
                    <a:pt x="1461411" y="1210807"/>
                  </a:lnTo>
                  <a:lnTo>
                    <a:pt x="1470621" y="1223183"/>
                  </a:lnTo>
                  <a:lnTo>
                    <a:pt x="1479830" y="1235876"/>
                  </a:lnTo>
                  <a:lnTo>
                    <a:pt x="1488404" y="1248569"/>
                  </a:lnTo>
                  <a:lnTo>
                    <a:pt x="1496978" y="1261262"/>
                  </a:lnTo>
                  <a:lnTo>
                    <a:pt x="1505552" y="1274272"/>
                  </a:lnTo>
                  <a:lnTo>
                    <a:pt x="1513809" y="1287600"/>
                  </a:lnTo>
                  <a:lnTo>
                    <a:pt x="1521748" y="1300611"/>
                  </a:lnTo>
                  <a:lnTo>
                    <a:pt x="1529687" y="1314573"/>
                  </a:lnTo>
                  <a:lnTo>
                    <a:pt x="1537308" y="1328218"/>
                  </a:lnTo>
                  <a:lnTo>
                    <a:pt x="1544930" y="1341863"/>
                  </a:lnTo>
                  <a:lnTo>
                    <a:pt x="1552234" y="1355826"/>
                  </a:lnTo>
                  <a:lnTo>
                    <a:pt x="1559537" y="1369788"/>
                  </a:lnTo>
                  <a:lnTo>
                    <a:pt x="1566206" y="1384385"/>
                  </a:lnTo>
                  <a:lnTo>
                    <a:pt x="1573193" y="1398982"/>
                  </a:lnTo>
                  <a:lnTo>
                    <a:pt x="1579544" y="1413579"/>
                  </a:lnTo>
                  <a:lnTo>
                    <a:pt x="1586213" y="1428176"/>
                  </a:lnTo>
                  <a:lnTo>
                    <a:pt x="1592246" y="1443725"/>
                  </a:lnTo>
                  <a:lnTo>
                    <a:pt x="1598280" y="1458640"/>
                  </a:lnTo>
                  <a:lnTo>
                    <a:pt x="1603996" y="1473871"/>
                  </a:lnTo>
                  <a:lnTo>
                    <a:pt x="1609712" y="1489738"/>
                  </a:lnTo>
                  <a:lnTo>
                    <a:pt x="1614793" y="1505287"/>
                  </a:lnTo>
                  <a:lnTo>
                    <a:pt x="1620191" y="1521153"/>
                  </a:lnTo>
                  <a:lnTo>
                    <a:pt x="1624955" y="1537337"/>
                  </a:lnTo>
                  <a:lnTo>
                    <a:pt x="1630036" y="1553521"/>
                  </a:lnTo>
                  <a:lnTo>
                    <a:pt x="1634482" y="1570339"/>
                  </a:lnTo>
                  <a:lnTo>
                    <a:pt x="1638610" y="1586840"/>
                  </a:lnTo>
                  <a:lnTo>
                    <a:pt x="1643056" y="1603976"/>
                  </a:lnTo>
                  <a:lnTo>
                    <a:pt x="1646867" y="1620794"/>
                  </a:lnTo>
                  <a:lnTo>
                    <a:pt x="1650677" y="1637930"/>
                  </a:lnTo>
                  <a:lnTo>
                    <a:pt x="1654170" y="1655383"/>
                  </a:lnTo>
                  <a:lnTo>
                    <a:pt x="1657664" y="1673153"/>
                  </a:lnTo>
                  <a:lnTo>
                    <a:pt x="1660522" y="1690923"/>
                  </a:lnTo>
                  <a:lnTo>
                    <a:pt x="1663697" y="1709011"/>
                  </a:lnTo>
                  <a:lnTo>
                    <a:pt x="1666238" y="1727099"/>
                  </a:lnTo>
                  <a:lnTo>
                    <a:pt x="1668461" y="1745821"/>
                  </a:lnTo>
                  <a:lnTo>
                    <a:pt x="1670684" y="1764226"/>
                  </a:lnTo>
                  <a:lnTo>
                    <a:pt x="1672589" y="1783266"/>
                  </a:lnTo>
                  <a:lnTo>
                    <a:pt x="1674177" y="1802305"/>
                  </a:lnTo>
                  <a:lnTo>
                    <a:pt x="1676082" y="1821345"/>
                  </a:lnTo>
                  <a:lnTo>
                    <a:pt x="1677352" y="1841019"/>
                  </a:lnTo>
                  <a:lnTo>
                    <a:pt x="1678305" y="1860694"/>
                  </a:lnTo>
                  <a:lnTo>
                    <a:pt x="1679258" y="1880368"/>
                  </a:lnTo>
                  <a:lnTo>
                    <a:pt x="1679575" y="1900677"/>
                  </a:lnTo>
                  <a:lnTo>
                    <a:pt x="1679575" y="1903850"/>
                  </a:lnTo>
                  <a:lnTo>
                    <a:pt x="1677035" y="1905437"/>
                  </a:lnTo>
                  <a:lnTo>
                    <a:pt x="1653853" y="1918765"/>
                  </a:lnTo>
                  <a:lnTo>
                    <a:pt x="1630353" y="1931775"/>
                  </a:lnTo>
                  <a:lnTo>
                    <a:pt x="1606854" y="1944151"/>
                  </a:lnTo>
                  <a:lnTo>
                    <a:pt x="1583037" y="1956209"/>
                  </a:lnTo>
                  <a:lnTo>
                    <a:pt x="1558902" y="1967950"/>
                  </a:lnTo>
                  <a:lnTo>
                    <a:pt x="1534768" y="1979374"/>
                  </a:lnTo>
                  <a:lnTo>
                    <a:pt x="1510316" y="1990163"/>
                  </a:lnTo>
                  <a:lnTo>
                    <a:pt x="1485864" y="2000635"/>
                  </a:lnTo>
                  <a:lnTo>
                    <a:pt x="1461411" y="2010790"/>
                  </a:lnTo>
                  <a:lnTo>
                    <a:pt x="1436642" y="2020627"/>
                  </a:lnTo>
                  <a:lnTo>
                    <a:pt x="1411872" y="2029512"/>
                  </a:lnTo>
                  <a:lnTo>
                    <a:pt x="1386785" y="2038397"/>
                  </a:lnTo>
                  <a:lnTo>
                    <a:pt x="1361380" y="2046965"/>
                  </a:lnTo>
                  <a:lnTo>
                    <a:pt x="1335975" y="2054581"/>
                  </a:lnTo>
                  <a:lnTo>
                    <a:pt x="1310570" y="2062514"/>
                  </a:lnTo>
                  <a:lnTo>
                    <a:pt x="1285166" y="2069495"/>
                  </a:lnTo>
                  <a:lnTo>
                    <a:pt x="1259443" y="2076159"/>
                  </a:lnTo>
                  <a:lnTo>
                    <a:pt x="1233403" y="2082506"/>
                  </a:lnTo>
                  <a:lnTo>
                    <a:pt x="1207681" y="2088535"/>
                  </a:lnTo>
                  <a:lnTo>
                    <a:pt x="1181959" y="2093929"/>
                  </a:lnTo>
                  <a:lnTo>
                    <a:pt x="1155919" y="2099007"/>
                  </a:lnTo>
                  <a:lnTo>
                    <a:pt x="1129561" y="2103767"/>
                  </a:lnTo>
                  <a:lnTo>
                    <a:pt x="1103204" y="2107892"/>
                  </a:lnTo>
                  <a:lnTo>
                    <a:pt x="1077164" y="2111382"/>
                  </a:lnTo>
                  <a:lnTo>
                    <a:pt x="1050806" y="2114873"/>
                  </a:lnTo>
                  <a:lnTo>
                    <a:pt x="1024131" y="2117729"/>
                  </a:lnTo>
                  <a:lnTo>
                    <a:pt x="997774" y="2119950"/>
                  </a:lnTo>
                  <a:lnTo>
                    <a:pt x="971099" y="2121854"/>
                  </a:lnTo>
                  <a:lnTo>
                    <a:pt x="944424" y="2123441"/>
                  </a:lnTo>
                  <a:lnTo>
                    <a:pt x="917749" y="2125028"/>
                  </a:lnTo>
                  <a:lnTo>
                    <a:pt x="891074" y="2125662"/>
                  </a:lnTo>
                  <a:lnTo>
                    <a:pt x="864399" y="2125662"/>
                  </a:lnTo>
                  <a:lnTo>
                    <a:pt x="835818" y="2125662"/>
                  </a:lnTo>
                  <a:lnTo>
                    <a:pt x="807238" y="2124710"/>
                  </a:lnTo>
                  <a:lnTo>
                    <a:pt x="778657" y="2123124"/>
                  </a:lnTo>
                  <a:lnTo>
                    <a:pt x="750395" y="2121537"/>
                  </a:lnTo>
                  <a:lnTo>
                    <a:pt x="722132" y="2119316"/>
                  </a:lnTo>
                  <a:lnTo>
                    <a:pt x="693869" y="2116777"/>
                  </a:lnTo>
                  <a:lnTo>
                    <a:pt x="665606" y="2113604"/>
                  </a:lnTo>
                  <a:lnTo>
                    <a:pt x="637661" y="2109478"/>
                  </a:lnTo>
                  <a:lnTo>
                    <a:pt x="609398" y="2105353"/>
                  </a:lnTo>
                  <a:lnTo>
                    <a:pt x="581453" y="2100593"/>
                  </a:lnTo>
                  <a:lnTo>
                    <a:pt x="553825" y="2095199"/>
                  </a:lnTo>
                  <a:lnTo>
                    <a:pt x="525880" y="2089487"/>
                  </a:lnTo>
                  <a:lnTo>
                    <a:pt x="498252" y="2083458"/>
                  </a:lnTo>
                  <a:lnTo>
                    <a:pt x="470624" y="2076476"/>
                  </a:lnTo>
                  <a:lnTo>
                    <a:pt x="443314" y="2069495"/>
                  </a:lnTo>
                  <a:lnTo>
                    <a:pt x="416321" y="2061879"/>
                  </a:lnTo>
                  <a:lnTo>
                    <a:pt x="389011" y="2053629"/>
                  </a:lnTo>
                  <a:lnTo>
                    <a:pt x="362019" y="2045378"/>
                  </a:lnTo>
                  <a:lnTo>
                    <a:pt x="335343" y="2036176"/>
                  </a:lnTo>
                  <a:lnTo>
                    <a:pt x="308668" y="2026656"/>
                  </a:lnTo>
                  <a:lnTo>
                    <a:pt x="282311" y="2016502"/>
                  </a:lnTo>
                  <a:lnTo>
                    <a:pt x="255953" y="2006030"/>
                  </a:lnTo>
                  <a:lnTo>
                    <a:pt x="229913" y="1994923"/>
                  </a:lnTo>
                  <a:lnTo>
                    <a:pt x="203556" y="1983499"/>
                  </a:lnTo>
                  <a:lnTo>
                    <a:pt x="177833" y="1971441"/>
                  </a:lnTo>
                  <a:lnTo>
                    <a:pt x="152429" y="1959065"/>
                  </a:lnTo>
                  <a:lnTo>
                    <a:pt x="127024" y="1946372"/>
                  </a:lnTo>
                  <a:lnTo>
                    <a:pt x="101619" y="1933044"/>
                  </a:lnTo>
                  <a:lnTo>
                    <a:pt x="76532" y="1919399"/>
                  </a:lnTo>
                  <a:lnTo>
                    <a:pt x="51762" y="1905437"/>
                  </a:lnTo>
                  <a:lnTo>
                    <a:pt x="27310" y="1890523"/>
                  </a:lnTo>
                  <a:lnTo>
                    <a:pt x="2858" y="1875291"/>
                  </a:lnTo>
                  <a:lnTo>
                    <a:pt x="0" y="1888301"/>
                  </a:lnTo>
                  <a:lnTo>
                    <a:pt x="0" y="1870531"/>
                  </a:lnTo>
                  <a:lnTo>
                    <a:pt x="952" y="1850222"/>
                  </a:lnTo>
                  <a:lnTo>
                    <a:pt x="2223" y="1829913"/>
                  </a:lnTo>
                  <a:lnTo>
                    <a:pt x="3493" y="1809604"/>
                  </a:lnTo>
                  <a:lnTo>
                    <a:pt x="5398" y="1790247"/>
                  </a:lnTo>
                  <a:lnTo>
                    <a:pt x="6986" y="1770573"/>
                  </a:lnTo>
                  <a:lnTo>
                    <a:pt x="9209" y="1750898"/>
                  </a:lnTo>
                  <a:lnTo>
                    <a:pt x="11749" y="1732176"/>
                  </a:lnTo>
                  <a:lnTo>
                    <a:pt x="14290" y="1713136"/>
                  </a:lnTo>
                  <a:lnTo>
                    <a:pt x="17148" y="1694414"/>
                  </a:lnTo>
                  <a:lnTo>
                    <a:pt x="20006" y="1676009"/>
                  </a:lnTo>
                  <a:lnTo>
                    <a:pt x="23499" y="1657604"/>
                  </a:lnTo>
                  <a:lnTo>
                    <a:pt x="26992" y="1639834"/>
                  </a:lnTo>
                  <a:lnTo>
                    <a:pt x="30486" y="1621746"/>
                  </a:lnTo>
                  <a:lnTo>
                    <a:pt x="34931" y="1604293"/>
                  </a:lnTo>
                  <a:lnTo>
                    <a:pt x="38742" y="1586840"/>
                  </a:lnTo>
                  <a:lnTo>
                    <a:pt x="43188" y="1569704"/>
                  </a:lnTo>
                  <a:lnTo>
                    <a:pt x="47951" y="1552569"/>
                  </a:lnTo>
                  <a:lnTo>
                    <a:pt x="52715" y="1536068"/>
                  </a:lnTo>
                  <a:lnTo>
                    <a:pt x="57796" y="1519249"/>
                  </a:lnTo>
                  <a:lnTo>
                    <a:pt x="62877" y="1503066"/>
                  </a:lnTo>
                  <a:lnTo>
                    <a:pt x="68593" y="1486564"/>
                  </a:lnTo>
                  <a:lnTo>
                    <a:pt x="73991" y="1470698"/>
                  </a:lnTo>
                  <a:lnTo>
                    <a:pt x="80025" y="1455149"/>
                  </a:lnTo>
                  <a:lnTo>
                    <a:pt x="86059" y="1439283"/>
                  </a:lnTo>
                  <a:lnTo>
                    <a:pt x="92410" y="1424051"/>
                  </a:lnTo>
                  <a:lnTo>
                    <a:pt x="98761" y="1409137"/>
                  </a:lnTo>
                  <a:lnTo>
                    <a:pt x="105430" y="1393905"/>
                  </a:lnTo>
                  <a:lnTo>
                    <a:pt x="112098" y="1378990"/>
                  </a:lnTo>
                  <a:lnTo>
                    <a:pt x="119402" y="1364393"/>
                  </a:lnTo>
                  <a:lnTo>
                    <a:pt x="126706" y="1350114"/>
                  </a:lnTo>
                  <a:lnTo>
                    <a:pt x="134010" y="1335834"/>
                  </a:lnTo>
                  <a:lnTo>
                    <a:pt x="141632" y="1321871"/>
                  </a:lnTo>
                  <a:lnTo>
                    <a:pt x="149571" y="1307909"/>
                  </a:lnTo>
                  <a:lnTo>
                    <a:pt x="157510" y="1294264"/>
                  </a:lnTo>
                  <a:lnTo>
                    <a:pt x="165766" y="1280936"/>
                  </a:lnTo>
                  <a:lnTo>
                    <a:pt x="174023" y="1267291"/>
                  </a:lnTo>
                  <a:lnTo>
                    <a:pt x="182597" y="1253963"/>
                  </a:lnTo>
                  <a:lnTo>
                    <a:pt x="191171" y="1241270"/>
                  </a:lnTo>
                  <a:lnTo>
                    <a:pt x="200380" y="1228260"/>
                  </a:lnTo>
                  <a:lnTo>
                    <a:pt x="209589" y="1215884"/>
                  </a:lnTo>
                  <a:lnTo>
                    <a:pt x="218799" y="1203191"/>
                  </a:lnTo>
                  <a:lnTo>
                    <a:pt x="228008" y="1191133"/>
                  </a:lnTo>
                  <a:lnTo>
                    <a:pt x="237852" y="1178757"/>
                  </a:lnTo>
                  <a:lnTo>
                    <a:pt x="247697" y="1167016"/>
                  </a:lnTo>
                  <a:lnTo>
                    <a:pt x="257541" y="1155275"/>
                  </a:lnTo>
                  <a:lnTo>
                    <a:pt x="267703" y="1143533"/>
                  </a:lnTo>
                  <a:lnTo>
                    <a:pt x="278182" y="1132110"/>
                  </a:lnTo>
                  <a:lnTo>
                    <a:pt x="288662" y="1120686"/>
                  </a:lnTo>
                  <a:lnTo>
                    <a:pt x="298824" y="1109579"/>
                  </a:lnTo>
                  <a:lnTo>
                    <a:pt x="309938" y="1098473"/>
                  </a:lnTo>
                  <a:lnTo>
                    <a:pt x="320735" y="1087684"/>
                  </a:lnTo>
                  <a:lnTo>
                    <a:pt x="331850" y="1076895"/>
                  </a:lnTo>
                  <a:lnTo>
                    <a:pt x="343282" y="1066423"/>
                  </a:lnTo>
                  <a:lnTo>
                    <a:pt x="354715" y="1055951"/>
                  </a:lnTo>
                  <a:lnTo>
                    <a:pt x="366147" y="1045797"/>
                  </a:lnTo>
                  <a:lnTo>
                    <a:pt x="377897" y="1035642"/>
                  </a:lnTo>
                  <a:lnTo>
                    <a:pt x="389964" y="1025805"/>
                  </a:lnTo>
                  <a:lnTo>
                    <a:pt x="401714" y="1015968"/>
                  </a:lnTo>
                  <a:lnTo>
                    <a:pt x="414099" y="1006448"/>
                  </a:lnTo>
                  <a:lnTo>
                    <a:pt x="426801" y="996928"/>
                  </a:lnTo>
                  <a:lnTo>
                    <a:pt x="439186" y="987408"/>
                  </a:lnTo>
                  <a:lnTo>
                    <a:pt x="451571" y="977888"/>
                  </a:lnTo>
                  <a:lnTo>
                    <a:pt x="477293" y="960118"/>
                  </a:lnTo>
                  <a:lnTo>
                    <a:pt x="481421" y="957262"/>
                  </a:lnTo>
                  <a:close/>
                  <a:moveTo>
                    <a:pt x="839471" y="0"/>
                  </a:moveTo>
                  <a:lnTo>
                    <a:pt x="852171" y="0"/>
                  </a:lnTo>
                  <a:lnTo>
                    <a:pt x="865506" y="0"/>
                  </a:lnTo>
                  <a:lnTo>
                    <a:pt x="878206" y="636"/>
                  </a:lnTo>
                  <a:lnTo>
                    <a:pt x="890906" y="1271"/>
                  </a:lnTo>
                  <a:lnTo>
                    <a:pt x="903288" y="2542"/>
                  </a:lnTo>
                  <a:lnTo>
                    <a:pt x="915988" y="3813"/>
                  </a:lnTo>
                  <a:lnTo>
                    <a:pt x="928371" y="5719"/>
                  </a:lnTo>
                  <a:lnTo>
                    <a:pt x="940436" y="7943"/>
                  </a:lnTo>
                  <a:lnTo>
                    <a:pt x="952818" y="10167"/>
                  </a:lnTo>
                  <a:lnTo>
                    <a:pt x="964883" y="12708"/>
                  </a:lnTo>
                  <a:lnTo>
                    <a:pt x="976631" y="15568"/>
                  </a:lnTo>
                  <a:lnTo>
                    <a:pt x="988696" y="19062"/>
                  </a:lnTo>
                  <a:lnTo>
                    <a:pt x="1000443" y="22239"/>
                  </a:lnTo>
                  <a:lnTo>
                    <a:pt x="1011873" y="26052"/>
                  </a:lnTo>
                  <a:lnTo>
                    <a:pt x="1023621" y="30182"/>
                  </a:lnTo>
                  <a:lnTo>
                    <a:pt x="1034733" y="34630"/>
                  </a:lnTo>
                  <a:lnTo>
                    <a:pt x="1046163" y="39395"/>
                  </a:lnTo>
                  <a:lnTo>
                    <a:pt x="1057276" y="44161"/>
                  </a:lnTo>
                  <a:lnTo>
                    <a:pt x="1068388" y="48926"/>
                  </a:lnTo>
                  <a:lnTo>
                    <a:pt x="1079183" y="54645"/>
                  </a:lnTo>
                  <a:lnTo>
                    <a:pt x="1089661" y="60046"/>
                  </a:lnTo>
                  <a:lnTo>
                    <a:pt x="1100456" y="66082"/>
                  </a:lnTo>
                  <a:lnTo>
                    <a:pt x="1110616" y="72119"/>
                  </a:lnTo>
                  <a:lnTo>
                    <a:pt x="1120776" y="78790"/>
                  </a:lnTo>
                  <a:lnTo>
                    <a:pt x="1130936" y="85462"/>
                  </a:lnTo>
                  <a:lnTo>
                    <a:pt x="1140461" y="92134"/>
                  </a:lnTo>
                  <a:lnTo>
                    <a:pt x="1150303" y="99123"/>
                  </a:lnTo>
                  <a:lnTo>
                    <a:pt x="1159828" y="106430"/>
                  </a:lnTo>
                  <a:lnTo>
                    <a:pt x="1169353" y="114055"/>
                  </a:lnTo>
                  <a:lnTo>
                    <a:pt x="1178561" y="121680"/>
                  </a:lnTo>
                  <a:lnTo>
                    <a:pt x="1187133" y="129623"/>
                  </a:lnTo>
                  <a:lnTo>
                    <a:pt x="1196023" y="137883"/>
                  </a:lnTo>
                  <a:lnTo>
                    <a:pt x="1204596" y="146143"/>
                  </a:lnTo>
                  <a:lnTo>
                    <a:pt x="1213168" y="155039"/>
                  </a:lnTo>
                  <a:lnTo>
                    <a:pt x="1221106" y="163299"/>
                  </a:lnTo>
                  <a:lnTo>
                    <a:pt x="1229043" y="172513"/>
                  </a:lnTo>
                  <a:lnTo>
                    <a:pt x="1236981" y="181726"/>
                  </a:lnTo>
                  <a:lnTo>
                    <a:pt x="1244283" y="190939"/>
                  </a:lnTo>
                  <a:lnTo>
                    <a:pt x="1251586" y="200153"/>
                  </a:lnTo>
                  <a:lnTo>
                    <a:pt x="1258888" y="210001"/>
                  </a:lnTo>
                  <a:lnTo>
                    <a:pt x="1265556" y="219850"/>
                  </a:lnTo>
                  <a:lnTo>
                    <a:pt x="1272223" y="230017"/>
                  </a:lnTo>
                  <a:lnTo>
                    <a:pt x="1278256" y="240183"/>
                  </a:lnTo>
                  <a:lnTo>
                    <a:pt x="1284606" y="250667"/>
                  </a:lnTo>
                  <a:lnTo>
                    <a:pt x="1290321" y="261151"/>
                  </a:lnTo>
                  <a:lnTo>
                    <a:pt x="1296353" y="271953"/>
                  </a:lnTo>
                  <a:lnTo>
                    <a:pt x="1301433" y="282755"/>
                  </a:lnTo>
                  <a:lnTo>
                    <a:pt x="1306831" y="293239"/>
                  </a:lnTo>
                  <a:lnTo>
                    <a:pt x="1311593" y="304359"/>
                  </a:lnTo>
                  <a:lnTo>
                    <a:pt x="1316356" y="315796"/>
                  </a:lnTo>
                  <a:lnTo>
                    <a:pt x="1320483" y="327234"/>
                  </a:lnTo>
                  <a:lnTo>
                    <a:pt x="1324293" y="338671"/>
                  </a:lnTo>
                  <a:lnTo>
                    <a:pt x="1328421" y="350426"/>
                  </a:lnTo>
                  <a:lnTo>
                    <a:pt x="1331913" y="362181"/>
                  </a:lnTo>
                  <a:lnTo>
                    <a:pt x="1335088" y="373936"/>
                  </a:lnTo>
                  <a:lnTo>
                    <a:pt x="1337946" y="386009"/>
                  </a:lnTo>
                  <a:lnTo>
                    <a:pt x="1340803" y="398081"/>
                  </a:lnTo>
                  <a:lnTo>
                    <a:pt x="1343026" y="410472"/>
                  </a:lnTo>
                  <a:lnTo>
                    <a:pt x="1344931" y="422862"/>
                  </a:lnTo>
                  <a:lnTo>
                    <a:pt x="1346518" y="435252"/>
                  </a:lnTo>
                  <a:lnTo>
                    <a:pt x="1348106" y="447643"/>
                  </a:lnTo>
                  <a:lnTo>
                    <a:pt x="1349058" y="460033"/>
                  </a:lnTo>
                  <a:lnTo>
                    <a:pt x="1350011" y="472741"/>
                  </a:lnTo>
                  <a:lnTo>
                    <a:pt x="1350646" y="485449"/>
                  </a:lnTo>
                  <a:lnTo>
                    <a:pt x="1350963" y="498475"/>
                  </a:lnTo>
                  <a:lnTo>
                    <a:pt x="1350646" y="513407"/>
                  </a:lnTo>
                  <a:lnTo>
                    <a:pt x="1349693" y="528975"/>
                  </a:lnTo>
                  <a:lnTo>
                    <a:pt x="1348423" y="543907"/>
                  </a:lnTo>
                  <a:lnTo>
                    <a:pt x="1347153" y="558521"/>
                  </a:lnTo>
                  <a:lnTo>
                    <a:pt x="1345248" y="573453"/>
                  </a:lnTo>
                  <a:lnTo>
                    <a:pt x="1342708" y="588067"/>
                  </a:lnTo>
                  <a:lnTo>
                    <a:pt x="1339851" y="602682"/>
                  </a:lnTo>
                  <a:lnTo>
                    <a:pt x="1336358" y="616660"/>
                  </a:lnTo>
                  <a:lnTo>
                    <a:pt x="1332866" y="631275"/>
                  </a:lnTo>
                  <a:lnTo>
                    <a:pt x="1328738" y="645254"/>
                  </a:lnTo>
                  <a:lnTo>
                    <a:pt x="1324293" y="658915"/>
                  </a:lnTo>
                  <a:lnTo>
                    <a:pt x="1319531" y="672576"/>
                  </a:lnTo>
                  <a:lnTo>
                    <a:pt x="1314133" y="685920"/>
                  </a:lnTo>
                  <a:lnTo>
                    <a:pt x="1308418" y="699263"/>
                  </a:lnTo>
                  <a:lnTo>
                    <a:pt x="1302386" y="712607"/>
                  </a:lnTo>
                  <a:lnTo>
                    <a:pt x="1296353" y="725315"/>
                  </a:lnTo>
                  <a:lnTo>
                    <a:pt x="1289368" y="738023"/>
                  </a:lnTo>
                  <a:lnTo>
                    <a:pt x="1282383" y="750413"/>
                  </a:lnTo>
                  <a:lnTo>
                    <a:pt x="1275081" y="762486"/>
                  </a:lnTo>
                  <a:lnTo>
                    <a:pt x="1267143" y="774559"/>
                  </a:lnTo>
                  <a:lnTo>
                    <a:pt x="1259206" y="786313"/>
                  </a:lnTo>
                  <a:lnTo>
                    <a:pt x="1250633" y="797751"/>
                  </a:lnTo>
                  <a:lnTo>
                    <a:pt x="1242061" y="809188"/>
                  </a:lnTo>
                  <a:lnTo>
                    <a:pt x="1232853" y="819990"/>
                  </a:lnTo>
                  <a:lnTo>
                    <a:pt x="1223963" y="830792"/>
                  </a:lnTo>
                  <a:lnTo>
                    <a:pt x="1214121" y="841276"/>
                  </a:lnTo>
                  <a:lnTo>
                    <a:pt x="1204278" y="851442"/>
                  </a:lnTo>
                  <a:lnTo>
                    <a:pt x="1193801" y="860974"/>
                  </a:lnTo>
                  <a:lnTo>
                    <a:pt x="1183323" y="870822"/>
                  </a:lnTo>
                  <a:lnTo>
                    <a:pt x="1172528" y="880036"/>
                  </a:lnTo>
                  <a:lnTo>
                    <a:pt x="1161733" y="889249"/>
                  </a:lnTo>
                  <a:lnTo>
                    <a:pt x="1150303" y="897827"/>
                  </a:lnTo>
                  <a:lnTo>
                    <a:pt x="1134746" y="909264"/>
                  </a:lnTo>
                  <a:lnTo>
                    <a:pt x="1118236" y="920066"/>
                  </a:lnTo>
                  <a:lnTo>
                    <a:pt x="1101408" y="929915"/>
                  </a:lnTo>
                  <a:lnTo>
                    <a:pt x="1084581" y="939446"/>
                  </a:lnTo>
                  <a:lnTo>
                    <a:pt x="1066801" y="948342"/>
                  </a:lnTo>
                  <a:lnTo>
                    <a:pt x="1048703" y="956602"/>
                  </a:lnTo>
                  <a:lnTo>
                    <a:pt x="1040131" y="960414"/>
                  </a:lnTo>
                  <a:lnTo>
                    <a:pt x="1030606" y="963909"/>
                  </a:lnTo>
                  <a:lnTo>
                    <a:pt x="1021398" y="967722"/>
                  </a:lnTo>
                  <a:lnTo>
                    <a:pt x="1011873" y="970899"/>
                  </a:lnTo>
                  <a:lnTo>
                    <a:pt x="1002348" y="973758"/>
                  </a:lnTo>
                  <a:lnTo>
                    <a:pt x="993141" y="976617"/>
                  </a:lnTo>
                  <a:lnTo>
                    <a:pt x="983616" y="979794"/>
                  </a:lnTo>
                  <a:lnTo>
                    <a:pt x="973773" y="982018"/>
                  </a:lnTo>
                  <a:lnTo>
                    <a:pt x="963931" y="984560"/>
                  </a:lnTo>
                  <a:lnTo>
                    <a:pt x="954088" y="986466"/>
                  </a:lnTo>
                  <a:lnTo>
                    <a:pt x="944246" y="988372"/>
                  </a:lnTo>
                  <a:lnTo>
                    <a:pt x="934403" y="990596"/>
                  </a:lnTo>
                  <a:lnTo>
                    <a:pt x="924561" y="991867"/>
                  </a:lnTo>
                  <a:lnTo>
                    <a:pt x="914401" y="993455"/>
                  </a:lnTo>
                  <a:lnTo>
                    <a:pt x="904241" y="994409"/>
                  </a:lnTo>
                  <a:lnTo>
                    <a:pt x="893763" y="995362"/>
                  </a:lnTo>
                  <a:lnTo>
                    <a:pt x="883603" y="995997"/>
                  </a:lnTo>
                  <a:lnTo>
                    <a:pt x="873126" y="996632"/>
                  </a:lnTo>
                  <a:lnTo>
                    <a:pt x="862648" y="996950"/>
                  </a:lnTo>
                  <a:lnTo>
                    <a:pt x="852171" y="996950"/>
                  </a:lnTo>
                  <a:lnTo>
                    <a:pt x="840423" y="996950"/>
                  </a:lnTo>
                  <a:lnTo>
                    <a:pt x="828358" y="996315"/>
                  </a:lnTo>
                  <a:lnTo>
                    <a:pt x="816293" y="995679"/>
                  </a:lnTo>
                  <a:lnTo>
                    <a:pt x="804546" y="994726"/>
                  </a:lnTo>
                  <a:lnTo>
                    <a:pt x="792798" y="993455"/>
                  </a:lnTo>
                  <a:lnTo>
                    <a:pt x="781368" y="992185"/>
                  </a:lnTo>
                  <a:lnTo>
                    <a:pt x="769621" y="990278"/>
                  </a:lnTo>
                  <a:lnTo>
                    <a:pt x="758191" y="988054"/>
                  </a:lnTo>
                  <a:lnTo>
                    <a:pt x="746761" y="985831"/>
                  </a:lnTo>
                  <a:lnTo>
                    <a:pt x="735331" y="983289"/>
                  </a:lnTo>
                  <a:lnTo>
                    <a:pt x="724218" y="980430"/>
                  </a:lnTo>
                  <a:lnTo>
                    <a:pt x="713106" y="977253"/>
                  </a:lnTo>
                  <a:lnTo>
                    <a:pt x="702311" y="973758"/>
                  </a:lnTo>
                  <a:lnTo>
                    <a:pt x="691198" y="970263"/>
                  </a:lnTo>
                  <a:lnTo>
                    <a:pt x="680721" y="966768"/>
                  </a:lnTo>
                  <a:lnTo>
                    <a:pt x="670243" y="962321"/>
                  </a:lnTo>
                  <a:lnTo>
                    <a:pt x="659448" y="958190"/>
                  </a:lnTo>
                  <a:lnTo>
                    <a:pt x="648971" y="953425"/>
                  </a:lnTo>
                  <a:lnTo>
                    <a:pt x="638811" y="948659"/>
                  </a:lnTo>
                  <a:lnTo>
                    <a:pt x="628651" y="943894"/>
                  </a:lnTo>
                  <a:lnTo>
                    <a:pt x="618491" y="938493"/>
                  </a:lnTo>
                  <a:lnTo>
                    <a:pt x="608648" y="933410"/>
                  </a:lnTo>
                  <a:lnTo>
                    <a:pt x="599123" y="927373"/>
                  </a:lnTo>
                  <a:lnTo>
                    <a:pt x="589281" y="921655"/>
                  </a:lnTo>
                  <a:lnTo>
                    <a:pt x="579756" y="915618"/>
                  </a:lnTo>
                  <a:lnTo>
                    <a:pt x="570548" y="909264"/>
                  </a:lnTo>
                  <a:lnTo>
                    <a:pt x="561023" y="902910"/>
                  </a:lnTo>
                  <a:lnTo>
                    <a:pt x="552133" y="895921"/>
                  </a:lnTo>
                  <a:lnTo>
                    <a:pt x="543561" y="889249"/>
                  </a:lnTo>
                  <a:lnTo>
                    <a:pt x="534671" y="881942"/>
                  </a:lnTo>
                  <a:lnTo>
                    <a:pt x="526098" y="874952"/>
                  </a:lnTo>
                  <a:lnTo>
                    <a:pt x="517526" y="867328"/>
                  </a:lnTo>
                  <a:lnTo>
                    <a:pt x="508318" y="858750"/>
                  </a:lnTo>
                  <a:lnTo>
                    <a:pt x="499428" y="849854"/>
                  </a:lnTo>
                  <a:lnTo>
                    <a:pt x="490538" y="840958"/>
                  </a:lnTo>
                  <a:lnTo>
                    <a:pt x="481648" y="831427"/>
                  </a:lnTo>
                  <a:lnTo>
                    <a:pt x="473711" y="821896"/>
                  </a:lnTo>
                  <a:lnTo>
                    <a:pt x="465456" y="812047"/>
                  </a:lnTo>
                  <a:lnTo>
                    <a:pt x="457518" y="801881"/>
                  </a:lnTo>
                  <a:lnTo>
                    <a:pt x="449898" y="791714"/>
                  </a:lnTo>
                  <a:lnTo>
                    <a:pt x="442596" y="781548"/>
                  </a:lnTo>
                  <a:lnTo>
                    <a:pt x="435293" y="770746"/>
                  </a:lnTo>
                  <a:lnTo>
                    <a:pt x="428626" y="759944"/>
                  </a:lnTo>
                  <a:lnTo>
                    <a:pt x="421958" y="749142"/>
                  </a:lnTo>
                  <a:lnTo>
                    <a:pt x="415608" y="738023"/>
                  </a:lnTo>
                  <a:lnTo>
                    <a:pt x="409576" y="726585"/>
                  </a:lnTo>
                  <a:lnTo>
                    <a:pt x="403861" y="715148"/>
                  </a:lnTo>
                  <a:lnTo>
                    <a:pt x="398463" y="703393"/>
                  </a:lnTo>
                  <a:lnTo>
                    <a:pt x="393383" y="691638"/>
                  </a:lnTo>
                  <a:lnTo>
                    <a:pt x="388303" y="679566"/>
                  </a:lnTo>
                  <a:lnTo>
                    <a:pt x="383858" y="667493"/>
                  </a:lnTo>
                  <a:lnTo>
                    <a:pt x="379731" y="655420"/>
                  </a:lnTo>
                  <a:lnTo>
                    <a:pt x="375603" y="643030"/>
                  </a:lnTo>
                  <a:lnTo>
                    <a:pt x="372111" y="630322"/>
                  </a:lnTo>
                  <a:lnTo>
                    <a:pt x="368936" y="617614"/>
                  </a:lnTo>
                  <a:lnTo>
                    <a:pt x="365443" y="604588"/>
                  </a:lnTo>
                  <a:lnTo>
                    <a:pt x="362903" y="591880"/>
                  </a:lnTo>
                  <a:lnTo>
                    <a:pt x="360681" y="578854"/>
                  </a:lnTo>
                  <a:lnTo>
                    <a:pt x="358776" y="565828"/>
                  </a:lnTo>
                  <a:lnTo>
                    <a:pt x="357188" y="552485"/>
                  </a:lnTo>
                  <a:lnTo>
                    <a:pt x="355601" y="539141"/>
                  </a:lnTo>
                  <a:lnTo>
                    <a:pt x="354648" y="525480"/>
                  </a:lnTo>
                  <a:lnTo>
                    <a:pt x="354331" y="511819"/>
                  </a:lnTo>
                  <a:lnTo>
                    <a:pt x="354013" y="498475"/>
                  </a:lnTo>
                  <a:lnTo>
                    <a:pt x="354331" y="485449"/>
                  </a:lnTo>
                  <a:lnTo>
                    <a:pt x="354648" y="472741"/>
                  </a:lnTo>
                  <a:lnTo>
                    <a:pt x="355601" y="460033"/>
                  </a:lnTo>
                  <a:lnTo>
                    <a:pt x="356871" y="447643"/>
                  </a:lnTo>
                  <a:lnTo>
                    <a:pt x="358141" y="434935"/>
                  </a:lnTo>
                  <a:lnTo>
                    <a:pt x="360046" y="422544"/>
                  </a:lnTo>
                  <a:lnTo>
                    <a:pt x="361951" y="410472"/>
                  </a:lnTo>
                  <a:lnTo>
                    <a:pt x="364173" y="397763"/>
                  </a:lnTo>
                  <a:lnTo>
                    <a:pt x="366713" y="385691"/>
                  </a:lnTo>
                  <a:lnTo>
                    <a:pt x="369888" y="373936"/>
                  </a:lnTo>
                  <a:lnTo>
                    <a:pt x="373063" y="361863"/>
                  </a:lnTo>
                  <a:lnTo>
                    <a:pt x="376556" y="350108"/>
                  </a:lnTo>
                  <a:lnTo>
                    <a:pt x="380683" y="338671"/>
                  </a:lnTo>
                  <a:lnTo>
                    <a:pt x="384493" y="326916"/>
                  </a:lnTo>
                  <a:lnTo>
                    <a:pt x="388621" y="315796"/>
                  </a:lnTo>
                  <a:lnTo>
                    <a:pt x="393383" y="304359"/>
                  </a:lnTo>
                  <a:lnTo>
                    <a:pt x="398146" y="293239"/>
                  </a:lnTo>
                  <a:lnTo>
                    <a:pt x="403543" y="282755"/>
                  </a:lnTo>
                  <a:lnTo>
                    <a:pt x="408623" y="271636"/>
                  </a:lnTo>
                  <a:lnTo>
                    <a:pt x="414656" y="261151"/>
                  </a:lnTo>
                  <a:lnTo>
                    <a:pt x="420371" y="250667"/>
                  </a:lnTo>
                  <a:lnTo>
                    <a:pt x="426721" y="240183"/>
                  </a:lnTo>
                  <a:lnTo>
                    <a:pt x="432753" y="230017"/>
                  </a:lnTo>
                  <a:lnTo>
                    <a:pt x="439421" y="219850"/>
                  </a:lnTo>
                  <a:lnTo>
                    <a:pt x="446088" y="210001"/>
                  </a:lnTo>
                  <a:lnTo>
                    <a:pt x="453391" y="200153"/>
                  </a:lnTo>
                  <a:lnTo>
                    <a:pt x="460693" y="190939"/>
                  </a:lnTo>
                  <a:lnTo>
                    <a:pt x="467996" y="181408"/>
                  </a:lnTo>
                  <a:lnTo>
                    <a:pt x="475933" y="172195"/>
                  </a:lnTo>
                  <a:lnTo>
                    <a:pt x="483871" y="163299"/>
                  </a:lnTo>
                  <a:lnTo>
                    <a:pt x="491808" y="154403"/>
                  </a:lnTo>
                  <a:lnTo>
                    <a:pt x="500381" y="146143"/>
                  </a:lnTo>
                  <a:lnTo>
                    <a:pt x="508953" y="137565"/>
                  </a:lnTo>
                  <a:lnTo>
                    <a:pt x="517526" y="129305"/>
                  </a:lnTo>
                  <a:lnTo>
                    <a:pt x="526416" y="121680"/>
                  </a:lnTo>
                  <a:lnTo>
                    <a:pt x="535623" y="113738"/>
                  </a:lnTo>
                  <a:lnTo>
                    <a:pt x="545148" y="106113"/>
                  </a:lnTo>
                  <a:lnTo>
                    <a:pt x="554673" y="99123"/>
                  </a:lnTo>
                  <a:lnTo>
                    <a:pt x="564516" y="92134"/>
                  </a:lnTo>
                  <a:lnTo>
                    <a:pt x="574041" y="85462"/>
                  </a:lnTo>
                  <a:lnTo>
                    <a:pt x="584201" y="78473"/>
                  </a:lnTo>
                  <a:lnTo>
                    <a:pt x="594361" y="72119"/>
                  </a:lnTo>
                  <a:lnTo>
                    <a:pt x="604838" y="66082"/>
                  </a:lnTo>
                  <a:lnTo>
                    <a:pt x="615316" y="60046"/>
                  </a:lnTo>
                  <a:lnTo>
                    <a:pt x="625793" y="54645"/>
                  </a:lnTo>
                  <a:lnTo>
                    <a:pt x="636906" y="48926"/>
                  </a:lnTo>
                  <a:lnTo>
                    <a:pt x="647701" y="44161"/>
                  </a:lnTo>
                  <a:lnTo>
                    <a:pt x="658813" y="39395"/>
                  </a:lnTo>
                  <a:lnTo>
                    <a:pt x="670243" y="34630"/>
                  </a:lnTo>
                  <a:lnTo>
                    <a:pt x="681356" y="30182"/>
                  </a:lnTo>
                  <a:lnTo>
                    <a:pt x="693103" y="26052"/>
                  </a:lnTo>
                  <a:lnTo>
                    <a:pt x="704533" y="22239"/>
                  </a:lnTo>
                  <a:lnTo>
                    <a:pt x="716281" y="19062"/>
                  </a:lnTo>
                  <a:lnTo>
                    <a:pt x="728346" y="15568"/>
                  </a:lnTo>
                  <a:lnTo>
                    <a:pt x="740093" y="12708"/>
                  </a:lnTo>
                  <a:lnTo>
                    <a:pt x="752158" y="10167"/>
                  </a:lnTo>
                  <a:lnTo>
                    <a:pt x="764541" y="7625"/>
                  </a:lnTo>
                  <a:lnTo>
                    <a:pt x="776606" y="5719"/>
                  </a:lnTo>
                  <a:lnTo>
                    <a:pt x="788988" y="3813"/>
                  </a:lnTo>
                  <a:lnTo>
                    <a:pt x="801688" y="2542"/>
                  </a:lnTo>
                  <a:lnTo>
                    <a:pt x="814071" y="1271"/>
                  </a:lnTo>
                  <a:lnTo>
                    <a:pt x="826771" y="636"/>
                  </a:lnTo>
                  <a:lnTo>
                    <a:pt x="839471" y="0"/>
                  </a:lnTo>
                  <a:close/>
                </a:path>
              </a:pathLst>
            </a:custGeom>
            <a:solidFill>
              <a:srgbClr val="F7F7F7"/>
            </a:solidFill>
            <a:ln>
              <a:noFill/>
            </a:ln>
          </p:spPr>
          <p:txBody>
            <a:bodyPr anchor="ctr">
              <a:normAutofit/>
              <a:scene3d>
                <a:camera prst="orthographicFront"/>
                <a:lightRig rig="threePt" dir="t"/>
              </a:scene3d>
              <a:sp3d>
                <a:contourClr>
                  <a:srgbClr val="FFFFFF"/>
                </a:contourClr>
              </a:sp3d>
            </a:bodyPr>
            <a:lstStyle/>
            <a:p>
              <a:pPr algn="ctr" fontAlgn="base">
                <a:defRPr/>
              </a:pPr>
              <a:endParaRPr lang="zh-CN" altLang="en-US" sz="2400" strike="noStrike" noProof="1">
                <a:solidFill>
                  <a:srgbClr val="FFFFFF"/>
                </a:solidFill>
              </a:endParaRPr>
            </a:p>
          </p:txBody>
        </p:sp>
      </p:grpSp>
      <p:sp>
        <p:nvSpPr>
          <p:cNvPr id="2" name="Title 1"/>
          <p:cNvSpPr>
            <a:spLocks noGrp="1"/>
          </p:cNvSpPr>
          <p:nvPr>
            <p:ph type="ctrTitle"/>
          </p:nvPr>
        </p:nvSpPr>
        <p:spPr>
          <a:xfrm>
            <a:off x="1608558" y="4342429"/>
            <a:ext cx="7258050" cy="824970"/>
          </a:xfrm>
        </p:spPr>
        <p:txBody>
          <a:bodyPr anchor="ctr" anchorCtr="0">
            <a:normAutofit/>
          </a:bodyPr>
          <a:lstStyle>
            <a:lvl1pPr algn="l">
              <a:defRPr sz="3600"/>
            </a:lvl1pPr>
          </a:lstStyle>
          <a:p>
            <a:pPr fontAlgn="auto"/>
            <a:r>
              <a:rPr lang="zh-CN" altLang="en-US" strike="noStrike" noProof="1" dirty="0" smtClean="0"/>
              <a:t>单击此处编辑母版标题样式</a:t>
            </a:r>
            <a:endParaRPr lang="en-US" strike="noStrike" noProof="1" dirty="0"/>
          </a:p>
        </p:txBody>
      </p:sp>
      <p:sp>
        <p:nvSpPr>
          <p:cNvPr id="3" name="Subtitle 2"/>
          <p:cNvSpPr>
            <a:spLocks noGrp="1"/>
          </p:cNvSpPr>
          <p:nvPr>
            <p:ph type="subTitle" idx="1"/>
          </p:nvPr>
        </p:nvSpPr>
        <p:spPr>
          <a:xfrm>
            <a:off x="1608558" y="5204967"/>
            <a:ext cx="7258050" cy="572104"/>
          </a:xfrm>
        </p:spPr>
        <p:txBody>
          <a:bodyPr anchor="ctr" anchorCtr="0">
            <a:normAutofit/>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auto"/>
            <a:r>
              <a:rPr lang="zh-CN" altLang="en-US" strike="noStrike" noProof="1" smtClean="0"/>
              <a:t>单击此处编辑母版副标题样式</a:t>
            </a:r>
            <a:endParaRPr lang="en-US" strike="noStrike" noProof="1" dirty="0"/>
          </a:p>
        </p:txBody>
      </p:sp>
      <p:sp>
        <p:nvSpPr>
          <p:cNvPr id="4" name="Date Placeholder 3"/>
          <p:cNvSpPr>
            <a:spLocks noGrp="1"/>
          </p:cNvSpPr>
          <p:nvPr>
            <p:ph type="dt" sz="half" idx="10"/>
          </p:nvPr>
        </p:nvSpPr>
        <p:spPr>
          <a:xfrm>
            <a:off x="628650" y="6356350"/>
            <a:ext cx="2057400" cy="365125"/>
          </a:xfrm>
          <a:prstGeom prst="rect">
            <a:avLst/>
          </a:prstGeom>
        </p:spPr>
        <p:txBody>
          <a:bodyPr vert="horz" lIns="91440" tIns="45720" rIns="91440" bIns="45720" rtlCol="0" anchor="ctr">
            <a:normAutofit/>
          </a:bodyPr>
          <a:lstStyle/>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5" name="Footer Placeholder 4"/>
          <p:cNvSpPr>
            <a:spLocks noGrp="1"/>
          </p:cNvSpPr>
          <p:nvPr>
            <p:ph type="ftr" sz="quarter" idx="11"/>
          </p:nvPr>
        </p:nvSpPr>
        <p:spPr>
          <a:xfrm>
            <a:off x="3028950" y="6356350"/>
            <a:ext cx="3086100" cy="365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6" name="Slide Number Placeholder 5"/>
          <p:cNvSpPr>
            <a:spLocks noGrp="1"/>
          </p:cNvSpPr>
          <p:nvPr>
            <p:ph type="sldNum" sz="quarter" idx="12"/>
          </p:nvPr>
        </p:nvSpPr>
        <p:spPr>
          <a:xfrm>
            <a:off x="6457950" y="6356350"/>
            <a:ext cx="2057400" cy="365125"/>
          </a:xfrm>
          <a:prstGeom prst="rect">
            <a:avLst/>
          </a:prstGeom>
        </p:spPr>
        <p:txBody>
          <a:bodyPr vert="horz" lIns="91440" tIns="45720" rIns="91440" bIns="45720" rtlCol="0" anchor="ctr">
            <a:normAutofit/>
          </a:bodyPr>
          <a:lstStyle/>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8" name="矩形 7"/>
          <p:cNvSpPr/>
          <p:nvPr/>
        </p:nvSpPr>
        <p:spPr>
          <a:xfrm>
            <a:off x="-4762" y="-19050"/>
            <a:ext cx="9153525" cy="1066800"/>
          </a:xfrm>
          <a:prstGeom prst="rect">
            <a:avLst/>
          </a:prstGeom>
          <a:solidFill>
            <a:srgbClr val="0080B2">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endParaRPr lang="zh-CN" altLang="en-US" sz="1800">
              <a:solidFill>
                <a:srgbClr val="FFFFFF"/>
              </a:solidFill>
              <a:latin typeface="Arial" panose="020B0604020202020204" pitchFamily="34" charset="0"/>
              <a:ea typeface="黑体" panose="02010609060101010101" charset="-122"/>
            </a:endParaRPr>
          </a:p>
        </p:txBody>
      </p:sp>
      <p:pic>
        <p:nvPicPr>
          <p:cNvPr id="67587" name="Picture 4" descr="WorldNetwork"/>
          <p:cNvPicPr>
            <a:picLocks noChangeAspect="1"/>
          </p:cNvPicPr>
          <p:nvPr/>
        </p:nvPicPr>
        <p:blipFill>
          <a:blip r:embed="rId2"/>
          <a:srcRect l="2383" t="32600" r="5203" b="45000"/>
          <a:stretch>
            <a:fillRect/>
          </a:stretch>
        </p:blipFill>
        <p:spPr>
          <a:xfrm>
            <a:off x="-9525" y="-19050"/>
            <a:ext cx="9153525" cy="1066800"/>
          </a:xfrm>
          <a:prstGeom prst="rect">
            <a:avLst/>
          </a:prstGeom>
          <a:noFill/>
          <a:ln w="9525">
            <a:noFill/>
          </a:ln>
        </p:spPr>
      </p:pic>
      <p:sp>
        <p:nvSpPr>
          <p:cNvPr id="3" name="Content Placeholder 2"/>
          <p:cNvSpPr>
            <a:spLocks noGrp="1"/>
          </p:cNvSpPr>
          <p:nvPr>
            <p:ph idx="1"/>
          </p:nvPr>
        </p:nvSpPr>
        <p:spPr/>
        <p:txBody>
          <a:bodyPr>
            <a:normAutofit/>
          </a:bodyPr>
          <a:lstStyle/>
          <a:p>
            <a:pPr lvl="0" fontAlgn="auto"/>
            <a:r>
              <a:rPr lang="zh-CN" altLang="en-US" strike="noStrike" noProof="1" dirty="0" smtClean="0"/>
              <a:t>单击此处编辑母版文本样式</a:t>
            </a:r>
            <a:endParaRPr lang="zh-CN" altLang="en-US" strike="noStrike" noProof="1" dirty="0" smtClean="0"/>
          </a:p>
          <a:p>
            <a:pPr lvl="1" fontAlgn="auto"/>
            <a:r>
              <a:rPr lang="zh-CN" altLang="en-US" strike="noStrike" noProof="1" dirty="0" smtClean="0"/>
              <a:t>第二级</a:t>
            </a:r>
            <a:endParaRPr lang="zh-CN" altLang="en-US" strike="noStrike" noProof="1" dirty="0" smtClean="0"/>
          </a:p>
          <a:p>
            <a:pPr lvl="2" fontAlgn="auto"/>
            <a:r>
              <a:rPr lang="zh-CN" altLang="en-US" strike="noStrike" noProof="1" dirty="0" smtClean="0"/>
              <a:t>第三级</a:t>
            </a:r>
            <a:endParaRPr lang="zh-CN" altLang="en-US" strike="noStrike" noProof="1" dirty="0" smtClean="0"/>
          </a:p>
          <a:p>
            <a:pPr lvl="3" fontAlgn="auto"/>
            <a:r>
              <a:rPr lang="zh-CN" altLang="en-US" strike="noStrike" noProof="1" dirty="0" smtClean="0"/>
              <a:t>第四级</a:t>
            </a:r>
            <a:endParaRPr lang="zh-CN" altLang="en-US" strike="noStrike" noProof="1" dirty="0" smtClean="0"/>
          </a:p>
          <a:p>
            <a:pPr lvl="4" fontAlgn="auto"/>
            <a:r>
              <a:rPr lang="zh-CN" altLang="en-US" strike="noStrike" noProof="1" dirty="0" smtClean="0"/>
              <a:t>第五级</a:t>
            </a:r>
            <a:endParaRPr lang="en-US" strike="noStrike" noProof="1" dirty="0"/>
          </a:p>
        </p:txBody>
      </p:sp>
      <p:sp>
        <p:nvSpPr>
          <p:cNvPr id="2" name="Title 1"/>
          <p:cNvSpPr>
            <a:spLocks noGrp="1"/>
          </p:cNvSpPr>
          <p:nvPr>
            <p:ph type="title"/>
          </p:nvPr>
        </p:nvSpPr>
        <p:spPr>
          <a:xfrm>
            <a:off x="628650" y="144281"/>
            <a:ext cx="7886700" cy="774000"/>
          </a:xfrm>
        </p:spPr>
        <p:txBody>
          <a:bodyPr>
            <a:normAutofit/>
          </a:bodyPr>
          <a:lstStyle>
            <a:lvl1pPr>
              <a:defRPr>
                <a:solidFill>
                  <a:schemeClr val="bg1"/>
                </a:solidFill>
              </a:defRPr>
            </a:lvl1pPr>
          </a:lstStyle>
          <a:p>
            <a:pPr fontAlgn="auto"/>
            <a:r>
              <a:rPr lang="zh-CN" altLang="en-US" strike="noStrike" noProof="1" smtClean="0"/>
              <a:t>单击此处编辑母版标题样式</a:t>
            </a:r>
            <a:endParaRPr lang="en-US" strike="noStrike" noProof="1" dirty="0"/>
          </a:p>
        </p:txBody>
      </p:sp>
      <p:sp>
        <p:nvSpPr>
          <p:cNvPr id="4" name="Date Placeholder 3"/>
          <p:cNvSpPr>
            <a:spLocks noGrp="1"/>
          </p:cNvSpPr>
          <p:nvPr>
            <p:ph type="dt" sz="half" idx="10"/>
          </p:nvPr>
        </p:nvSpPr>
        <p:spPr>
          <a:xfrm>
            <a:off x="628650" y="6356350"/>
            <a:ext cx="2057400" cy="365125"/>
          </a:xfrm>
          <a:prstGeom prst="rect">
            <a:avLst/>
          </a:prstGeom>
        </p:spPr>
        <p:txBody>
          <a:bodyPr vert="horz" lIns="91440" tIns="45720" rIns="91440" bIns="45720" rtlCol="0" anchor="ctr">
            <a:normAutofit/>
          </a:bodyPr>
          <a:lstStyle/>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5" name="Footer Placeholder 4"/>
          <p:cNvSpPr>
            <a:spLocks noGrp="1"/>
          </p:cNvSpPr>
          <p:nvPr>
            <p:ph type="ftr" sz="quarter" idx="11"/>
          </p:nvPr>
        </p:nvSpPr>
        <p:spPr>
          <a:xfrm>
            <a:off x="3028950" y="6356350"/>
            <a:ext cx="3086100" cy="365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6" name="Slide Number Placeholder 5"/>
          <p:cNvSpPr>
            <a:spLocks noGrp="1"/>
          </p:cNvSpPr>
          <p:nvPr>
            <p:ph type="sldNum" sz="quarter" idx="12"/>
          </p:nvPr>
        </p:nvSpPr>
        <p:spPr>
          <a:xfrm>
            <a:off x="6457950" y="6356350"/>
            <a:ext cx="2057400" cy="365125"/>
          </a:xfrm>
          <a:prstGeom prst="rect">
            <a:avLst/>
          </a:prstGeom>
        </p:spPr>
        <p:txBody>
          <a:bodyPr vert="horz" lIns="91440" tIns="45720" rIns="91440" bIns="45720" rtlCol="0" anchor="ctr">
            <a:normAutofit/>
          </a:bodyPr>
          <a:lstStyle/>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userDrawn="1">
  <p:cSld name="节标题">
    <p:spTree>
      <p:nvGrpSpPr>
        <p:cNvPr id="1" name=""/>
        <p:cNvGrpSpPr/>
        <p:nvPr/>
      </p:nvGrpSpPr>
      <p:grpSpPr>
        <a:xfrm>
          <a:off x="0" y="0"/>
          <a:ext cx="0" cy="0"/>
          <a:chOff x="0" y="0"/>
          <a:chExt cx="0" cy="0"/>
        </a:xfrm>
      </p:grpSpPr>
      <p:grpSp>
        <p:nvGrpSpPr>
          <p:cNvPr id="68610" name="组合 5"/>
          <p:cNvGrpSpPr/>
          <p:nvPr/>
        </p:nvGrpSpPr>
        <p:grpSpPr>
          <a:xfrm>
            <a:off x="2095500" y="2733675"/>
            <a:ext cx="4505325" cy="898525"/>
            <a:chOff x="3654071" y="2734409"/>
            <a:chExt cx="4842229" cy="897903"/>
          </a:xfrm>
        </p:grpSpPr>
        <p:sp>
          <p:nvSpPr>
            <p:cNvPr id="7" name="MH_Title"/>
            <p:cNvSpPr/>
            <p:nvPr>
              <p:custDataLst>
                <p:tags r:id="rId2"/>
              </p:custDataLst>
            </p:nvPr>
          </p:nvSpPr>
          <p:spPr>
            <a:xfrm>
              <a:off x="3654071" y="2966425"/>
              <a:ext cx="4842229" cy="665887"/>
            </a:xfrm>
            <a:prstGeom prst="rect">
              <a:avLst/>
            </a:prstGeom>
            <a:solidFill>
              <a:schemeClr val="accent1">
                <a:lumMod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108000" tIns="0" rIns="540000" bIns="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lnSpc>
                  <a:spcPct val="120000"/>
                </a:lnSpc>
              </a:pPr>
              <a:endParaRPr lang="zh-CN" altLang="en-US" sz="3200" b="1" dirty="0">
                <a:solidFill>
                  <a:srgbClr val="FFFFFF"/>
                </a:solidFill>
                <a:latin typeface="Arial" panose="020B0604020202020204" pitchFamily="34" charset="0"/>
                <a:ea typeface="黑体" panose="02010609060101010101" charset="-122"/>
              </a:endParaRPr>
            </a:p>
          </p:txBody>
        </p:sp>
        <p:sp>
          <p:nvSpPr>
            <p:cNvPr id="8" name="MH_Number"/>
            <p:cNvSpPr/>
            <p:nvPr>
              <p:custDataLst>
                <p:tags r:id="rId3"/>
              </p:custDataLst>
            </p:nvPr>
          </p:nvSpPr>
          <p:spPr>
            <a:xfrm>
              <a:off x="7722579" y="2734409"/>
              <a:ext cx="773721" cy="897901"/>
            </a:xfrm>
            <a:custGeom>
              <a:avLst/>
              <a:gdLst>
                <a:gd name="connsiteX0" fmla="*/ 0 w 640080"/>
                <a:gd name="connsiteY0" fmla="*/ 0 h 662940"/>
                <a:gd name="connsiteX1" fmla="*/ 0 w 640080"/>
                <a:gd name="connsiteY1" fmla="*/ 502920 h 662940"/>
                <a:gd name="connsiteX2" fmla="*/ 640080 w 640080"/>
                <a:gd name="connsiteY2" fmla="*/ 662940 h 662940"/>
                <a:gd name="connsiteX3" fmla="*/ 640080 w 640080"/>
                <a:gd name="connsiteY3" fmla="*/ 160020 h 662940"/>
                <a:gd name="connsiteX4" fmla="*/ 0 w 640080"/>
                <a:gd name="connsiteY4" fmla="*/ 0 h 6629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0080" h="662940">
                  <a:moveTo>
                    <a:pt x="0" y="0"/>
                  </a:moveTo>
                  <a:lnTo>
                    <a:pt x="0" y="502920"/>
                  </a:lnTo>
                  <a:lnTo>
                    <a:pt x="640080" y="662940"/>
                  </a:lnTo>
                  <a:lnTo>
                    <a:pt x="640080" y="160020"/>
                  </a:lnTo>
                  <a:lnTo>
                    <a:pt x="0" y="0"/>
                  </a:ln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fontAlgn="base"/>
              <a:endParaRPr strike="noStrike" noProof="1">
                <a:latin typeface="Arial" panose="020B0604020202020204" pitchFamily="34" charset="0"/>
                <a:ea typeface="宋体" panose="02010600030101010101" pitchFamily="2" charset="-122"/>
              </a:endParaRPr>
            </a:p>
          </p:txBody>
        </p:sp>
      </p:grpSp>
      <p:sp>
        <p:nvSpPr>
          <p:cNvPr id="2" name="KSO_ST1"/>
          <p:cNvSpPr>
            <a:spLocks noGrp="1"/>
          </p:cNvSpPr>
          <p:nvPr>
            <p:ph type="title" hasCustomPrompt="1"/>
          </p:nvPr>
        </p:nvSpPr>
        <p:spPr>
          <a:xfrm>
            <a:off x="2095587" y="2966425"/>
            <a:ext cx="4505153" cy="666000"/>
          </a:xfrm>
        </p:spPr>
        <p:txBody>
          <a:bodyPr lIns="180000" tIns="0" rIns="0" bIns="0" anchor="ctr" anchorCtr="0">
            <a:normAutofit/>
          </a:bodyPr>
          <a:lstStyle>
            <a:lvl1pPr algn="l">
              <a:defRPr sz="1800">
                <a:solidFill>
                  <a:schemeClr val="bg1"/>
                </a:solidFill>
                <a:effectLst/>
              </a:defRPr>
            </a:lvl1pPr>
          </a:lstStyle>
          <a:p>
            <a:pPr fontAlgn="auto"/>
            <a:r>
              <a:rPr lang="zh-CN" altLang="en-US" strike="noStrike" noProof="1" dirty="0" smtClean="0"/>
              <a:t>此处添加您的标题</a:t>
            </a:r>
            <a:endParaRPr lang="en-US" strike="noStrike" noProof="1" dirty="0"/>
          </a:p>
        </p:txBody>
      </p:sp>
      <p:sp>
        <p:nvSpPr>
          <p:cNvPr id="3" name="日期占位符 2"/>
          <p:cNvSpPr>
            <a:spLocks noGrp="1"/>
          </p:cNvSpPr>
          <p:nvPr>
            <p:ph type="dt" sz="half" idx="10"/>
          </p:nvPr>
        </p:nvSpPr>
        <p:spPr>
          <a:xfrm>
            <a:off x="628650" y="6356350"/>
            <a:ext cx="2057400" cy="365125"/>
          </a:xfrm>
          <a:prstGeom prst="rect">
            <a:avLst/>
          </a:prstGeom>
        </p:spPr>
        <p:txBody>
          <a:bodyPr vert="horz" lIns="91440" tIns="45720" rIns="91440" bIns="45720" rtlCol="0" anchor="ctr">
            <a:normAutofit/>
          </a:bodyPr>
          <a:lstStyle/>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4" name="页脚占位符 3"/>
          <p:cNvSpPr>
            <a:spLocks noGrp="1"/>
          </p:cNvSpPr>
          <p:nvPr>
            <p:ph type="ftr" sz="quarter" idx="11"/>
          </p:nvPr>
        </p:nvSpPr>
        <p:spPr>
          <a:xfrm>
            <a:off x="3028950" y="6356350"/>
            <a:ext cx="3086100" cy="365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5" name="灯片编号占位符 4"/>
          <p:cNvSpPr>
            <a:spLocks noGrp="1"/>
          </p:cNvSpPr>
          <p:nvPr>
            <p:ph type="sldNum" sz="quarter" idx="12"/>
          </p:nvPr>
        </p:nvSpPr>
        <p:spPr>
          <a:xfrm>
            <a:off x="6457950" y="6356350"/>
            <a:ext cx="2057400" cy="365125"/>
          </a:xfrm>
          <a:prstGeom prst="rect">
            <a:avLst/>
          </a:prstGeom>
        </p:spPr>
        <p:txBody>
          <a:bodyPr vert="horz" lIns="91440" tIns="45720" rIns="91440" bIns="45720" rtlCol="0" anchor="ctr">
            <a:normAutofit/>
          </a:bodyPr>
          <a:lstStyle/>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10" name="矩形 9"/>
          <p:cNvSpPr/>
          <p:nvPr/>
        </p:nvSpPr>
        <p:spPr>
          <a:xfrm>
            <a:off x="-4762" y="-19050"/>
            <a:ext cx="9153525" cy="1066800"/>
          </a:xfrm>
          <a:prstGeom prst="rect">
            <a:avLst/>
          </a:prstGeom>
          <a:solidFill>
            <a:srgbClr val="0080B2">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endParaRPr lang="zh-CN" altLang="en-US" sz="1800">
              <a:solidFill>
                <a:srgbClr val="FFFFFF"/>
              </a:solidFill>
              <a:latin typeface="Arial" panose="020B0604020202020204" pitchFamily="34" charset="0"/>
              <a:ea typeface="黑体" panose="02010609060101010101" charset="-122"/>
            </a:endParaRPr>
          </a:p>
        </p:txBody>
      </p:sp>
      <p:pic>
        <p:nvPicPr>
          <p:cNvPr id="69635" name="Picture 4" descr="WorldNetwork"/>
          <p:cNvPicPr>
            <a:picLocks noChangeAspect="1"/>
          </p:cNvPicPr>
          <p:nvPr/>
        </p:nvPicPr>
        <p:blipFill>
          <a:blip r:embed="rId2"/>
          <a:srcRect l="2383" t="32600" r="5203" b="45000"/>
          <a:stretch>
            <a:fillRect/>
          </a:stretch>
        </p:blipFill>
        <p:spPr>
          <a:xfrm>
            <a:off x="-9525" y="-19050"/>
            <a:ext cx="9153525" cy="1066800"/>
          </a:xfrm>
          <a:prstGeom prst="rect">
            <a:avLst/>
          </a:prstGeom>
          <a:noFill/>
          <a:ln w="9525">
            <a:noFill/>
          </a:ln>
        </p:spPr>
      </p:pic>
      <p:sp>
        <p:nvSpPr>
          <p:cNvPr id="2" name="Title 1"/>
          <p:cNvSpPr>
            <a:spLocks noGrp="1"/>
          </p:cNvSpPr>
          <p:nvPr>
            <p:ph type="title"/>
          </p:nvPr>
        </p:nvSpPr>
        <p:spPr/>
        <p:txBody>
          <a:bodyPr>
            <a:normAutofit/>
          </a:bodyPr>
          <a:lstStyle>
            <a:lvl1pPr>
              <a:defRPr>
                <a:solidFill>
                  <a:schemeClr val="bg1"/>
                </a:solidFill>
              </a:defRPr>
            </a:lvl1pPr>
          </a:lstStyle>
          <a:p>
            <a:pPr fontAlgn="auto"/>
            <a:r>
              <a:rPr lang="zh-CN" altLang="en-US" strike="noStrike" noProof="1" smtClean="0"/>
              <a:t>单击此处编辑母版标题样式</a:t>
            </a:r>
            <a:endParaRPr lang="en-US" strike="noStrike" noProof="1" dirty="0"/>
          </a:p>
        </p:txBody>
      </p:sp>
      <p:sp>
        <p:nvSpPr>
          <p:cNvPr id="3" name="Content Placeholder 2"/>
          <p:cNvSpPr>
            <a:spLocks noGrp="1"/>
          </p:cNvSpPr>
          <p:nvPr>
            <p:ph sz="half" idx="1"/>
          </p:nvPr>
        </p:nvSpPr>
        <p:spPr>
          <a:xfrm>
            <a:off x="628650" y="1825625"/>
            <a:ext cx="3886200" cy="4351338"/>
          </a:xfrm>
        </p:spPr>
        <p:txBody>
          <a:bodyPr>
            <a:normAutofit/>
          </a:bodyPr>
          <a:lstStyle/>
          <a:p>
            <a:pPr lvl="0" fontAlgn="auto"/>
            <a:r>
              <a:rPr lang="zh-CN" altLang="en-US" strike="noStrike" noProof="1" smtClean="0"/>
              <a:t>单击此处编辑母版文本样式</a:t>
            </a:r>
            <a:endParaRPr lang="zh-CN" altLang="en-US" strike="noStrike" noProof="1" smtClean="0"/>
          </a:p>
          <a:p>
            <a:pPr lvl="1" fontAlgn="auto"/>
            <a:r>
              <a:rPr lang="zh-CN" altLang="en-US" strike="noStrike" noProof="1" smtClean="0"/>
              <a:t>第二级</a:t>
            </a:r>
            <a:endParaRPr lang="zh-CN" altLang="en-US" strike="noStrike" noProof="1" smtClean="0"/>
          </a:p>
          <a:p>
            <a:pPr lvl="2" fontAlgn="auto"/>
            <a:r>
              <a:rPr lang="zh-CN" altLang="en-US" strike="noStrike" noProof="1" smtClean="0"/>
              <a:t>第三级</a:t>
            </a:r>
            <a:endParaRPr lang="zh-CN" altLang="en-US" strike="noStrike" noProof="1" smtClean="0"/>
          </a:p>
          <a:p>
            <a:pPr lvl="3" fontAlgn="auto"/>
            <a:r>
              <a:rPr lang="zh-CN" altLang="en-US" strike="noStrike" noProof="1" smtClean="0"/>
              <a:t>第四级</a:t>
            </a:r>
            <a:endParaRPr lang="zh-CN" altLang="en-US" strike="noStrike" noProof="1" smtClean="0"/>
          </a:p>
          <a:p>
            <a:pPr lvl="4" fontAlgn="auto"/>
            <a:r>
              <a:rPr lang="zh-CN" altLang="en-US" strike="noStrike" noProof="1" smtClean="0"/>
              <a:t>第五级</a:t>
            </a:r>
            <a:endParaRPr lang="en-US" strike="noStrike" noProof="1" dirty="0"/>
          </a:p>
        </p:txBody>
      </p:sp>
      <p:sp>
        <p:nvSpPr>
          <p:cNvPr id="4" name="Content Placeholder 3"/>
          <p:cNvSpPr>
            <a:spLocks noGrp="1"/>
          </p:cNvSpPr>
          <p:nvPr>
            <p:ph sz="half" idx="2"/>
          </p:nvPr>
        </p:nvSpPr>
        <p:spPr>
          <a:xfrm>
            <a:off x="4629150" y="1825625"/>
            <a:ext cx="3886200" cy="4351338"/>
          </a:xfrm>
        </p:spPr>
        <p:txBody>
          <a:bodyPr>
            <a:normAutofit/>
          </a:bodyPr>
          <a:lstStyle/>
          <a:p>
            <a:pPr lvl="0" fontAlgn="auto"/>
            <a:r>
              <a:rPr lang="zh-CN" altLang="en-US" strike="noStrike" noProof="1" smtClean="0"/>
              <a:t>单击此处编辑母版文本样式</a:t>
            </a:r>
            <a:endParaRPr lang="zh-CN" altLang="en-US" strike="noStrike" noProof="1" smtClean="0"/>
          </a:p>
          <a:p>
            <a:pPr lvl="1" fontAlgn="auto"/>
            <a:r>
              <a:rPr lang="zh-CN" altLang="en-US" strike="noStrike" noProof="1" smtClean="0"/>
              <a:t>第二级</a:t>
            </a:r>
            <a:endParaRPr lang="zh-CN" altLang="en-US" strike="noStrike" noProof="1" smtClean="0"/>
          </a:p>
          <a:p>
            <a:pPr lvl="2" fontAlgn="auto"/>
            <a:r>
              <a:rPr lang="zh-CN" altLang="en-US" strike="noStrike" noProof="1" smtClean="0"/>
              <a:t>第三级</a:t>
            </a:r>
            <a:endParaRPr lang="zh-CN" altLang="en-US" strike="noStrike" noProof="1" smtClean="0"/>
          </a:p>
          <a:p>
            <a:pPr lvl="3" fontAlgn="auto"/>
            <a:r>
              <a:rPr lang="zh-CN" altLang="en-US" strike="noStrike" noProof="1" smtClean="0"/>
              <a:t>第四级</a:t>
            </a:r>
            <a:endParaRPr lang="zh-CN" altLang="en-US" strike="noStrike" noProof="1" smtClean="0"/>
          </a:p>
          <a:p>
            <a:pPr lvl="4" fontAlgn="auto"/>
            <a:r>
              <a:rPr lang="zh-CN" altLang="en-US" strike="noStrike" noProof="1" smtClean="0"/>
              <a:t>第五级</a:t>
            </a:r>
            <a:endParaRPr lang="en-US" strike="noStrike" noProof="1" dirty="0"/>
          </a:p>
        </p:txBody>
      </p:sp>
      <p:sp>
        <p:nvSpPr>
          <p:cNvPr id="5" name="Date Placeholder 4"/>
          <p:cNvSpPr>
            <a:spLocks noGrp="1"/>
          </p:cNvSpPr>
          <p:nvPr>
            <p:ph type="dt" sz="half" idx="10"/>
          </p:nvPr>
        </p:nvSpPr>
        <p:spPr>
          <a:xfrm>
            <a:off x="628650" y="6356350"/>
            <a:ext cx="2057400" cy="365125"/>
          </a:xfrm>
          <a:prstGeom prst="rect">
            <a:avLst/>
          </a:prstGeom>
        </p:spPr>
        <p:txBody>
          <a:bodyPr vert="horz" lIns="91440" tIns="45720" rIns="91440" bIns="45720" rtlCol="0" anchor="ctr">
            <a:normAutofit/>
          </a:bodyPr>
          <a:lstStyle/>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6" name="Footer Placeholder 5"/>
          <p:cNvSpPr>
            <a:spLocks noGrp="1"/>
          </p:cNvSpPr>
          <p:nvPr>
            <p:ph type="ftr" sz="quarter" idx="11"/>
          </p:nvPr>
        </p:nvSpPr>
        <p:spPr>
          <a:xfrm>
            <a:off x="3028950" y="6356350"/>
            <a:ext cx="3086100" cy="365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7" name="Slide Number Placeholder 6"/>
          <p:cNvSpPr>
            <a:spLocks noGrp="1"/>
          </p:cNvSpPr>
          <p:nvPr>
            <p:ph type="sldNum" sz="quarter" idx="12"/>
          </p:nvPr>
        </p:nvSpPr>
        <p:spPr>
          <a:xfrm>
            <a:off x="6457950" y="6356350"/>
            <a:ext cx="2057400" cy="365125"/>
          </a:xfrm>
          <a:prstGeom prst="rect">
            <a:avLst/>
          </a:prstGeom>
        </p:spPr>
        <p:txBody>
          <a:bodyPr vert="horz" lIns="91440" tIns="45720" rIns="91440" bIns="45720" rtlCol="0" anchor="ctr">
            <a:normAutofit/>
          </a:bodyPr>
          <a:lstStyle/>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12" name="矩形 11"/>
          <p:cNvSpPr/>
          <p:nvPr/>
        </p:nvSpPr>
        <p:spPr>
          <a:xfrm>
            <a:off x="-4762" y="-19050"/>
            <a:ext cx="9153525" cy="1066800"/>
          </a:xfrm>
          <a:prstGeom prst="rect">
            <a:avLst/>
          </a:prstGeom>
          <a:solidFill>
            <a:srgbClr val="0080B2">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endParaRPr lang="zh-CN" altLang="en-US" sz="1800">
              <a:solidFill>
                <a:srgbClr val="FFFFFF"/>
              </a:solidFill>
              <a:latin typeface="Arial" panose="020B0604020202020204" pitchFamily="34" charset="0"/>
              <a:ea typeface="黑体" panose="02010609060101010101" charset="-122"/>
            </a:endParaRPr>
          </a:p>
        </p:txBody>
      </p:sp>
      <p:pic>
        <p:nvPicPr>
          <p:cNvPr id="70659" name="Picture 4" descr="WorldNetwork"/>
          <p:cNvPicPr>
            <a:picLocks noChangeAspect="1"/>
          </p:cNvPicPr>
          <p:nvPr/>
        </p:nvPicPr>
        <p:blipFill>
          <a:blip r:embed="rId2"/>
          <a:srcRect l="2383" t="32600" r="5203" b="45000"/>
          <a:stretch>
            <a:fillRect/>
          </a:stretch>
        </p:blipFill>
        <p:spPr>
          <a:xfrm>
            <a:off x="-9525" y="-19050"/>
            <a:ext cx="9153525" cy="1066800"/>
          </a:xfrm>
          <a:prstGeom prst="rect">
            <a:avLst/>
          </a:prstGeom>
          <a:noFill/>
          <a:ln w="9525">
            <a:noFill/>
          </a:ln>
        </p:spPr>
      </p:pic>
      <p:sp>
        <p:nvSpPr>
          <p:cNvPr id="2" name="Title 1"/>
          <p:cNvSpPr>
            <a:spLocks noGrp="1"/>
          </p:cNvSpPr>
          <p:nvPr>
            <p:ph type="title"/>
          </p:nvPr>
        </p:nvSpPr>
        <p:spPr>
          <a:xfrm>
            <a:off x="629841" y="144000"/>
            <a:ext cx="7886700" cy="774000"/>
          </a:xfrm>
        </p:spPr>
        <p:txBody>
          <a:bodyPr>
            <a:normAutofit/>
          </a:bodyPr>
          <a:lstStyle>
            <a:lvl1pPr>
              <a:defRPr>
                <a:solidFill>
                  <a:schemeClr val="bg1"/>
                </a:solidFill>
              </a:defRPr>
            </a:lvl1pPr>
          </a:lstStyle>
          <a:p>
            <a:pPr fontAlgn="auto"/>
            <a:r>
              <a:rPr lang="zh-CN" altLang="en-US" strike="noStrike" noProof="1" smtClean="0"/>
              <a:t>单击此处编辑母版标题样式</a:t>
            </a:r>
            <a:endParaRPr lang="en-US" strike="noStrike" noProof="1" dirty="0"/>
          </a:p>
        </p:txBody>
      </p:sp>
      <p:sp>
        <p:nvSpPr>
          <p:cNvPr id="3" name="Text Placeholder 2"/>
          <p:cNvSpPr>
            <a:spLocks noGrp="1"/>
          </p:cNvSpPr>
          <p:nvPr>
            <p:ph type="body" idx="1"/>
          </p:nvPr>
        </p:nvSpPr>
        <p:spPr>
          <a:xfrm>
            <a:off x="628651" y="1210800"/>
            <a:ext cx="3868340" cy="823912"/>
          </a:xfrm>
        </p:spPr>
        <p:txBody>
          <a:bodyPr anchor="b">
            <a:normAutofit/>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smtClean="0"/>
              <a:t>单击此处编辑母版文本样式</a:t>
            </a:r>
            <a:endParaRPr lang="zh-CN" altLang="en-US" strike="noStrike" noProof="1" smtClean="0"/>
          </a:p>
        </p:txBody>
      </p:sp>
      <p:sp>
        <p:nvSpPr>
          <p:cNvPr id="4" name="Content Placeholder 3"/>
          <p:cNvSpPr>
            <a:spLocks noGrp="1"/>
          </p:cNvSpPr>
          <p:nvPr>
            <p:ph sz="half" idx="2"/>
          </p:nvPr>
        </p:nvSpPr>
        <p:spPr>
          <a:xfrm>
            <a:off x="628651" y="2034711"/>
            <a:ext cx="3868340" cy="3841155"/>
          </a:xfrm>
        </p:spPr>
        <p:txBody>
          <a:bodyPr>
            <a:normAutofit/>
          </a:bodyPr>
          <a:lstStyle/>
          <a:p>
            <a:pPr lvl="0" fontAlgn="auto"/>
            <a:r>
              <a:rPr lang="zh-CN" altLang="en-US" strike="noStrike" noProof="1" dirty="0" smtClean="0"/>
              <a:t>单击此处编辑母版文本样式</a:t>
            </a:r>
            <a:endParaRPr lang="zh-CN" altLang="en-US" strike="noStrike" noProof="1" dirty="0" smtClean="0"/>
          </a:p>
          <a:p>
            <a:pPr lvl="1" fontAlgn="auto"/>
            <a:r>
              <a:rPr lang="zh-CN" altLang="en-US" strike="noStrike" noProof="1" dirty="0" smtClean="0"/>
              <a:t>第二级</a:t>
            </a:r>
            <a:endParaRPr lang="zh-CN" altLang="en-US" strike="noStrike" noProof="1" dirty="0" smtClean="0"/>
          </a:p>
          <a:p>
            <a:pPr lvl="2" fontAlgn="auto"/>
            <a:r>
              <a:rPr lang="zh-CN" altLang="en-US" strike="noStrike" noProof="1" dirty="0" smtClean="0"/>
              <a:t>第三级</a:t>
            </a:r>
            <a:endParaRPr lang="zh-CN" altLang="en-US" strike="noStrike" noProof="1" dirty="0" smtClean="0"/>
          </a:p>
          <a:p>
            <a:pPr lvl="3" fontAlgn="auto"/>
            <a:r>
              <a:rPr lang="zh-CN" altLang="en-US" strike="noStrike" noProof="1" dirty="0" smtClean="0"/>
              <a:t>第四级</a:t>
            </a:r>
            <a:endParaRPr lang="zh-CN" altLang="en-US" strike="noStrike" noProof="1" dirty="0" smtClean="0"/>
          </a:p>
          <a:p>
            <a:pPr lvl="4" fontAlgn="auto"/>
            <a:r>
              <a:rPr lang="zh-CN" altLang="en-US" strike="noStrike" noProof="1" dirty="0" smtClean="0"/>
              <a:t>第五级</a:t>
            </a:r>
            <a:endParaRPr lang="en-US" strike="noStrike" noProof="1" dirty="0"/>
          </a:p>
        </p:txBody>
      </p:sp>
      <p:sp>
        <p:nvSpPr>
          <p:cNvPr id="5" name="Text Placeholder 4"/>
          <p:cNvSpPr>
            <a:spLocks noGrp="1"/>
          </p:cNvSpPr>
          <p:nvPr>
            <p:ph type="body" sz="quarter" idx="3"/>
          </p:nvPr>
        </p:nvSpPr>
        <p:spPr>
          <a:xfrm>
            <a:off x="4627959" y="1210800"/>
            <a:ext cx="3887391" cy="823912"/>
          </a:xfrm>
        </p:spPr>
        <p:txBody>
          <a:bodyPr anchor="b">
            <a:normAutofit/>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smtClean="0"/>
              <a:t>单击此处编辑母版文本样式</a:t>
            </a:r>
            <a:endParaRPr lang="zh-CN" altLang="en-US" strike="noStrike" noProof="1" smtClean="0"/>
          </a:p>
        </p:txBody>
      </p:sp>
      <p:sp>
        <p:nvSpPr>
          <p:cNvPr id="6" name="Content Placeholder 5"/>
          <p:cNvSpPr>
            <a:spLocks noGrp="1"/>
          </p:cNvSpPr>
          <p:nvPr>
            <p:ph sz="quarter" idx="4"/>
          </p:nvPr>
        </p:nvSpPr>
        <p:spPr>
          <a:xfrm>
            <a:off x="4627959" y="2034711"/>
            <a:ext cx="3887391" cy="3841155"/>
          </a:xfrm>
        </p:spPr>
        <p:txBody>
          <a:bodyPr>
            <a:normAutofit/>
          </a:bodyPr>
          <a:lstStyle/>
          <a:p>
            <a:pPr lvl="0" fontAlgn="auto"/>
            <a:r>
              <a:rPr lang="zh-CN" altLang="en-US" strike="noStrike" noProof="1" smtClean="0"/>
              <a:t>单击此处编辑母版文本样式</a:t>
            </a:r>
            <a:endParaRPr lang="zh-CN" altLang="en-US" strike="noStrike" noProof="1" smtClean="0"/>
          </a:p>
          <a:p>
            <a:pPr lvl="1" fontAlgn="auto"/>
            <a:r>
              <a:rPr lang="zh-CN" altLang="en-US" strike="noStrike" noProof="1" smtClean="0"/>
              <a:t>第二级</a:t>
            </a:r>
            <a:endParaRPr lang="zh-CN" altLang="en-US" strike="noStrike" noProof="1" smtClean="0"/>
          </a:p>
          <a:p>
            <a:pPr lvl="2" fontAlgn="auto"/>
            <a:r>
              <a:rPr lang="zh-CN" altLang="en-US" strike="noStrike" noProof="1" smtClean="0"/>
              <a:t>第三级</a:t>
            </a:r>
            <a:endParaRPr lang="zh-CN" altLang="en-US" strike="noStrike" noProof="1" smtClean="0"/>
          </a:p>
          <a:p>
            <a:pPr lvl="3" fontAlgn="auto"/>
            <a:r>
              <a:rPr lang="zh-CN" altLang="en-US" strike="noStrike" noProof="1" smtClean="0"/>
              <a:t>第四级</a:t>
            </a:r>
            <a:endParaRPr lang="zh-CN" altLang="en-US" strike="noStrike" noProof="1" smtClean="0"/>
          </a:p>
          <a:p>
            <a:pPr lvl="4" fontAlgn="auto"/>
            <a:r>
              <a:rPr lang="zh-CN" altLang="en-US" strike="noStrike" noProof="1" smtClean="0"/>
              <a:t>第五级</a:t>
            </a:r>
            <a:endParaRPr lang="en-US" strike="noStrike" noProof="1" dirty="0"/>
          </a:p>
        </p:txBody>
      </p:sp>
      <p:sp>
        <p:nvSpPr>
          <p:cNvPr id="7" name="Date Placeholder 6"/>
          <p:cNvSpPr>
            <a:spLocks noGrp="1"/>
          </p:cNvSpPr>
          <p:nvPr>
            <p:ph type="dt" sz="half" idx="10"/>
          </p:nvPr>
        </p:nvSpPr>
        <p:spPr>
          <a:xfrm>
            <a:off x="628650" y="6356350"/>
            <a:ext cx="2057400" cy="365125"/>
          </a:xfrm>
          <a:prstGeom prst="rect">
            <a:avLst/>
          </a:prstGeom>
        </p:spPr>
        <p:txBody>
          <a:bodyPr vert="horz" lIns="91440" tIns="45720" rIns="91440" bIns="45720" rtlCol="0" anchor="ctr">
            <a:normAutofit/>
          </a:bodyPr>
          <a:lstStyle/>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8" name="Footer Placeholder 7"/>
          <p:cNvSpPr>
            <a:spLocks noGrp="1"/>
          </p:cNvSpPr>
          <p:nvPr>
            <p:ph type="ftr" sz="quarter" idx="11"/>
          </p:nvPr>
        </p:nvSpPr>
        <p:spPr>
          <a:xfrm>
            <a:off x="3028950" y="6356350"/>
            <a:ext cx="3086100" cy="365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9" name="Slide Number Placeholder 8"/>
          <p:cNvSpPr>
            <a:spLocks noGrp="1"/>
          </p:cNvSpPr>
          <p:nvPr>
            <p:ph type="sldNum" sz="quarter" idx="12"/>
          </p:nvPr>
        </p:nvSpPr>
        <p:spPr>
          <a:xfrm>
            <a:off x="6457950" y="6356350"/>
            <a:ext cx="2057400" cy="365125"/>
          </a:xfrm>
          <a:prstGeom prst="rect">
            <a:avLst/>
          </a:prstGeom>
        </p:spPr>
        <p:txBody>
          <a:bodyPr vert="horz" lIns="91440" tIns="45720" rIns="91440" bIns="45720" rtlCol="0" anchor="ctr">
            <a:normAutofit/>
          </a:bodyPr>
          <a:lstStyle/>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userDrawn="1">
  <p:cSld name="仅标题">
    <p:spTree>
      <p:nvGrpSpPr>
        <p:cNvPr id="1" name=""/>
        <p:cNvGrpSpPr/>
        <p:nvPr/>
      </p:nvGrpSpPr>
      <p:grpSpPr>
        <a:xfrm>
          <a:off x="0" y="0"/>
          <a:ext cx="0" cy="0"/>
          <a:chOff x="0" y="0"/>
          <a:chExt cx="0" cy="0"/>
        </a:xfrm>
      </p:grpSpPr>
      <p:grpSp>
        <p:nvGrpSpPr>
          <p:cNvPr id="71682" name="组合 27"/>
          <p:cNvGrpSpPr/>
          <p:nvPr/>
        </p:nvGrpSpPr>
        <p:grpSpPr>
          <a:xfrm>
            <a:off x="382588" y="0"/>
            <a:ext cx="8378825" cy="6859588"/>
            <a:chOff x="382723" y="0"/>
            <a:chExt cx="8378555" cy="6859904"/>
          </a:xfrm>
        </p:grpSpPr>
        <p:sp>
          <p:nvSpPr>
            <p:cNvPr id="18" name="矩形 17"/>
            <p:cNvSpPr/>
            <p:nvPr>
              <p:custDataLst>
                <p:tags r:id="rId2"/>
              </p:custDataLst>
            </p:nvPr>
          </p:nvSpPr>
          <p:spPr>
            <a:xfrm>
              <a:off x="382723" y="0"/>
              <a:ext cx="8378555" cy="68599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endParaRPr lang="zh-CN" altLang="en-US" sz="1800">
                <a:solidFill>
                  <a:srgbClr val="FFFFFF"/>
                </a:solidFill>
                <a:latin typeface="Arial" panose="020B0604020202020204" pitchFamily="34" charset="0"/>
                <a:ea typeface="黑体" panose="02010609060101010101" charset="-122"/>
              </a:endParaRPr>
            </a:p>
          </p:txBody>
        </p:sp>
        <p:cxnSp>
          <p:nvCxnSpPr>
            <p:cNvPr id="19" name="直接连接符 18"/>
            <p:cNvCxnSpPr/>
            <p:nvPr>
              <p:custDataLst>
                <p:tags r:id="rId3"/>
              </p:custDataLst>
            </p:nvPr>
          </p:nvCxnSpPr>
          <p:spPr>
            <a:xfrm flipH="1">
              <a:off x="382724" y="2631874"/>
              <a:ext cx="2839399" cy="2001544"/>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custDataLst>
                <p:tags r:id="rId4"/>
              </p:custDataLst>
            </p:nvPr>
          </p:nvCxnSpPr>
          <p:spPr>
            <a:xfrm flipV="1">
              <a:off x="5863694" y="2242040"/>
              <a:ext cx="2880128" cy="2023363"/>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任意多边形 20"/>
            <p:cNvSpPr/>
            <p:nvPr>
              <p:custDataLst>
                <p:tags r:id="rId5"/>
              </p:custDataLst>
            </p:nvPr>
          </p:nvSpPr>
          <p:spPr>
            <a:xfrm rot="3430120">
              <a:off x="4492713" y="-1583410"/>
              <a:ext cx="351418" cy="6294932"/>
            </a:xfrm>
            <a:custGeom>
              <a:avLst/>
              <a:gdLst>
                <a:gd name="connsiteX0" fmla="*/ 0 w 328131"/>
                <a:gd name="connsiteY0" fmla="*/ 508549 h 4872799"/>
                <a:gd name="connsiteX1" fmla="*/ 328131 w 328131"/>
                <a:gd name="connsiteY1" fmla="*/ 0 h 4872799"/>
                <a:gd name="connsiteX2" fmla="*/ 328131 w 328131"/>
                <a:gd name="connsiteY2" fmla="*/ 4872799 h 4872799"/>
                <a:gd name="connsiteX3" fmla="*/ 0 w 328131"/>
                <a:gd name="connsiteY3" fmla="*/ 4661079 h 4872799"/>
                <a:gd name="connsiteX0-1" fmla="*/ 0 w 337331"/>
                <a:gd name="connsiteY0-2" fmla="*/ 407823 h 4872799"/>
                <a:gd name="connsiteX1-3" fmla="*/ 337331 w 337331"/>
                <a:gd name="connsiteY1-4" fmla="*/ 0 h 4872799"/>
                <a:gd name="connsiteX2-5" fmla="*/ 337331 w 337331"/>
                <a:gd name="connsiteY2-6" fmla="*/ 4872799 h 4872799"/>
                <a:gd name="connsiteX3-7" fmla="*/ 9200 w 337331"/>
                <a:gd name="connsiteY3-8" fmla="*/ 4661079 h 4872799"/>
                <a:gd name="connsiteX4" fmla="*/ 0 w 337331"/>
                <a:gd name="connsiteY4" fmla="*/ 407823 h 4872799"/>
              </a:gdLst>
              <a:ahLst/>
              <a:cxnLst>
                <a:cxn ang="0">
                  <a:pos x="connsiteX0-1" y="connsiteY0-2"/>
                </a:cxn>
                <a:cxn ang="0">
                  <a:pos x="connsiteX1-3" y="connsiteY1-4"/>
                </a:cxn>
                <a:cxn ang="0">
                  <a:pos x="connsiteX2-5" y="connsiteY2-6"/>
                </a:cxn>
                <a:cxn ang="0">
                  <a:pos x="connsiteX3-7" y="connsiteY3-8"/>
                </a:cxn>
                <a:cxn ang="0">
                  <a:pos x="connsiteX4" y="connsiteY4"/>
                </a:cxn>
              </a:cxnLst>
              <a:rect l="l" t="t" r="r" b="b"/>
              <a:pathLst>
                <a:path w="337331" h="4872799">
                  <a:moveTo>
                    <a:pt x="0" y="407823"/>
                  </a:moveTo>
                  <a:lnTo>
                    <a:pt x="337331" y="0"/>
                  </a:lnTo>
                  <a:lnTo>
                    <a:pt x="337331" y="4872799"/>
                  </a:lnTo>
                  <a:lnTo>
                    <a:pt x="9200" y="4661079"/>
                  </a:lnTo>
                  <a:cubicBezTo>
                    <a:pt x="9200" y="3276902"/>
                    <a:pt x="0" y="1792000"/>
                    <a:pt x="0" y="407823"/>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fontAlgn="base"/>
              <a:endParaRPr strike="noStrike" noProof="1">
                <a:latin typeface="Arial" panose="020B0604020202020204" pitchFamily="34" charset="0"/>
                <a:ea typeface="宋体" panose="02010600030101010101" pitchFamily="2" charset="-122"/>
              </a:endParaRPr>
            </a:p>
          </p:txBody>
        </p:sp>
        <p:sp>
          <p:nvSpPr>
            <p:cNvPr id="22" name="任意多边形 21"/>
            <p:cNvSpPr/>
            <p:nvPr>
              <p:custDataLst>
                <p:tags r:id="rId6"/>
              </p:custDataLst>
            </p:nvPr>
          </p:nvSpPr>
          <p:spPr>
            <a:xfrm rot="3430120" flipH="1" flipV="1">
              <a:off x="4450854" y="1735376"/>
              <a:ext cx="374314" cy="6869395"/>
            </a:xfrm>
            <a:custGeom>
              <a:avLst/>
              <a:gdLst>
                <a:gd name="connsiteX0" fmla="*/ 0 w 328131"/>
                <a:gd name="connsiteY0" fmla="*/ 508549 h 4872799"/>
                <a:gd name="connsiteX1" fmla="*/ 328131 w 328131"/>
                <a:gd name="connsiteY1" fmla="*/ 0 h 4872799"/>
                <a:gd name="connsiteX2" fmla="*/ 328131 w 328131"/>
                <a:gd name="connsiteY2" fmla="*/ 4872799 h 4872799"/>
                <a:gd name="connsiteX3" fmla="*/ 0 w 328131"/>
                <a:gd name="connsiteY3" fmla="*/ 4661079 h 4872799"/>
                <a:gd name="connsiteX0-1" fmla="*/ 0 w 359283"/>
                <a:gd name="connsiteY0-2" fmla="*/ 406295 h 4872799"/>
                <a:gd name="connsiteX1-3" fmla="*/ 359283 w 359283"/>
                <a:gd name="connsiteY1-4" fmla="*/ 0 h 4872799"/>
                <a:gd name="connsiteX2-5" fmla="*/ 359283 w 359283"/>
                <a:gd name="connsiteY2-6" fmla="*/ 4872799 h 4872799"/>
                <a:gd name="connsiteX3-7" fmla="*/ 31152 w 359283"/>
                <a:gd name="connsiteY3-8" fmla="*/ 4661079 h 4872799"/>
                <a:gd name="connsiteX4" fmla="*/ 0 w 359283"/>
                <a:gd name="connsiteY4" fmla="*/ 406295 h 4872799"/>
              </a:gdLst>
              <a:ahLst/>
              <a:cxnLst>
                <a:cxn ang="0">
                  <a:pos x="connsiteX0-1" y="connsiteY0-2"/>
                </a:cxn>
                <a:cxn ang="0">
                  <a:pos x="connsiteX1-3" y="connsiteY1-4"/>
                </a:cxn>
                <a:cxn ang="0">
                  <a:pos x="connsiteX2-5" y="connsiteY2-6"/>
                </a:cxn>
                <a:cxn ang="0">
                  <a:pos x="connsiteX3-7" y="connsiteY3-8"/>
                </a:cxn>
                <a:cxn ang="0">
                  <a:pos x="connsiteX4" y="connsiteY4"/>
                </a:cxn>
              </a:cxnLst>
              <a:rect l="l" t="t" r="r" b="b"/>
              <a:pathLst>
                <a:path w="359283" h="4872799">
                  <a:moveTo>
                    <a:pt x="0" y="406295"/>
                  </a:moveTo>
                  <a:lnTo>
                    <a:pt x="359283" y="0"/>
                  </a:lnTo>
                  <a:lnTo>
                    <a:pt x="359283" y="4872799"/>
                  </a:lnTo>
                  <a:lnTo>
                    <a:pt x="31152" y="4661079"/>
                  </a:lnTo>
                  <a:cubicBezTo>
                    <a:pt x="31152" y="3276902"/>
                    <a:pt x="0" y="1790472"/>
                    <a:pt x="0" y="406295"/>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fontAlgn="base"/>
              <a:endParaRPr strike="noStrike" noProof="1">
                <a:latin typeface="Arial" panose="020B0604020202020204" pitchFamily="34" charset="0"/>
                <a:ea typeface="宋体" panose="02010600030101010101" pitchFamily="2" charset="-122"/>
              </a:endParaRPr>
            </a:p>
          </p:txBody>
        </p:sp>
      </p:grpSp>
      <p:sp>
        <p:nvSpPr>
          <p:cNvPr id="2" name="KSO_BT1"/>
          <p:cNvSpPr>
            <a:spLocks noGrp="1"/>
          </p:cNvSpPr>
          <p:nvPr>
            <p:ph type="title" hasCustomPrompt="1"/>
          </p:nvPr>
        </p:nvSpPr>
        <p:spPr>
          <a:xfrm rot="-1980000">
            <a:off x="2843957" y="1644625"/>
            <a:ext cx="4412119" cy="1075486"/>
          </a:xfrm>
        </p:spPr>
        <p:txBody>
          <a:bodyPr anchor="t" anchorCtr="0">
            <a:normAutofit/>
          </a:bodyPr>
          <a:lstStyle>
            <a:lvl1pPr algn="ctr">
              <a:defRPr sz="6000"/>
            </a:lvl1pPr>
          </a:lstStyle>
          <a:p>
            <a:pPr fontAlgn="auto"/>
            <a:r>
              <a:rPr lang="zh-CN" altLang="en-US" strike="noStrike" noProof="1" dirty="0" smtClean="0"/>
              <a:t>编辑标题</a:t>
            </a:r>
            <a:endParaRPr lang="en-US" strike="noStrike" noProof="1" dirty="0"/>
          </a:p>
        </p:txBody>
      </p:sp>
      <p:sp>
        <p:nvSpPr>
          <p:cNvPr id="15" name="KSO_CT2"/>
          <p:cNvSpPr>
            <a:spLocks noGrp="1"/>
          </p:cNvSpPr>
          <p:nvPr>
            <p:ph type="subTitle" idx="1" hasCustomPrompt="1"/>
          </p:nvPr>
        </p:nvSpPr>
        <p:spPr>
          <a:xfrm rot="19620000">
            <a:off x="4459884" y="3020069"/>
            <a:ext cx="2723416" cy="474848"/>
          </a:xfrm>
          <a:noFill/>
        </p:spPr>
        <p:txBody>
          <a:bodyPr anchor="t" anchorCtr="0">
            <a:normAutofit/>
          </a:bodyPr>
          <a:lstStyle>
            <a:lvl1pPr marL="0" indent="0" algn="ctr">
              <a:spcBef>
                <a:spcPts val="0"/>
              </a:spcBef>
              <a:buNone/>
              <a:defRPr sz="2000" b="0" baseline="0">
                <a:solidFill>
                  <a:schemeClr val="tx1"/>
                </a:solidFill>
                <a:effectLst/>
                <a:latin typeface="+mn-lt"/>
                <a:ea typeface="+mn-ea"/>
              </a:defRPr>
            </a:lvl1pPr>
            <a:lvl2pPr marL="257175" indent="0" algn="ctr">
              <a:buNone/>
              <a:defRPr sz="1125"/>
            </a:lvl2pPr>
            <a:lvl3pPr marL="514350" indent="0" algn="ctr">
              <a:buNone/>
              <a:defRPr sz="1015"/>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pPr lvl="0" fontAlgn="auto"/>
            <a:r>
              <a:rPr lang="zh-CN" altLang="en-US" strike="noStrike" noProof="1" dirty="0" smtClean="0"/>
              <a:t>编辑文本</a:t>
            </a:r>
            <a:endParaRPr lang="zh-CN" altLang="en-US" strike="noStrike" noProof="1" dirty="0" smtClean="0"/>
          </a:p>
        </p:txBody>
      </p:sp>
      <p:sp>
        <p:nvSpPr>
          <p:cNvPr id="8" name="文本占位符 7"/>
          <p:cNvSpPr>
            <a:spLocks noGrp="1"/>
          </p:cNvSpPr>
          <p:nvPr>
            <p:ph type="body" sz="quarter" idx="10" hasCustomPrompt="1"/>
          </p:nvPr>
        </p:nvSpPr>
        <p:spPr>
          <a:xfrm rot="19620000">
            <a:off x="1941722" y="4586975"/>
            <a:ext cx="2980454" cy="483943"/>
          </a:xfrm>
        </p:spPr>
        <p:txBody>
          <a:bodyPr>
            <a:normAutofit/>
          </a:bodyPr>
          <a:lstStyle>
            <a:lvl1pPr marL="0" indent="0" algn="ctr">
              <a:buNone/>
              <a:defRPr sz="2000">
                <a:solidFill>
                  <a:schemeClr val="tx2"/>
                </a:solidFill>
              </a:defRPr>
            </a:lvl1pPr>
            <a:lvl2pPr marL="0" indent="0">
              <a:buNone/>
              <a:defRPr/>
            </a:lvl2pPr>
            <a:lvl3pPr marL="514350" indent="0">
              <a:buNone/>
              <a:defRPr/>
            </a:lvl3pPr>
            <a:lvl4pPr marL="771525" indent="0">
              <a:buNone/>
              <a:defRPr/>
            </a:lvl4pPr>
            <a:lvl5pPr marL="1028700" indent="0">
              <a:buNone/>
              <a:defRPr/>
            </a:lvl5pPr>
          </a:lstStyle>
          <a:p>
            <a:pPr lvl="0" fontAlgn="auto"/>
            <a:r>
              <a:rPr lang="zh-CN" altLang="en-US" strike="noStrike" noProof="1" dirty="0" smtClean="0"/>
              <a:t>编辑文本</a:t>
            </a:r>
            <a:endParaRPr lang="zh-CN" altLang="en-US" strike="noStrike" noProof="1" dirty="0" smtClean="0"/>
          </a:p>
        </p:txBody>
      </p:sp>
      <p:sp>
        <p:nvSpPr>
          <p:cNvPr id="17" name="内容占位符 16"/>
          <p:cNvSpPr>
            <a:spLocks noGrp="1"/>
          </p:cNvSpPr>
          <p:nvPr>
            <p:ph sz="quarter" idx="11" hasCustomPrompt="1"/>
          </p:nvPr>
        </p:nvSpPr>
        <p:spPr>
          <a:xfrm rot="19620000">
            <a:off x="1937875" y="4272393"/>
            <a:ext cx="5768623" cy="483000"/>
          </a:xfrm>
        </p:spPr>
        <p:txBody>
          <a:bodyPr>
            <a:normAutofit/>
          </a:bodyPr>
          <a:lstStyle>
            <a:lvl1pPr marL="0" indent="0" algn="ctr">
              <a:buNone/>
              <a:defRPr sz="2000">
                <a:solidFill>
                  <a:schemeClr val="tx2"/>
                </a:solidFill>
              </a:defRPr>
            </a:lvl1pPr>
            <a:lvl2pPr marL="0" indent="0">
              <a:buNone/>
              <a:defRPr/>
            </a:lvl2pPr>
            <a:lvl3pPr marL="514350" indent="0">
              <a:buNone/>
              <a:defRPr/>
            </a:lvl3pPr>
            <a:lvl4pPr marL="771525" indent="0">
              <a:buNone/>
              <a:defRPr/>
            </a:lvl4pPr>
            <a:lvl5pPr marL="1028700" indent="0">
              <a:buNone/>
              <a:defRPr/>
            </a:lvl5pPr>
          </a:lstStyle>
          <a:p>
            <a:pPr lvl="0" fontAlgn="auto"/>
            <a:r>
              <a:rPr lang="zh-CN" altLang="en-US" strike="noStrike" noProof="1" dirty="0" smtClean="0"/>
              <a:t>编辑文本</a:t>
            </a:r>
            <a:endParaRPr lang="zh-CN" altLang="en-US" strike="noStrike" noProof="1" dirty="0" smtClean="0"/>
          </a:p>
        </p:txBody>
      </p:sp>
      <p:sp>
        <p:nvSpPr>
          <p:cNvPr id="3" name="日期占位符 2"/>
          <p:cNvSpPr>
            <a:spLocks noGrp="1"/>
          </p:cNvSpPr>
          <p:nvPr>
            <p:ph type="dt" sz="half" idx="12"/>
          </p:nvPr>
        </p:nvSpPr>
        <p:spPr>
          <a:xfrm>
            <a:off x="628650" y="6356350"/>
            <a:ext cx="2057400" cy="365125"/>
          </a:xfrm>
          <a:prstGeom prst="rect">
            <a:avLst/>
          </a:prstGeom>
        </p:spPr>
        <p:txBody>
          <a:bodyPr vert="horz" lIns="91440" tIns="45720" rIns="91440" bIns="45720" rtlCol="0" anchor="ctr">
            <a:normAutofit/>
          </a:bodyPr>
          <a:lstStyle/>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4" name="页脚占位符 3"/>
          <p:cNvSpPr>
            <a:spLocks noGrp="1"/>
          </p:cNvSpPr>
          <p:nvPr>
            <p:ph type="ftr" sz="quarter" idx="13"/>
          </p:nvPr>
        </p:nvSpPr>
        <p:spPr>
          <a:xfrm>
            <a:off x="3028950" y="6356350"/>
            <a:ext cx="3086100" cy="365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5" name="灯片编号占位符 4"/>
          <p:cNvSpPr>
            <a:spLocks noGrp="1"/>
          </p:cNvSpPr>
          <p:nvPr>
            <p:ph type="sldNum" sz="quarter" idx="14"/>
          </p:nvPr>
        </p:nvSpPr>
        <p:spPr>
          <a:xfrm>
            <a:off x="6457950" y="6356350"/>
            <a:ext cx="2057400" cy="365125"/>
          </a:xfrm>
          <a:prstGeom prst="rect">
            <a:avLst/>
          </a:prstGeom>
        </p:spPr>
        <p:txBody>
          <a:bodyPr vert="horz" lIns="91440" tIns="45720" rIns="91440" bIns="45720" rtlCol="0" anchor="ctr">
            <a:normAutofit/>
          </a:bodyPr>
          <a:lstStyle/>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3" name="页脚占位符 2"/>
          <p:cNvSpPr>
            <a:spLocks noGrp="1"/>
          </p:cNvSpPr>
          <p:nvPr>
            <p:ph type="ftr" sz="quarter" idx="11"/>
          </p:nvPr>
        </p:nvSpPr>
        <p:spPr/>
        <p:txBody>
          <a:bodyPr/>
          <a:p>
            <a:pPr fontAlgn="base"/>
            <a:endParaRPr lang="zh-CN" altLang="en-US" strike="noStrike" noProof="1"/>
          </a:p>
        </p:txBody>
      </p:sp>
      <p:sp>
        <p:nvSpPr>
          <p:cNvPr id="4" name="灯片编号占位符 3"/>
          <p:cNvSpPr>
            <a:spLocks noGrp="1"/>
          </p:cNvSpPr>
          <p:nvPr>
            <p:ph type="sldNum" sz="quarter" idx="12"/>
          </p:nvPr>
        </p:nvSpPr>
        <p:spPr/>
        <p:txBody>
          <a:bodyPr/>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629841" y="711200"/>
            <a:ext cx="3196800" cy="1600200"/>
          </a:xfrm>
        </p:spPr>
        <p:txBody>
          <a:bodyPr anchor="t" anchorCtr="0">
            <a:noAutofit/>
          </a:bodyPr>
          <a:lstStyle>
            <a:lvl1pPr>
              <a:defRPr sz="4000"/>
            </a:lvl1pPr>
          </a:lstStyle>
          <a:p>
            <a:pPr fontAlgn="auto"/>
            <a:r>
              <a:rPr lang="zh-CN" altLang="en-US" strike="noStrike" noProof="1" dirty="0" smtClean="0"/>
              <a:t>单击此处编辑标题</a:t>
            </a:r>
            <a:endParaRPr lang="zh-CN" altLang="en-US" strike="noStrike" noProof="1" dirty="0"/>
          </a:p>
        </p:txBody>
      </p:sp>
      <p:sp>
        <p:nvSpPr>
          <p:cNvPr id="3" name="图片占位符 2"/>
          <p:cNvSpPr>
            <a:spLocks noGrp="1"/>
          </p:cNvSpPr>
          <p:nvPr>
            <p:ph type="pic" idx="1"/>
          </p:nvPr>
        </p:nvSpPr>
        <p:spPr>
          <a:xfrm>
            <a:off x="4014391" y="733425"/>
            <a:ext cx="4478400" cy="54036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fontAlgn="auto"/>
            <a:endParaRPr lang="zh-CN" altLang="en-US" strike="noStrike" noProof="1"/>
          </a:p>
        </p:txBody>
      </p:sp>
      <p:sp>
        <p:nvSpPr>
          <p:cNvPr id="4" name="文本占位符 3"/>
          <p:cNvSpPr>
            <a:spLocks noGrp="1"/>
          </p:cNvSpPr>
          <p:nvPr>
            <p:ph type="body" sz="half" idx="2"/>
          </p:nvPr>
        </p:nvSpPr>
        <p:spPr>
          <a:xfrm>
            <a:off x="629841" y="2311400"/>
            <a:ext cx="3196800" cy="3811588"/>
          </a:xfrm>
        </p:spPr>
        <p:txBody>
          <a:bodyPr>
            <a:normAutofit/>
          </a:bodyPr>
          <a:lstStyle>
            <a:lvl1pPr marL="0" indent="0">
              <a:buNone/>
              <a:defRPr sz="20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fontAlgn="auto"/>
            <a:r>
              <a:rPr lang="zh-CN" altLang="en-US" strike="noStrike" noProof="1" smtClean="0"/>
              <a:t>单击此处编辑母版文本样式</a:t>
            </a:r>
            <a:endParaRPr lang="zh-CN" altLang="en-US" strike="noStrike" noProof="1" smtClean="0"/>
          </a:p>
        </p:txBody>
      </p:sp>
      <p:sp>
        <p:nvSpPr>
          <p:cNvPr id="5" name="日期占位符 4"/>
          <p:cNvSpPr>
            <a:spLocks noGrp="1"/>
          </p:cNvSpPr>
          <p:nvPr>
            <p:ph type="dt" sz="half" idx="10"/>
          </p:nvPr>
        </p:nvSpPr>
        <p:spPr/>
        <p:txBody>
          <a:bodyPr/>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6" name="页脚占位符 5"/>
          <p:cNvSpPr>
            <a:spLocks noGrp="1"/>
          </p:cNvSpPr>
          <p:nvPr>
            <p:ph type="ftr" sz="quarter" idx="11"/>
          </p:nvPr>
        </p:nvSpPr>
        <p:spPr/>
        <p:txBody>
          <a:bodyPr/>
          <a:p>
            <a:pPr fontAlgn="base"/>
            <a:endParaRPr lang="zh-CN" altLang="en-US" strike="noStrike" noProof="1"/>
          </a:p>
        </p:txBody>
      </p:sp>
      <p:sp>
        <p:nvSpPr>
          <p:cNvPr id="7" name="灯片编号占位符 6"/>
          <p:cNvSpPr>
            <a:spLocks noGrp="1"/>
          </p:cNvSpPr>
          <p:nvPr>
            <p:ph type="sldNum" sz="quarter" idx="12"/>
          </p:nvPr>
        </p:nvSpPr>
        <p:spPr/>
        <p:txBody>
          <a:bodyPr/>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normAutofit/>
          </a:bodyPr>
          <a:lstStyle/>
          <a:p>
            <a:pPr fontAlgn="auto"/>
            <a:r>
              <a:rPr lang="zh-CN" altLang="en-US" strike="noStrike" noProof="1" smtClean="0"/>
              <a:t>单击此处编辑母版标题样式</a:t>
            </a:r>
            <a:endParaRPr lang="en-US" strike="noStrike" noProof="1" dirty="0"/>
          </a:p>
        </p:txBody>
      </p:sp>
      <p:sp>
        <p:nvSpPr>
          <p:cNvPr id="3" name="Vertical Text Placeholder 2"/>
          <p:cNvSpPr>
            <a:spLocks noGrp="1"/>
          </p:cNvSpPr>
          <p:nvPr>
            <p:ph type="body" orient="vert" idx="1"/>
          </p:nvPr>
        </p:nvSpPr>
        <p:spPr>
          <a:xfrm>
            <a:off x="628650" y="365125"/>
            <a:ext cx="5800725" cy="5811838"/>
          </a:xfrm>
        </p:spPr>
        <p:txBody>
          <a:bodyPr vert="eaVert">
            <a:normAutofit/>
          </a:bodyPr>
          <a:lstStyle/>
          <a:p>
            <a:pPr lvl="0" fontAlgn="auto"/>
            <a:r>
              <a:rPr lang="zh-CN" altLang="en-US" strike="noStrike" noProof="1" smtClean="0"/>
              <a:t>单击此处编辑母版文本样式</a:t>
            </a:r>
            <a:endParaRPr lang="zh-CN" altLang="en-US" strike="noStrike" noProof="1" smtClean="0"/>
          </a:p>
          <a:p>
            <a:pPr lvl="1" fontAlgn="auto"/>
            <a:r>
              <a:rPr lang="zh-CN" altLang="en-US" strike="noStrike" noProof="1" smtClean="0"/>
              <a:t>第二级</a:t>
            </a:r>
            <a:endParaRPr lang="zh-CN" altLang="en-US" strike="noStrike" noProof="1" smtClean="0"/>
          </a:p>
          <a:p>
            <a:pPr lvl="2" fontAlgn="auto"/>
            <a:r>
              <a:rPr lang="zh-CN" altLang="en-US" strike="noStrike" noProof="1" smtClean="0"/>
              <a:t>第三级</a:t>
            </a:r>
            <a:endParaRPr lang="zh-CN" altLang="en-US" strike="noStrike" noProof="1" smtClean="0"/>
          </a:p>
          <a:p>
            <a:pPr lvl="3" fontAlgn="auto"/>
            <a:r>
              <a:rPr lang="zh-CN" altLang="en-US" strike="noStrike" noProof="1" smtClean="0"/>
              <a:t>第四级</a:t>
            </a:r>
            <a:endParaRPr lang="zh-CN" altLang="en-US" strike="noStrike" noProof="1" smtClean="0"/>
          </a:p>
          <a:p>
            <a:pPr lvl="4" fontAlgn="auto"/>
            <a:r>
              <a:rPr lang="zh-CN" altLang="en-US" strike="noStrike" noProof="1" smtClean="0"/>
              <a:t>第五级</a:t>
            </a:r>
            <a:endParaRPr lang="en-US" strike="noStrike" noProof="1" dirty="0"/>
          </a:p>
        </p:txBody>
      </p:sp>
      <p:sp>
        <p:nvSpPr>
          <p:cNvPr id="4" name="日期占位符 3"/>
          <p:cNvSpPr>
            <a:spLocks noGrp="1"/>
          </p:cNvSpPr>
          <p:nvPr>
            <p:ph type="dt" sz="half" idx="10"/>
          </p:nvPr>
        </p:nvSpPr>
        <p:spPr/>
        <p:txBody>
          <a:bodyPr/>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5" name="页脚占位符 4"/>
          <p:cNvSpPr>
            <a:spLocks noGrp="1"/>
          </p:cNvSpPr>
          <p:nvPr>
            <p:ph type="ftr" sz="quarter" idx="11"/>
          </p:nvPr>
        </p:nvSpPr>
        <p:spPr/>
        <p:txBody>
          <a:bodyPr/>
          <a:p>
            <a:pPr fontAlgn="base"/>
            <a:endParaRPr lang="zh-CN" altLang="en-US" strike="noStrike" noProof="1"/>
          </a:p>
        </p:txBody>
      </p:sp>
      <p:sp>
        <p:nvSpPr>
          <p:cNvPr id="6" name="灯片编号占位符 5"/>
          <p:cNvSpPr>
            <a:spLocks noGrp="1"/>
          </p:cNvSpPr>
          <p:nvPr>
            <p:ph type="sldNum" sz="quarter" idx="12"/>
          </p:nvPr>
        </p:nvSpPr>
        <p:spPr/>
        <p:txBody>
          <a:bodyPr/>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28200" y="408675"/>
            <a:ext cx="7887600" cy="5810400"/>
          </a:xfrm>
        </p:spPr>
        <p:txBody>
          <a:bodyPr/>
          <a:lstStyle>
            <a:lvl1pPr>
              <a:defRPr sz="2400"/>
            </a:lvl1pPr>
            <a:lvl2pPr>
              <a:defRPr sz="2000"/>
            </a:lvl2pPr>
            <a:lvl3pPr>
              <a:defRPr sz="1800"/>
            </a:lvl3pPr>
            <a:lvl4pPr>
              <a:defRPr sz="1800"/>
            </a:lvl4pPr>
            <a:lvl5pPr>
              <a:defRPr sz="1800"/>
            </a:lvl5pPr>
          </a:lstStyle>
          <a:p>
            <a:pPr lvl="0" fontAlgn="auto"/>
            <a:r>
              <a:rPr lang="zh-CN" altLang="en-US" strike="noStrike" noProof="1" dirty="0" smtClean="0"/>
              <a:t>单击此处编辑母版文本样式</a:t>
            </a:r>
            <a:endParaRPr lang="zh-CN" altLang="en-US" strike="noStrike" noProof="1" dirty="0" smtClean="0"/>
          </a:p>
          <a:p>
            <a:pPr lvl="1" fontAlgn="auto"/>
            <a:r>
              <a:rPr lang="zh-CN" altLang="en-US" strike="noStrike" noProof="1" dirty="0" smtClean="0"/>
              <a:t>第二级</a:t>
            </a:r>
            <a:endParaRPr lang="zh-CN" altLang="en-US" strike="noStrike" noProof="1" dirty="0" smtClean="0"/>
          </a:p>
          <a:p>
            <a:pPr lvl="2" fontAlgn="auto"/>
            <a:r>
              <a:rPr lang="zh-CN" altLang="en-US" strike="noStrike" noProof="1" dirty="0" smtClean="0"/>
              <a:t>第三级</a:t>
            </a:r>
            <a:endParaRPr lang="zh-CN" altLang="en-US" strike="noStrike" noProof="1" dirty="0" smtClean="0"/>
          </a:p>
          <a:p>
            <a:pPr lvl="3" fontAlgn="auto"/>
            <a:r>
              <a:rPr lang="zh-CN" altLang="en-US" strike="noStrike" noProof="1" dirty="0" smtClean="0"/>
              <a:t>第四级</a:t>
            </a:r>
            <a:endParaRPr lang="zh-CN" altLang="en-US" strike="noStrike" noProof="1" dirty="0" smtClean="0"/>
          </a:p>
          <a:p>
            <a:pPr lvl="4" fontAlgn="auto"/>
            <a:r>
              <a:rPr lang="zh-CN" altLang="en-US" strike="noStrike" noProof="1" dirty="0" smtClean="0"/>
              <a:t>第五级</a:t>
            </a:r>
            <a:endParaRPr lang="zh-CN" altLang="en-US" strike="noStrike" noProof="1" dirty="0"/>
          </a:p>
        </p:txBody>
      </p:sp>
      <p:sp>
        <p:nvSpPr>
          <p:cNvPr id="2" name="日期占位符 1"/>
          <p:cNvSpPr>
            <a:spLocks noGrp="1"/>
          </p:cNvSpPr>
          <p:nvPr>
            <p:ph type="dt" sz="half" idx="10"/>
          </p:nvPr>
        </p:nvSpPr>
        <p:spPr/>
        <p:txBody>
          <a:bodyPr/>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4" name="页脚占位符 3"/>
          <p:cNvSpPr>
            <a:spLocks noGrp="1"/>
          </p:cNvSpPr>
          <p:nvPr>
            <p:ph type="ftr" sz="quarter" idx="11"/>
          </p:nvPr>
        </p:nvSpPr>
        <p:spPr/>
        <p:txBody>
          <a:bodyPr/>
          <a:p>
            <a:pPr fontAlgn="base"/>
            <a:endParaRPr lang="zh-CN" altLang="en-US" strike="noStrike" noProof="1"/>
          </a:p>
        </p:txBody>
      </p:sp>
      <p:sp>
        <p:nvSpPr>
          <p:cNvPr id="5" name="灯片编号占位符 4"/>
          <p:cNvSpPr>
            <a:spLocks noGrp="1"/>
          </p:cNvSpPr>
          <p:nvPr>
            <p:ph type="sldNum" sz="quarter" idx="12"/>
          </p:nvPr>
        </p:nvSpPr>
        <p:spPr/>
        <p:txBody>
          <a:bodyPr/>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pic>
        <p:nvPicPr>
          <p:cNvPr id="72706" name="Picture 4" descr="WorldNetwork"/>
          <p:cNvPicPr>
            <a:picLocks noChangeAspect="1"/>
          </p:cNvPicPr>
          <p:nvPr/>
        </p:nvPicPr>
        <p:blipFill>
          <a:blip r:embed="rId2"/>
          <a:srcRect b="17458"/>
          <a:stretch>
            <a:fillRect/>
          </a:stretch>
        </p:blipFill>
        <p:spPr>
          <a:xfrm>
            <a:off x="112713" y="439738"/>
            <a:ext cx="8918575" cy="3336925"/>
          </a:xfrm>
          <a:prstGeom prst="rect">
            <a:avLst/>
          </a:prstGeom>
          <a:noFill/>
          <a:ln w="9525">
            <a:noFill/>
          </a:ln>
        </p:spPr>
      </p:pic>
      <p:grpSp>
        <p:nvGrpSpPr>
          <p:cNvPr id="72707" name="组合 7"/>
          <p:cNvGrpSpPr/>
          <p:nvPr/>
        </p:nvGrpSpPr>
        <p:grpSpPr>
          <a:xfrm>
            <a:off x="730250" y="1066800"/>
            <a:ext cx="506413" cy="504825"/>
            <a:chOff x="1519237" y="1651743"/>
            <a:chExt cx="447675" cy="447675"/>
          </a:xfrm>
        </p:grpSpPr>
        <p:sp>
          <p:nvSpPr>
            <p:cNvPr id="9" name="椭圆 8"/>
            <p:cNvSpPr/>
            <p:nvPr/>
          </p:nvSpPr>
          <p:spPr>
            <a:xfrm>
              <a:off x="1519237" y="1651743"/>
              <a:ext cx="447675" cy="447675"/>
            </a:xfrm>
            <a:prstGeom prst="ellipse">
              <a:avLst/>
            </a:prstGeom>
            <a:solidFill>
              <a:schemeClr val="accent1">
                <a:lumMod val="50000"/>
              </a:schemeClr>
            </a:solidFill>
            <a:ln w="1905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lnSpc>
                  <a:spcPct val="80000"/>
                </a:lnSpc>
              </a:pPr>
              <a:endParaRPr lang="zh-CN" altLang="en-US" sz="2000">
                <a:solidFill>
                  <a:srgbClr val="FFFFFF"/>
                </a:solidFill>
                <a:latin typeface="Arial" panose="020B0604020202020204" pitchFamily="34" charset="0"/>
                <a:ea typeface="黑体" panose="02010609060101010101" charset="-122"/>
              </a:endParaRPr>
            </a:p>
          </p:txBody>
        </p:sp>
        <p:sp>
          <p:nvSpPr>
            <p:cNvPr id="10" name="KSO_Shape"/>
            <p:cNvSpPr/>
            <p:nvPr/>
          </p:nvSpPr>
          <p:spPr bwMode="auto">
            <a:xfrm>
              <a:off x="1621221" y="1704975"/>
              <a:ext cx="247650" cy="313481"/>
            </a:xfrm>
            <a:custGeom>
              <a:avLst/>
              <a:gdLst>
                <a:gd name="T0" fmla="*/ 508479 w 1679575"/>
                <a:gd name="T1" fmla="*/ 933537 h 2125662"/>
                <a:gd name="T2" fmla="*/ 645344 w 1679575"/>
                <a:gd name="T3" fmla="*/ 1004349 h 2125662"/>
                <a:gd name="T4" fmla="*/ 637947 w 1679575"/>
                <a:gd name="T5" fmla="*/ 1045870 h 2125662"/>
                <a:gd name="T6" fmla="*/ 629410 w 1679575"/>
                <a:gd name="T7" fmla="*/ 1095637 h 2125662"/>
                <a:gd name="T8" fmla="*/ 645913 w 1679575"/>
                <a:gd name="T9" fmla="*/ 1148533 h 2125662"/>
                <a:gd name="T10" fmla="*/ 923628 w 1679575"/>
                <a:gd name="T11" fmla="*/ 1679766 h 2125662"/>
                <a:gd name="T12" fmla="*/ 886068 w 1679575"/>
                <a:gd name="T13" fmla="*/ 1137442 h 2125662"/>
                <a:gd name="T14" fmla="*/ 896597 w 1679575"/>
                <a:gd name="T15" fmla="*/ 1083408 h 2125662"/>
                <a:gd name="T16" fmla="*/ 885214 w 1679575"/>
                <a:gd name="T17" fmla="*/ 1039044 h 2125662"/>
                <a:gd name="T18" fmla="*/ 917083 w 1679575"/>
                <a:gd name="T19" fmla="*/ 999799 h 2125662"/>
                <a:gd name="T20" fmla="*/ 1048543 w 1679575"/>
                <a:gd name="T21" fmla="*/ 927280 h 2125662"/>
                <a:gd name="T22" fmla="*/ 1168905 w 1679575"/>
                <a:gd name="T23" fmla="*/ 933822 h 2125662"/>
                <a:gd name="T24" fmla="*/ 1257397 w 1679575"/>
                <a:gd name="T25" fmla="*/ 1021128 h 2125662"/>
                <a:gd name="T26" fmla="*/ 1333655 w 1679575"/>
                <a:gd name="T27" fmla="*/ 1118957 h 2125662"/>
                <a:gd name="T28" fmla="*/ 1397392 w 1679575"/>
                <a:gd name="T29" fmla="*/ 1227592 h 2125662"/>
                <a:gd name="T30" fmla="*/ 1446903 w 1679575"/>
                <a:gd name="T31" fmla="*/ 1349025 h 2125662"/>
                <a:gd name="T32" fmla="*/ 1482186 w 1679575"/>
                <a:gd name="T33" fmla="*/ 1483540 h 2125662"/>
                <a:gd name="T34" fmla="*/ 1501820 w 1679575"/>
                <a:gd name="T35" fmla="*/ 1632274 h 2125662"/>
                <a:gd name="T36" fmla="*/ 1439790 w 1679575"/>
                <a:gd name="T37" fmla="*/ 1742331 h 2125662"/>
                <a:gd name="T38" fmla="*/ 1242601 w 1679575"/>
                <a:gd name="T39" fmla="*/ 1826794 h 2125662"/>
                <a:gd name="T40" fmla="*/ 1035738 w 1679575"/>
                <a:gd name="T41" fmla="*/ 1881112 h 2125662"/>
                <a:gd name="T42" fmla="*/ 822331 w 1679575"/>
                <a:gd name="T43" fmla="*/ 1904432 h 2125662"/>
                <a:gd name="T44" fmla="*/ 596403 w 1679575"/>
                <a:gd name="T45" fmla="*/ 1894194 h 2125662"/>
                <a:gd name="T46" fmla="*/ 373036 w 1679575"/>
                <a:gd name="T47" fmla="*/ 1847838 h 2125662"/>
                <a:gd name="T48" fmla="*/ 159344 w 1679575"/>
                <a:gd name="T49" fmla="*/ 1766788 h 2125662"/>
                <a:gd name="T50" fmla="*/ 0 w 1679575"/>
                <a:gd name="T51" fmla="*/ 1676354 h 2125662"/>
                <a:gd name="T52" fmla="*/ 15365 w 1679575"/>
                <a:gd name="T53" fmla="*/ 1518519 h 2125662"/>
                <a:gd name="T54" fmla="*/ 47234 w 1679575"/>
                <a:gd name="T55" fmla="*/ 1376611 h 2125662"/>
                <a:gd name="T56" fmla="*/ 94468 w 1679575"/>
                <a:gd name="T57" fmla="*/ 1249206 h 2125662"/>
                <a:gd name="T58" fmla="*/ 155930 w 1679575"/>
                <a:gd name="T59" fmla="*/ 1135735 h 2125662"/>
                <a:gd name="T60" fmla="*/ 230765 w 1679575"/>
                <a:gd name="T61" fmla="*/ 1035348 h 2125662"/>
                <a:gd name="T62" fmla="*/ 317835 w 1679575"/>
                <a:gd name="T63" fmla="*/ 946334 h 2125662"/>
                <a:gd name="T64" fmla="*/ 427669 w 1679575"/>
                <a:gd name="T65" fmla="*/ 860449 h 2125662"/>
                <a:gd name="T66" fmla="*/ 831848 w 1679575"/>
                <a:gd name="T67" fmla="*/ 5125 h 2125662"/>
                <a:gd name="T68" fmla="*/ 927152 w 1679575"/>
                <a:gd name="T69" fmla="*/ 31035 h 2125662"/>
                <a:gd name="T70" fmla="*/ 1013353 w 1679575"/>
                <a:gd name="T71" fmla="*/ 76590 h 2125662"/>
                <a:gd name="T72" fmla="*/ 1087035 w 1679575"/>
                <a:gd name="T73" fmla="*/ 138945 h 2125662"/>
                <a:gd name="T74" fmla="*/ 1145356 w 1679575"/>
                <a:gd name="T75" fmla="*/ 215250 h 2125662"/>
                <a:gd name="T76" fmla="*/ 1186607 w 1679575"/>
                <a:gd name="T77" fmla="*/ 303514 h 2125662"/>
                <a:gd name="T78" fmla="*/ 1207944 w 1679575"/>
                <a:gd name="T79" fmla="*/ 401174 h 2125662"/>
                <a:gd name="T80" fmla="*/ 1205383 w 1679575"/>
                <a:gd name="T81" fmla="*/ 513924 h 2125662"/>
                <a:gd name="T82" fmla="*/ 1172382 w 1679575"/>
                <a:gd name="T83" fmla="*/ 626673 h 2125662"/>
                <a:gd name="T84" fmla="*/ 1112924 w 1679575"/>
                <a:gd name="T85" fmla="*/ 725187 h 2125662"/>
                <a:gd name="T86" fmla="*/ 1030706 w 1679575"/>
                <a:gd name="T87" fmla="*/ 804625 h 2125662"/>
                <a:gd name="T88" fmla="*/ 915204 w 1679575"/>
                <a:gd name="T89" fmla="*/ 867264 h 2125662"/>
                <a:gd name="T90" fmla="*/ 837253 w 1679575"/>
                <a:gd name="T91" fmla="*/ 887764 h 2125662"/>
                <a:gd name="T92" fmla="*/ 753044 w 1679575"/>
                <a:gd name="T93" fmla="*/ 893458 h 2125662"/>
                <a:gd name="T94" fmla="*/ 658879 w 1679575"/>
                <a:gd name="T95" fmla="*/ 881215 h 2125662"/>
                <a:gd name="T96" fmla="*/ 572394 w 1679575"/>
                <a:gd name="T97" fmla="*/ 850180 h 2125662"/>
                <a:gd name="T98" fmla="*/ 494728 w 1679575"/>
                <a:gd name="T99" fmla="*/ 802917 h 2125662"/>
                <a:gd name="T100" fmla="*/ 424459 w 1679575"/>
                <a:gd name="T101" fmla="*/ 736576 h 2125662"/>
                <a:gd name="T102" fmla="*/ 366992 w 1679575"/>
                <a:gd name="T103" fmla="*/ 651159 h 2125662"/>
                <a:gd name="T104" fmla="*/ 330578 w 1679575"/>
                <a:gd name="T105" fmla="*/ 553500 h 2125662"/>
                <a:gd name="T106" fmla="*/ 317206 w 1679575"/>
                <a:gd name="T107" fmla="*/ 446729 h 2125662"/>
                <a:gd name="T108" fmla="*/ 328586 w 1679575"/>
                <a:gd name="T109" fmla="*/ 345653 h 2125662"/>
                <a:gd name="T110" fmla="*/ 361587 w 1679575"/>
                <a:gd name="T111" fmla="*/ 253403 h 2125662"/>
                <a:gd name="T112" fmla="*/ 412795 w 1679575"/>
                <a:gd name="T113" fmla="*/ 171118 h 2125662"/>
                <a:gd name="T114" fmla="*/ 479934 w 1679575"/>
                <a:gd name="T115" fmla="*/ 101931 h 2125662"/>
                <a:gd name="T116" fmla="*/ 560729 w 1679575"/>
                <a:gd name="T117" fmla="*/ 48972 h 2125662"/>
                <a:gd name="T118" fmla="*/ 652620 w 1679575"/>
                <a:gd name="T119" fmla="*/ 13952 h 2125662"/>
                <a:gd name="T120" fmla="*/ 752191 w 1679575"/>
                <a:gd name="T121" fmla="*/ 0 h 212566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679575" h="2125662">
                  <a:moveTo>
                    <a:pt x="481421" y="957262"/>
                  </a:moveTo>
                  <a:lnTo>
                    <a:pt x="484914" y="961070"/>
                  </a:lnTo>
                  <a:lnTo>
                    <a:pt x="490948" y="968686"/>
                  </a:lnTo>
                  <a:lnTo>
                    <a:pt x="497299" y="975667"/>
                  </a:lnTo>
                  <a:lnTo>
                    <a:pt x="510319" y="990264"/>
                  </a:lnTo>
                  <a:lnTo>
                    <a:pt x="523657" y="1003909"/>
                  </a:lnTo>
                  <a:lnTo>
                    <a:pt x="537947" y="1017237"/>
                  </a:lnTo>
                  <a:lnTo>
                    <a:pt x="552237" y="1029613"/>
                  </a:lnTo>
                  <a:lnTo>
                    <a:pt x="567480" y="1041671"/>
                  </a:lnTo>
                  <a:lnTo>
                    <a:pt x="583040" y="1053095"/>
                  </a:lnTo>
                  <a:lnTo>
                    <a:pt x="598601" y="1063884"/>
                  </a:lnTo>
                  <a:lnTo>
                    <a:pt x="615114" y="1074039"/>
                  </a:lnTo>
                  <a:lnTo>
                    <a:pt x="631627" y="1083558"/>
                  </a:lnTo>
                  <a:lnTo>
                    <a:pt x="649093" y="1092126"/>
                  </a:lnTo>
                  <a:lnTo>
                    <a:pt x="666241" y="1100377"/>
                  </a:lnTo>
                  <a:lnTo>
                    <a:pt x="684025" y="1107993"/>
                  </a:lnTo>
                  <a:lnTo>
                    <a:pt x="701808" y="1114657"/>
                  </a:lnTo>
                  <a:lnTo>
                    <a:pt x="720226" y="1120686"/>
                  </a:lnTo>
                  <a:lnTo>
                    <a:pt x="738645" y="1125763"/>
                  </a:lnTo>
                  <a:lnTo>
                    <a:pt x="734517" y="1130840"/>
                  </a:lnTo>
                  <a:lnTo>
                    <a:pt x="730706" y="1135283"/>
                  </a:lnTo>
                  <a:lnTo>
                    <a:pt x="727213" y="1140043"/>
                  </a:lnTo>
                  <a:lnTo>
                    <a:pt x="723402" y="1145437"/>
                  </a:lnTo>
                  <a:lnTo>
                    <a:pt x="720544" y="1150515"/>
                  </a:lnTo>
                  <a:lnTo>
                    <a:pt x="717368" y="1155909"/>
                  </a:lnTo>
                  <a:lnTo>
                    <a:pt x="714510" y="1161304"/>
                  </a:lnTo>
                  <a:lnTo>
                    <a:pt x="711970" y="1167016"/>
                  </a:lnTo>
                  <a:lnTo>
                    <a:pt x="710064" y="1172410"/>
                  </a:lnTo>
                  <a:lnTo>
                    <a:pt x="708159" y="1178439"/>
                  </a:lnTo>
                  <a:lnTo>
                    <a:pt x="706254" y="1184151"/>
                  </a:lnTo>
                  <a:lnTo>
                    <a:pt x="704983" y="1190498"/>
                  </a:lnTo>
                  <a:lnTo>
                    <a:pt x="704031" y="1196210"/>
                  </a:lnTo>
                  <a:lnTo>
                    <a:pt x="702761" y="1202556"/>
                  </a:lnTo>
                  <a:lnTo>
                    <a:pt x="702443" y="1208903"/>
                  </a:lnTo>
                  <a:lnTo>
                    <a:pt x="702125" y="1215249"/>
                  </a:lnTo>
                  <a:lnTo>
                    <a:pt x="702443" y="1222548"/>
                  </a:lnTo>
                  <a:lnTo>
                    <a:pt x="703078" y="1229529"/>
                  </a:lnTo>
                  <a:lnTo>
                    <a:pt x="704348" y="1236510"/>
                  </a:lnTo>
                  <a:lnTo>
                    <a:pt x="705619" y="1243174"/>
                  </a:lnTo>
                  <a:lnTo>
                    <a:pt x="707206" y="1249838"/>
                  </a:lnTo>
                  <a:lnTo>
                    <a:pt x="709112" y="1256819"/>
                  </a:lnTo>
                  <a:lnTo>
                    <a:pt x="711652" y="1263166"/>
                  </a:lnTo>
                  <a:lnTo>
                    <a:pt x="714193" y="1269512"/>
                  </a:lnTo>
                  <a:lnTo>
                    <a:pt x="717686" y="1275542"/>
                  </a:lnTo>
                  <a:lnTo>
                    <a:pt x="720861" y="1281571"/>
                  </a:lnTo>
                  <a:lnTo>
                    <a:pt x="724355" y="1287283"/>
                  </a:lnTo>
                  <a:lnTo>
                    <a:pt x="728483" y="1292995"/>
                  </a:lnTo>
                  <a:lnTo>
                    <a:pt x="732611" y="1298389"/>
                  </a:lnTo>
                  <a:lnTo>
                    <a:pt x="737057" y="1303784"/>
                  </a:lnTo>
                  <a:lnTo>
                    <a:pt x="742138" y="1308861"/>
                  </a:lnTo>
                  <a:lnTo>
                    <a:pt x="746901" y="1313304"/>
                  </a:lnTo>
                  <a:lnTo>
                    <a:pt x="672275" y="1874339"/>
                  </a:lnTo>
                  <a:lnTo>
                    <a:pt x="854237" y="2050773"/>
                  </a:lnTo>
                  <a:lnTo>
                    <a:pt x="1030800" y="1874339"/>
                  </a:lnTo>
                  <a:lnTo>
                    <a:pt x="956173" y="1313304"/>
                  </a:lnTo>
                  <a:lnTo>
                    <a:pt x="961572" y="1308544"/>
                  </a:lnTo>
                  <a:lnTo>
                    <a:pt x="966018" y="1303466"/>
                  </a:lnTo>
                  <a:lnTo>
                    <a:pt x="970781" y="1298072"/>
                  </a:lnTo>
                  <a:lnTo>
                    <a:pt x="974910" y="1292995"/>
                  </a:lnTo>
                  <a:lnTo>
                    <a:pt x="978720" y="1286965"/>
                  </a:lnTo>
                  <a:lnTo>
                    <a:pt x="982531" y="1281571"/>
                  </a:lnTo>
                  <a:lnTo>
                    <a:pt x="986024" y="1275224"/>
                  </a:lnTo>
                  <a:lnTo>
                    <a:pt x="988882" y="1269195"/>
                  </a:lnTo>
                  <a:lnTo>
                    <a:pt x="991423" y="1262849"/>
                  </a:lnTo>
                  <a:lnTo>
                    <a:pt x="994281" y="1256502"/>
                  </a:lnTo>
                  <a:lnTo>
                    <a:pt x="996186" y="1249838"/>
                  </a:lnTo>
                  <a:lnTo>
                    <a:pt x="997774" y="1243174"/>
                  </a:lnTo>
                  <a:lnTo>
                    <a:pt x="999044" y="1236510"/>
                  </a:lnTo>
                  <a:lnTo>
                    <a:pt x="999997" y="1229212"/>
                  </a:lnTo>
                  <a:lnTo>
                    <a:pt x="1000632" y="1222548"/>
                  </a:lnTo>
                  <a:lnTo>
                    <a:pt x="1000632" y="1215249"/>
                  </a:lnTo>
                  <a:lnTo>
                    <a:pt x="1000632" y="1208903"/>
                  </a:lnTo>
                  <a:lnTo>
                    <a:pt x="1000314" y="1203191"/>
                  </a:lnTo>
                  <a:lnTo>
                    <a:pt x="999679" y="1197479"/>
                  </a:lnTo>
                  <a:lnTo>
                    <a:pt x="998727" y="1191767"/>
                  </a:lnTo>
                  <a:lnTo>
                    <a:pt x="997456" y="1186055"/>
                  </a:lnTo>
                  <a:lnTo>
                    <a:pt x="996186" y="1180661"/>
                  </a:lnTo>
                  <a:lnTo>
                    <a:pt x="994598" y="1175266"/>
                  </a:lnTo>
                  <a:lnTo>
                    <a:pt x="992375" y="1169872"/>
                  </a:lnTo>
                  <a:lnTo>
                    <a:pt x="990152" y="1164794"/>
                  </a:lnTo>
                  <a:lnTo>
                    <a:pt x="987929" y="1159400"/>
                  </a:lnTo>
                  <a:lnTo>
                    <a:pt x="985389" y="1154640"/>
                  </a:lnTo>
                  <a:lnTo>
                    <a:pt x="982849" y="1149563"/>
                  </a:lnTo>
                  <a:lnTo>
                    <a:pt x="979355" y="1144803"/>
                  </a:lnTo>
                  <a:lnTo>
                    <a:pt x="976497" y="1139725"/>
                  </a:lnTo>
                  <a:lnTo>
                    <a:pt x="973004" y="1135283"/>
                  </a:lnTo>
                  <a:lnTo>
                    <a:pt x="969829" y="1130840"/>
                  </a:lnTo>
                  <a:lnTo>
                    <a:pt x="987612" y="1126398"/>
                  </a:lnTo>
                  <a:lnTo>
                    <a:pt x="1005713" y="1121320"/>
                  </a:lnTo>
                  <a:lnTo>
                    <a:pt x="1023496" y="1115609"/>
                  </a:lnTo>
                  <a:lnTo>
                    <a:pt x="1041280" y="1109262"/>
                  </a:lnTo>
                  <a:lnTo>
                    <a:pt x="1058428" y="1101963"/>
                  </a:lnTo>
                  <a:lnTo>
                    <a:pt x="1075576" y="1094665"/>
                  </a:lnTo>
                  <a:lnTo>
                    <a:pt x="1092089" y="1086097"/>
                  </a:lnTo>
                  <a:lnTo>
                    <a:pt x="1108602" y="1076895"/>
                  </a:lnTo>
                  <a:lnTo>
                    <a:pt x="1124480" y="1067375"/>
                  </a:lnTo>
                  <a:lnTo>
                    <a:pt x="1140041" y="1056903"/>
                  </a:lnTo>
                  <a:lnTo>
                    <a:pt x="1155601" y="1046114"/>
                  </a:lnTo>
                  <a:lnTo>
                    <a:pt x="1170209" y="1034690"/>
                  </a:lnTo>
                  <a:lnTo>
                    <a:pt x="1184817" y="1022632"/>
                  </a:lnTo>
                  <a:lnTo>
                    <a:pt x="1198472" y="1009938"/>
                  </a:lnTo>
                  <a:lnTo>
                    <a:pt x="1211809" y="996928"/>
                  </a:lnTo>
                  <a:lnTo>
                    <a:pt x="1225147" y="983283"/>
                  </a:lnTo>
                  <a:lnTo>
                    <a:pt x="1228640" y="979792"/>
                  </a:lnTo>
                  <a:lnTo>
                    <a:pt x="1232451" y="982966"/>
                  </a:lnTo>
                  <a:lnTo>
                    <a:pt x="1257220" y="1002005"/>
                  </a:lnTo>
                  <a:lnTo>
                    <a:pt x="1281037" y="1021680"/>
                  </a:lnTo>
                  <a:lnTo>
                    <a:pt x="1304537" y="1041989"/>
                  </a:lnTo>
                  <a:lnTo>
                    <a:pt x="1316604" y="1052143"/>
                  </a:lnTo>
                  <a:lnTo>
                    <a:pt x="1327719" y="1062615"/>
                  </a:lnTo>
                  <a:lnTo>
                    <a:pt x="1338833" y="1073404"/>
                  </a:lnTo>
                  <a:lnTo>
                    <a:pt x="1349948" y="1084193"/>
                  </a:lnTo>
                  <a:lnTo>
                    <a:pt x="1361062" y="1094982"/>
                  </a:lnTo>
                  <a:lnTo>
                    <a:pt x="1371860" y="1105771"/>
                  </a:lnTo>
                  <a:lnTo>
                    <a:pt x="1382339" y="1116561"/>
                  </a:lnTo>
                  <a:lnTo>
                    <a:pt x="1392818" y="1127984"/>
                  </a:lnTo>
                  <a:lnTo>
                    <a:pt x="1403298" y="1139408"/>
                  </a:lnTo>
                  <a:lnTo>
                    <a:pt x="1413460" y="1150832"/>
                  </a:lnTo>
                  <a:lnTo>
                    <a:pt x="1423304" y="1162573"/>
                  </a:lnTo>
                  <a:lnTo>
                    <a:pt x="1433149" y="1174314"/>
                  </a:lnTo>
                  <a:lnTo>
                    <a:pt x="1442675" y="1186373"/>
                  </a:lnTo>
                  <a:lnTo>
                    <a:pt x="1452202" y="1198748"/>
                  </a:lnTo>
                  <a:lnTo>
                    <a:pt x="1461411" y="1210807"/>
                  </a:lnTo>
                  <a:lnTo>
                    <a:pt x="1470621" y="1223183"/>
                  </a:lnTo>
                  <a:lnTo>
                    <a:pt x="1479830" y="1235876"/>
                  </a:lnTo>
                  <a:lnTo>
                    <a:pt x="1488404" y="1248569"/>
                  </a:lnTo>
                  <a:lnTo>
                    <a:pt x="1496978" y="1261262"/>
                  </a:lnTo>
                  <a:lnTo>
                    <a:pt x="1505552" y="1274272"/>
                  </a:lnTo>
                  <a:lnTo>
                    <a:pt x="1513809" y="1287600"/>
                  </a:lnTo>
                  <a:lnTo>
                    <a:pt x="1521748" y="1300611"/>
                  </a:lnTo>
                  <a:lnTo>
                    <a:pt x="1529687" y="1314573"/>
                  </a:lnTo>
                  <a:lnTo>
                    <a:pt x="1537308" y="1328218"/>
                  </a:lnTo>
                  <a:lnTo>
                    <a:pt x="1544930" y="1341863"/>
                  </a:lnTo>
                  <a:lnTo>
                    <a:pt x="1552234" y="1355826"/>
                  </a:lnTo>
                  <a:lnTo>
                    <a:pt x="1559537" y="1369788"/>
                  </a:lnTo>
                  <a:lnTo>
                    <a:pt x="1566206" y="1384385"/>
                  </a:lnTo>
                  <a:lnTo>
                    <a:pt x="1573193" y="1398982"/>
                  </a:lnTo>
                  <a:lnTo>
                    <a:pt x="1579544" y="1413579"/>
                  </a:lnTo>
                  <a:lnTo>
                    <a:pt x="1586213" y="1428176"/>
                  </a:lnTo>
                  <a:lnTo>
                    <a:pt x="1592246" y="1443725"/>
                  </a:lnTo>
                  <a:lnTo>
                    <a:pt x="1598280" y="1458640"/>
                  </a:lnTo>
                  <a:lnTo>
                    <a:pt x="1603996" y="1473871"/>
                  </a:lnTo>
                  <a:lnTo>
                    <a:pt x="1609712" y="1489738"/>
                  </a:lnTo>
                  <a:lnTo>
                    <a:pt x="1614793" y="1505287"/>
                  </a:lnTo>
                  <a:lnTo>
                    <a:pt x="1620191" y="1521153"/>
                  </a:lnTo>
                  <a:lnTo>
                    <a:pt x="1624955" y="1537337"/>
                  </a:lnTo>
                  <a:lnTo>
                    <a:pt x="1630036" y="1553521"/>
                  </a:lnTo>
                  <a:lnTo>
                    <a:pt x="1634482" y="1570339"/>
                  </a:lnTo>
                  <a:lnTo>
                    <a:pt x="1638610" y="1586840"/>
                  </a:lnTo>
                  <a:lnTo>
                    <a:pt x="1643056" y="1603976"/>
                  </a:lnTo>
                  <a:lnTo>
                    <a:pt x="1646867" y="1620794"/>
                  </a:lnTo>
                  <a:lnTo>
                    <a:pt x="1650677" y="1637930"/>
                  </a:lnTo>
                  <a:lnTo>
                    <a:pt x="1654170" y="1655383"/>
                  </a:lnTo>
                  <a:lnTo>
                    <a:pt x="1657664" y="1673153"/>
                  </a:lnTo>
                  <a:lnTo>
                    <a:pt x="1660522" y="1690923"/>
                  </a:lnTo>
                  <a:lnTo>
                    <a:pt x="1663697" y="1709011"/>
                  </a:lnTo>
                  <a:lnTo>
                    <a:pt x="1666238" y="1727099"/>
                  </a:lnTo>
                  <a:lnTo>
                    <a:pt x="1668461" y="1745821"/>
                  </a:lnTo>
                  <a:lnTo>
                    <a:pt x="1670684" y="1764226"/>
                  </a:lnTo>
                  <a:lnTo>
                    <a:pt x="1672589" y="1783266"/>
                  </a:lnTo>
                  <a:lnTo>
                    <a:pt x="1674177" y="1802305"/>
                  </a:lnTo>
                  <a:lnTo>
                    <a:pt x="1676082" y="1821345"/>
                  </a:lnTo>
                  <a:lnTo>
                    <a:pt x="1677352" y="1841019"/>
                  </a:lnTo>
                  <a:lnTo>
                    <a:pt x="1678305" y="1860694"/>
                  </a:lnTo>
                  <a:lnTo>
                    <a:pt x="1679258" y="1880368"/>
                  </a:lnTo>
                  <a:lnTo>
                    <a:pt x="1679575" y="1900677"/>
                  </a:lnTo>
                  <a:lnTo>
                    <a:pt x="1679575" y="1903850"/>
                  </a:lnTo>
                  <a:lnTo>
                    <a:pt x="1677035" y="1905437"/>
                  </a:lnTo>
                  <a:lnTo>
                    <a:pt x="1653853" y="1918765"/>
                  </a:lnTo>
                  <a:lnTo>
                    <a:pt x="1630353" y="1931775"/>
                  </a:lnTo>
                  <a:lnTo>
                    <a:pt x="1606854" y="1944151"/>
                  </a:lnTo>
                  <a:lnTo>
                    <a:pt x="1583037" y="1956209"/>
                  </a:lnTo>
                  <a:lnTo>
                    <a:pt x="1558902" y="1967950"/>
                  </a:lnTo>
                  <a:lnTo>
                    <a:pt x="1534768" y="1979374"/>
                  </a:lnTo>
                  <a:lnTo>
                    <a:pt x="1510316" y="1990163"/>
                  </a:lnTo>
                  <a:lnTo>
                    <a:pt x="1485864" y="2000635"/>
                  </a:lnTo>
                  <a:lnTo>
                    <a:pt x="1461411" y="2010790"/>
                  </a:lnTo>
                  <a:lnTo>
                    <a:pt x="1436642" y="2020627"/>
                  </a:lnTo>
                  <a:lnTo>
                    <a:pt x="1411872" y="2029512"/>
                  </a:lnTo>
                  <a:lnTo>
                    <a:pt x="1386785" y="2038397"/>
                  </a:lnTo>
                  <a:lnTo>
                    <a:pt x="1361380" y="2046965"/>
                  </a:lnTo>
                  <a:lnTo>
                    <a:pt x="1335975" y="2054581"/>
                  </a:lnTo>
                  <a:lnTo>
                    <a:pt x="1310570" y="2062514"/>
                  </a:lnTo>
                  <a:lnTo>
                    <a:pt x="1285166" y="2069495"/>
                  </a:lnTo>
                  <a:lnTo>
                    <a:pt x="1259443" y="2076159"/>
                  </a:lnTo>
                  <a:lnTo>
                    <a:pt x="1233403" y="2082506"/>
                  </a:lnTo>
                  <a:lnTo>
                    <a:pt x="1207681" y="2088535"/>
                  </a:lnTo>
                  <a:lnTo>
                    <a:pt x="1181959" y="2093929"/>
                  </a:lnTo>
                  <a:lnTo>
                    <a:pt x="1155919" y="2099007"/>
                  </a:lnTo>
                  <a:lnTo>
                    <a:pt x="1129561" y="2103767"/>
                  </a:lnTo>
                  <a:lnTo>
                    <a:pt x="1103204" y="2107892"/>
                  </a:lnTo>
                  <a:lnTo>
                    <a:pt x="1077164" y="2111382"/>
                  </a:lnTo>
                  <a:lnTo>
                    <a:pt x="1050806" y="2114873"/>
                  </a:lnTo>
                  <a:lnTo>
                    <a:pt x="1024131" y="2117729"/>
                  </a:lnTo>
                  <a:lnTo>
                    <a:pt x="997774" y="2119950"/>
                  </a:lnTo>
                  <a:lnTo>
                    <a:pt x="971099" y="2121854"/>
                  </a:lnTo>
                  <a:lnTo>
                    <a:pt x="944424" y="2123441"/>
                  </a:lnTo>
                  <a:lnTo>
                    <a:pt x="917749" y="2125028"/>
                  </a:lnTo>
                  <a:lnTo>
                    <a:pt x="891074" y="2125662"/>
                  </a:lnTo>
                  <a:lnTo>
                    <a:pt x="864399" y="2125662"/>
                  </a:lnTo>
                  <a:lnTo>
                    <a:pt x="835818" y="2125662"/>
                  </a:lnTo>
                  <a:lnTo>
                    <a:pt x="807238" y="2124710"/>
                  </a:lnTo>
                  <a:lnTo>
                    <a:pt x="778657" y="2123124"/>
                  </a:lnTo>
                  <a:lnTo>
                    <a:pt x="750395" y="2121537"/>
                  </a:lnTo>
                  <a:lnTo>
                    <a:pt x="722132" y="2119316"/>
                  </a:lnTo>
                  <a:lnTo>
                    <a:pt x="693869" y="2116777"/>
                  </a:lnTo>
                  <a:lnTo>
                    <a:pt x="665606" y="2113604"/>
                  </a:lnTo>
                  <a:lnTo>
                    <a:pt x="637661" y="2109478"/>
                  </a:lnTo>
                  <a:lnTo>
                    <a:pt x="609398" y="2105353"/>
                  </a:lnTo>
                  <a:lnTo>
                    <a:pt x="581453" y="2100593"/>
                  </a:lnTo>
                  <a:lnTo>
                    <a:pt x="553825" y="2095199"/>
                  </a:lnTo>
                  <a:lnTo>
                    <a:pt x="525880" y="2089487"/>
                  </a:lnTo>
                  <a:lnTo>
                    <a:pt x="498252" y="2083458"/>
                  </a:lnTo>
                  <a:lnTo>
                    <a:pt x="470624" y="2076476"/>
                  </a:lnTo>
                  <a:lnTo>
                    <a:pt x="443314" y="2069495"/>
                  </a:lnTo>
                  <a:lnTo>
                    <a:pt x="416321" y="2061879"/>
                  </a:lnTo>
                  <a:lnTo>
                    <a:pt x="389011" y="2053629"/>
                  </a:lnTo>
                  <a:lnTo>
                    <a:pt x="362019" y="2045378"/>
                  </a:lnTo>
                  <a:lnTo>
                    <a:pt x="335343" y="2036176"/>
                  </a:lnTo>
                  <a:lnTo>
                    <a:pt x="308668" y="2026656"/>
                  </a:lnTo>
                  <a:lnTo>
                    <a:pt x="282311" y="2016502"/>
                  </a:lnTo>
                  <a:lnTo>
                    <a:pt x="255953" y="2006030"/>
                  </a:lnTo>
                  <a:lnTo>
                    <a:pt x="229913" y="1994923"/>
                  </a:lnTo>
                  <a:lnTo>
                    <a:pt x="203556" y="1983499"/>
                  </a:lnTo>
                  <a:lnTo>
                    <a:pt x="177833" y="1971441"/>
                  </a:lnTo>
                  <a:lnTo>
                    <a:pt x="152429" y="1959065"/>
                  </a:lnTo>
                  <a:lnTo>
                    <a:pt x="127024" y="1946372"/>
                  </a:lnTo>
                  <a:lnTo>
                    <a:pt x="101619" y="1933044"/>
                  </a:lnTo>
                  <a:lnTo>
                    <a:pt x="76532" y="1919399"/>
                  </a:lnTo>
                  <a:lnTo>
                    <a:pt x="51762" y="1905437"/>
                  </a:lnTo>
                  <a:lnTo>
                    <a:pt x="27310" y="1890523"/>
                  </a:lnTo>
                  <a:lnTo>
                    <a:pt x="2858" y="1875291"/>
                  </a:lnTo>
                  <a:lnTo>
                    <a:pt x="0" y="1888301"/>
                  </a:lnTo>
                  <a:lnTo>
                    <a:pt x="0" y="1870531"/>
                  </a:lnTo>
                  <a:lnTo>
                    <a:pt x="952" y="1850222"/>
                  </a:lnTo>
                  <a:lnTo>
                    <a:pt x="2223" y="1829913"/>
                  </a:lnTo>
                  <a:lnTo>
                    <a:pt x="3493" y="1809604"/>
                  </a:lnTo>
                  <a:lnTo>
                    <a:pt x="5398" y="1790247"/>
                  </a:lnTo>
                  <a:lnTo>
                    <a:pt x="6986" y="1770573"/>
                  </a:lnTo>
                  <a:lnTo>
                    <a:pt x="9209" y="1750898"/>
                  </a:lnTo>
                  <a:lnTo>
                    <a:pt x="11749" y="1732176"/>
                  </a:lnTo>
                  <a:lnTo>
                    <a:pt x="14290" y="1713136"/>
                  </a:lnTo>
                  <a:lnTo>
                    <a:pt x="17148" y="1694414"/>
                  </a:lnTo>
                  <a:lnTo>
                    <a:pt x="20006" y="1676009"/>
                  </a:lnTo>
                  <a:lnTo>
                    <a:pt x="23499" y="1657604"/>
                  </a:lnTo>
                  <a:lnTo>
                    <a:pt x="26992" y="1639834"/>
                  </a:lnTo>
                  <a:lnTo>
                    <a:pt x="30486" y="1621746"/>
                  </a:lnTo>
                  <a:lnTo>
                    <a:pt x="34931" y="1604293"/>
                  </a:lnTo>
                  <a:lnTo>
                    <a:pt x="38742" y="1586840"/>
                  </a:lnTo>
                  <a:lnTo>
                    <a:pt x="43188" y="1569704"/>
                  </a:lnTo>
                  <a:lnTo>
                    <a:pt x="47951" y="1552569"/>
                  </a:lnTo>
                  <a:lnTo>
                    <a:pt x="52715" y="1536068"/>
                  </a:lnTo>
                  <a:lnTo>
                    <a:pt x="57796" y="1519249"/>
                  </a:lnTo>
                  <a:lnTo>
                    <a:pt x="62877" y="1503066"/>
                  </a:lnTo>
                  <a:lnTo>
                    <a:pt x="68593" y="1486564"/>
                  </a:lnTo>
                  <a:lnTo>
                    <a:pt x="73991" y="1470698"/>
                  </a:lnTo>
                  <a:lnTo>
                    <a:pt x="80025" y="1455149"/>
                  </a:lnTo>
                  <a:lnTo>
                    <a:pt x="86059" y="1439283"/>
                  </a:lnTo>
                  <a:lnTo>
                    <a:pt x="92410" y="1424051"/>
                  </a:lnTo>
                  <a:lnTo>
                    <a:pt x="98761" y="1409137"/>
                  </a:lnTo>
                  <a:lnTo>
                    <a:pt x="105430" y="1393905"/>
                  </a:lnTo>
                  <a:lnTo>
                    <a:pt x="112098" y="1378990"/>
                  </a:lnTo>
                  <a:lnTo>
                    <a:pt x="119402" y="1364393"/>
                  </a:lnTo>
                  <a:lnTo>
                    <a:pt x="126706" y="1350114"/>
                  </a:lnTo>
                  <a:lnTo>
                    <a:pt x="134010" y="1335834"/>
                  </a:lnTo>
                  <a:lnTo>
                    <a:pt x="141632" y="1321871"/>
                  </a:lnTo>
                  <a:lnTo>
                    <a:pt x="149571" y="1307909"/>
                  </a:lnTo>
                  <a:lnTo>
                    <a:pt x="157510" y="1294264"/>
                  </a:lnTo>
                  <a:lnTo>
                    <a:pt x="165766" y="1280936"/>
                  </a:lnTo>
                  <a:lnTo>
                    <a:pt x="174023" y="1267291"/>
                  </a:lnTo>
                  <a:lnTo>
                    <a:pt x="182597" y="1253963"/>
                  </a:lnTo>
                  <a:lnTo>
                    <a:pt x="191171" y="1241270"/>
                  </a:lnTo>
                  <a:lnTo>
                    <a:pt x="200380" y="1228260"/>
                  </a:lnTo>
                  <a:lnTo>
                    <a:pt x="209589" y="1215884"/>
                  </a:lnTo>
                  <a:lnTo>
                    <a:pt x="218799" y="1203191"/>
                  </a:lnTo>
                  <a:lnTo>
                    <a:pt x="228008" y="1191133"/>
                  </a:lnTo>
                  <a:lnTo>
                    <a:pt x="237852" y="1178757"/>
                  </a:lnTo>
                  <a:lnTo>
                    <a:pt x="247697" y="1167016"/>
                  </a:lnTo>
                  <a:lnTo>
                    <a:pt x="257541" y="1155275"/>
                  </a:lnTo>
                  <a:lnTo>
                    <a:pt x="267703" y="1143533"/>
                  </a:lnTo>
                  <a:lnTo>
                    <a:pt x="278182" y="1132110"/>
                  </a:lnTo>
                  <a:lnTo>
                    <a:pt x="288662" y="1120686"/>
                  </a:lnTo>
                  <a:lnTo>
                    <a:pt x="298824" y="1109579"/>
                  </a:lnTo>
                  <a:lnTo>
                    <a:pt x="309938" y="1098473"/>
                  </a:lnTo>
                  <a:lnTo>
                    <a:pt x="320735" y="1087684"/>
                  </a:lnTo>
                  <a:lnTo>
                    <a:pt x="331850" y="1076895"/>
                  </a:lnTo>
                  <a:lnTo>
                    <a:pt x="343282" y="1066423"/>
                  </a:lnTo>
                  <a:lnTo>
                    <a:pt x="354715" y="1055951"/>
                  </a:lnTo>
                  <a:lnTo>
                    <a:pt x="366147" y="1045797"/>
                  </a:lnTo>
                  <a:lnTo>
                    <a:pt x="377897" y="1035642"/>
                  </a:lnTo>
                  <a:lnTo>
                    <a:pt x="389964" y="1025805"/>
                  </a:lnTo>
                  <a:lnTo>
                    <a:pt x="401714" y="1015968"/>
                  </a:lnTo>
                  <a:lnTo>
                    <a:pt x="414099" y="1006448"/>
                  </a:lnTo>
                  <a:lnTo>
                    <a:pt x="426801" y="996928"/>
                  </a:lnTo>
                  <a:lnTo>
                    <a:pt x="439186" y="987408"/>
                  </a:lnTo>
                  <a:lnTo>
                    <a:pt x="451571" y="977888"/>
                  </a:lnTo>
                  <a:lnTo>
                    <a:pt x="477293" y="960118"/>
                  </a:lnTo>
                  <a:lnTo>
                    <a:pt x="481421" y="957262"/>
                  </a:lnTo>
                  <a:close/>
                  <a:moveTo>
                    <a:pt x="839471" y="0"/>
                  </a:moveTo>
                  <a:lnTo>
                    <a:pt x="852171" y="0"/>
                  </a:lnTo>
                  <a:lnTo>
                    <a:pt x="865506" y="0"/>
                  </a:lnTo>
                  <a:lnTo>
                    <a:pt x="878206" y="636"/>
                  </a:lnTo>
                  <a:lnTo>
                    <a:pt x="890906" y="1271"/>
                  </a:lnTo>
                  <a:lnTo>
                    <a:pt x="903288" y="2542"/>
                  </a:lnTo>
                  <a:lnTo>
                    <a:pt x="915988" y="3813"/>
                  </a:lnTo>
                  <a:lnTo>
                    <a:pt x="928371" y="5719"/>
                  </a:lnTo>
                  <a:lnTo>
                    <a:pt x="940436" y="7943"/>
                  </a:lnTo>
                  <a:lnTo>
                    <a:pt x="952818" y="10167"/>
                  </a:lnTo>
                  <a:lnTo>
                    <a:pt x="964883" y="12708"/>
                  </a:lnTo>
                  <a:lnTo>
                    <a:pt x="976631" y="15568"/>
                  </a:lnTo>
                  <a:lnTo>
                    <a:pt x="988696" y="19062"/>
                  </a:lnTo>
                  <a:lnTo>
                    <a:pt x="1000443" y="22239"/>
                  </a:lnTo>
                  <a:lnTo>
                    <a:pt x="1011873" y="26052"/>
                  </a:lnTo>
                  <a:lnTo>
                    <a:pt x="1023621" y="30182"/>
                  </a:lnTo>
                  <a:lnTo>
                    <a:pt x="1034733" y="34630"/>
                  </a:lnTo>
                  <a:lnTo>
                    <a:pt x="1046163" y="39395"/>
                  </a:lnTo>
                  <a:lnTo>
                    <a:pt x="1057276" y="44161"/>
                  </a:lnTo>
                  <a:lnTo>
                    <a:pt x="1068388" y="48926"/>
                  </a:lnTo>
                  <a:lnTo>
                    <a:pt x="1079183" y="54645"/>
                  </a:lnTo>
                  <a:lnTo>
                    <a:pt x="1089661" y="60046"/>
                  </a:lnTo>
                  <a:lnTo>
                    <a:pt x="1100456" y="66082"/>
                  </a:lnTo>
                  <a:lnTo>
                    <a:pt x="1110616" y="72119"/>
                  </a:lnTo>
                  <a:lnTo>
                    <a:pt x="1120776" y="78790"/>
                  </a:lnTo>
                  <a:lnTo>
                    <a:pt x="1130936" y="85462"/>
                  </a:lnTo>
                  <a:lnTo>
                    <a:pt x="1140461" y="92134"/>
                  </a:lnTo>
                  <a:lnTo>
                    <a:pt x="1150303" y="99123"/>
                  </a:lnTo>
                  <a:lnTo>
                    <a:pt x="1159828" y="106430"/>
                  </a:lnTo>
                  <a:lnTo>
                    <a:pt x="1169353" y="114055"/>
                  </a:lnTo>
                  <a:lnTo>
                    <a:pt x="1178561" y="121680"/>
                  </a:lnTo>
                  <a:lnTo>
                    <a:pt x="1187133" y="129623"/>
                  </a:lnTo>
                  <a:lnTo>
                    <a:pt x="1196023" y="137883"/>
                  </a:lnTo>
                  <a:lnTo>
                    <a:pt x="1204596" y="146143"/>
                  </a:lnTo>
                  <a:lnTo>
                    <a:pt x="1213168" y="155039"/>
                  </a:lnTo>
                  <a:lnTo>
                    <a:pt x="1221106" y="163299"/>
                  </a:lnTo>
                  <a:lnTo>
                    <a:pt x="1229043" y="172513"/>
                  </a:lnTo>
                  <a:lnTo>
                    <a:pt x="1236981" y="181726"/>
                  </a:lnTo>
                  <a:lnTo>
                    <a:pt x="1244283" y="190939"/>
                  </a:lnTo>
                  <a:lnTo>
                    <a:pt x="1251586" y="200153"/>
                  </a:lnTo>
                  <a:lnTo>
                    <a:pt x="1258888" y="210001"/>
                  </a:lnTo>
                  <a:lnTo>
                    <a:pt x="1265556" y="219850"/>
                  </a:lnTo>
                  <a:lnTo>
                    <a:pt x="1272223" y="230017"/>
                  </a:lnTo>
                  <a:lnTo>
                    <a:pt x="1278256" y="240183"/>
                  </a:lnTo>
                  <a:lnTo>
                    <a:pt x="1284606" y="250667"/>
                  </a:lnTo>
                  <a:lnTo>
                    <a:pt x="1290321" y="261151"/>
                  </a:lnTo>
                  <a:lnTo>
                    <a:pt x="1296353" y="271953"/>
                  </a:lnTo>
                  <a:lnTo>
                    <a:pt x="1301433" y="282755"/>
                  </a:lnTo>
                  <a:lnTo>
                    <a:pt x="1306831" y="293239"/>
                  </a:lnTo>
                  <a:lnTo>
                    <a:pt x="1311593" y="304359"/>
                  </a:lnTo>
                  <a:lnTo>
                    <a:pt x="1316356" y="315796"/>
                  </a:lnTo>
                  <a:lnTo>
                    <a:pt x="1320483" y="327234"/>
                  </a:lnTo>
                  <a:lnTo>
                    <a:pt x="1324293" y="338671"/>
                  </a:lnTo>
                  <a:lnTo>
                    <a:pt x="1328421" y="350426"/>
                  </a:lnTo>
                  <a:lnTo>
                    <a:pt x="1331913" y="362181"/>
                  </a:lnTo>
                  <a:lnTo>
                    <a:pt x="1335088" y="373936"/>
                  </a:lnTo>
                  <a:lnTo>
                    <a:pt x="1337946" y="386009"/>
                  </a:lnTo>
                  <a:lnTo>
                    <a:pt x="1340803" y="398081"/>
                  </a:lnTo>
                  <a:lnTo>
                    <a:pt x="1343026" y="410472"/>
                  </a:lnTo>
                  <a:lnTo>
                    <a:pt x="1344931" y="422862"/>
                  </a:lnTo>
                  <a:lnTo>
                    <a:pt x="1346518" y="435252"/>
                  </a:lnTo>
                  <a:lnTo>
                    <a:pt x="1348106" y="447643"/>
                  </a:lnTo>
                  <a:lnTo>
                    <a:pt x="1349058" y="460033"/>
                  </a:lnTo>
                  <a:lnTo>
                    <a:pt x="1350011" y="472741"/>
                  </a:lnTo>
                  <a:lnTo>
                    <a:pt x="1350646" y="485449"/>
                  </a:lnTo>
                  <a:lnTo>
                    <a:pt x="1350963" y="498475"/>
                  </a:lnTo>
                  <a:lnTo>
                    <a:pt x="1350646" y="513407"/>
                  </a:lnTo>
                  <a:lnTo>
                    <a:pt x="1349693" y="528975"/>
                  </a:lnTo>
                  <a:lnTo>
                    <a:pt x="1348423" y="543907"/>
                  </a:lnTo>
                  <a:lnTo>
                    <a:pt x="1347153" y="558521"/>
                  </a:lnTo>
                  <a:lnTo>
                    <a:pt x="1345248" y="573453"/>
                  </a:lnTo>
                  <a:lnTo>
                    <a:pt x="1342708" y="588067"/>
                  </a:lnTo>
                  <a:lnTo>
                    <a:pt x="1339851" y="602682"/>
                  </a:lnTo>
                  <a:lnTo>
                    <a:pt x="1336358" y="616660"/>
                  </a:lnTo>
                  <a:lnTo>
                    <a:pt x="1332866" y="631275"/>
                  </a:lnTo>
                  <a:lnTo>
                    <a:pt x="1328738" y="645254"/>
                  </a:lnTo>
                  <a:lnTo>
                    <a:pt x="1324293" y="658915"/>
                  </a:lnTo>
                  <a:lnTo>
                    <a:pt x="1319531" y="672576"/>
                  </a:lnTo>
                  <a:lnTo>
                    <a:pt x="1314133" y="685920"/>
                  </a:lnTo>
                  <a:lnTo>
                    <a:pt x="1308418" y="699263"/>
                  </a:lnTo>
                  <a:lnTo>
                    <a:pt x="1302386" y="712607"/>
                  </a:lnTo>
                  <a:lnTo>
                    <a:pt x="1296353" y="725315"/>
                  </a:lnTo>
                  <a:lnTo>
                    <a:pt x="1289368" y="738023"/>
                  </a:lnTo>
                  <a:lnTo>
                    <a:pt x="1282383" y="750413"/>
                  </a:lnTo>
                  <a:lnTo>
                    <a:pt x="1275081" y="762486"/>
                  </a:lnTo>
                  <a:lnTo>
                    <a:pt x="1267143" y="774559"/>
                  </a:lnTo>
                  <a:lnTo>
                    <a:pt x="1259206" y="786313"/>
                  </a:lnTo>
                  <a:lnTo>
                    <a:pt x="1250633" y="797751"/>
                  </a:lnTo>
                  <a:lnTo>
                    <a:pt x="1242061" y="809188"/>
                  </a:lnTo>
                  <a:lnTo>
                    <a:pt x="1232853" y="819990"/>
                  </a:lnTo>
                  <a:lnTo>
                    <a:pt x="1223963" y="830792"/>
                  </a:lnTo>
                  <a:lnTo>
                    <a:pt x="1214121" y="841276"/>
                  </a:lnTo>
                  <a:lnTo>
                    <a:pt x="1204278" y="851442"/>
                  </a:lnTo>
                  <a:lnTo>
                    <a:pt x="1193801" y="860974"/>
                  </a:lnTo>
                  <a:lnTo>
                    <a:pt x="1183323" y="870822"/>
                  </a:lnTo>
                  <a:lnTo>
                    <a:pt x="1172528" y="880036"/>
                  </a:lnTo>
                  <a:lnTo>
                    <a:pt x="1161733" y="889249"/>
                  </a:lnTo>
                  <a:lnTo>
                    <a:pt x="1150303" y="897827"/>
                  </a:lnTo>
                  <a:lnTo>
                    <a:pt x="1134746" y="909264"/>
                  </a:lnTo>
                  <a:lnTo>
                    <a:pt x="1118236" y="920066"/>
                  </a:lnTo>
                  <a:lnTo>
                    <a:pt x="1101408" y="929915"/>
                  </a:lnTo>
                  <a:lnTo>
                    <a:pt x="1084581" y="939446"/>
                  </a:lnTo>
                  <a:lnTo>
                    <a:pt x="1066801" y="948342"/>
                  </a:lnTo>
                  <a:lnTo>
                    <a:pt x="1048703" y="956602"/>
                  </a:lnTo>
                  <a:lnTo>
                    <a:pt x="1040131" y="960414"/>
                  </a:lnTo>
                  <a:lnTo>
                    <a:pt x="1030606" y="963909"/>
                  </a:lnTo>
                  <a:lnTo>
                    <a:pt x="1021398" y="967722"/>
                  </a:lnTo>
                  <a:lnTo>
                    <a:pt x="1011873" y="970899"/>
                  </a:lnTo>
                  <a:lnTo>
                    <a:pt x="1002348" y="973758"/>
                  </a:lnTo>
                  <a:lnTo>
                    <a:pt x="993141" y="976617"/>
                  </a:lnTo>
                  <a:lnTo>
                    <a:pt x="983616" y="979794"/>
                  </a:lnTo>
                  <a:lnTo>
                    <a:pt x="973773" y="982018"/>
                  </a:lnTo>
                  <a:lnTo>
                    <a:pt x="963931" y="984560"/>
                  </a:lnTo>
                  <a:lnTo>
                    <a:pt x="954088" y="986466"/>
                  </a:lnTo>
                  <a:lnTo>
                    <a:pt x="944246" y="988372"/>
                  </a:lnTo>
                  <a:lnTo>
                    <a:pt x="934403" y="990596"/>
                  </a:lnTo>
                  <a:lnTo>
                    <a:pt x="924561" y="991867"/>
                  </a:lnTo>
                  <a:lnTo>
                    <a:pt x="914401" y="993455"/>
                  </a:lnTo>
                  <a:lnTo>
                    <a:pt x="904241" y="994409"/>
                  </a:lnTo>
                  <a:lnTo>
                    <a:pt x="893763" y="995362"/>
                  </a:lnTo>
                  <a:lnTo>
                    <a:pt x="883603" y="995997"/>
                  </a:lnTo>
                  <a:lnTo>
                    <a:pt x="873126" y="996632"/>
                  </a:lnTo>
                  <a:lnTo>
                    <a:pt x="862648" y="996950"/>
                  </a:lnTo>
                  <a:lnTo>
                    <a:pt x="852171" y="996950"/>
                  </a:lnTo>
                  <a:lnTo>
                    <a:pt x="840423" y="996950"/>
                  </a:lnTo>
                  <a:lnTo>
                    <a:pt x="828358" y="996315"/>
                  </a:lnTo>
                  <a:lnTo>
                    <a:pt x="816293" y="995679"/>
                  </a:lnTo>
                  <a:lnTo>
                    <a:pt x="804546" y="994726"/>
                  </a:lnTo>
                  <a:lnTo>
                    <a:pt x="792798" y="993455"/>
                  </a:lnTo>
                  <a:lnTo>
                    <a:pt x="781368" y="992185"/>
                  </a:lnTo>
                  <a:lnTo>
                    <a:pt x="769621" y="990278"/>
                  </a:lnTo>
                  <a:lnTo>
                    <a:pt x="758191" y="988054"/>
                  </a:lnTo>
                  <a:lnTo>
                    <a:pt x="746761" y="985831"/>
                  </a:lnTo>
                  <a:lnTo>
                    <a:pt x="735331" y="983289"/>
                  </a:lnTo>
                  <a:lnTo>
                    <a:pt x="724218" y="980430"/>
                  </a:lnTo>
                  <a:lnTo>
                    <a:pt x="713106" y="977253"/>
                  </a:lnTo>
                  <a:lnTo>
                    <a:pt x="702311" y="973758"/>
                  </a:lnTo>
                  <a:lnTo>
                    <a:pt x="691198" y="970263"/>
                  </a:lnTo>
                  <a:lnTo>
                    <a:pt x="680721" y="966768"/>
                  </a:lnTo>
                  <a:lnTo>
                    <a:pt x="670243" y="962321"/>
                  </a:lnTo>
                  <a:lnTo>
                    <a:pt x="659448" y="958190"/>
                  </a:lnTo>
                  <a:lnTo>
                    <a:pt x="648971" y="953425"/>
                  </a:lnTo>
                  <a:lnTo>
                    <a:pt x="638811" y="948659"/>
                  </a:lnTo>
                  <a:lnTo>
                    <a:pt x="628651" y="943894"/>
                  </a:lnTo>
                  <a:lnTo>
                    <a:pt x="618491" y="938493"/>
                  </a:lnTo>
                  <a:lnTo>
                    <a:pt x="608648" y="933410"/>
                  </a:lnTo>
                  <a:lnTo>
                    <a:pt x="599123" y="927373"/>
                  </a:lnTo>
                  <a:lnTo>
                    <a:pt x="589281" y="921655"/>
                  </a:lnTo>
                  <a:lnTo>
                    <a:pt x="579756" y="915618"/>
                  </a:lnTo>
                  <a:lnTo>
                    <a:pt x="570548" y="909264"/>
                  </a:lnTo>
                  <a:lnTo>
                    <a:pt x="561023" y="902910"/>
                  </a:lnTo>
                  <a:lnTo>
                    <a:pt x="552133" y="895921"/>
                  </a:lnTo>
                  <a:lnTo>
                    <a:pt x="543561" y="889249"/>
                  </a:lnTo>
                  <a:lnTo>
                    <a:pt x="534671" y="881942"/>
                  </a:lnTo>
                  <a:lnTo>
                    <a:pt x="526098" y="874952"/>
                  </a:lnTo>
                  <a:lnTo>
                    <a:pt x="517526" y="867328"/>
                  </a:lnTo>
                  <a:lnTo>
                    <a:pt x="508318" y="858750"/>
                  </a:lnTo>
                  <a:lnTo>
                    <a:pt x="499428" y="849854"/>
                  </a:lnTo>
                  <a:lnTo>
                    <a:pt x="490538" y="840958"/>
                  </a:lnTo>
                  <a:lnTo>
                    <a:pt x="481648" y="831427"/>
                  </a:lnTo>
                  <a:lnTo>
                    <a:pt x="473711" y="821896"/>
                  </a:lnTo>
                  <a:lnTo>
                    <a:pt x="465456" y="812047"/>
                  </a:lnTo>
                  <a:lnTo>
                    <a:pt x="457518" y="801881"/>
                  </a:lnTo>
                  <a:lnTo>
                    <a:pt x="449898" y="791714"/>
                  </a:lnTo>
                  <a:lnTo>
                    <a:pt x="442596" y="781548"/>
                  </a:lnTo>
                  <a:lnTo>
                    <a:pt x="435293" y="770746"/>
                  </a:lnTo>
                  <a:lnTo>
                    <a:pt x="428626" y="759944"/>
                  </a:lnTo>
                  <a:lnTo>
                    <a:pt x="421958" y="749142"/>
                  </a:lnTo>
                  <a:lnTo>
                    <a:pt x="415608" y="738023"/>
                  </a:lnTo>
                  <a:lnTo>
                    <a:pt x="409576" y="726585"/>
                  </a:lnTo>
                  <a:lnTo>
                    <a:pt x="403861" y="715148"/>
                  </a:lnTo>
                  <a:lnTo>
                    <a:pt x="398463" y="703393"/>
                  </a:lnTo>
                  <a:lnTo>
                    <a:pt x="393383" y="691638"/>
                  </a:lnTo>
                  <a:lnTo>
                    <a:pt x="388303" y="679566"/>
                  </a:lnTo>
                  <a:lnTo>
                    <a:pt x="383858" y="667493"/>
                  </a:lnTo>
                  <a:lnTo>
                    <a:pt x="379731" y="655420"/>
                  </a:lnTo>
                  <a:lnTo>
                    <a:pt x="375603" y="643030"/>
                  </a:lnTo>
                  <a:lnTo>
                    <a:pt x="372111" y="630322"/>
                  </a:lnTo>
                  <a:lnTo>
                    <a:pt x="368936" y="617614"/>
                  </a:lnTo>
                  <a:lnTo>
                    <a:pt x="365443" y="604588"/>
                  </a:lnTo>
                  <a:lnTo>
                    <a:pt x="362903" y="591880"/>
                  </a:lnTo>
                  <a:lnTo>
                    <a:pt x="360681" y="578854"/>
                  </a:lnTo>
                  <a:lnTo>
                    <a:pt x="358776" y="565828"/>
                  </a:lnTo>
                  <a:lnTo>
                    <a:pt x="357188" y="552485"/>
                  </a:lnTo>
                  <a:lnTo>
                    <a:pt x="355601" y="539141"/>
                  </a:lnTo>
                  <a:lnTo>
                    <a:pt x="354648" y="525480"/>
                  </a:lnTo>
                  <a:lnTo>
                    <a:pt x="354331" y="511819"/>
                  </a:lnTo>
                  <a:lnTo>
                    <a:pt x="354013" y="498475"/>
                  </a:lnTo>
                  <a:lnTo>
                    <a:pt x="354331" y="485449"/>
                  </a:lnTo>
                  <a:lnTo>
                    <a:pt x="354648" y="472741"/>
                  </a:lnTo>
                  <a:lnTo>
                    <a:pt x="355601" y="460033"/>
                  </a:lnTo>
                  <a:lnTo>
                    <a:pt x="356871" y="447643"/>
                  </a:lnTo>
                  <a:lnTo>
                    <a:pt x="358141" y="434935"/>
                  </a:lnTo>
                  <a:lnTo>
                    <a:pt x="360046" y="422544"/>
                  </a:lnTo>
                  <a:lnTo>
                    <a:pt x="361951" y="410472"/>
                  </a:lnTo>
                  <a:lnTo>
                    <a:pt x="364173" y="397763"/>
                  </a:lnTo>
                  <a:lnTo>
                    <a:pt x="366713" y="385691"/>
                  </a:lnTo>
                  <a:lnTo>
                    <a:pt x="369888" y="373936"/>
                  </a:lnTo>
                  <a:lnTo>
                    <a:pt x="373063" y="361863"/>
                  </a:lnTo>
                  <a:lnTo>
                    <a:pt x="376556" y="350108"/>
                  </a:lnTo>
                  <a:lnTo>
                    <a:pt x="380683" y="338671"/>
                  </a:lnTo>
                  <a:lnTo>
                    <a:pt x="384493" y="326916"/>
                  </a:lnTo>
                  <a:lnTo>
                    <a:pt x="388621" y="315796"/>
                  </a:lnTo>
                  <a:lnTo>
                    <a:pt x="393383" y="304359"/>
                  </a:lnTo>
                  <a:lnTo>
                    <a:pt x="398146" y="293239"/>
                  </a:lnTo>
                  <a:lnTo>
                    <a:pt x="403543" y="282755"/>
                  </a:lnTo>
                  <a:lnTo>
                    <a:pt x="408623" y="271636"/>
                  </a:lnTo>
                  <a:lnTo>
                    <a:pt x="414656" y="261151"/>
                  </a:lnTo>
                  <a:lnTo>
                    <a:pt x="420371" y="250667"/>
                  </a:lnTo>
                  <a:lnTo>
                    <a:pt x="426721" y="240183"/>
                  </a:lnTo>
                  <a:lnTo>
                    <a:pt x="432753" y="230017"/>
                  </a:lnTo>
                  <a:lnTo>
                    <a:pt x="439421" y="219850"/>
                  </a:lnTo>
                  <a:lnTo>
                    <a:pt x="446088" y="210001"/>
                  </a:lnTo>
                  <a:lnTo>
                    <a:pt x="453391" y="200153"/>
                  </a:lnTo>
                  <a:lnTo>
                    <a:pt x="460693" y="190939"/>
                  </a:lnTo>
                  <a:lnTo>
                    <a:pt x="467996" y="181408"/>
                  </a:lnTo>
                  <a:lnTo>
                    <a:pt x="475933" y="172195"/>
                  </a:lnTo>
                  <a:lnTo>
                    <a:pt x="483871" y="163299"/>
                  </a:lnTo>
                  <a:lnTo>
                    <a:pt x="491808" y="154403"/>
                  </a:lnTo>
                  <a:lnTo>
                    <a:pt x="500381" y="146143"/>
                  </a:lnTo>
                  <a:lnTo>
                    <a:pt x="508953" y="137565"/>
                  </a:lnTo>
                  <a:lnTo>
                    <a:pt x="517526" y="129305"/>
                  </a:lnTo>
                  <a:lnTo>
                    <a:pt x="526416" y="121680"/>
                  </a:lnTo>
                  <a:lnTo>
                    <a:pt x="535623" y="113738"/>
                  </a:lnTo>
                  <a:lnTo>
                    <a:pt x="545148" y="106113"/>
                  </a:lnTo>
                  <a:lnTo>
                    <a:pt x="554673" y="99123"/>
                  </a:lnTo>
                  <a:lnTo>
                    <a:pt x="564516" y="92134"/>
                  </a:lnTo>
                  <a:lnTo>
                    <a:pt x="574041" y="85462"/>
                  </a:lnTo>
                  <a:lnTo>
                    <a:pt x="584201" y="78473"/>
                  </a:lnTo>
                  <a:lnTo>
                    <a:pt x="594361" y="72119"/>
                  </a:lnTo>
                  <a:lnTo>
                    <a:pt x="604838" y="66082"/>
                  </a:lnTo>
                  <a:lnTo>
                    <a:pt x="615316" y="60046"/>
                  </a:lnTo>
                  <a:lnTo>
                    <a:pt x="625793" y="54645"/>
                  </a:lnTo>
                  <a:lnTo>
                    <a:pt x="636906" y="48926"/>
                  </a:lnTo>
                  <a:lnTo>
                    <a:pt x="647701" y="44161"/>
                  </a:lnTo>
                  <a:lnTo>
                    <a:pt x="658813" y="39395"/>
                  </a:lnTo>
                  <a:lnTo>
                    <a:pt x="670243" y="34630"/>
                  </a:lnTo>
                  <a:lnTo>
                    <a:pt x="681356" y="30182"/>
                  </a:lnTo>
                  <a:lnTo>
                    <a:pt x="693103" y="26052"/>
                  </a:lnTo>
                  <a:lnTo>
                    <a:pt x="704533" y="22239"/>
                  </a:lnTo>
                  <a:lnTo>
                    <a:pt x="716281" y="19062"/>
                  </a:lnTo>
                  <a:lnTo>
                    <a:pt x="728346" y="15568"/>
                  </a:lnTo>
                  <a:lnTo>
                    <a:pt x="740093" y="12708"/>
                  </a:lnTo>
                  <a:lnTo>
                    <a:pt x="752158" y="10167"/>
                  </a:lnTo>
                  <a:lnTo>
                    <a:pt x="764541" y="7625"/>
                  </a:lnTo>
                  <a:lnTo>
                    <a:pt x="776606" y="5719"/>
                  </a:lnTo>
                  <a:lnTo>
                    <a:pt x="788988" y="3813"/>
                  </a:lnTo>
                  <a:lnTo>
                    <a:pt x="801688" y="2542"/>
                  </a:lnTo>
                  <a:lnTo>
                    <a:pt x="814071" y="1271"/>
                  </a:lnTo>
                  <a:lnTo>
                    <a:pt x="826771" y="636"/>
                  </a:lnTo>
                  <a:lnTo>
                    <a:pt x="839471" y="0"/>
                  </a:lnTo>
                  <a:close/>
                </a:path>
              </a:pathLst>
            </a:custGeom>
            <a:solidFill>
              <a:srgbClr val="F7F7F7"/>
            </a:solidFill>
            <a:ln>
              <a:noFill/>
            </a:ln>
          </p:spPr>
          <p:txBody>
            <a:bodyPr anchor="ctr">
              <a:normAutofit fontScale="85000" lnSpcReduction="20000"/>
              <a:scene3d>
                <a:camera prst="orthographicFront"/>
                <a:lightRig rig="threePt" dir="t"/>
              </a:scene3d>
              <a:sp3d>
                <a:contourClr>
                  <a:srgbClr val="FFFFFF"/>
                </a:contourClr>
              </a:sp3d>
            </a:bodyPr>
            <a:lstStyle/>
            <a:p>
              <a:pPr algn="ctr" fontAlgn="base">
                <a:defRPr/>
              </a:pPr>
              <a:endParaRPr lang="zh-CN" altLang="en-US" sz="2400" strike="noStrike" noProof="1">
                <a:solidFill>
                  <a:srgbClr val="FFFFFF"/>
                </a:solidFill>
              </a:endParaRPr>
            </a:p>
          </p:txBody>
        </p:sp>
      </p:grpSp>
      <p:grpSp>
        <p:nvGrpSpPr>
          <p:cNvPr id="72710" name="组合 10"/>
          <p:cNvGrpSpPr/>
          <p:nvPr/>
        </p:nvGrpSpPr>
        <p:grpSpPr>
          <a:xfrm>
            <a:off x="2235200" y="2828925"/>
            <a:ext cx="506413" cy="504825"/>
            <a:chOff x="1519237" y="1651743"/>
            <a:chExt cx="447675" cy="447675"/>
          </a:xfrm>
        </p:grpSpPr>
        <p:sp>
          <p:nvSpPr>
            <p:cNvPr id="12" name="椭圆 11"/>
            <p:cNvSpPr/>
            <p:nvPr/>
          </p:nvSpPr>
          <p:spPr>
            <a:xfrm>
              <a:off x="1519237" y="1651743"/>
              <a:ext cx="447675" cy="447675"/>
            </a:xfrm>
            <a:prstGeom prst="ellipse">
              <a:avLst/>
            </a:prstGeom>
            <a:solidFill>
              <a:schemeClr val="accent1">
                <a:lumMod val="50000"/>
              </a:schemeClr>
            </a:solidFill>
            <a:ln w="1905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lnSpc>
                  <a:spcPct val="80000"/>
                </a:lnSpc>
              </a:pPr>
              <a:endParaRPr lang="zh-CN" altLang="en-US" sz="2000">
                <a:solidFill>
                  <a:srgbClr val="FFFFFF"/>
                </a:solidFill>
                <a:latin typeface="Arial" panose="020B0604020202020204" pitchFamily="34" charset="0"/>
                <a:ea typeface="黑体" panose="02010609060101010101" charset="-122"/>
              </a:endParaRPr>
            </a:p>
          </p:txBody>
        </p:sp>
        <p:sp>
          <p:nvSpPr>
            <p:cNvPr id="13" name="KSO_Shape"/>
            <p:cNvSpPr/>
            <p:nvPr/>
          </p:nvSpPr>
          <p:spPr bwMode="auto">
            <a:xfrm>
              <a:off x="1632717" y="1704975"/>
              <a:ext cx="247650" cy="313481"/>
            </a:xfrm>
            <a:custGeom>
              <a:avLst/>
              <a:gdLst>
                <a:gd name="T0" fmla="*/ 508479 w 1679575"/>
                <a:gd name="T1" fmla="*/ 933537 h 2125662"/>
                <a:gd name="T2" fmla="*/ 645344 w 1679575"/>
                <a:gd name="T3" fmla="*/ 1004349 h 2125662"/>
                <a:gd name="T4" fmla="*/ 637947 w 1679575"/>
                <a:gd name="T5" fmla="*/ 1045870 h 2125662"/>
                <a:gd name="T6" fmla="*/ 629410 w 1679575"/>
                <a:gd name="T7" fmla="*/ 1095637 h 2125662"/>
                <a:gd name="T8" fmla="*/ 645913 w 1679575"/>
                <a:gd name="T9" fmla="*/ 1148533 h 2125662"/>
                <a:gd name="T10" fmla="*/ 923628 w 1679575"/>
                <a:gd name="T11" fmla="*/ 1679766 h 2125662"/>
                <a:gd name="T12" fmla="*/ 886068 w 1679575"/>
                <a:gd name="T13" fmla="*/ 1137442 h 2125662"/>
                <a:gd name="T14" fmla="*/ 896597 w 1679575"/>
                <a:gd name="T15" fmla="*/ 1083408 h 2125662"/>
                <a:gd name="T16" fmla="*/ 885214 w 1679575"/>
                <a:gd name="T17" fmla="*/ 1039044 h 2125662"/>
                <a:gd name="T18" fmla="*/ 917083 w 1679575"/>
                <a:gd name="T19" fmla="*/ 999799 h 2125662"/>
                <a:gd name="T20" fmla="*/ 1048543 w 1679575"/>
                <a:gd name="T21" fmla="*/ 927280 h 2125662"/>
                <a:gd name="T22" fmla="*/ 1168905 w 1679575"/>
                <a:gd name="T23" fmla="*/ 933822 h 2125662"/>
                <a:gd name="T24" fmla="*/ 1257397 w 1679575"/>
                <a:gd name="T25" fmla="*/ 1021128 h 2125662"/>
                <a:gd name="T26" fmla="*/ 1333655 w 1679575"/>
                <a:gd name="T27" fmla="*/ 1118957 h 2125662"/>
                <a:gd name="T28" fmla="*/ 1397392 w 1679575"/>
                <a:gd name="T29" fmla="*/ 1227592 h 2125662"/>
                <a:gd name="T30" fmla="*/ 1446903 w 1679575"/>
                <a:gd name="T31" fmla="*/ 1349025 h 2125662"/>
                <a:gd name="T32" fmla="*/ 1482186 w 1679575"/>
                <a:gd name="T33" fmla="*/ 1483540 h 2125662"/>
                <a:gd name="T34" fmla="*/ 1501820 w 1679575"/>
                <a:gd name="T35" fmla="*/ 1632274 h 2125662"/>
                <a:gd name="T36" fmla="*/ 1439790 w 1679575"/>
                <a:gd name="T37" fmla="*/ 1742331 h 2125662"/>
                <a:gd name="T38" fmla="*/ 1242601 w 1679575"/>
                <a:gd name="T39" fmla="*/ 1826794 h 2125662"/>
                <a:gd name="T40" fmla="*/ 1035738 w 1679575"/>
                <a:gd name="T41" fmla="*/ 1881112 h 2125662"/>
                <a:gd name="T42" fmla="*/ 822331 w 1679575"/>
                <a:gd name="T43" fmla="*/ 1904432 h 2125662"/>
                <a:gd name="T44" fmla="*/ 596403 w 1679575"/>
                <a:gd name="T45" fmla="*/ 1894194 h 2125662"/>
                <a:gd name="T46" fmla="*/ 373036 w 1679575"/>
                <a:gd name="T47" fmla="*/ 1847838 h 2125662"/>
                <a:gd name="T48" fmla="*/ 159344 w 1679575"/>
                <a:gd name="T49" fmla="*/ 1766788 h 2125662"/>
                <a:gd name="T50" fmla="*/ 0 w 1679575"/>
                <a:gd name="T51" fmla="*/ 1676354 h 2125662"/>
                <a:gd name="T52" fmla="*/ 15365 w 1679575"/>
                <a:gd name="T53" fmla="*/ 1518519 h 2125662"/>
                <a:gd name="T54" fmla="*/ 47234 w 1679575"/>
                <a:gd name="T55" fmla="*/ 1376611 h 2125662"/>
                <a:gd name="T56" fmla="*/ 94468 w 1679575"/>
                <a:gd name="T57" fmla="*/ 1249206 h 2125662"/>
                <a:gd name="T58" fmla="*/ 155930 w 1679575"/>
                <a:gd name="T59" fmla="*/ 1135735 h 2125662"/>
                <a:gd name="T60" fmla="*/ 230765 w 1679575"/>
                <a:gd name="T61" fmla="*/ 1035348 h 2125662"/>
                <a:gd name="T62" fmla="*/ 317835 w 1679575"/>
                <a:gd name="T63" fmla="*/ 946334 h 2125662"/>
                <a:gd name="T64" fmla="*/ 427669 w 1679575"/>
                <a:gd name="T65" fmla="*/ 860449 h 2125662"/>
                <a:gd name="T66" fmla="*/ 831848 w 1679575"/>
                <a:gd name="T67" fmla="*/ 5125 h 2125662"/>
                <a:gd name="T68" fmla="*/ 927152 w 1679575"/>
                <a:gd name="T69" fmla="*/ 31035 h 2125662"/>
                <a:gd name="T70" fmla="*/ 1013353 w 1679575"/>
                <a:gd name="T71" fmla="*/ 76590 h 2125662"/>
                <a:gd name="T72" fmla="*/ 1087035 w 1679575"/>
                <a:gd name="T73" fmla="*/ 138945 h 2125662"/>
                <a:gd name="T74" fmla="*/ 1145356 w 1679575"/>
                <a:gd name="T75" fmla="*/ 215250 h 2125662"/>
                <a:gd name="T76" fmla="*/ 1186607 w 1679575"/>
                <a:gd name="T77" fmla="*/ 303514 h 2125662"/>
                <a:gd name="T78" fmla="*/ 1207944 w 1679575"/>
                <a:gd name="T79" fmla="*/ 401174 h 2125662"/>
                <a:gd name="T80" fmla="*/ 1205383 w 1679575"/>
                <a:gd name="T81" fmla="*/ 513924 h 2125662"/>
                <a:gd name="T82" fmla="*/ 1172382 w 1679575"/>
                <a:gd name="T83" fmla="*/ 626673 h 2125662"/>
                <a:gd name="T84" fmla="*/ 1112924 w 1679575"/>
                <a:gd name="T85" fmla="*/ 725187 h 2125662"/>
                <a:gd name="T86" fmla="*/ 1030706 w 1679575"/>
                <a:gd name="T87" fmla="*/ 804625 h 2125662"/>
                <a:gd name="T88" fmla="*/ 915204 w 1679575"/>
                <a:gd name="T89" fmla="*/ 867264 h 2125662"/>
                <a:gd name="T90" fmla="*/ 837253 w 1679575"/>
                <a:gd name="T91" fmla="*/ 887764 h 2125662"/>
                <a:gd name="T92" fmla="*/ 753044 w 1679575"/>
                <a:gd name="T93" fmla="*/ 893458 h 2125662"/>
                <a:gd name="T94" fmla="*/ 658879 w 1679575"/>
                <a:gd name="T95" fmla="*/ 881215 h 2125662"/>
                <a:gd name="T96" fmla="*/ 572394 w 1679575"/>
                <a:gd name="T97" fmla="*/ 850180 h 2125662"/>
                <a:gd name="T98" fmla="*/ 494728 w 1679575"/>
                <a:gd name="T99" fmla="*/ 802917 h 2125662"/>
                <a:gd name="T100" fmla="*/ 424459 w 1679575"/>
                <a:gd name="T101" fmla="*/ 736576 h 2125662"/>
                <a:gd name="T102" fmla="*/ 366992 w 1679575"/>
                <a:gd name="T103" fmla="*/ 651159 h 2125662"/>
                <a:gd name="T104" fmla="*/ 330578 w 1679575"/>
                <a:gd name="T105" fmla="*/ 553500 h 2125662"/>
                <a:gd name="T106" fmla="*/ 317206 w 1679575"/>
                <a:gd name="T107" fmla="*/ 446729 h 2125662"/>
                <a:gd name="T108" fmla="*/ 328586 w 1679575"/>
                <a:gd name="T109" fmla="*/ 345653 h 2125662"/>
                <a:gd name="T110" fmla="*/ 361587 w 1679575"/>
                <a:gd name="T111" fmla="*/ 253403 h 2125662"/>
                <a:gd name="T112" fmla="*/ 412795 w 1679575"/>
                <a:gd name="T113" fmla="*/ 171118 h 2125662"/>
                <a:gd name="T114" fmla="*/ 479934 w 1679575"/>
                <a:gd name="T115" fmla="*/ 101931 h 2125662"/>
                <a:gd name="T116" fmla="*/ 560729 w 1679575"/>
                <a:gd name="T117" fmla="*/ 48972 h 2125662"/>
                <a:gd name="T118" fmla="*/ 652620 w 1679575"/>
                <a:gd name="T119" fmla="*/ 13952 h 2125662"/>
                <a:gd name="T120" fmla="*/ 752191 w 1679575"/>
                <a:gd name="T121" fmla="*/ 0 h 212566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679575" h="2125662">
                  <a:moveTo>
                    <a:pt x="481421" y="957262"/>
                  </a:moveTo>
                  <a:lnTo>
                    <a:pt x="484914" y="961070"/>
                  </a:lnTo>
                  <a:lnTo>
                    <a:pt x="490948" y="968686"/>
                  </a:lnTo>
                  <a:lnTo>
                    <a:pt x="497299" y="975667"/>
                  </a:lnTo>
                  <a:lnTo>
                    <a:pt x="510319" y="990264"/>
                  </a:lnTo>
                  <a:lnTo>
                    <a:pt x="523657" y="1003909"/>
                  </a:lnTo>
                  <a:lnTo>
                    <a:pt x="537947" y="1017237"/>
                  </a:lnTo>
                  <a:lnTo>
                    <a:pt x="552237" y="1029613"/>
                  </a:lnTo>
                  <a:lnTo>
                    <a:pt x="567480" y="1041671"/>
                  </a:lnTo>
                  <a:lnTo>
                    <a:pt x="583040" y="1053095"/>
                  </a:lnTo>
                  <a:lnTo>
                    <a:pt x="598601" y="1063884"/>
                  </a:lnTo>
                  <a:lnTo>
                    <a:pt x="615114" y="1074039"/>
                  </a:lnTo>
                  <a:lnTo>
                    <a:pt x="631627" y="1083558"/>
                  </a:lnTo>
                  <a:lnTo>
                    <a:pt x="649093" y="1092126"/>
                  </a:lnTo>
                  <a:lnTo>
                    <a:pt x="666241" y="1100377"/>
                  </a:lnTo>
                  <a:lnTo>
                    <a:pt x="684025" y="1107993"/>
                  </a:lnTo>
                  <a:lnTo>
                    <a:pt x="701808" y="1114657"/>
                  </a:lnTo>
                  <a:lnTo>
                    <a:pt x="720226" y="1120686"/>
                  </a:lnTo>
                  <a:lnTo>
                    <a:pt x="738645" y="1125763"/>
                  </a:lnTo>
                  <a:lnTo>
                    <a:pt x="734517" y="1130840"/>
                  </a:lnTo>
                  <a:lnTo>
                    <a:pt x="730706" y="1135283"/>
                  </a:lnTo>
                  <a:lnTo>
                    <a:pt x="727213" y="1140043"/>
                  </a:lnTo>
                  <a:lnTo>
                    <a:pt x="723402" y="1145437"/>
                  </a:lnTo>
                  <a:lnTo>
                    <a:pt x="720544" y="1150515"/>
                  </a:lnTo>
                  <a:lnTo>
                    <a:pt x="717368" y="1155909"/>
                  </a:lnTo>
                  <a:lnTo>
                    <a:pt x="714510" y="1161304"/>
                  </a:lnTo>
                  <a:lnTo>
                    <a:pt x="711970" y="1167016"/>
                  </a:lnTo>
                  <a:lnTo>
                    <a:pt x="710064" y="1172410"/>
                  </a:lnTo>
                  <a:lnTo>
                    <a:pt x="708159" y="1178439"/>
                  </a:lnTo>
                  <a:lnTo>
                    <a:pt x="706254" y="1184151"/>
                  </a:lnTo>
                  <a:lnTo>
                    <a:pt x="704983" y="1190498"/>
                  </a:lnTo>
                  <a:lnTo>
                    <a:pt x="704031" y="1196210"/>
                  </a:lnTo>
                  <a:lnTo>
                    <a:pt x="702761" y="1202556"/>
                  </a:lnTo>
                  <a:lnTo>
                    <a:pt x="702443" y="1208903"/>
                  </a:lnTo>
                  <a:lnTo>
                    <a:pt x="702125" y="1215249"/>
                  </a:lnTo>
                  <a:lnTo>
                    <a:pt x="702443" y="1222548"/>
                  </a:lnTo>
                  <a:lnTo>
                    <a:pt x="703078" y="1229529"/>
                  </a:lnTo>
                  <a:lnTo>
                    <a:pt x="704348" y="1236510"/>
                  </a:lnTo>
                  <a:lnTo>
                    <a:pt x="705619" y="1243174"/>
                  </a:lnTo>
                  <a:lnTo>
                    <a:pt x="707206" y="1249838"/>
                  </a:lnTo>
                  <a:lnTo>
                    <a:pt x="709112" y="1256819"/>
                  </a:lnTo>
                  <a:lnTo>
                    <a:pt x="711652" y="1263166"/>
                  </a:lnTo>
                  <a:lnTo>
                    <a:pt x="714193" y="1269512"/>
                  </a:lnTo>
                  <a:lnTo>
                    <a:pt x="717686" y="1275542"/>
                  </a:lnTo>
                  <a:lnTo>
                    <a:pt x="720861" y="1281571"/>
                  </a:lnTo>
                  <a:lnTo>
                    <a:pt x="724355" y="1287283"/>
                  </a:lnTo>
                  <a:lnTo>
                    <a:pt x="728483" y="1292995"/>
                  </a:lnTo>
                  <a:lnTo>
                    <a:pt x="732611" y="1298389"/>
                  </a:lnTo>
                  <a:lnTo>
                    <a:pt x="737057" y="1303784"/>
                  </a:lnTo>
                  <a:lnTo>
                    <a:pt x="742138" y="1308861"/>
                  </a:lnTo>
                  <a:lnTo>
                    <a:pt x="746901" y="1313304"/>
                  </a:lnTo>
                  <a:lnTo>
                    <a:pt x="672275" y="1874339"/>
                  </a:lnTo>
                  <a:lnTo>
                    <a:pt x="854237" y="2050773"/>
                  </a:lnTo>
                  <a:lnTo>
                    <a:pt x="1030800" y="1874339"/>
                  </a:lnTo>
                  <a:lnTo>
                    <a:pt x="956173" y="1313304"/>
                  </a:lnTo>
                  <a:lnTo>
                    <a:pt x="961572" y="1308544"/>
                  </a:lnTo>
                  <a:lnTo>
                    <a:pt x="966018" y="1303466"/>
                  </a:lnTo>
                  <a:lnTo>
                    <a:pt x="970781" y="1298072"/>
                  </a:lnTo>
                  <a:lnTo>
                    <a:pt x="974910" y="1292995"/>
                  </a:lnTo>
                  <a:lnTo>
                    <a:pt x="978720" y="1286965"/>
                  </a:lnTo>
                  <a:lnTo>
                    <a:pt x="982531" y="1281571"/>
                  </a:lnTo>
                  <a:lnTo>
                    <a:pt x="986024" y="1275224"/>
                  </a:lnTo>
                  <a:lnTo>
                    <a:pt x="988882" y="1269195"/>
                  </a:lnTo>
                  <a:lnTo>
                    <a:pt x="991423" y="1262849"/>
                  </a:lnTo>
                  <a:lnTo>
                    <a:pt x="994281" y="1256502"/>
                  </a:lnTo>
                  <a:lnTo>
                    <a:pt x="996186" y="1249838"/>
                  </a:lnTo>
                  <a:lnTo>
                    <a:pt x="997774" y="1243174"/>
                  </a:lnTo>
                  <a:lnTo>
                    <a:pt x="999044" y="1236510"/>
                  </a:lnTo>
                  <a:lnTo>
                    <a:pt x="999997" y="1229212"/>
                  </a:lnTo>
                  <a:lnTo>
                    <a:pt x="1000632" y="1222548"/>
                  </a:lnTo>
                  <a:lnTo>
                    <a:pt x="1000632" y="1215249"/>
                  </a:lnTo>
                  <a:lnTo>
                    <a:pt x="1000632" y="1208903"/>
                  </a:lnTo>
                  <a:lnTo>
                    <a:pt x="1000314" y="1203191"/>
                  </a:lnTo>
                  <a:lnTo>
                    <a:pt x="999679" y="1197479"/>
                  </a:lnTo>
                  <a:lnTo>
                    <a:pt x="998727" y="1191767"/>
                  </a:lnTo>
                  <a:lnTo>
                    <a:pt x="997456" y="1186055"/>
                  </a:lnTo>
                  <a:lnTo>
                    <a:pt x="996186" y="1180661"/>
                  </a:lnTo>
                  <a:lnTo>
                    <a:pt x="994598" y="1175266"/>
                  </a:lnTo>
                  <a:lnTo>
                    <a:pt x="992375" y="1169872"/>
                  </a:lnTo>
                  <a:lnTo>
                    <a:pt x="990152" y="1164794"/>
                  </a:lnTo>
                  <a:lnTo>
                    <a:pt x="987929" y="1159400"/>
                  </a:lnTo>
                  <a:lnTo>
                    <a:pt x="985389" y="1154640"/>
                  </a:lnTo>
                  <a:lnTo>
                    <a:pt x="982849" y="1149563"/>
                  </a:lnTo>
                  <a:lnTo>
                    <a:pt x="979355" y="1144803"/>
                  </a:lnTo>
                  <a:lnTo>
                    <a:pt x="976497" y="1139725"/>
                  </a:lnTo>
                  <a:lnTo>
                    <a:pt x="973004" y="1135283"/>
                  </a:lnTo>
                  <a:lnTo>
                    <a:pt x="969829" y="1130840"/>
                  </a:lnTo>
                  <a:lnTo>
                    <a:pt x="987612" y="1126398"/>
                  </a:lnTo>
                  <a:lnTo>
                    <a:pt x="1005713" y="1121320"/>
                  </a:lnTo>
                  <a:lnTo>
                    <a:pt x="1023496" y="1115609"/>
                  </a:lnTo>
                  <a:lnTo>
                    <a:pt x="1041280" y="1109262"/>
                  </a:lnTo>
                  <a:lnTo>
                    <a:pt x="1058428" y="1101963"/>
                  </a:lnTo>
                  <a:lnTo>
                    <a:pt x="1075576" y="1094665"/>
                  </a:lnTo>
                  <a:lnTo>
                    <a:pt x="1092089" y="1086097"/>
                  </a:lnTo>
                  <a:lnTo>
                    <a:pt x="1108602" y="1076895"/>
                  </a:lnTo>
                  <a:lnTo>
                    <a:pt x="1124480" y="1067375"/>
                  </a:lnTo>
                  <a:lnTo>
                    <a:pt x="1140041" y="1056903"/>
                  </a:lnTo>
                  <a:lnTo>
                    <a:pt x="1155601" y="1046114"/>
                  </a:lnTo>
                  <a:lnTo>
                    <a:pt x="1170209" y="1034690"/>
                  </a:lnTo>
                  <a:lnTo>
                    <a:pt x="1184817" y="1022632"/>
                  </a:lnTo>
                  <a:lnTo>
                    <a:pt x="1198472" y="1009938"/>
                  </a:lnTo>
                  <a:lnTo>
                    <a:pt x="1211809" y="996928"/>
                  </a:lnTo>
                  <a:lnTo>
                    <a:pt x="1225147" y="983283"/>
                  </a:lnTo>
                  <a:lnTo>
                    <a:pt x="1228640" y="979792"/>
                  </a:lnTo>
                  <a:lnTo>
                    <a:pt x="1232451" y="982966"/>
                  </a:lnTo>
                  <a:lnTo>
                    <a:pt x="1257220" y="1002005"/>
                  </a:lnTo>
                  <a:lnTo>
                    <a:pt x="1281037" y="1021680"/>
                  </a:lnTo>
                  <a:lnTo>
                    <a:pt x="1304537" y="1041989"/>
                  </a:lnTo>
                  <a:lnTo>
                    <a:pt x="1316604" y="1052143"/>
                  </a:lnTo>
                  <a:lnTo>
                    <a:pt x="1327719" y="1062615"/>
                  </a:lnTo>
                  <a:lnTo>
                    <a:pt x="1338833" y="1073404"/>
                  </a:lnTo>
                  <a:lnTo>
                    <a:pt x="1349948" y="1084193"/>
                  </a:lnTo>
                  <a:lnTo>
                    <a:pt x="1361062" y="1094982"/>
                  </a:lnTo>
                  <a:lnTo>
                    <a:pt x="1371860" y="1105771"/>
                  </a:lnTo>
                  <a:lnTo>
                    <a:pt x="1382339" y="1116561"/>
                  </a:lnTo>
                  <a:lnTo>
                    <a:pt x="1392818" y="1127984"/>
                  </a:lnTo>
                  <a:lnTo>
                    <a:pt x="1403298" y="1139408"/>
                  </a:lnTo>
                  <a:lnTo>
                    <a:pt x="1413460" y="1150832"/>
                  </a:lnTo>
                  <a:lnTo>
                    <a:pt x="1423304" y="1162573"/>
                  </a:lnTo>
                  <a:lnTo>
                    <a:pt x="1433149" y="1174314"/>
                  </a:lnTo>
                  <a:lnTo>
                    <a:pt x="1442675" y="1186373"/>
                  </a:lnTo>
                  <a:lnTo>
                    <a:pt x="1452202" y="1198748"/>
                  </a:lnTo>
                  <a:lnTo>
                    <a:pt x="1461411" y="1210807"/>
                  </a:lnTo>
                  <a:lnTo>
                    <a:pt x="1470621" y="1223183"/>
                  </a:lnTo>
                  <a:lnTo>
                    <a:pt x="1479830" y="1235876"/>
                  </a:lnTo>
                  <a:lnTo>
                    <a:pt x="1488404" y="1248569"/>
                  </a:lnTo>
                  <a:lnTo>
                    <a:pt x="1496978" y="1261262"/>
                  </a:lnTo>
                  <a:lnTo>
                    <a:pt x="1505552" y="1274272"/>
                  </a:lnTo>
                  <a:lnTo>
                    <a:pt x="1513809" y="1287600"/>
                  </a:lnTo>
                  <a:lnTo>
                    <a:pt x="1521748" y="1300611"/>
                  </a:lnTo>
                  <a:lnTo>
                    <a:pt x="1529687" y="1314573"/>
                  </a:lnTo>
                  <a:lnTo>
                    <a:pt x="1537308" y="1328218"/>
                  </a:lnTo>
                  <a:lnTo>
                    <a:pt x="1544930" y="1341863"/>
                  </a:lnTo>
                  <a:lnTo>
                    <a:pt x="1552234" y="1355826"/>
                  </a:lnTo>
                  <a:lnTo>
                    <a:pt x="1559537" y="1369788"/>
                  </a:lnTo>
                  <a:lnTo>
                    <a:pt x="1566206" y="1384385"/>
                  </a:lnTo>
                  <a:lnTo>
                    <a:pt x="1573193" y="1398982"/>
                  </a:lnTo>
                  <a:lnTo>
                    <a:pt x="1579544" y="1413579"/>
                  </a:lnTo>
                  <a:lnTo>
                    <a:pt x="1586213" y="1428176"/>
                  </a:lnTo>
                  <a:lnTo>
                    <a:pt x="1592246" y="1443725"/>
                  </a:lnTo>
                  <a:lnTo>
                    <a:pt x="1598280" y="1458640"/>
                  </a:lnTo>
                  <a:lnTo>
                    <a:pt x="1603996" y="1473871"/>
                  </a:lnTo>
                  <a:lnTo>
                    <a:pt x="1609712" y="1489738"/>
                  </a:lnTo>
                  <a:lnTo>
                    <a:pt x="1614793" y="1505287"/>
                  </a:lnTo>
                  <a:lnTo>
                    <a:pt x="1620191" y="1521153"/>
                  </a:lnTo>
                  <a:lnTo>
                    <a:pt x="1624955" y="1537337"/>
                  </a:lnTo>
                  <a:lnTo>
                    <a:pt x="1630036" y="1553521"/>
                  </a:lnTo>
                  <a:lnTo>
                    <a:pt x="1634482" y="1570339"/>
                  </a:lnTo>
                  <a:lnTo>
                    <a:pt x="1638610" y="1586840"/>
                  </a:lnTo>
                  <a:lnTo>
                    <a:pt x="1643056" y="1603976"/>
                  </a:lnTo>
                  <a:lnTo>
                    <a:pt x="1646867" y="1620794"/>
                  </a:lnTo>
                  <a:lnTo>
                    <a:pt x="1650677" y="1637930"/>
                  </a:lnTo>
                  <a:lnTo>
                    <a:pt x="1654170" y="1655383"/>
                  </a:lnTo>
                  <a:lnTo>
                    <a:pt x="1657664" y="1673153"/>
                  </a:lnTo>
                  <a:lnTo>
                    <a:pt x="1660522" y="1690923"/>
                  </a:lnTo>
                  <a:lnTo>
                    <a:pt x="1663697" y="1709011"/>
                  </a:lnTo>
                  <a:lnTo>
                    <a:pt x="1666238" y="1727099"/>
                  </a:lnTo>
                  <a:lnTo>
                    <a:pt x="1668461" y="1745821"/>
                  </a:lnTo>
                  <a:lnTo>
                    <a:pt x="1670684" y="1764226"/>
                  </a:lnTo>
                  <a:lnTo>
                    <a:pt x="1672589" y="1783266"/>
                  </a:lnTo>
                  <a:lnTo>
                    <a:pt x="1674177" y="1802305"/>
                  </a:lnTo>
                  <a:lnTo>
                    <a:pt x="1676082" y="1821345"/>
                  </a:lnTo>
                  <a:lnTo>
                    <a:pt x="1677352" y="1841019"/>
                  </a:lnTo>
                  <a:lnTo>
                    <a:pt x="1678305" y="1860694"/>
                  </a:lnTo>
                  <a:lnTo>
                    <a:pt x="1679258" y="1880368"/>
                  </a:lnTo>
                  <a:lnTo>
                    <a:pt x="1679575" y="1900677"/>
                  </a:lnTo>
                  <a:lnTo>
                    <a:pt x="1679575" y="1903850"/>
                  </a:lnTo>
                  <a:lnTo>
                    <a:pt x="1677035" y="1905437"/>
                  </a:lnTo>
                  <a:lnTo>
                    <a:pt x="1653853" y="1918765"/>
                  </a:lnTo>
                  <a:lnTo>
                    <a:pt x="1630353" y="1931775"/>
                  </a:lnTo>
                  <a:lnTo>
                    <a:pt x="1606854" y="1944151"/>
                  </a:lnTo>
                  <a:lnTo>
                    <a:pt x="1583037" y="1956209"/>
                  </a:lnTo>
                  <a:lnTo>
                    <a:pt x="1558902" y="1967950"/>
                  </a:lnTo>
                  <a:lnTo>
                    <a:pt x="1534768" y="1979374"/>
                  </a:lnTo>
                  <a:lnTo>
                    <a:pt x="1510316" y="1990163"/>
                  </a:lnTo>
                  <a:lnTo>
                    <a:pt x="1485864" y="2000635"/>
                  </a:lnTo>
                  <a:lnTo>
                    <a:pt x="1461411" y="2010790"/>
                  </a:lnTo>
                  <a:lnTo>
                    <a:pt x="1436642" y="2020627"/>
                  </a:lnTo>
                  <a:lnTo>
                    <a:pt x="1411872" y="2029512"/>
                  </a:lnTo>
                  <a:lnTo>
                    <a:pt x="1386785" y="2038397"/>
                  </a:lnTo>
                  <a:lnTo>
                    <a:pt x="1361380" y="2046965"/>
                  </a:lnTo>
                  <a:lnTo>
                    <a:pt x="1335975" y="2054581"/>
                  </a:lnTo>
                  <a:lnTo>
                    <a:pt x="1310570" y="2062514"/>
                  </a:lnTo>
                  <a:lnTo>
                    <a:pt x="1285166" y="2069495"/>
                  </a:lnTo>
                  <a:lnTo>
                    <a:pt x="1259443" y="2076159"/>
                  </a:lnTo>
                  <a:lnTo>
                    <a:pt x="1233403" y="2082506"/>
                  </a:lnTo>
                  <a:lnTo>
                    <a:pt x="1207681" y="2088535"/>
                  </a:lnTo>
                  <a:lnTo>
                    <a:pt x="1181959" y="2093929"/>
                  </a:lnTo>
                  <a:lnTo>
                    <a:pt x="1155919" y="2099007"/>
                  </a:lnTo>
                  <a:lnTo>
                    <a:pt x="1129561" y="2103767"/>
                  </a:lnTo>
                  <a:lnTo>
                    <a:pt x="1103204" y="2107892"/>
                  </a:lnTo>
                  <a:lnTo>
                    <a:pt x="1077164" y="2111382"/>
                  </a:lnTo>
                  <a:lnTo>
                    <a:pt x="1050806" y="2114873"/>
                  </a:lnTo>
                  <a:lnTo>
                    <a:pt x="1024131" y="2117729"/>
                  </a:lnTo>
                  <a:lnTo>
                    <a:pt x="997774" y="2119950"/>
                  </a:lnTo>
                  <a:lnTo>
                    <a:pt x="971099" y="2121854"/>
                  </a:lnTo>
                  <a:lnTo>
                    <a:pt x="944424" y="2123441"/>
                  </a:lnTo>
                  <a:lnTo>
                    <a:pt x="917749" y="2125028"/>
                  </a:lnTo>
                  <a:lnTo>
                    <a:pt x="891074" y="2125662"/>
                  </a:lnTo>
                  <a:lnTo>
                    <a:pt x="864399" y="2125662"/>
                  </a:lnTo>
                  <a:lnTo>
                    <a:pt x="835818" y="2125662"/>
                  </a:lnTo>
                  <a:lnTo>
                    <a:pt x="807238" y="2124710"/>
                  </a:lnTo>
                  <a:lnTo>
                    <a:pt x="778657" y="2123124"/>
                  </a:lnTo>
                  <a:lnTo>
                    <a:pt x="750395" y="2121537"/>
                  </a:lnTo>
                  <a:lnTo>
                    <a:pt x="722132" y="2119316"/>
                  </a:lnTo>
                  <a:lnTo>
                    <a:pt x="693869" y="2116777"/>
                  </a:lnTo>
                  <a:lnTo>
                    <a:pt x="665606" y="2113604"/>
                  </a:lnTo>
                  <a:lnTo>
                    <a:pt x="637661" y="2109478"/>
                  </a:lnTo>
                  <a:lnTo>
                    <a:pt x="609398" y="2105353"/>
                  </a:lnTo>
                  <a:lnTo>
                    <a:pt x="581453" y="2100593"/>
                  </a:lnTo>
                  <a:lnTo>
                    <a:pt x="553825" y="2095199"/>
                  </a:lnTo>
                  <a:lnTo>
                    <a:pt x="525880" y="2089487"/>
                  </a:lnTo>
                  <a:lnTo>
                    <a:pt x="498252" y="2083458"/>
                  </a:lnTo>
                  <a:lnTo>
                    <a:pt x="470624" y="2076476"/>
                  </a:lnTo>
                  <a:lnTo>
                    <a:pt x="443314" y="2069495"/>
                  </a:lnTo>
                  <a:lnTo>
                    <a:pt x="416321" y="2061879"/>
                  </a:lnTo>
                  <a:lnTo>
                    <a:pt x="389011" y="2053629"/>
                  </a:lnTo>
                  <a:lnTo>
                    <a:pt x="362019" y="2045378"/>
                  </a:lnTo>
                  <a:lnTo>
                    <a:pt x="335343" y="2036176"/>
                  </a:lnTo>
                  <a:lnTo>
                    <a:pt x="308668" y="2026656"/>
                  </a:lnTo>
                  <a:lnTo>
                    <a:pt x="282311" y="2016502"/>
                  </a:lnTo>
                  <a:lnTo>
                    <a:pt x="255953" y="2006030"/>
                  </a:lnTo>
                  <a:lnTo>
                    <a:pt x="229913" y="1994923"/>
                  </a:lnTo>
                  <a:lnTo>
                    <a:pt x="203556" y="1983499"/>
                  </a:lnTo>
                  <a:lnTo>
                    <a:pt x="177833" y="1971441"/>
                  </a:lnTo>
                  <a:lnTo>
                    <a:pt x="152429" y="1959065"/>
                  </a:lnTo>
                  <a:lnTo>
                    <a:pt x="127024" y="1946372"/>
                  </a:lnTo>
                  <a:lnTo>
                    <a:pt x="101619" y="1933044"/>
                  </a:lnTo>
                  <a:lnTo>
                    <a:pt x="76532" y="1919399"/>
                  </a:lnTo>
                  <a:lnTo>
                    <a:pt x="51762" y="1905437"/>
                  </a:lnTo>
                  <a:lnTo>
                    <a:pt x="27310" y="1890523"/>
                  </a:lnTo>
                  <a:lnTo>
                    <a:pt x="2858" y="1875291"/>
                  </a:lnTo>
                  <a:lnTo>
                    <a:pt x="0" y="1888301"/>
                  </a:lnTo>
                  <a:lnTo>
                    <a:pt x="0" y="1870531"/>
                  </a:lnTo>
                  <a:lnTo>
                    <a:pt x="952" y="1850222"/>
                  </a:lnTo>
                  <a:lnTo>
                    <a:pt x="2223" y="1829913"/>
                  </a:lnTo>
                  <a:lnTo>
                    <a:pt x="3493" y="1809604"/>
                  </a:lnTo>
                  <a:lnTo>
                    <a:pt x="5398" y="1790247"/>
                  </a:lnTo>
                  <a:lnTo>
                    <a:pt x="6986" y="1770573"/>
                  </a:lnTo>
                  <a:lnTo>
                    <a:pt x="9209" y="1750898"/>
                  </a:lnTo>
                  <a:lnTo>
                    <a:pt x="11749" y="1732176"/>
                  </a:lnTo>
                  <a:lnTo>
                    <a:pt x="14290" y="1713136"/>
                  </a:lnTo>
                  <a:lnTo>
                    <a:pt x="17148" y="1694414"/>
                  </a:lnTo>
                  <a:lnTo>
                    <a:pt x="20006" y="1676009"/>
                  </a:lnTo>
                  <a:lnTo>
                    <a:pt x="23499" y="1657604"/>
                  </a:lnTo>
                  <a:lnTo>
                    <a:pt x="26992" y="1639834"/>
                  </a:lnTo>
                  <a:lnTo>
                    <a:pt x="30486" y="1621746"/>
                  </a:lnTo>
                  <a:lnTo>
                    <a:pt x="34931" y="1604293"/>
                  </a:lnTo>
                  <a:lnTo>
                    <a:pt x="38742" y="1586840"/>
                  </a:lnTo>
                  <a:lnTo>
                    <a:pt x="43188" y="1569704"/>
                  </a:lnTo>
                  <a:lnTo>
                    <a:pt x="47951" y="1552569"/>
                  </a:lnTo>
                  <a:lnTo>
                    <a:pt x="52715" y="1536068"/>
                  </a:lnTo>
                  <a:lnTo>
                    <a:pt x="57796" y="1519249"/>
                  </a:lnTo>
                  <a:lnTo>
                    <a:pt x="62877" y="1503066"/>
                  </a:lnTo>
                  <a:lnTo>
                    <a:pt x="68593" y="1486564"/>
                  </a:lnTo>
                  <a:lnTo>
                    <a:pt x="73991" y="1470698"/>
                  </a:lnTo>
                  <a:lnTo>
                    <a:pt x="80025" y="1455149"/>
                  </a:lnTo>
                  <a:lnTo>
                    <a:pt x="86059" y="1439283"/>
                  </a:lnTo>
                  <a:lnTo>
                    <a:pt x="92410" y="1424051"/>
                  </a:lnTo>
                  <a:lnTo>
                    <a:pt x="98761" y="1409137"/>
                  </a:lnTo>
                  <a:lnTo>
                    <a:pt x="105430" y="1393905"/>
                  </a:lnTo>
                  <a:lnTo>
                    <a:pt x="112098" y="1378990"/>
                  </a:lnTo>
                  <a:lnTo>
                    <a:pt x="119402" y="1364393"/>
                  </a:lnTo>
                  <a:lnTo>
                    <a:pt x="126706" y="1350114"/>
                  </a:lnTo>
                  <a:lnTo>
                    <a:pt x="134010" y="1335834"/>
                  </a:lnTo>
                  <a:lnTo>
                    <a:pt x="141632" y="1321871"/>
                  </a:lnTo>
                  <a:lnTo>
                    <a:pt x="149571" y="1307909"/>
                  </a:lnTo>
                  <a:lnTo>
                    <a:pt x="157510" y="1294264"/>
                  </a:lnTo>
                  <a:lnTo>
                    <a:pt x="165766" y="1280936"/>
                  </a:lnTo>
                  <a:lnTo>
                    <a:pt x="174023" y="1267291"/>
                  </a:lnTo>
                  <a:lnTo>
                    <a:pt x="182597" y="1253963"/>
                  </a:lnTo>
                  <a:lnTo>
                    <a:pt x="191171" y="1241270"/>
                  </a:lnTo>
                  <a:lnTo>
                    <a:pt x="200380" y="1228260"/>
                  </a:lnTo>
                  <a:lnTo>
                    <a:pt x="209589" y="1215884"/>
                  </a:lnTo>
                  <a:lnTo>
                    <a:pt x="218799" y="1203191"/>
                  </a:lnTo>
                  <a:lnTo>
                    <a:pt x="228008" y="1191133"/>
                  </a:lnTo>
                  <a:lnTo>
                    <a:pt x="237852" y="1178757"/>
                  </a:lnTo>
                  <a:lnTo>
                    <a:pt x="247697" y="1167016"/>
                  </a:lnTo>
                  <a:lnTo>
                    <a:pt x="257541" y="1155275"/>
                  </a:lnTo>
                  <a:lnTo>
                    <a:pt x="267703" y="1143533"/>
                  </a:lnTo>
                  <a:lnTo>
                    <a:pt x="278182" y="1132110"/>
                  </a:lnTo>
                  <a:lnTo>
                    <a:pt x="288662" y="1120686"/>
                  </a:lnTo>
                  <a:lnTo>
                    <a:pt x="298824" y="1109579"/>
                  </a:lnTo>
                  <a:lnTo>
                    <a:pt x="309938" y="1098473"/>
                  </a:lnTo>
                  <a:lnTo>
                    <a:pt x="320735" y="1087684"/>
                  </a:lnTo>
                  <a:lnTo>
                    <a:pt x="331850" y="1076895"/>
                  </a:lnTo>
                  <a:lnTo>
                    <a:pt x="343282" y="1066423"/>
                  </a:lnTo>
                  <a:lnTo>
                    <a:pt x="354715" y="1055951"/>
                  </a:lnTo>
                  <a:lnTo>
                    <a:pt x="366147" y="1045797"/>
                  </a:lnTo>
                  <a:lnTo>
                    <a:pt x="377897" y="1035642"/>
                  </a:lnTo>
                  <a:lnTo>
                    <a:pt x="389964" y="1025805"/>
                  </a:lnTo>
                  <a:lnTo>
                    <a:pt x="401714" y="1015968"/>
                  </a:lnTo>
                  <a:lnTo>
                    <a:pt x="414099" y="1006448"/>
                  </a:lnTo>
                  <a:lnTo>
                    <a:pt x="426801" y="996928"/>
                  </a:lnTo>
                  <a:lnTo>
                    <a:pt x="439186" y="987408"/>
                  </a:lnTo>
                  <a:lnTo>
                    <a:pt x="451571" y="977888"/>
                  </a:lnTo>
                  <a:lnTo>
                    <a:pt x="477293" y="960118"/>
                  </a:lnTo>
                  <a:lnTo>
                    <a:pt x="481421" y="957262"/>
                  </a:lnTo>
                  <a:close/>
                  <a:moveTo>
                    <a:pt x="839471" y="0"/>
                  </a:moveTo>
                  <a:lnTo>
                    <a:pt x="852171" y="0"/>
                  </a:lnTo>
                  <a:lnTo>
                    <a:pt x="865506" y="0"/>
                  </a:lnTo>
                  <a:lnTo>
                    <a:pt x="878206" y="636"/>
                  </a:lnTo>
                  <a:lnTo>
                    <a:pt x="890906" y="1271"/>
                  </a:lnTo>
                  <a:lnTo>
                    <a:pt x="903288" y="2542"/>
                  </a:lnTo>
                  <a:lnTo>
                    <a:pt x="915988" y="3813"/>
                  </a:lnTo>
                  <a:lnTo>
                    <a:pt x="928371" y="5719"/>
                  </a:lnTo>
                  <a:lnTo>
                    <a:pt x="940436" y="7943"/>
                  </a:lnTo>
                  <a:lnTo>
                    <a:pt x="952818" y="10167"/>
                  </a:lnTo>
                  <a:lnTo>
                    <a:pt x="964883" y="12708"/>
                  </a:lnTo>
                  <a:lnTo>
                    <a:pt x="976631" y="15568"/>
                  </a:lnTo>
                  <a:lnTo>
                    <a:pt x="988696" y="19062"/>
                  </a:lnTo>
                  <a:lnTo>
                    <a:pt x="1000443" y="22239"/>
                  </a:lnTo>
                  <a:lnTo>
                    <a:pt x="1011873" y="26052"/>
                  </a:lnTo>
                  <a:lnTo>
                    <a:pt x="1023621" y="30182"/>
                  </a:lnTo>
                  <a:lnTo>
                    <a:pt x="1034733" y="34630"/>
                  </a:lnTo>
                  <a:lnTo>
                    <a:pt x="1046163" y="39395"/>
                  </a:lnTo>
                  <a:lnTo>
                    <a:pt x="1057276" y="44161"/>
                  </a:lnTo>
                  <a:lnTo>
                    <a:pt x="1068388" y="48926"/>
                  </a:lnTo>
                  <a:lnTo>
                    <a:pt x="1079183" y="54645"/>
                  </a:lnTo>
                  <a:lnTo>
                    <a:pt x="1089661" y="60046"/>
                  </a:lnTo>
                  <a:lnTo>
                    <a:pt x="1100456" y="66082"/>
                  </a:lnTo>
                  <a:lnTo>
                    <a:pt x="1110616" y="72119"/>
                  </a:lnTo>
                  <a:lnTo>
                    <a:pt x="1120776" y="78790"/>
                  </a:lnTo>
                  <a:lnTo>
                    <a:pt x="1130936" y="85462"/>
                  </a:lnTo>
                  <a:lnTo>
                    <a:pt x="1140461" y="92134"/>
                  </a:lnTo>
                  <a:lnTo>
                    <a:pt x="1150303" y="99123"/>
                  </a:lnTo>
                  <a:lnTo>
                    <a:pt x="1159828" y="106430"/>
                  </a:lnTo>
                  <a:lnTo>
                    <a:pt x="1169353" y="114055"/>
                  </a:lnTo>
                  <a:lnTo>
                    <a:pt x="1178561" y="121680"/>
                  </a:lnTo>
                  <a:lnTo>
                    <a:pt x="1187133" y="129623"/>
                  </a:lnTo>
                  <a:lnTo>
                    <a:pt x="1196023" y="137883"/>
                  </a:lnTo>
                  <a:lnTo>
                    <a:pt x="1204596" y="146143"/>
                  </a:lnTo>
                  <a:lnTo>
                    <a:pt x="1213168" y="155039"/>
                  </a:lnTo>
                  <a:lnTo>
                    <a:pt x="1221106" y="163299"/>
                  </a:lnTo>
                  <a:lnTo>
                    <a:pt x="1229043" y="172513"/>
                  </a:lnTo>
                  <a:lnTo>
                    <a:pt x="1236981" y="181726"/>
                  </a:lnTo>
                  <a:lnTo>
                    <a:pt x="1244283" y="190939"/>
                  </a:lnTo>
                  <a:lnTo>
                    <a:pt x="1251586" y="200153"/>
                  </a:lnTo>
                  <a:lnTo>
                    <a:pt x="1258888" y="210001"/>
                  </a:lnTo>
                  <a:lnTo>
                    <a:pt x="1265556" y="219850"/>
                  </a:lnTo>
                  <a:lnTo>
                    <a:pt x="1272223" y="230017"/>
                  </a:lnTo>
                  <a:lnTo>
                    <a:pt x="1278256" y="240183"/>
                  </a:lnTo>
                  <a:lnTo>
                    <a:pt x="1284606" y="250667"/>
                  </a:lnTo>
                  <a:lnTo>
                    <a:pt x="1290321" y="261151"/>
                  </a:lnTo>
                  <a:lnTo>
                    <a:pt x="1296353" y="271953"/>
                  </a:lnTo>
                  <a:lnTo>
                    <a:pt x="1301433" y="282755"/>
                  </a:lnTo>
                  <a:lnTo>
                    <a:pt x="1306831" y="293239"/>
                  </a:lnTo>
                  <a:lnTo>
                    <a:pt x="1311593" y="304359"/>
                  </a:lnTo>
                  <a:lnTo>
                    <a:pt x="1316356" y="315796"/>
                  </a:lnTo>
                  <a:lnTo>
                    <a:pt x="1320483" y="327234"/>
                  </a:lnTo>
                  <a:lnTo>
                    <a:pt x="1324293" y="338671"/>
                  </a:lnTo>
                  <a:lnTo>
                    <a:pt x="1328421" y="350426"/>
                  </a:lnTo>
                  <a:lnTo>
                    <a:pt x="1331913" y="362181"/>
                  </a:lnTo>
                  <a:lnTo>
                    <a:pt x="1335088" y="373936"/>
                  </a:lnTo>
                  <a:lnTo>
                    <a:pt x="1337946" y="386009"/>
                  </a:lnTo>
                  <a:lnTo>
                    <a:pt x="1340803" y="398081"/>
                  </a:lnTo>
                  <a:lnTo>
                    <a:pt x="1343026" y="410472"/>
                  </a:lnTo>
                  <a:lnTo>
                    <a:pt x="1344931" y="422862"/>
                  </a:lnTo>
                  <a:lnTo>
                    <a:pt x="1346518" y="435252"/>
                  </a:lnTo>
                  <a:lnTo>
                    <a:pt x="1348106" y="447643"/>
                  </a:lnTo>
                  <a:lnTo>
                    <a:pt x="1349058" y="460033"/>
                  </a:lnTo>
                  <a:lnTo>
                    <a:pt x="1350011" y="472741"/>
                  </a:lnTo>
                  <a:lnTo>
                    <a:pt x="1350646" y="485449"/>
                  </a:lnTo>
                  <a:lnTo>
                    <a:pt x="1350963" y="498475"/>
                  </a:lnTo>
                  <a:lnTo>
                    <a:pt x="1350646" y="513407"/>
                  </a:lnTo>
                  <a:lnTo>
                    <a:pt x="1349693" y="528975"/>
                  </a:lnTo>
                  <a:lnTo>
                    <a:pt x="1348423" y="543907"/>
                  </a:lnTo>
                  <a:lnTo>
                    <a:pt x="1347153" y="558521"/>
                  </a:lnTo>
                  <a:lnTo>
                    <a:pt x="1345248" y="573453"/>
                  </a:lnTo>
                  <a:lnTo>
                    <a:pt x="1342708" y="588067"/>
                  </a:lnTo>
                  <a:lnTo>
                    <a:pt x="1339851" y="602682"/>
                  </a:lnTo>
                  <a:lnTo>
                    <a:pt x="1336358" y="616660"/>
                  </a:lnTo>
                  <a:lnTo>
                    <a:pt x="1332866" y="631275"/>
                  </a:lnTo>
                  <a:lnTo>
                    <a:pt x="1328738" y="645254"/>
                  </a:lnTo>
                  <a:lnTo>
                    <a:pt x="1324293" y="658915"/>
                  </a:lnTo>
                  <a:lnTo>
                    <a:pt x="1319531" y="672576"/>
                  </a:lnTo>
                  <a:lnTo>
                    <a:pt x="1314133" y="685920"/>
                  </a:lnTo>
                  <a:lnTo>
                    <a:pt x="1308418" y="699263"/>
                  </a:lnTo>
                  <a:lnTo>
                    <a:pt x="1302386" y="712607"/>
                  </a:lnTo>
                  <a:lnTo>
                    <a:pt x="1296353" y="725315"/>
                  </a:lnTo>
                  <a:lnTo>
                    <a:pt x="1289368" y="738023"/>
                  </a:lnTo>
                  <a:lnTo>
                    <a:pt x="1282383" y="750413"/>
                  </a:lnTo>
                  <a:lnTo>
                    <a:pt x="1275081" y="762486"/>
                  </a:lnTo>
                  <a:lnTo>
                    <a:pt x="1267143" y="774559"/>
                  </a:lnTo>
                  <a:lnTo>
                    <a:pt x="1259206" y="786313"/>
                  </a:lnTo>
                  <a:lnTo>
                    <a:pt x="1250633" y="797751"/>
                  </a:lnTo>
                  <a:lnTo>
                    <a:pt x="1242061" y="809188"/>
                  </a:lnTo>
                  <a:lnTo>
                    <a:pt x="1232853" y="819990"/>
                  </a:lnTo>
                  <a:lnTo>
                    <a:pt x="1223963" y="830792"/>
                  </a:lnTo>
                  <a:lnTo>
                    <a:pt x="1214121" y="841276"/>
                  </a:lnTo>
                  <a:lnTo>
                    <a:pt x="1204278" y="851442"/>
                  </a:lnTo>
                  <a:lnTo>
                    <a:pt x="1193801" y="860974"/>
                  </a:lnTo>
                  <a:lnTo>
                    <a:pt x="1183323" y="870822"/>
                  </a:lnTo>
                  <a:lnTo>
                    <a:pt x="1172528" y="880036"/>
                  </a:lnTo>
                  <a:lnTo>
                    <a:pt x="1161733" y="889249"/>
                  </a:lnTo>
                  <a:lnTo>
                    <a:pt x="1150303" y="897827"/>
                  </a:lnTo>
                  <a:lnTo>
                    <a:pt x="1134746" y="909264"/>
                  </a:lnTo>
                  <a:lnTo>
                    <a:pt x="1118236" y="920066"/>
                  </a:lnTo>
                  <a:lnTo>
                    <a:pt x="1101408" y="929915"/>
                  </a:lnTo>
                  <a:lnTo>
                    <a:pt x="1084581" y="939446"/>
                  </a:lnTo>
                  <a:lnTo>
                    <a:pt x="1066801" y="948342"/>
                  </a:lnTo>
                  <a:lnTo>
                    <a:pt x="1048703" y="956602"/>
                  </a:lnTo>
                  <a:lnTo>
                    <a:pt x="1040131" y="960414"/>
                  </a:lnTo>
                  <a:lnTo>
                    <a:pt x="1030606" y="963909"/>
                  </a:lnTo>
                  <a:lnTo>
                    <a:pt x="1021398" y="967722"/>
                  </a:lnTo>
                  <a:lnTo>
                    <a:pt x="1011873" y="970899"/>
                  </a:lnTo>
                  <a:lnTo>
                    <a:pt x="1002348" y="973758"/>
                  </a:lnTo>
                  <a:lnTo>
                    <a:pt x="993141" y="976617"/>
                  </a:lnTo>
                  <a:lnTo>
                    <a:pt x="983616" y="979794"/>
                  </a:lnTo>
                  <a:lnTo>
                    <a:pt x="973773" y="982018"/>
                  </a:lnTo>
                  <a:lnTo>
                    <a:pt x="963931" y="984560"/>
                  </a:lnTo>
                  <a:lnTo>
                    <a:pt x="954088" y="986466"/>
                  </a:lnTo>
                  <a:lnTo>
                    <a:pt x="944246" y="988372"/>
                  </a:lnTo>
                  <a:lnTo>
                    <a:pt x="934403" y="990596"/>
                  </a:lnTo>
                  <a:lnTo>
                    <a:pt x="924561" y="991867"/>
                  </a:lnTo>
                  <a:lnTo>
                    <a:pt x="914401" y="993455"/>
                  </a:lnTo>
                  <a:lnTo>
                    <a:pt x="904241" y="994409"/>
                  </a:lnTo>
                  <a:lnTo>
                    <a:pt x="893763" y="995362"/>
                  </a:lnTo>
                  <a:lnTo>
                    <a:pt x="883603" y="995997"/>
                  </a:lnTo>
                  <a:lnTo>
                    <a:pt x="873126" y="996632"/>
                  </a:lnTo>
                  <a:lnTo>
                    <a:pt x="862648" y="996950"/>
                  </a:lnTo>
                  <a:lnTo>
                    <a:pt x="852171" y="996950"/>
                  </a:lnTo>
                  <a:lnTo>
                    <a:pt x="840423" y="996950"/>
                  </a:lnTo>
                  <a:lnTo>
                    <a:pt x="828358" y="996315"/>
                  </a:lnTo>
                  <a:lnTo>
                    <a:pt x="816293" y="995679"/>
                  </a:lnTo>
                  <a:lnTo>
                    <a:pt x="804546" y="994726"/>
                  </a:lnTo>
                  <a:lnTo>
                    <a:pt x="792798" y="993455"/>
                  </a:lnTo>
                  <a:lnTo>
                    <a:pt x="781368" y="992185"/>
                  </a:lnTo>
                  <a:lnTo>
                    <a:pt x="769621" y="990278"/>
                  </a:lnTo>
                  <a:lnTo>
                    <a:pt x="758191" y="988054"/>
                  </a:lnTo>
                  <a:lnTo>
                    <a:pt x="746761" y="985831"/>
                  </a:lnTo>
                  <a:lnTo>
                    <a:pt x="735331" y="983289"/>
                  </a:lnTo>
                  <a:lnTo>
                    <a:pt x="724218" y="980430"/>
                  </a:lnTo>
                  <a:lnTo>
                    <a:pt x="713106" y="977253"/>
                  </a:lnTo>
                  <a:lnTo>
                    <a:pt x="702311" y="973758"/>
                  </a:lnTo>
                  <a:lnTo>
                    <a:pt x="691198" y="970263"/>
                  </a:lnTo>
                  <a:lnTo>
                    <a:pt x="680721" y="966768"/>
                  </a:lnTo>
                  <a:lnTo>
                    <a:pt x="670243" y="962321"/>
                  </a:lnTo>
                  <a:lnTo>
                    <a:pt x="659448" y="958190"/>
                  </a:lnTo>
                  <a:lnTo>
                    <a:pt x="648971" y="953425"/>
                  </a:lnTo>
                  <a:lnTo>
                    <a:pt x="638811" y="948659"/>
                  </a:lnTo>
                  <a:lnTo>
                    <a:pt x="628651" y="943894"/>
                  </a:lnTo>
                  <a:lnTo>
                    <a:pt x="618491" y="938493"/>
                  </a:lnTo>
                  <a:lnTo>
                    <a:pt x="608648" y="933410"/>
                  </a:lnTo>
                  <a:lnTo>
                    <a:pt x="599123" y="927373"/>
                  </a:lnTo>
                  <a:lnTo>
                    <a:pt x="589281" y="921655"/>
                  </a:lnTo>
                  <a:lnTo>
                    <a:pt x="579756" y="915618"/>
                  </a:lnTo>
                  <a:lnTo>
                    <a:pt x="570548" y="909264"/>
                  </a:lnTo>
                  <a:lnTo>
                    <a:pt x="561023" y="902910"/>
                  </a:lnTo>
                  <a:lnTo>
                    <a:pt x="552133" y="895921"/>
                  </a:lnTo>
                  <a:lnTo>
                    <a:pt x="543561" y="889249"/>
                  </a:lnTo>
                  <a:lnTo>
                    <a:pt x="534671" y="881942"/>
                  </a:lnTo>
                  <a:lnTo>
                    <a:pt x="526098" y="874952"/>
                  </a:lnTo>
                  <a:lnTo>
                    <a:pt x="517526" y="867328"/>
                  </a:lnTo>
                  <a:lnTo>
                    <a:pt x="508318" y="858750"/>
                  </a:lnTo>
                  <a:lnTo>
                    <a:pt x="499428" y="849854"/>
                  </a:lnTo>
                  <a:lnTo>
                    <a:pt x="490538" y="840958"/>
                  </a:lnTo>
                  <a:lnTo>
                    <a:pt x="481648" y="831427"/>
                  </a:lnTo>
                  <a:lnTo>
                    <a:pt x="473711" y="821896"/>
                  </a:lnTo>
                  <a:lnTo>
                    <a:pt x="465456" y="812047"/>
                  </a:lnTo>
                  <a:lnTo>
                    <a:pt x="457518" y="801881"/>
                  </a:lnTo>
                  <a:lnTo>
                    <a:pt x="449898" y="791714"/>
                  </a:lnTo>
                  <a:lnTo>
                    <a:pt x="442596" y="781548"/>
                  </a:lnTo>
                  <a:lnTo>
                    <a:pt x="435293" y="770746"/>
                  </a:lnTo>
                  <a:lnTo>
                    <a:pt x="428626" y="759944"/>
                  </a:lnTo>
                  <a:lnTo>
                    <a:pt x="421958" y="749142"/>
                  </a:lnTo>
                  <a:lnTo>
                    <a:pt x="415608" y="738023"/>
                  </a:lnTo>
                  <a:lnTo>
                    <a:pt x="409576" y="726585"/>
                  </a:lnTo>
                  <a:lnTo>
                    <a:pt x="403861" y="715148"/>
                  </a:lnTo>
                  <a:lnTo>
                    <a:pt x="398463" y="703393"/>
                  </a:lnTo>
                  <a:lnTo>
                    <a:pt x="393383" y="691638"/>
                  </a:lnTo>
                  <a:lnTo>
                    <a:pt x="388303" y="679566"/>
                  </a:lnTo>
                  <a:lnTo>
                    <a:pt x="383858" y="667493"/>
                  </a:lnTo>
                  <a:lnTo>
                    <a:pt x="379731" y="655420"/>
                  </a:lnTo>
                  <a:lnTo>
                    <a:pt x="375603" y="643030"/>
                  </a:lnTo>
                  <a:lnTo>
                    <a:pt x="372111" y="630322"/>
                  </a:lnTo>
                  <a:lnTo>
                    <a:pt x="368936" y="617614"/>
                  </a:lnTo>
                  <a:lnTo>
                    <a:pt x="365443" y="604588"/>
                  </a:lnTo>
                  <a:lnTo>
                    <a:pt x="362903" y="591880"/>
                  </a:lnTo>
                  <a:lnTo>
                    <a:pt x="360681" y="578854"/>
                  </a:lnTo>
                  <a:lnTo>
                    <a:pt x="358776" y="565828"/>
                  </a:lnTo>
                  <a:lnTo>
                    <a:pt x="357188" y="552485"/>
                  </a:lnTo>
                  <a:lnTo>
                    <a:pt x="355601" y="539141"/>
                  </a:lnTo>
                  <a:lnTo>
                    <a:pt x="354648" y="525480"/>
                  </a:lnTo>
                  <a:lnTo>
                    <a:pt x="354331" y="511819"/>
                  </a:lnTo>
                  <a:lnTo>
                    <a:pt x="354013" y="498475"/>
                  </a:lnTo>
                  <a:lnTo>
                    <a:pt x="354331" y="485449"/>
                  </a:lnTo>
                  <a:lnTo>
                    <a:pt x="354648" y="472741"/>
                  </a:lnTo>
                  <a:lnTo>
                    <a:pt x="355601" y="460033"/>
                  </a:lnTo>
                  <a:lnTo>
                    <a:pt x="356871" y="447643"/>
                  </a:lnTo>
                  <a:lnTo>
                    <a:pt x="358141" y="434935"/>
                  </a:lnTo>
                  <a:lnTo>
                    <a:pt x="360046" y="422544"/>
                  </a:lnTo>
                  <a:lnTo>
                    <a:pt x="361951" y="410472"/>
                  </a:lnTo>
                  <a:lnTo>
                    <a:pt x="364173" y="397763"/>
                  </a:lnTo>
                  <a:lnTo>
                    <a:pt x="366713" y="385691"/>
                  </a:lnTo>
                  <a:lnTo>
                    <a:pt x="369888" y="373936"/>
                  </a:lnTo>
                  <a:lnTo>
                    <a:pt x="373063" y="361863"/>
                  </a:lnTo>
                  <a:lnTo>
                    <a:pt x="376556" y="350108"/>
                  </a:lnTo>
                  <a:lnTo>
                    <a:pt x="380683" y="338671"/>
                  </a:lnTo>
                  <a:lnTo>
                    <a:pt x="384493" y="326916"/>
                  </a:lnTo>
                  <a:lnTo>
                    <a:pt x="388621" y="315796"/>
                  </a:lnTo>
                  <a:lnTo>
                    <a:pt x="393383" y="304359"/>
                  </a:lnTo>
                  <a:lnTo>
                    <a:pt x="398146" y="293239"/>
                  </a:lnTo>
                  <a:lnTo>
                    <a:pt x="403543" y="282755"/>
                  </a:lnTo>
                  <a:lnTo>
                    <a:pt x="408623" y="271636"/>
                  </a:lnTo>
                  <a:lnTo>
                    <a:pt x="414656" y="261151"/>
                  </a:lnTo>
                  <a:lnTo>
                    <a:pt x="420371" y="250667"/>
                  </a:lnTo>
                  <a:lnTo>
                    <a:pt x="426721" y="240183"/>
                  </a:lnTo>
                  <a:lnTo>
                    <a:pt x="432753" y="230017"/>
                  </a:lnTo>
                  <a:lnTo>
                    <a:pt x="439421" y="219850"/>
                  </a:lnTo>
                  <a:lnTo>
                    <a:pt x="446088" y="210001"/>
                  </a:lnTo>
                  <a:lnTo>
                    <a:pt x="453391" y="200153"/>
                  </a:lnTo>
                  <a:lnTo>
                    <a:pt x="460693" y="190939"/>
                  </a:lnTo>
                  <a:lnTo>
                    <a:pt x="467996" y="181408"/>
                  </a:lnTo>
                  <a:lnTo>
                    <a:pt x="475933" y="172195"/>
                  </a:lnTo>
                  <a:lnTo>
                    <a:pt x="483871" y="163299"/>
                  </a:lnTo>
                  <a:lnTo>
                    <a:pt x="491808" y="154403"/>
                  </a:lnTo>
                  <a:lnTo>
                    <a:pt x="500381" y="146143"/>
                  </a:lnTo>
                  <a:lnTo>
                    <a:pt x="508953" y="137565"/>
                  </a:lnTo>
                  <a:lnTo>
                    <a:pt x="517526" y="129305"/>
                  </a:lnTo>
                  <a:lnTo>
                    <a:pt x="526416" y="121680"/>
                  </a:lnTo>
                  <a:lnTo>
                    <a:pt x="535623" y="113738"/>
                  </a:lnTo>
                  <a:lnTo>
                    <a:pt x="545148" y="106113"/>
                  </a:lnTo>
                  <a:lnTo>
                    <a:pt x="554673" y="99123"/>
                  </a:lnTo>
                  <a:lnTo>
                    <a:pt x="564516" y="92134"/>
                  </a:lnTo>
                  <a:lnTo>
                    <a:pt x="574041" y="85462"/>
                  </a:lnTo>
                  <a:lnTo>
                    <a:pt x="584201" y="78473"/>
                  </a:lnTo>
                  <a:lnTo>
                    <a:pt x="594361" y="72119"/>
                  </a:lnTo>
                  <a:lnTo>
                    <a:pt x="604838" y="66082"/>
                  </a:lnTo>
                  <a:lnTo>
                    <a:pt x="615316" y="60046"/>
                  </a:lnTo>
                  <a:lnTo>
                    <a:pt x="625793" y="54645"/>
                  </a:lnTo>
                  <a:lnTo>
                    <a:pt x="636906" y="48926"/>
                  </a:lnTo>
                  <a:lnTo>
                    <a:pt x="647701" y="44161"/>
                  </a:lnTo>
                  <a:lnTo>
                    <a:pt x="658813" y="39395"/>
                  </a:lnTo>
                  <a:lnTo>
                    <a:pt x="670243" y="34630"/>
                  </a:lnTo>
                  <a:lnTo>
                    <a:pt x="681356" y="30182"/>
                  </a:lnTo>
                  <a:lnTo>
                    <a:pt x="693103" y="26052"/>
                  </a:lnTo>
                  <a:lnTo>
                    <a:pt x="704533" y="22239"/>
                  </a:lnTo>
                  <a:lnTo>
                    <a:pt x="716281" y="19062"/>
                  </a:lnTo>
                  <a:lnTo>
                    <a:pt x="728346" y="15568"/>
                  </a:lnTo>
                  <a:lnTo>
                    <a:pt x="740093" y="12708"/>
                  </a:lnTo>
                  <a:lnTo>
                    <a:pt x="752158" y="10167"/>
                  </a:lnTo>
                  <a:lnTo>
                    <a:pt x="764541" y="7625"/>
                  </a:lnTo>
                  <a:lnTo>
                    <a:pt x="776606" y="5719"/>
                  </a:lnTo>
                  <a:lnTo>
                    <a:pt x="788988" y="3813"/>
                  </a:lnTo>
                  <a:lnTo>
                    <a:pt x="801688" y="2542"/>
                  </a:lnTo>
                  <a:lnTo>
                    <a:pt x="814071" y="1271"/>
                  </a:lnTo>
                  <a:lnTo>
                    <a:pt x="826771" y="636"/>
                  </a:lnTo>
                  <a:lnTo>
                    <a:pt x="839471" y="0"/>
                  </a:lnTo>
                  <a:close/>
                </a:path>
              </a:pathLst>
            </a:custGeom>
            <a:solidFill>
              <a:srgbClr val="F7F7F7"/>
            </a:solidFill>
            <a:ln>
              <a:noFill/>
            </a:ln>
          </p:spPr>
          <p:txBody>
            <a:bodyPr anchor="ctr">
              <a:normAutofit fontScale="85000" lnSpcReduction="20000"/>
              <a:scene3d>
                <a:camera prst="orthographicFront"/>
                <a:lightRig rig="threePt" dir="t"/>
              </a:scene3d>
              <a:sp3d>
                <a:contourClr>
                  <a:srgbClr val="FFFFFF"/>
                </a:contourClr>
              </a:sp3d>
            </a:bodyPr>
            <a:lstStyle/>
            <a:p>
              <a:pPr algn="ctr" fontAlgn="base">
                <a:defRPr/>
              </a:pPr>
              <a:endParaRPr lang="zh-CN" altLang="en-US" sz="2400" strike="noStrike" noProof="1">
                <a:solidFill>
                  <a:srgbClr val="FFFFFF"/>
                </a:solidFill>
              </a:endParaRPr>
            </a:p>
          </p:txBody>
        </p:sp>
      </p:grpSp>
      <p:grpSp>
        <p:nvGrpSpPr>
          <p:cNvPr id="72713" name="组合 13"/>
          <p:cNvGrpSpPr/>
          <p:nvPr/>
        </p:nvGrpSpPr>
        <p:grpSpPr>
          <a:xfrm>
            <a:off x="4616450" y="2978150"/>
            <a:ext cx="506413" cy="504825"/>
            <a:chOff x="1519237" y="1651743"/>
            <a:chExt cx="447675" cy="447675"/>
          </a:xfrm>
        </p:grpSpPr>
        <p:sp>
          <p:nvSpPr>
            <p:cNvPr id="15" name="椭圆 14"/>
            <p:cNvSpPr/>
            <p:nvPr/>
          </p:nvSpPr>
          <p:spPr>
            <a:xfrm>
              <a:off x="1519237" y="1651743"/>
              <a:ext cx="447675" cy="447675"/>
            </a:xfrm>
            <a:prstGeom prst="ellipse">
              <a:avLst/>
            </a:prstGeom>
            <a:solidFill>
              <a:schemeClr val="accent1">
                <a:lumMod val="50000"/>
              </a:schemeClr>
            </a:solidFill>
            <a:ln w="1905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lnSpc>
                  <a:spcPct val="80000"/>
                </a:lnSpc>
              </a:pPr>
              <a:endParaRPr lang="zh-CN" altLang="en-US" sz="2000">
                <a:solidFill>
                  <a:srgbClr val="FFFFFF"/>
                </a:solidFill>
                <a:latin typeface="Arial" panose="020B0604020202020204" pitchFamily="34" charset="0"/>
                <a:ea typeface="黑体" panose="02010609060101010101" charset="-122"/>
              </a:endParaRPr>
            </a:p>
          </p:txBody>
        </p:sp>
        <p:sp>
          <p:nvSpPr>
            <p:cNvPr id="16" name="KSO_Shape"/>
            <p:cNvSpPr/>
            <p:nvPr/>
          </p:nvSpPr>
          <p:spPr bwMode="auto">
            <a:xfrm>
              <a:off x="1632717" y="1704975"/>
              <a:ext cx="247650" cy="313481"/>
            </a:xfrm>
            <a:custGeom>
              <a:avLst/>
              <a:gdLst>
                <a:gd name="T0" fmla="*/ 508479 w 1679575"/>
                <a:gd name="T1" fmla="*/ 933537 h 2125662"/>
                <a:gd name="T2" fmla="*/ 645344 w 1679575"/>
                <a:gd name="T3" fmla="*/ 1004349 h 2125662"/>
                <a:gd name="T4" fmla="*/ 637947 w 1679575"/>
                <a:gd name="T5" fmla="*/ 1045870 h 2125662"/>
                <a:gd name="T6" fmla="*/ 629410 w 1679575"/>
                <a:gd name="T7" fmla="*/ 1095637 h 2125662"/>
                <a:gd name="T8" fmla="*/ 645913 w 1679575"/>
                <a:gd name="T9" fmla="*/ 1148533 h 2125662"/>
                <a:gd name="T10" fmla="*/ 923628 w 1679575"/>
                <a:gd name="T11" fmla="*/ 1679766 h 2125662"/>
                <a:gd name="T12" fmla="*/ 886068 w 1679575"/>
                <a:gd name="T13" fmla="*/ 1137442 h 2125662"/>
                <a:gd name="T14" fmla="*/ 896597 w 1679575"/>
                <a:gd name="T15" fmla="*/ 1083408 h 2125662"/>
                <a:gd name="T16" fmla="*/ 885214 w 1679575"/>
                <a:gd name="T17" fmla="*/ 1039044 h 2125662"/>
                <a:gd name="T18" fmla="*/ 917083 w 1679575"/>
                <a:gd name="T19" fmla="*/ 999799 h 2125662"/>
                <a:gd name="T20" fmla="*/ 1048543 w 1679575"/>
                <a:gd name="T21" fmla="*/ 927280 h 2125662"/>
                <a:gd name="T22" fmla="*/ 1168905 w 1679575"/>
                <a:gd name="T23" fmla="*/ 933822 h 2125662"/>
                <a:gd name="T24" fmla="*/ 1257397 w 1679575"/>
                <a:gd name="T25" fmla="*/ 1021128 h 2125662"/>
                <a:gd name="T26" fmla="*/ 1333655 w 1679575"/>
                <a:gd name="T27" fmla="*/ 1118957 h 2125662"/>
                <a:gd name="T28" fmla="*/ 1397392 w 1679575"/>
                <a:gd name="T29" fmla="*/ 1227592 h 2125662"/>
                <a:gd name="T30" fmla="*/ 1446903 w 1679575"/>
                <a:gd name="T31" fmla="*/ 1349025 h 2125662"/>
                <a:gd name="T32" fmla="*/ 1482186 w 1679575"/>
                <a:gd name="T33" fmla="*/ 1483540 h 2125662"/>
                <a:gd name="T34" fmla="*/ 1501820 w 1679575"/>
                <a:gd name="T35" fmla="*/ 1632274 h 2125662"/>
                <a:gd name="T36" fmla="*/ 1439790 w 1679575"/>
                <a:gd name="T37" fmla="*/ 1742331 h 2125662"/>
                <a:gd name="T38" fmla="*/ 1242601 w 1679575"/>
                <a:gd name="T39" fmla="*/ 1826794 h 2125662"/>
                <a:gd name="T40" fmla="*/ 1035738 w 1679575"/>
                <a:gd name="T41" fmla="*/ 1881112 h 2125662"/>
                <a:gd name="T42" fmla="*/ 822331 w 1679575"/>
                <a:gd name="T43" fmla="*/ 1904432 h 2125662"/>
                <a:gd name="T44" fmla="*/ 596403 w 1679575"/>
                <a:gd name="T45" fmla="*/ 1894194 h 2125662"/>
                <a:gd name="T46" fmla="*/ 373036 w 1679575"/>
                <a:gd name="T47" fmla="*/ 1847838 h 2125662"/>
                <a:gd name="T48" fmla="*/ 159344 w 1679575"/>
                <a:gd name="T49" fmla="*/ 1766788 h 2125662"/>
                <a:gd name="T50" fmla="*/ 0 w 1679575"/>
                <a:gd name="T51" fmla="*/ 1676354 h 2125662"/>
                <a:gd name="T52" fmla="*/ 15365 w 1679575"/>
                <a:gd name="T53" fmla="*/ 1518519 h 2125662"/>
                <a:gd name="T54" fmla="*/ 47234 w 1679575"/>
                <a:gd name="T55" fmla="*/ 1376611 h 2125662"/>
                <a:gd name="T56" fmla="*/ 94468 w 1679575"/>
                <a:gd name="T57" fmla="*/ 1249206 h 2125662"/>
                <a:gd name="T58" fmla="*/ 155930 w 1679575"/>
                <a:gd name="T59" fmla="*/ 1135735 h 2125662"/>
                <a:gd name="T60" fmla="*/ 230765 w 1679575"/>
                <a:gd name="T61" fmla="*/ 1035348 h 2125662"/>
                <a:gd name="T62" fmla="*/ 317835 w 1679575"/>
                <a:gd name="T63" fmla="*/ 946334 h 2125662"/>
                <a:gd name="T64" fmla="*/ 427669 w 1679575"/>
                <a:gd name="T65" fmla="*/ 860449 h 2125662"/>
                <a:gd name="T66" fmla="*/ 831848 w 1679575"/>
                <a:gd name="T67" fmla="*/ 5125 h 2125662"/>
                <a:gd name="T68" fmla="*/ 927152 w 1679575"/>
                <a:gd name="T69" fmla="*/ 31035 h 2125662"/>
                <a:gd name="T70" fmla="*/ 1013353 w 1679575"/>
                <a:gd name="T71" fmla="*/ 76590 h 2125662"/>
                <a:gd name="T72" fmla="*/ 1087035 w 1679575"/>
                <a:gd name="T73" fmla="*/ 138945 h 2125662"/>
                <a:gd name="T74" fmla="*/ 1145356 w 1679575"/>
                <a:gd name="T75" fmla="*/ 215250 h 2125662"/>
                <a:gd name="T76" fmla="*/ 1186607 w 1679575"/>
                <a:gd name="T77" fmla="*/ 303514 h 2125662"/>
                <a:gd name="T78" fmla="*/ 1207944 w 1679575"/>
                <a:gd name="T79" fmla="*/ 401174 h 2125662"/>
                <a:gd name="T80" fmla="*/ 1205383 w 1679575"/>
                <a:gd name="T81" fmla="*/ 513924 h 2125662"/>
                <a:gd name="T82" fmla="*/ 1172382 w 1679575"/>
                <a:gd name="T83" fmla="*/ 626673 h 2125662"/>
                <a:gd name="T84" fmla="*/ 1112924 w 1679575"/>
                <a:gd name="T85" fmla="*/ 725187 h 2125662"/>
                <a:gd name="T86" fmla="*/ 1030706 w 1679575"/>
                <a:gd name="T87" fmla="*/ 804625 h 2125662"/>
                <a:gd name="T88" fmla="*/ 915204 w 1679575"/>
                <a:gd name="T89" fmla="*/ 867264 h 2125662"/>
                <a:gd name="T90" fmla="*/ 837253 w 1679575"/>
                <a:gd name="T91" fmla="*/ 887764 h 2125662"/>
                <a:gd name="T92" fmla="*/ 753044 w 1679575"/>
                <a:gd name="T93" fmla="*/ 893458 h 2125662"/>
                <a:gd name="T94" fmla="*/ 658879 w 1679575"/>
                <a:gd name="T95" fmla="*/ 881215 h 2125662"/>
                <a:gd name="T96" fmla="*/ 572394 w 1679575"/>
                <a:gd name="T97" fmla="*/ 850180 h 2125662"/>
                <a:gd name="T98" fmla="*/ 494728 w 1679575"/>
                <a:gd name="T99" fmla="*/ 802917 h 2125662"/>
                <a:gd name="T100" fmla="*/ 424459 w 1679575"/>
                <a:gd name="T101" fmla="*/ 736576 h 2125662"/>
                <a:gd name="T102" fmla="*/ 366992 w 1679575"/>
                <a:gd name="T103" fmla="*/ 651159 h 2125662"/>
                <a:gd name="T104" fmla="*/ 330578 w 1679575"/>
                <a:gd name="T105" fmla="*/ 553500 h 2125662"/>
                <a:gd name="T106" fmla="*/ 317206 w 1679575"/>
                <a:gd name="T107" fmla="*/ 446729 h 2125662"/>
                <a:gd name="T108" fmla="*/ 328586 w 1679575"/>
                <a:gd name="T109" fmla="*/ 345653 h 2125662"/>
                <a:gd name="T110" fmla="*/ 361587 w 1679575"/>
                <a:gd name="T111" fmla="*/ 253403 h 2125662"/>
                <a:gd name="T112" fmla="*/ 412795 w 1679575"/>
                <a:gd name="T113" fmla="*/ 171118 h 2125662"/>
                <a:gd name="T114" fmla="*/ 479934 w 1679575"/>
                <a:gd name="T115" fmla="*/ 101931 h 2125662"/>
                <a:gd name="T116" fmla="*/ 560729 w 1679575"/>
                <a:gd name="T117" fmla="*/ 48972 h 2125662"/>
                <a:gd name="T118" fmla="*/ 652620 w 1679575"/>
                <a:gd name="T119" fmla="*/ 13952 h 2125662"/>
                <a:gd name="T120" fmla="*/ 752191 w 1679575"/>
                <a:gd name="T121" fmla="*/ 0 h 212566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679575" h="2125662">
                  <a:moveTo>
                    <a:pt x="481421" y="957262"/>
                  </a:moveTo>
                  <a:lnTo>
                    <a:pt x="484914" y="961070"/>
                  </a:lnTo>
                  <a:lnTo>
                    <a:pt x="490948" y="968686"/>
                  </a:lnTo>
                  <a:lnTo>
                    <a:pt x="497299" y="975667"/>
                  </a:lnTo>
                  <a:lnTo>
                    <a:pt x="510319" y="990264"/>
                  </a:lnTo>
                  <a:lnTo>
                    <a:pt x="523657" y="1003909"/>
                  </a:lnTo>
                  <a:lnTo>
                    <a:pt x="537947" y="1017237"/>
                  </a:lnTo>
                  <a:lnTo>
                    <a:pt x="552237" y="1029613"/>
                  </a:lnTo>
                  <a:lnTo>
                    <a:pt x="567480" y="1041671"/>
                  </a:lnTo>
                  <a:lnTo>
                    <a:pt x="583040" y="1053095"/>
                  </a:lnTo>
                  <a:lnTo>
                    <a:pt x="598601" y="1063884"/>
                  </a:lnTo>
                  <a:lnTo>
                    <a:pt x="615114" y="1074039"/>
                  </a:lnTo>
                  <a:lnTo>
                    <a:pt x="631627" y="1083558"/>
                  </a:lnTo>
                  <a:lnTo>
                    <a:pt x="649093" y="1092126"/>
                  </a:lnTo>
                  <a:lnTo>
                    <a:pt x="666241" y="1100377"/>
                  </a:lnTo>
                  <a:lnTo>
                    <a:pt x="684025" y="1107993"/>
                  </a:lnTo>
                  <a:lnTo>
                    <a:pt x="701808" y="1114657"/>
                  </a:lnTo>
                  <a:lnTo>
                    <a:pt x="720226" y="1120686"/>
                  </a:lnTo>
                  <a:lnTo>
                    <a:pt x="738645" y="1125763"/>
                  </a:lnTo>
                  <a:lnTo>
                    <a:pt x="734517" y="1130840"/>
                  </a:lnTo>
                  <a:lnTo>
                    <a:pt x="730706" y="1135283"/>
                  </a:lnTo>
                  <a:lnTo>
                    <a:pt x="727213" y="1140043"/>
                  </a:lnTo>
                  <a:lnTo>
                    <a:pt x="723402" y="1145437"/>
                  </a:lnTo>
                  <a:lnTo>
                    <a:pt x="720544" y="1150515"/>
                  </a:lnTo>
                  <a:lnTo>
                    <a:pt x="717368" y="1155909"/>
                  </a:lnTo>
                  <a:lnTo>
                    <a:pt x="714510" y="1161304"/>
                  </a:lnTo>
                  <a:lnTo>
                    <a:pt x="711970" y="1167016"/>
                  </a:lnTo>
                  <a:lnTo>
                    <a:pt x="710064" y="1172410"/>
                  </a:lnTo>
                  <a:lnTo>
                    <a:pt x="708159" y="1178439"/>
                  </a:lnTo>
                  <a:lnTo>
                    <a:pt x="706254" y="1184151"/>
                  </a:lnTo>
                  <a:lnTo>
                    <a:pt x="704983" y="1190498"/>
                  </a:lnTo>
                  <a:lnTo>
                    <a:pt x="704031" y="1196210"/>
                  </a:lnTo>
                  <a:lnTo>
                    <a:pt x="702761" y="1202556"/>
                  </a:lnTo>
                  <a:lnTo>
                    <a:pt x="702443" y="1208903"/>
                  </a:lnTo>
                  <a:lnTo>
                    <a:pt x="702125" y="1215249"/>
                  </a:lnTo>
                  <a:lnTo>
                    <a:pt x="702443" y="1222548"/>
                  </a:lnTo>
                  <a:lnTo>
                    <a:pt x="703078" y="1229529"/>
                  </a:lnTo>
                  <a:lnTo>
                    <a:pt x="704348" y="1236510"/>
                  </a:lnTo>
                  <a:lnTo>
                    <a:pt x="705619" y="1243174"/>
                  </a:lnTo>
                  <a:lnTo>
                    <a:pt x="707206" y="1249838"/>
                  </a:lnTo>
                  <a:lnTo>
                    <a:pt x="709112" y="1256819"/>
                  </a:lnTo>
                  <a:lnTo>
                    <a:pt x="711652" y="1263166"/>
                  </a:lnTo>
                  <a:lnTo>
                    <a:pt x="714193" y="1269512"/>
                  </a:lnTo>
                  <a:lnTo>
                    <a:pt x="717686" y="1275542"/>
                  </a:lnTo>
                  <a:lnTo>
                    <a:pt x="720861" y="1281571"/>
                  </a:lnTo>
                  <a:lnTo>
                    <a:pt x="724355" y="1287283"/>
                  </a:lnTo>
                  <a:lnTo>
                    <a:pt x="728483" y="1292995"/>
                  </a:lnTo>
                  <a:lnTo>
                    <a:pt x="732611" y="1298389"/>
                  </a:lnTo>
                  <a:lnTo>
                    <a:pt x="737057" y="1303784"/>
                  </a:lnTo>
                  <a:lnTo>
                    <a:pt x="742138" y="1308861"/>
                  </a:lnTo>
                  <a:lnTo>
                    <a:pt x="746901" y="1313304"/>
                  </a:lnTo>
                  <a:lnTo>
                    <a:pt x="672275" y="1874339"/>
                  </a:lnTo>
                  <a:lnTo>
                    <a:pt x="854237" y="2050773"/>
                  </a:lnTo>
                  <a:lnTo>
                    <a:pt x="1030800" y="1874339"/>
                  </a:lnTo>
                  <a:lnTo>
                    <a:pt x="956173" y="1313304"/>
                  </a:lnTo>
                  <a:lnTo>
                    <a:pt x="961572" y="1308544"/>
                  </a:lnTo>
                  <a:lnTo>
                    <a:pt x="966018" y="1303466"/>
                  </a:lnTo>
                  <a:lnTo>
                    <a:pt x="970781" y="1298072"/>
                  </a:lnTo>
                  <a:lnTo>
                    <a:pt x="974910" y="1292995"/>
                  </a:lnTo>
                  <a:lnTo>
                    <a:pt x="978720" y="1286965"/>
                  </a:lnTo>
                  <a:lnTo>
                    <a:pt x="982531" y="1281571"/>
                  </a:lnTo>
                  <a:lnTo>
                    <a:pt x="986024" y="1275224"/>
                  </a:lnTo>
                  <a:lnTo>
                    <a:pt x="988882" y="1269195"/>
                  </a:lnTo>
                  <a:lnTo>
                    <a:pt x="991423" y="1262849"/>
                  </a:lnTo>
                  <a:lnTo>
                    <a:pt x="994281" y="1256502"/>
                  </a:lnTo>
                  <a:lnTo>
                    <a:pt x="996186" y="1249838"/>
                  </a:lnTo>
                  <a:lnTo>
                    <a:pt x="997774" y="1243174"/>
                  </a:lnTo>
                  <a:lnTo>
                    <a:pt x="999044" y="1236510"/>
                  </a:lnTo>
                  <a:lnTo>
                    <a:pt x="999997" y="1229212"/>
                  </a:lnTo>
                  <a:lnTo>
                    <a:pt x="1000632" y="1222548"/>
                  </a:lnTo>
                  <a:lnTo>
                    <a:pt x="1000632" y="1215249"/>
                  </a:lnTo>
                  <a:lnTo>
                    <a:pt x="1000632" y="1208903"/>
                  </a:lnTo>
                  <a:lnTo>
                    <a:pt x="1000314" y="1203191"/>
                  </a:lnTo>
                  <a:lnTo>
                    <a:pt x="999679" y="1197479"/>
                  </a:lnTo>
                  <a:lnTo>
                    <a:pt x="998727" y="1191767"/>
                  </a:lnTo>
                  <a:lnTo>
                    <a:pt x="997456" y="1186055"/>
                  </a:lnTo>
                  <a:lnTo>
                    <a:pt x="996186" y="1180661"/>
                  </a:lnTo>
                  <a:lnTo>
                    <a:pt x="994598" y="1175266"/>
                  </a:lnTo>
                  <a:lnTo>
                    <a:pt x="992375" y="1169872"/>
                  </a:lnTo>
                  <a:lnTo>
                    <a:pt x="990152" y="1164794"/>
                  </a:lnTo>
                  <a:lnTo>
                    <a:pt x="987929" y="1159400"/>
                  </a:lnTo>
                  <a:lnTo>
                    <a:pt x="985389" y="1154640"/>
                  </a:lnTo>
                  <a:lnTo>
                    <a:pt x="982849" y="1149563"/>
                  </a:lnTo>
                  <a:lnTo>
                    <a:pt x="979355" y="1144803"/>
                  </a:lnTo>
                  <a:lnTo>
                    <a:pt x="976497" y="1139725"/>
                  </a:lnTo>
                  <a:lnTo>
                    <a:pt x="973004" y="1135283"/>
                  </a:lnTo>
                  <a:lnTo>
                    <a:pt x="969829" y="1130840"/>
                  </a:lnTo>
                  <a:lnTo>
                    <a:pt x="987612" y="1126398"/>
                  </a:lnTo>
                  <a:lnTo>
                    <a:pt x="1005713" y="1121320"/>
                  </a:lnTo>
                  <a:lnTo>
                    <a:pt x="1023496" y="1115609"/>
                  </a:lnTo>
                  <a:lnTo>
                    <a:pt x="1041280" y="1109262"/>
                  </a:lnTo>
                  <a:lnTo>
                    <a:pt x="1058428" y="1101963"/>
                  </a:lnTo>
                  <a:lnTo>
                    <a:pt x="1075576" y="1094665"/>
                  </a:lnTo>
                  <a:lnTo>
                    <a:pt x="1092089" y="1086097"/>
                  </a:lnTo>
                  <a:lnTo>
                    <a:pt x="1108602" y="1076895"/>
                  </a:lnTo>
                  <a:lnTo>
                    <a:pt x="1124480" y="1067375"/>
                  </a:lnTo>
                  <a:lnTo>
                    <a:pt x="1140041" y="1056903"/>
                  </a:lnTo>
                  <a:lnTo>
                    <a:pt x="1155601" y="1046114"/>
                  </a:lnTo>
                  <a:lnTo>
                    <a:pt x="1170209" y="1034690"/>
                  </a:lnTo>
                  <a:lnTo>
                    <a:pt x="1184817" y="1022632"/>
                  </a:lnTo>
                  <a:lnTo>
                    <a:pt x="1198472" y="1009938"/>
                  </a:lnTo>
                  <a:lnTo>
                    <a:pt x="1211809" y="996928"/>
                  </a:lnTo>
                  <a:lnTo>
                    <a:pt x="1225147" y="983283"/>
                  </a:lnTo>
                  <a:lnTo>
                    <a:pt x="1228640" y="979792"/>
                  </a:lnTo>
                  <a:lnTo>
                    <a:pt x="1232451" y="982966"/>
                  </a:lnTo>
                  <a:lnTo>
                    <a:pt x="1257220" y="1002005"/>
                  </a:lnTo>
                  <a:lnTo>
                    <a:pt x="1281037" y="1021680"/>
                  </a:lnTo>
                  <a:lnTo>
                    <a:pt x="1304537" y="1041989"/>
                  </a:lnTo>
                  <a:lnTo>
                    <a:pt x="1316604" y="1052143"/>
                  </a:lnTo>
                  <a:lnTo>
                    <a:pt x="1327719" y="1062615"/>
                  </a:lnTo>
                  <a:lnTo>
                    <a:pt x="1338833" y="1073404"/>
                  </a:lnTo>
                  <a:lnTo>
                    <a:pt x="1349948" y="1084193"/>
                  </a:lnTo>
                  <a:lnTo>
                    <a:pt x="1361062" y="1094982"/>
                  </a:lnTo>
                  <a:lnTo>
                    <a:pt x="1371860" y="1105771"/>
                  </a:lnTo>
                  <a:lnTo>
                    <a:pt x="1382339" y="1116561"/>
                  </a:lnTo>
                  <a:lnTo>
                    <a:pt x="1392818" y="1127984"/>
                  </a:lnTo>
                  <a:lnTo>
                    <a:pt x="1403298" y="1139408"/>
                  </a:lnTo>
                  <a:lnTo>
                    <a:pt x="1413460" y="1150832"/>
                  </a:lnTo>
                  <a:lnTo>
                    <a:pt x="1423304" y="1162573"/>
                  </a:lnTo>
                  <a:lnTo>
                    <a:pt x="1433149" y="1174314"/>
                  </a:lnTo>
                  <a:lnTo>
                    <a:pt x="1442675" y="1186373"/>
                  </a:lnTo>
                  <a:lnTo>
                    <a:pt x="1452202" y="1198748"/>
                  </a:lnTo>
                  <a:lnTo>
                    <a:pt x="1461411" y="1210807"/>
                  </a:lnTo>
                  <a:lnTo>
                    <a:pt x="1470621" y="1223183"/>
                  </a:lnTo>
                  <a:lnTo>
                    <a:pt x="1479830" y="1235876"/>
                  </a:lnTo>
                  <a:lnTo>
                    <a:pt x="1488404" y="1248569"/>
                  </a:lnTo>
                  <a:lnTo>
                    <a:pt x="1496978" y="1261262"/>
                  </a:lnTo>
                  <a:lnTo>
                    <a:pt x="1505552" y="1274272"/>
                  </a:lnTo>
                  <a:lnTo>
                    <a:pt x="1513809" y="1287600"/>
                  </a:lnTo>
                  <a:lnTo>
                    <a:pt x="1521748" y="1300611"/>
                  </a:lnTo>
                  <a:lnTo>
                    <a:pt x="1529687" y="1314573"/>
                  </a:lnTo>
                  <a:lnTo>
                    <a:pt x="1537308" y="1328218"/>
                  </a:lnTo>
                  <a:lnTo>
                    <a:pt x="1544930" y="1341863"/>
                  </a:lnTo>
                  <a:lnTo>
                    <a:pt x="1552234" y="1355826"/>
                  </a:lnTo>
                  <a:lnTo>
                    <a:pt x="1559537" y="1369788"/>
                  </a:lnTo>
                  <a:lnTo>
                    <a:pt x="1566206" y="1384385"/>
                  </a:lnTo>
                  <a:lnTo>
                    <a:pt x="1573193" y="1398982"/>
                  </a:lnTo>
                  <a:lnTo>
                    <a:pt x="1579544" y="1413579"/>
                  </a:lnTo>
                  <a:lnTo>
                    <a:pt x="1586213" y="1428176"/>
                  </a:lnTo>
                  <a:lnTo>
                    <a:pt x="1592246" y="1443725"/>
                  </a:lnTo>
                  <a:lnTo>
                    <a:pt x="1598280" y="1458640"/>
                  </a:lnTo>
                  <a:lnTo>
                    <a:pt x="1603996" y="1473871"/>
                  </a:lnTo>
                  <a:lnTo>
                    <a:pt x="1609712" y="1489738"/>
                  </a:lnTo>
                  <a:lnTo>
                    <a:pt x="1614793" y="1505287"/>
                  </a:lnTo>
                  <a:lnTo>
                    <a:pt x="1620191" y="1521153"/>
                  </a:lnTo>
                  <a:lnTo>
                    <a:pt x="1624955" y="1537337"/>
                  </a:lnTo>
                  <a:lnTo>
                    <a:pt x="1630036" y="1553521"/>
                  </a:lnTo>
                  <a:lnTo>
                    <a:pt x="1634482" y="1570339"/>
                  </a:lnTo>
                  <a:lnTo>
                    <a:pt x="1638610" y="1586840"/>
                  </a:lnTo>
                  <a:lnTo>
                    <a:pt x="1643056" y="1603976"/>
                  </a:lnTo>
                  <a:lnTo>
                    <a:pt x="1646867" y="1620794"/>
                  </a:lnTo>
                  <a:lnTo>
                    <a:pt x="1650677" y="1637930"/>
                  </a:lnTo>
                  <a:lnTo>
                    <a:pt x="1654170" y="1655383"/>
                  </a:lnTo>
                  <a:lnTo>
                    <a:pt x="1657664" y="1673153"/>
                  </a:lnTo>
                  <a:lnTo>
                    <a:pt x="1660522" y="1690923"/>
                  </a:lnTo>
                  <a:lnTo>
                    <a:pt x="1663697" y="1709011"/>
                  </a:lnTo>
                  <a:lnTo>
                    <a:pt x="1666238" y="1727099"/>
                  </a:lnTo>
                  <a:lnTo>
                    <a:pt x="1668461" y="1745821"/>
                  </a:lnTo>
                  <a:lnTo>
                    <a:pt x="1670684" y="1764226"/>
                  </a:lnTo>
                  <a:lnTo>
                    <a:pt x="1672589" y="1783266"/>
                  </a:lnTo>
                  <a:lnTo>
                    <a:pt x="1674177" y="1802305"/>
                  </a:lnTo>
                  <a:lnTo>
                    <a:pt x="1676082" y="1821345"/>
                  </a:lnTo>
                  <a:lnTo>
                    <a:pt x="1677352" y="1841019"/>
                  </a:lnTo>
                  <a:lnTo>
                    <a:pt x="1678305" y="1860694"/>
                  </a:lnTo>
                  <a:lnTo>
                    <a:pt x="1679258" y="1880368"/>
                  </a:lnTo>
                  <a:lnTo>
                    <a:pt x="1679575" y="1900677"/>
                  </a:lnTo>
                  <a:lnTo>
                    <a:pt x="1679575" y="1903850"/>
                  </a:lnTo>
                  <a:lnTo>
                    <a:pt x="1677035" y="1905437"/>
                  </a:lnTo>
                  <a:lnTo>
                    <a:pt x="1653853" y="1918765"/>
                  </a:lnTo>
                  <a:lnTo>
                    <a:pt x="1630353" y="1931775"/>
                  </a:lnTo>
                  <a:lnTo>
                    <a:pt x="1606854" y="1944151"/>
                  </a:lnTo>
                  <a:lnTo>
                    <a:pt x="1583037" y="1956209"/>
                  </a:lnTo>
                  <a:lnTo>
                    <a:pt x="1558902" y="1967950"/>
                  </a:lnTo>
                  <a:lnTo>
                    <a:pt x="1534768" y="1979374"/>
                  </a:lnTo>
                  <a:lnTo>
                    <a:pt x="1510316" y="1990163"/>
                  </a:lnTo>
                  <a:lnTo>
                    <a:pt x="1485864" y="2000635"/>
                  </a:lnTo>
                  <a:lnTo>
                    <a:pt x="1461411" y="2010790"/>
                  </a:lnTo>
                  <a:lnTo>
                    <a:pt x="1436642" y="2020627"/>
                  </a:lnTo>
                  <a:lnTo>
                    <a:pt x="1411872" y="2029512"/>
                  </a:lnTo>
                  <a:lnTo>
                    <a:pt x="1386785" y="2038397"/>
                  </a:lnTo>
                  <a:lnTo>
                    <a:pt x="1361380" y="2046965"/>
                  </a:lnTo>
                  <a:lnTo>
                    <a:pt x="1335975" y="2054581"/>
                  </a:lnTo>
                  <a:lnTo>
                    <a:pt x="1310570" y="2062514"/>
                  </a:lnTo>
                  <a:lnTo>
                    <a:pt x="1285166" y="2069495"/>
                  </a:lnTo>
                  <a:lnTo>
                    <a:pt x="1259443" y="2076159"/>
                  </a:lnTo>
                  <a:lnTo>
                    <a:pt x="1233403" y="2082506"/>
                  </a:lnTo>
                  <a:lnTo>
                    <a:pt x="1207681" y="2088535"/>
                  </a:lnTo>
                  <a:lnTo>
                    <a:pt x="1181959" y="2093929"/>
                  </a:lnTo>
                  <a:lnTo>
                    <a:pt x="1155919" y="2099007"/>
                  </a:lnTo>
                  <a:lnTo>
                    <a:pt x="1129561" y="2103767"/>
                  </a:lnTo>
                  <a:lnTo>
                    <a:pt x="1103204" y="2107892"/>
                  </a:lnTo>
                  <a:lnTo>
                    <a:pt x="1077164" y="2111382"/>
                  </a:lnTo>
                  <a:lnTo>
                    <a:pt x="1050806" y="2114873"/>
                  </a:lnTo>
                  <a:lnTo>
                    <a:pt x="1024131" y="2117729"/>
                  </a:lnTo>
                  <a:lnTo>
                    <a:pt x="997774" y="2119950"/>
                  </a:lnTo>
                  <a:lnTo>
                    <a:pt x="971099" y="2121854"/>
                  </a:lnTo>
                  <a:lnTo>
                    <a:pt x="944424" y="2123441"/>
                  </a:lnTo>
                  <a:lnTo>
                    <a:pt x="917749" y="2125028"/>
                  </a:lnTo>
                  <a:lnTo>
                    <a:pt x="891074" y="2125662"/>
                  </a:lnTo>
                  <a:lnTo>
                    <a:pt x="864399" y="2125662"/>
                  </a:lnTo>
                  <a:lnTo>
                    <a:pt x="835818" y="2125662"/>
                  </a:lnTo>
                  <a:lnTo>
                    <a:pt x="807238" y="2124710"/>
                  </a:lnTo>
                  <a:lnTo>
                    <a:pt x="778657" y="2123124"/>
                  </a:lnTo>
                  <a:lnTo>
                    <a:pt x="750395" y="2121537"/>
                  </a:lnTo>
                  <a:lnTo>
                    <a:pt x="722132" y="2119316"/>
                  </a:lnTo>
                  <a:lnTo>
                    <a:pt x="693869" y="2116777"/>
                  </a:lnTo>
                  <a:lnTo>
                    <a:pt x="665606" y="2113604"/>
                  </a:lnTo>
                  <a:lnTo>
                    <a:pt x="637661" y="2109478"/>
                  </a:lnTo>
                  <a:lnTo>
                    <a:pt x="609398" y="2105353"/>
                  </a:lnTo>
                  <a:lnTo>
                    <a:pt x="581453" y="2100593"/>
                  </a:lnTo>
                  <a:lnTo>
                    <a:pt x="553825" y="2095199"/>
                  </a:lnTo>
                  <a:lnTo>
                    <a:pt x="525880" y="2089487"/>
                  </a:lnTo>
                  <a:lnTo>
                    <a:pt x="498252" y="2083458"/>
                  </a:lnTo>
                  <a:lnTo>
                    <a:pt x="470624" y="2076476"/>
                  </a:lnTo>
                  <a:lnTo>
                    <a:pt x="443314" y="2069495"/>
                  </a:lnTo>
                  <a:lnTo>
                    <a:pt x="416321" y="2061879"/>
                  </a:lnTo>
                  <a:lnTo>
                    <a:pt x="389011" y="2053629"/>
                  </a:lnTo>
                  <a:lnTo>
                    <a:pt x="362019" y="2045378"/>
                  </a:lnTo>
                  <a:lnTo>
                    <a:pt x="335343" y="2036176"/>
                  </a:lnTo>
                  <a:lnTo>
                    <a:pt x="308668" y="2026656"/>
                  </a:lnTo>
                  <a:lnTo>
                    <a:pt x="282311" y="2016502"/>
                  </a:lnTo>
                  <a:lnTo>
                    <a:pt x="255953" y="2006030"/>
                  </a:lnTo>
                  <a:lnTo>
                    <a:pt x="229913" y="1994923"/>
                  </a:lnTo>
                  <a:lnTo>
                    <a:pt x="203556" y="1983499"/>
                  </a:lnTo>
                  <a:lnTo>
                    <a:pt x="177833" y="1971441"/>
                  </a:lnTo>
                  <a:lnTo>
                    <a:pt x="152429" y="1959065"/>
                  </a:lnTo>
                  <a:lnTo>
                    <a:pt x="127024" y="1946372"/>
                  </a:lnTo>
                  <a:lnTo>
                    <a:pt x="101619" y="1933044"/>
                  </a:lnTo>
                  <a:lnTo>
                    <a:pt x="76532" y="1919399"/>
                  </a:lnTo>
                  <a:lnTo>
                    <a:pt x="51762" y="1905437"/>
                  </a:lnTo>
                  <a:lnTo>
                    <a:pt x="27310" y="1890523"/>
                  </a:lnTo>
                  <a:lnTo>
                    <a:pt x="2858" y="1875291"/>
                  </a:lnTo>
                  <a:lnTo>
                    <a:pt x="0" y="1888301"/>
                  </a:lnTo>
                  <a:lnTo>
                    <a:pt x="0" y="1870531"/>
                  </a:lnTo>
                  <a:lnTo>
                    <a:pt x="952" y="1850222"/>
                  </a:lnTo>
                  <a:lnTo>
                    <a:pt x="2223" y="1829913"/>
                  </a:lnTo>
                  <a:lnTo>
                    <a:pt x="3493" y="1809604"/>
                  </a:lnTo>
                  <a:lnTo>
                    <a:pt x="5398" y="1790247"/>
                  </a:lnTo>
                  <a:lnTo>
                    <a:pt x="6986" y="1770573"/>
                  </a:lnTo>
                  <a:lnTo>
                    <a:pt x="9209" y="1750898"/>
                  </a:lnTo>
                  <a:lnTo>
                    <a:pt x="11749" y="1732176"/>
                  </a:lnTo>
                  <a:lnTo>
                    <a:pt x="14290" y="1713136"/>
                  </a:lnTo>
                  <a:lnTo>
                    <a:pt x="17148" y="1694414"/>
                  </a:lnTo>
                  <a:lnTo>
                    <a:pt x="20006" y="1676009"/>
                  </a:lnTo>
                  <a:lnTo>
                    <a:pt x="23499" y="1657604"/>
                  </a:lnTo>
                  <a:lnTo>
                    <a:pt x="26992" y="1639834"/>
                  </a:lnTo>
                  <a:lnTo>
                    <a:pt x="30486" y="1621746"/>
                  </a:lnTo>
                  <a:lnTo>
                    <a:pt x="34931" y="1604293"/>
                  </a:lnTo>
                  <a:lnTo>
                    <a:pt x="38742" y="1586840"/>
                  </a:lnTo>
                  <a:lnTo>
                    <a:pt x="43188" y="1569704"/>
                  </a:lnTo>
                  <a:lnTo>
                    <a:pt x="47951" y="1552569"/>
                  </a:lnTo>
                  <a:lnTo>
                    <a:pt x="52715" y="1536068"/>
                  </a:lnTo>
                  <a:lnTo>
                    <a:pt x="57796" y="1519249"/>
                  </a:lnTo>
                  <a:lnTo>
                    <a:pt x="62877" y="1503066"/>
                  </a:lnTo>
                  <a:lnTo>
                    <a:pt x="68593" y="1486564"/>
                  </a:lnTo>
                  <a:lnTo>
                    <a:pt x="73991" y="1470698"/>
                  </a:lnTo>
                  <a:lnTo>
                    <a:pt x="80025" y="1455149"/>
                  </a:lnTo>
                  <a:lnTo>
                    <a:pt x="86059" y="1439283"/>
                  </a:lnTo>
                  <a:lnTo>
                    <a:pt x="92410" y="1424051"/>
                  </a:lnTo>
                  <a:lnTo>
                    <a:pt x="98761" y="1409137"/>
                  </a:lnTo>
                  <a:lnTo>
                    <a:pt x="105430" y="1393905"/>
                  </a:lnTo>
                  <a:lnTo>
                    <a:pt x="112098" y="1378990"/>
                  </a:lnTo>
                  <a:lnTo>
                    <a:pt x="119402" y="1364393"/>
                  </a:lnTo>
                  <a:lnTo>
                    <a:pt x="126706" y="1350114"/>
                  </a:lnTo>
                  <a:lnTo>
                    <a:pt x="134010" y="1335834"/>
                  </a:lnTo>
                  <a:lnTo>
                    <a:pt x="141632" y="1321871"/>
                  </a:lnTo>
                  <a:lnTo>
                    <a:pt x="149571" y="1307909"/>
                  </a:lnTo>
                  <a:lnTo>
                    <a:pt x="157510" y="1294264"/>
                  </a:lnTo>
                  <a:lnTo>
                    <a:pt x="165766" y="1280936"/>
                  </a:lnTo>
                  <a:lnTo>
                    <a:pt x="174023" y="1267291"/>
                  </a:lnTo>
                  <a:lnTo>
                    <a:pt x="182597" y="1253963"/>
                  </a:lnTo>
                  <a:lnTo>
                    <a:pt x="191171" y="1241270"/>
                  </a:lnTo>
                  <a:lnTo>
                    <a:pt x="200380" y="1228260"/>
                  </a:lnTo>
                  <a:lnTo>
                    <a:pt x="209589" y="1215884"/>
                  </a:lnTo>
                  <a:lnTo>
                    <a:pt x="218799" y="1203191"/>
                  </a:lnTo>
                  <a:lnTo>
                    <a:pt x="228008" y="1191133"/>
                  </a:lnTo>
                  <a:lnTo>
                    <a:pt x="237852" y="1178757"/>
                  </a:lnTo>
                  <a:lnTo>
                    <a:pt x="247697" y="1167016"/>
                  </a:lnTo>
                  <a:lnTo>
                    <a:pt x="257541" y="1155275"/>
                  </a:lnTo>
                  <a:lnTo>
                    <a:pt x="267703" y="1143533"/>
                  </a:lnTo>
                  <a:lnTo>
                    <a:pt x="278182" y="1132110"/>
                  </a:lnTo>
                  <a:lnTo>
                    <a:pt x="288662" y="1120686"/>
                  </a:lnTo>
                  <a:lnTo>
                    <a:pt x="298824" y="1109579"/>
                  </a:lnTo>
                  <a:lnTo>
                    <a:pt x="309938" y="1098473"/>
                  </a:lnTo>
                  <a:lnTo>
                    <a:pt x="320735" y="1087684"/>
                  </a:lnTo>
                  <a:lnTo>
                    <a:pt x="331850" y="1076895"/>
                  </a:lnTo>
                  <a:lnTo>
                    <a:pt x="343282" y="1066423"/>
                  </a:lnTo>
                  <a:lnTo>
                    <a:pt x="354715" y="1055951"/>
                  </a:lnTo>
                  <a:lnTo>
                    <a:pt x="366147" y="1045797"/>
                  </a:lnTo>
                  <a:lnTo>
                    <a:pt x="377897" y="1035642"/>
                  </a:lnTo>
                  <a:lnTo>
                    <a:pt x="389964" y="1025805"/>
                  </a:lnTo>
                  <a:lnTo>
                    <a:pt x="401714" y="1015968"/>
                  </a:lnTo>
                  <a:lnTo>
                    <a:pt x="414099" y="1006448"/>
                  </a:lnTo>
                  <a:lnTo>
                    <a:pt x="426801" y="996928"/>
                  </a:lnTo>
                  <a:lnTo>
                    <a:pt x="439186" y="987408"/>
                  </a:lnTo>
                  <a:lnTo>
                    <a:pt x="451571" y="977888"/>
                  </a:lnTo>
                  <a:lnTo>
                    <a:pt x="477293" y="960118"/>
                  </a:lnTo>
                  <a:lnTo>
                    <a:pt x="481421" y="957262"/>
                  </a:lnTo>
                  <a:close/>
                  <a:moveTo>
                    <a:pt x="839471" y="0"/>
                  </a:moveTo>
                  <a:lnTo>
                    <a:pt x="852171" y="0"/>
                  </a:lnTo>
                  <a:lnTo>
                    <a:pt x="865506" y="0"/>
                  </a:lnTo>
                  <a:lnTo>
                    <a:pt x="878206" y="636"/>
                  </a:lnTo>
                  <a:lnTo>
                    <a:pt x="890906" y="1271"/>
                  </a:lnTo>
                  <a:lnTo>
                    <a:pt x="903288" y="2542"/>
                  </a:lnTo>
                  <a:lnTo>
                    <a:pt x="915988" y="3813"/>
                  </a:lnTo>
                  <a:lnTo>
                    <a:pt x="928371" y="5719"/>
                  </a:lnTo>
                  <a:lnTo>
                    <a:pt x="940436" y="7943"/>
                  </a:lnTo>
                  <a:lnTo>
                    <a:pt x="952818" y="10167"/>
                  </a:lnTo>
                  <a:lnTo>
                    <a:pt x="964883" y="12708"/>
                  </a:lnTo>
                  <a:lnTo>
                    <a:pt x="976631" y="15568"/>
                  </a:lnTo>
                  <a:lnTo>
                    <a:pt x="988696" y="19062"/>
                  </a:lnTo>
                  <a:lnTo>
                    <a:pt x="1000443" y="22239"/>
                  </a:lnTo>
                  <a:lnTo>
                    <a:pt x="1011873" y="26052"/>
                  </a:lnTo>
                  <a:lnTo>
                    <a:pt x="1023621" y="30182"/>
                  </a:lnTo>
                  <a:lnTo>
                    <a:pt x="1034733" y="34630"/>
                  </a:lnTo>
                  <a:lnTo>
                    <a:pt x="1046163" y="39395"/>
                  </a:lnTo>
                  <a:lnTo>
                    <a:pt x="1057276" y="44161"/>
                  </a:lnTo>
                  <a:lnTo>
                    <a:pt x="1068388" y="48926"/>
                  </a:lnTo>
                  <a:lnTo>
                    <a:pt x="1079183" y="54645"/>
                  </a:lnTo>
                  <a:lnTo>
                    <a:pt x="1089661" y="60046"/>
                  </a:lnTo>
                  <a:lnTo>
                    <a:pt x="1100456" y="66082"/>
                  </a:lnTo>
                  <a:lnTo>
                    <a:pt x="1110616" y="72119"/>
                  </a:lnTo>
                  <a:lnTo>
                    <a:pt x="1120776" y="78790"/>
                  </a:lnTo>
                  <a:lnTo>
                    <a:pt x="1130936" y="85462"/>
                  </a:lnTo>
                  <a:lnTo>
                    <a:pt x="1140461" y="92134"/>
                  </a:lnTo>
                  <a:lnTo>
                    <a:pt x="1150303" y="99123"/>
                  </a:lnTo>
                  <a:lnTo>
                    <a:pt x="1159828" y="106430"/>
                  </a:lnTo>
                  <a:lnTo>
                    <a:pt x="1169353" y="114055"/>
                  </a:lnTo>
                  <a:lnTo>
                    <a:pt x="1178561" y="121680"/>
                  </a:lnTo>
                  <a:lnTo>
                    <a:pt x="1187133" y="129623"/>
                  </a:lnTo>
                  <a:lnTo>
                    <a:pt x="1196023" y="137883"/>
                  </a:lnTo>
                  <a:lnTo>
                    <a:pt x="1204596" y="146143"/>
                  </a:lnTo>
                  <a:lnTo>
                    <a:pt x="1213168" y="155039"/>
                  </a:lnTo>
                  <a:lnTo>
                    <a:pt x="1221106" y="163299"/>
                  </a:lnTo>
                  <a:lnTo>
                    <a:pt x="1229043" y="172513"/>
                  </a:lnTo>
                  <a:lnTo>
                    <a:pt x="1236981" y="181726"/>
                  </a:lnTo>
                  <a:lnTo>
                    <a:pt x="1244283" y="190939"/>
                  </a:lnTo>
                  <a:lnTo>
                    <a:pt x="1251586" y="200153"/>
                  </a:lnTo>
                  <a:lnTo>
                    <a:pt x="1258888" y="210001"/>
                  </a:lnTo>
                  <a:lnTo>
                    <a:pt x="1265556" y="219850"/>
                  </a:lnTo>
                  <a:lnTo>
                    <a:pt x="1272223" y="230017"/>
                  </a:lnTo>
                  <a:lnTo>
                    <a:pt x="1278256" y="240183"/>
                  </a:lnTo>
                  <a:lnTo>
                    <a:pt x="1284606" y="250667"/>
                  </a:lnTo>
                  <a:lnTo>
                    <a:pt x="1290321" y="261151"/>
                  </a:lnTo>
                  <a:lnTo>
                    <a:pt x="1296353" y="271953"/>
                  </a:lnTo>
                  <a:lnTo>
                    <a:pt x="1301433" y="282755"/>
                  </a:lnTo>
                  <a:lnTo>
                    <a:pt x="1306831" y="293239"/>
                  </a:lnTo>
                  <a:lnTo>
                    <a:pt x="1311593" y="304359"/>
                  </a:lnTo>
                  <a:lnTo>
                    <a:pt x="1316356" y="315796"/>
                  </a:lnTo>
                  <a:lnTo>
                    <a:pt x="1320483" y="327234"/>
                  </a:lnTo>
                  <a:lnTo>
                    <a:pt x="1324293" y="338671"/>
                  </a:lnTo>
                  <a:lnTo>
                    <a:pt x="1328421" y="350426"/>
                  </a:lnTo>
                  <a:lnTo>
                    <a:pt x="1331913" y="362181"/>
                  </a:lnTo>
                  <a:lnTo>
                    <a:pt x="1335088" y="373936"/>
                  </a:lnTo>
                  <a:lnTo>
                    <a:pt x="1337946" y="386009"/>
                  </a:lnTo>
                  <a:lnTo>
                    <a:pt x="1340803" y="398081"/>
                  </a:lnTo>
                  <a:lnTo>
                    <a:pt x="1343026" y="410472"/>
                  </a:lnTo>
                  <a:lnTo>
                    <a:pt x="1344931" y="422862"/>
                  </a:lnTo>
                  <a:lnTo>
                    <a:pt x="1346518" y="435252"/>
                  </a:lnTo>
                  <a:lnTo>
                    <a:pt x="1348106" y="447643"/>
                  </a:lnTo>
                  <a:lnTo>
                    <a:pt x="1349058" y="460033"/>
                  </a:lnTo>
                  <a:lnTo>
                    <a:pt x="1350011" y="472741"/>
                  </a:lnTo>
                  <a:lnTo>
                    <a:pt x="1350646" y="485449"/>
                  </a:lnTo>
                  <a:lnTo>
                    <a:pt x="1350963" y="498475"/>
                  </a:lnTo>
                  <a:lnTo>
                    <a:pt x="1350646" y="513407"/>
                  </a:lnTo>
                  <a:lnTo>
                    <a:pt x="1349693" y="528975"/>
                  </a:lnTo>
                  <a:lnTo>
                    <a:pt x="1348423" y="543907"/>
                  </a:lnTo>
                  <a:lnTo>
                    <a:pt x="1347153" y="558521"/>
                  </a:lnTo>
                  <a:lnTo>
                    <a:pt x="1345248" y="573453"/>
                  </a:lnTo>
                  <a:lnTo>
                    <a:pt x="1342708" y="588067"/>
                  </a:lnTo>
                  <a:lnTo>
                    <a:pt x="1339851" y="602682"/>
                  </a:lnTo>
                  <a:lnTo>
                    <a:pt x="1336358" y="616660"/>
                  </a:lnTo>
                  <a:lnTo>
                    <a:pt x="1332866" y="631275"/>
                  </a:lnTo>
                  <a:lnTo>
                    <a:pt x="1328738" y="645254"/>
                  </a:lnTo>
                  <a:lnTo>
                    <a:pt x="1324293" y="658915"/>
                  </a:lnTo>
                  <a:lnTo>
                    <a:pt x="1319531" y="672576"/>
                  </a:lnTo>
                  <a:lnTo>
                    <a:pt x="1314133" y="685920"/>
                  </a:lnTo>
                  <a:lnTo>
                    <a:pt x="1308418" y="699263"/>
                  </a:lnTo>
                  <a:lnTo>
                    <a:pt x="1302386" y="712607"/>
                  </a:lnTo>
                  <a:lnTo>
                    <a:pt x="1296353" y="725315"/>
                  </a:lnTo>
                  <a:lnTo>
                    <a:pt x="1289368" y="738023"/>
                  </a:lnTo>
                  <a:lnTo>
                    <a:pt x="1282383" y="750413"/>
                  </a:lnTo>
                  <a:lnTo>
                    <a:pt x="1275081" y="762486"/>
                  </a:lnTo>
                  <a:lnTo>
                    <a:pt x="1267143" y="774559"/>
                  </a:lnTo>
                  <a:lnTo>
                    <a:pt x="1259206" y="786313"/>
                  </a:lnTo>
                  <a:lnTo>
                    <a:pt x="1250633" y="797751"/>
                  </a:lnTo>
                  <a:lnTo>
                    <a:pt x="1242061" y="809188"/>
                  </a:lnTo>
                  <a:lnTo>
                    <a:pt x="1232853" y="819990"/>
                  </a:lnTo>
                  <a:lnTo>
                    <a:pt x="1223963" y="830792"/>
                  </a:lnTo>
                  <a:lnTo>
                    <a:pt x="1214121" y="841276"/>
                  </a:lnTo>
                  <a:lnTo>
                    <a:pt x="1204278" y="851442"/>
                  </a:lnTo>
                  <a:lnTo>
                    <a:pt x="1193801" y="860974"/>
                  </a:lnTo>
                  <a:lnTo>
                    <a:pt x="1183323" y="870822"/>
                  </a:lnTo>
                  <a:lnTo>
                    <a:pt x="1172528" y="880036"/>
                  </a:lnTo>
                  <a:lnTo>
                    <a:pt x="1161733" y="889249"/>
                  </a:lnTo>
                  <a:lnTo>
                    <a:pt x="1150303" y="897827"/>
                  </a:lnTo>
                  <a:lnTo>
                    <a:pt x="1134746" y="909264"/>
                  </a:lnTo>
                  <a:lnTo>
                    <a:pt x="1118236" y="920066"/>
                  </a:lnTo>
                  <a:lnTo>
                    <a:pt x="1101408" y="929915"/>
                  </a:lnTo>
                  <a:lnTo>
                    <a:pt x="1084581" y="939446"/>
                  </a:lnTo>
                  <a:lnTo>
                    <a:pt x="1066801" y="948342"/>
                  </a:lnTo>
                  <a:lnTo>
                    <a:pt x="1048703" y="956602"/>
                  </a:lnTo>
                  <a:lnTo>
                    <a:pt x="1040131" y="960414"/>
                  </a:lnTo>
                  <a:lnTo>
                    <a:pt x="1030606" y="963909"/>
                  </a:lnTo>
                  <a:lnTo>
                    <a:pt x="1021398" y="967722"/>
                  </a:lnTo>
                  <a:lnTo>
                    <a:pt x="1011873" y="970899"/>
                  </a:lnTo>
                  <a:lnTo>
                    <a:pt x="1002348" y="973758"/>
                  </a:lnTo>
                  <a:lnTo>
                    <a:pt x="993141" y="976617"/>
                  </a:lnTo>
                  <a:lnTo>
                    <a:pt x="983616" y="979794"/>
                  </a:lnTo>
                  <a:lnTo>
                    <a:pt x="973773" y="982018"/>
                  </a:lnTo>
                  <a:lnTo>
                    <a:pt x="963931" y="984560"/>
                  </a:lnTo>
                  <a:lnTo>
                    <a:pt x="954088" y="986466"/>
                  </a:lnTo>
                  <a:lnTo>
                    <a:pt x="944246" y="988372"/>
                  </a:lnTo>
                  <a:lnTo>
                    <a:pt x="934403" y="990596"/>
                  </a:lnTo>
                  <a:lnTo>
                    <a:pt x="924561" y="991867"/>
                  </a:lnTo>
                  <a:lnTo>
                    <a:pt x="914401" y="993455"/>
                  </a:lnTo>
                  <a:lnTo>
                    <a:pt x="904241" y="994409"/>
                  </a:lnTo>
                  <a:lnTo>
                    <a:pt x="893763" y="995362"/>
                  </a:lnTo>
                  <a:lnTo>
                    <a:pt x="883603" y="995997"/>
                  </a:lnTo>
                  <a:lnTo>
                    <a:pt x="873126" y="996632"/>
                  </a:lnTo>
                  <a:lnTo>
                    <a:pt x="862648" y="996950"/>
                  </a:lnTo>
                  <a:lnTo>
                    <a:pt x="852171" y="996950"/>
                  </a:lnTo>
                  <a:lnTo>
                    <a:pt x="840423" y="996950"/>
                  </a:lnTo>
                  <a:lnTo>
                    <a:pt x="828358" y="996315"/>
                  </a:lnTo>
                  <a:lnTo>
                    <a:pt x="816293" y="995679"/>
                  </a:lnTo>
                  <a:lnTo>
                    <a:pt x="804546" y="994726"/>
                  </a:lnTo>
                  <a:lnTo>
                    <a:pt x="792798" y="993455"/>
                  </a:lnTo>
                  <a:lnTo>
                    <a:pt x="781368" y="992185"/>
                  </a:lnTo>
                  <a:lnTo>
                    <a:pt x="769621" y="990278"/>
                  </a:lnTo>
                  <a:lnTo>
                    <a:pt x="758191" y="988054"/>
                  </a:lnTo>
                  <a:lnTo>
                    <a:pt x="746761" y="985831"/>
                  </a:lnTo>
                  <a:lnTo>
                    <a:pt x="735331" y="983289"/>
                  </a:lnTo>
                  <a:lnTo>
                    <a:pt x="724218" y="980430"/>
                  </a:lnTo>
                  <a:lnTo>
                    <a:pt x="713106" y="977253"/>
                  </a:lnTo>
                  <a:lnTo>
                    <a:pt x="702311" y="973758"/>
                  </a:lnTo>
                  <a:lnTo>
                    <a:pt x="691198" y="970263"/>
                  </a:lnTo>
                  <a:lnTo>
                    <a:pt x="680721" y="966768"/>
                  </a:lnTo>
                  <a:lnTo>
                    <a:pt x="670243" y="962321"/>
                  </a:lnTo>
                  <a:lnTo>
                    <a:pt x="659448" y="958190"/>
                  </a:lnTo>
                  <a:lnTo>
                    <a:pt x="648971" y="953425"/>
                  </a:lnTo>
                  <a:lnTo>
                    <a:pt x="638811" y="948659"/>
                  </a:lnTo>
                  <a:lnTo>
                    <a:pt x="628651" y="943894"/>
                  </a:lnTo>
                  <a:lnTo>
                    <a:pt x="618491" y="938493"/>
                  </a:lnTo>
                  <a:lnTo>
                    <a:pt x="608648" y="933410"/>
                  </a:lnTo>
                  <a:lnTo>
                    <a:pt x="599123" y="927373"/>
                  </a:lnTo>
                  <a:lnTo>
                    <a:pt x="589281" y="921655"/>
                  </a:lnTo>
                  <a:lnTo>
                    <a:pt x="579756" y="915618"/>
                  </a:lnTo>
                  <a:lnTo>
                    <a:pt x="570548" y="909264"/>
                  </a:lnTo>
                  <a:lnTo>
                    <a:pt x="561023" y="902910"/>
                  </a:lnTo>
                  <a:lnTo>
                    <a:pt x="552133" y="895921"/>
                  </a:lnTo>
                  <a:lnTo>
                    <a:pt x="543561" y="889249"/>
                  </a:lnTo>
                  <a:lnTo>
                    <a:pt x="534671" y="881942"/>
                  </a:lnTo>
                  <a:lnTo>
                    <a:pt x="526098" y="874952"/>
                  </a:lnTo>
                  <a:lnTo>
                    <a:pt x="517526" y="867328"/>
                  </a:lnTo>
                  <a:lnTo>
                    <a:pt x="508318" y="858750"/>
                  </a:lnTo>
                  <a:lnTo>
                    <a:pt x="499428" y="849854"/>
                  </a:lnTo>
                  <a:lnTo>
                    <a:pt x="490538" y="840958"/>
                  </a:lnTo>
                  <a:lnTo>
                    <a:pt x="481648" y="831427"/>
                  </a:lnTo>
                  <a:lnTo>
                    <a:pt x="473711" y="821896"/>
                  </a:lnTo>
                  <a:lnTo>
                    <a:pt x="465456" y="812047"/>
                  </a:lnTo>
                  <a:lnTo>
                    <a:pt x="457518" y="801881"/>
                  </a:lnTo>
                  <a:lnTo>
                    <a:pt x="449898" y="791714"/>
                  </a:lnTo>
                  <a:lnTo>
                    <a:pt x="442596" y="781548"/>
                  </a:lnTo>
                  <a:lnTo>
                    <a:pt x="435293" y="770746"/>
                  </a:lnTo>
                  <a:lnTo>
                    <a:pt x="428626" y="759944"/>
                  </a:lnTo>
                  <a:lnTo>
                    <a:pt x="421958" y="749142"/>
                  </a:lnTo>
                  <a:lnTo>
                    <a:pt x="415608" y="738023"/>
                  </a:lnTo>
                  <a:lnTo>
                    <a:pt x="409576" y="726585"/>
                  </a:lnTo>
                  <a:lnTo>
                    <a:pt x="403861" y="715148"/>
                  </a:lnTo>
                  <a:lnTo>
                    <a:pt x="398463" y="703393"/>
                  </a:lnTo>
                  <a:lnTo>
                    <a:pt x="393383" y="691638"/>
                  </a:lnTo>
                  <a:lnTo>
                    <a:pt x="388303" y="679566"/>
                  </a:lnTo>
                  <a:lnTo>
                    <a:pt x="383858" y="667493"/>
                  </a:lnTo>
                  <a:lnTo>
                    <a:pt x="379731" y="655420"/>
                  </a:lnTo>
                  <a:lnTo>
                    <a:pt x="375603" y="643030"/>
                  </a:lnTo>
                  <a:lnTo>
                    <a:pt x="372111" y="630322"/>
                  </a:lnTo>
                  <a:lnTo>
                    <a:pt x="368936" y="617614"/>
                  </a:lnTo>
                  <a:lnTo>
                    <a:pt x="365443" y="604588"/>
                  </a:lnTo>
                  <a:lnTo>
                    <a:pt x="362903" y="591880"/>
                  </a:lnTo>
                  <a:lnTo>
                    <a:pt x="360681" y="578854"/>
                  </a:lnTo>
                  <a:lnTo>
                    <a:pt x="358776" y="565828"/>
                  </a:lnTo>
                  <a:lnTo>
                    <a:pt x="357188" y="552485"/>
                  </a:lnTo>
                  <a:lnTo>
                    <a:pt x="355601" y="539141"/>
                  </a:lnTo>
                  <a:lnTo>
                    <a:pt x="354648" y="525480"/>
                  </a:lnTo>
                  <a:lnTo>
                    <a:pt x="354331" y="511819"/>
                  </a:lnTo>
                  <a:lnTo>
                    <a:pt x="354013" y="498475"/>
                  </a:lnTo>
                  <a:lnTo>
                    <a:pt x="354331" y="485449"/>
                  </a:lnTo>
                  <a:lnTo>
                    <a:pt x="354648" y="472741"/>
                  </a:lnTo>
                  <a:lnTo>
                    <a:pt x="355601" y="460033"/>
                  </a:lnTo>
                  <a:lnTo>
                    <a:pt x="356871" y="447643"/>
                  </a:lnTo>
                  <a:lnTo>
                    <a:pt x="358141" y="434935"/>
                  </a:lnTo>
                  <a:lnTo>
                    <a:pt x="360046" y="422544"/>
                  </a:lnTo>
                  <a:lnTo>
                    <a:pt x="361951" y="410472"/>
                  </a:lnTo>
                  <a:lnTo>
                    <a:pt x="364173" y="397763"/>
                  </a:lnTo>
                  <a:lnTo>
                    <a:pt x="366713" y="385691"/>
                  </a:lnTo>
                  <a:lnTo>
                    <a:pt x="369888" y="373936"/>
                  </a:lnTo>
                  <a:lnTo>
                    <a:pt x="373063" y="361863"/>
                  </a:lnTo>
                  <a:lnTo>
                    <a:pt x="376556" y="350108"/>
                  </a:lnTo>
                  <a:lnTo>
                    <a:pt x="380683" y="338671"/>
                  </a:lnTo>
                  <a:lnTo>
                    <a:pt x="384493" y="326916"/>
                  </a:lnTo>
                  <a:lnTo>
                    <a:pt x="388621" y="315796"/>
                  </a:lnTo>
                  <a:lnTo>
                    <a:pt x="393383" y="304359"/>
                  </a:lnTo>
                  <a:lnTo>
                    <a:pt x="398146" y="293239"/>
                  </a:lnTo>
                  <a:lnTo>
                    <a:pt x="403543" y="282755"/>
                  </a:lnTo>
                  <a:lnTo>
                    <a:pt x="408623" y="271636"/>
                  </a:lnTo>
                  <a:lnTo>
                    <a:pt x="414656" y="261151"/>
                  </a:lnTo>
                  <a:lnTo>
                    <a:pt x="420371" y="250667"/>
                  </a:lnTo>
                  <a:lnTo>
                    <a:pt x="426721" y="240183"/>
                  </a:lnTo>
                  <a:lnTo>
                    <a:pt x="432753" y="230017"/>
                  </a:lnTo>
                  <a:lnTo>
                    <a:pt x="439421" y="219850"/>
                  </a:lnTo>
                  <a:lnTo>
                    <a:pt x="446088" y="210001"/>
                  </a:lnTo>
                  <a:lnTo>
                    <a:pt x="453391" y="200153"/>
                  </a:lnTo>
                  <a:lnTo>
                    <a:pt x="460693" y="190939"/>
                  </a:lnTo>
                  <a:lnTo>
                    <a:pt x="467996" y="181408"/>
                  </a:lnTo>
                  <a:lnTo>
                    <a:pt x="475933" y="172195"/>
                  </a:lnTo>
                  <a:lnTo>
                    <a:pt x="483871" y="163299"/>
                  </a:lnTo>
                  <a:lnTo>
                    <a:pt x="491808" y="154403"/>
                  </a:lnTo>
                  <a:lnTo>
                    <a:pt x="500381" y="146143"/>
                  </a:lnTo>
                  <a:lnTo>
                    <a:pt x="508953" y="137565"/>
                  </a:lnTo>
                  <a:lnTo>
                    <a:pt x="517526" y="129305"/>
                  </a:lnTo>
                  <a:lnTo>
                    <a:pt x="526416" y="121680"/>
                  </a:lnTo>
                  <a:lnTo>
                    <a:pt x="535623" y="113738"/>
                  </a:lnTo>
                  <a:lnTo>
                    <a:pt x="545148" y="106113"/>
                  </a:lnTo>
                  <a:lnTo>
                    <a:pt x="554673" y="99123"/>
                  </a:lnTo>
                  <a:lnTo>
                    <a:pt x="564516" y="92134"/>
                  </a:lnTo>
                  <a:lnTo>
                    <a:pt x="574041" y="85462"/>
                  </a:lnTo>
                  <a:lnTo>
                    <a:pt x="584201" y="78473"/>
                  </a:lnTo>
                  <a:lnTo>
                    <a:pt x="594361" y="72119"/>
                  </a:lnTo>
                  <a:lnTo>
                    <a:pt x="604838" y="66082"/>
                  </a:lnTo>
                  <a:lnTo>
                    <a:pt x="615316" y="60046"/>
                  </a:lnTo>
                  <a:lnTo>
                    <a:pt x="625793" y="54645"/>
                  </a:lnTo>
                  <a:lnTo>
                    <a:pt x="636906" y="48926"/>
                  </a:lnTo>
                  <a:lnTo>
                    <a:pt x="647701" y="44161"/>
                  </a:lnTo>
                  <a:lnTo>
                    <a:pt x="658813" y="39395"/>
                  </a:lnTo>
                  <a:lnTo>
                    <a:pt x="670243" y="34630"/>
                  </a:lnTo>
                  <a:lnTo>
                    <a:pt x="681356" y="30182"/>
                  </a:lnTo>
                  <a:lnTo>
                    <a:pt x="693103" y="26052"/>
                  </a:lnTo>
                  <a:lnTo>
                    <a:pt x="704533" y="22239"/>
                  </a:lnTo>
                  <a:lnTo>
                    <a:pt x="716281" y="19062"/>
                  </a:lnTo>
                  <a:lnTo>
                    <a:pt x="728346" y="15568"/>
                  </a:lnTo>
                  <a:lnTo>
                    <a:pt x="740093" y="12708"/>
                  </a:lnTo>
                  <a:lnTo>
                    <a:pt x="752158" y="10167"/>
                  </a:lnTo>
                  <a:lnTo>
                    <a:pt x="764541" y="7625"/>
                  </a:lnTo>
                  <a:lnTo>
                    <a:pt x="776606" y="5719"/>
                  </a:lnTo>
                  <a:lnTo>
                    <a:pt x="788988" y="3813"/>
                  </a:lnTo>
                  <a:lnTo>
                    <a:pt x="801688" y="2542"/>
                  </a:lnTo>
                  <a:lnTo>
                    <a:pt x="814071" y="1271"/>
                  </a:lnTo>
                  <a:lnTo>
                    <a:pt x="826771" y="636"/>
                  </a:lnTo>
                  <a:lnTo>
                    <a:pt x="839471" y="0"/>
                  </a:lnTo>
                  <a:close/>
                </a:path>
              </a:pathLst>
            </a:custGeom>
            <a:solidFill>
              <a:srgbClr val="F7F7F7"/>
            </a:solidFill>
            <a:ln>
              <a:noFill/>
            </a:ln>
          </p:spPr>
          <p:txBody>
            <a:bodyPr anchor="ctr">
              <a:normAutofit fontScale="85000" lnSpcReduction="20000"/>
              <a:scene3d>
                <a:camera prst="orthographicFront"/>
                <a:lightRig rig="threePt" dir="t"/>
              </a:scene3d>
              <a:sp3d>
                <a:contourClr>
                  <a:srgbClr val="FFFFFF"/>
                </a:contourClr>
              </a:sp3d>
            </a:bodyPr>
            <a:lstStyle/>
            <a:p>
              <a:pPr algn="ctr" fontAlgn="base">
                <a:defRPr/>
              </a:pPr>
              <a:endParaRPr lang="zh-CN" altLang="en-US" sz="2400" strike="noStrike" noProof="1">
                <a:solidFill>
                  <a:srgbClr val="FFFFFF"/>
                </a:solidFill>
              </a:endParaRPr>
            </a:p>
          </p:txBody>
        </p:sp>
      </p:grpSp>
      <p:grpSp>
        <p:nvGrpSpPr>
          <p:cNvPr id="72716" name="组合 16"/>
          <p:cNvGrpSpPr/>
          <p:nvPr/>
        </p:nvGrpSpPr>
        <p:grpSpPr>
          <a:xfrm>
            <a:off x="6246813" y="1227138"/>
            <a:ext cx="506412" cy="504825"/>
            <a:chOff x="1519237" y="1651743"/>
            <a:chExt cx="447675" cy="447675"/>
          </a:xfrm>
        </p:grpSpPr>
        <p:sp>
          <p:nvSpPr>
            <p:cNvPr id="18" name="椭圆 17"/>
            <p:cNvSpPr/>
            <p:nvPr/>
          </p:nvSpPr>
          <p:spPr>
            <a:xfrm>
              <a:off x="1519237" y="1651743"/>
              <a:ext cx="447675" cy="447675"/>
            </a:xfrm>
            <a:prstGeom prst="ellipse">
              <a:avLst/>
            </a:prstGeom>
            <a:solidFill>
              <a:schemeClr val="accent1">
                <a:lumMod val="50000"/>
              </a:schemeClr>
            </a:solidFill>
            <a:ln w="1905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lnSpc>
                  <a:spcPct val="80000"/>
                </a:lnSpc>
              </a:pPr>
              <a:endParaRPr lang="zh-CN" altLang="en-US" sz="2000">
                <a:solidFill>
                  <a:srgbClr val="FFFFFF"/>
                </a:solidFill>
                <a:latin typeface="Arial" panose="020B0604020202020204" pitchFamily="34" charset="0"/>
                <a:ea typeface="黑体" panose="02010609060101010101" charset="-122"/>
              </a:endParaRPr>
            </a:p>
          </p:txBody>
        </p:sp>
        <p:sp>
          <p:nvSpPr>
            <p:cNvPr id="19" name="KSO_Shape"/>
            <p:cNvSpPr/>
            <p:nvPr/>
          </p:nvSpPr>
          <p:spPr bwMode="auto">
            <a:xfrm>
              <a:off x="1621221" y="1704975"/>
              <a:ext cx="247650" cy="313481"/>
            </a:xfrm>
            <a:custGeom>
              <a:avLst/>
              <a:gdLst>
                <a:gd name="T0" fmla="*/ 508479 w 1679575"/>
                <a:gd name="T1" fmla="*/ 933537 h 2125662"/>
                <a:gd name="T2" fmla="*/ 645344 w 1679575"/>
                <a:gd name="T3" fmla="*/ 1004349 h 2125662"/>
                <a:gd name="T4" fmla="*/ 637947 w 1679575"/>
                <a:gd name="T5" fmla="*/ 1045870 h 2125662"/>
                <a:gd name="T6" fmla="*/ 629410 w 1679575"/>
                <a:gd name="T7" fmla="*/ 1095637 h 2125662"/>
                <a:gd name="T8" fmla="*/ 645913 w 1679575"/>
                <a:gd name="T9" fmla="*/ 1148533 h 2125662"/>
                <a:gd name="T10" fmla="*/ 923628 w 1679575"/>
                <a:gd name="T11" fmla="*/ 1679766 h 2125662"/>
                <a:gd name="T12" fmla="*/ 886068 w 1679575"/>
                <a:gd name="T13" fmla="*/ 1137442 h 2125662"/>
                <a:gd name="T14" fmla="*/ 896597 w 1679575"/>
                <a:gd name="T15" fmla="*/ 1083408 h 2125662"/>
                <a:gd name="T16" fmla="*/ 885214 w 1679575"/>
                <a:gd name="T17" fmla="*/ 1039044 h 2125662"/>
                <a:gd name="T18" fmla="*/ 917083 w 1679575"/>
                <a:gd name="T19" fmla="*/ 999799 h 2125662"/>
                <a:gd name="T20" fmla="*/ 1048543 w 1679575"/>
                <a:gd name="T21" fmla="*/ 927280 h 2125662"/>
                <a:gd name="T22" fmla="*/ 1168905 w 1679575"/>
                <a:gd name="T23" fmla="*/ 933822 h 2125662"/>
                <a:gd name="T24" fmla="*/ 1257397 w 1679575"/>
                <a:gd name="T25" fmla="*/ 1021128 h 2125662"/>
                <a:gd name="T26" fmla="*/ 1333655 w 1679575"/>
                <a:gd name="T27" fmla="*/ 1118957 h 2125662"/>
                <a:gd name="T28" fmla="*/ 1397392 w 1679575"/>
                <a:gd name="T29" fmla="*/ 1227592 h 2125662"/>
                <a:gd name="T30" fmla="*/ 1446903 w 1679575"/>
                <a:gd name="T31" fmla="*/ 1349025 h 2125662"/>
                <a:gd name="T32" fmla="*/ 1482186 w 1679575"/>
                <a:gd name="T33" fmla="*/ 1483540 h 2125662"/>
                <a:gd name="T34" fmla="*/ 1501820 w 1679575"/>
                <a:gd name="T35" fmla="*/ 1632274 h 2125662"/>
                <a:gd name="T36" fmla="*/ 1439790 w 1679575"/>
                <a:gd name="T37" fmla="*/ 1742331 h 2125662"/>
                <a:gd name="T38" fmla="*/ 1242601 w 1679575"/>
                <a:gd name="T39" fmla="*/ 1826794 h 2125662"/>
                <a:gd name="T40" fmla="*/ 1035738 w 1679575"/>
                <a:gd name="T41" fmla="*/ 1881112 h 2125662"/>
                <a:gd name="T42" fmla="*/ 822331 w 1679575"/>
                <a:gd name="T43" fmla="*/ 1904432 h 2125662"/>
                <a:gd name="T44" fmla="*/ 596403 w 1679575"/>
                <a:gd name="T45" fmla="*/ 1894194 h 2125662"/>
                <a:gd name="T46" fmla="*/ 373036 w 1679575"/>
                <a:gd name="T47" fmla="*/ 1847838 h 2125662"/>
                <a:gd name="T48" fmla="*/ 159344 w 1679575"/>
                <a:gd name="T49" fmla="*/ 1766788 h 2125662"/>
                <a:gd name="T50" fmla="*/ 0 w 1679575"/>
                <a:gd name="T51" fmla="*/ 1676354 h 2125662"/>
                <a:gd name="T52" fmla="*/ 15365 w 1679575"/>
                <a:gd name="T53" fmla="*/ 1518519 h 2125662"/>
                <a:gd name="T54" fmla="*/ 47234 w 1679575"/>
                <a:gd name="T55" fmla="*/ 1376611 h 2125662"/>
                <a:gd name="T56" fmla="*/ 94468 w 1679575"/>
                <a:gd name="T57" fmla="*/ 1249206 h 2125662"/>
                <a:gd name="T58" fmla="*/ 155930 w 1679575"/>
                <a:gd name="T59" fmla="*/ 1135735 h 2125662"/>
                <a:gd name="T60" fmla="*/ 230765 w 1679575"/>
                <a:gd name="T61" fmla="*/ 1035348 h 2125662"/>
                <a:gd name="T62" fmla="*/ 317835 w 1679575"/>
                <a:gd name="T63" fmla="*/ 946334 h 2125662"/>
                <a:gd name="T64" fmla="*/ 427669 w 1679575"/>
                <a:gd name="T65" fmla="*/ 860449 h 2125662"/>
                <a:gd name="T66" fmla="*/ 831848 w 1679575"/>
                <a:gd name="T67" fmla="*/ 5125 h 2125662"/>
                <a:gd name="T68" fmla="*/ 927152 w 1679575"/>
                <a:gd name="T69" fmla="*/ 31035 h 2125662"/>
                <a:gd name="T70" fmla="*/ 1013353 w 1679575"/>
                <a:gd name="T71" fmla="*/ 76590 h 2125662"/>
                <a:gd name="T72" fmla="*/ 1087035 w 1679575"/>
                <a:gd name="T73" fmla="*/ 138945 h 2125662"/>
                <a:gd name="T74" fmla="*/ 1145356 w 1679575"/>
                <a:gd name="T75" fmla="*/ 215250 h 2125662"/>
                <a:gd name="T76" fmla="*/ 1186607 w 1679575"/>
                <a:gd name="T77" fmla="*/ 303514 h 2125662"/>
                <a:gd name="T78" fmla="*/ 1207944 w 1679575"/>
                <a:gd name="T79" fmla="*/ 401174 h 2125662"/>
                <a:gd name="T80" fmla="*/ 1205383 w 1679575"/>
                <a:gd name="T81" fmla="*/ 513924 h 2125662"/>
                <a:gd name="T82" fmla="*/ 1172382 w 1679575"/>
                <a:gd name="T83" fmla="*/ 626673 h 2125662"/>
                <a:gd name="T84" fmla="*/ 1112924 w 1679575"/>
                <a:gd name="T85" fmla="*/ 725187 h 2125662"/>
                <a:gd name="T86" fmla="*/ 1030706 w 1679575"/>
                <a:gd name="T87" fmla="*/ 804625 h 2125662"/>
                <a:gd name="T88" fmla="*/ 915204 w 1679575"/>
                <a:gd name="T89" fmla="*/ 867264 h 2125662"/>
                <a:gd name="T90" fmla="*/ 837253 w 1679575"/>
                <a:gd name="T91" fmla="*/ 887764 h 2125662"/>
                <a:gd name="T92" fmla="*/ 753044 w 1679575"/>
                <a:gd name="T93" fmla="*/ 893458 h 2125662"/>
                <a:gd name="T94" fmla="*/ 658879 w 1679575"/>
                <a:gd name="T95" fmla="*/ 881215 h 2125662"/>
                <a:gd name="T96" fmla="*/ 572394 w 1679575"/>
                <a:gd name="T97" fmla="*/ 850180 h 2125662"/>
                <a:gd name="T98" fmla="*/ 494728 w 1679575"/>
                <a:gd name="T99" fmla="*/ 802917 h 2125662"/>
                <a:gd name="T100" fmla="*/ 424459 w 1679575"/>
                <a:gd name="T101" fmla="*/ 736576 h 2125662"/>
                <a:gd name="T102" fmla="*/ 366992 w 1679575"/>
                <a:gd name="T103" fmla="*/ 651159 h 2125662"/>
                <a:gd name="T104" fmla="*/ 330578 w 1679575"/>
                <a:gd name="T105" fmla="*/ 553500 h 2125662"/>
                <a:gd name="T106" fmla="*/ 317206 w 1679575"/>
                <a:gd name="T107" fmla="*/ 446729 h 2125662"/>
                <a:gd name="T108" fmla="*/ 328586 w 1679575"/>
                <a:gd name="T109" fmla="*/ 345653 h 2125662"/>
                <a:gd name="T110" fmla="*/ 361587 w 1679575"/>
                <a:gd name="T111" fmla="*/ 253403 h 2125662"/>
                <a:gd name="T112" fmla="*/ 412795 w 1679575"/>
                <a:gd name="T113" fmla="*/ 171118 h 2125662"/>
                <a:gd name="T114" fmla="*/ 479934 w 1679575"/>
                <a:gd name="T115" fmla="*/ 101931 h 2125662"/>
                <a:gd name="T116" fmla="*/ 560729 w 1679575"/>
                <a:gd name="T117" fmla="*/ 48972 h 2125662"/>
                <a:gd name="T118" fmla="*/ 652620 w 1679575"/>
                <a:gd name="T119" fmla="*/ 13952 h 2125662"/>
                <a:gd name="T120" fmla="*/ 752191 w 1679575"/>
                <a:gd name="T121" fmla="*/ 0 h 212566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679575" h="2125662">
                  <a:moveTo>
                    <a:pt x="481421" y="957262"/>
                  </a:moveTo>
                  <a:lnTo>
                    <a:pt x="484914" y="961070"/>
                  </a:lnTo>
                  <a:lnTo>
                    <a:pt x="490948" y="968686"/>
                  </a:lnTo>
                  <a:lnTo>
                    <a:pt x="497299" y="975667"/>
                  </a:lnTo>
                  <a:lnTo>
                    <a:pt x="510319" y="990264"/>
                  </a:lnTo>
                  <a:lnTo>
                    <a:pt x="523657" y="1003909"/>
                  </a:lnTo>
                  <a:lnTo>
                    <a:pt x="537947" y="1017237"/>
                  </a:lnTo>
                  <a:lnTo>
                    <a:pt x="552237" y="1029613"/>
                  </a:lnTo>
                  <a:lnTo>
                    <a:pt x="567480" y="1041671"/>
                  </a:lnTo>
                  <a:lnTo>
                    <a:pt x="583040" y="1053095"/>
                  </a:lnTo>
                  <a:lnTo>
                    <a:pt x="598601" y="1063884"/>
                  </a:lnTo>
                  <a:lnTo>
                    <a:pt x="615114" y="1074039"/>
                  </a:lnTo>
                  <a:lnTo>
                    <a:pt x="631627" y="1083558"/>
                  </a:lnTo>
                  <a:lnTo>
                    <a:pt x="649093" y="1092126"/>
                  </a:lnTo>
                  <a:lnTo>
                    <a:pt x="666241" y="1100377"/>
                  </a:lnTo>
                  <a:lnTo>
                    <a:pt x="684025" y="1107993"/>
                  </a:lnTo>
                  <a:lnTo>
                    <a:pt x="701808" y="1114657"/>
                  </a:lnTo>
                  <a:lnTo>
                    <a:pt x="720226" y="1120686"/>
                  </a:lnTo>
                  <a:lnTo>
                    <a:pt x="738645" y="1125763"/>
                  </a:lnTo>
                  <a:lnTo>
                    <a:pt x="734517" y="1130840"/>
                  </a:lnTo>
                  <a:lnTo>
                    <a:pt x="730706" y="1135283"/>
                  </a:lnTo>
                  <a:lnTo>
                    <a:pt x="727213" y="1140043"/>
                  </a:lnTo>
                  <a:lnTo>
                    <a:pt x="723402" y="1145437"/>
                  </a:lnTo>
                  <a:lnTo>
                    <a:pt x="720544" y="1150515"/>
                  </a:lnTo>
                  <a:lnTo>
                    <a:pt x="717368" y="1155909"/>
                  </a:lnTo>
                  <a:lnTo>
                    <a:pt x="714510" y="1161304"/>
                  </a:lnTo>
                  <a:lnTo>
                    <a:pt x="711970" y="1167016"/>
                  </a:lnTo>
                  <a:lnTo>
                    <a:pt x="710064" y="1172410"/>
                  </a:lnTo>
                  <a:lnTo>
                    <a:pt x="708159" y="1178439"/>
                  </a:lnTo>
                  <a:lnTo>
                    <a:pt x="706254" y="1184151"/>
                  </a:lnTo>
                  <a:lnTo>
                    <a:pt x="704983" y="1190498"/>
                  </a:lnTo>
                  <a:lnTo>
                    <a:pt x="704031" y="1196210"/>
                  </a:lnTo>
                  <a:lnTo>
                    <a:pt x="702761" y="1202556"/>
                  </a:lnTo>
                  <a:lnTo>
                    <a:pt x="702443" y="1208903"/>
                  </a:lnTo>
                  <a:lnTo>
                    <a:pt x="702125" y="1215249"/>
                  </a:lnTo>
                  <a:lnTo>
                    <a:pt x="702443" y="1222548"/>
                  </a:lnTo>
                  <a:lnTo>
                    <a:pt x="703078" y="1229529"/>
                  </a:lnTo>
                  <a:lnTo>
                    <a:pt x="704348" y="1236510"/>
                  </a:lnTo>
                  <a:lnTo>
                    <a:pt x="705619" y="1243174"/>
                  </a:lnTo>
                  <a:lnTo>
                    <a:pt x="707206" y="1249838"/>
                  </a:lnTo>
                  <a:lnTo>
                    <a:pt x="709112" y="1256819"/>
                  </a:lnTo>
                  <a:lnTo>
                    <a:pt x="711652" y="1263166"/>
                  </a:lnTo>
                  <a:lnTo>
                    <a:pt x="714193" y="1269512"/>
                  </a:lnTo>
                  <a:lnTo>
                    <a:pt x="717686" y="1275542"/>
                  </a:lnTo>
                  <a:lnTo>
                    <a:pt x="720861" y="1281571"/>
                  </a:lnTo>
                  <a:lnTo>
                    <a:pt x="724355" y="1287283"/>
                  </a:lnTo>
                  <a:lnTo>
                    <a:pt x="728483" y="1292995"/>
                  </a:lnTo>
                  <a:lnTo>
                    <a:pt x="732611" y="1298389"/>
                  </a:lnTo>
                  <a:lnTo>
                    <a:pt x="737057" y="1303784"/>
                  </a:lnTo>
                  <a:lnTo>
                    <a:pt x="742138" y="1308861"/>
                  </a:lnTo>
                  <a:lnTo>
                    <a:pt x="746901" y="1313304"/>
                  </a:lnTo>
                  <a:lnTo>
                    <a:pt x="672275" y="1874339"/>
                  </a:lnTo>
                  <a:lnTo>
                    <a:pt x="854237" y="2050773"/>
                  </a:lnTo>
                  <a:lnTo>
                    <a:pt x="1030800" y="1874339"/>
                  </a:lnTo>
                  <a:lnTo>
                    <a:pt x="956173" y="1313304"/>
                  </a:lnTo>
                  <a:lnTo>
                    <a:pt x="961572" y="1308544"/>
                  </a:lnTo>
                  <a:lnTo>
                    <a:pt x="966018" y="1303466"/>
                  </a:lnTo>
                  <a:lnTo>
                    <a:pt x="970781" y="1298072"/>
                  </a:lnTo>
                  <a:lnTo>
                    <a:pt x="974910" y="1292995"/>
                  </a:lnTo>
                  <a:lnTo>
                    <a:pt x="978720" y="1286965"/>
                  </a:lnTo>
                  <a:lnTo>
                    <a:pt x="982531" y="1281571"/>
                  </a:lnTo>
                  <a:lnTo>
                    <a:pt x="986024" y="1275224"/>
                  </a:lnTo>
                  <a:lnTo>
                    <a:pt x="988882" y="1269195"/>
                  </a:lnTo>
                  <a:lnTo>
                    <a:pt x="991423" y="1262849"/>
                  </a:lnTo>
                  <a:lnTo>
                    <a:pt x="994281" y="1256502"/>
                  </a:lnTo>
                  <a:lnTo>
                    <a:pt x="996186" y="1249838"/>
                  </a:lnTo>
                  <a:lnTo>
                    <a:pt x="997774" y="1243174"/>
                  </a:lnTo>
                  <a:lnTo>
                    <a:pt x="999044" y="1236510"/>
                  </a:lnTo>
                  <a:lnTo>
                    <a:pt x="999997" y="1229212"/>
                  </a:lnTo>
                  <a:lnTo>
                    <a:pt x="1000632" y="1222548"/>
                  </a:lnTo>
                  <a:lnTo>
                    <a:pt x="1000632" y="1215249"/>
                  </a:lnTo>
                  <a:lnTo>
                    <a:pt x="1000632" y="1208903"/>
                  </a:lnTo>
                  <a:lnTo>
                    <a:pt x="1000314" y="1203191"/>
                  </a:lnTo>
                  <a:lnTo>
                    <a:pt x="999679" y="1197479"/>
                  </a:lnTo>
                  <a:lnTo>
                    <a:pt x="998727" y="1191767"/>
                  </a:lnTo>
                  <a:lnTo>
                    <a:pt x="997456" y="1186055"/>
                  </a:lnTo>
                  <a:lnTo>
                    <a:pt x="996186" y="1180661"/>
                  </a:lnTo>
                  <a:lnTo>
                    <a:pt x="994598" y="1175266"/>
                  </a:lnTo>
                  <a:lnTo>
                    <a:pt x="992375" y="1169872"/>
                  </a:lnTo>
                  <a:lnTo>
                    <a:pt x="990152" y="1164794"/>
                  </a:lnTo>
                  <a:lnTo>
                    <a:pt x="987929" y="1159400"/>
                  </a:lnTo>
                  <a:lnTo>
                    <a:pt x="985389" y="1154640"/>
                  </a:lnTo>
                  <a:lnTo>
                    <a:pt x="982849" y="1149563"/>
                  </a:lnTo>
                  <a:lnTo>
                    <a:pt x="979355" y="1144803"/>
                  </a:lnTo>
                  <a:lnTo>
                    <a:pt x="976497" y="1139725"/>
                  </a:lnTo>
                  <a:lnTo>
                    <a:pt x="973004" y="1135283"/>
                  </a:lnTo>
                  <a:lnTo>
                    <a:pt x="969829" y="1130840"/>
                  </a:lnTo>
                  <a:lnTo>
                    <a:pt x="987612" y="1126398"/>
                  </a:lnTo>
                  <a:lnTo>
                    <a:pt x="1005713" y="1121320"/>
                  </a:lnTo>
                  <a:lnTo>
                    <a:pt x="1023496" y="1115609"/>
                  </a:lnTo>
                  <a:lnTo>
                    <a:pt x="1041280" y="1109262"/>
                  </a:lnTo>
                  <a:lnTo>
                    <a:pt x="1058428" y="1101963"/>
                  </a:lnTo>
                  <a:lnTo>
                    <a:pt x="1075576" y="1094665"/>
                  </a:lnTo>
                  <a:lnTo>
                    <a:pt x="1092089" y="1086097"/>
                  </a:lnTo>
                  <a:lnTo>
                    <a:pt x="1108602" y="1076895"/>
                  </a:lnTo>
                  <a:lnTo>
                    <a:pt x="1124480" y="1067375"/>
                  </a:lnTo>
                  <a:lnTo>
                    <a:pt x="1140041" y="1056903"/>
                  </a:lnTo>
                  <a:lnTo>
                    <a:pt x="1155601" y="1046114"/>
                  </a:lnTo>
                  <a:lnTo>
                    <a:pt x="1170209" y="1034690"/>
                  </a:lnTo>
                  <a:lnTo>
                    <a:pt x="1184817" y="1022632"/>
                  </a:lnTo>
                  <a:lnTo>
                    <a:pt x="1198472" y="1009938"/>
                  </a:lnTo>
                  <a:lnTo>
                    <a:pt x="1211809" y="996928"/>
                  </a:lnTo>
                  <a:lnTo>
                    <a:pt x="1225147" y="983283"/>
                  </a:lnTo>
                  <a:lnTo>
                    <a:pt x="1228640" y="979792"/>
                  </a:lnTo>
                  <a:lnTo>
                    <a:pt x="1232451" y="982966"/>
                  </a:lnTo>
                  <a:lnTo>
                    <a:pt x="1257220" y="1002005"/>
                  </a:lnTo>
                  <a:lnTo>
                    <a:pt x="1281037" y="1021680"/>
                  </a:lnTo>
                  <a:lnTo>
                    <a:pt x="1304537" y="1041989"/>
                  </a:lnTo>
                  <a:lnTo>
                    <a:pt x="1316604" y="1052143"/>
                  </a:lnTo>
                  <a:lnTo>
                    <a:pt x="1327719" y="1062615"/>
                  </a:lnTo>
                  <a:lnTo>
                    <a:pt x="1338833" y="1073404"/>
                  </a:lnTo>
                  <a:lnTo>
                    <a:pt x="1349948" y="1084193"/>
                  </a:lnTo>
                  <a:lnTo>
                    <a:pt x="1361062" y="1094982"/>
                  </a:lnTo>
                  <a:lnTo>
                    <a:pt x="1371860" y="1105771"/>
                  </a:lnTo>
                  <a:lnTo>
                    <a:pt x="1382339" y="1116561"/>
                  </a:lnTo>
                  <a:lnTo>
                    <a:pt x="1392818" y="1127984"/>
                  </a:lnTo>
                  <a:lnTo>
                    <a:pt x="1403298" y="1139408"/>
                  </a:lnTo>
                  <a:lnTo>
                    <a:pt x="1413460" y="1150832"/>
                  </a:lnTo>
                  <a:lnTo>
                    <a:pt x="1423304" y="1162573"/>
                  </a:lnTo>
                  <a:lnTo>
                    <a:pt x="1433149" y="1174314"/>
                  </a:lnTo>
                  <a:lnTo>
                    <a:pt x="1442675" y="1186373"/>
                  </a:lnTo>
                  <a:lnTo>
                    <a:pt x="1452202" y="1198748"/>
                  </a:lnTo>
                  <a:lnTo>
                    <a:pt x="1461411" y="1210807"/>
                  </a:lnTo>
                  <a:lnTo>
                    <a:pt x="1470621" y="1223183"/>
                  </a:lnTo>
                  <a:lnTo>
                    <a:pt x="1479830" y="1235876"/>
                  </a:lnTo>
                  <a:lnTo>
                    <a:pt x="1488404" y="1248569"/>
                  </a:lnTo>
                  <a:lnTo>
                    <a:pt x="1496978" y="1261262"/>
                  </a:lnTo>
                  <a:lnTo>
                    <a:pt x="1505552" y="1274272"/>
                  </a:lnTo>
                  <a:lnTo>
                    <a:pt x="1513809" y="1287600"/>
                  </a:lnTo>
                  <a:lnTo>
                    <a:pt x="1521748" y="1300611"/>
                  </a:lnTo>
                  <a:lnTo>
                    <a:pt x="1529687" y="1314573"/>
                  </a:lnTo>
                  <a:lnTo>
                    <a:pt x="1537308" y="1328218"/>
                  </a:lnTo>
                  <a:lnTo>
                    <a:pt x="1544930" y="1341863"/>
                  </a:lnTo>
                  <a:lnTo>
                    <a:pt x="1552234" y="1355826"/>
                  </a:lnTo>
                  <a:lnTo>
                    <a:pt x="1559537" y="1369788"/>
                  </a:lnTo>
                  <a:lnTo>
                    <a:pt x="1566206" y="1384385"/>
                  </a:lnTo>
                  <a:lnTo>
                    <a:pt x="1573193" y="1398982"/>
                  </a:lnTo>
                  <a:lnTo>
                    <a:pt x="1579544" y="1413579"/>
                  </a:lnTo>
                  <a:lnTo>
                    <a:pt x="1586213" y="1428176"/>
                  </a:lnTo>
                  <a:lnTo>
                    <a:pt x="1592246" y="1443725"/>
                  </a:lnTo>
                  <a:lnTo>
                    <a:pt x="1598280" y="1458640"/>
                  </a:lnTo>
                  <a:lnTo>
                    <a:pt x="1603996" y="1473871"/>
                  </a:lnTo>
                  <a:lnTo>
                    <a:pt x="1609712" y="1489738"/>
                  </a:lnTo>
                  <a:lnTo>
                    <a:pt x="1614793" y="1505287"/>
                  </a:lnTo>
                  <a:lnTo>
                    <a:pt x="1620191" y="1521153"/>
                  </a:lnTo>
                  <a:lnTo>
                    <a:pt x="1624955" y="1537337"/>
                  </a:lnTo>
                  <a:lnTo>
                    <a:pt x="1630036" y="1553521"/>
                  </a:lnTo>
                  <a:lnTo>
                    <a:pt x="1634482" y="1570339"/>
                  </a:lnTo>
                  <a:lnTo>
                    <a:pt x="1638610" y="1586840"/>
                  </a:lnTo>
                  <a:lnTo>
                    <a:pt x="1643056" y="1603976"/>
                  </a:lnTo>
                  <a:lnTo>
                    <a:pt x="1646867" y="1620794"/>
                  </a:lnTo>
                  <a:lnTo>
                    <a:pt x="1650677" y="1637930"/>
                  </a:lnTo>
                  <a:lnTo>
                    <a:pt x="1654170" y="1655383"/>
                  </a:lnTo>
                  <a:lnTo>
                    <a:pt x="1657664" y="1673153"/>
                  </a:lnTo>
                  <a:lnTo>
                    <a:pt x="1660522" y="1690923"/>
                  </a:lnTo>
                  <a:lnTo>
                    <a:pt x="1663697" y="1709011"/>
                  </a:lnTo>
                  <a:lnTo>
                    <a:pt x="1666238" y="1727099"/>
                  </a:lnTo>
                  <a:lnTo>
                    <a:pt x="1668461" y="1745821"/>
                  </a:lnTo>
                  <a:lnTo>
                    <a:pt x="1670684" y="1764226"/>
                  </a:lnTo>
                  <a:lnTo>
                    <a:pt x="1672589" y="1783266"/>
                  </a:lnTo>
                  <a:lnTo>
                    <a:pt x="1674177" y="1802305"/>
                  </a:lnTo>
                  <a:lnTo>
                    <a:pt x="1676082" y="1821345"/>
                  </a:lnTo>
                  <a:lnTo>
                    <a:pt x="1677352" y="1841019"/>
                  </a:lnTo>
                  <a:lnTo>
                    <a:pt x="1678305" y="1860694"/>
                  </a:lnTo>
                  <a:lnTo>
                    <a:pt x="1679258" y="1880368"/>
                  </a:lnTo>
                  <a:lnTo>
                    <a:pt x="1679575" y="1900677"/>
                  </a:lnTo>
                  <a:lnTo>
                    <a:pt x="1679575" y="1903850"/>
                  </a:lnTo>
                  <a:lnTo>
                    <a:pt x="1677035" y="1905437"/>
                  </a:lnTo>
                  <a:lnTo>
                    <a:pt x="1653853" y="1918765"/>
                  </a:lnTo>
                  <a:lnTo>
                    <a:pt x="1630353" y="1931775"/>
                  </a:lnTo>
                  <a:lnTo>
                    <a:pt x="1606854" y="1944151"/>
                  </a:lnTo>
                  <a:lnTo>
                    <a:pt x="1583037" y="1956209"/>
                  </a:lnTo>
                  <a:lnTo>
                    <a:pt x="1558902" y="1967950"/>
                  </a:lnTo>
                  <a:lnTo>
                    <a:pt x="1534768" y="1979374"/>
                  </a:lnTo>
                  <a:lnTo>
                    <a:pt x="1510316" y="1990163"/>
                  </a:lnTo>
                  <a:lnTo>
                    <a:pt x="1485864" y="2000635"/>
                  </a:lnTo>
                  <a:lnTo>
                    <a:pt x="1461411" y="2010790"/>
                  </a:lnTo>
                  <a:lnTo>
                    <a:pt x="1436642" y="2020627"/>
                  </a:lnTo>
                  <a:lnTo>
                    <a:pt x="1411872" y="2029512"/>
                  </a:lnTo>
                  <a:lnTo>
                    <a:pt x="1386785" y="2038397"/>
                  </a:lnTo>
                  <a:lnTo>
                    <a:pt x="1361380" y="2046965"/>
                  </a:lnTo>
                  <a:lnTo>
                    <a:pt x="1335975" y="2054581"/>
                  </a:lnTo>
                  <a:lnTo>
                    <a:pt x="1310570" y="2062514"/>
                  </a:lnTo>
                  <a:lnTo>
                    <a:pt x="1285166" y="2069495"/>
                  </a:lnTo>
                  <a:lnTo>
                    <a:pt x="1259443" y="2076159"/>
                  </a:lnTo>
                  <a:lnTo>
                    <a:pt x="1233403" y="2082506"/>
                  </a:lnTo>
                  <a:lnTo>
                    <a:pt x="1207681" y="2088535"/>
                  </a:lnTo>
                  <a:lnTo>
                    <a:pt x="1181959" y="2093929"/>
                  </a:lnTo>
                  <a:lnTo>
                    <a:pt x="1155919" y="2099007"/>
                  </a:lnTo>
                  <a:lnTo>
                    <a:pt x="1129561" y="2103767"/>
                  </a:lnTo>
                  <a:lnTo>
                    <a:pt x="1103204" y="2107892"/>
                  </a:lnTo>
                  <a:lnTo>
                    <a:pt x="1077164" y="2111382"/>
                  </a:lnTo>
                  <a:lnTo>
                    <a:pt x="1050806" y="2114873"/>
                  </a:lnTo>
                  <a:lnTo>
                    <a:pt x="1024131" y="2117729"/>
                  </a:lnTo>
                  <a:lnTo>
                    <a:pt x="997774" y="2119950"/>
                  </a:lnTo>
                  <a:lnTo>
                    <a:pt x="971099" y="2121854"/>
                  </a:lnTo>
                  <a:lnTo>
                    <a:pt x="944424" y="2123441"/>
                  </a:lnTo>
                  <a:lnTo>
                    <a:pt x="917749" y="2125028"/>
                  </a:lnTo>
                  <a:lnTo>
                    <a:pt x="891074" y="2125662"/>
                  </a:lnTo>
                  <a:lnTo>
                    <a:pt x="864399" y="2125662"/>
                  </a:lnTo>
                  <a:lnTo>
                    <a:pt x="835818" y="2125662"/>
                  </a:lnTo>
                  <a:lnTo>
                    <a:pt x="807238" y="2124710"/>
                  </a:lnTo>
                  <a:lnTo>
                    <a:pt x="778657" y="2123124"/>
                  </a:lnTo>
                  <a:lnTo>
                    <a:pt x="750395" y="2121537"/>
                  </a:lnTo>
                  <a:lnTo>
                    <a:pt x="722132" y="2119316"/>
                  </a:lnTo>
                  <a:lnTo>
                    <a:pt x="693869" y="2116777"/>
                  </a:lnTo>
                  <a:lnTo>
                    <a:pt x="665606" y="2113604"/>
                  </a:lnTo>
                  <a:lnTo>
                    <a:pt x="637661" y="2109478"/>
                  </a:lnTo>
                  <a:lnTo>
                    <a:pt x="609398" y="2105353"/>
                  </a:lnTo>
                  <a:lnTo>
                    <a:pt x="581453" y="2100593"/>
                  </a:lnTo>
                  <a:lnTo>
                    <a:pt x="553825" y="2095199"/>
                  </a:lnTo>
                  <a:lnTo>
                    <a:pt x="525880" y="2089487"/>
                  </a:lnTo>
                  <a:lnTo>
                    <a:pt x="498252" y="2083458"/>
                  </a:lnTo>
                  <a:lnTo>
                    <a:pt x="470624" y="2076476"/>
                  </a:lnTo>
                  <a:lnTo>
                    <a:pt x="443314" y="2069495"/>
                  </a:lnTo>
                  <a:lnTo>
                    <a:pt x="416321" y="2061879"/>
                  </a:lnTo>
                  <a:lnTo>
                    <a:pt x="389011" y="2053629"/>
                  </a:lnTo>
                  <a:lnTo>
                    <a:pt x="362019" y="2045378"/>
                  </a:lnTo>
                  <a:lnTo>
                    <a:pt x="335343" y="2036176"/>
                  </a:lnTo>
                  <a:lnTo>
                    <a:pt x="308668" y="2026656"/>
                  </a:lnTo>
                  <a:lnTo>
                    <a:pt x="282311" y="2016502"/>
                  </a:lnTo>
                  <a:lnTo>
                    <a:pt x="255953" y="2006030"/>
                  </a:lnTo>
                  <a:lnTo>
                    <a:pt x="229913" y="1994923"/>
                  </a:lnTo>
                  <a:lnTo>
                    <a:pt x="203556" y="1983499"/>
                  </a:lnTo>
                  <a:lnTo>
                    <a:pt x="177833" y="1971441"/>
                  </a:lnTo>
                  <a:lnTo>
                    <a:pt x="152429" y="1959065"/>
                  </a:lnTo>
                  <a:lnTo>
                    <a:pt x="127024" y="1946372"/>
                  </a:lnTo>
                  <a:lnTo>
                    <a:pt x="101619" y="1933044"/>
                  </a:lnTo>
                  <a:lnTo>
                    <a:pt x="76532" y="1919399"/>
                  </a:lnTo>
                  <a:lnTo>
                    <a:pt x="51762" y="1905437"/>
                  </a:lnTo>
                  <a:lnTo>
                    <a:pt x="27310" y="1890523"/>
                  </a:lnTo>
                  <a:lnTo>
                    <a:pt x="2858" y="1875291"/>
                  </a:lnTo>
                  <a:lnTo>
                    <a:pt x="0" y="1888301"/>
                  </a:lnTo>
                  <a:lnTo>
                    <a:pt x="0" y="1870531"/>
                  </a:lnTo>
                  <a:lnTo>
                    <a:pt x="952" y="1850222"/>
                  </a:lnTo>
                  <a:lnTo>
                    <a:pt x="2223" y="1829913"/>
                  </a:lnTo>
                  <a:lnTo>
                    <a:pt x="3493" y="1809604"/>
                  </a:lnTo>
                  <a:lnTo>
                    <a:pt x="5398" y="1790247"/>
                  </a:lnTo>
                  <a:lnTo>
                    <a:pt x="6986" y="1770573"/>
                  </a:lnTo>
                  <a:lnTo>
                    <a:pt x="9209" y="1750898"/>
                  </a:lnTo>
                  <a:lnTo>
                    <a:pt x="11749" y="1732176"/>
                  </a:lnTo>
                  <a:lnTo>
                    <a:pt x="14290" y="1713136"/>
                  </a:lnTo>
                  <a:lnTo>
                    <a:pt x="17148" y="1694414"/>
                  </a:lnTo>
                  <a:lnTo>
                    <a:pt x="20006" y="1676009"/>
                  </a:lnTo>
                  <a:lnTo>
                    <a:pt x="23499" y="1657604"/>
                  </a:lnTo>
                  <a:lnTo>
                    <a:pt x="26992" y="1639834"/>
                  </a:lnTo>
                  <a:lnTo>
                    <a:pt x="30486" y="1621746"/>
                  </a:lnTo>
                  <a:lnTo>
                    <a:pt x="34931" y="1604293"/>
                  </a:lnTo>
                  <a:lnTo>
                    <a:pt x="38742" y="1586840"/>
                  </a:lnTo>
                  <a:lnTo>
                    <a:pt x="43188" y="1569704"/>
                  </a:lnTo>
                  <a:lnTo>
                    <a:pt x="47951" y="1552569"/>
                  </a:lnTo>
                  <a:lnTo>
                    <a:pt x="52715" y="1536068"/>
                  </a:lnTo>
                  <a:lnTo>
                    <a:pt x="57796" y="1519249"/>
                  </a:lnTo>
                  <a:lnTo>
                    <a:pt x="62877" y="1503066"/>
                  </a:lnTo>
                  <a:lnTo>
                    <a:pt x="68593" y="1486564"/>
                  </a:lnTo>
                  <a:lnTo>
                    <a:pt x="73991" y="1470698"/>
                  </a:lnTo>
                  <a:lnTo>
                    <a:pt x="80025" y="1455149"/>
                  </a:lnTo>
                  <a:lnTo>
                    <a:pt x="86059" y="1439283"/>
                  </a:lnTo>
                  <a:lnTo>
                    <a:pt x="92410" y="1424051"/>
                  </a:lnTo>
                  <a:lnTo>
                    <a:pt x="98761" y="1409137"/>
                  </a:lnTo>
                  <a:lnTo>
                    <a:pt x="105430" y="1393905"/>
                  </a:lnTo>
                  <a:lnTo>
                    <a:pt x="112098" y="1378990"/>
                  </a:lnTo>
                  <a:lnTo>
                    <a:pt x="119402" y="1364393"/>
                  </a:lnTo>
                  <a:lnTo>
                    <a:pt x="126706" y="1350114"/>
                  </a:lnTo>
                  <a:lnTo>
                    <a:pt x="134010" y="1335834"/>
                  </a:lnTo>
                  <a:lnTo>
                    <a:pt x="141632" y="1321871"/>
                  </a:lnTo>
                  <a:lnTo>
                    <a:pt x="149571" y="1307909"/>
                  </a:lnTo>
                  <a:lnTo>
                    <a:pt x="157510" y="1294264"/>
                  </a:lnTo>
                  <a:lnTo>
                    <a:pt x="165766" y="1280936"/>
                  </a:lnTo>
                  <a:lnTo>
                    <a:pt x="174023" y="1267291"/>
                  </a:lnTo>
                  <a:lnTo>
                    <a:pt x="182597" y="1253963"/>
                  </a:lnTo>
                  <a:lnTo>
                    <a:pt x="191171" y="1241270"/>
                  </a:lnTo>
                  <a:lnTo>
                    <a:pt x="200380" y="1228260"/>
                  </a:lnTo>
                  <a:lnTo>
                    <a:pt x="209589" y="1215884"/>
                  </a:lnTo>
                  <a:lnTo>
                    <a:pt x="218799" y="1203191"/>
                  </a:lnTo>
                  <a:lnTo>
                    <a:pt x="228008" y="1191133"/>
                  </a:lnTo>
                  <a:lnTo>
                    <a:pt x="237852" y="1178757"/>
                  </a:lnTo>
                  <a:lnTo>
                    <a:pt x="247697" y="1167016"/>
                  </a:lnTo>
                  <a:lnTo>
                    <a:pt x="257541" y="1155275"/>
                  </a:lnTo>
                  <a:lnTo>
                    <a:pt x="267703" y="1143533"/>
                  </a:lnTo>
                  <a:lnTo>
                    <a:pt x="278182" y="1132110"/>
                  </a:lnTo>
                  <a:lnTo>
                    <a:pt x="288662" y="1120686"/>
                  </a:lnTo>
                  <a:lnTo>
                    <a:pt x="298824" y="1109579"/>
                  </a:lnTo>
                  <a:lnTo>
                    <a:pt x="309938" y="1098473"/>
                  </a:lnTo>
                  <a:lnTo>
                    <a:pt x="320735" y="1087684"/>
                  </a:lnTo>
                  <a:lnTo>
                    <a:pt x="331850" y="1076895"/>
                  </a:lnTo>
                  <a:lnTo>
                    <a:pt x="343282" y="1066423"/>
                  </a:lnTo>
                  <a:lnTo>
                    <a:pt x="354715" y="1055951"/>
                  </a:lnTo>
                  <a:lnTo>
                    <a:pt x="366147" y="1045797"/>
                  </a:lnTo>
                  <a:lnTo>
                    <a:pt x="377897" y="1035642"/>
                  </a:lnTo>
                  <a:lnTo>
                    <a:pt x="389964" y="1025805"/>
                  </a:lnTo>
                  <a:lnTo>
                    <a:pt x="401714" y="1015968"/>
                  </a:lnTo>
                  <a:lnTo>
                    <a:pt x="414099" y="1006448"/>
                  </a:lnTo>
                  <a:lnTo>
                    <a:pt x="426801" y="996928"/>
                  </a:lnTo>
                  <a:lnTo>
                    <a:pt x="439186" y="987408"/>
                  </a:lnTo>
                  <a:lnTo>
                    <a:pt x="451571" y="977888"/>
                  </a:lnTo>
                  <a:lnTo>
                    <a:pt x="477293" y="960118"/>
                  </a:lnTo>
                  <a:lnTo>
                    <a:pt x="481421" y="957262"/>
                  </a:lnTo>
                  <a:close/>
                  <a:moveTo>
                    <a:pt x="839471" y="0"/>
                  </a:moveTo>
                  <a:lnTo>
                    <a:pt x="852171" y="0"/>
                  </a:lnTo>
                  <a:lnTo>
                    <a:pt x="865506" y="0"/>
                  </a:lnTo>
                  <a:lnTo>
                    <a:pt x="878206" y="636"/>
                  </a:lnTo>
                  <a:lnTo>
                    <a:pt x="890906" y="1271"/>
                  </a:lnTo>
                  <a:lnTo>
                    <a:pt x="903288" y="2542"/>
                  </a:lnTo>
                  <a:lnTo>
                    <a:pt x="915988" y="3813"/>
                  </a:lnTo>
                  <a:lnTo>
                    <a:pt x="928371" y="5719"/>
                  </a:lnTo>
                  <a:lnTo>
                    <a:pt x="940436" y="7943"/>
                  </a:lnTo>
                  <a:lnTo>
                    <a:pt x="952818" y="10167"/>
                  </a:lnTo>
                  <a:lnTo>
                    <a:pt x="964883" y="12708"/>
                  </a:lnTo>
                  <a:lnTo>
                    <a:pt x="976631" y="15568"/>
                  </a:lnTo>
                  <a:lnTo>
                    <a:pt x="988696" y="19062"/>
                  </a:lnTo>
                  <a:lnTo>
                    <a:pt x="1000443" y="22239"/>
                  </a:lnTo>
                  <a:lnTo>
                    <a:pt x="1011873" y="26052"/>
                  </a:lnTo>
                  <a:lnTo>
                    <a:pt x="1023621" y="30182"/>
                  </a:lnTo>
                  <a:lnTo>
                    <a:pt x="1034733" y="34630"/>
                  </a:lnTo>
                  <a:lnTo>
                    <a:pt x="1046163" y="39395"/>
                  </a:lnTo>
                  <a:lnTo>
                    <a:pt x="1057276" y="44161"/>
                  </a:lnTo>
                  <a:lnTo>
                    <a:pt x="1068388" y="48926"/>
                  </a:lnTo>
                  <a:lnTo>
                    <a:pt x="1079183" y="54645"/>
                  </a:lnTo>
                  <a:lnTo>
                    <a:pt x="1089661" y="60046"/>
                  </a:lnTo>
                  <a:lnTo>
                    <a:pt x="1100456" y="66082"/>
                  </a:lnTo>
                  <a:lnTo>
                    <a:pt x="1110616" y="72119"/>
                  </a:lnTo>
                  <a:lnTo>
                    <a:pt x="1120776" y="78790"/>
                  </a:lnTo>
                  <a:lnTo>
                    <a:pt x="1130936" y="85462"/>
                  </a:lnTo>
                  <a:lnTo>
                    <a:pt x="1140461" y="92134"/>
                  </a:lnTo>
                  <a:lnTo>
                    <a:pt x="1150303" y="99123"/>
                  </a:lnTo>
                  <a:lnTo>
                    <a:pt x="1159828" y="106430"/>
                  </a:lnTo>
                  <a:lnTo>
                    <a:pt x="1169353" y="114055"/>
                  </a:lnTo>
                  <a:lnTo>
                    <a:pt x="1178561" y="121680"/>
                  </a:lnTo>
                  <a:lnTo>
                    <a:pt x="1187133" y="129623"/>
                  </a:lnTo>
                  <a:lnTo>
                    <a:pt x="1196023" y="137883"/>
                  </a:lnTo>
                  <a:lnTo>
                    <a:pt x="1204596" y="146143"/>
                  </a:lnTo>
                  <a:lnTo>
                    <a:pt x="1213168" y="155039"/>
                  </a:lnTo>
                  <a:lnTo>
                    <a:pt x="1221106" y="163299"/>
                  </a:lnTo>
                  <a:lnTo>
                    <a:pt x="1229043" y="172513"/>
                  </a:lnTo>
                  <a:lnTo>
                    <a:pt x="1236981" y="181726"/>
                  </a:lnTo>
                  <a:lnTo>
                    <a:pt x="1244283" y="190939"/>
                  </a:lnTo>
                  <a:lnTo>
                    <a:pt x="1251586" y="200153"/>
                  </a:lnTo>
                  <a:lnTo>
                    <a:pt x="1258888" y="210001"/>
                  </a:lnTo>
                  <a:lnTo>
                    <a:pt x="1265556" y="219850"/>
                  </a:lnTo>
                  <a:lnTo>
                    <a:pt x="1272223" y="230017"/>
                  </a:lnTo>
                  <a:lnTo>
                    <a:pt x="1278256" y="240183"/>
                  </a:lnTo>
                  <a:lnTo>
                    <a:pt x="1284606" y="250667"/>
                  </a:lnTo>
                  <a:lnTo>
                    <a:pt x="1290321" y="261151"/>
                  </a:lnTo>
                  <a:lnTo>
                    <a:pt x="1296353" y="271953"/>
                  </a:lnTo>
                  <a:lnTo>
                    <a:pt x="1301433" y="282755"/>
                  </a:lnTo>
                  <a:lnTo>
                    <a:pt x="1306831" y="293239"/>
                  </a:lnTo>
                  <a:lnTo>
                    <a:pt x="1311593" y="304359"/>
                  </a:lnTo>
                  <a:lnTo>
                    <a:pt x="1316356" y="315796"/>
                  </a:lnTo>
                  <a:lnTo>
                    <a:pt x="1320483" y="327234"/>
                  </a:lnTo>
                  <a:lnTo>
                    <a:pt x="1324293" y="338671"/>
                  </a:lnTo>
                  <a:lnTo>
                    <a:pt x="1328421" y="350426"/>
                  </a:lnTo>
                  <a:lnTo>
                    <a:pt x="1331913" y="362181"/>
                  </a:lnTo>
                  <a:lnTo>
                    <a:pt x="1335088" y="373936"/>
                  </a:lnTo>
                  <a:lnTo>
                    <a:pt x="1337946" y="386009"/>
                  </a:lnTo>
                  <a:lnTo>
                    <a:pt x="1340803" y="398081"/>
                  </a:lnTo>
                  <a:lnTo>
                    <a:pt x="1343026" y="410472"/>
                  </a:lnTo>
                  <a:lnTo>
                    <a:pt x="1344931" y="422862"/>
                  </a:lnTo>
                  <a:lnTo>
                    <a:pt x="1346518" y="435252"/>
                  </a:lnTo>
                  <a:lnTo>
                    <a:pt x="1348106" y="447643"/>
                  </a:lnTo>
                  <a:lnTo>
                    <a:pt x="1349058" y="460033"/>
                  </a:lnTo>
                  <a:lnTo>
                    <a:pt x="1350011" y="472741"/>
                  </a:lnTo>
                  <a:lnTo>
                    <a:pt x="1350646" y="485449"/>
                  </a:lnTo>
                  <a:lnTo>
                    <a:pt x="1350963" y="498475"/>
                  </a:lnTo>
                  <a:lnTo>
                    <a:pt x="1350646" y="513407"/>
                  </a:lnTo>
                  <a:lnTo>
                    <a:pt x="1349693" y="528975"/>
                  </a:lnTo>
                  <a:lnTo>
                    <a:pt x="1348423" y="543907"/>
                  </a:lnTo>
                  <a:lnTo>
                    <a:pt x="1347153" y="558521"/>
                  </a:lnTo>
                  <a:lnTo>
                    <a:pt x="1345248" y="573453"/>
                  </a:lnTo>
                  <a:lnTo>
                    <a:pt x="1342708" y="588067"/>
                  </a:lnTo>
                  <a:lnTo>
                    <a:pt x="1339851" y="602682"/>
                  </a:lnTo>
                  <a:lnTo>
                    <a:pt x="1336358" y="616660"/>
                  </a:lnTo>
                  <a:lnTo>
                    <a:pt x="1332866" y="631275"/>
                  </a:lnTo>
                  <a:lnTo>
                    <a:pt x="1328738" y="645254"/>
                  </a:lnTo>
                  <a:lnTo>
                    <a:pt x="1324293" y="658915"/>
                  </a:lnTo>
                  <a:lnTo>
                    <a:pt x="1319531" y="672576"/>
                  </a:lnTo>
                  <a:lnTo>
                    <a:pt x="1314133" y="685920"/>
                  </a:lnTo>
                  <a:lnTo>
                    <a:pt x="1308418" y="699263"/>
                  </a:lnTo>
                  <a:lnTo>
                    <a:pt x="1302386" y="712607"/>
                  </a:lnTo>
                  <a:lnTo>
                    <a:pt x="1296353" y="725315"/>
                  </a:lnTo>
                  <a:lnTo>
                    <a:pt x="1289368" y="738023"/>
                  </a:lnTo>
                  <a:lnTo>
                    <a:pt x="1282383" y="750413"/>
                  </a:lnTo>
                  <a:lnTo>
                    <a:pt x="1275081" y="762486"/>
                  </a:lnTo>
                  <a:lnTo>
                    <a:pt x="1267143" y="774559"/>
                  </a:lnTo>
                  <a:lnTo>
                    <a:pt x="1259206" y="786313"/>
                  </a:lnTo>
                  <a:lnTo>
                    <a:pt x="1250633" y="797751"/>
                  </a:lnTo>
                  <a:lnTo>
                    <a:pt x="1242061" y="809188"/>
                  </a:lnTo>
                  <a:lnTo>
                    <a:pt x="1232853" y="819990"/>
                  </a:lnTo>
                  <a:lnTo>
                    <a:pt x="1223963" y="830792"/>
                  </a:lnTo>
                  <a:lnTo>
                    <a:pt x="1214121" y="841276"/>
                  </a:lnTo>
                  <a:lnTo>
                    <a:pt x="1204278" y="851442"/>
                  </a:lnTo>
                  <a:lnTo>
                    <a:pt x="1193801" y="860974"/>
                  </a:lnTo>
                  <a:lnTo>
                    <a:pt x="1183323" y="870822"/>
                  </a:lnTo>
                  <a:lnTo>
                    <a:pt x="1172528" y="880036"/>
                  </a:lnTo>
                  <a:lnTo>
                    <a:pt x="1161733" y="889249"/>
                  </a:lnTo>
                  <a:lnTo>
                    <a:pt x="1150303" y="897827"/>
                  </a:lnTo>
                  <a:lnTo>
                    <a:pt x="1134746" y="909264"/>
                  </a:lnTo>
                  <a:lnTo>
                    <a:pt x="1118236" y="920066"/>
                  </a:lnTo>
                  <a:lnTo>
                    <a:pt x="1101408" y="929915"/>
                  </a:lnTo>
                  <a:lnTo>
                    <a:pt x="1084581" y="939446"/>
                  </a:lnTo>
                  <a:lnTo>
                    <a:pt x="1066801" y="948342"/>
                  </a:lnTo>
                  <a:lnTo>
                    <a:pt x="1048703" y="956602"/>
                  </a:lnTo>
                  <a:lnTo>
                    <a:pt x="1040131" y="960414"/>
                  </a:lnTo>
                  <a:lnTo>
                    <a:pt x="1030606" y="963909"/>
                  </a:lnTo>
                  <a:lnTo>
                    <a:pt x="1021398" y="967722"/>
                  </a:lnTo>
                  <a:lnTo>
                    <a:pt x="1011873" y="970899"/>
                  </a:lnTo>
                  <a:lnTo>
                    <a:pt x="1002348" y="973758"/>
                  </a:lnTo>
                  <a:lnTo>
                    <a:pt x="993141" y="976617"/>
                  </a:lnTo>
                  <a:lnTo>
                    <a:pt x="983616" y="979794"/>
                  </a:lnTo>
                  <a:lnTo>
                    <a:pt x="973773" y="982018"/>
                  </a:lnTo>
                  <a:lnTo>
                    <a:pt x="963931" y="984560"/>
                  </a:lnTo>
                  <a:lnTo>
                    <a:pt x="954088" y="986466"/>
                  </a:lnTo>
                  <a:lnTo>
                    <a:pt x="944246" y="988372"/>
                  </a:lnTo>
                  <a:lnTo>
                    <a:pt x="934403" y="990596"/>
                  </a:lnTo>
                  <a:lnTo>
                    <a:pt x="924561" y="991867"/>
                  </a:lnTo>
                  <a:lnTo>
                    <a:pt x="914401" y="993455"/>
                  </a:lnTo>
                  <a:lnTo>
                    <a:pt x="904241" y="994409"/>
                  </a:lnTo>
                  <a:lnTo>
                    <a:pt x="893763" y="995362"/>
                  </a:lnTo>
                  <a:lnTo>
                    <a:pt x="883603" y="995997"/>
                  </a:lnTo>
                  <a:lnTo>
                    <a:pt x="873126" y="996632"/>
                  </a:lnTo>
                  <a:lnTo>
                    <a:pt x="862648" y="996950"/>
                  </a:lnTo>
                  <a:lnTo>
                    <a:pt x="852171" y="996950"/>
                  </a:lnTo>
                  <a:lnTo>
                    <a:pt x="840423" y="996950"/>
                  </a:lnTo>
                  <a:lnTo>
                    <a:pt x="828358" y="996315"/>
                  </a:lnTo>
                  <a:lnTo>
                    <a:pt x="816293" y="995679"/>
                  </a:lnTo>
                  <a:lnTo>
                    <a:pt x="804546" y="994726"/>
                  </a:lnTo>
                  <a:lnTo>
                    <a:pt x="792798" y="993455"/>
                  </a:lnTo>
                  <a:lnTo>
                    <a:pt x="781368" y="992185"/>
                  </a:lnTo>
                  <a:lnTo>
                    <a:pt x="769621" y="990278"/>
                  </a:lnTo>
                  <a:lnTo>
                    <a:pt x="758191" y="988054"/>
                  </a:lnTo>
                  <a:lnTo>
                    <a:pt x="746761" y="985831"/>
                  </a:lnTo>
                  <a:lnTo>
                    <a:pt x="735331" y="983289"/>
                  </a:lnTo>
                  <a:lnTo>
                    <a:pt x="724218" y="980430"/>
                  </a:lnTo>
                  <a:lnTo>
                    <a:pt x="713106" y="977253"/>
                  </a:lnTo>
                  <a:lnTo>
                    <a:pt x="702311" y="973758"/>
                  </a:lnTo>
                  <a:lnTo>
                    <a:pt x="691198" y="970263"/>
                  </a:lnTo>
                  <a:lnTo>
                    <a:pt x="680721" y="966768"/>
                  </a:lnTo>
                  <a:lnTo>
                    <a:pt x="670243" y="962321"/>
                  </a:lnTo>
                  <a:lnTo>
                    <a:pt x="659448" y="958190"/>
                  </a:lnTo>
                  <a:lnTo>
                    <a:pt x="648971" y="953425"/>
                  </a:lnTo>
                  <a:lnTo>
                    <a:pt x="638811" y="948659"/>
                  </a:lnTo>
                  <a:lnTo>
                    <a:pt x="628651" y="943894"/>
                  </a:lnTo>
                  <a:lnTo>
                    <a:pt x="618491" y="938493"/>
                  </a:lnTo>
                  <a:lnTo>
                    <a:pt x="608648" y="933410"/>
                  </a:lnTo>
                  <a:lnTo>
                    <a:pt x="599123" y="927373"/>
                  </a:lnTo>
                  <a:lnTo>
                    <a:pt x="589281" y="921655"/>
                  </a:lnTo>
                  <a:lnTo>
                    <a:pt x="579756" y="915618"/>
                  </a:lnTo>
                  <a:lnTo>
                    <a:pt x="570548" y="909264"/>
                  </a:lnTo>
                  <a:lnTo>
                    <a:pt x="561023" y="902910"/>
                  </a:lnTo>
                  <a:lnTo>
                    <a:pt x="552133" y="895921"/>
                  </a:lnTo>
                  <a:lnTo>
                    <a:pt x="543561" y="889249"/>
                  </a:lnTo>
                  <a:lnTo>
                    <a:pt x="534671" y="881942"/>
                  </a:lnTo>
                  <a:lnTo>
                    <a:pt x="526098" y="874952"/>
                  </a:lnTo>
                  <a:lnTo>
                    <a:pt x="517526" y="867328"/>
                  </a:lnTo>
                  <a:lnTo>
                    <a:pt x="508318" y="858750"/>
                  </a:lnTo>
                  <a:lnTo>
                    <a:pt x="499428" y="849854"/>
                  </a:lnTo>
                  <a:lnTo>
                    <a:pt x="490538" y="840958"/>
                  </a:lnTo>
                  <a:lnTo>
                    <a:pt x="481648" y="831427"/>
                  </a:lnTo>
                  <a:lnTo>
                    <a:pt x="473711" y="821896"/>
                  </a:lnTo>
                  <a:lnTo>
                    <a:pt x="465456" y="812047"/>
                  </a:lnTo>
                  <a:lnTo>
                    <a:pt x="457518" y="801881"/>
                  </a:lnTo>
                  <a:lnTo>
                    <a:pt x="449898" y="791714"/>
                  </a:lnTo>
                  <a:lnTo>
                    <a:pt x="442596" y="781548"/>
                  </a:lnTo>
                  <a:lnTo>
                    <a:pt x="435293" y="770746"/>
                  </a:lnTo>
                  <a:lnTo>
                    <a:pt x="428626" y="759944"/>
                  </a:lnTo>
                  <a:lnTo>
                    <a:pt x="421958" y="749142"/>
                  </a:lnTo>
                  <a:lnTo>
                    <a:pt x="415608" y="738023"/>
                  </a:lnTo>
                  <a:lnTo>
                    <a:pt x="409576" y="726585"/>
                  </a:lnTo>
                  <a:lnTo>
                    <a:pt x="403861" y="715148"/>
                  </a:lnTo>
                  <a:lnTo>
                    <a:pt x="398463" y="703393"/>
                  </a:lnTo>
                  <a:lnTo>
                    <a:pt x="393383" y="691638"/>
                  </a:lnTo>
                  <a:lnTo>
                    <a:pt x="388303" y="679566"/>
                  </a:lnTo>
                  <a:lnTo>
                    <a:pt x="383858" y="667493"/>
                  </a:lnTo>
                  <a:lnTo>
                    <a:pt x="379731" y="655420"/>
                  </a:lnTo>
                  <a:lnTo>
                    <a:pt x="375603" y="643030"/>
                  </a:lnTo>
                  <a:lnTo>
                    <a:pt x="372111" y="630322"/>
                  </a:lnTo>
                  <a:lnTo>
                    <a:pt x="368936" y="617614"/>
                  </a:lnTo>
                  <a:lnTo>
                    <a:pt x="365443" y="604588"/>
                  </a:lnTo>
                  <a:lnTo>
                    <a:pt x="362903" y="591880"/>
                  </a:lnTo>
                  <a:lnTo>
                    <a:pt x="360681" y="578854"/>
                  </a:lnTo>
                  <a:lnTo>
                    <a:pt x="358776" y="565828"/>
                  </a:lnTo>
                  <a:lnTo>
                    <a:pt x="357188" y="552485"/>
                  </a:lnTo>
                  <a:lnTo>
                    <a:pt x="355601" y="539141"/>
                  </a:lnTo>
                  <a:lnTo>
                    <a:pt x="354648" y="525480"/>
                  </a:lnTo>
                  <a:lnTo>
                    <a:pt x="354331" y="511819"/>
                  </a:lnTo>
                  <a:lnTo>
                    <a:pt x="354013" y="498475"/>
                  </a:lnTo>
                  <a:lnTo>
                    <a:pt x="354331" y="485449"/>
                  </a:lnTo>
                  <a:lnTo>
                    <a:pt x="354648" y="472741"/>
                  </a:lnTo>
                  <a:lnTo>
                    <a:pt x="355601" y="460033"/>
                  </a:lnTo>
                  <a:lnTo>
                    <a:pt x="356871" y="447643"/>
                  </a:lnTo>
                  <a:lnTo>
                    <a:pt x="358141" y="434935"/>
                  </a:lnTo>
                  <a:lnTo>
                    <a:pt x="360046" y="422544"/>
                  </a:lnTo>
                  <a:lnTo>
                    <a:pt x="361951" y="410472"/>
                  </a:lnTo>
                  <a:lnTo>
                    <a:pt x="364173" y="397763"/>
                  </a:lnTo>
                  <a:lnTo>
                    <a:pt x="366713" y="385691"/>
                  </a:lnTo>
                  <a:lnTo>
                    <a:pt x="369888" y="373936"/>
                  </a:lnTo>
                  <a:lnTo>
                    <a:pt x="373063" y="361863"/>
                  </a:lnTo>
                  <a:lnTo>
                    <a:pt x="376556" y="350108"/>
                  </a:lnTo>
                  <a:lnTo>
                    <a:pt x="380683" y="338671"/>
                  </a:lnTo>
                  <a:lnTo>
                    <a:pt x="384493" y="326916"/>
                  </a:lnTo>
                  <a:lnTo>
                    <a:pt x="388621" y="315796"/>
                  </a:lnTo>
                  <a:lnTo>
                    <a:pt x="393383" y="304359"/>
                  </a:lnTo>
                  <a:lnTo>
                    <a:pt x="398146" y="293239"/>
                  </a:lnTo>
                  <a:lnTo>
                    <a:pt x="403543" y="282755"/>
                  </a:lnTo>
                  <a:lnTo>
                    <a:pt x="408623" y="271636"/>
                  </a:lnTo>
                  <a:lnTo>
                    <a:pt x="414656" y="261151"/>
                  </a:lnTo>
                  <a:lnTo>
                    <a:pt x="420371" y="250667"/>
                  </a:lnTo>
                  <a:lnTo>
                    <a:pt x="426721" y="240183"/>
                  </a:lnTo>
                  <a:lnTo>
                    <a:pt x="432753" y="230017"/>
                  </a:lnTo>
                  <a:lnTo>
                    <a:pt x="439421" y="219850"/>
                  </a:lnTo>
                  <a:lnTo>
                    <a:pt x="446088" y="210001"/>
                  </a:lnTo>
                  <a:lnTo>
                    <a:pt x="453391" y="200153"/>
                  </a:lnTo>
                  <a:lnTo>
                    <a:pt x="460693" y="190939"/>
                  </a:lnTo>
                  <a:lnTo>
                    <a:pt x="467996" y="181408"/>
                  </a:lnTo>
                  <a:lnTo>
                    <a:pt x="475933" y="172195"/>
                  </a:lnTo>
                  <a:lnTo>
                    <a:pt x="483871" y="163299"/>
                  </a:lnTo>
                  <a:lnTo>
                    <a:pt x="491808" y="154403"/>
                  </a:lnTo>
                  <a:lnTo>
                    <a:pt x="500381" y="146143"/>
                  </a:lnTo>
                  <a:lnTo>
                    <a:pt x="508953" y="137565"/>
                  </a:lnTo>
                  <a:lnTo>
                    <a:pt x="517526" y="129305"/>
                  </a:lnTo>
                  <a:lnTo>
                    <a:pt x="526416" y="121680"/>
                  </a:lnTo>
                  <a:lnTo>
                    <a:pt x="535623" y="113738"/>
                  </a:lnTo>
                  <a:lnTo>
                    <a:pt x="545148" y="106113"/>
                  </a:lnTo>
                  <a:lnTo>
                    <a:pt x="554673" y="99123"/>
                  </a:lnTo>
                  <a:lnTo>
                    <a:pt x="564516" y="92134"/>
                  </a:lnTo>
                  <a:lnTo>
                    <a:pt x="574041" y="85462"/>
                  </a:lnTo>
                  <a:lnTo>
                    <a:pt x="584201" y="78473"/>
                  </a:lnTo>
                  <a:lnTo>
                    <a:pt x="594361" y="72119"/>
                  </a:lnTo>
                  <a:lnTo>
                    <a:pt x="604838" y="66082"/>
                  </a:lnTo>
                  <a:lnTo>
                    <a:pt x="615316" y="60046"/>
                  </a:lnTo>
                  <a:lnTo>
                    <a:pt x="625793" y="54645"/>
                  </a:lnTo>
                  <a:lnTo>
                    <a:pt x="636906" y="48926"/>
                  </a:lnTo>
                  <a:lnTo>
                    <a:pt x="647701" y="44161"/>
                  </a:lnTo>
                  <a:lnTo>
                    <a:pt x="658813" y="39395"/>
                  </a:lnTo>
                  <a:lnTo>
                    <a:pt x="670243" y="34630"/>
                  </a:lnTo>
                  <a:lnTo>
                    <a:pt x="681356" y="30182"/>
                  </a:lnTo>
                  <a:lnTo>
                    <a:pt x="693103" y="26052"/>
                  </a:lnTo>
                  <a:lnTo>
                    <a:pt x="704533" y="22239"/>
                  </a:lnTo>
                  <a:lnTo>
                    <a:pt x="716281" y="19062"/>
                  </a:lnTo>
                  <a:lnTo>
                    <a:pt x="728346" y="15568"/>
                  </a:lnTo>
                  <a:lnTo>
                    <a:pt x="740093" y="12708"/>
                  </a:lnTo>
                  <a:lnTo>
                    <a:pt x="752158" y="10167"/>
                  </a:lnTo>
                  <a:lnTo>
                    <a:pt x="764541" y="7625"/>
                  </a:lnTo>
                  <a:lnTo>
                    <a:pt x="776606" y="5719"/>
                  </a:lnTo>
                  <a:lnTo>
                    <a:pt x="788988" y="3813"/>
                  </a:lnTo>
                  <a:lnTo>
                    <a:pt x="801688" y="2542"/>
                  </a:lnTo>
                  <a:lnTo>
                    <a:pt x="814071" y="1271"/>
                  </a:lnTo>
                  <a:lnTo>
                    <a:pt x="826771" y="636"/>
                  </a:lnTo>
                  <a:lnTo>
                    <a:pt x="839471" y="0"/>
                  </a:lnTo>
                  <a:close/>
                </a:path>
              </a:pathLst>
            </a:custGeom>
            <a:solidFill>
              <a:srgbClr val="F7F7F7"/>
            </a:solidFill>
            <a:ln>
              <a:noFill/>
            </a:ln>
          </p:spPr>
          <p:txBody>
            <a:bodyPr anchor="ctr">
              <a:normAutofit fontScale="85000" lnSpcReduction="20000"/>
              <a:scene3d>
                <a:camera prst="orthographicFront"/>
                <a:lightRig rig="threePt" dir="t"/>
              </a:scene3d>
              <a:sp3d>
                <a:contourClr>
                  <a:srgbClr val="FFFFFF"/>
                </a:contourClr>
              </a:sp3d>
            </a:bodyPr>
            <a:lstStyle/>
            <a:p>
              <a:pPr algn="ctr" fontAlgn="base">
                <a:defRPr/>
              </a:pPr>
              <a:endParaRPr lang="zh-CN" altLang="en-US" sz="2400" strike="noStrike" noProof="1">
                <a:solidFill>
                  <a:srgbClr val="FFFFFF"/>
                </a:solidFill>
              </a:endParaRPr>
            </a:p>
          </p:txBody>
        </p:sp>
      </p:grpSp>
      <p:grpSp>
        <p:nvGrpSpPr>
          <p:cNvPr id="72719" name="组合 19"/>
          <p:cNvGrpSpPr/>
          <p:nvPr/>
        </p:nvGrpSpPr>
        <p:grpSpPr>
          <a:xfrm>
            <a:off x="7907338" y="798513"/>
            <a:ext cx="506412" cy="504825"/>
            <a:chOff x="1519237" y="1651743"/>
            <a:chExt cx="447675" cy="447675"/>
          </a:xfrm>
        </p:grpSpPr>
        <p:sp>
          <p:nvSpPr>
            <p:cNvPr id="21" name="椭圆 20"/>
            <p:cNvSpPr/>
            <p:nvPr/>
          </p:nvSpPr>
          <p:spPr>
            <a:xfrm>
              <a:off x="1519237" y="1651743"/>
              <a:ext cx="447675" cy="447675"/>
            </a:xfrm>
            <a:prstGeom prst="ellipse">
              <a:avLst/>
            </a:prstGeom>
            <a:solidFill>
              <a:schemeClr val="accent1">
                <a:lumMod val="50000"/>
              </a:schemeClr>
            </a:solidFill>
            <a:ln w="1905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lnSpc>
                  <a:spcPct val="80000"/>
                </a:lnSpc>
              </a:pPr>
              <a:endParaRPr lang="zh-CN" altLang="en-US" sz="2000">
                <a:solidFill>
                  <a:srgbClr val="FFFFFF"/>
                </a:solidFill>
                <a:latin typeface="Arial" panose="020B0604020202020204" pitchFamily="34" charset="0"/>
                <a:ea typeface="黑体" panose="02010609060101010101" charset="-122"/>
              </a:endParaRPr>
            </a:p>
          </p:txBody>
        </p:sp>
        <p:sp>
          <p:nvSpPr>
            <p:cNvPr id="22" name="KSO_Shape"/>
            <p:cNvSpPr/>
            <p:nvPr/>
          </p:nvSpPr>
          <p:spPr bwMode="auto">
            <a:xfrm>
              <a:off x="1621221" y="1704975"/>
              <a:ext cx="247650" cy="313481"/>
            </a:xfrm>
            <a:custGeom>
              <a:avLst/>
              <a:gdLst>
                <a:gd name="T0" fmla="*/ 508479 w 1679575"/>
                <a:gd name="T1" fmla="*/ 933537 h 2125662"/>
                <a:gd name="T2" fmla="*/ 645344 w 1679575"/>
                <a:gd name="T3" fmla="*/ 1004349 h 2125662"/>
                <a:gd name="T4" fmla="*/ 637947 w 1679575"/>
                <a:gd name="T5" fmla="*/ 1045870 h 2125662"/>
                <a:gd name="T6" fmla="*/ 629410 w 1679575"/>
                <a:gd name="T7" fmla="*/ 1095637 h 2125662"/>
                <a:gd name="T8" fmla="*/ 645913 w 1679575"/>
                <a:gd name="T9" fmla="*/ 1148533 h 2125662"/>
                <a:gd name="T10" fmla="*/ 923628 w 1679575"/>
                <a:gd name="T11" fmla="*/ 1679766 h 2125662"/>
                <a:gd name="T12" fmla="*/ 886068 w 1679575"/>
                <a:gd name="T13" fmla="*/ 1137442 h 2125662"/>
                <a:gd name="T14" fmla="*/ 896597 w 1679575"/>
                <a:gd name="T15" fmla="*/ 1083408 h 2125662"/>
                <a:gd name="T16" fmla="*/ 885214 w 1679575"/>
                <a:gd name="T17" fmla="*/ 1039044 h 2125662"/>
                <a:gd name="T18" fmla="*/ 917083 w 1679575"/>
                <a:gd name="T19" fmla="*/ 999799 h 2125662"/>
                <a:gd name="T20" fmla="*/ 1048543 w 1679575"/>
                <a:gd name="T21" fmla="*/ 927280 h 2125662"/>
                <a:gd name="T22" fmla="*/ 1168905 w 1679575"/>
                <a:gd name="T23" fmla="*/ 933822 h 2125662"/>
                <a:gd name="T24" fmla="*/ 1257397 w 1679575"/>
                <a:gd name="T25" fmla="*/ 1021128 h 2125662"/>
                <a:gd name="T26" fmla="*/ 1333655 w 1679575"/>
                <a:gd name="T27" fmla="*/ 1118957 h 2125662"/>
                <a:gd name="T28" fmla="*/ 1397392 w 1679575"/>
                <a:gd name="T29" fmla="*/ 1227592 h 2125662"/>
                <a:gd name="T30" fmla="*/ 1446903 w 1679575"/>
                <a:gd name="T31" fmla="*/ 1349025 h 2125662"/>
                <a:gd name="T32" fmla="*/ 1482186 w 1679575"/>
                <a:gd name="T33" fmla="*/ 1483540 h 2125662"/>
                <a:gd name="T34" fmla="*/ 1501820 w 1679575"/>
                <a:gd name="T35" fmla="*/ 1632274 h 2125662"/>
                <a:gd name="T36" fmla="*/ 1439790 w 1679575"/>
                <a:gd name="T37" fmla="*/ 1742331 h 2125662"/>
                <a:gd name="T38" fmla="*/ 1242601 w 1679575"/>
                <a:gd name="T39" fmla="*/ 1826794 h 2125662"/>
                <a:gd name="T40" fmla="*/ 1035738 w 1679575"/>
                <a:gd name="T41" fmla="*/ 1881112 h 2125662"/>
                <a:gd name="T42" fmla="*/ 822331 w 1679575"/>
                <a:gd name="T43" fmla="*/ 1904432 h 2125662"/>
                <a:gd name="T44" fmla="*/ 596403 w 1679575"/>
                <a:gd name="T45" fmla="*/ 1894194 h 2125662"/>
                <a:gd name="T46" fmla="*/ 373036 w 1679575"/>
                <a:gd name="T47" fmla="*/ 1847838 h 2125662"/>
                <a:gd name="T48" fmla="*/ 159344 w 1679575"/>
                <a:gd name="T49" fmla="*/ 1766788 h 2125662"/>
                <a:gd name="T50" fmla="*/ 0 w 1679575"/>
                <a:gd name="T51" fmla="*/ 1676354 h 2125662"/>
                <a:gd name="T52" fmla="*/ 15365 w 1679575"/>
                <a:gd name="T53" fmla="*/ 1518519 h 2125662"/>
                <a:gd name="T54" fmla="*/ 47234 w 1679575"/>
                <a:gd name="T55" fmla="*/ 1376611 h 2125662"/>
                <a:gd name="T56" fmla="*/ 94468 w 1679575"/>
                <a:gd name="T57" fmla="*/ 1249206 h 2125662"/>
                <a:gd name="T58" fmla="*/ 155930 w 1679575"/>
                <a:gd name="T59" fmla="*/ 1135735 h 2125662"/>
                <a:gd name="T60" fmla="*/ 230765 w 1679575"/>
                <a:gd name="T61" fmla="*/ 1035348 h 2125662"/>
                <a:gd name="T62" fmla="*/ 317835 w 1679575"/>
                <a:gd name="T63" fmla="*/ 946334 h 2125662"/>
                <a:gd name="T64" fmla="*/ 427669 w 1679575"/>
                <a:gd name="T65" fmla="*/ 860449 h 2125662"/>
                <a:gd name="T66" fmla="*/ 831848 w 1679575"/>
                <a:gd name="T67" fmla="*/ 5125 h 2125662"/>
                <a:gd name="T68" fmla="*/ 927152 w 1679575"/>
                <a:gd name="T69" fmla="*/ 31035 h 2125662"/>
                <a:gd name="T70" fmla="*/ 1013353 w 1679575"/>
                <a:gd name="T71" fmla="*/ 76590 h 2125662"/>
                <a:gd name="T72" fmla="*/ 1087035 w 1679575"/>
                <a:gd name="T73" fmla="*/ 138945 h 2125662"/>
                <a:gd name="T74" fmla="*/ 1145356 w 1679575"/>
                <a:gd name="T75" fmla="*/ 215250 h 2125662"/>
                <a:gd name="T76" fmla="*/ 1186607 w 1679575"/>
                <a:gd name="T77" fmla="*/ 303514 h 2125662"/>
                <a:gd name="T78" fmla="*/ 1207944 w 1679575"/>
                <a:gd name="T79" fmla="*/ 401174 h 2125662"/>
                <a:gd name="T80" fmla="*/ 1205383 w 1679575"/>
                <a:gd name="T81" fmla="*/ 513924 h 2125662"/>
                <a:gd name="T82" fmla="*/ 1172382 w 1679575"/>
                <a:gd name="T83" fmla="*/ 626673 h 2125662"/>
                <a:gd name="T84" fmla="*/ 1112924 w 1679575"/>
                <a:gd name="T85" fmla="*/ 725187 h 2125662"/>
                <a:gd name="T86" fmla="*/ 1030706 w 1679575"/>
                <a:gd name="T87" fmla="*/ 804625 h 2125662"/>
                <a:gd name="T88" fmla="*/ 915204 w 1679575"/>
                <a:gd name="T89" fmla="*/ 867264 h 2125662"/>
                <a:gd name="T90" fmla="*/ 837253 w 1679575"/>
                <a:gd name="T91" fmla="*/ 887764 h 2125662"/>
                <a:gd name="T92" fmla="*/ 753044 w 1679575"/>
                <a:gd name="T93" fmla="*/ 893458 h 2125662"/>
                <a:gd name="T94" fmla="*/ 658879 w 1679575"/>
                <a:gd name="T95" fmla="*/ 881215 h 2125662"/>
                <a:gd name="T96" fmla="*/ 572394 w 1679575"/>
                <a:gd name="T97" fmla="*/ 850180 h 2125662"/>
                <a:gd name="T98" fmla="*/ 494728 w 1679575"/>
                <a:gd name="T99" fmla="*/ 802917 h 2125662"/>
                <a:gd name="T100" fmla="*/ 424459 w 1679575"/>
                <a:gd name="T101" fmla="*/ 736576 h 2125662"/>
                <a:gd name="T102" fmla="*/ 366992 w 1679575"/>
                <a:gd name="T103" fmla="*/ 651159 h 2125662"/>
                <a:gd name="T104" fmla="*/ 330578 w 1679575"/>
                <a:gd name="T105" fmla="*/ 553500 h 2125662"/>
                <a:gd name="T106" fmla="*/ 317206 w 1679575"/>
                <a:gd name="T107" fmla="*/ 446729 h 2125662"/>
                <a:gd name="T108" fmla="*/ 328586 w 1679575"/>
                <a:gd name="T109" fmla="*/ 345653 h 2125662"/>
                <a:gd name="T110" fmla="*/ 361587 w 1679575"/>
                <a:gd name="T111" fmla="*/ 253403 h 2125662"/>
                <a:gd name="T112" fmla="*/ 412795 w 1679575"/>
                <a:gd name="T113" fmla="*/ 171118 h 2125662"/>
                <a:gd name="T114" fmla="*/ 479934 w 1679575"/>
                <a:gd name="T115" fmla="*/ 101931 h 2125662"/>
                <a:gd name="T116" fmla="*/ 560729 w 1679575"/>
                <a:gd name="T117" fmla="*/ 48972 h 2125662"/>
                <a:gd name="T118" fmla="*/ 652620 w 1679575"/>
                <a:gd name="T119" fmla="*/ 13952 h 2125662"/>
                <a:gd name="T120" fmla="*/ 752191 w 1679575"/>
                <a:gd name="T121" fmla="*/ 0 h 212566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679575" h="2125662">
                  <a:moveTo>
                    <a:pt x="481421" y="957262"/>
                  </a:moveTo>
                  <a:lnTo>
                    <a:pt x="484914" y="961070"/>
                  </a:lnTo>
                  <a:lnTo>
                    <a:pt x="490948" y="968686"/>
                  </a:lnTo>
                  <a:lnTo>
                    <a:pt x="497299" y="975667"/>
                  </a:lnTo>
                  <a:lnTo>
                    <a:pt x="510319" y="990264"/>
                  </a:lnTo>
                  <a:lnTo>
                    <a:pt x="523657" y="1003909"/>
                  </a:lnTo>
                  <a:lnTo>
                    <a:pt x="537947" y="1017237"/>
                  </a:lnTo>
                  <a:lnTo>
                    <a:pt x="552237" y="1029613"/>
                  </a:lnTo>
                  <a:lnTo>
                    <a:pt x="567480" y="1041671"/>
                  </a:lnTo>
                  <a:lnTo>
                    <a:pt x="583040" y="1053095"/>
                  </a:lnTo>
                  <a:lnTo>
                    <a:pt x="598601" y="1063884"/>
                  </a:lnTo>
                  <a:lnTo>
                    <a:pt x="615114" y="1074039"/>
                  </a:lnTo>
                  <a:lnTo>
                    <a:pt x="631627" y="1083558"/>
                  </a:lnTo>
                  <a:lnTo>
                    <a:pt x="649093" y="1092126"/>
                  </a:lnTo>
                  <a:lnTo>
                    <a:pt x="666241" y="1100377"/>
                  </a:lnTo>
                  <a:lnTo>
                    <a:pt x="684025" y="1107993"/>
                  </a:lnTo>
                  <a:lnTo>
                    <a:pt x="701808" y="1114657"/>
                  </a:lnTo>
                  <a:lnTo>
                    <a:pt x="720226" y="1120686"/>
                  </a:lnTo>
                  <a:lnTo>
                    <a:pt x="738645" y="1125763"/>
                  </a:lnTo>
                  <a:lnTo>
                    <a:pt x="734517" y="1130840"/>
                  </a:lnTo>
                  <a:lnTo>
                    <a:pt x="730706" y="1135283"/>
                  </a:lnTo>
                  <a:lnTo>
                    <a:pt x="727213" y="1140043"/>
                  </a:lnTo>
                  <a:lnTo>
                    <a:pt x="723402" y="1145437"/>
                  </a:lnTo>
                  <a:lnTo>
                    <a:pt x="720544" y="1150515"/>
                  </a:lnTo>
                  <a:lnTo>
                    <a:pt x="717368" y="1155909"/>
                  </a:lnTo>
                  <a:lnTo>
                    <a:pt x="714510" y="1161304"/>
                  </a:lnTo>
                  <a:lnTo>
                    <a:pt x="711970" y="1167016"/>
                  </a:lnTo>
                  <a:lnTo>
                    <a:pt x="710064" y="1172410"/>
                  </a:lnTo>
                  <a:lnTo>
                    <a:pt x="708159" y="1178439"/>
                  </a:lnTo>
                  <a:lnTo>
                    <a:pt x="706254" y="1184151"/>
                  </a:lnTo>
                  <a:lnTo>
                    <a:pt x="704983" y="1190498"/>
                  </a:lnTo>
                  <a:lnTo>
                    <a:pt x="704031" y="1196210"/>
                  </a:lnTo>
                  <a:lnTo>
                    <a:pt x="702761" y="1202556"/>
                  </a:lnTo>
                  <a:lnTo>
                    <a:pt x="702443" y="1208903"/>
                  </a:lnTo>
                  <a:lnTo>
                    <a:pt x="702125" y="1215249"/>
                  </a:lnTo>
                  <a:lnTo>
                    <a:pt x="702443" y="1222548"/>
                  </a:lnTo>
                  <a:lnTo>
                    <a:pt x="703078" y="1229529"/>
                  </a:lnTo>
                  <a:lnTo>
                    <a:pt x="704348" y="1236510"/>
                  </a:lnTo>
                  <a:lnTo>
                    <a:pt x="705619" y="1243174"/>
                  </a:lnTo>
                  <a:lnTo>
                    <a:pt x="707206" y="1249838"/>
                  </a:lnTo>
                  <a:lnTo>
                    <a:pt x="709112" y="1256819"/>
                  </a:lnTo>
                  <a:lnTo>
                    <a:pt x="711652" y="1263166"/>
                  </a:lnTo>
                  <a:lnTo>
                    <a:pt x="714193" y="1269512"/>
                  </a:lnTo>
                  <a:lnTo>
                    <a:pt x="717686" y="1275542"/>
                  </a:lnTo>
                  <a:lnTo>
                    <a:pt x="720861" y="1281571"/>
                  </a:lnTo>
                  <a:lnTo>
                    <a:pt x="724355" y="1287283"/>
                  </a:lnTo>
                  <a:lnTo>
                    <a:pt x="728483" y="1292995"/>
                  </a:lnTo>
                  <a:lnTo>
                    <a:pt x="732611" y="1298389"/>
                  </a:lnTo>
                  <a:lnTo>
                    <a:pt x="737057" y="1303784"/>
                  </a:lnTo>
                  <a:lnTo>
                    <a:pt x="742138" y="1308861"/>
                  </a:lnTo>
                  <a:lnTo>
                    <a:pt x="746901" y="1313304"/>
                  </a:lnTo>
                  <a:lnTo>
                    <a:pt x="672275" y="1874339"/>
                  </a:lnTo>
                  <a:lnTo>
                    <a:pt x="854237" y="2050773"/>
                  </a:lnTo>
                  <a:lnTo>
                    <a:pt x="1030800" y="1874339"/>
                  </a:lnTo>
                  <a:lnTo>
                    <a:pt x="956173" y="1313304"/>
                  </a:lnTo>
                  <a:lnTo>
                    <a:pt x="961572" y="1308544"/>
                  </a:lnTo>
                  <a:lnTo>
                    <a:pt x="966018" y="1303466"/>
                  </a:lnTo>
                  <a:lnTo>
                    <a:pt x="970781" y="1298072"/>
                  </a:lnTo>
                  <a:lnTo>
                    <a:pt x="974910" y="1292995"/>
                  </a:lnTo>
                  <a:lnTo>
                    <a:pt x="978720" y="1286965"/>
                  </a:lnTo>
                  <a:lnTo>
                    <a:pt x="982531" y="1281571"/>
                  </a:lnTo>
                  <a:lnTo>
                    <a:pt x="986024" y="1275224"/>
                  </a:lnTo>
                  <a:lnTo>
                    <a:pt x="988882" y="1269195"/>
                  </a:lnTo>
                  <a:lnTo>
                    <a:pt x="991423" y="1262849"/>
                  </a:lnTo>
                  <a:lnTo>
                    <a:pt x="994281" y="1256502"/>
                  </a:lnTo>
                  <a:lnTo>
                    <a:pt x="996186" y="1249838"/>
                  </a:lnTo>
                  <a:lnTo>
                    <a:pt x="997774" y="1243174"/>
                  </a:lnTo>
                  <a:lnTo>
                    <a:pt x="999044" y="1236510"/>
                  </a:lnTo>
                  <a:lnTo>
                    <a:pt x="999997" y="1229212"/>
                  </a:lnTo>
                  <a:lnTo>
                    <a:pt x="1000632" y="1222548"/>
                  </a:lnTo>
                  <a:lnTo>
                    <a:pt x="1000632" y="1215249"/>
                  </a:lnTo>
                  <a:lnTo>
                    <a:pt x="1000632" y="1208903"/>
                  </a:lnTo>
                  <a:lnTo>
                    <a:pt x="1000314" y="1203191"/>
                  </a:lnTo>
                  <a:lnTo>
                    <a:pt x="999679" y="1197479"/>
                  </a:lnTo>
                  <a:lnTo>
                    <a:pt x="998727" y="1191767"/>
                  </a:lnTo>
                  <a:lnTo>
                    <a:pt x="997456" y="1186055"/>
                  </a:lnTo>
                  <a:lnTo>
                    <a:pt x="996186" y="1180661"/>
                  </a:lnTo>
                  <a:lnTo>
                    <a:pt x="994598" y="1175266"/>
                  </a:lnTo>
                  <a:lnTo>
                    <a:pt x="992375" y="1169872"/>
                  </a:lnTo>
                  <a:lnTo>
                    <a:pt x="990152" y="1164794"/>
                  </a:lnTo>
                  <a:lnTo>
                    <a:pt x="987929" y="1159400"/>
                  </a:lnTo>
                  <a:lnTo>
                    <a:pt x="985389" y="1154640"/>
                  </a:lnTo>
                  <a:lnTo>
                    <a:pt x="982849" y="1149563"/>
                  </a:lnTo>
                  <a:lnTo>
                    <a:pt x="979355" y="1144803"/>
                  </a:lnTo>
                  <a:lnTo>
                    <a:pt x="976497" y="1139725"/>
                  </a:lnTo>
                  <a:lnTo>
                    <a:pt x="973004" y="1135283"/>
                  </a:lnTo>
                  <a:lnTo>
                    <a:pt x="969829" y="1130840"/>
                  </a:lnTo>
                  <a:lnTo>
                    <a:pt x="987612" y="1126398"/>
                  </a:lnTo>
                  <a:lnTo>
                    <a:pt x="1005713" y="1121320"/>
                  </a:lnTo>
                  <a:lnTo>
                    <a:pt x="1023496" y="1115609"/>
                  </a:lnTo>
                  <a:lnTo>
                    <a:pt x="1041280" y="1109262"/>
                  </a:lnTo>
                  <a:lnTo>
                    <a:pt x="1058428" y="1101963"/>
                  </a:lnTo>
                  <a:lnTo>
                    <a:pt x="1075576" y="1094665"/>
                  </a:lnTo>
                  <a:lnTo>
                    <a:pt x="1092089" y="1086097"/>
                  </a:lnTo>
                  <a:lnTo>
                    <a:pt x="1108602" y="1076895"/>
                  </a:lnTo>
                  <a:lnTo>
                    <a:pt x="1124480" y="1067375"/>
                  </a:lnTo>
                  <a:lnTo>
                    <a:pt x="1140041" y="1056903"/>
                  </a:lnTo>
                  <a:lnTo>
                    <a:pt x="1155601" y="1046114"/>
                  </a:lnTo>
                  <a:lnTo>
                    <a:pt x="1170209" y="1034690"/>
                  </a:lnTo>
                  <a:lnTo>
                    <a:pt x="1184817" y="1022632"/>
                  </a:lnTo>
                  <a:lnTo>
                    <a:pt x="1198472" y="1009938"/>
                  </a:lnTo>
                  <a:lnTo>
                    <a:pt x="1211809" y="996928"/>
                  </a:lnTo>
                  <a:lnTo>
                    <a:pt x="1225147" y="983283"/>
                  </a:lnTo>
                  <a:lnTo>
                    <a:pt x="1228640" y="979792"/>
                  </a:lnTo>
                  <a:lnTo>
                    <a:pt x="1232451" y="982966"/>
                  </a:lnTo>
                  <a:lnTo>
                    <a:pt x="1257220" y="1002005"/>
                  </a:lnTo>
                  <a:lnTo>
                    <a:pt x="1281037" y="1021680"/>
                  </a:lnTo>
                  <a:lnTo>
                    <a:pt x="1304537" y="1041989"/>
                  </a:lnTo>
                  <a:lnTo>
                    <a:pt x="1316604" y="1052143"/>
                  </a:lnTo>
                  <a:lnTo>
                    <a:pt x="1327719" y="1062615"/>
                  </a:lnTo>
                  <a:lnTo>
                    <a:pt x="1338833" y="1073404"/>
                  </a:lnTo>
                  <a:lnTo>
                    <a:pt x="1349948" y="1084193"/>
                  </a:lnTo>
                  <a:lnTo>
                    <a:pt x="1361062" y="1094982"/>
                  </a:lnTo>
                  <a:lnTo>
                    <a:pt x="1371860" y="1105771"/>
                  </a:lnTo>
                  <a:lnTo>
                    <a:pt x="1382339" y="1116561"/>
                  </a:lnTo>
                  <a:lnTo>
                    <a:pt x="1392818" y="1127984"/>
                  </a:lnTo>
                  <a:lnTo>
                    <a:pt x="1403298" y="1139408"/>
                  </a:lnTo>
                  <a:lnTo>
                    <a:pt x="1413460" y="1150832"/>
                  </a:lnTo>
                  <a:lnTo>
                    <a:pt x="1423304" y="1162573"/>
                  </a:lnTo>
                  <a:lnTo>
                    <a:pt x="1433149" y="1174314"/>
                  </a:lnTo>
                  <a:lnTo>
                    <a:pt x="1442675" y="1186373"/>
                  </a:lnTo>
                  <a:lnTo>
                    <a:pt x="1452202" y="1198748"/>
                  </a:lnTo>
                  <a:lnTo>
                    <a:pt x="1461411" y="1210807"/>
                  </a:lnTo>
                  <a:lnTo>
                    <a:pt x="1470621" y="1223183"/>
                  </a:lnTo>
                  <a:lnTo>
                    <a:pt x="1479830" y="1235876"/>
                  </a:lnTo>
                  <a:lnTo>
                    <a:pt x="1488404" y="1248569"/>
                  </a:lnTo>
                  <a:lnTo>
                    <a:pt x="1496978" y="1261262"/>
                  </a:lnTo>
                  <a:lnTo>
                    <a:pt x="1505552" y="1274272"/>
                  </a:lnTo>
                  <a:lnTo>
                    <a:pt x="1513809" y="1287600"/>
                  </a:lnTo>
                  <a:lnTo>
                    <a:pt x="1521748" y="1300611"/>
                  </a:lnTo>
                  <a:lnTo>
                    <a:pt x="1529687" y="1314573"/>
                  </a:lnTo>
                  <a:lnTo>
                    <a:pt x="1537308" y="1328218"/>
                  </a:lnTo>
                  <a:lnTo>
                    <a:pt x="1544930" y="1341863"/>
                  </a:lnTo>
                  <a:lnTo>
                    <a:pt x="1552234" y="1355826"/>
                  </a:lnTo>
                  <a:lnTo>
                    <a:pt x="1559537" y="1369788"/>
                  </a:lnTo>
                  <a:lnTo>
                    <a:pt x="1566206" y="1384385"/>
                  </a:lnTo>
                  <a:lnTo>
                    <a:pt x="1573193" y="1398982"/>
                  </a:lnTo>
                  <a:lnTo>
                    <a:pt x="1579544" y="1413579"/>
                  </a:lnTo>
                  <a:lnTo>
                    <a:pt x="1586213" y="1428176"/>
                  </a:lnTo>
                  <a:lnTo>
                    <a:pt x="1592246" y="1443725"/>
                  </a:lnTo>
                  <a:lnTo>
                    <a:pt x="1598280" y="1458640"/>
                  </a:lnTo>
                  <a:lnTo>
                    <a:pt x="1603996" y="1473871"/>
                  </a:lnTo>
                  <a:lnTo>
                    <a:pt x="1609712" y="1489738"/>
                  </a:lnTo>
                  <a:lnTo>
                    <a:pt x="1614793" y="1505287"/>
                  </a:lnTo>
                  <a:lnTo>
                    <a:pt x="1620191" y="1521153"/>
                  </a:lnTo>
                  <a:lnTo>
                    <a:pt x="1624955" y="1537337"/>
                  </a:lnTo>
                  <a:lnTo>
                    <a:pt x="1630036" y="1553521"/>
                  </a:lnTo>
                  <a:lnTo>
                    <a:pt x="1634482" y="1570339"/>
                  </a:lnTo>
                  <a:lnTo>
                    <a:pt x="1638610" y="1586840"/>
                  </a:lnTo>
                  <a:lnTo>
                    <a:pt x="1643056" y="1603976"/>
                  </a:lnTo>
                  <a:lnTo>
                    <a:pt x="1646867" y="1620794"/>
                  </a:lnTo>
                  <a:lnTo>
                    <a:pt x="1650677" y="1637930"/>
                  </a:lnTo>
                  <a:lnTo>
                    <a:pt x="1654170" y="1655383"/>
                  </a:lnTo>
                  <a:lnTo>
                    <a:pt x="1657664" y="1673153"/>
                  </a:lnTo>
                  <a:lnTo>
                    <a:pt x="1660522" y="1690923"/>
                  </a:lnTo>
                  <a:lnTo>
                    <a:pt x="1663697" y="1709011"/>
                  </a:lnTo>
                  <a:lnTo>
                    <a:pt x="1666238" y="1727099"/>
                  </a:lnTo>
                  <a:lnTo>
                    <a:pt x="1668461" y="1745821"/>
                  </a:lnTo>
                  <a:lnTo>
                    <a:pt x="1670684" y="1764226"/>
                  </a:lnTo>
                  <a:lnTo>
                    <a:pt x="1672589" y="1783266"/>
                  </a:lnTo>
                  <a:lnTo>
                    <a:pt x="1674177" y="1802305"/>
                  </a:lnTo>
                  <a:lnTo>
                    <a:pt x="1676082" y="1821345"/>
                  </a:lnTo>
                  <a:lnTo>
                    <a:pt x="1677352" y="1841019"/>
                  </a:lnTo>
                  <a:lnTo>
                    <a:pt x="1678305" y="1860694"/>
                  </a:lnTo>
                  <a:lnTo>
                    <a:pt x="1679258" y="1880368"/>
                  </a:lnTo>
                  <a:lnTo>
                    <a:pt x="1679575" y="1900677"/>
                  </a:lnTo>
                  <a:lnTo>
                    <a:pt x="1679575" y="1903850"/>
                  </a:lnTo>
                  <a:lnTo>
                    <a:pt x="1677035" y="1905437"/>
                  </a:lnTo>
                  <a:lnTo>
                    <a:pt x="1653853" y="1918765"/>
                  </a:lnTo>
                  <a:lnTo>
                    <a:pt x="1630353" y="1931775"/>
                  </a:lnTo>
                  <a:lnTo>
                    <a:pt x="1606854" y="1944151"/>
                  </a:lnTo>
                  <a:lnTo>
                    <a:pt x="1583037" y="1956209"/>
                  </a:lnTo>
                  <a:lnTo>
                    <a:pt x="1558902" y="1967950"/>
                  </a:lnTo>
                  <a:lnTo>
                    <a:pt x="1534768" y="1979374"/>
                  </a:lnTo>
                  <a:lnTo>
                    <a:pt x="1510316" y="1990163"/>
                  </a:lnTo>
                  <a:lnTo>
                    <a:pt x="1485864" y="2000635"/>
                  </a:lnTo>
                  <a:lnTo>
                    <a:pt x="1461411" y="2010790"/>
                  </a:lnTo>
                  <a:lnTo>
                    <a:pt x="1436642" y="2020627"/>
                  </a:lnTo>
                  <a:lnTo>
                    <a:pt x="1411872" y="2029512"/>
                  </a:lnTo>
                  <a:lnTo>
                    <a:pt x="1386785" y="2038397"/>
                  </a:lnTo>
                  <a:lnTo>
                    <a:pt x="1361380" y="2046965"/>
                  </a:lnTo>
                  <a:lnTo>
                    <a:pt x="1335975" y="2054581"/>
                  </a:lnTo>
                  <a:lnTo>
                    <a:pt x="1310570" y="2062514"/>
                  </a:lnTo>
                  <a:lnTo>
                    <a:pt x="1285166" y="2069495"/>
                  </a:lnTo>
                  <a:lnTo>
                    <a:pt x="1259443" y="2076159"/>
                  </a:lnTo>
                  <a:lnTo>
                    <a:pt x="1233403" y="2082506"/>
                  </a:lnTo>
                  <a:lnTo>
                    <a:pt x="1207681" y="2088535"/>
                  </a:lnTo>
                  <a:lnTo>
                    <a:pt x="1181959" y="2093929"/>
                  </a:lnTo>
                  <a:lnTo>
                    <a:pt x="1155919" y="2099007"/>
                  </a:lnTo>
                  <a:lnTo>
                    <a:pt x="1129561" y="2103767"/>
                  </a:lnTo>
                  <a:lnTo>
                    <a:pt x="1103204" y="2107892"/>
                  </a:lnTo>
                  <a:lnTo>
                    <a:pt x="1077164" y="2111382"/>
                  </a:lnTo>
                  <a:lnTo>
                    <a:pt x="1050806" y="2114873"/>
                  </a:lnTo>
                  <a:lnTo>
                    <a:pt x="1024131" y="2117729"/>
                  </a:lnTo>
                  <a:lnTo>
                    <a:pt x="997774" y="2119950"/>
                  </a:lnTo>
                  <a:lnTo>
                    <a:pt x="971099" y="2121854"/>
                  </a:lnTo>
                  <a:lnTo>
                    <a:pt x="944424" y="2123441"/>
                  </a:lnTo>
                  <a:lnTo>
                    <a:pt x="917749" y="2125028"/>
                  </a:lnTo>
                  <a:lnTo>
                    <a:pt x="891074" y="2125662"/>
                  </a:lnTo>
                  <a:lnTo>
                    <a:pt x="864399" y="2125662"/>
                  </a:lnTo>
                  <a:lnTo>
                    <a:pt x="835818" y="2125662"/>
                  </a:lnTo>
                  <a:lnTo>
                    <a:pt x="807238" y="2124710"/>
                  </a:lnTo>
                  <a:lnTo>
                    <a:pt x="778657" y="2123124"/>
                  </a:lnTo>
                  <a:lnTo>
                    <a:pt x="750395" y="2121537"/>
                  </a:lnTo>
                  <a:lnTo>
                    <a:pt x="722132" y="2119316"/>
                  </a:lnTo>
                  <a:lnTo>
                    <a:pt x="693869" y="2116777"/>
                  </a:lnTo>
                  <a:lnTo>
                    <a:pt x="665606" y="2113604"/>
                  </a:lnTo>
                  <a:lnTo>
                    <a:pt x="637661" y="2109478"/>
                  </a:lnTo>
                  <a:lnTo>
                    <a:pt x="609398" y="2105353"/>
                  </a:lnTo>
                  <a:lnTo>
                    <a:pt x="581453" y="2100593"/>
                  </a:lnTo>
                  <a:lnTo>
                    <a:pt x="553825" y="2095199"/>
                  </a:lnTo>
                  <a:lnTo>
                    <a:pt x="525880" y="2089487"/>
                  </a:lnTo>
                  <a:lnTo>
                    <a:pt x="498252" y="2083458"/>
                  </a:lnTo>
                  <a:lnTo>
                    <a:pt x="470624" y="2076476"/>
                  </a:lnTo>
                  <a:lnTo>
                    <a:pt x="443314" y="2069495"/>
                  </a:lnTo>
                  <a:lnTo>
                    <a:pt x="416321" y="2061879"/>
                  </a:lnTo>
                  <a:lnTo>
                    <a:pt x="389011" y="2053629"/>
                  </a:lnTo>
                  <a:lnTo>
                    <a:pt x="362019" y="2045378"/>
                  </a:lnTo>
                  <a:lnTo>
                    <a:pt x="335343" y="2036176"/>
                  </a:lnTo>
                  <a:lnTo>
                    <a:pt x="308668" y="2026656"/>
                  </a:lnTo>
                  <a:lnTo>
                    <a:pt x="282311" y="2016502"/>
                  </a:lnTo>
                  <a:lnTo>
                    <a:pt x="255953" y="2006030"/>
                  </a:lnTo>
                  <a:lnTo>
                    <a:pt x="229913" y="1994923"/>
                  </a:lnTo>
                  <a:lnTo>
                    <a:pt x="203556" y="1983499"/>
                  </a:lnTo>
                  <a:lnTo>
                    <a:pt x="177833" y="1971441"/>
                  </a:lnTo>
                  <a:lnTo>
                    <a:pt x="152429" y="1959065"/>
                  </a:lnTo>
                  <a:lnTo>
                    <a:pt x="127024" y="1946372"/>
                  </a:lnTo>
                  <a:lnTo>
                    <a:pt x="101619" y="1933044"/>
                  </a:lnTo>
                  <a:lnTo>
                    <a:pt x="76532" y="1919399"/>
                  </a:lnTo>
                  <a:lnTo>
                    <a:pt x="51762" y="1905437"/>
                  </a:lnTo>
                  <a:lnTo>
                    <a:pt x="27310" y="1890523"/>
                  </a:lnTo>
                  <a:lnTo>
                    <a:pt x="2858" y="1875291"/>
                  </a:lnTo>
                  <a:lnTo>
                    <a:pt x="0" y="1888301"/>
                  </a:lnTo>
                  <a:lnTo>
                    <a:pt x="0" y="1870531"/>
                  </a:lnTo>
                  <a:lnTo>
                    <a:pt x="952" y="1850222"/>
                  </a:lnTo>
                  <a:lnTo>
                    <a:pt x="2223" y="1829913"/>
                  </a:lnTo>
                  <a:lnTo>
                    <a:pt x="3493" y="1809604"/>
                  </a:lnTo>
                  <a:lnTo>
                    <a:pt x="5398" y="1790247"/>
                  </a:lnTo>
                  <a:lnTo>
                    <a:pt x="6986" y="1770573"/>
                  </a:lnTo>
                  <a:lnTo>
                    <a:pt x="9209" y="1750898"/>
                  </a:lnTo>
                  <a:lnTo>
                    <a:pt x="11749" y="1732176"/>
                  </a:lnTo>
                  <a:lnTo>
                    <a:pt x="14290" y="1713136"/>
                  </a:lnTo>
                  <a:lnTo>
                    <a:pt x="17148" y="1694414"/>
                  </a:lnTo>
                  <a:lnTo>
                    <a:pt x="20006" y="1676009"/>
                  </a:lnTo>
                  <a:lnTo>
                    <a:pt x="23499" y="1657604"/>
                  </a:lnTo>
                  <a:lnTo>
                    <a:pt x="26992" y="1639834"/>
                  </a:lnTo>
                  <a:lnTo>
                    <a:pt x="30486" y="1621746"/>
                  </a:lnTo>
                  <a:lnTo>
                    <a:pt x="34931" y="1604293"/>
                  </a:lnTo>
                  <a:lnTo>
                    <a:pt x="38742" y="1586840"/>
                  </a:lnTo>
                  <a:lnTo>
                    <a:pt x="43188" y="1569704"/>
                  </a:lnTo>
                  <a:lnTo>
                    <a:pt x="47951" y="1552569"/>
                  </a:lnTo>
                  <a:lnTo>
                    <a:pt x="52715" y="1536068"/>
                  </a:lnTo>
                  <a:lnTo>
                    <a:pt x="57796" y="1519249"/>
                  </a:lnTo>
                  <a:lnTo>
                    <a:pt x="62877" y="1503066"/>
                  </a:lnTo>
                  <a:lnTo>
                    <a:pt x="68593" y="1486564"/>
                  </a:lnTo>
                  <a:lnTo>
                    <a:pt x="73991" y="1470698"/>
                  </a:lnTo>
                  <a:lnTo>
                    <a:pt x="80025" y="1455149"/>
                  </a:lnTo>
                  <a:lnTo>
                    <a:pt x="86059" y="1439283"/>
                  </a:lnTo>
                  <a:lnTo>
                    <a:pt x="92410" y="1424051"/>
                  </a:lnTo>
                  <a:lnTo>
                    <a:pt x="98761" y="1409137"/>
                  </a:lnTo>
                  <a:lnTo>
                    <a:pt x="105430" y="1393905"/>
                  </a:lnTo>
                  <a:lnTo>
                    <a:pt x="112098" y="1378990"/>
                  </a:lnTo>
                  <a:lnTo>
                    <a:pt x="119402" y="1364393"/>
                  </a:lnTo>
                  <a:lnTo>
                    <a:pt x="126706" y="1350114"/>
                  </a:lnTo>
                  <a:lnTo>
                    <a:pt x="134010" y="1335834"/>
                  </a:lnTo>
                  <a:lnTo>
                    <a:pt x="141632" y="1321871"/>
                  </a:lnTo>
                  <a:lnTo>
                    <a:pt x="149571" y="1307909"/>
                  </a:lnTo>
                  <a:lnTo>
                    <a:pt x="157510" y="1294264"/>
                  </a:lnTo>
                  <a:lnTo>
                    <a:pt x="165766" y="1280936"/>
                  </a:lnTo>
                  <a:lnTo>
                    <a:pt x="174023" y="1267291"/>
                  </a:lnTo>
                  <a:lnTo>
                    <a:pt x="182597" y="1253963"/>
                  </a:lnTo>
                  <a:lnTo>
                    <a:pt x="191171" y="1241270"/>
                  </a:lnTo>
                  <a:lnTo>
                    <a:pt x="200380" y="1228260"/>
                  </a:lnTo>
                  <a:lnTo>
                    <a:pt x="209589" y="1215884"/>
                  </a:lnTo>
                  <a:lnTo>
                    <a:pt x="218799" y="1203191"/>
                  </a:lnTo>
                  <a:lnTo>
                    <a:pt x="228008" y="1191133"/>
                  </a:lnTo>
                  <a:lnTo>
                    <a:pt x="237852" y="1178757"/>
                  </a:lnTo>
                  <a:lnTo>
                    <a:pt x="247697" y="1167016"/>
                  </a:lnTo>
                  <a:lnTo>
                    <a:pt x="257541" y="1155275"/>
                  </a:lnTo>
                  <a:lnTo>
                    <a:pt x="267703" y="1143533"/>
                  </a:lnTo>
                  <a:lnTo>
                    <a:pt x="278182" y="1132110"/>
                  </a:lnTo>
                  <a:lnTo>
                    <a:pt x="288662" y="1120686"/>
                  </a:lnTo>
                  <a:lnTo>
                    <a:pt x="298824" y="1109579"/>
                  </a:lnTo>
                  <a:lnTo>
                    <a:pt x="309938" y="1098473"/>
                  </a:lnTo>
                  <a:lnTo>
                    <a:pt x="320735" y="1087684"/>
                  </a:lnTo>
                  <a:lnTo>
                    <a:pt x="331850" y="1076895"/>
                  </a:lnTo>
                  <a:lnTo>
                    <a:pt x="343282" y="1066423"/>
                  </a:lnTo>
                  <a:lnTo>
                    <a:pt x="354715" y="1055951"/>
                  </a:lnTo>
                  <a:lnTo>
                    <a:pt x="366147" y="1045797"/>
                  </a:lnTo>
                  <a:lnTo>
                    <a:pt x="377897" y="1035642"/>
                  </a:lnTo>
                  <a:lnTo>
                    <a:pt x="389964" y="1025805"/>
                  </a:lnTo>
                  <a:lnTo>
                    <a:pt x="401714" y="1015968"/>
                  </a:lnTo>
                  <a:lnTo>
                    <a:pt x="414099" y="1006448"/>
                  </a:lnTo>
                  <a:lnTo>
                    <a:pt x="426801" y="996928"/>
                  </a:lnTo>
                  <a:lnTo>
                    <a:pt x="439186" y="987408"/>
                  </a:lnTo>
                  <a:lnTo>
                    <a:pt x="451571" y="977888"/>
                  </a:lnTo>
                  <a:lnTo>
                    <a:pt x="477293" y="960118"/>
                  </a:lnTo>
                  <a:lnTo>
                    <a:pt x="481421" y="957262"/>
                  </a:lnTo>
                  <a:close/>
                  <a:moveTo>
                    <a:pt x="839471" y="0"/>
                  </a:moveTo>
                  <a:lnTo>
                    <a:pt x="852171" y="0"/>
                  </a:lnTo>
                  <a:lnTo>
                    <a:pt x="865506" y="0"/>
                  </a:lnTo>
                  <a:lnTo>
                    <a:pt x="878206" y="636"/>
                  </a:lnTo>
                  <a:lnTo>
                    <a:pt x="890906" y="1271"/>
                  </a:lnTo>
                  <a:lnTo>
                    <a:pt x="903288" y="2542"/>
                  </a:lnTo>
                  <a:lnTo>
                    <a:pt x="915988" y="3813"/>
                  </a:lnTo>
                  <a:lnTo>
                    <a:pt x="928371" y="5719"/>
                  </a:lnTo>
                  <a:lnTo>
                    <a:pt x="940436" y="7943"/>
                  </a:lnTo>
                  <a:lnTo>
                    <a:pt x="952818" y="10167"/>
                  </a:lnTo>
                  <a:lnTo>
                    <a:pt x="964883" y="12708"/>
                  </a:lnTo>
                  <a:lnTo>
                    <a:pt x="976631" y="15568"/>
                  </a:lnTo>
                  <a:lnTo>
                    <a:pt x="988696" y="19062"/>
                  </a:lnTo>
                  <a:lnTo>
                    <a:pt x="1000443" y="22239"/>
                  </a:lnTo>
                  <a:lnTo>
                    <a:pt x="1011873" y="26052"/>
                  </a:lnTo>
                  <a:lnTo>
                    <a:pt x="1023621" y="30182"/>
                  </a:lnTo>
                  <a:lnTo>
                    <a:pt x="1034733" y="34630"/>
                  </a:lnTo>
                  <a:lnTo>
                    <a:pt x="1046163" y="39395"/>
                  </a:lnTo>
                  <a:lnTo>
                    <a:pt x="1057276" y="44161"/>
                  </a:lnTo>
                  <a:lnTo>
                    <a:pt x="1068388" y="48926"/>
                  </a:lnTo>
                  <a:lnTo>
                    <a:pt x="1079183" y="54645"/>
                  </a:lnTo>
                  <a:lnTo>
                    <a:pt x="1089661" y="60046"/>
                  </a:lnTo>
                  <a:lnTo>
                    <a:pt x="1100456" y="66082"/>
                  </a:lnTo>
                  <a:lnTo>
                    <a:pt x="1110616" y="72119"/>
                  </a:lnTo>
                  <a:lnTo>
                    <a:pt x="1120776" y="78790"/>
                  </a:lnTo>
                  <a:lnTo>
                    <a:pt x="1130936" y="85462"/>
                  </a:lnTo>
                  <a:lnTo>
                    <a:pt x="1140461" y="92134"/>
                  </a:lnTo>
                  <a:lnTo>
                    <a:pt x="1150303" y="99123"/>
                  </a:lnTo>
                  <a:lnTo>
                    <a:pt x="1159828" y="106430"/>
                  </a:lnTo>
                  <a:lnTo>
                    <a:pt x="1169353" y="114055"/>
                  </a:lnTo>
                  <a:lnTo>
                    <a:pt x="1178561" y="121680"/>
                  </a:lnTo>
                  <a:lnTo>
                    <a:pt x="1187133" y="129623"/>
                  </a:lnTo>
                  <a:lnTo>
                    <a:pt x="1196023" y="137883"/>
                  </a:lnTo>
                  <a:lnTo>
                    <a:pt x="1204596" y="146143"/>
                  </a:lnTo>
                  <a:lnTo>
                    <a:pt x="1213168" y="155039"/>
                  </a:lnTo>
                  <a:lnTo>
                    <a:pt x="1221106" y="163299"/>
                  </a:lnTo>
                  <a:lnTo>
                    <a:pt x="1229043" y="172513"/>
                  </a:lnTo>
                  <a:lnTo>
                    <a:pt x="1236981" y="181726"/>
                  </a:lnTo>
                  <a:lnTo>
                    <a:pt x="1244283" y="190939"/>
                  </a:lnTo>
                  <a:lnTo>
                    <a:pt x="1251586" y="200153"/>
                  </a:lnTo>
                  <a:lnTo>
                    <a:pt x="1258888" y="210001"/>
                  </a:lnTo>
                  <a:lnTo>
                    <a:pt x="1265556" y="219850"/>
                  </a:lnTo>
                  <a:lnTo>
                    <a:pt x="1272223" y="230017"/>
                  </a:lnTo>
                  <a:lnTo>
                    <a:pt x="1278256" y="240183"/>
                  </a:lnTo>
                  <a:lnTo>
                    <a:pt x="1284606" y="250667"/>
                  </a:lnTo>
                  <a:lnTo>
                    <a:pt x="1290321" y="261151"/>
                  </a:lnTo>
                  <a:lnTo>
                    <a:pt x="1296353" y="271953"/>
                  </a:lnTo>
                  <a:lnTo>
                    <a:pt x="1301433" y="282755"/>
                  </a:lnTo>
                  <a:lnTo>
                    <a:pt x="1306831" y="293239"/>
                  </a:lnTo>
                  <a:lnTo>
                    <a:pt x="1311593" y="304359"/>
                  </a:lnTo>
                  <a:lnTo>
                    <a:pt x="1316356" y="315796"/>
                  </a:lnTo>
                  <a:lnTo>
                    <a:pt x="1320483" y="327234"/>
                  </a:lnTo>
                  <a:lnTo>
                    <a:pt x="1324293" y="338671"/>
                  </a:lnTo>
                  <a:lnTo>
                    <a:pt x="1328421" y="350426"/>
                  </a:lnTo>
                  <a:lnTo>
                    <a:pt x="1331913" y="362181"/>
                  </a:lnTo>
                  <a:lnTo>
                    <a:pt x="1335088" y="373936"/>
                  </a:lnTo>
                  <a:lnTo>
                    <a:pt x="1337946" y="386009"/>
                  </a:lnTo>
                  <a:lnTo>
                    <a:pt x="1340803" y="398081"/>
                  </a:lnTo>
                  <a:lnTo>
                    <a:pt x="1343026" y="410472"/>
                  </a:lnTo>
                  <a:lnTo>
                    <a:pt x="1344931" y="422862"/>
                  </a:lnTo>
                  <a:lnTo>
                    <a:pt x="1346518" y="435252"/>
                  </a:lnTo>
                  <a:lnTo>
                    <a:pt x="1348106" y="447643"/>
                  </a:lnTo>
                  <a:lnTo>
                    <a:pt x="1349058" y="460033"/>
                  </a:lnTo>
                  <a:lnTo>
                    <a:pt x="1350011" y="472741"/>
                  </a:lnTo>
                  <a:lnTo>
                    <a:pt x="1350646" y="485449"/>
                  </a:lnTo>
                  <a:lnTo>
                    <a:pt x="1350963" y="498475"/>
                  </a:lnTo>
                  <a:lnTo>
                    <a:pt x="1350646" y="513407"/>
                  </a:lnTo>
                  <a:lnTo>
                    <a:pt x="1349693" y="528975"/>
                  </a:lnTo>
                  <a:lnTo>
                    <a:pt x="1348423" y="543907"/>
                  </a:lnTo>
                  <a:lnTo>
                    <a:pt x="1347153" y="558521"/>
                  </a:lnTo>
                  <a:lnTo>
                    <a:pt x="1345248" y="573453"/>
                  </a:lnTo>
                  <a:lnTo>
                    <a:pt x="1342708" y="588067"/>
                  </a:lnTo>
                  <a:lnTo>
                    <a:pt x="1339851" y="602682"/>
                  </a:lnTo>
                  <a:lnTo>
                    <a:pt x="1336358" y="616660"/>
                  </a:lnTo>
                  <a:lnTo>
                    <a:pt x="1332866" y="631275"/>
                  </a:lnTo>
                  <a:lnTo>
                    <a:pt x="1328738" y="645254"/>
                  </a:lnTo>
                  <a:lnTo>
                    <a:pt x="1324293" y="658915"/>
                  </a:lnTo>
                  <a:lnTo>
                    <a:pt x="1319531" y="672576"/>
                  </a:lnTo>
                  <a:lnTo>
                    <a:pt x="1314133" y="685920"/>
                  </a:lnTo>
                  <a:lnTo>
                    <a:pt x="1308418" y="699263"/>
                  </a:lnTo>
                  <a:lnTo>
                    <a:pt x="1302386" y="712607"/>
                  </a:lnTo>
                  <a:lnTo>
                    <a:pt x="1296353" y="725315"/>
                  </a:lnTo>
                  <a:lnTo>
                    <a:pt x="1289368" y="738023"/>
                  </a:lnTo>
                  <a:lnTo>
                    <a:pt x="1282383" y="750413"/>
                  </a:lnTo>
                  <a:lnTo>
                    <a:pt x="1275081" y="762486"/>
                  </a:lnTo>
                  <a:lnTo>
                    <a:pt x="1267143" y="774559"/>
                  </a:lnTo>
                  <a:lnTo>
                    <a:pt x="1259206" y="786313"/>
                  </a:lnTo>
                  <a:lnTo>
                    <a:pt x="1250633" y="797751"/>
                  </a:lnTo>
                  <a:lnTo>
                    <a:pt x="1242061" y="809188"/>
                  </a:lnTo>
                  <a:lnTo>
                    <a:pt x="1232853" y="819990"/>
                  </a:lnTo>
                  <a:lnTo>
                    <a:pt x="1223963" y="830792"/>
                  </a:lnTo>
                  <a:lnTo>
                    <a:pt x="1214121" y="841276"/>
                  </a:lnTo>
                  <a:lnTo>
                    <a:pt x="1204278" y="851442"/>
                  </a:lnTo>
                  <a:lnTo>
                    <a:pt x="1193801" y="860974"/>
                  </a:lnTo>
                  <a:lnTo>
                    <a:pt x="1183323" y="870822"/>
                  </a:lnTo>
                  <a:lnTo>
                    <a:pt x="1172528" y="880036"/>
                  </a:lnTo>
                  <a:lnTo>
                    <a:pt x="1161733" y="889249"/>
                  </a:lnTo>
                  <a:lnTo>
                    <a:pt x="1150303" y="897827"/>
                  </a:lnTo>
                  <a:lnTo>
                    <a:pt x="1134746" y="909264"/>
                  </a:lnTo>
                  <a:lnTo>
                    <a:pt x="1118236" y="920066"/>
                  </a:lnTo>
                  <a:lnTo>
                    <a:pt x="1101408" y="929915"/>
                  </a:lnTo>
                  <a:lnTo>
                    <a:pt x="1084581" y="939446"/>
                  </a:lnTo>
                  <a:lnTo>
                    <a:pt x="1066801" y="948342"/>
                  </a:lnTo>
                  <a:lnTo>
                    <a:pt x="1048703" y="956602"/>
                  </a:lnTo>
                  <a:lnTo>
                    <a:pt x="1040131" y="960414"/>
                  </a:lnTo>
                  <a:lnTo>
                    <a:pt x="1030606" y="963909"/>
                  </a:lnTo>
                  <a:lnTo>
                    <a:pt x="1021398" y="967722"/>
                  </a:lnTo>
                  <a:lnTo>
                    <a:pt x="1011873" y="970899"/>
                  </a:lnTo>
                  <a:lnTo>
                    <a:pt x="1002348" y="973758"/>
                  </a:lnTo>
                  <a:lnTo>
                    <a:pt x="993141" y="976617"/>
                  </a:lnTo>
                  <a:lnTo>
                    <a:pt x="983616" y="979794"/>
                  </a:lnTo>
                  <a:lnTo>
                    <a:pt x="973773" y="982018"/>
                  </a:lnTo>
                  <a:lnTo>
                    <a:pt x="963931" y="984560"/>
                  </a:lnTo>
                  <a:lnTo>
                    <a:pt x="954088" y="986466"/>
                  </a:lnTo>
                  <a:lnTo>
                    <a:pt x="944246" y="988372"/>
                  </a:lnTo>
                  <a:lnTo>
                    <a:pt x="934403" y="990596"/>
                  </a:lnTo>
                  <a:lnTo>
                    <a:pt x="924561" y="991867"/>
                  </a:lnTo>
                  <a:lnTo>
                    <a:pt x="914401" y="993455"/>
                  </a:lnTo>
                  <a:lnTo>
                    <a:pt x="904241" y="994409"/>
                  </a:lnTo>
                  <a:lnTo>
                    <a:pt x="893763" y="995362"/>
                  </a:lnTo>
                  <a:lnTo>
                    <a:pt x="883603" y="995997"/>
                  </a:lnTo>
                  <a:lnTo>
                    <a:pt x="873126" y="996632"/>
                  </a:lnTo>
                  <a:lnTo>
                    <a:pt x="862648" y="996950"/>
                  </a:lnTo>
                  <a:lnTo>
                    <a:pt x="852171" y="996950"/>
                  </a:lnTo>
                  <a:lnTo>
                    <a:pt x="840423" y="996950"/>
                  </a:lnTo>
                  <a:lnTo>
                    <a:pt x="828358" y="996315"/>
                  </a:lnTo>
                  <a:lnTo>
                    <a:pt x="816293" y="995679"/>
                  </a:lnTo>
                  <a:lnTo>
                    <a:pt x="804546" y="994726"/>
                  </a:lnTo>
                  <a:lnTo>
                    <a:pt x="792798" y="993455"/>
                  </a:lnTo>
                  <a:lnTo>
                    <a:pt x="781368" y="992185"/>
                  </a:lnTo>
                  <a:lnTo>
                    <a:pt x="769621" y="990278"/>
                  </a:lnTo>
                  <a:lnTo>
                    <a:pt x="758191" y="988054"/>
                  </a:lnTo>
                  <a:lnTo>
                    <a:pt x="746761" y="985831"/>
                  </a:lnTo>
                  <a:lnTo>
                    <a:pt x="735331" y="983289"/>
                  </a:lnTo>
                  <a:lnTo>
                    <a:pt x="724218" y="980430"/>
                  </a:lnTo>
                  <a:lnTo>
                    <a:pt x="713106" y="977253"/>
                  </a:lnTo>
                  <a:lnTo>
                    <a:pt x="702311" y="973758"/>
                  </a:lnTo>
                  <a:lnTo>
                    <a:pt x="691198" y="970263"/>
                  </a:lnTo>
                  <a:lnTo>
                    <a:pt x="680721" y="966768"/>
                  </a:lnTo>
                  <a:lnTo>
                    <a:pt x="670243" y="962321"/>
                  </a:lnTo>
                  <a:lnTo>
                    <a:pt x="659448" y="958190"/>
                  </a:lnTo>
                  <a:lnTo>
                    <a:pt x="648971" y="953425"/>
                  </a:lnTo>
                  <a:lnTo>
                    <a:pt x="638811" y="948659"/>
                  </a:lnTo>
                  <a:lnTo>
                    <a:pt x="628651" y="943894"/>
                  </a:lnTo>
                  <a:lnTo>
                    <a:pt x="618491" y="938493"/>
                  </a:lnTo>
                  <a:lnTo>
                    <a:pt x="608648" y="933410"/>
                  </a:lnTo>
                  <a:lnTo>
                    <a:pt x="599123" y="927373"/>
                  </a:lnTo>
                  <a:lnTo>
                    <a:pt x="589281" y="921655"/>
                  </a:lnTo>
                  <a:lnTo>
                    <a:pt x="579756" y="915618"/>
                  </a:lnTo>
                  <a:lnTo>
                    <a:pt x="570548" y="909264"/>
                  </a:lnTo>
                  <a:lnTo>
                    <a:pt x="561023" y="902910"/>
                  </a:lnTo>
                  <a:lnTo>
                    <a:pt x="552133" y="895921"/>
                  </a:lnTo>
                  <a:lnTo>
                    <a:pt x="543561" y="889249"/>
                  </a:lnTo>
                  <a:lnTo>
                    <a:pt x="534671" y="881942"/>
                  </a:lnTo>
                  <a:lnTo>
                    <a:pt x="526098" y="874952"/>
                  </a:lnTo>
                  <a:lnTo>
                    <a:pt x="517526" y="867328"/>
                  </a:lnTo>
                  <a:lnTo>
                    <a:pt x="508318" y="858750"/>
                  </a:lnTo>
                  <a:lnTo>
                    <a:pt x="499428" y="849854"/>
                  </a:lnTo>
                  <a:lnTo>
                    <a:pt x="490538" y="840958"/>
                  </a:lnTo>
                  <a:lnTo>
                    <a:pt x="481648" y="831427"/>
                  </a:lnTo>
                  <a:lnTo>
                    <a:pt x="473711" y="821896"/>
                  </a:lnTo>
                  <a:lnTo>
                    <a:pt x="465456" y="812047"/>
                  </a:lnTo>
                  <a:lnTo>
                    <a:pt x="457518" y="801881"/>
                  </a:lnTo>
                  <a:lnTo>
                    <a:pt x="449898" y="791714"/>
                  </a:lnTo>
                  <a:lnTo>
                    <a:pt x="442596" y="781548"/>
                  </a:lnTo>
                  <a:lnTo>
                    <a:pt x="435293" y="770746"/>
                  </a:lnTo>
                  <a:lnTo>
                    <a:pt x="428626" y="759944"/>
                  </a:lnTo>
                  <a:lnTo>
                    <a:pt x="421958" y="749142"/>
                  </a:lnTo>
                  <a:lnTo>
                    <a:pt x="415608" y="738023"/>
                  </a:lnTo>
                  <a:lnTo>
                    <a:pt x="409576" y="726585"/>
                  </a:lnTo>
                  <a:lnTo>
                    <a:pt x="403861" y="715148"/>
                  </a:lnTo>
                  <a:lnTo>
                    <a:pt x="398463" y="703393"/>
                  </a:lnTo>
                  <a:lnTo>
                    <a:pt x="393383" y="691638"/>
                  </a:lnTo>
                  <a:lnTo>
                    <a:pt x="388303" y="679566"/>
                  </a:lnTo>
                  <a:lnTo>
                    <a:pt x="383858" y="667493"/>
                  </a:lnTo>
                  <a:lnTo>
                    <a:pt x="379731" y="655420"/>
                  </a:lnTo>
                  <a:lnTo>
                    <a:pt x="375603" y="643030"/>
                  </a:lnTo>
                  <a:lnTo>
                    <a:pt x="372111" y="630322"/>
                  </a:lnTo>
                  <a:lnTo>
                    <a:pt x="368936" y="617614"/>
                  </a:lnTo>
                  <a:lnTo>
                    <a:pt x="365443" y="604588"/>
                  </a:lnTo>
                  <a:lnTo>
                    <a:pt x="362903" y="591880"/>
                  </a:lnTo>
                  <a:lnTo>
                    <a:pt x="360681" y="578854"/>
                  </a:lnTo>
                  <a:lnTo>
                    <a:pt x="358776" y="565828"/>
                  </a:lnTo>
                  <a:lnTo>
                    <a:pt x="357188" y="552485"/>
                  </a:lnTo>
                  <a:lnTo>
                    <a:pt x="355601" y="539141"/>
                  </a:lnTo>
                  <a:lnTo>
                    <a:pt x="354648" y="525480"/>
                  </a:lnTo>
                  <a:lnTo>
                    <a:pt x="354331" y="511819"/>
                  </a:lnTo>
                  <a:lnTo>
                    <a:pt x="354013" y="498475"/>
                  </a:lnTo>
                  <a:lnTo>
                    <a:pt x="354331" y="485449"/>
                  </a:lnTo>
                  <a:lnTo>
                    <a:pt x="354648" y="472741"/>
                  </a:lnTo>
                  <a:lnTo>
                    <a:pt x="355601" y="460033"/>
                  </a:lnTo>
                  <a:lnTo>
                    <a:pt x="356871" y="447643"/>
                  </a:lnTo>
                  <a:lnTo>
                    <a:pt x="358141" y="434935"/>
                  </a:lnTo>
                  <a:lnTo>
                    <a:pt x="360046" y="422544"/>
                  </a:lnTo>
                  <a:lnTo>
                    <a:pt x="361951" y="410472"/>
                  </a:lnTo>
                  <a:lnTo>
                    <a:pt x="364173" y="397763"/>
                  </a:lnTo>
                  <a:lnTo>
                    <a:pt x="366713" y="385691"/>
                  </a:lnTo>
                  <a:lnTo>
                    <a:pt x="369888" y="373936"/>
                  </a:lnTo>
                  <a:lnTo>
                    <a:pt x="373063" y="361863"/>
                  </a:lnTo>
                  <a:lnTo>
                    <a:pt x="376556" y="350108"/>
                  </a:lnTo>
                  <a:lnTo>
                    <a:pt x="380683" y="338671"/>
                  </a:lnTo>
                  <a:lnTo>
                    <a:pt x="384493" y="326916"/>
                  </a:lnTo>
                  <a:lnTo>
                    <a:pt x="388621" y="315796"/>
                  </a:lnTo>
                  <a:lnTo>
                    <a:pt x="393383" y="304359"/>
                  </a:lnTo>
                  <a:lnTo>
                    <a:pt x="398146" y="293239"/>
                  </a:lnTo>
                  <a:lnTo>
                    <a:pt x="403543" y="282755"/>
                  </a:lnTo>
                  <a:lnTo>
                    <a:pt x="408623" y="271636"/>
                  </a:lnTo>
                  <a:lnTo>
                    <a:pt x="414656" y="261151"/>
                  </a:lnTo>
                  <a:lnTo>
                    <a:pt x="420371" y="250667"/>
                  </a:lnTo>
                  <a:lnTo>
                    <a:pt x="426721" y="240183"/>
                  </a:lnTo>
                  <a:lnTo>
                    <a:pt x="432753" y="230017"/>
                  </a:lnTo>
                  <a:lnTo>
                    <a:pt x="439421" y="219850"/>
                  </a:lnTo>
                  <a:lnTo>
                    <a:pt x="446088" y="210001"/>
                  </a:lnTo>
                  <a:lnTo>
                    <a:pt x="453391" y="200153"/>
                  </a:lnTo>
                  <a:lnTo>
                    <a:pt x="460693" y="190939"/>
                  </a:lnTo>
                  <a:lnTo>
                    <a:pt x="467996" y="181408"/>
                  </a:lnTo>
                  <a:lnTo>
                    <a:pt x="475933" y="172195"/>
                  </a:lnTo>
                  <a:lnTo>
                    <a:pt x="483871" y="163299"/>
                  </a:lnTo>
                  <a:lnTo>
                    <a:pt x="491808" y="154403"/>
                  </a:lnTo>
                  <a:lnTo>
                    <a:pt x="500381" y="146143"/>
                  </a:lnTo>
                  <a:lnTo>
                    <a:pt x="508953" y="137565"/>
                  </a:lnTo>
                  <a:lnTo>
                    <a:pt x="517526" y="129305"/>
                  </a:lnTo>
                  <a:lnTo>
                    <a:pt x="526416" y="121680"/>
                  </a:lnTo>
                  <a:lnTo>
                    <a:pt x="535623" y="113738"/>
                  </a:lnTo>
                  <a:lnTo>
                    <a:pt x="545148" y="106113"/>
                  </a:lnTo>
                  <a:lnTo>
                    <a:pt x="554673" y="99123"/>
                  </a:lnTo>
                  <a:lnTo>
                    <a:pt x="564516" y="92134"/>
                  </a:lnTo>
                  <a:lnTo>
                    <a:pt x="574041" y="85462"/>
                  </a:lnTo>
                  <a:lnTo>
                    <a:pt x="584201" y="78473"/>
                  </a:lnTo>
                  <a:lnTo>
                    <a:pt x="594361" y="72119"/>
                  </a:lnTo>
                  <a:lnTo>
                    <a:pt x="604838" y="66082"/>
                  </a:lnTo>
                  <a:lnTo>
                    <a:pt x="615316" y="60046"/>
                  </a:lnTo>
                  <a:lnTo>
                    <a:pt x="625793" y="54645"/>
                  </a:lnTo>
                  <a:lnTo>
                    <a:pt x="636906" y="48926"/>
                  </a:lnTo>
                  <a:lnTo>
                    <a:pt x="647701" y="44161"/>
                  </a:lnTo>
                  <a:lnTo>
                    <a:pt x="658813" y="39395"/>
                  </a:lnTo>
                  <a:lnTo>
                    <a:pt x="670243" y="34630"/>
                  </a:lnTo>
                  <a:lnTo>
                    <a:pt x="681356" y="30182"/>
                  </a:lnTo>
                  <a:lnTo>
                    <a:pt x="693103" y="26052"/>
                  </a:lnTo>
                  <a:lnTo>
                    <a:pt x="704533" y="22239"/>
                  </a:lnTo>
                  <a:lnTo>
                    <a:pt x="716281" y="19062"/>
                  </a:lnTo>
                  <a:lnTo>
                    <a:pt x="728346" y="15568"/>
                  </a:lnTo>
                  <a:lnTo>
                    <a:pt x="740093" y="12708"/>
                  </a:lnTo>
                  <a:lnTo>
                    <a:pt x="752158" y="10167"/>
                  </a:lnTo>
                  <a:lnTo>
                    <a:pt x="764541" y="7625"/>
                  </a:lnTo>
                  <a:lnTo>
                    <a:pt x="776606" y="5719"/>
                  </a:lnTo>
                  <a:lnTo>
                    <a:pt x="788988" y="3813"/>
                  </a:lnTo>
                  <a:lnTo>
                    <a:pt x="801688" y="2542"/>
                  </a:lnTo>
                  <a:lnTo>
                    <a:pt x="814071" y="1271"/>
                  </a:lnTo>
                  <a:lnTo>
                    <a:pt x="826771" y="636"/>
                  </a:lnTo>
                  <a:lnTo>
                    <a:pt x="839471" y="0"/>
                  </a:lnTo>
                  <a:close/>
                </a:path>
              </a:pathLst>
            </a:custGeom>
            <a:solidFill>
              <a:srgbClr val="F7F7F7"/>
            </a:solidFill>
            <a:ln>
              <a:noFill/>
            </a:ln>
          </p:spPr>
          <p:txBody>
            <a:bodyPr anchor="ctr">
              <a:normAutofit fontScale="85000" lnSpcReduction="20000"/>
              <a:scene3d>
                <a:camera prst="orthographicFront"/>
                <a:lightRig rig="threePt" dir="t"/>
              </a:scene3d>
              <a:sp3d>
                <a:contourClr>
                  <a:srgbClr val="FFFFFF"/>
                </a:contourClr>
              </a:sp3d>
            </a:bodyPr>
            <a:lstStyle/>
            <a:p>
              <a:pPr algn="ctr" fontAlgn="base">
                <a:defRPr/>
              </a:pPr>
              <a:endParaRPr lang="zh-CN" altLang="en-US" sz="2400" strike="noStrike" noProof="1">
                <a:solidFill>
                  <a:srgbClr val="FFFFFF"/>
                </a:solidFill>
              </a:endParaRPr>
            </a:p>
          </p:txBody>
        </p:sp>
      </p:grpSp>
      <p:cxnSp>
        <p:nvCxnSpPr>
          <p:cNvPr id="23" name="直接连接符 22"/>
          <p:cNvCxnSpPr>
            <a:stCxn id="9" idx="5"/>
            <a:endCxn id="12" idx="1"/>
          </p:cNvCxnSpPr>
          <p:nvPr/>
        </p:nvCxnSpPr>
        <p:spPr>
          <a:xfrm>
            <a:off x="1162050" y="1497013"/>
            <a:ext cx="1146175" cy="1404938"/>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a:stCxn id="12" idx="5"/>
            <a:endCxn id="15" idx="2"/>
          </p:cNvCxnSpPr>
          <p:nvPr/>
        </p:nvCxnSpPr>
        <p:spPr>
          <a:xfrm flipV="1">
            <a:off x="2667000" y="3230563"/>
            <a:ext cx="1949450" cy="28575"/>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a:stCxn id="15" idx="7"/>
            <a:endCxn id="18" idx="3"/>
          </p:cNvCxnSpPr>
          <p:nvPr/>
        </p:nvCxnSpPr>
        <p:spPr>
          <a:xfrm flipV="1">
            <a:off x="5049838" y="1658938"/>
            <a:ext cx="1271588" cy="1392238"/>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a:stCxn id="12" idx="7"/>
            <a:endCxn id="18" idx="2"/>
          </p:cNvCxnSpPr>
          <p:nvPr/>
        </p:nvCxnSpPr>
        <p:spPr>
          <a:xfrm flipV="1">
            <a:off x="2667000" y="1479550"/>
            <a:ext cx="3579813" cy="1422400"/>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a:stCxn id="9" idx="6"/>
            <a:endCxn id="15" idx="1"/>
          </p:cNvCxnSpPr>
          <p:nvPr/>
        </p:nvCxnSpPr>
        <p:spPr>
          <a:xfrm>
            <a:off x="1236663" y="1319213"/>
            <a:ext cx="3454400" cy="1731963"/>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a:stCxn id="18" idx="6"/>
            <a:endCxn id="21" idx="2"/>
          </p:cNvCxnSpPr>
          <p:nvPr/>
        </p:nvCxnSpPr>
        <p:spPr>
          <a:xfrm flipV="1">
            <a:off x="6753225" y="1050925"/>
            <a:ext cx="1154113" cy="428625"/>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a:stCxn id="15" idx="6"/>
            <a:endCxn id="21" idx="3"/>
          </p:cNvCxnSpPr>
          <p:nvPr/>
        </p:nvCxnSpPr>
        <p:spPr>
          <a:xfrm flipV="1">
            <a:off x="5122863" y="1228725"/>
            <a:ext cx="2859088" cy="2001838"/>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grpSp>
        <p:nvGrpSpPr>
          <p:cNvPr id="72729" name="组合 29"/>
          <p:cNvGrpSpPr/>
          <p:nvPr/>
        </p:nvGrpSpPr>
        <p:grpSpPr>
          <a:xfrm>
            <a:off x="522288" y="4621213"/>
            <a:ext cx="925512" cy="925512"/>
            <a:chOff x="625003" y="5195170"/>
            <a:chExt cx="447675" cy="447675"/>
          </a:xfrm>
        </p:grpSpPr>
        <p:sp>
          <p:nvSpPr>
            <p:cNvPr id="31" name="椭圆 30"/>
            <p:cNvSpPr/>
            <p:nvPr/>
          </p:nvSpPr>
          <p:spPr>
            <a:xfrm>
              <a:off x="625003" y="5195170"/>
              <a:ext cx="447675" cy="447675"/>
            </a:xfrm>
            <a:prstGeom prst="ellipse">
              <a:avLst/>
            </a:prstGeom>
            <a:solidFill>
              <a:schemeClr val="accent1">
                <a:lumMod val="50000"/>
              </a:schemeClr>
            </a:solidFill>
            <a:ln w="1905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endParaRPr lang="zh-CN" altLang="en-US" sz="2400">
                <a:solidFill>
                  <a:srgbClr val="FFFFFF"/>
                </a:solidFill>
                <a:latin typeface="Arial" panose="020B0604020202020204" pitchFamily="34" charset="0"/>
                <a:ea typeface="黑体" panose="02010609060101010101" charset="-122"/>
              </a:endParaRPr>
            </a:p>
          </p:txBody>
        </p:sp>
        <p:sp>
          <p:nvSpPr>
            <p:cNvPr id="32" name="KSO_Shape"/>
            <p:cNvSpPr/>
            <p:nvPr/>
          </p:nvSpPr>
          <p:spPr bwMode="auto">
            <a:xfrm>
              <a:off x="715491" y="5248402"/>
              <a:ext cx="247650" cy="313481"/>
            </a:xfrm>
            <a:custGeom>
              <a:avLst/>
              <a:gdLst>
                <a:gd name="T0" fmla="*/ 508479 w 1679575"/>
                <a:gd name="T1" fmla="*/ 933537 h 2125662"/>
                <a:gd name="T2" fmla="*/ 645344 w 1679575"/>
                <a:gd name="T3" fmla="*/ 1004349 h 2125662"/>
                <a:gd name="T4" fmla="*/ 637947 w 1679575"/>
                <a:gd name="T5" fmla="*/ 1045870 h 2125662"/>
                <a:gd name="T6" fmla="*/ 629410 w 1679575"/>
                <a:gd name="T7" fmla="*/ 1095637 h 2125662"/>
                <a:gd name="T8" fmla="*/ 645913 w 1679575"/>
                <a:gd name="T9" fmla="*/ 1148533 h 2125662"/>
                <a:gd name="T10" fmla="*/ 923628 w 1679575"/>
                <a:gd name="T11" fmla="*/ 1679766 h 2125662"/>
                <a:gd name="T12" fmla="*/ 886068 w 1679575"/>
                <a:gd name="T13" fmla="*/ 1137442 h 2125662"/>
                <a:gd name="T14" fmla="*/ 896597 w 1679575"/>
                <a:gd name="T15" fmla="*/ 1083408 h 2125662"/>
                <a:gd name="T16" fmla="*/ 885214 w 1679575"/>
                <a:gd name="T17" fmla="*/ 1039044 h 2125662"/>
                <a:gd name="T18" fmla="*/ 917083 w 1679575"/>
                <a:gd name="T19" fmla="*/ 999799 h 2125662"/>
                <a:gd name="T20" fmla="*/ 1048543 w 1679575"/>
                <a:gd name="T21" fmla="*/ 927280 h 2125662"/>
                <a:gd name="T22" fmla="*/ 1168905 w 1679575"/>
                <a:gd name="T23" fmla="*/ 933822 h 2125662"/>
                <a:gd name="T24" fmla="*/ 1257397 w 1679575"/>
                <a:gd name="T25" fmla="*/ 1021128 h 2125662"/>
                <a:gd name="T26" fmla="*/ 1333655 w 1679575"/>
                <a:gd name="T27" fmla="*/ 1118957 h 2125662"/>
                <a:gd name="T28" fmla="*/ 1397392 w 1679575"/>
                <a:gd name="T29" fmla="*/ 1227592 h 2125662"/>
                <a:gd name="T30" fmla="*/ 1446903 w 1679575"/>
                <a:gd name="T31" fmla="*/ 1349025 h 2125662"/>
                <a:gd name="T32" fmla="*/ 1482186 w 1679575"/>
                <a:gd name="T33" fmla="*/ 1483540 h 2125662"/>
                <a:gd name="T34" fmla="*/ 1501820 w 1679575"/>
                <a:gd name="T35" fmla="*/ 1632274 h 2125662"/>
                <a:gd name="T36" fmla="*/ 1439790 w 1679575"/>
                <a:gd name="T37" fmla="*/ 1742331 h 2125662"/>
                <a:gd name="T38" fmla="*/ 1242601 w 1679575"/>
                <a:gd name="T39" fmla="*/ 1826794 h 2125662"/>
                <a:gd name="T40" fmla="*/ 1035738 w 1679575"/>
                <a:gd name="T41" fmla="*/ 1881112 h 2125662"/>
                <a:gd name="T42" fmla="*/ 822331 w 1679575"/>
                <a:gd name="T43" fmla="*/ 1904432 h 2125662"/>
                <a:gd name="T44" fmla="*/ 596403 w 1679575"/>
                <a:gd name="T45" fmla="*/ 1894194 h 2125662"/>
                <a:gd name="T46" fmla="*/ 373036 w 1679575"/>
                <a:gd name="T47" fmla="*/ 1847838 h 2125662"/>
                <a:gd name="T48" fmla="*/ 159344 w 1679575"/>
                <a:gd name="T49" fmla="*/ 1766788 h 2125662"/>
                <a:gd name="T50" fmla="*/ 0 w 1679575"/>
                <a:gd name="T51" fmla="*/ 1676354 h 2125662"/>
                <a:gd name="T52" fmla="*/ 15365 w 1679575"/>
                <a:gd name="T53" fmla="*/ 1518519 h 2125662"/>
                <a:gd name="T54" fmla="*/ 47234 w 1679575"/>
                <a:gd name="T55" fmla="*/ 1376611 h 2125662"/>
                <a:gd name="T56" fmla="*/ 94468 w 1679575"/>
                <a:gd name="T57" fmla="*/ 1249206 h 2125662"/>
                <a:gd name="T58" fmla="*/ 155930 w 1679575"/>
                <a:gd name="T59" fmla="*/ 1135735 h 2125662"/>
                <a:gd name="T60" fmla="*/ 230765 w 1679575"/>
                <a:gd name="T61" fmla="*/ 1035348 h 2125662"/>
                <a:gd name="T62" fmla="*/ 317835 w 1679575"/>
                <a:gd name="T63" fmla="*/ 946334 h 2125662"/>
                <a:gd name="T64" fmla="*/ 427669 w 1679575"/>
                <a:gd name="T65" fmla="*/ 860449 h 2125662"/>
                <a:gd name="T66" fmla="*/ 831848 w 1679575"/>
                <a:gd name="T67" fmla="*/ 5125 h 2125662"/>
                <a:gd name="T68" fmla="*/ 927152 w 1679575"/>
                <a:gd name="T69" fmla="*/ 31035 h 2125662"/>
                <a:gd name="T70" fmla="*/ 1013353 w 1679575"/>
                <a:gd name="T71" fmla="*/ 76590 h 2125662"/>
                <a:gd name="T72" fmla="*/ 1087035 w 1679575"/>
                <a:gd name="T73" fmla="*/ 138945 h 2125662"/>
                <a:gd name="T74" fmla="*/ 1145356 w 1679575"/>
                <a:gd name="T75" fmla="*/ 215250 h 2125662"/>
                <a:gd name="T76" fmla="*/ 1186607 w 1679575"/>
                <a:gd name="T77" fmla="*/ 303514 h 2125662"/>
                <a:gd name="T78" fmla="*/ 1207944 w 1679575"/>
                <a:gd name="T79" fmla="*/ 401174 h 2125662"/>
                <a:gd name="T80" fmla="*/ 1205383 w 1679575"/>
                <a:gd name="T81" fmla="*/ 513924 h 2125662"/>
                <a:gd name="T82" fmla="*/ 1172382 w 1679575"/>
                <a:gd name="T83" fmla="*/ 626673 h 2125662"/>
                <a:gd name="T84" fmla="*/ 1112924 w 1679575"/>
                <a:gd name="T85" fmla="*/ 725187 h 2125662"/>
                <a:gd name="T86" fmla="*/ 1030706 w 1679575"/>
                <a:gd name="T87" fmla="*/ 804625 h 2125662"/>
                <a:gd name="T88" fmla="*/ 915204 w 1679575"/>
                <a:gd name="T89" fmla="*/ 867264 h 2125662"/>
                <a:gd name="T90" fmla="*/ 837253 w 1679575"/>
                <a:gd name="T91" fmla="*/ 887764 h 2125662"/>
                <a:gd name="T92" fmla="*/ 753044 w 1679575"/>
                <a:gd name="T93" fmla="*/ 893458 h 2125662"/>
                <a:gd name="T94" fmla="*/ 658879 w 1679575"/>
                <a:gd name="T95" fmla="*/ 881215 h 2125662"/>
                <a:gd name="T96" fmla="*/ 572394 w 1679575"/>
                <a:gd name="T97" fmla="*/ 850180 h 2125662"/>
                <a:gd name="T98" fmla="*/ 494728 w 1679575"/>
                <a:gd name="T99" fmla="*/ 802917 h 2125662"/>
                <a:gd name="T100" fmla="*/ 424459 w 1679575"/>
                <a:gd name="T101" fmla="*/ 736576 h 2125662"/>
                <a:gd name="T102" fmla="*/ 366992 w 1679575"/>
                <a:gd name="T103" fmla="*/ 651159 h 2125662"/>
                <a:gd name="T104" fmla="*/ 330578 w 1679575"/>
                <a:gd name="T105" fmla="*/ 553500 h 2125662"/>
                <a:gd name="T106" fmla="*/ 317206 w 1679575"/>
                <a:gd name="T107" fmla="*/ 446729 h 2125662"/>
                <a:gd name="T108" fmla="*/ 328586 w 1679575"/>
                <a:gd name="T109" fmla="*/ 345653 h 2125662"/>
                <a:gd name="T110" fmla="*/ 361587 w 1679575"/>
                <a:gd name="T111" fmla="*/ 253403 h 2125662"/>
                <a:gd name="T112" fmla="*/ 412795 w 1679575"/>
                <a:gd name="T113" fmla="*/ 171118 h 2125662"/>
                <a:gd name="T114" fmla="*/ 479934 w 1679575"/>
                <a:gd name="T115" fmla="*/ 101931 h 2125662"/>
                <a:gd name="T116" fmla="*/ 560729 w 1679575"/>
                <a:gd name="T117" fmla="*/ 48972 h 2125662"/>
                <a:gd name="T118" fmla="*/ 652620 w 1679575"/>
                <a:gd name="T119" fmla="*/ 13952 h 2125662"/>
                <a:gd name="T120" fmla="*/ 752191 w 1679575"/>
                <a:gd name="T121" fmla="*/ 0 h 212566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679575" h="2125662">
                  <a:moveTo>
                    <a:pt x="481421" y="957262"/>
                  </a:moveTo>
                  <a:lnTo>
                    <a:pt x="484914" y="961070"/>
                  </a:lnTo>
                  <a:lnTo>
                    <a:pt x="490948" y="968686"/>
                  </a:lnTo>
                  <a:lnTo>
                    <a:pt x="497299" y="975667"/>
                  </a:lnTo>
                  <a:lnTo>
                    <a:pt x="510319" y="990264"/>
                  </a:lnTo>
                  <a:lnTo>
                    <a:pt x="523657" y="1003909"/>
                  </a:lnTo>
                  <a:lnTo>
                    <a:pt x="537947" y="1017237"/>
                  </a:lnTo>
                  <a:lnTo>
                    <a:pt x="552237" y="1029613"/>
                  </a:lnTo>
                  <a:lnTo>
                    <a:pt x="567480" y="1041671"/>
                  </a:lnTo>
                  <a:lnTo>
                    <a:pt x="583040" y="1053095"/>
                  </a:lnTo>
                  <a:lnTo>
                    <a:pt x="598601" y="1063884"/>
                  </a:lnTo>
                  <a:lnTo>
                    <a:pt x="615114" y="1074039"/>
                  </a:lnTo>
                  <a:lnTo>
                    <a:pt x="631627" y="1083558"/>
                  </a:lnTo>
                  <a:lnTo>
                    <a:pt x="649093" y="1092126"/>
                  </a:lnTo>
                  <a:lnTo>
                    <a:pt x="666241" y="1100377"/>
                  </a:lnTo>
                  <a:lnTo>
                    <a:pt x="684025" y="1107993"/>
                  </a:lnTo>
                  <a:lnTo>
                    <a:pt x="701808" y="1114657"/>
                  </a:lnTo>
                  <a:lnTo>
                    <a:pt x="720226" y="1120686"/>
                  </a:lnTo>
                  <a:lnTo>
                    <a:pt x="738645" y="1125763"/>
                  </a:lnTo>
                  <a:lnTo>
                    <a:pt x="734517" y="1130840"/>
                  </a:lnTo>
                  <a:lnTo>
                    <a:pt x="730706" y="1135283"/>
                  </a:lnTo>
                  <a:lnTo>
                    <a:pt x="727213" y="1140043"/>
                  </a:lnTo>
                  <a:lnTo>
                    <a:pt x="723402" y="1145437"/>
                  </a:lnTo>
                  <a:lnTo>
                    <a:pt x="720544" y="1150515"/>
                  </a:lnTo>
                  <a:lnTo>
                    <a:pt x="717368" y="1155909"/>
                  </a:lnTo>
                  <a:lnTo>
                    <a:pt x="714510" y="1161304"/>
                  </a:lnTo>
                  <a:lnTo>
                    <a:pt x="711970" y="1167016"/>
                  </a:lnTo>
                  <a:lnTo>
                    <a:pt x="710064" y="1172410"/>
                  </a:lnTo>
                  <a:lnTo>
                    <a:pt x="708159" y="1178439"/>
                  </a:lnTo>
                  <a:lnTo>
                    <a:pt x="706254" y="1184151"/>
                  </a:lnTo>
                  <a:lnTo>
                    <a:pt x="704983" y="1190498"/>
                  </a:lnTo>
                  <a:lnTo>
                    <a:pt x="704031" y="1196210"/>
                  </a:lnTo>
                  <a:lnTo>
                    <a:pt x="702761" y="1202556"/>
                  </a:lnTo>
                  <a:lnTo>
                    <a:pt x="702443" y="1208903"/>
                  </a:lnTo>
                  <a:lnTo>
                    <a:pt x="702125" y="1215249"/>
                  </a:lnTo>
                  <a:lnTo>
                    <a:pt x="702443" y="1222548"/>
                  </a:lnTo>
                  <a:lnTo>
                    <a:pt x="703078" y="1229529"/>
                  </a:lnTo>
                  <a:lnTo>
                    <a:pt x="704348" y="1236510"/>
                  </a:lnTo>
                  <a:lnTo>
                    <a:pt x="705619" y="1243174"/>
                  </a:lnTo>
                  <a:lnTo>
                    <a:pt x="707206" y="1249838"/>
                  </a:lnTo>
                  <a:lnTo>
                    <a:pt x="709112" y="1256819"/>
                  </a:lnTo>
                  <a:lnTo>
                    <a:pt x="711652" y="1263166"/>
                  </a:lnTo>
                  <a:lnTo>
                    <a:pt x="714193" y="1269512"/>
                  </a:lnTo>
                  <a:lnTo>
                    <a:pt x="717686" y="1275542"/>
                  </a:lnTo>
                  <a:lnTo>
                    <a:pt x="720861" y="1281571"/>
                  </a:lnTo>
                  <a:lnTo>
                    <a:pt x="724355" y="1287283"/>
                  </a:lnTo>
                  <a:lnTo>
                    <a:pt x="728483" y="1292995"/>
                  </a:lnTo>
                  <a:lnTo>
                    <a:pt x="732611" y="1298389"/>
                  </a:lnTo>
                  <a:lnTo>
                    <a:pt x="737057" y="1303784"/>
                  </a:lnTo>
                  <a:lnTo>
                    <a:pt x="742138" y="1308861"/>
                  </a:lnTo>
                  <a:lnTo>
                    <a:pt x="746901" y="1313304"/>
                  </a:lnTo>
                  <a:lnTo>
                    <a:pt x="672275" y="1874339"/>
                  </a:lnTo>
                  <a:lnTo>
                    <a:pt x="854237" y="2050773"/>
                  </a:lnTo>
                  <a:lnTo>
                    <a:pt x="1030800" y="1874339"/>
                  </a:lnTo>
                  <a:lnTo>
                    <a:pt x="956173" y="1313304"/>
                  </a:lnTo>
                  <a:lnTo>
                    <a:pt x="961572" y="1308544"/>
                  </a:lnTo>
                  <a:lnTo>
                    <a:pt x="966018" y="1303466"/>
                  </a:lnTo>
                  <a:lnTo>
                    <a:pt x="970781" y="1298072"/>
                  </a:lnTo>
                  <a:lnTo>
                    <a:pt x="974910" y="1292995"/>
                  </a:lnTo>
                  <a:lnTo>
                    <a:pt x="978720" y="1286965"/>
                  </a:lnTo>
                  <a:lnTo>
                    <a:pt x="982531" y="1281571"/>
                  </a:lnTo>
                  <a:lnTo>
                    <a:pt x="986024" y="1275224"/>
                  </a:lnTo>
                  <a:lnTo>
                    <a:pt x="988882" y="1269195"/>
                  </a:lnTo>
                  <a:lnTo>
                    <a:pt x="991423" y="1262849"/>
                  </a:lnTo>
                  <a:lnTo>
                    <a:pt x="994281" y="1256502"/>
                  </a:lnTo>
                  <a:lnTo>
                    <a:pt x="996186" y="1249838"/>
                  </a:lnTo>
                  <a:lnTo>
                    <a:pt x="997774" y="1243174"/>
                  </a:lnTo>
                  <a:lnTo>
                    <a:pt x="999044" y="1236510"/>
                  </a:lnTo>
                  <a:lnTo>
                    <a:pt x="999997" y="1229212"/>
                  </a:lnTo>
                  <a:lnTo>
                    <a:pt x="1000632" y="1222548"/>
                  </a:lnTo>
                  <a:lnTo>
                    <a:pt x="1000632" y="1215249"/>
                  </a:lnTo>
                  <a:lnTo>
                    <a:pt x="1000632" y="1208903"/>
                  </a:lnTo>
                  <a:lnTo>
                    <a:pt x="1000314" y="1203191"/>
                  </a:lnTo>
                  <a:lnTo>
                    <a:pt x="999679" y="1197479"/>
                  </a:lnTo>
                  <a:lnTo>
                    <a:pt x="998727" y="1191767"/>
                  </a:lnTo>
                  <a:lnTo>
                    <a:pt x="997456" y="1186055"/>
                  </a:lnTo>
                  <a:lnTo>
                    <a:pt x="996186" y="1180661"/>
                  </a:lnTo>
                  <a:lnTo>
                    <a:pt x="994598" y="1175266"/>
                  </a:lnTo>
                  <a:lnTo>
                    <a:pt x="992375" y="1169872"/>
                  </a:lnTo>
                  <a:lnTo>
                    <a:pt x="990152" y="1164794"/>
                  </a:lnTo>
                  <a:lnTo>
                    <a:pt x="987929" y="1159400"/>
                  </a:lnTo>
                  <a:lnTo>
                    <a:pt x="985389" y="1154640"/>
                  </a:lnTo>
                  <a:lnTo>
                    <a:pt x="982849" y="1149563"/>
                  </a:lnTo>
                  <a:lnTo>
                    <a:pt x="979355" y="1144803"/>
                  </a:lnTo>
                  <a:lnTo>
                    <a:pt x="976497" y="1139725"/>
                  </a:lnTo>
                  <a:lnTo>
                    <a:pt x="973004" y="1135283"/>
                  </a:lnTo>
                  <a:lnTo>
                    <a:pt x="969829" y="1130840"/>
                  </a:lnTo>
                  <a:lnTo>
                    <a:pt x="987612" y="1126398"/>
                  </a:lnTo>
                  <a:lnTo>
                    <a:pt x="1005713" y="1121320"/>
                  </a:lnTo>
                  <a:lnTo>
                    <a:pt x="1023496" y="1115609"/>
                  </a:lnTo>
                  <a:lnTo>
                    <a:pt x="1041280" y="1109262"/>
                  </a:lnTo>
                  <a:lnTo>
                    <a:pt x="1058428" y="1101963"/>
                  </a:lnTo>
                  <a:lnTo>
                    <a:pt x="1075576" y="1094665"/>
                  </a:lnTo>
                  <a:lnTo>
                    <a:pt x="1092089" y="1086097"/>
                  </a:lnTo>
                  <a:lnTo>
                    <a:pt x="1108602" y="1076895"/>
                  </a:lnTo>
                  <a:lnTo>
                    <a:pt x="1124480" y="1067375"/>
                  </a:lnTo>
                  <a:lnTo>
                    <a:pt x="1140041" y="1056903"/>
                  </a:lnTo>
                  <a:lnTo>
                    <a:pt x="1155601" y="1046114"/>
                  </a:lnTo>
                  <a:lnTo>
                    <a:pt x="1170209" y="1034690"/>
                  </a:lnTo>
                  <a:lnTo>
                    <a:pt x="1184817" y="1022632"/>
                  </a:lnTo>
                  <a:lnTo>
                    <a:pt x="1198472" y="1009938"/>
                  </a:lnTo>
                  <a:lnTo>
                    <a:pt x="1211809" y="996928"/>
                  </a:lnTo>
                  <a:lnTo>
                    <a:pt x="1225147" y="983283"/>
                  </a:lnTo>
                  <a:lnTo>
                    <a:pt x="1228640" y="979792"/>
                  </a:lnTo>
                  <a:lnTo>
                    <a:pt x="1232451" y="982966"/>
                  </a:lnTo>
                  <a:lnTo>
                    <a:pt x="1257220" y="1002005"/>
                  </a:lnTo>
                  <a:lnTo>
                    <a:pt x="1281037" y="1021680"/>
                  </a:lnTo>
                  <a:lnTo>
                    <a:pt x="1304537" y="1041989"/>
                  </a:lnTo>
                  <a:lnTo>
                    <a:pt x="1316604" y="1052143"/>
                  </a:lnTo>
                  <a:lnTo>
                    <a:pt x="1327719" y="1062615"/>
                  </a:lnTo>
                  <a:lnTo>
                    <a:pt x="1338833" y="1073404"/>
                  </a:lnTo>
                  <a:lnTo>
                    <a:pt x="1349948" y="1084193"/>
                  </a:lnTo>
                  <a:lnTo>
                    <a:pt x="1361062" y="1094982"/>
                  </a:lnTo>
                  <a:lnTo>
                    <a:pt x="1371860" y="1105771"/>
                  </a:lnTo>
                  <a:lnTo>
                    <a:pt x="1382339" y="1116561"/>
                  </a:lnTo>
                  <a:lnTo>
                    <a:pt x="1392818" y="1127984"/>
                  </a:lnTo>
                  <a:lnTo>
                    <a:pt x="1403298" y="1139408"/>
                  </a:lnTo>
                  <a:lnTo>
                    <a:pt x="1413460" y="1150832"/>
                  </a:lnTo>
                  <a:lnTo>
                    <a:pt x="1423304" y="1162573"/>
                  </a:lnTo>
                  <a:lnTo>
                    <a:pt x="1433149" y="1174314"/>
                  </a:lnTo>
                  <a:lnTo>
                    <a:pt x="1442675" y="1186373"/>
                  </a:lnTo>
                  <a:lnTo>
                    <a:pt x="1452202" y="1198748"/>
                  </a:lnTo>
                  <a:lnTo>
                    <a:pt x="1461411" y="1210807"/>
                  </a:lnTo>
                  <a:lnTo>
                    <a:pt x="1470621" y="1223183"/>
                  </a:lnTo>
                  <a:lnTo>
                    <a:pt x="1479830" y="1235876"/>
                  </a:lnTo>
                  <a:lnTo>
                    <a:pt x="1488404" y="1248569"/>
                  </a:lnTo>
                  <a:lnTo>
                    <a:pt x="1496978" y="1261262"/>
                  </a:lnTo>
                  <a:lnTo>
                    <a:pt x="1505552" y="1274272"/>
                  </a:lnTo>
                  <a:lnTo>
                    <a:pt x="1513809" y="1287600"/>
                  </a:lnTo>
                  <a:lnTo>
                    <a:pt x="1521748" y="1300611"/>
                  </a:lnTo>
                  <a:lnTo>
                    <a:pt x="1529687" y="1314573"/>
                  </a:lnTo>
                  <a:lnTo>
                    <a:pt x="1537308" y="1328218"/>
                  </a:lnTo>
                  <a:lnTo>
                    <a:pt x="1544930" y="1341863"/>
                  </a:lnTo>
                  <a:lnTo>
                    <a:pt x="1552234" y="1355826"/>
                  </a:lnTo>
                  <a:lnTo>
                    <a:pt x="1559537" y="1369788"/>
                  </a:lnTo>
                  <a:lnTo>
                    <a:pt x="1566206" y="1384385"/>
                  </a:lnTo>
                  <a:lnTo>
                    <a:pt x="1573193" y="1398982"/>
                  </a:lnTo>
                  <a:lnTo>
                    <a:pt x="1579544" y="1413579"/>
                  </a:lnTo>
                  <a:lnTo>
                    <a:pt x="1586213" y="1428176"/>
                  </a:lnTo>
                  <a:lnTo>
                    <a:pt x="1592246" y="1443725"/>
                  </a:lnTo>
                  <a:lnTo>
                    <a:pt x="1598280" y="1458640"/>
                  </a:lnTo>
                  <a:lnTo>
                    <a:pt x="1603996" y="1473871"/>
                  </a:lnTo>
                  <a:lnTo>
                    <a:pt x="1609712" y="1489738"/>
                  </a:lnTo>
                  <a:lnTo>
                    <a:pt x="1614793" y="1505287"/>
                  </a:lnTo>
                  <a:lnTo>
                    <a:pt x="1620191" y="1521153"/>
                  </a:lnTo>
                  <a:lnTo>
                    <a:pt x="1624955" y="1537337"/>
                  </a:lnTo>
                  <a:lnTo>
                    <a:pt x="1630036" y="1553521"/>
                  </a:lnTo>
                  <a:lnTo>
                    <a:pt x="1634482" y="1570339"/>
                  </a:lnTo>
                  <a:lnTo>
                    <a:pt x="1638610" y="1586840"/>
                  </a:lnTo>
                  <a:lnTo>
                    <a:pt x="1643056" y="1603976"/>
                  </a:lnTo>
                  <a:lnTo>
                    <a:pt x="1646867" y="1620794"/>
                  </a:lnTo>
                  <a:lnTo>
                    <a:pt x="1650677" y="1637930"/>
                  </a:lnTo>
                  <a:lnTo>
                    <a:pt x="1654170" y="1655383"/>
                  </a:lnTo>
                  <a:lnTo>
                    <a:pt x="1657664" y="1673153"/>
                  </a:lnTo>
                  <a:lnTo>
                    <a:pt x="1660522" y="1690923"/>
                  </a:lnTo>
                  <a:lnTo>
                    <a:pt x="1663697" y="1709011"/>
                  </a:lnTo>
                  <a:lnTo>
                    <a:pt x="1666238" y="1727099"/>
                  </a:lnTo>
                  <a:lnTo>
                    <a:pt x="1668461" y="1745821"/>
                  </a:lnTo>
                  <a:lnTo>
                    <a:pt x="1670684" y="1764226"/>
                  </a:lnTo>
                  <a:lnTo>
                    <a:pt x="1672589" y="1783266"/>
                  </a:lnTo>
                  <a:lnTo>
                    <a:pt x="1674177" y="1802305"/>
                  </a:lnTo>
                  <a:lnTo>
                    <a:pt x="1676082" y="1821345"/>
                  </a:lnTo>
                  <a:lnTo>
                    <a:pt x="1677352" y="1841019"/>
                  </a:lnTo>
                  <a:lnTo>
                    <a:pt x="1678305" y="1860694"/>
                  </a:lnTo>
                  <a:lnTo>
                    <a:pt x="1679258" y="1880368"/>
                  </a:lnTo>
                  <a:lnTo>
                    <a:pt x="1679575" y="1900677"/>
                  </a:lnTo>
                  <a:lnTo>
                    <a:pt x="1679575" y="1903850"/>
                  </a:lnTo>
                  <a:lnTo>
                    <a:pt x="1677035" y="1905437"/>
                  </a:lnTo>
                  <a:lnTo>
                    <a:pt x="1653853" y="1918765"/>
                  </a:lnTo>
                  <a:lnTo>
                    <a:pt x="1630353" y="1931775"/>
                  </a:lnTo>
                  <a:lnTo>
                    <a:pt x="1606854" y="1944151"/>
                  </a:lnTo>
                  <a:lnTo>
                    <a:pt x="1583037" y="1956209"/>
                  </a:lnTo>
                  <a:lnTo>
                    <a:pt x="1558902" y="1967950"/>
                  </a:lnTo>
                  <a:lnTo>
                    <a:pt x="1534768" y="1979374"/>
                  </a:lnTo>
                  <a:lnTo>
                    <a:pt x="1510316" y="1990163"/>
                  </a:lnTo>
                  <a:lnTo>
                    <a:pt x="1485864" y="2000635"/>
                  </a:lnTo>
                  <a:lnTo>
                    <a:pt x="1461411" y="2010790"/>
                  </a:lnTo>
                  <a:lnTo>
                    <a:pt x="1436642" y="2020627"/>
                  </a:lnTo>
                  <a:lnTo>
                    <a:pt x="1411872" y="2029512"/>
                  </a:lnTo>
                  <a:lnTo>
                    <a:pt x="1386785" y="2038397"/>
                  </a:lnTo>
                  <a:lnTo>
                    <a:pt x="1361380" y="2046965"/>
                  </a:lnTo>
                  <a:lnTo>
                    <a:pt x="1335975" y="2054581"/>
                  </a:lnTo>
                  <a:lnTo>
                    <a:pt x="1310570" y="2062514"/>
                  </a:lnTo>
                  <a:lnTo>
                    <a:pt x="1285166" y="2069495"/>
                  </a:lnTo>
                  <a:lnTo>
                    <a:pt x="1259443" y="2076159"/>
                  </a:lnTo>
                  <a:lnTo>
                    <a:pt x="1233403" y="2082506"/>
                  </a:lnTo>
                  <a:lnTo>
                    <a:pt x="1207681" y="2088535"/>
                  </a:lnTo>
                  <a:lnTo>
                    <a:pt x="1181959" y="2093929"/>
                  </a:lnTo>
                  <a:lnTo>
                    <a:pt x="1155919" y="2099007"/>
                  </a:lnTo>
                  <a:lnTo>
                    <a:pt x="1129561" y="2103767"/>
                  </a:lnTo>
                  <a:lnTo>
                    <a:pt x="1103204" y="2107892"/>
                  </a:lnTo>
                  <a:lnTo>
                    <a:pt x="1077164" y="2111382"/>
                  </a:lnTo>
                  <a:lnTo>
                    <a:pt x="1050806" y="2114873"/>
                  </a:lnTo>
                  <a:lnTo>
                    <a:pt x="1024131" y="2117729"/>
                  </a:lnTo>
                  <a:lnTo>
                    <a:pt x="997774" y="2119950"/>
                  </a:lnTo>
                  <a:lnTo>
                    <a:pt x="971099" y="2121854"/>
                  </a:lnTo>
                  <a:lnTo>
                    <a:pt x="944424" y="2123441"/>
                  </a:lnTo>
                  <a:lnTo>
                    <a:pt x="917749" y="2125028"/>
                  </a:lnTo>
                  <a:lnTo>
                    <a:pt x="891074" y="2125662"/>
                  </a:lnTo>
                  <a:lnTo>
                    <a:pt x="864399" y="2125662"/>
                  </a:lnTo>
                  <a:lnTo>
                    <a:pt x="835818" y="2125662"/>
                  </a:lnTo>
                  <a:lnTo>
                    <a:pt x="807238" y="2124710"/>
                  </a:lnTo>
                  <a:lnTo>
                    <a:pt x="778657" y="2123124"/>
                  </a:lnTo>
                  <a:lnTo>
                    <a:pt x="750395" y="2121537"/>
                  </a:lnTo>
                  <a:lnTo>
                    <a:pt x="722132" y="2119316"/>
                  </a:lnTo>
                  <a:lnTo>
                    <a:pt x="693869" y="2116777"/>
                  </a:lnTo>
                  <a:lnTo>
                    <a:pt x="665606" y="2113604"/>
                  </a:lnTo>
                  <a:lnTo>
                    <a:pt x="637661" y="2109478"/>
                  </a:lnTo>
                  <a:lnTo>
                    <a:pt x="609398" y="2105353"/>
                  </a:lnTo>
                  <a:lnTo>
                    <a:pt x="581453" y="2100593"/>
                  </a:lnTo>
                  <a:lnTo>
                    <a:pt x="553825" y="2095199"/>
                  </a:lnTo>
                  <a:lnTo>
                    <a:pt x="525880" y="2089487"/>
                  </a:lnTo>
                  <a:lnTo>
                    <a:pt x="498252" y="2083458"/>
                  </a:lnTo>
                  <a:lnTo>
                    <a:pt x="470624" y="2076476"/>
                  </a:lnTo>
                  <a:lnTo>
                    <a:pt x="443314" y="2069495"/>
                  </a:lnTo>
                  <a:lnTo>
                    <a:pt x="416321" y="2061879"/>
                  </a:lnTo>
                  <a:lnTo>
                    <a:pt x="389011" y="2053629"/>
                  </a:lnTo>
                  <a:lnTo>
                    <a:pt x="362019" y="2045378"/>
                  </a:lnTo>
                  <a:lnTo>
                    <a:pt x="335343" y="2036176"/>
                  </a:lnTo>
                  <a:lnTo>
                    <a:pt x="308668" y="2026656"/>
                  </a:lnTo>
                  <a:lnTo>
                    <a:pt x="282311" y="2016502"/>
                  </a:lnTo>
                  <a:lnTo>
                    <a:pt x="255953" y="2006030"/>
                  </a:lnTo>
                  <a:lnTo>
                    <a:pt x="229913" y="1994923"/>
                  </a:lnTo>
                  <a:lnTo>
                    <a:pt x="203556" y="1983499"/>
                  </a:lnTo>
                  <a:lnTo>
                    <a:pt x="177833" y="1971441"/>
                  </a:lnTo>
                  <a:lnTo>
                    <a:pt x="152429" y="1959065"/>
                  </a:lnTo>
                  <a:lnTo>
                    <a:pt x="127024" y="1946372"/>
                  </a:lnTo>
                  <a:lnTo>
                    <a:pt x="101619" y="1933044"/>
                  </a:lnTo>
                  <a:lnTo>
                    <a:pt x="76532" y="1919399"/>
                  </a:lnTo>
                  <a:lnTo>
                    <a:pt x="51762" y="1905437"/>
                  </a:lnTo>
                  <a:lnTo>
                    <a:pt x="27310" y="1890523"/>
                  </a:lnTo>
                  <a:lnTo>
                    <a:pt x="2858" y="1875291"/>
                  </a:lnTo>
                  <a:lnTo>
                    <a:pt x="0" y="1888301"/>
                  </a:lnTo>
                  <a:lnTo>
                    <a:pt x="0" y="1870531"/>
                  </a:lnTo>
                  <a:lnTo>
                    <a:pt x="952" y="1850222"/>
                  </a:lnTo>
                  <a:lnTo>
                    <a:pt x="2223" y="1829913"/>
                  </a:lnTo>
                  <a:lnTo>
                    <a:pt x="3493" y="1809604"/>
                  </a:lnTo>
                  <a:lnTo>
                    <a:pt x="5398" y="1790247"/>
                  </a:lnTo>
                  <a:lnTo>
                    <a:pt x="6986" y="1770573"/>
                  </a:lnTo>
                  <a:lnTo>
                    <a:pt x="9209" y="1750898"/>
                  </a:lnTo>
                  <a:lnTo>
                    <a:pt x="11749" y="1732176"/>
                  </a:lnTo>
                  <a:lnTo>
                    <a:pt x="14290" y="1713136"/>
                  </a:lnTo>
                  <a:lnTo>
                    <a:pt x="17148" y="1694414"/>
                  </a:lnTo>
                  <a:lnTo>
                    <a:pt x="20006" y="1676009"/>
                  </a:lnTo>
                  <a:lnTo>
                    <a:pt x="23499" y="1657604"/>
                  </a:lnTo>
                  <a:lnTo>
                    <a:pt x="26992" y="1639834"/>
                  </a:lnTo>
                  <a:lnTo>
                    <a:pt x="30486" y="1621746"/>
                  </a:lnTo>
                  <a:lnTo>
                    <a:pt x="34931" y="1604293"/>
                  </a:lnTo>
                  <a:lnTo>
                    <a:pt x="38742" y="1586840"/>
                  </a:lnTo>
                  <a:lnTo>
                    <a:pt x="43188" y="1569704"/>
                  </a:lnTo>
                  <a:lnTo>
                    <a:pt x="47951" y="1552569"/>
                  </a:lnTo>
                  <a:lnTo>
                    <a:pt x="52715" y="1536068"/>
                  </a:lnTo>
                  <a:lnTo>
                    <a:pt x="57796" y="1519249"/>
                  </a:lnTo>
                  <a:lnTo>
                    <a:pt x="62877" y="1503066"/>
                  </a:lnTo>
                  <a:lnTo>
                    <a:pt x="68593" y="1486564"/>
                  </a:lnTo>
                  <a:lnTo>
                    <a:pt x="73991" y="1470698"/>
                  </a:lnTo>
                  <a:lnTo>
                    <a:pt x="80025" y="1455149"/>
                  </a:lnTo>
                  <a:lnTo>
                    <a:pt x="86059" y="1439283"/>
                  </a:lnTo>
                  <a:lnTo>
                    <a:pt x="92410" y="1424051"/>
                  </a:lnTo>
                  <a:lnTo>
                    <a:pt x="98761" y="1409137"/>
                  </a:lnTo>
                  <a:lnTo>
                    <a:pt x="105430" y="1393905"/>
                  </a:lnTo>
                  <a:lnTo>
                    <a:pt x="112098" y="1378990"/>
                  </a:lnTo>
                  <a:lnTo>
                    <a:pt x="119402" y="1364393"/>
                  </a:lnTo>
                  <a:lnTo>
                    <a:pt x="126706" y="1350114"/>
                  </a:lnTo>
                  <a:lnTo>
                    <a:pt x="134010" y="1335834"/>
                  </a:lnTo>
                  <a:lnTo>
                    <a:pt x="141632" y="1321871"/>
                  </a:lnTo>
                  <a:lnTo>
                    <a:pt x="149571" y="1307909"/>
                  </a:lnTo>
                  <a:lnTo>
                    <a:pt x="157510" y="1294264"/>
                  </a:lnTo>
                  <a:lnTo>
                    <a:pt x="165766" y="1280936"/>
                  </a:lnTo>
                  <a:lnTo>
                    <a:pt x="174023" y="1267291"/>
                  </a:lnTo>
                  <a:lnTo>
                    <a:pt x="182597" y="1253963"/>
                  </a:lnTo>
                  <a:lnTo>
                    <a:pt x="191171" y="1241270"/>
                  </a:lnTo>
                  <a:lnTo>
                    <a:pt x="200380" y="1228260"/>
                  </a:lnTo>
                  <a:lnTo>
                    <a:pt x="209589" y="1215884"/>
                  </a:lnTo>
                  <a:lnTo>
                    <a:pt x="218799" y="1203191"/>
                  </a:lnTo>
                  <a:lnTo>
                    <a:pt x="228008" y="1191133"/>
                  </a:lnTo>
                  <a:lnTo>
                    <a:pt x="237852" y="1178757"/>
                  </a:lnTo>
                  <a:lnTo>
                    <a:pt x="247697" y="1167016"/>
                  </a:lnTo>
                  <a:lnTo>
                    <a:pt x="257541" y="1155275"/>
                  </a:lnTo>
                  <a:lnTo>
                    <a:pt x="267703" y="1143533"/>
                  </a:lnTo>
                  <a:lnTo>
                    <a:pt x="278182" y="1132110"/>
                  </a:lnTo>
                  <a:lnTo>
                    <a:pt x="288662" y="1120686"/>
                  </a:lnTo>
                  <a:lnTo>
                    <a:pt x="298824" y="1109579"/>
                  </a:lnTo>
                  <a:lnTo>
                    <a:pt x="309938" y="1098473"/>
                  </a:lnTo>
                  <a:lnTo>
                    <a:pt x="320735" y="1087684"/>
                  </a:lnTo>
                  <a:lnTo>
                    <a:pt x="331850" y="1076895"/>
                  </a:lnTo>
                  <a:lnTo>
                    <a:pt x="343282" y="1066423"/>
                  </a:lnTo>
                  <a:lnTo>
                    <a:pt x="354715" y="1055951"/>
                  </a:lnTo>
                  <a:lnTo>
                    <a:pt x="366147" y="1045797"/>
                  </a:lnTo>
                  <a:lnTo>
                    <a:pt x="377897" y="1035642"/>
                  </a:lnTo>
                  <a:lnTo>
                    <a:pt x="389964" y="1025805"/>
                  </a:lnTo>
                  <a:lnTo>
                    <a:pt x="401714" y="1015968"/>
                  </a:lnTo>
                  <a:lnTo>
                    <a:pt x="414099" y="1006448"/>
                  </a:lnTo>
                  <a:lnTo>
                    <a:pt x="426801" y="996928"/>
                  </a:lnTo>
                  <a:lnTo>
                    <a:pt x="439186" y="987408"/>
                  </a:lnTo>
                  <a:lnTo>
                    <a:pt x="451571" y="977888"/>
                  </a:lnTo>
                  <a:lnTo>
                    <a:pt x="477293" y="960118"/>
                  </a:lnTo>
                  <a:lnTo>
                    <a:pt x="481421" y="957262"/>
                  </a:lnTo>
                  <a:close/>
                  <a:moveTo>
                    <a:pt x="839471" y="0"/>
                  </a:moveTo>
                  <a:lnTo>
                    <a:pt x="852171" y="0"/>
                  </a:lnTo>
                  <a:lnTo>
                    <a:pt x="865506" y="0"/>
                  </a:lnTo>
                  <a:lnTo>
                    <a:pt x="878206" y="636"/>
                  </a:lnTo>
                  <a:lnTo>
                    <a:pt x="890906" y="1271"/>
                  </a:lnTo>
                  <a:lnTo>
                    <a:pt x="903288" y="2542"/>
                  </a:lnTo>
                  <a:lnTo>
                    <a:pt x="915988" y="3813"/>
                  </a:lnTo>
                  <a:lnTo>
                    <a:pt x="928371" y="5719"/>
                  </a:lnTo>
                  <a:lnTo>
                    <a:pt x="940436" y="7943"/>
                  </a:lnTo>
                  <a:lnTo>
                    <a:pt x="952818" y="10167"/>
                  </a:lnTo>
                  <a:lnTo>
                    <a:pt x="964883" y="12708"/>
                  </a:lnTo>
                  <a:lnTo>
                    <a:pt x="976631" y="15568"/>
                  </a:lnTo>
                  <a:lnTo>
                    <a:pt x="988696" y="19062"/>
                  </a:lnTo>
                  <a:lnTo>
                    <a:pt x="1000443" y="22239"/>
                  </a:lnTo>
                  <a:lnTo>
                    <a:pt x="1011873" y="26052"/>
                  </a:lnTo>
                  <a:lnTo>
                    <a:pt x="1023621" y="30182"/>
                  </a:lnTo>
                  <a:lnTo>
                    <a:pt x="1034733" y="34630"/>
                  </a:lnTo>
                  <a:lnTo>
                    <a:pt x="1046163" y="39395"/>
                  </a:lnTo>
                  <a:lnTo>
                    <a:pt x="1057276" y="44161"/>
                  </a:lnTo>
                  <a:lnTo>
                    <a:pt x="1068388" y="48926"/>
                  </a:lnTo>
                  <a:lnTo>
                    <a:pt x="1079183" y="54645"/>
                  </a:lnTo>
                  <a:lnTo>
                    <a:pt x="1089661" y="60046"/>
                  </a:lnTo>
                  <a:lnTo>
                    <a:pt x="1100456" y="66082"/>
                  </a:lnTo>
                  <a:lnTo>
                    <a:pt x="1110616" y="72119"/>
                  </a:lnTo>
                  <a:lnTo>
                    <a:pt x="1120776" y="78790"/>
                  </a:lnTo>
                  <a:lnTo>
                    <a:pt x="1130936" y="85462"/>
                  </a:lnTo>
                  <a:lnTo>
                    <a:pt x="1140461" y="92134"/>
                  </a:lnTo>
                  <a:lnTo>
                    <a:pt x="1150303" y="99123"/>
                  </a:lnTo>
                  <a:lnTo>
                    <a:pt x="1159828" y="106430"/>
                  </a:lnTo>
                  <a:lnTo>
                    <a:pt x="1169353" y="114055"/>
                  </a:lnTo>
                  <a:lnTo>
                    <a:pt x="1178561" y="121680"/>
                  </a:lnTo>
                  <a:lnTo>
                    <a:pt x="1187133" y="129623"/>
                  </a:lnTo>
                  <a:lnTo>
                    <a:pt x="1196023" y="137883"/>
                  </a:lnTo>
                  <a:lnTo>
                    <a:pt x="1204596" y="146143"/>
                  </a:lnTo>
                  <a:lnTo>
                    <a:pt x="1213168" y="155039"/>
                  </a:lnTo>
                  <a:lnTo>
                    <a:pt x="1221106" y="163299"/>
                  </a:lnTo>
                  <a:lnTo>
                    <a:pt x="1229043" y="172513"/>
                  </a:lnTo>
                  <a:lnTo>
                    <a:pt x="1236981" y="181726"/>
                  </a:lnTo>
                  <a:lnTo>
                    <a:pt x="1244283" y="190939"/>
                  </a:lnTo>
                  <a:lnTo>
                    <a:pt x="1251586" y="200153"/>
                  </a:lnTo>
                  <a:lnTo>
                    <a:pt x="1258888" y="210001"/>
                  </a:lnTo>
                  <a:lnTo>
                    <a:pt x="1265556" y="219850"/>
                  </a:lnTo>
                  <a:lnTo>
                    <a:pt x="1272223" y="230017"/>
                  </a:lnTo>
                  <a:lnTo>
                    <a:pt x="1278256" y="240183"/>
                  </a:lnTo>
                  <a:lnTo>
                    <a:pt x="1284606" y="250667"/>
                  </a:lnTo>
                  <a:lnTo>
                    <a:pt x="1290321" y="261151"/>
                  </a:lnTo>
                  <a:lnTo>
                    <a:pt x="1296353" y="271953"/>
                  </a:lnTo>
                  <a:lnTo>
                    <a:pt x="1301433" y="282755"/>
                  </a:lnTo>
                  <a:lnTo>
                    <a:pt x="1306831" y="293239"/>
                  </a:lnTo>
                  <a:lnTo>
                    <a:pt x="1311593" y="304359"/>
                  </a:lnTo>
                  <a:lnTo>
                    <a:pt x="1316356" y="315796"/>
                  </a:lnTo>
                  <a:lnTo>
                    <a:pt x="1320483" y="327234"/>
                  </a:lnTo>
                  <a:lnTo>
                    <a:pt x="1324293" y="338671"/>
                  </a:lnTo>
                  <a:lnTo>
                    <a:pt x="1328421" y="350426"/>
                  </a:lnTo>
                  <a:lnTo>
                    <a:pt x="1331913" y="362181"/>
                  </a:lnTo>
                  <a:lnTo>
                    <a:pt x="1335088" y="373936"/>
                  </a:lnTo>
                  <a:lnTo>
                    <a:pt x="1337946" y="386009"/>
                  </a:lnTo>
                  <a:lnTo>
                    <a:pt x="1340803" y="398081"/>
                  </a:lnTo>
                  <a:lnTo>
                    <a:pt x="1343026" y="410472"/>
                  </a:lnTo>
                  <a:lnTo>
                    <a:pt x="1344931" y="422862"/>
                  </a:lnTo>
                  <a:lnTo>
                    <a:pt x="1346518" y="435252"/>
                  </a:lnTo>
                  <a:lnTo>
                    <a:pt x="1348106" y="447643"/>
                  </a:lnTo>
                  <a:lnTo>
                    <a:pt x="1349058" y="460033"/>
                  </a:lnTo>
                  <a:lnTo>
                    <a:pt x="1350011" y="472741"/>
                  </a:lnTo>
                  <a:lnTo>
                    <a:pt x="1350646" y="485449"/>
                  </a:lnTo>
                  <a:lnTo>
                    <a:pt x="1350963" y="498475"/>
                  </a:lnTo>
                  <a:lnTo>
                    <a:pt x="1350646" y="513407"/>
                  </a:lnTo>
                  <a:lnTo>
                    <a:pt x="1349693" y="528975"/>
                  </a:lnTo>
                  <a:lnTo>
                    <a:pt x="1348423" y="543907"/>
                  </a:lnTo>
                  <a:lnTo>
                    <a:pt x="1347153" y="558521"/>
                  </a:lnTo>
                  <a:lnTo>
                    <a:pt x="1345248" y="573453"/>
                  </a:lnTo>
                  <a:lnTo>
                    <a:pt x="1342708" y="588067"/>
                  </a:lnTo>
                  <a:lnTo>
                    <a:pt x="1339851" y="602682"/>
                  </a:lnTo>
                  <a:lnTo>
                    <a:pt x="1336358" y="616660"/>
                  </a:lnTo>
                  <a:lnTo>
                    <a:pt x="1332866" y="631275"/>
                  </a:lnTo>
                  <a:lnTo>
                    <a:pt x="1328738" y="645254"/>
                  </a:lnTo>
                  <a:lnTo>
                    <a:pt x="1324293" y="658915"/>
                  </a:lnTo>
                  <a:lnTo>
                    <a:pt x="1319531" y="672576"/>
                  </a:lnTo>
                  <a:lnTo>
                    <a:pt x="1314133" y="685920"/>
                  </a:lnTo>
                  <a:lnTo>
                    <a:pt x="1308418" y="699263"/>
                  </a:lnTo>
                  <a:lnTo>
                    <a:pt x="1302386" y="712607"/>
                  </a:lnTo>
                  <a:lnTo>
                    <a:pt x="1296353" y="725315"/>
                  </a:lnTo>
                  <a:lnTo>
                    <a:pt x="1289368" y="738023"/>
                  </a:lnTo>
                  <a:lnTo>
                    <a:pt x="1282383" y="750413"/>
                  </a:lnTo>
                  <a:lnTo>
                    <a:pt x="1275081" y="762486"/>
                  </a:lnTo>
                  <a:lnTo>
                    <a:pt x="1267143" y="774559"/>
                  </a:lnTo>
                  <a:lnTo>
                    <a:pt x="1259206" y="786313"/>
                  </a:lnTo>
                  <a:lnTo>
                    <a:pt x="1250633" y="797751"/>
                  </a:lnTo>
                  <a:lnTo>
                    <a:pt x="1242061" y="809188"/>
                  </a:lnTo>
                  <a:lnTo>
                    <a:pt x="1232853" y="819990"/>
                  </a:lnTo>
                  <a:lnTo>
                    <a:pt x="1223963" y="830792"/>
                  </a:lnTo>
                  <a:lnTo>
                    <a:pt x="1214121" y="841276"/>
                  </a:lnTo>
                  <a:lnTo>
                    <a:pt x="1204278" y="851442"/>
                  </a:lnTo>
                  <a:lnTo>
                    <a:pt x="1193801" y="860974"/>
                  </a:lnTo>
                  <a:lnTo>
                    <a:pt x="1183323" y="870822"/>
                  </a:lnTo>
                  <a:lnTo>
                    <a:pt x="1172528" y="880036"/>
                  </a:lnTo>
                  <a:lnTo>
                    <a:pt x="1161733" y="889249"/>
                  </a:lnTo>
                  <a:lnTo>
                    <a:pt x="1150303" y="897827"/>
                  </a:lnTo>
                  <a:lnTo>
                    <a:pt x="1134746" y="909264"/>
                  </a:lnTo>
                  <a:lnTo>
                    <a:pt x="1118236" y="920066"/>
                  </a:lnTo>
                  <a:lnTo>
                    <a:pt x="1101408" y="929915"/>
                  </a:lnTo>
                  <a:lnTo>
                    <a:pt x="1084581" y="939446"/>
                  </a:lnTo>
                  <a:lnTo>
                    <a:pt x="1066801" y="948342"/>
                  </a:lnTo>
                  <a:lnTo>
                    <a:pt x="1048703" y="956602"/>
                  </a:lnTo>
                  <a:lnTo>
                    <a:pt x="1040131" y="960414"/>
                  </a:lnTo>
                  <a:lnTo>
                    <a:pt x="1030606" y="963909"/>
                  </a:lnTo>
                  <a:lnTo>
                    <a:pt x="1021398" y="967722"/>
                  </a:lnTo>
                  <a:lnTo>
                    <a:pt x="1011873" y="970899"/>
                  </a:lnTo>
                  <a:lnTo>
                    <a:pt x="1002348" y="973758"/>
                  </a:lnTo>
                  <a:lnTo>
                    <a:pt x="993141" y="976617"/>
                  </a:lnTo>
                  <a:lnTo>
                    <a:pt x="983616" y="979794"/>
                  </a:lnTo>
                  <a:lnTo>
                    <a:pt x="973773" y="982018"/>
                  </a:lnTo>
                  <a:lnTo>
                    <a:pt x="963931" y="984560"/>
                  </a:lnTo>
                  <a:lnTo>
                    <a:pt x="954088" y="986466"/>
                  </a:lnTo>
                  <a:lnTo>
                    <a:pt x="944246" y="988372"/>
                  </a:lnTo>
                  <a:lnTo>
                    <a:pt x="934403" y="990596"/>
                  </a:lnTo>
                  <a:lnTo>
                    <a:pt x="924561" y="991867"/>
                  </a:lnTo>
                  <a:lnTo>
                    <a:pt x="914401" y="993455"/>
                  </a:lnTo>
                  <a:lnTo>
                    <a:pt x="904241" y="994409"/>
                  </a:lnTo>
                  <a:lnTo>
                    <a:pt x="893763" y="995362"/>
                  </a:lnTo>
                  <a:lnTo>
                    <a:pt x="883603" y="995997"/>
                  </a:lnTo>
                  <a:lnTo>
                    <a:pt x="873126" y="996632"/>
                  </a:lnTo>
                  <a:lnTo>
                    <a:pt x="862648" y="996950"/>
                  </a:lnTo>
                  <a:lnTo>
                    <a:pt x="852171" y="996950"/>
                  </a:lnTo>
                  <a:lnTo>
                    <a:pt x="840423" y="996950"/>
                  </a:lnTo>
                  <a:lnTo>
                    <a:pt x="828358" y="996315"/>
                  </a:lnTo>
                  <a:lnTo>
                    <a:pt x="816293" y="995679"/>
                  </a:lnTo>
                  <a:lnTo>
                    <a:pt x="804546" y="994726"/>
                  </a:lnTo>
                  <a:lnTo>
                    <a:pt x="792798" y="993455"/>
                  </a:lnTo>
                  <a:lnTo>
                    <a:pt x="781368" y="992185"/>
                  </a:lnTo>
                  <a:lnTo>
                    <a:pt x="769621" y="990278"/>
                  </a:lnTo>
                  <a:lnTo>
                    <a:pt x="758191" y="988054"/>
                  </a:lnTo>
                  <a:lnTo>
                    <a:pt x="746761" y="985831"/>
                  </a:lnTo>
                  <a:lnTo>
                    <a:pt x="735331" y="983289"/>
                  </a:lnTo>
                  <a:lnTo>
                    <a:pt x="724218" y="980430"/>
                  </a:lnTo>
                  <a:lnTo>
                    <a:pt x="713106" y="977253"/>
                  </a:lnTo>
                  <a:lnTo>
                    <a:pt x="702311" y="973758"/>
                  </a:lnTo>
                  <a:lnTo>
                    <a:pt x="691198" y="970263"/>
                  </a:lnTo>
                  <a:lnTo>
                    <a:pt x="680721" y="966768"/>
                  </a:lnTo>
                  <a:lnTo>
                    <a:pt x="670243" y="962321"/>
                  </a:lnTo>
                  <a:lnTo>
                    <a:pt x="659448" y="958190"/>
                  </a:lnTo>
                  <a:lnTo>
                    <a:pt x="648971" y="953425"/>
                  </a:lnTo>
                  <a:lnTo>
                    <a:pt x="638811" y="948659"/>
                  </a:lnTo>
                  <a:lnTo>
                    <a:pt x="628651" y="943894"/>
                  </a:lnTo>
                  <a:lnTo>
                    <a:pt x="618491" y="938493"/>
                  </a:lnTo>
                  <a:lnTo>
                    <a:pt x="608648" y="933410"/>
                  </a:lnTo>
                  <a:lnTo>
                    <a:pt x="599123" y="927373"/>
                  </a:lnTo>
                  <a:lnTo>
                    <a:pt x="589281" y="921655"/>
                  </a:lnTo>
                  <a:lnTo>
                    <a:pt x="579756" y="915618"/>
                  </a:lnTo>
                  <a:lnTo>
                    <a:pt x="570548" y="909264"/>
                  </a:lnTo>
                  <a:lnTo>
                    <a:pt x="561023" y="902910"/>
                  </a:lnTo>
                  <a:lnTo>
                    <a:pt x="552133" y="895921"/>
                  </a:lnTo>
                  <a:lnTo>
                    <a:pt x="543561" y="889249"/>
                  </a:lnTo>
                  <a:lnTo>
                    <a:pt x="534671" y="881942"/>
                  </a:lnTo>
                  <a:lnTo>
                    <a:pt x="526098" y="874952"/>
                  </a:lnTo>
                  <a:lnTo>
                    <a:pt x="517526" y="867328"/>
                  </a:lnTo>
                  <a:lnTo>
                    <a:pt x="508318" y="858750"/>
                  </a:lnTo>
                  <a:lnTo>
                    <a:pt x="499428" y="849854"/>
                  </a:lnTo>
                  <a:lnTo>
                    <a:pt x="490538" y="840958"/>
                  </a:lnTo>
                  <a:lnTo>
                    <a:pt x="481648" y="831427"/>
                  </a:lnTo>
                  <a:lnTo>
                    <a:pt x="473711" y="821896"/>
                  </a:lnTo>
                  <a:lnTo>
                    <a:pt x="465456" y="812047"/>
                  </a:lnTo>
                  <a:lnTo>
                    <a:pt x="457518" y="801881"/>
                  </a:lnTo>
                  <a:lnTo>
                    <a:pt x="449898" y="791714"/>
                  </a:lnTo>
                  <a:lnTo>
                    <a:pt x="442596" y="781548"/>
                  </a:lnTo>
                  <a:lnTo>
                    <a:pt x="435293" y="770746"/>
                  </a:lnTo>
                  <a:lnTo>
                    <a:pt x="428626" y="759944"/>
                  </a:lnTo>
                  <a:lnTo>
                    <a:pt x="421958" y="749142"/>
                  </a:lnTo>
                  <a:lnTo>
                    <a:pt x="415608" y="738023"/>
                  </a:lnTo>
                  <a:lnTo>
                    <a:pt x="409576" y="726585"/>
                  </a:lnTo>
                  <a:lnTo>
                    <a:pt x="403861" y="715148"/>
                  </a:lnTo>
                  <a:lnTo>
                    <a:pt x="398463" y="703393"/>
                  </a:lnTo>
                  <a:lnTo>
                    <a:pt x="393383" y="691638"/>
                  </a:lnTo>
                  <a:lnTo>
                    <a:pt x="388303" y="679566"/>
                  </a:lnTo>
                  <a:lnTo>
                    <a:pt x="383858" y="667493"/>
                  </a:lnTo>
                  <a:lnTo>
                    <a:pt x="379731" y="655420"/>
                  </a:lnTo>
                  <a:lnTo>
                    <a:pt x="375603" y="643030"/>
                  </a:lnTo>
                  <a:lnTo>
                    <a:pt x="372111" y="630322"/>
                  </a:lnTo>
                  <a:lnTo>
                    <a:pt x="368936" y="617614"/>
                  </a:lnTo>
                  <a:lnTo>
                    <a:pt x="365443" y="604588"/>
                  </a:lnTo>
                  <a:lnTo>
                    <a:pt x="362903" y="591880"/>
                  </a:lnTo>
                  <a:lnTo>
                    <a:pt x="360681" y="578854"/>
                  </a:lnTo>
                  <a:lnTo>
                    <a:pt x="358776" y="565828"/>
                  </a:lnTo>
                  <a:lnTo>
                    <a:pt x="357188" y="552485"/>
                  </a:lnTo>
                  <a:lnTo>
                    <a:pt x="355601" y="539141"/>
                  </a:lnTo>
                  <a:lnTo>
                    <a:pt x="354648" y="525480"/>
                  </a:lnTo>
                  <a:lnTo>
                    <a:pt x="354331" y="511819"/>
                  </a:lnTo>
                  <a:lnTo>
                    <a:pt x="354013" y="498475"/>
                  </a:lnTo>
                  <a:lnTo>
                    <a:pt x="354331" y="485449"/>
                  </a:lnTo>
                  <a:lnTo>
                    <a:pt x="354648" y="472741"/>
                  </a:lnTo>
                  <a:lnTo>
                    <a:pt x="355601" y="460033"/>
                  </a:lnTo>
                  <a:lnTo>
                    <a:pt x="356871" y="447643"/>
                  </a:lnTo>
                  <a:lnTo>
                    <a:pt x="358141" y="434935"/>
                  </a:lnTo>
                  <a:lnTo>
                    <a:pt x="360046" y="422544"/>
                  </a:lnTo>
                  <a:lnTo>
                    <a:pt x="361951" y="410472"/>
                  </a:lnTo>
                  <a:lnTo>
                    <a:pt x="364173" y="397763"/>
                  </a:lnTo>
                  <a:lnTo>
                    <a:pt x="366713" y="385691"/>
                  </a:lnTo>
                  <a:lnTo>
                    <a:pt x="369888" y="373936"/>
                  </a:lnTo>
                  <a:lnTo>
                    <a:pt x="373063" y="361863"/>
                  </a:lnTo>
                  <a:lnTo>
                    <a:pt x="376556" y="350108"/>
                  </a:lnTo>
                  <a:lnTo>
                    <a:pt x="380683" y="338671"/>
                  </a:lnTo>
                  <a:lnTo>
                    <a:pt x="384493" y="326916"/>
                  </a:lnTo>
                  <a:lnTo>
                    <a:pt x="388621" y="315796"/>
                  </a:lnTo>
                  <a:lnTo>
                    <a:pt x="393383" y="304359"/>
                  </a:lnTo>
                  <a:lnTo>
                    <a:pt x="398146" y="293239"/>
                  </a:lnTo>
                  <a:lnTo>
                    <a:pt x="403543" y="282755"/>
                  </a:lnTo>
                  <a:lnTo>
                    <a:pt x="408623" y="271636"/>
                  </a:lnTo>
                  <a:lnTo>
                    <a:pt x="414656" y="261151"/>
                  </a:lnTo>
                  <a:lnTo>
                    <a:pt x="420371" y="250667"/>
                  </a:lnTo>
                  <a:lnTo>
                    <a:pt x="426721" y="240183"/>
                  </a:lnTo>
                  <a:lnTo>
                    <a:pt x="432753" y="230017"/>
                  </a:lnTo>
                  <a:lnTo>
                    <a:pt x="439421" y="219850"/>
                  </a:lnTo>
                  <a:lnTo>
                    <a:pt x="446088" y="210001"/>
                  </a:lnTo>
                  <a:lnTo>
                    <a:pt x="453391" y="200153"/>
                  </a:lnTo>
                  <a:lnTo>
                    <a:pt x="460693" y="190939"/>
                  </a:lnTo>
                  <a:lnTo>
                    <a:pt x="467996" y="181408"/>
                  </a:lnTo>
                  <a:lnTo>
                    <a:pt x="475933" y="172195"/>
                  </a:lnTo>
                  <a:lnTo>
                    <a:pt x="483871" y="163299"/>
                  </a:lnTo>
                  <a:lnTo>
                    <a:pt x="491808" y="154403"/>
                  </a:lnTo>
                  <a:lnTo>
                    <a:pt x="500381" y="146143"/>
                  </a:lnTo>
                  <a:lnTo>
                    <a:pt x="508953" y="137565"/>
                  </a:lnTo>
                  <a:lnTo>
                    <a:pt x="517526" y="129305"/>
                  </a:lnTo>
                  <a:lnTo>
                    <a:pt x="526416" y="121680"/>
                  </a:lnTo>
                  <a:lnTo>
                    <a:pt x="535623" y="113738"/>
                  </a:lnTo>
                  <a:lnTo>
                    <a:pt x="545148" y="106113"/>
                  </a:lnTo>
                  <a:lnTo>
                    <a:pt x="554673" y="99123"/>
                  </a:lnTo>
                  <a:lnTo>
                    <a:pt x="564516" y="92134"/>
                  </a:lnTo>
                  <a:lnTo>
                    <a:pt x="574041" y="85462"/>
                  </a:lnTo>
                  <a:lnTo>
                    <a:pt x="584201" y="78473"/>
                  </a:lnTo>
                  <a:lnTo>
                    <a:pt x="594361" y="72119"/>
                  </a:lnTo>
                  <a:lnTo>
                    <a:pt x="604838" y="66082"/>
                  </a:lnTo>
                  <a:lnTo>
                    <a:pt x="615316" y="60046"/>
                  </a:lnTo>
                  <a:lnTo>
                    <a:pt x="625793" y="54645"/>
                  </a:lnTo>
                  <a:lnTo>
                    <a:pt x="636906" y="48926"/>
                  </a:lnTo>
                  <a:lnTo>
                    <a:pt x="647701" y="44161"/>
                  </a:lnTo>
                  <a:lnTo>
                    <a:pt x="658813" y="39395"/>
                  </a:lnTo>
                  <a:lnTo>
                    <a:pt x="670243" y="34630"/>
                  </a:lnTo>
                  <a:lnTo>
                    <a:pt x="681356" y="30182"/>
                  </a:lnTo>
                  <a:lnTo>
                    <a:pt x="693103" y="26052"/>
                  </a:lnTo>
                  <a:lnTo>
                    <a:pt x="704533" y="22239"/>
                  </a:lnTo>
                  <a:lnTo>
                    <a:pt x="716281" y="19062"/>
                  </a:lnTo>
                  <a:lnTo>
                    <a:pt x="728346" y="15568"/>
                  </a:lnTo>
                  <a:lnTo>
                    <a:pt x="740093" y="12708"/>
                  </a:lnTo>
                  <a:lnTo>
                    <a:pt x="752158" y="10167"/>
                  </a:lnTo>
                  <a:lnTo>
                    <a:pt x="764541" y="7625"/>
                  </a:lnTo>
                  <a:lnTo>
                    <a:pt x="776606" y="5719"/>
                  </a:lnTo>
                  <a:lnTo>
                    <a:pt x="788988" y="3813"/>
                  </a:lnTo>
                  <a:lnTo>
                    <a:pt x="801688" y="2542"/>
                  </a:lnTo>
                  <a:lnTo>
                    <a:pt x="814071" y="1271"/>
                  </a:lnTo>
                  <a:lnTo>
                    <a:pt x="826771" y="636"/>
                  </a:lnTo>
                  <a:lnTo>
                    <a:pt x="839471" y="0"/>
                  </a:lnTo>
                  <a:close/>
                </a:path>
              </a:pathLst>
            </a:custGeom>
            <a:solidFill>
              <a:srgbClr val="F7F7F7"/>
            </a:solidFill>
            <a:ln>
              <a:noFill/>
            </a:ln>
          </p:spPr>
          <p:txBody>
            <a:bodyPr anchor="ctr">
              <a:normAutofit/>
              <a:scene3d>
                <a:camera prst="orthographicFront"/>
                <a:lightRig rig="threePt" dir="t"/>
              </a:scene3d>
              <a:sp3d>
                <a:contourClr>
                  <a:srgbClr val="FFFFFF"/>
                </a:contourClr>
              </a:sp3d>
            </a:bodyPr>
            <a:lstStyle/>
            <a:p>
              <a:pPr algn="ctr" fontAlgn="base">
                <a:defRPr/>
              </a:pPr>
              <a:endParaRPr lang="zh-CN" altLang="en-US" sz="2400" strike="noStrike" noProof="1">
                <a:solidFill>
                  <a:srgbClr val="FFFFFF"/>
                </a:solidFill>
              </a:endParaRPr>
            </a:p>
          </p:txBody>
        </p:sp>
      </p:grpSp>
      <p:sp>
        <p:nvSpPr>
          <p:cNvPr id="2" name="Title 1"/>
          <p:cNvSpPr>
            <a:spLocks noGrp="1"/>
          </p:cNvSpPr>
          <p:nvPr>
            <p:ph type="ctrTitle"/>
          </p:nvPr>
        </p:nvSpPr>
        <p:spPr>
          <a:xfrm>
            <a:off x="1608558" y="4342429"/>
            <a:ext cx="7258050" cy="824970"/>
          </a:xfrm>
        </p:spPr>
        <p:txBody>
          <a:bodyPr anchor="ctr" anchorCtr="0">
            <a:normAutofit/>
          </a:bodyPr>
          <a:lstStyle>
            <a:lvl1pPr algn="l">
              <a:defRPr sz="3600"/>
            </a:lvl1pPr>
          </a:lstStyle>
          <a:p>
            <a:pPr fontAlgn="auto"/>
            <a:r>
              <a:rPr lang="zh-CN" altLang="en-US" strike="noStrike" noProof="1" dirty="0" smtClean="0"/>
              <a:t>单击此处编辑母版标题样式</a:t>
            </a:r>
            <a:endParaRPr lang="en-US" strike="noStrike" noProof="1" dirty="0"/>
          </a:p>
        </p:txBody>
      </p:sp>
      <p:sp>
        <p:nvSpPr>
          <p:cNvPr id="3" name="Subtitle 2"/>
          <p:cNvSpPr>
            <a:spLocks noGrp="1"/>
          </p:cNvSpPr>
          <p:nvPr>
            <p:ph type="subTitle" idx="1"/>
          </p:nvPr>
        </p:nvSpPr>
        <p:spPr>
          <a:xfrm>
            <a:off x="1608558" y="5204967"/>
            <a:ext cx="7258050" cy="572104"/>
          </a:xfrm>
        </p:spPr>
        <p:txBody>
          <a:bodyPr anchor="ctr" anchorCtr="0">
            <a:normAutofit/>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auto"/>
            <a:r>
              <a:rPr lang="zh-CN" altLang="en-US" strike="noStrike" noProof="1" smtClean="0"/>
              <a:t>单击此处编辑母版副标题样式</a:t>
            </a:r>
            <a:endParaRPr lang="en-US" strike="noStrike" noProof="1" dirty="0"/>
          </a:p>
        </p:txBody>
      </p:sp>
      <p:sp>
        <p:nvSpPr>
          <p:cNvPr id="4" name="Date Placeholder 3"/>
          <p:cNvSpPr>
            <a:spLocks noGrp="1"/>
          </p:cNvSpPr>
          <p:nvPr>
            <p:ph type="dt" sz="half" idx="10"/>
          </p:nvPr>
        </p:nvSpPr>
        <p:spPr>
          <a:xfrm>
            <a:off x="628650" y="6356350"/>
            <a:ext cx="2057400" cy="365125"/>
          </a:xfrm>
          <a:prstGeom prst="rect">
            <a:avLst/>
          </a:prstGeom>
        </p:spPr>
        <p:txBody>
          <a:bodyPr vert="horz" lIns="91440" tIns="45720" rIns="91440" bIns="45720" rtlCol="0" anchor="ctr">
            <a:normAutofit/>
          </a:bodyPr>
          <a:lstStyle/>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5" name="Footer Placeholder 4"/>
          <p:cNvSpPr>
            <a:spLocks noGrp="1"/>
          </p:cNvSpPr>
          <p:nvPr>
            <p:ph type="ftr" sz="quarter" idx="11"/>
          </p:nvPr>
        </p:nvSpPr>
        <p:spPr>
          <a:xfrm>
            <a:off x="3028950" y="6356350"/>
            <a:ext cx="3086100" cy="365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6" name="Slide Number Placeholder 5"/>
          <p:cNvSpPr>
            <a:spLocks noGrp="1"/>
          </p:cNvSpPr>
          <p:nvPr>
            <p:ph type="sldNum" sz="quarter" idx="12"/>
          </p:nvPr>
        </p:nvSpPr>
        <p:spPr>
          <a:xfrm>
            <a:off x="6457950" y="6356350"/>
            <a:ext cx="2057400" cy="365125"/>
          </a:xfrm>
          <a:prstGeom prst="rect">
            <a:avLst/>
          </a:prstGeom>
        </p:spPr>
        <p:txBody>
          <a:bodyPr vert="horz" lIns="91440" tIns="45720" rIns="91440" bIns="45720" rtlCol="0" anchor="ctr">
            <a:normAutofit/>
          </a:bodyPr>
          <a:lstStyle/>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8" name="矩形 7"/>
          <p:cNvSpPr/>
          <p:nvPr/>
        </p:nvSpPr>
        <p:spPr>
          <a:xfrm>
            <a:off x="-4762" y="-19050"/>
            <a:ext cx="9153525" cy="1066800"/>
          </a:xfrm>
          <a:prstGeom prst="rect">
            <a:avLst/>
          </a:prstGeom>
          <a:solidFill>
            <a:srgbClr val="0080B2">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endParaRPr lang="zh-CN" altLang="en-US" sz="1800">
              <a:solidFill>
                <a:srgbClr val="FFFFFF"/>
              </a:solidFill>
              <a:latin typeface="Arial" panose="020B0604020202020204" pitchFamily="34" charset="0"/>
              <a:ea typeface="黑体" panose="02010609060101010101" charset="-122"/>
            </a:endParaRPr>
          </a:p>
        </p:txBody>
      </p:sp>
      <p:pic>
        <p:nvPicPr>
          <p:cNvPr id="73731" name="Picture 4" descr="WorldNetwork"/>
          <p:cNvPicPr>
            <a:picLocks noChangeAspect="1"/>
          </p:cNvPicPr>
          <p:nvPr/>
        </p:nvPicPr>
        <p:blipFill>
          <a:blip r:embed="rId2"/>
          <a:srcRect l="2383" t="32600" r="5203" b="45000"/>
          <a:stretch>
            <a:fillRect/>
          </a:stretch>
        </p:blipFill>
        <p:spPr>
          <a:xfrm>
            <a:off x="-9525" y="-19050"/>
            <a:ext cx="9153525" cy="1066800"/>
          </a:xfrm>
          <a:prstGeom prst="rect">
            <a:avLst/>
          </a:prstGeom>
          <a:noFill/>
          <a:ln w="9525">
            <a:noFill/>
          </a:ln>
        </p:spPr>
      </p:pic>
      <p:sp>
        <p:nvSpPr>
          <p:cNvPr id="3" name="Content Placeholder 2"/>
          <p:cNvSpPr>
            <a:spLocks noGrp="1"/>
          </p:cNvSpPr>
          <p:nvPr>
            <p:ph idx="1"/>
          </p:nvPr>
        </p:nvSpPr>
        <p:spPr/>
        <p:txBody>
          <a:bodyPr>
            <a:normAutofit/>
          </a:bodyPr>
          <a:lstStyle/>
          <a:p>
            <a:pPr lvl="0" fontAlgn="auto"/>
            <a:r>
              <a:rPr lang="zh-CN" altLang="en-US" strike="noStrike" noProof="1" dirty="0" smtClean="0"/>
              <a:t>单击此处编辑母版文本样式</a:t>
            </a:r>
            <a:endParaRPr lang="zh-CN" altLang="en-US" strike="noStrike" noProof="1" dirty="0" smtClean="0"/>
          </a:p>
          <a:p>
            <a:pPr lvl="1" fontAlgn="auto"/>
            <a:r>
              <a:rPr lang="zh-CN" altLang="en-US" strike="noStrike" noProof="1" dirty="0" smtClean="0"/>
              <a:t>第二级</a:t>
            </a:r>
            <a:endParaRPr lang="zh-CN" altLang="en-US" strike="noStrike" noProof="1" dirty="0" smtClean="0"/>
          </a:p>
          <a:p>
            <a:pPr lvl="2" fontAlgn="auto"/>
            <a:r>
              <a:rPr lang="zh-CN" altLang="en-US" strike="noStrike" noProof="1" dirty="0" smtClean="0"/>
              <a:t>第三级</a:t>
            </a:r>
            <a:endParaRPr lang="zh-CN" altLang="en-US" strike="noStrike" noProof="1" dirty="0" smtClean="0"/>
          </a:p>
          <a:p>
            <a:pPr lvl="3" fontAlgn="auto"/>
            <a:r>
              <a:rPr lang="zh-CN" altLang="en-US" strike="noStrike" noProof="1" dirty="0" smtClean="0"/>
              <a:t>第四级</a:t>
            </a:r>
            <a:endParaRPr lang="zh-CN" altLang="en-US" strike="noStrike" noProof="1" dirty="0" smtClean="0"/>
          </a:p>
          <a:p>
            <a:pPr lvl="4" fontAlgn="auto"/>
            <a:r>
              <a:rPr lang="zh-CN" altLang="en-US" strike="noStrike" noProof="1" dirty="0" smtClean="0"/>
              <a:t>第五级</a:t>
            </a:r>
            <a:endParaRPr lang="en-US" strike="noStrike" noProof="1" dirty="0"/>
          </a:p>
        </p:txBody>
      </p:sp>
      <p:sp>
        <p:nvSpPr>
          <p:cNvPr id="2" name="Title 1"/>
          <p:cNvSpPr>
            <a:spLocks noGrp="1"/>
          </p:cNvSpPr>
          <p:nvPr>
            <p:ph type="title"/>
          </p:nvPr>
        </p:nvSpPr>
        <p:spPr>
          <a:xfrm>
            <a:off x="628650" y="144281"/>
            <a:ext cx="7886700" cy="774000"/>
          </a:xfrm>
        </p:spPr>
        <p:txBody>
          <a:bodyPr>
            <a:normAutofit/>
          </a:bodyPr>
          <a:lstStyle>
            <a:lvl1pPr>
              <a:defRPr>
                <a:solidFill>
                  <a:schemeClr val="bg1"/>
                </a:solidFill>
              </a:defRPr>
            </a:lvl1pPr>
          </a:lstStyle>
          <a:p>
            <a:pPr fontAlgn="auto"/>
            <a:r>
              <a:rPr lang="zh-CN" altLang="en-US" strike="noStrike" noProof="1" smtClean="0"/>
              <a:t>单击此处编辑母版标题样式</a:t>
            </a:r>
            <a:endParaRPr lang="en-US" strike="noStrike" noProof="1" dirty="0"/>
          </a:p>
        </p:txBody>
      </p:sp>
      <p:sp>
        <p:nvSpPr>
          <p:cNvPr id="4" name="Date Placeholder 3"/>
          <p:cNvSpPr>
            <a:spLocks noGrp="1"/>
          </p:cNvSpPr>
          <p:nvPr>
            <p:ph type="dt" sz="half" idx="10"/>
          </p:nvPr>
        </p:nvSpPr>
        <p:spPr>
          <a:xfrm>
            <a:off x="628650" y="6356350"/>
            <a:ext cx="2057400" cy="365125"/>
          </a:xfrm>
          <a:prstGeom prst="rect">
            <a:avLst/>
          </a:prstGeom>
        </p:spPr>
        <p:txBody>
          <a:bodyPr vert="horz" lIns="91440" tIns="45720" rIns="91440" bIns="45720" rtlCol="0" anchor="ctr">
            <a:normAutofit/>
          </a:bodyPr>
          <a:lstStyle/>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5" name="Footer Placeholder 4"/>
          <p:cNvSpPr>
            <a:spLocks noGrp="1"/>
          </p:cNvSpPr>
          <p:nvPr>
            <p:ph type="ftr" sz="quarter" idx="11"/>
          </p:nvPr>
        </p:nvSpPr>
        <p:spPr>
          <a:xfrm>
            <a:off x="3028950" y="6356350"/>
            <a:ext cx="3086100" cy="365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6" name="Slide Number Placeholder 5"/>
          <p:cNvSpPr>
            <a:spLocks noGrp="1"/>
          </p:cNvSpPr>
          <p:nvPr>
            <p:ph type="sldNum" sz="quarter" idx="12"/>
          </p:nvPr>
        </p:nvSpPr>
        <p:spPr>
          <a:xfrm>
            <a:off x="6457950" y="6356350"/>
            <a:ext cx="2057400" cy="365125"/>
          </a:xfrm>
          <a:prstGeom prst="rect">
            <a:avLst/>
          </a:prstGeom>
        </p:spPr>
        <p:txBody>
          <a:bodyPr vert="horz" lIns="91440" tIns="45720" rIns="91440" bIns="45720" rtlCol="0" anchor="ctr">
            <a:normAutofit/>
          </a:bodyPr>
          <a:lstStyle/>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userDrawn="1">
  <p:cSld name="节标题">
    <p:spTree>
      <p:nvGrpSpPr>
        <p:cNvPr id="1" name=""/>
        <p:cNvGrpSpPr/>
        <p:nvPr/>
      </p:nvGrpSpPr>
      <p:grpSpPr>
        <a:xfrm>
          <a:off x="0" y="0"/>
          <a:ext cx="0" cy="0"/>
          <a:chOff x="0" y="0"/>
          <a:chExt cx="0" cy="0"/>
        </a:xfrm>
      </p:grpSpPr>
      <p:grpSp>
        <p:nvGrpSpPr>
          <p:cNvPr id="74754" name="组合 5"/>
          <p:cNvGrpSpPr/>
          <p:nvPr/>
        </p:nvGrpSpPr>
        <p:grpSpPr>
          <a:xfrm>
            <a:off x="2095500" y="2733675"/>
            <a:ext cx="4505325" cy="898525"/>
            <a:chOff x="3654071" y="2734409"/>
            <a:chExt cx="4842229" cy="897903"/>
          </a:xfrm>
        </p:grpSpPr>
        <p:sp>
          <p:nvSpPr>
            <p:cNvPr id="7" name="MH_Title"/>
            <p:cNvSpPr/>
            <p:nvPr>
              <p:custDataLst>
                <p:tags r:id="rId2"/>
              </p:custDataLst>
            </p:nvPr>
          </p:nvSpPr>
          <p:spPr>
            <a:xfrm>
              <a:off x="3654071" y="2966425"/>
              <a:ext cx="4842229" cy="665887"/>
            </a:xfrm>
            <a:prstGeom prst="rect">
              <a:avLst/>
            </a:prstGeom>
            <a:solidFill>
              <a:schemeClr val="accent1">
                <a:lumMod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108000" tIns="0" rIns="540000" bIns="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lnSpc>
                  <a:spcPct val="120000"/>
                </a:lnSpc>
              </a:pPr>
              <a:endParaRPr lang="zh-CN" altLang="en-US" sz="3200" b="1" dirty="0">
                <a:solidFill>
                  <a:srgbClr val="FFFFFF"/>
                </a:solidFill>
                <a:latin typeface="Arial" panose="020B0604020202020204" pitchFamily="34" charset="0"/>
                <a:ea typeface="黑体" panose="02010609060101010101" charset="-122"/>
              </a:endParaRPr>
            </a:p>
          </p:txBody>
        </p:sp>
        <p:sp>
          <p:nvSpPr>
            <p:cNvPr id="8" name="MH_Number"/>
            <p:cNvSpPr/>
            <p:nvPr>
              <p:custDataLst>
                <p:tags r:id="rId3"/>
              </p:custDataLst>
            </p:nvPr>
          </p:nvSpPr>
          <p:spPr>
            <a:xfrm>
              <a:off x="7722579" y="2734409"/>
              <a:ext cx="773721" cy="897901"/>
            </a:xfrm>
            <a:custGeom>
              <a:avLst/>
              <a:gdLst>
                <a:gd name="connsiteX0" fmla="*/ 0 w 640080"/>
                <a:gd name="connsiteY0" fmla="*/ 0 h 662940"/>
                <a:gd name="connsiteX1" fmla="*/ 0 w 640080"/>
                <a:gd name="connsiteY1" fmla="*/ 502920 h 662940"/>
                <a:gd name="connsiteX2" fmla="*/ 640080 w 640080"/>
                <a:gd name="connsiteY2" fmla="*/ 662940 h 662940"/>
                <a:gd name="connsiteX3" fmla="*/ 640080 w 640080"/>
                <a:gd name="connsiteY3" fmla="*/ 160020 h 662940"/>
                <a:gd name="connsiteX4" fmla="*/ 0 w 640080"/>
                <a:gd name="connsiteY4" fmla="*/ 0 h 6629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0080" h="662940">
                  <a:moveTo>
                    <a:pt x="0" y="0"/>
                  </a:moveTo>
                  <a:lnTo>
                    <a:pt x="0" y="502920"/>
                  </a:lnTo>
                  <a:lnTo>
                    <a:pt x="640080" y="662940"/>
                  </a:lnTo>
                  <a:lnTo>
                    <a:pt x="640080" y="160020"/>
                  </a:lnTo>
                  <a:lnTo>
                    <a:pt x="0" y="0"/>
                  </a:ln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fontAlgn="base"/>
              <a:endParaRPr strike="noStrike" noProof="1">
                <a:latin typeface="Arial" panose="020B0604020202020204" pitchFamily="34" charset="0"/>
                <a:ea typeface="宋体" panose="02010600030101010101" pitchFamily="2" charset="-122"/>
              </a:endParaRPr>
            </a:p>
          </p:txBody>
        </p:sp>
      </p:grpSp>
      <p:sp>
        <p:nvSpPr>
          <p:cNvPr id="2" name="KSO_ST1"/>
          <p:cNvSpPr>
            <a:spLocks noGrp="1"/>
          </p:cNvSpPr>
          <p:nvPr>
            <p:ph type="title" hasCustomPrompt="1"/>
          </p:nvPr>
        </p:nvSpPr>
        <p:spPr>
          <a:xfrm>
            <a:off x="2095587" y="2966425"/>
            <a:ext cx="4505153" cy="666000"/>
          </a:xfrm>
        </p:spPr>
        <p:txBody>
          <a:bodyPr lIns="180000" tIns="0" rIns="0" bIns="0" anchor="ctr" anchorCtr="0">
            <a:normAutofit/>
          </a:bodyPr>
          <a:lstStyle>
            <a:lvl1pPr algn="l">
              <a:defRPr sz="1800">
                <a:solidFill>
                  <a:schemeClr val="bg1"/>
                </a:solidFill>
                <a:effectLst/>
              </a:defRPr>
            </a:lvl1pPr>
          </a:lstStyle>
          <a:p>
            <a:pPr fontAlgn="auto"/>
            <a:r>
              <a:rPr lang="zh-CN" altLang="en-US" strike="noStrike" noProof="1" dirty="0" smtClean="0"/>
              <a:t>此处添加您的标题</a:t>
            </a:r>
            <a:endParaRPr lang="en-US" strike="noStrike" noProof="1" dirty="0"/>
          </a:p>
        </p:txBody>
      </p:sp>
      <p:sp>
        <p:nvSpPr>
          <p:cNvPr id="3" name="日期占位符 2"/>
          <p:cNvSpPr>
            <a:spLocks noGrp="1"/>
          </p:cNvSpPr>
          <p:nvPr>
            <p:ph type="dt" sz="half" idx="10"/>
          </p:nvPr>
        </p:nvSpPr>
        <p:spPr>
          <a:xfrm>
            <a:off x="628650" y="6356350"/>
            <a:ext cx="2057400" cy="365125"/>
          </a:xfrm>
          <a:prstGeom prst="rect">
            <a:avLst/>
          </a:prstGeom>
        </p:spPr>
        <p:txBody>
          <a:bodyPr vert="horz" lIns="91440" tIns="45720" rIns="91440" bIns="45720" rtlCol="0" anchor="ctr">
            <a:normAutofit/>
          </a:bodyPr>
          <a:lstStyle/>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4" name="页脚占位符 3"/>
          <p:cNvSpPr>
            <a:spLocks noGrp="1"/>
          </p:cNvSpPr>
          <p:nvPr>
            <p:ph type="ftr" sz="quarter" idx="11"/>
          </p:nvPr>
        </p:nvSpPr>
        <p:spPr>
          <a:xfrm>
            <a:off x="3028950" y="6356350"/>
            <a:ext cx="3086100" cy="365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5" name="灯片编号占位符 4"/>
          <p:cNvSpPr>
            <a:spLocks noGrp="1"/>
          </p:cNvSpPr>
          <p:nvPr>
            <p:ph type="sldNum" sz="quarter" idx="12"/>
          </p:nvPr>
        </p:nvSpPr>
        <p:spPr>
          <a:xfrm>
            <a:off x="6457950" y="6356350"/>
            <a:ext cx="2057400" cy="365125"/>
          </a:xfrm>
          <a:prstGeom prst="rect">
            <a:avLst/>
          </a:prstGeom>
        </p:spPr>
        <p:txBody>
          <a:bodyPr vert="horz" lIns="91440" tIns="45720" rIns="91440" bIns="45720" rtlCol="0" anchor="ctr">
            <a:normAutofit/>
          </a:bodyPr>
          <a:lstStyle/>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10" name="矩形 9"/>
          <p:cNvSpPr/>
          <p:nvPr/>
        </p:nvSpPr>
        <p:spPr>
          <a:xfrm>
            <a:off x="-4762" y="-19050"/>
            <a:ext cx="9153525" cy="1066800"/>
          </a:xfrm>
          <a:prstGeom prst="rect">
            <a:avLst/>
          </a:prstGeom>
          <a:solidFill>
            <a:srgbClr val="0080B2">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endParaRPr lang="zh-CN" altLang="en-US" sz="1800">
              <a:solidFill>
                <a:srgbClr val="FFFFFF"/>
              </a:solidFill>
              <a:latin typeface="Arial" panose="020B0604020202020204" pitchFamily="34" charset="0"/>
              <a:ea typeface="黑体" panose="02010609060101010101" charset="-122"/>
            </a:endParaRPr>
          </a:p>
        </p:txBody>
      </p:sp>
      <p:pic>
        <p:nvPicPr>
          <p:cNvPr id="75779" name="Picture 4" descr="WorldNetwork"/>
          <p:cNvPicPr>
            <a:picLocks noChangeAspect="1"/>
          </p:cNvPicPr>
          <p:nvPr/>
        </p:nvPicPr>
        <p:blipFill>
          <a:blip r:embed="rId2"/>
          <a:srcRect l="2383" t="32600" r="5203" b="45000"/>
          <a:stretch>
            <a:fillRect/>
          </a:stretch>
        </p:blipFill>
        <p:spPr>
          <a:xfrm>
            <a:off x="-9525" y="-19050"/>
            <a:ext cx="9153525" cy="1066800"/>
          </a:xfrm>
          <a:prstGeom prst="rect">
            <a:avLst/>
          </a:prstGeom>
          <a:noFill/>
          <a:ln w="9525">
            <a:noFill/>
          </a:ln>
        </p:spPr>
      </p:pic>
      <p:sp>
        <p:nvSpPr>
          <p:cNvPr id="2" name="Title 1"/>
          <p:cNvSpPr>
            <a:spLocks noGrp="1"/>
          </p:cNvSpPr>
          <p:nvPr>
            <p:ph type="title"/>
          </p:nvPr>
        </p:nvSpPr>
        <p:spPr/>
        <p:txBody>
          <a:bodyPr>
            <a:normAutofit/>
          </a:bodyPr>
          <a:lstStyle>
            <a:lvl1pPr>
              <a:defRPr>
                <a:solidFill>
                  <a:schemeClr val="bg1"/>
                </a:solidFill>
              </a:defRPr>
            </a:lvl1pPr>
          </a:lstStyle>
          <a:p>
            <a:pPr fontAlgn="auto"/>
            <a:r>
              <a:rPr lang="zh-CN" altLang="en-US" strike="noStrike" noProof="1" smtClean="0"/>
              <a:t>单击此处编辑母版标题样式</a:t>
            </a:r>
            <a:endParaRPr lang="en-US" strike="noStrike" noProof="1" dirty="0"/>
          </a:p>
        </p:txBody>
      </p:sp>
      <p:sp>
        <p:nvSpPr>
          <p:cNvPr id="3" name="Content Placeholder 2"/>
          <p:cNvSpPr>
            <a:spLocks noGrp="1"/>
          </p:cNvSpPr>
          <p:nvPr>
            <p:ph sz="half" idx="1"/>
          </p:nvPr>
        </p:nvSpPr>
        <p:spPr>
          <a:xfrm>
            <a:off x="628650" y="1825625"/>
            <a:ext cx="3886200" cy="4351338"/>
          </a:xfrm>
        </p:spPr>
        <p:txBody>
          <a:bodyPr>
            <a:normAutofit/>
          </a:bodyPr>
          <a:lstStyle/>
          <a:p>
            <a:pPr lvl="0" fontAlgn="auto"/>
            <a:r>
              <a:rPr lang="zh-CN" altLang="en-US" strike="noStrike" noProof="1" smtClean="0"/>
              <a:t>单击此处编辑母版文本样式</a:t>
            </a:r>
            <a:endParaRPr lang="zh-CN" altLang="en-US" strike="noStrike" noProof="1" smtClean="0"/>
          </a:p>
          <a:p>
            <a:pPr lvl="1" fontAlgn="auto"/>
            <a:r>
              <a:rPr lang="zh-CN" altLang="en-US" strike="noStrike" noProof="1" smtClean="0"/>
              <a:t>第二级</a:t>
            </a:r>
            <a:endParaRPr lang="zh-CN" altLang="en-US" strike="noStrike" noProof="1" smtClean="0"/>
          </a:p>
          <a:p>
            <a:pPr lvl="2" fontAlgn="auto"/>
            <a:r>
              <a:rPr lang="zh-CN" altLang="en-US" strike="noStrike" noProof="1" smtClean="0"/>
              <a:t>第三级</a:t>
            </a:r>
            <a:endParaRPr lang="zh-CN" altLang="en-US" strike="noStrike" noProof="1" smtClean="0"/>
          </a:p>
          <a:p>
            <a:pPr lvl="3" fontAlgn="auto"/>
            <a:r>
              <a:rPr lang="zh-CN" altLang="en-US" strike="noStrike" noProof="1" smtClean="0"/>
              <a:t>第四级</a:t>
            </a:r>
            <a:endParaRPr lang="zh-CN" altLang="en-US" strike="noStrike" noProof="1" smtClean="0"/>
          </a:p>
          <a:p>
            <a:pPr lvl="4" fontAlgn="auto"/>
            <a:r>
              <a:rPr lang="zh-CN" altLang="en-US" strike="noStrike" noProof="1" smtClean="0"/>
              <a:t>第五级</a:t>
            </a:r>
            <a:endParaRPr lang="en-US" strike="noStrike" noProof="1" dirty="0"/>
          </a:p>
        </p:txBody>
      </p:sp>
      <p:sp>
        <p:nvSpPr>
          <p:cNvPr id="4" name="Content Placeholder 3"/>
          <p:cNvSpPr>
            <a:spLocks noGrp="1"/>
          </p:cNvSpPr>
          <p:nvPr>
            <p:ph sz="half" idx="2"/>
          </p:nvPr>
        </p:nvSpPr>
        <p:spPr>
          <a:xfrm>
            <a:off x="4629150" y="1825625"/>
            <a:ext cx="3886200" cy="4351338"/>
          </a:xfrm>
        </p:spPr>
        <p:txBody>
          <a:bodyPr>
            <a:normAutofit/>
          </a:bodyPr>
          <a:lstStyle/>
          <a:p>
            <a:pPr lvl="0" fontAlgn="auto"/>
            <a:r>
              <a:rPr lang="zh-CN" altLang="en-US" strike="noStrike" noProof="1" smtClean="0"/>
              <a:t>单击此处编辑母版文本样式</a:t>
            </a:r>
            <a:endParaRPr lang="zh-CN" altLang="en-US" strike="noStrike" noProof="1" smtClean="0"/>
          </a:p>
          <a:p>
            <a:pPr lvl="1" fontAlgn="auto"/>
            <a:r>
              <a:rPr lang="zh-CN" altLang="en-US" strike="noStrike" noProof="1" smtClean="0"/>
              <a:t>第二级</a:t>
            </a:r>
            <a:endParaRPr lang="zh-CN" altLang="en-US" strike="noStrike" noProof="1" smtClean="0"/>
          </a:p>
          <a:p>
            <a:pPr lvl="2" fontAlgn="auto"/>
            <a:r>
              <a:rPr lang="zh-CN" altLang="en-US" strike="noStrike" noProof="1" smtClean="0"/>
              <a:t>第三级</a:t>
            </a:r>
            <a:endParaRPr lang="zh-CN" altLang="en-US" strike="noStrike" noProof="1" smtClean="0"/>
          </a:p>
          <a:p>
            <a:pPr lvl="3" fontAlgn="auto"/>
            <a:r>
              <a:rPr lang="zh-CN" altLang="en-US" strike="noStrike" noProof="1" smtClean="0"/>
              <a:t>第四级</a:t>
            </a:r>
            <a:endParaRPr lang="zh-CN" altLang="en-US" strike="noStrike" noProof="1" smtClean="0"/>
          </a:p>
          <a:p>
            <a:pPr lvl="4" fontAlgn="auto"/>
            <a:r>
              <a:rPr lang="zh-CN" altLang="en-US" strike="noStrike" noProof="1" smtClean="0"/>
              <a:t>第五级</a:t>
            </a:r>
            <a:endParaRPr lang="en-US" strike="noStrike" noProof="1" dirty="0"/>
          </a:p>
        </p:txBody>
      </p:sp>
      <p:sp>
        <p:nvSpPr>
          <p:cNvPr id="5" name="Date Placeholder 4"/>
          <p:cNvSpPr>
            <a:spLocks noGrp="1"/>
          </p:cNvSpPr>
          <p:nvPr>
            <p:ph type="dt" sz="half" idx="10"/>
          </p:nvPr>
        </p:nvSpPr>
        <p:spPr>
          <a:xfrm>
            <a:off x="628650" y="6356350"/>
            <a:ext cx="2057400" cy="365125"/>
          </a:xfrm>
          <a:prstGeom prst="rect">
            <a:avLst/>
          </a:prstGeom>
        </p:spPr>
        <p:txBody>
          <a:bodyPr vert="horz" lIns="91440" tIns="45720" rIns="91440" bIns="45720" rtlCol="0" anchor="ctr">
            <a:normAutofit/>
          </a:bodyPr>
          <a:lstStyle/>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6" name="Footer Placeholder 5"/>
          <p:cNvSpPr>
            <a:spLocks noGrp="1"/>
          </p:cNvSpPr>
          <p:nvPr>
            <p:ph type="ftr" sz="quarter" idx="11"/>
          </p:nvPr>
        </p:nvSpPr>
        <p:spPr>
          <a:xfrm>
            <a:off x="3028950" y="6356350"/>
            <a:ext cx="3086100" cy="365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7" name="Slide Number Placeholder 6"/>
          <p:cNvSpPr>
            <a:spLocks noGrp="1"/>
          </p:cNvSpPr>
          <p:nvPr>
            <p:ph type="sldNum" sz="quarter" idx="12"/>
          </p:nvPr>
        </p:nvSpPr>
        <p:spPr>
          <a:xfrm>
            <a:off x="6457950" y="6356350"/>
            <a:ext cx="2057400" cy="365125"/>
          </a:xfrm>
          <a:prstGeom prst="rect">
            <a:avLst/>
          </a:prstGeom>
        </p:spPr>
        <p:txBody>
          <a:bodyPr vert="horz" lIns="91440" tIns="45720" rIns="91440" bIns="45720" rtlCol="0" anchor="ctr">
            <a:normAutofit/>
          </a:bodyPr>
          <a:lstStyle/>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12" name="矩形 11"/>
          <p:cNvSpPr/>
          <p:nvPr/>
        </p:nvSpPr>
        <p:spPr>
          <a:xfrm>
            <a:off x="-4762" y="-19050"/>
            <a:ext cx="9153525" cy="1066800"/>
          </a:xfrm>
          <a:prstGeom prst="rect">
            <a:avLst/>
          </a:prstGeom>
          <a:solidFill>
            <a:srgbClr val="0080B2">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endParaRPr lang="zh-CN" altLang="en-US" sz="1800">
              <a:solidFill>
                <a:srgbClr val="FFFFFF"/>
              </a:solidFill>
              <a:latin typeface="Arial" panose="020B0604020202020204" pitchFamily="34" charset="0"/>
              <a:ea typeface="黑体" panose="02010609060101010101" charset="-122"/>
            </a:endParaRPr>
          </a:p>
        </p:txBody>
      </p:sp>
      <p:pic>
        <p:nvPicPr>
          <p:cNvPr id="76803" name="Picture 4" descr="WorldNetwork"/>
          <p:cNvPicPr>
            <a:picLocks noChangeAspect="1"/>
          </p:cNvPicPr>
          <p:nvPr/>
        </p:nvPicPr>
        <p:blipFill>
          <a:blip r:embed="rId2"/>
          <a:srcRect l="2383" t="32600" r="5203" b="45000"/>
          <a:stretch>
            <a:fillRect/>
          </a:stretch>
        </p:blipFill>
        <p:spPr>
          <a:xfrm>
            <a:off x="-9525" y="-19050"/>
            <a:ext cx="9153525" cy="1066800"/>
          </a:xfrm>
          <a:prstGeom prst="rect">
            <a:avLst/>
          </a:prstGeom>
          <a:noFill/>
          <a:ln w="9525">
            <a:noFill/>
          </a:ln>
        </p:spPr>
      </p:pic>
      <p:sp>
        <p:nvSpPr>
          <p:cNvPr id="2" name="Title 1"/>
          <p:cNvSpPr>
            <a:spLocks noGrp="1"/>
          </p:cNvSpPr>
          <p:nvPr>
            <p:ph type="title"/>
          </p:nvPr>
        </p:nvSpPr>
        <p:spPr>
          <a:xfrm>
            <a:off x="629841" y="144000"/>
            <a:ext cx="7886700" cy="774000"/>
          </a:xfrm>
        </p:spPr>
        <p:txBody>
          <a:bodyPr>
            <a:normAutofit/>
          </a:bodyPr>
          <a:lstStyle>
            <a:lvl1pPr>
              <a:defRPr>
                <a:solidFill>
                  <a:schemeClr val="bg1"/>
                </a:solidFill>
              </a:defRPr>
            </a:lvl1pPr>
          </a:lstStyle>
          <a:p>
            <a:pPr fontAlgn="auto"/>
            <a:r>
              <a:rPr lang="zh-CN" altLang="en-US" strike="noStrike" noProof="1" smtClean="0"/>
              <a:t>单击此处编辑母版标题样式</a:t>
            </a:r>
            <a:endParaRPr lang="en-US" strike="noStrike" noProof="1" dirty="0"/>
          </a:p>
        </p:txBody>
      </p:sp>
      <p:sp>
        <p:nvSpPr>
          <p:cNvPr id="3" name="Text Placeholder 2"/>
          <p:cNvSpPr>
            <a:spLocks noGrp="1"/>
          </p:cNvSpPr>
          <p:nvPr>
            <p:ph type="body" idx="1"/>
          </p:nvPr>
        </p:nvSpPr>
        <p:spPr>
          <a:xfrm>
            <a:off x="628651" y="1210800"/>
            <a:ext cx="3868340" cy="823912"/>
          </a:xfrm>
        </p:spPr>
        <p:txBody>
          <a:bodyPr anchor="b">
            <a:normAutofit/>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smtClean="0"/>
              <a:t>单击此处编辑母版文本样式</a:t>
            </a:r>
            <a:endParaRPr lang="zh-CN" altLang="en-US" strike="noStrike" noProof="1" smtClean="0"/>
          </a:p>
        </p:txBody>
      </p:sp>
      <p:sp>
        <p:nvSpPr>
          <p:cNvPr id="4" name="Content Placeholder 3"/>
          <p:cNvSpPr>
            <a:spLocks noGrp="1"/>
          </p:cNvSpPr>
          <p:nvPr>
            <p:ph sz="half" idx="2"/>
          </p:nvPr>
        </p:nvSpPr>
        <p:spPr>
          <a:xfrm>
            <a:off x="628651" y="2034711"/>
            <a:ext cx="3868340" cy="3841155"/>
          </a:xfrm>
        </p:spPr>
        <p:txBody>
          <a:bodyPr>
            <a:normAutofit/>
          </a:bodyPr>
          <a:lstStyle/>
          <a:p>
            <a:pPr lvl="0" fontAlgn="auto"/>
            <a:r>
              <a:rPr lang="zh-CN" altLang="en-US" strike="noStrike" noProof="1" dirty="0" smtClean="0"/>
              <a:t>单击此处编辑母版文本样式</a:t>
            </a:r>
            <a:endParaRPr lang="zh-CN" altLang="en-US" strike="noStrike" noProof="1" dirty="0" smtClean="0"/>
          </a:p>
          <a:p>
            <a:pPr lvl="1" fontAlgn="auto"/>
            <a:r>
              <a:rPr lang="zh-CN" altLang="en-US" strike="noStrike" noProof="1" dirty="0" smtClean="0"/>
              <a:t>第二级</a:t>
            </a:r>
            <a:endParaRPr lang="zh-CN" altLang="en-US" strike="noStrike" noProof="1" dirty="0" smtClean="0"/>
          </a:p>
          <a:p>
            <a:pPr lvl="2" fontAlgn="auto"/>
            <a:r>
              <a:rPr lang="zh-CN" altLang="en-US" strike="noStrike" noProof="1" dirty="0" smtClean="0"/>
              <a:t>第三级</a:t>
            </a:r>
            <a:endParaRPr lang="zh-CN" altLang="en-US" strike="noStrike" noProof="1" dirty="0" smtClean="0"/>
          </a:p>
          <a:p>
            <a:pPr lvl="3" fontAlgn="auto"/>
            <a:r>
              <a:rPr lang="zh-CN" altLang="en-US" strike="noStrike" noProof="1" dirty="0" smtClean="0"/>
              <a:t>第四级</a:t>
            </a:r>
            <a:endParaRPr lang="zh-CN" altLang="en-US" strike="noStrike" noProof="1" dirty="0" smtClean="0"/>
          </a:p>
          <a:p>
            <a:pPr lvl="4" fontAlgn="auto"/>
            <a:r>
              <a:rPr lang="zh-CN" altLang="en-US" strike="noStrike" noProof="1" dirty="0" smtClean="0"/>
              <a:t>第五级</a:t>
            </a:r>
            <a:endParaRPr lang="en-US" strike="noStrike" noProof="1" dirty="0"/>
          </a:p>
        </p:txBody>
      </p:sp>
      <p:sp>
        <p:nvSpPr>
          <p:cNvPr id="5" name="Text Placeholder 4"/>
          <p:cNvSpPr>
            <a:spLocks noGrp="1"/>
          </p:cNvSpPr>
          <p:nvPr>
            <p:ph type="body" sz="quarter" idx="3"/>
          </p:nvPr>
        </p:nvSpPr>
        <p:spPr>
          <a:xfrm>
            <a:off x="4627959" y="1210800"/>
            <a:ext cx="3887391" cy="823912"/>
          </a:xfrm>
        </p:spPr>
        <p:txBody>
          <a:bodyPr anchor="b">
            <a:normAutofit/>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smtClean="0"/>
              <a:t>单击此处编辑母版文本样式</a:t>
            </a:r>
            <a:endParaRPr lang="zh-CN" altLang="en-US" strike="noStrike" noProof="1" smtClean="0"/>
          </a:p>
        </p:txBody>
      </p:sp>
      <p:sp>
        <p:nvSpPr>
          <p:cNvPr id="6" name="Content Placeholder 5"/>
          <p:cNvSpPr>
            <a:spLocks noGrp="1"/>
          </p:cNvSpPr>
          <p:nvPr>
            <p:ph sz="quarter" idx="4"/>
          </p:nvPr>
        </p:nvSpPr>
        <p:spPr>
          <a:xfrm>
            <a:off x="4627959" y="2034711"/>
            <a:ext cx="3887391" cy="3841155"/>
          </a:xfrm>
        </p:spPr>
        <p:txBody>
          <a:bodyPr>
            <a:normAutofit/>
          </a:bodyPr>
          <a:lstStyle/>
          <a:p>
            <a:pPr lvl="0" fontAlgn="auto"/>
            <a:r>
              <a:rPr lang="zh-CN" altLang="en-US" strike="noStrike" noProof="1" smtClean="0"/>
              <a:t>单击此处编辑母版文本样式</a:t>
            </a:r>
            <a:endParaRPr lang="zh-CN" altLang="en-US" strike="noStrike" noProof="1" smtClean="0"/>
          </a:p>
          <a:p>
            <a:pPr lvl="1" fontAlgn="auto"/>
            <a:r>
              <a:rPr lang="zh-CN" altLang="en-US" strike="noStrike" noProof="1" smtClean="0"/>
              <a:t>第二级</a:t>
            </a:r>
            <a:endParaRPr lang="zh-CN" altLang="en-US" strike="noStrike" noProof="1" smtClean="0"/>
          </a:p>
          <a:p>
            <a:pPr lvl="2" fontAlgn="auto"/>
            <a:r>
              <a:rPr lang="zh-CN" altLang="en-US" strike="noStrike" noProof="1" smtClean="0"/>
              <a:t>第三级</a:t>
            </a:r>
            <a:endParaRPr lang="zh-CN" altLang="en-US" strike="noStrike" noProof="1" smtClean="0"/>
          </a:p>
          <a:p>
            <a:pPr lvl="3" fontAlgn="auto"/>
            <a:r>
              <a:rPr lang="zh-CN" altLang="en-US" strike="noStrike" noProof="1" smtClean="0"/>
              <a:t>第四级</a:t>
            </a:r>
            <a:endParaRPr lang="zh-CN" altLang="en-US" strike="noStrike" noProof="1" smtClean="0"/>
          </a:p>
          <a:p>
            <a:pPr lvl="4" fontAlgn="auto"/>
            <a:r>
              <a:rPr lang="zh-CN" altLang="en-US" strike="noStrike" noProof="1" smtClean="0"/>
              <a:t>第五级</a:t>
            </a:r>
            <a:endParaRPr lang="en-US" strike="noStrike" noProof="1" dirty="0"/>
          </a:p>
        </p:txBody>
      </p:sp>
      <p:sp>
        <p:nvSpPr>
          <p:cNvPr id="7" name="Date Placeholder 6"/>
          <p:cNvSpPr>
            <a:spLocks noGrp="1"/>
          </p:cNvSpPr>
          <p:nvPr>
            <p:ph type="dt" sz="half" idx="10"/>
          </p:nvPr>
        </p:nvSpPr>
        <p:spPr>
          <a:xfrm>
            <a:off x="628650" y="6356350"/>
            <a:ext cx="2057400" cy="365125"/>
          </a:xfrm>
          <a:prstGeom prst="rect">
            <a:avLst/>
          </a:prstGeom>
        </p:spPr>
        <p:txBody>
          <a:bodyPr vert="horz" lIns="91440" tIns="45720" rIns="91440" bIns="45720" rtlCol="0" anchor="ctr">
            <a:normAutofit/>
          </a:bodyPr>
          <a:lstStyle/>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8" name="Footer Placeholder 7"/>
          <p:cNvSpPr>
            <a:spLocks noGrp="1"/>
          </p:cNvSpPr>
          <p:nvPr>
            <p:ph type="ftr" sz="quarter" idx="11"/>
          </p:nvPr>
        </p:nvSpPr>
        <p:spPr>
          <a:xfrm>
            <a:off x="3028950" y="6356350"/>
            <a:ext cx="3086100" cy="365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9" name="Slide Number Placeholder 8"/>
          <p:cNvSpPr>
            <a:spLocks noGrp="1"/>
          </p:cNvSpPr>
          <p:nvPr>
            <p:ph type="sldNum" sz="quarter" idx="12"/>
          </p:nvPr>
        </p:nvSpPr>
        <p:spPr>
          <a:xfrm>
            <a:off x="6457950" y="6356350"/>
            <a:ext cx="2057400" cy="365125"/>
          </a:xfrm>
          <a:prstGeom prst="rect">
            <a:avLst/>
          </a:prstGeom>
        </p:spPr>
        <p:txBody>
          <a:bodyPr vert="horz" lIns="91440" tIns="45720" rIns="91440" bIns="45720" rtlCol="0" anchor="ctr">
            <a:normAutofit/>
          </a:bodyPr>
          <a:lstStyle/>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userDrawn="1">
  <p:cSld name="仅标题">
    <p:spTree>
      <p:nvGrpSpPr>
        <p:cNvPr id="1" name=""/>
        <p:cNvGrpSpPr/>
        <p:nvPr/>
      </p:nvGrpSpPr>
      <p:grpSpPr>
        <a:xfrm>
          <a:off x="0" y="0"/>
          <a:ext cx="0" cy="0"/>
          <a:chOff x="0" y="0"/>
          <a:chExt cx="0" cy="0"/>
        </a:xfrm>
      </p:grpSpPr>
      <p:grpSp>
        <p:nvGrpSpPr>
          <p:cNvPr id="77826" name="组合 27"/>
          <p:cNvGrpSpPr/>
          <p:nvPr/>
        </p:nvGrpSpPr>
        <p:grpSpPr>
          <a:xfrm>
            <a:off x="382588" y="0"/>
            <a:ext cx="8378825" cy="6859588"/>
            <a:chOff x="382723" y="0"/>
            <a:chExt cx="8378555" cy="6859904"/>
          </a:xfrm>
        </p:grpSpPr>
        <p:sp>
          <p:nvSpPr>
            <p:cNvPr id="18" name="矩形 17"/>
            <p:cNvSpPr/>
            <p:nvPr>
              <p:custDataLst>
                <p:tags r:id="rId2"/>
              </p:custDataLst>
            </p:nvPr>
          </p:nvSpPr>
          <p:spPr>
            <a:xfrm>
              <a:off x="382723" y="0"/>
              <a:ext cx="8378555" cy="68599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endParaRPr lang="zh-CN" altLang="en-US" sz="1800">
                <a:solidFill>
                  <a:srgbClr val="FFFFFF"/>
                </a:solidFill>
                <a:latin typeface="Arial" panose="020B0604020202020204" pitchFamily="34" charset="0"/>
                <a:ea typeface="黑体" panose="02010609060101010101" charset="-122"/>
              </a:endParaRPr>
            </a:p>
          </p:txBody>
        </p:sp>
        <p:cxnSp>
          <p:nvCxnSpPr>
            <p:cNvPr id="19" name="直接连接符 18"/>
            <p:cNvCxnSpPr/>
            <p:nvPr>
              <p:custDataLst>
                <p:tags r:id="rId3"/>
              </p:custDataLst>
            </p:nvPr>
          </p:nvCxnSpPr>
          <p:spPr>
            <a:xfrm flipH="1">
              <a:off x="382724" y="2631874"/>
              <a:ext cx="2839399" cy="2001544"/>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custDataLst>
                <p:tags r:id="rId4"/>
              </p:custDataLst>
            </p:nvPr>
          </p:nvCxnSpPr>
          <p:spPr>
            <a:xfrm flipV="1">
              <a:off x="5863694" y="2242040"/>
              <a:ext cx="2880128" cy="2023363"/>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任意多边形 20"/>
            <p:cNvSpPr/>
            <p:nvPr>
              <p:custDataLst>
                <p:tags r:id="rId5"/>
              </p:custDataLst>
            </p:nvPr>
          </p:nvSpPr>
          <p:spPr>
            <a:xfrm rot="3430120">
              <a:off x="4492713" y="-1583410"/>
              <a:ext cx="351418" cy="6294932"/>
            </a:xfrm>
            <a:custGeom>
              <a:avLst/>
              <a:gdLst>
                <a:gd name="connsiteX0" fmla="*/ 0 w 328131"/>
                <a:gd name="connsiteY0" fmla="*/ 508549 h 4872799"/>
                <a:gd name="connsiteX1" fmla="*/ 328131 w 328131"/>
                <a:gd name="connsiteY1" fmla="*/ 0 h 4872799"/>
                <a:gd name="connsiteX2" fmla="*/ 328131 w 328131"/>
                <a:gd name="connsiteY2" fmla="*/ 4872799 h 4872799"/>
                <a:gd name="connsiteX3" fmla="*/ 0 w 328131"/>
                <a:gd name="connsiteY3" fmla="*/ 4661079 h 4872799"/>
                <a:gd name="connsiteX0-1" fmla="*/ 0 w 337331"/>
                <a:gd name="connsiteY0-2" fmla="*/ 407823 h 4872799"/>
                <a:gd name="connsiteX1-3" fmla="*/ 337331 w 337331"/>
                <a:gd name="connsiteY1-4" fmla="*/ 0 h 4872799"/>
                <a:gd name="connsiteX2-5" fmla="*/ 337331 w 337331"/>
                <a:gd name="connsiteY2-6" fmla="*/ 4872799 h 4872799"/>
                <a:gd name="connsiteX3-7" fmla="*/ 9200 w 337331"/>
                <a:gd name="connsiteY3-8" fmla="*/ 4661079 h 4872799"/>
                <a:gd name="connsiteX4" fmla="*/ 0 w 337331"/>
                <a:gd name="connsiteY4" fmla="*/ 407823 h 4872799"/>
              </a:gdLst>
              <a:ahLst/>
              <a:cxnLst>
                <a:cxn ang="0">
                  <a:pos x="connsiteX0-1" y="connsiteY0-2"/>
                </a:cxn>
                <a:cxn ang="0">
                  <a:pos x="connsiteX1-3" y="connsiteY1-4"/>
                </a:cxn>
                <a:cxn ang="0">
                  <a:pos x="connsiteX2-5" y="connsiteY2-6"/>
                </a:cxn>
                <a:cxn ang="0">
                  <a:pos x="connsiteX3-7" y="connsiteY3-8"/>
                </a:cxn>
                <a:cxn ang="0">
                  <a:pos x="connsiteX4" y="connsiteY4"/>
                </a:cxn>
              </a:cxnLst>
              <a:rect l="l" t="t" r="r" b="b"/>
              <a:pathLst>
                <a:path w="337331" h="4872799">
                  <a:moveTo>
                    <a:pt x="0" y="407823"/>
                  </a:moveTo>
                  <a:lnTo>
                    <a:pt x="337331" y="0"/>
                  </a:lnTo>
                  <a:lnTo>
                    <a:pt x="337331" y="4872799"/>
                  </a:lnTo>
                  <a:lnTo>
                    <a:pt x="9200" y="4661079"/>
                  </a:lnTo>
                  <a:cubicBezTo>
                    <a:pt x="9200" y="3276902"/>
                    <a:pt x="0" y="1792000"/>
                    <a:pt x="0" y="407823"/>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fontAlgn="base"/>
              <a:endParaRPr strike="noStrike" noProof="1">
                <a:latin typeface="Arial" panose="020B0604020202020204" pitchFamily="34" charset="0"/>
                <a:ea typeface="宋体" panose="02010600030101010101" pitchFamily="2" charset="-122"/>
              </a:endParaRPr>
            </a:p>
          </p:txBody>
        </p:sp>
        <p:sp>
          <p:nvSpPr>
            <p:cNvPr id="22" name="任意多边形 21"/>
            <p:cNvSpPr/>
            <p:nvPr>
              <p:custDataLst>
                <p:tags r:id="rId6"/>
              </p:custDataLst>
            </p:nvPr>
          </p:nvSpPr>
          <p:spPr>
            <a:xfrm rot="3430120" flipH="1" flipV="1">
              <a:off x="4450856" y="1735378"/>
              <a:ext cx="374314" cy="6869395"/>
            </a:xfrm>
            <a:custGeom>
              <a:avLst/>
              <a:gdLst>
                <a:gd name="connsiteX0" fmla="*/ 0 w 328131"/>
                <a:gd name="connsiteY0" fmla="*/ 508549 h 4872799"/>
                <a:gd name="connsiteX1" fmla="*/ 328131 w 328131"/>
                <a:gd name="connsiteY1" fmla="*/ 0 h 4872799"/>
                <a:gd name="connsiteX2" fmla="*/ 328131 w 328131"/>
                <a:gd name="connsiteY2" fmla="*/ 4872799 h 4872799"/>
                <a:gd name="connsiteX3" fmla="*/ 0 w 328131"/>
                <a:gd name="connsiteY3" fmla="*/ 4661079 h 4872799"/>
                <a:gd name="connsiteX0-1" fmla="*/ 0 w 359283"/>
                <a:gd name="connsiteY0-2" fmla="*/ 406295 h 4872799"/>
                <a:gd name="connsiteX1-3" fmla="*/ 359283 w 359283"/>
                <a:gd name="connsiteY1-4" fmla="*/ 0 h 4872799"/>
                <a:gd name="connsiteX2-5" fmla="*/ 359283 w 359283"/>
                <a:gd name="connsiteY2-6" fmla="*/ 4872799 h 4872799"/>
                <a:gd name="connsiteX3-7" fmla="*/ 31152 w 359283"/>
                <a:gd name="connsiteY3-8" fmla="*/ 4661079 h 4872799"/>
                <a:gd name="connsiteX4" fmla="*/ 0 w 359283"/>
                <a:gd name="connsiteY4" fmla="*/ 406295 h 4872799"/>
              </a:gdLst>
              <a:ahLst/>
              <a:cxnLst>
                <a:cxn ang="0">
                  <a:pos x="connsiteX0-1" y="connsiteY0-2"/>
                </a:cxn>
                <a:cxn ang="0">
                  <a:pos x="connsiteX1-3" y="connsiteY1-4"/>
                </a:cxn>
                <a:cxn ang="0">
                  <a:pos x="connsiteX2-5" y="connsiteY2-6"/>
                </a:cxn>
                <a:cxn ang="0">
                  <a:pos x="connsiteX3-7" y="connsiteY3-8"/>
                </a:cxn>
                <a:cxn ang="0">
                  <a:pos x="connsiteX4" y="connsiteY4"/>
                </a:cxn>
              </a:cxnLst>
              <a:rect l="l" t="t" r="r" b="b"/>
              <a:pathLst>
                <a:path w="359283" h="4872799">
                  <a:moveTo>
                    <a:pt x="0" y="406295"/>
                  </a:moveTo>
                  <a:lnTo>
                    <a:pt x="359283" y="0"/>
                  </a:lnTo>
                  <a:lnTo>
                    <a:pt x="359283" y="4872799"/>
                  </a:lnTo>
                  <a:lnTo>
                    <a:pt x="31152" y="4661079"/>
                  </a:lnTo>
                  <a:cubicBezTo>
                    <a:pt x="31152" y="3276902"/>
                    <a:pt x="0" y="1790472"/>
                    <a:pt x="0" y="406295"/>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fontAlgn="base"/>
              <a:endParaRPr strike="noStrike" noProof="1">
                <a:latin typeface="Arial" panose="020B0604020202020204" pitchFamily="34" charset="0"/>
                <a:ea typeface="宋体" panose="02010600030101010101" pitchFamily="2" charset="-122"/>
              </a:endParaRPr>
            </a:p>
          </p:txBody>
        </p:sp>
      </p:grpSp>
      <p:sp>
        <p:nvSpPr>
          <p:cNvPr id="2" name="KSO_BT1"/>
          <p:cNvSpPr>
            <a:spLocks noGrp="1"/>
          </p:cNvSpPr>
          <p:nvPr>
            <p:ph type="title" hasCustomPrompt="1"/>
          </p:nvPr>
        </p:nvSpPr>
        <p:spPr>
          <a:xfrm rot="-1980000">
            <a:off x="2843957" y="1644625"/>
            <a:ext cx="4412119" cy="1075486"/>
          </a:xfrm>
        </p:spPr>
        <p:txBody>
          <a:bodyPr anchor="t" anchorCtr="0">
            <a:normAutofit/>
          </a:bodyPr>
          <a:lstStyle>
            <a:lvl1pPr algn="ctr">
              <a:defRPr sz="6000"/>
            </a:lvl1pPr>
          </a:lstStyle>
          <a:p>
            <a:pPr fontAlgn="auto"/>
            <a:r>
              <a:rPr lang="zh-CN" altLang="en-US" strike="noStrike" noProof="1" dirty="0" smtClean="0"/>
              <a:t>编辑标题</a:t>
            </a:r>
            <a:endParaRPr lang="en-US" strike="noStrike" noProof="1" dirty="0"/>
          </a:p>
        </p:txBody>
      </p:sp>
      <p:sp>
        <p:nvSpPr>
          <p:cNvPr id="15" name="KSO_CT2"/>
          <p:cNvSpPr>
            <a:spLocks noGrp="1"/>
          </p:cNvSpPr>
          <p:nvPr>
            <p:ph type="subTitle" idx="1" hasCustomPrompt="1"/>
          </p:nvPr>
        </p:nvSpPr>
        <p:spPr>
          <a:xfrm rot="19620000">
            <a:off x="4459884" y="3020069"/>
            <a:ext cx="2723416" cy="474848"/>
          </a:xfrm>
          <a:noFill/>
        </p:spPr>
        <p:txBody>
          <a:bodyPr anchor="t" anchorCtr="0">
            <a:normAutofit/>
          </a:bodyPr>
          <a:lstStyle>
            <a:lvl1pPr marL="0" indent="0" algn="ctr">
              <a:spcBef>
                <a:spcPts val="0"/>
              </a:spcBef>
              <a:buNone/>
              <a:defRPr sz="2000" b="0" baseline="0">
                <a:solidFill>
                  <a:schemeClr val="tx1"/>
                </a:solidFill>
                <a:effectLst/>
                <a:latin typeface="+mn-lt"/>
                <a:ea typeface="+mn-ea"/>
              </a:defRPr>
            </a:lvl1pPr>
            <a:lvl2pPr marL="257175" indent="0" algn="ctr">
              <a:buNone/>
              <a:defRPr sz="1125"/>
            </a:lvl2pPr>
            <a:lvl3pPr marL="514350" indent="0" algn="ctr">
              <a:buNone/>
              <a:defRPr sz="1015"/>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pPr lvl="0" fontAlgn="auto"/>
            <a:r>
              <a:rPr lang="zh-CN" altLang="en-US" strike="noStrike" noProof="1" dirty="0" smtClean="0"/>
              <a:t>编辑文本</a:t>
            </a:r>
            <a:endParaRPr lang="zh-CN" altLang="en-US" strike="noStrike" noProof="1" dirty="0" smtClean="0"/>
          </a:p>
        </p:txBody>
      </p:sp>
      <p:sp>
        <p:nvSpPr>
          <p:cNvPr id="8" name="文本占位符 7"/>
          <p:cNvSpPr>
            <a:spLocks noGrp="1"/>
          </p:cNvSpPr>
          <p:nvPr>
            <p:ph type="body" sz="quarter" idx="10" hasCustomPrompt="1"/>
          </p:nvPr>
        </p:nvSpPr>
        <p:spPr>
          <a:xfrm rot="19620000">
            <a:off x="1941722" y="4586975"/>
            <a:ext cx="2980454" cy="483943"/>
          </a:xfrm>
        </p:spPr>
        <p:txBody>
          <a:bodyPr>
            <a:normAutofit/>
          </a:bodyPr>
          <a:lstStyle>
            <a:lvl1pPr marL="0" indent="0" algn="ctr">
              <a:buNone/>
              <a:defRPr sz="2000">
                <a:solidFill>
                  <a:schemeClr val="tx2"/>
                </a:solidFill>
              </a:defRPr>
            </a:lvl1pPr>
            <a:lvl2pPr marL="0" indent="0">
              <a:buNone/>
              <a:defRPr/>
            </a:lvl2pPr>
            <a:lvl3pPr marL="514350" indent="0">
              <a:buNone/>
              <a:defRPr/>
            </a:lvl3pPr>
            <a:lvl4pPr marL="771525" indent="0">
              <a:buNone/>
              <a:defRPr/>
            </a:lvl4pPr>
            <a:lvl5pPr marL="1028700" indent="0">
              <a:buNone/>
              <a:defRPr/>
            </a:lvl5pPr>
          </a:lstStyle>
          <a:p>
            <a:pPr lvl="0" fontAlgn="auto"/>
            <a:r>
              <a:rPr lang="zh-CN" altLang="en-US" strike="noStrike" noProof="1" dirty="0" smtClean="0"/>
              <a:t>编辑文本</a:t>
            </a:r>
            <a:endParaRPr lang="zh-CN" altLang="en-US" strike="noStrike" noProof="1" dirty="0" smtClean="0"/>
          </a:p>
        </p:txBody>
      </p:sp>
      <p:sp>
        <p:nvSpPr>
          <p:cNvPr id="17" name="内容占位符 16"/>
          <p:cNvSpPr>
            <a:spLocks noGrp="1"/>
          </p:cNvSpPr>
          <p:nvPr>
            <p:ph sz="quarter" idx="11" hasCustomPrompt="1"/>
          </p:nvPr>
        </p:nvSpPr>
        <p:spPr>
          <a:xfrm rot="19620000">
            <a:off x="1937875" y="4272393"/>
            <a:ext cx="5768623" cy="483000"/>
          </a:xfrm>
        </p:spPr>
        <p:txBody>
          <a:bodyPr>
            <a:normAutofit/>
          </a:bodyPr>
          <a:lstStyle>
            <a:lvl1pPr marL="0" indent="0" algn="ctr">
              <a:buNone/>
              <a:defRPr sz="2000">
                <a:solidFill>
                  <a:schemeClr val="tx2"/>
                </a:solidFill>
              </a:defRPr>
            </a:lvl1pPr>
            <a:lvl2pPr marL="0" indent="0">
              <a:buNone/>
              <a:defRPr/>
            </a:lvl2pPr>
            <a:lvl3pPr marL="514350" indent="0">
              <a:buNone/>
              <a:defRPr/>
            </a:lvl3pPr>
            <a:lvl4pPr marL="771525" indent="0">
              <a:buNone/>
              <a:defRPr/>
            </a:lvl4pPr>
            <a:lvl5pPr marL="1028700" indent="0">
              <a:buNone/>
              <a:defRPr/>
            </a:lvl5pPr>
          </a:lstStyle>
          <a:p>
            <a:pPr lvl="0" fontAlgn="auto"/>
            <a:r>
              <a:rPr lang="zh-CN" altLang="en-US" strike="noStrike" noProof="1" dirty="0" smtClean="0"/>
              <a:t>编辑文本</a:t>
            </a:r>
            <a:endParaRPr lang="zh-CN" altLang="en-US" strike="noStrike" noProof="1" dirty="0" smtClean="0"/>
          </a:p>
        </p:txBody>
      </p:sp>
      <p:sp>
        <p:nvSpPr>
          <p:cNvPr id="3" name="日期占位符 2"/>
          <p:cNvSpPr>
            <a:spLocks noGrp="1"/>
          </p:cNvSpPr>
          <p:nvPr>
            <p:ph type="dt" sz="half" idx="12"/>
          </p:nvPr>
        </p:nvSpPr>
        <p:spPr>
          <a:xfrm>
            <a:off x="628650" y="6356350"/>
            <a:ext cx="2057400" cy="365125"/>
          </a:xfrm>
          <a:prstGeom prst="rect">
            <a:avLst/>
          </a:prstGeom>
        </p:spPr>
        <p:txBody>
          <a:bodyPr vert="horz" lIns="91440" tIns="45720" rIns="91440" bIns="45720" rtlCol="0" anchor="ctr">
            <a:normAutofit/>
          </a:bodyPr>
          <a:lstStyle/>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4" name="页脚占位符 3"/>
          <p:cNvSpPr>
            <a:spLocks noGrp="1"/>
          </p:cNvSpPr>
          <p:nvPr>
            <p:ph type="ftr" sz="quarter" idx="13"/>
          </p:nvPr>
        </p:nvSpPr>
        <p:spPr>
          <a:xfrm>
            <a:off x="3028950" y="6356350"/>
            <a:ext cx="3086100" cy="365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5" name="灯片编号占位符 4"/>
          <p:cNvSpPr>
            <a:spLocks noGrp="1"/>
          </p:cNvSpPr>
          <p:nvPr>
            <p:ph type="sldNum" sz="quarter" idx="14"/>
          </p:nvPr>
        </p:nvSpPr>
        <p:spPr>
          <a:xfrm>
            <a:off x="6457950" y="6356350"/>
            <a:ext cx="2057400" cy="365125"/>
          </a:xfrm>
          <a:prstGeom prst="rect">
            <a:avLst/>
          </a:prstGeom>
        </p:spPr>
        <p:txBody>
          <a:bodyPr vert="horz" lIns="91440" tIns="45720" rIns="91440" bIns="45720" rtlCol="0" anchor="ctr">
            <a:normAutofit/>
          </a:bodyPr>
          <a:lstStyle/>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3" name="页脚占位符 2"/>
          <p:cNvSpPr>
            <a:spLocks noGrp="1"/>
          </p:cNvSpPr>
          <p:nvPr>
            <p:ph type="ftr" sz="quarter" idx="11"/>
          </p:nvPr>
        </p:nvSpPr>
        <p:spPr/>
        <p:txBody>
          <a:bodyPr/>
          <a:p>
            <a:pPr fontAlgn="base"/>
            <a:endParaRPr lang="zh-CN" altLang="en-US" strike="noStrike" noProof="1"/>
          </a:p>
        </p:txBody>
      </p:sp>
      <p:sp>
        <p:nvSpPr>
          <p:cNvPr id="4" name="灯片编号占位符 3"/>
          <p:cNvSpPr>
            <a:spLocks noGrp="1"/>
          </p:cNvSpPr>
          <p:nvPr>
            <p:ph type="sldNum" sz="quarter" idx="12"/>
          </p:nvPr>
        </p:nvSpPr>
        <p:spPr/>
        <p:txBody>
          <a:bodyPr/>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629841" y="711200"/>
            <a:ext cx="3196800" cy="1600200"/>
          </a:xfrm>
        </p:spPr>
        <p:txBody>
          <a:bodyPr anchor="t" anchorCtr="0">
            <a:noAutofit/>
          </a:bodyPr>
          <a:lstStyle>
            <a:lvl1pPr>
              <a:defRPr sz="4000"/>
            </a:lvl1pPr>
          </a:lstStyle>
          <a:p>
            <a:pPr fontAlgn="auto"/>
            <a:r>
              <a:rPr lang="zh-CN" altLang="en-US" strike="noStrike" noProof="1" dirty="0" smtClean="0"/>
              <a:t>单击此处编辑标题</a:t>
            </a:r>
            <a:endParaRPr lang="zh-CN" altLang="en-US" strike="noStrike" noProof="1" dirty="0"/>
          </a:p>
        </p:txBody>
      </p:sp>
      <p:sp>
        <p:nvSpPr>
          <p:cNvPr id="3" name="图片占位符 2"/>
          <p:cNvSpPr>
            <a:spLocks noGrp="1"/>
          </p:cNvSpPr>
          <p:nvPr>
            <p:ph type="pic" idx="1"/>
          </p:nvPr>
        </p:nvSpPr>
        <p:spPr>
          <a:xfrm>
            <a:off x="4014391" y="733425"/>
            <a:ext cx="4478400" cy="54036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fontAlgn="auto"/>
            <a:endParaRPr lang="zh-CN" altLang="en-US" strike="noStrike" noProof="1"/>
          </a:p>
        </p:txBody>
      </p:sp>
      <p:sp>
        <p:nvSpPr>
          <p:cNvPr id="4" name="文本占位符 3"/>
          <p:cNvSpPr>
            <a:spLocks noGrp="1"/>
          </p:cNvSpPr>
          <p:nvPr>
            <p:ph type="body" sz="half" idx="2"/>
          </p:nvPr>
        </p:nvSpPr>
        <p:spPr>
          <a:xfrm>
            <a:off x="629841" y="2311400"/>
            <a:ext cx="3196800" cy="3811588"/>
          </a:xfrm>
        </p:spPr>
        <p:txBody>
          <a:bodyPr>
            <a:normAutofit/>
          </a:bodyPr>
          <a:lstStyle>
            <a:lvl1pPr marL="0" indent="0">
              <a:buNone/>
              <a:defRPr sz="20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fontAlgn="auto"/>
            <a:r>
              <a:rPr lang="zh-CN" altLang="en-US" strike="noStrike" noProof="1" smtClean="0"/>
              <a:t>单击此处编辑母版文本样式</a:t>
            </a:r>
            <a:endParaRPr lang="zh-CN" altLang="en-US" strike="noStrike" noProof="1" smtClean="0"/>
          </a:p>
        </p:txBody>
      </p:sp>
      <p:sp>
        <p:nvSpPr>
          <p:cNvPr id="5" name="日期占位符 4"/>
          <p:cNvSpPr>
            <a:spLocks noGrp="1"/>
          </p:cNvSpPr>
          <p:nvPr>
            <p:ph type="dt" sz="half" idx="10"/>
          </p:nvPr>
        </p:nvSpPr>
        <p:spPr/>
        <p:txBody>
          <a:bodyPr/>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6" name="页脚占位符 5"/>
          <p:cNvSpPr>
            <a:spLocks noGrp="1"/>
          </p:cNvSpPr>
          <p:nvPr>
            <p:ph type="ftr" sz="quarter" idx="11"/>
          </p:nvPr>
        </p:nvSpPr>
        <p:spPr/>
        <p:txBody>
          <a:bodyPr/>
          <a:p>
            <a:pPr fontAlgn="base"/>
            <a:endParaRPr lang="zh-CN" altLang="en-US" strike="noStrike" noProof="1"/>
          </a:p>
        </p:txBody>
      </p:sp>
      <p:sp>
        <p:nvSpPr>
          <p:cNvPr id="7" name="灯片编号占位符 6"/>
          <p:cNvSpPr>
            <a:spLocks noGrp="1"/>
          </p:cNvSpPr>
          <p:nvPr>
            <p:ph type="sldNum" sz="quarter" idx="12"/>
          </p:nvPr>
        </p:nvSpPr>
        <p:spPr/>
        <p:txBody>
          <a:bodyPr/>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normAutofit/>
          </a:bodyPr>
          <a:lstStyle/>
          <a:p>
            <a:pPr fontAlgn="auto"/>
            <a:r>
              <a:rPr lang="zh-CN" altLang="en-US" strike="noStrike" noProof="1" smtClean="0"/>
              <a:t>单击此处编辑母版标题样式</a:t>
            </a:r>
            <a:endParaRPr lang="en-US" strike="noStrike" noProof="1" dirty="0"/>
          </a:p>
        </p:txBody>
      </p:sp>
      <p:sp>
        <p:nvSpPr>
          <p:cNvPr id="3" name="Vertical Text Placeholder 2"/>
          <p:cNvSpPr>
            <a:spLocks noGrp="1"/>
          </p:cNvSpPr>
          <p:nvPr>
            <p:ph type="body" orient="vert" idx="1"/>
          </p:nvPr>
        </p:nvSpPr>
        <p:spPr>
          <a:xfrm>
            <a:off x="628650" y="365125"/>
            <a:ext cx="5800725" cy="5811838"/>
          </a:xfrm>
        </p:spPr>
        <p:txBody>
          <a:bodyPr vert="eaVert">
            <a:normAutofit/>
          </a:bodyPr>
          <a:lstStyle/>
          <a:p>
            <a:pPr lvl="0" fontAlgn="auto"/>
            <a:r>
              <a:rPr lang="zh-CN" altLang="en-US" strike="noStrike" noProof="1" smtClean="0"/>
              <a:t>单击此处编辑母版文本样式</a:t>
            </a:r>
            <a:endParaRPr lang="zh-CN" altLang="en-US" strike="noStrike" noProof="1" smtClean="0"/>
          </a:p>
          <a:p>
            <a:pPr lvl="1" fontAlgn="auto"/>
            <a:r>
              <a:rPr lang="zh-CN" altLang="en-US" strike="noStrike" noProof="1" smtClean="0"/>
              <a:t>第二级</a:t>
            </a:r>
            <a:endParaRPr lang="zh-CN" altLang="en-US" strike="noStrike" noProof="1" smtClean="0"/>
          </a:p>
          <a:p>
            <a:pPr lvl="2" fontAlgn="auto"/>
            <a:r>
              <a:rPr lang="zh-CN" altLang="en-US" strike="noStrike" noProof="1" smtClean="0"/>
              <a:t>第三级</a:t>
            </a:r>
            <a:endParaRPr lang="zh-CN" altLang="en-US" strike="noStrike" noProof="1" smtClean="0"/>
          </a:p>
          <a:p>
            <a:pPr lvl="3" fontAlgn="auto"/>
            <a:r>
              <a:rPr lang="zh-CN" altLang="en-US" strike="noStrike" noProof="1" smtClean="0"/>
              <a:t>第四级</a:t>
            </a:r>
            <a:endParaRPr lang="zh-CN" altLang="en-US" strike="noStrike" noProof="1" smtClean="0"/>
          </a:p>
          <a:p>
            <a:pPr lvl="4" fontAlgn="auto"/>
            <a:r>
              <a:rPr lang="zh-CN" altLang="en-US" strike="noStrike" noProof="1" smtClean="0"/>
              <a:t>第五级</a:t>
            </a:r>
            <a:endParaRPr lang="en-US" strike="noStrike" noProof="1" dirty="0"/>
          </a:p>
        </p:txBody>
      </p:sp>
      <p:sp>
        <p:nvSpPr>
          <p:cNvPr id="4" name="日期占位符 3"/>
          <p:cNvSpPr>
            <a:spLocks noGrp="1"/>
          </p:cNvSpPr>
          <p:nvPr>
            <p:ph type="dt" sz="half" idx="10"/>
          </p:nvPr>
        </p:nvSpPr>
        <p:spPr/>
        <p:txBody>
          <a:bodyPr/>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5" name="页脚占位符 4"/>
          <p:cNvSpPr>
            <a:spLocks noGrp="1"/>
          </p:cNvSpPr>
          <p:nvPr>
            <p:ph type="ftr" sz="quarter" idx="11"/>
          </p:nvPr>
        </p:nvSpPr>
        <p:spPr/>
        <p:txBody>
          <a:bodyPr/>
          <a:p>
            <a:pPr fontAlgn="base"/>
            <a:endParaRPr lang="zh-CN" altLang="en-US" strike="noStrike" noProof="1"/>
          </a:p>
        </p:txBody>
      </p:sp>
      <p:sp>
        <p:nvSpPr>
          <p:cNvPr id="6" name="灯片编号占位符 5"/>
          <p:cNvSpPr>
            <a:spLocks noGrp="1"/>
          </p:cNvSpPr>
          <p:nvPr>
            <p:ph type="sldNum" sz="quarter" idx="12"/>
          </p:nvPr>
        </p:nvSpPr>
        <p:spPr/>
        <p:txBody>
          <a:bodyPr/>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28200" y="408675"/>
            <a:ext cx="7887600" cy="5810400"/>
          </a:xfrm>
        </p:spPr>
        <p:txBody>
          <a:bodyPr/>
          <a:lstStyle>
            <a:lvl1pPr>
              <a:defRPr sz="2400"/>
            </a:lvl1pPr>
            <a:lvl2pPr>
              <a:defRPr sz="2000"/>
            </a:lvl2pPr>
            <a:lvl3pPr>
              <a:defRPr sz="1800"/>
            </a:lvl3pPr>
            <a:lvl4pPr>
              <a:defRPr sz="1800"/>
            </a:lvl4pPr>
            <a:lvl5pPr>
              <a:defRPr sz="1800"/>
            </a:lvl5pPr>
          </a:lstStyle>
          <a:p>
            <a:pPr lvl="0" fontAlgn="auto"/>
            <a:r>
              <a:rPr lang="zh-CN" altLang="en-US" strike="noStrike" noProof="1" dirty="0" smtClean="0"/>
              <a:t>单击此处编辑母版文本样式</a:t>
            </a:r>
            <a:endParaRPr lang="zh-CN" altLang="en-US" strike="noStrike" noProof="1" dirty="0" smtClean="0"/>
          </a:p>
          <a:p>
            <a:pPr lvl="1" fontAlgn="auto"/>
            <a:r>
              <a:rPr lang="zh-CN" altLang="en-US" strike="noStrike" noProof="1" dirty="0" smtClean="0"/>
              <a:t>第二级</a:t>
            </a:r>
            <a:endParaRPr lang="zh-CN" altLang="en-US" strike="noStrike" noProof="1" dirty="0" smtClean="0"/>
          </a:p>
          <a:p>
            <a:pPr lvl="2" fontAlgn="auto"/>
            <a:r>
              <a:rPr lang="zh-CN" altLang="en-US" strike="noStrike" noProof="1" dirty="0" smtClean="0"/>
              <a:t>第三级</a:t>
            </a:r>
            <a:endParaRPr lang="zh-CN" altLang="en-US" strike="noStrike" noProof="1" dirty="0" smtClean="0"/>
          </a:p>
          <a:p>
            <a:pPr lvl="3" fontAlgn="auto"/>
            <a:r>
              <a:rPr lang="zh-CN" altLang="en-US" strike="noStrike" noProof="1" dirty="0" smtClean="0"/>
              <a:t>第四级</a:t>
            </a:r>
            <a:endParaRPr lang="zh-CN" altLang="en-US" strike="noStrike" noProof="1" dirty="0" smtClean="0"/>
          </a:p>
          <a:p>
            <a:pPr lvl="4" fontAlgn="auto"/>
            <a:r>
              <a:rPr lang="zh-CN" altLang="en-US" strike="noStrike" noProof="1" dirty="0" smtClean="0"/>
              <a:t>第五级</a:t>
            </a:r>
            <a:endParaRPr lang="zh-CN" altLang="en-US" strike="noStrike" noProof="1" dirty="0"/>
          </a:p>
        </p:txBody>
      </p:sp>
      <p:sp>
        <p:nvSpPr>
          <p:cNvPr id="2" name="日期占位符 1"/>
          <p:cNvSpPr>
            <a:spLocks noGrp="1"/>
          </p:cNvSpPr>
          <p:nvPr>
            <p:ph type="dt" sz="half" idx="10"/>
          </p:nvPr>
        </p:nvSpPr>
        <p:spPr/>
        <p:txBody>
          <a:bodyPr/>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4" name="页脚占位符 3"/>
          <p:cNvSpPr>
            <a:spLocks noGrp="1"/>
          </p:cNvSpPr>
          <p:nvPr>
            <p:ph type="ftr" sz="quarter" idx="11"/>
          </p:nvPr>
        </p:nvSpPr>
        <p:spPr/>
        <p:txBody>
          <a:bodyPr/>
          <a:p>
            <a:pPr fontAlgn="base"/>
            <a:endParaRPr lang="zh-CN" altLang="en-US" strike="noStrike" noProof="1"/>
          </a:p>
        </p:txBody>
      </p:sp>
      <p:sp>
        <p:nvSpPr>
          <p:cNvPr id="5" name="灯片编号占位符 4"/>
          <p:cNvSpPr>
            <a:spLocks noGrp="1"/>
          </p:cNvSpPr>
          <p:nvPr>
            <p:ph type="sldNum" sz="quarter" idx="12"/>
          </p:nvPr>
        </p:nvSpPr>
        <p:spPr/>
        <p:txBody>
          <a:bodyPr/>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pic>
        <p:nvPicPr>
          <p:cNvPr id="78850" name="Picture 4" descr="WorldNetwork"/>
          <p:cNvPicPr>
            <a:picLocks noChangeAspect="1"/>
          </p:cNvPicPr>
          <p:nvPr/>
        </p:nvPicPr>
        <p:blipFill>
          <a:blip r:embed="rId2"/>
          <a:srcRect b="17458"/>
          <a:stretch>
            <a:fillRect/>
          </a:stretch>
        </p:blipFill>
        <p:spPr>
          <a:xfrm>
            <a:off x="112713" y="439738"/>
            <a:ext cx="8918575" cy="3336925"/>
          </a:xfrm>
          <a:prstGeom prst="rect">
            <a:avLst/>
          </a:prstGeom>
          <a:noFill/>
          <a:ln w="9525">
            <a:noFill/>
          </a:ln>
        </p:spPr>
      </p:pic>
      <p:grpSp>
        <p:nvGrpSpPr>
          <p:cNvPr id="78851" name="组合 7"/>
          <p:cNvGrpSpPr/>
          <p:nvPr/>
        </p:nvGrpSpPr>
        <p:grpSpPr>
          <a:xfrm>
            <a:off x="730250" y="1066800"/>
            <a:ext cx="506413" cy="504825"/>
            <a:chOff x="1519237" y="1651743"/>
            <a:chExt cx="447675" cy="447675"/>
          </a:xfrm>
        </p:grpSpPr>
        <p:sp>
          <p:nvSpPr>
            <p:cNvPr id="9" name="椭圆 8"/>
            <p:cNvSpPr/>
            <p:nvPr/>
          </p:nvSpPr>
          <p:spPr>
            <a:xfrm>
              <a:off x="1519237" y="1651743"/>
              <a:ext cx="447675" cy="447675"/>
            </a:xfrm>
            <a:prstGeom prst="ellipse">
              <a:avLst/>
            </a:prstGeom>
            <a:solidFill>
              <a:schemeClr val="accent1">
                <a:lumMod val="50000"/>
              </a:schemeClr>
            </a:solidFill>
            <a:ln w="1905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lnSpc>
                  <a:spcPct val="80000"/>
                </a:lnSpc>
              </a:pPr>
              <a:endParaRPr lang="zh-CN" altLang="en-US" sz="2000">
                <a:solidFill>
                  <a:srgbClr val="FFFFFF"/>
                </a:solidFill>
                <a:latin typeface="Arial" panose="020B0604020202020204" pitchFamily="34" charset="0"/>
                <a:ea typeface="黑体" panose="02010609060101010101" charset="-122"/>
              </a:endParaRPr>
            </a:p>
          </p:txBody>
        </p:sp>
        <p:sp>
          <p:nvSpPr>
            <p:cNvPr id="10" name="KSO_Shape"/>
            <p:cNvSpPr/>
            <p:nvPr/>
          </p:nvSpPr>
          <p:spPr bwMode="auto">
            <a:xfrm>
              <a:off x="1621221" y="1704975"/>
              <a:ext cx="247650" cy="313481"/>
            </a:xfrm>
            <a:custGeom>
              <a:avLst/>
              <a:gdLst>
                <a:gd name="T0" fmla="*/ 508479 w 1679575"/>
                <a:gd name="T1" fmla="*/ 933537 h 2125662"/>
                <a:gd name="T2" fmla="*/ 645344 w 1679575"/>
                <a:gd name="T3" fmla="*/ 1004349 h 2125662"/>
                <a:gd name="T4" fmla="*/ 637947 w 1679575"/>
                <a:gd name="T5" fmla="*/ 1045870 h 2125662"/>
                <a:gd name="T6" fmla="*/ 629410 w 1679575"/>
                <a:gd name="T7" fmla="*/ 1095637 h 2125662"/>
                <a:gd name="T8" fmla="*/ 645913 w 1679575"/>
                <a:gd name="T9" fmla="*/ 1148533 h 2125662"/>
                <a:gd name="T10" fmla="*/ 923628 w 1679575"/>
                <a:gd name="T11" fmla="*/ 1679766 h 2125662"/>
                <a:gd name="T12" fmla="*/ 886068 w 1679575"/>
                <a:gd name="T13" fmla="*/ 1137442 h 2125662"/>
                <a:gd name="T14" fmla="*/ 896597 w 1679575"/>
                <a:gd name="T15" fmla="*/ 1083408 h 2125662"/>
                <a:gd name="T16" fmla="*/ 885214 w 1679575"/>
                <a:gd name="T17" fmla="*/ 1039044 h 2125662"/>
                <a:gd name="T18" fmla="*/ 917083 w 1679575"/>
                <a:gd name="T19" fmla="*/ 999799 h 2125662"/>
                <a:gd name="T20" fmla="*/ 1048543 w 1679575"/>
                <a:gd name="T21" fmla="*/ 927280 h 2125662"/>
                <a:gd name="T22" fmla="*/ 1168905 w 1679575"/>
                <a:gd name="T23" fmla="*/ 933822 h 2125662"/>
                <a:gd name="T24" fmla="*/ 1257397 w 1679575"/>
                <a:gd name="T25" fmla="*/ 1021128 h 2125662"/>
                <a:gd name="T26" fmla="*/ 1333655 w 1679575"/>
                <a:gd name="T27" fmla="*/ 1118957 h 2125662"/>
                <a:gd name="T28" fmla="*/ 1397392 w 1679575"/>
                <a:gd name="T29" fmla="*/ 1227592 h 2125662"/>
                <a:gd name="T30" fmla="*/ 1446903 w 1679575"/>
                <a:gd name="T31" fmla="*/ 1349025 h 2125662"/>
                <a:gd name="T32" fmla="*/ 1482186 w 1679575"/>
                <a:gd name="T33" fmla="*/ 1483540 h 2125662"/>
                <a:gd name="T34" fmla="*/ 1501820 w 1679575"/>
                <a:gd name="T35" fmla="*/ 1632274 h 2125662"/>
                <a:gd name="T36" fmla="*/ 1439790 w 1679575"/>
                <a:gd name="T37" fmla="*/ 1742331 h 2125662"/>
                <a:gd name="T38" fmla="*/ 1242601 w 1679575"/>
                <a:gd name="T39" fmla="*/ 1826794 h 2125662"/>
                <a:gd name="T40" fmla="*/ 1035738 w 1679575"/>
                <a:gd name="T41" fmla="*/ 1881112 h 2125662"/>
                <a:gd name="T42" fmla="*/ 822331 w 1679575"/>
                <a:gd name="T43" fmla="*/ 1904432 h 2125662"/>
                <a:gd name="T44" fmla="*/ 596403 w 1679575"/>
                <a:gd name="T45" fmla="*/ 1894194 h 2125662"/>
                <a:gd name="T46" fmla="*/ 373036 w 1679575"/>
                <a:gd name="T47" fmla="*/ 1847838 h 2125662"/>
                <a:gd name="T48" fmla="*/ 159344 w 1679575"/>
                <a:gd name="T49" fmla="*/ 1766788 h 2125662"/>
                <a:gd name="T50" fmla="*/ 0 w 1679575"/>
                <a:gd name="T51" fmla="*/ 1676354 h 2125662"/>
                <a:gd name="T52" fmla="*/ 15365 w 1679575"/>
                <a:gd name="T53" fmla="*/ 1518519 h 2125662"/>
                <a:gd name="T54" fmla="*/ 47234 w 1679575"/>
                <a:gd name="T55" fmla="*/ 1376611 h 2125662"/>
                <a:gd name="T56" fmla="*/ 94468 w 1679575"/>
                <a:gd name="T57" fmla="*/ 1249206 h 2125662"/>
                <a:gd name="T58" fmla="*/ 155930 w 1679575"/>
                <a:gd name="T59" fmla="*/ 1135735 h 2125662"/>
                <a:gd name="T60" fmla="*/ 230765 w 1679575"/>
                <a:gd name="T61" fmla="*/ 1035348 h 2125662"/>
                <a:gd name="T62" fmla="*/ 317835 w 1679575"/>
                <a:gd name="T63" fmla="*/ 946334 h 2125662"/>
                <a:gd name="T64" fmla="*/ 427669 w 1679575"/>
                <a:gd name="T65" fmla="*/ 860449 h 2125662"/>
                <a:gd name="T66" fmla="*/ 831848 w 1679575"/>
                <a:gd name="T67" fmla="*/ 5125 h 2125662"/>
                <a:gd name="T68" fmla="*/ 927152 w 1679575"/>
                <a:gd name="T69" fmla="*/ 31035 h 2125662"/>
                <a:gd name="T70" fmla="*/ 1013353 w 1679575"/>
                <a:gd name="T71" fmla="*/ 76590 h 2125662"/>
                <a:gd name="T72" fmla="*/ 1087035 w 1679575"/>
                <a:gd name="T73" fmla="*/ 138945 h 2125662"/>
                <a:gd name="T74" fmla="*/ 1145356 w 1679575"/>
                <a:gd name="T75" fmla="*/ 215250 h 2125662"/>
                <a:gd name="T76" fmla="*/ 1186607 w 1679575"/>
                <a:gd name="T77" fmla="*/ 303514 h 2125662"/>
                <a:gd name="T78" fmla="*/ 1207944 w 1679575"/>
                <a:gd name="T79" fmla="*/ 401174 h 2125662"/>
                <a:gd name="T80" fmla="*/ 1205383 w 1679575"/>
                <a:gd name="T81" fmla="*/ 513924 h 2125662"/>
                <a:gd name="T82" fmla="*/ 1172382 w 1679575"/>
                <a:gd name="T83" fmla="*/ 626673 h 2125662"/>
                <a:gd name="T84" fmla="*/ 1112924 w 1679575"/>
                <a:gd name="T85" fmla="*/ 725187 h 2125662"/>
                <a:gd name="T86" fmla="*/ 1030706 w 1679575"/>
                <a:gd name="T87" fmla="*/ 804625 h 2125662"/>
                <a:gd name="T88" fmla="*/ 915204 w 1679575"/>
                <a:gd name="T89" fmla="*/ 867264 h 2125662"/>
                <a:gd name="T90" fmla="*/ 837253 w 1679575"/>
                <a:gd name="T91" fmla="*/ 887764 h 2125662"/>
                <a:gd name="T92" fmla="*/ 753044 w 1679575"/>
                <a:gd name="T93" fmla="*/ 893458 h 2125662"/>
                <a:gd name="T94" fmla="*/ 658879 w 1679575"/>
                <a:gd name="T95" fmla="*/ 881215 h 2125662"/>
                <a:gd name="T96" fmla="*/ 572394 w 1679575"/>
                <a:gd name="T97" fmla="*/ 850180 h 2125662"/>
                <a:gd name="T98" fmla="*/ 494728 w 1679575"/>
                <a:gd name="T99" fmla="*/ 802917 h 2125662"/>
                <a:gd name="T100" fmla="*/ 424459 w 1679575"/>
                <a:gd name="T101" fmla="*/ 736576 h 2125662"/>
                <a:gd name="T102" fmla="*/ 366992 w 1679575"/>
                <a:gd name="T103" fmla="*/ 651159 h 2125662"/>
                <a:gd name="T104" fmla="*/ 330578 w 1679575"/>
                <a:gd name="T105" fmla="*/ 553500 h 2125662"/>
                <a:gd name="T106" fmla="*/ 317206 w 1679575"/>
                <a:gd name="T107" fmla="*/ 446729 h 2125662"/>
                <a:gd name="T108" fmla="*/ 328586 w 1679575"/>
                <a:gd name="T109" fmla="*/ 345653 h 2125662"/>
                <a:gd name="T110" fmla="*/ 361587 w 1679575"/>
                <a:gd name="T111" fmla="*/ 253403 h 2125662"/>
                <a:gd name="T112" fmla="*/ 412795 w 1679575"/>
                <a:gd name="T113" fmla="*/ 171118 h 2125662"/>
                <a:gd name="T114" fmla="*/ 479934 w 1679575"/>
                <a:gd name="T115" fmla="*/ 101931 h 2125662"/>
                <a:gd name="T116" fmla="*/ 560729 w 1679575"/>
                <a:gd name="T117" fmla="*/ 48972 h 2125662"/>
                <a:gd name="T118" fmla="*/ 652620 w 1679575"/>
                <a:gd name="T119" fmla="*/ 13952 h 2125662"/>
                <a:gd name="T120" fmla="*/ 752191 w 1679575"/>
                <a:gd name="T121" fmla="*/ 0 h 212566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679575" h="2125662">
                  <a:moveTo>
                    <a:pt x="481421" y="957262"/>
                  </a:moveTo>
                  <a:lnTo>
                    <a:pt x="484914" y="961070"/>
                  </a:lnTo>
                  <a:lnTo>
                    <a:pt x="490948" y="968686"/>
                  </a:lnTo>
                  <a:lnTo>
                    <a:pt x="497299" y="975667"/>
                  </a:lnTo>
                  <a:lnTo>
                    <a:pt x="510319" y="990264"/>
                  </a:lnTo>
                  <a:lnTo>
                    <a:pt x="523657" y="1003909"/>
                  </a:lnTo>
                  <a:lnTo>
                    <a:pt x="537947" y="1017237"/>
                  </a:lnTo>
                  <a:lnTo>
                    <a:pt x="552237" y="1029613"/>
                  </a:lnTo>
                  <a:lnTo>
                    <a:pt x="567480" y="1041671"/>
                  </a:lnTo>
                  <a:lnTo>
                    <a:pt x="583040" y="1053095"/>
                  </a:lnTo>
                  <a:lnTo>
                    <a:pt x="598601" y="1063884"/>
                  </a:lnTo>
                  <a:lnTo>
                    <a:pt x="615114" y="1074039"/>
                  </a:lnTo>
                  <a:lnTo>
                    <a:pt x="631627" y="1083558"/>
                  </a:lnTo>
                  <a:lnTo>
                    <a:pt x="649093" y="1092126"/>
                  </a:lnTo>
                  <a:lnTo>
                    <a:pt x="666241" y="1100377"/>
                  </a:lnTo>
                  <a:lnTo>
                    <a:pt x="684025" y="1107993"/>
                  </a:lnTo>
                  <a:lnTo>
                    <a:pt x="701808" y="1114657"/>
                  </a:lnTo>
                  <a:lnTo>
                    <a:pt x="720226" y="1120686"/>
                  </a:lnTo>
                  <a:lnTo>
                    <a:pt x="738645" y="1125763"/>
                  </a:lnTo>
                  <a:lnTo>
                    <a:pt x="734517" y="1130840"/>
                  </a:lnTo>
                  <a:lnTo>
                    <a:pt x="730706" y="1135283"/>
                  </a:lnTo>
                  <a:lnTo>
                    <a:pt x="727213" y="1140043"/>
                  </a:lnTo>
                  <a:lnTo>
                    <a:pt x="723402" y="1145437"/>
                  </a:lnTo>
                  <a:lnTo>
                    <a:pt x="720544" y="1150515"/>
                  </a:lnTo>
                  <a:lnTo>
                    <a:pt x="717368" y="1155909"/>
                  </a:lnTo>
                  <a:lnTo>
                    <a:pt x="714510" y="1161304"/>
                  </a:lnTo>
                  <a:lnTo>
                    <a:pt x="711970" y="1167016"/>
                  </a:lnTo>
                  <a:lnTo>
                    <a:pt x="710064" y="1172410"/>
                  </a:lnTo>
                  <a:lnTo>
                    <a:pt x="708159" y="1178439"/>
                  </a:lnTo>
                  <a:lnTo>
                    <a:pt x="706254" y="1184151"/>
                  </a:lnTo>
                  <a:lnTo>
                    <a:pt x="704983" y="1190498"/>
                  </a:lnTo>
                  <a:lnTo>
                    <a:pt x="704031" y="1196210"/>
                  </a:lnTo>
                  <a:lnTo>
                    <a:pt x="702761" y="1202556"/>
                  </a:lnTo>
                  <a:lnTo>
                    <a:pt x="702443" y="1208903"/>
                  </a:lnTo>
                  <a:lnTo>
                    <a:pt x="702125" y="1215249"/>
                  </a:lnTo>
                  <a:lnTo>
                    <a:pt x="702443" y="1222548"/>
                  </a:lnTo>
                  <a:lnTo>
                    <a:pt x="703078" y="1229529"/>
                  </a:lnTo>
                  <a:lnTo>
                    <a:pt x="704348" y="1236510"/>
                  </a:lnTo>
                  <a:lnTo>
                    <a:pt x="705619" y="1243174"/>
                  </a:lnTo>
                  <a:lnTo>
                    <a:pt x="707206" y="1249838"/>
                  </a:lnTo>
                  <a:lnTo>
                    <a:pt x="709112" y="1256819"/>
                  </a:lnTo>
                  <a:lnTo>
                    <a:pt x="711652" y="1263166"/>
                  </a:lnTo>
                  <a:lnTo>
                    <a:pt x="714193" y="1269512"/>
                  </a:lnTo>
                  <a:lnTo>
                    <a:pt x="717686" y="1275542"/>
                  </a:lnTo>
                  <a:lnTo>
                    <a:pt x="720861" y="1281571"/>
                  </a:lnTo>
                  <a:lnTo>
                    <a:pt x="724355" y="1287283"/>
                  </a:lnTo>
                  <a:lnTo>
                    <a:pt x="728483" y="1292995"/>
                  </a:lnTo>
                  <a:lnTo>
                    <a:pt x="732611" y="1298389"/>
                  </a:lnTo>
                  <a:lnTo>
                    <a:pt x="737057" y="1303784"/>
                  </a:lnTo>
                  <a:lnTo>
                    <a:pt x="742138" y="1308861"/>
                  </a:lnTo>
                  <a:lnTo>
                    <a:pt x="746901" y="1313304"/>
                  </a:lnTo>
                  <a:lnTo>
                    <a:pt x="672275" y="1874339"/>
                  </a:lnTo>
                  <a:lnTo>
                    <a:pt x="854237" y="2050773"/>
                  </a:lnTo>
                  <a:lnTo>
                    <a:pt x="1030800" y="1874339"/>
                  </a:lnTo>
                  <a:lnTo>
                    <a:pt x="956173" y="1313304"/>
                  </a:lnTo>
                  <a:lnTo>
                    <a:pt x="961572" y="1308544"/>
                  </a:lnTo>
                  <a:lnTo>
                    <a:pt x="966018" y="1303466"/>
                  </a:lnTo>
                  <a:lnTo>
                    <a:pt x="970781" y="1298072"/>
                  </a:lnTo>
                  <a:lnTo>
                    <a:pt x="974910" y="1292995"/>
                  </a:lnTo>
                  <a:lnTo>
                    <a:pt x="978720" y="1286965"/>
                  </a:lnTo>
                  <a:lnTo>
                    <a:pt x="982531" y="1281571"/>
                  </a:lnTo>
                  <a:lnTo>
                    <a:pt x="986024" y="1275224"/>
                  </a:lnTo>
                  <a:lnTo>
                    <a:pt x="988882" y="1269195"/>
                  </a:lnTo>
                  <a:lnTo>
                    <a:pt x="991423" y="1262849"/>
                  </a:lnTo>
                  <a:lnTo>
                    <a:pt x="994281" y="1256502"/>
                  </a:lnTo>
                  <a:lnTo>
                    <a:pt x="996186" y="1249838"/>
                  </a:lnTo>
                  <a:lnTo>
                    <a:pt x="997774" y="1243174"/>
                  </a:lnTo>
                  <a:lnTo>
                    <a:pt x="999044" y="1236510"/>
                  </a:lnTo>
                  <a:lnTo>
                    <a:pt x="999997" y="1229212"/>
                  </a:lnTo>
                  <a:lnTo>
                    <a:pt x="1000632" y="1222548"/>
                  </a:lnTo>
                  <a:lnTo>
                    <a:pt x="1000632" y="1215249"/>
                  </a:lnTo>
                  <a:lnTo>
                    <a:pt x="1000632" y="1208903"/>
                  </a:lnTo>
                  <a:lnTo>
                    <a:pt x="1000314" y="1203191"/>
                  </a:lnTo>
                  <a:lnTo>
                    <a:pt x="999679" y="1197479"/>
                  </a:lnTo>
                  <a:lnTo>
                    <a:pt x="998727" y="1191767"/>
                  </a:lnTo>
                  <a:lnTo>
                    <a:pt x="997456" y="1186055"/>
                  </a:lnTo>
                  <a:lnTo>
                    <a:pt x="996186" y="1180661"/>
                  </a:lnTo>
                  <a:lnTo>
                    <a:pt x="994598" y="1175266"/>
                  </a:lnTo>
                  <a:lnTo>
                    <a:pt x="992375" y="1169872"/>
                  </a:lnTo>
                  <a:lnTo>
                    <a:pt x="990152" y="1164794"/>
                  </a:lnTo>
                  <a:lnTo>
                    <a:pt x="987929" y="1159400"/>
                  </a:lnTo>
                  <a:lnTo>
                    <a:pt x="985389" y="1154640"/>
                  </a:lnTo>
                  <a:lnTo>
                    <a:pt x="982849" y="1149563"/>
                  </a:lnTo>
                  <a:lnTo>
                    <a:pt x="979355" y="1144803"/>
                  </a:lnTo>
                  <a:lnTo>
                    <a:pt x="976497" y="1139725"/>
                  </a:lnTo>
                  <a:lnTo>
                    <a:pt x="973004" y="1135283"/>
                  </a:lnTo>
                  <a:lnTo>
                    <a:pt x="969829" y="1130840"/>
                  </a:lnTo>
                  <a:lnTo>
                    <a:pt x="987612" y="1126398"/>
                  </a:lnTo>
                  <a:lnTo>
                    <a:pt x="1005713" y="1121320"/>
                  </a:lnTo>
                  <a:lnTo>
                    <a:pt x="1023496" y="1115609"/>
                  </a:lnTo>
                  <a:lnTo>
                    <a:pt x="1041280" y="1109262"/>
                  </a:lnTo>
                  <a:lnTo>
                    <a:pt x="1058428" y="1101963"/>
                  </a:lnTo>
                  <a:lnTo>
                    <a:pt x="1075576" y="1094665"/>
                  </a:lnTo>
                  <a:lnTo>
                    <a:pt x="1092089" y="1086097"/>
                  </a:lnTo>
                  <a:lnTo>
                    <a:pt x="1108602" y="1076895"/>
                  </a:lnTo>
                  <a:lnTo>
                    <a:pt x="1124480" y="1067375"/>
                  </a:lnTo>
                  <a:lnTo>
                    <a:pt x="1140041" y="1056903"/>
                  </a:lnTo>
                  <a:lnTo>
                    <a:pt x="1155601" y="1046114"/>
                  </a:lnTo>
                  <a:lnTo>
                    <a:pt x="1170209" y="1034690"/>
                  </a:lnTo>
                  <a:lnTo>
                    <a:pt x="1184817" y="1022632"/>
                  </a:lnTo>
                  <a:lnTo>
                    <a:pt x="1198472" y="1009938"/>
                  </a:lnTo>
                  <a:lnTo>
                    <a:pt x="1211809" y="996928"/>
                  </a:lnTo>
                  <a:lnTo>
                    <a:pt x="1225147" y="983283"/>
                  </a:lnTo>
                  <a:lnTo>
                    <a:pt x="1228640" y="979792"/>
                  </a:lnTo>
                  <a:lnTo>
                    <a:pt x="1232451" y="982966"/>
                  </a:lnTo>
                  <a:lnTo>
                    <a:pt x="1257220" y="1002005"/>
                  </a:lnTo>
                  <a:lnTo>
                    <a:pt x="1281037" y="1021680"/>
                  </a:lnTo>
                  <a:lnTo>
                    <a:pt x="1304537" y="1041989"/>
                  </a:lnTo>
                  <a:lnTo>
                    <a:pt x="1316604" y="1052143"/>
                  </a:lnTo>
                  <a:lnTo>
                    <a:pt x="1327719" y="1062615"/>
                  </a:lnTo>
                  <a:lnTo>
                    <a:pt x="1338833" y="1073404"/>
                  </a:lnTo>
                  <a:lnTo>
                    <a:pt x="1349948" y="1084193"/>
                  </a:lnTo>
                  <a:lnTo>
                    <a:pt x="1361062" y="1094982"/>
                  </a:lnTo>
                  <a:lnTo>
                    <a:pt x="1371860" y="1105771"/>
                  </a:lnTo>
                  <a:lnTo>
                    <a:pt x="1382339" y="1116561"/>
                  </a:lnTo>
                  <a:lnTo>
                    <a:pt x="1392818" y="1127984"/>
                  </a:lnTo>
                  <a:lnTo>
                    <a:pt x="1403298" y="1139408"/>
                  </a:lnTo>
                  <a:lnTo>
                    <a:pt x="1413460" y="1150832"/>
                  </a:lnTo>
                  <a:lnTo>
                    <a:pt x="1423304" y="1162573"/>
                  </a:lnTo>
                  <a:lnTo>
                    <a:pt x="1433149" y="1174314"/>
                  </a:lnTo>
                  <a:lnTo>
                    <a:pt x="1442675" y="1186373"/>
                  </a:lnTo>
                  <a:lnTo>
                    <a:pt x="1452202" y="1198748"/>
                  </a:lnTo>
                  <a:lnTo>
                    <a:pt x="1461411" y="1210807"/>
                  </a:lnTo>
                  <a:lnTo>
                    <a:pt x="1470621" y="1223183"/>
                  </a:lnTo>
                  <a:lnTo>
                    <a:pt x="1479830" y="1235876"/>
                  </a:lnTo>
                  <a:lnTo>
                    <a:pt x="1488404" y="1248569"/>
                  </a:lnTo>
                  <a:lnTo>
                    <a:pt x="1496978" y="1261262"/>
                  </a:lnTo>
                  <a:lnTo>
                    <a:pt x="1505552" y="1274272"/>
                  </a:lnTo>
                  <a:lnTo>
                    <a:pt x="1513809" y="1287600"/>
                  </a:lnTo>
                  <a:lnTo>
                    <a:pt x="1521748" y="1300611"/>
                  </a:lnTo>
                  <a:lnTo>
                    <a:pt x="1529687" y="1314573"/>
                  </a:lnTo>
                  <a:lnTo>
                    <a:pt x="1537308" y="1328218"/>
                  </a:lnTo>
                  <a:lnTo>
                    <a:pt x="1544930" y="1341863"/>
                  </a:lnTo>
                  <a:lnTo>
                    <a:pt x="1552234" y="1355826"/>
                  </a:lnTo>
                  <a:lnTo>
                    <a:pt x="1559537" y="1369788"/>
                  </a:lnTo>
                  <a:lnTo>
                    <a:pt x="1566206" y="1384385"/>
                  </a:lnTo>
                  <a:lnTo>
                    <a:pt x="1573193" y="1398982"/>
                  </a:lnTo>
                  <a:lnTo>
                    <a:pt x="1579544" y="1413579"/>
                  </a:lnTo>
                  <a:lnTo>
                    <a:pt x="1586213" y="1428176"/>
                  </a:lnTo>
                  <a:lnTo>
                    <a:pt x="1592246" y="1443725"/>
                  </a:lnTo>
                  <a:lnTo>
                    <a:pt x="1598280" y="1458640"/>
                  </a:lnTo>
                  <a:lnTo>
                    <a:pt x="1603996" y="1473871"/>
                  </a:lnTo>
                  <a:lnTo>
                    <a:pt x="1609712" y="1489738"/>
                  </a:lnTo>
                  <a:lnTo>
                    <a:pt x="1614793" y="1505287"/>
                  </a:lnTo>
                  <a:lnTo>
                    <a:pt x="1620191" y="1521153"/>
                  </a:lnTo>
                  <a:lnTo>
                    <a:pt x="1624955" y="1537337"/>
                  </a:lnTo>
                  <a:lnTo>
                    <a:pt x="1630036" y="1553521"/>
                  </a:lnTo>
                  <a:lnTo>
                    <a:pt x="1634482" y="1570339"/>
                  </a:lnTo>
                  <a:lnTo>
                    <a:pt x="1638610" y="1586840"/>
                  </a:lnTo>
                  <a:lnTo>
                    <a:pt x="1643056" y="1603976"/>
                  </a:lnTo>
                  <a:lnTo>
                    <a:pt x="1646867" y="1620794"/>
                  </a:lnTo>
                  <a:lnTo>
                    <a:pt x="1650677" y="1637930"/>
                  </a:lnTo>
                  <a:lnTo>
                    <a:pt x="1654170" y="1655383"/>
                  </a:lnTo>
                  <a:lnTo>
                    <a:pt x="1657664" y="1673153"/>
                  </a:lnTo>
                  <a:lnTo>
                    <a:pt x="1660522" y="1690923"/>
                  </a:lnTo>
                  <a:lnTo>
                    <a:pt x="1663697" y="1709011"/>
                  </a:lnTo>
                  <a:lnTo>
                    <a:pt x="1666238" y="1727099"/>
                  </a:lnTo>
                  <a:lnTo>
                    <a:pt x="1668461" y="1745821"/>
                  </a:lnTo>
                  <a:lnTo>
                    <a:pt x="1670684" y="1764226"/>
                  </a:lnTo>
                  <a:lnTo>
                    <a:pt x="1672589" y="1783266"/>
                  </a:lnTo>
                  <a:lnTo>
                    <a:pt x="1674177" y="1802305"/>
                  </a:lnTo>
                  <a:lnTo>
                    <a:pt x="1676082" y="1821345"/>
                  </a:lnTo>
                  <a:lnTo>
                    <a:pt x="1677352" y="1841019"/>
                  </a:lnTo>
                  <a:lnTo>
                    <a:pt x="1678305" y="1860694"/>
                  </a:lnTo>
                  <a:lnTo>
                    <a:pt x="1679258" y="1880368"/>
                  </a:lnTo>
                  <a:lnTo>
                    <a:pt x="1679575" y="1900677"/>
                  </a:lnTo>
                  <a:lnTo>
                    <a:pt x="1679575" y="1903850"/>
                  </a:lnTo>
                  <a:lnTo>
                    <a:pt x="1677035" y="1905437"/>
                  </a:lnTo>
                  <a:lnTo>
                    <a:pt x="1653853" y="1918765"/>
                  </a:lnTo>
                  <a:lnTo>
                    <a:pt x="1630353" y="1931775"/>
                  </a:lnTo>
                  <a:lnTo>
                    <a:pt x="1606854" y="1944151"/>
                  </a:lnTo>
                  <a:lnTo>
                    <a:pt x="1583037" y="1956209"/>
                  </a:lnTo>
                  <a:lnTo>
                    <a:pt x="1558902" y="1967950"/>
                  </a:lnTo>
                  <a:lnTo>
                    <a:pt x="1534768" y="1979374"/>
                  </a:lnTo>
                  <a:lnTo>
                    <a:pt x="1510316" y="1990163"/>
                  </a:lnTo>
                  <a:lnTo>
                    <a:pt x="1485864" y="2000635"/>
                  </a:lnTo>
                  <a:lnTo>
                    <a:pt x="1461411" y="2010790"/>
                  </a:lnTo>
                  <a:lnTo>
                    <a:pt x="1436642" y="2020627"/>
                  </a:lnTo>
                  <a:lnTo>
                    <a:pt x="1411872" y="2029512"/>
                  </a:lnTo>
                  <a:lnTo>
                    <a:pt x="1386785" y="2038397"/>
                  </a:lnTo>
                  <a:lnTo>
                    <a:pt x="1361380" y="2046965"/>
                  </a:lnTo>
                  <a:lnTo>
                    <a:pt x="1335975" y="2054581"/>
                  </a:lnTo>
                  <a:lnTo>
                    <a:pt x="1310570" y="2062514"/>
                  </a:lnTo>
                  <a:lnTo>
                    <a:pt x="1285166" y="2069495"/>
                  </a:lnTo>
                  <a:lnTo>
                    <a:pt x="1259443" y="2076159"/>
                  </a:lnTo>
                  <a:lnTo>
                    <a:pt x="1233403" y="2082506"/>
                  </a:lnTo>
                  <a:lnTo>
                    <a:pt x="1207681" y="2088535"/>
                  </a:lnTo>
                  <a:lnTo>
                    <a:pt x="1181959" y="2093929"/>
                  </a:lnTo>
                  <a:lnTo>
                    <a:pt x="1155919" y="2099007"/>
                  </a:lnTo>
                  <a:lnTo>
                    <a:pt x="1129561" y="2103767"/>
                  </a:lnTo>
                  <a:lnTo>
                    <a:pt x="1103204" y="2107892"/>
                  </a:lnTo>
                  <a:lnTo>
                    <a:pt x="1077164" y="2111382"/>
                  </a:lnTo>
                  <a:lnTo>
                    <a:pt x="1050806" y="2114873"/>
                  </a:lnTo>
                  <a:lnTo>
                    <a:pt x="1024131" y="2117729"/>
                  </a:lnTo>
                  <a:lnTo>
                    <a:pt x="997774" y="2119950"/>
                  </a:lnTo>
                  <a:lnTo>
                    <a:pt x="971099" y="2121854"/>
                  </a:lnTo>
                  <a:lnTo>
                    <a:pt x="944424" y="2123441"/>
                  </a:lnTo>
                  <a:lnTo>
                    <a:pt x="917749" y="2125028"/>
                  </a:lnTo>
                  <a:lnTo>
                    <a:pt x="891074" y="2125662"/>
                  </a:lnTo>
                  <a:lnTo>
                    <a:pt x="864399" y="2125662"/>
                  </a:lnTo>
                  <a:lnTo>
                    <a:pt x="835818" y="2125662"/>
                  </a:lnTo>
                  <a:lnTo>
                    <a:pt x="807238" y="2124710"/>
                  </a:lnTo>
                  <a:lnTo>
                    <a:pt x="778657" y="2123124"/>
                  </a:lnTo>
                  <a:lnTo>
                    <a:pt x="750395" y="2121537"/>
                  </a:lnTo>
                  <a:lnTo>
                    <a:pt x="722132" y="2119316"/>
                  </a:lnTo>
                  <a:lnTo>
                    <a:pt x="693869" y="2116777"/>
                  </a:lnTo>
                  <a:lnTo>
                    <a:pt x="665606" y="2113604"/>
                  </a:lnTo>
                  <a:lnTo>
                    <a:pt x="637661" y="2109478"/>
                  </a:lnTo>
                  <a:lnTo>
                    <a:pt x="609398" y="2105353"/>
                  </a:lnTo>
                  <a:lnTo>
                    <a:pt x="581453" y="2100593"/>
                  </a:lnTo>
                  <a:lnTo>
                    <a:pt x="553825" y="2095199"/>
                  </a:lnTo>
                  <a:lnTo>
                    <a:pt x="525880" y="2089487"/>
                  </a:lnTo>
                  <a:lnTo>
                    <a:pt x="498252" y="2083458"/>
                  </a:lnTo>
                  <a:lnTo>
                    <a:pt x="470624" y="2076476"/>
                  </a:lnTo>
                  <a:lnTo>
                    <a:pt x="443314" y="2069495"/>
                  </a:lnTo>
                  <a:lnTo>
                    <a:pt x="416321" y="2061879"/>
                  </a:lnTo>
                  <a:lnTo>
                    <a:pt x="389011" y="2053629"/>
                  </a:lnTo>
                  <a:lnTo>
                    <a:pt x="362019" y="2045378"/>
                  </a:lnTo>
                  <a:lnTo>
                    <a:pt x="335343" y="2036176"/>
                  </a:lnTo>
                  <a:lnTo>
                    <a:pt x="308668" y="2026656"/>
                  </a:lnTo>
                  <a:lnTo>
                    <a:pt x="282311" y="2016502"/>
                  </a:lnTo>
                  <a:lnTo>
                    <a:pt x="255953" y="2006030"/>
                  </a:lnTo>
                  <a:lnTo>
                    <a:pt x="229913" y="1994923"/>
                  </a:lnTo>
                  <a:lnTo>
                    <a:pt x="203556" y="1983499"/>
                  </a:lnTo>
                  <a:lnTo>
                    <a:pt x="177833" y="1971441"/>
                  </a:lnTo>
                  <a:lnTo>
                    <a:pt x="152429" y="1959065"/>
                  </a:lnTo>
                  <a:lnTo>
                    <a:pt x="127024" y="1946372"/>
                  </a:lnTo>
                  <a:lnTo>
                    <a:pt x="101619" y="1933044"/>
                  </a:lnTo>
                  <a:lnTo>
                    <a:pt x="76532" y="1919399"/>
                  </a:lnTo>
                  <a:lnTo>
                    <a:pt x="51762" y="1905437"/>
                  </a:lnTo>
                  <a:lnTo>
                    <a:pt x="27310" y="1890523"/>
                  </a:lnTo>
                  <a:lnTo>
                    <a:pt x="2858" y="1875291"/>
                  </a:lnTo>
                  <a:lnTo>
                    <a:pt x="0" y="1888301"/>
                  </a:lnTo>
                  <a:lnTo>
                    <a:pt x="0" y="1870531"/>
                  </a:lnTo>
                  <a:lnTo>
                    <a:pt x="952" y="1850222"/>
                  </a:lnTo>
                  <a:lnTo>
                    <a:pt x="2223" y="1829913"/>
                  </a:lnTo>
                  <a:lnTo>
                    <a:pt x="3493" y="1809604"/>
                  </a:lnTo>
                  <a:lnTo>
                    <a:pt x="5398" y="1790247"/>
                  </a:lnTo>
                  <a:lnTo>
                    <a:pt x="6986" y="1770573"/>
                  </a:lnTo>
                  <a:lnTo>
                    <a:pt x="9209" y="1750898"/>
                  </a:lnTo>
                  <a:lnTo>
                    <a:pt x="11749" y="1732176"/>
                  </a:lnTo>
                  <a:lnTo>
                    <a:pt x="14290" y="1713136"/>
                  </a:lnTo>
                  <a:lnTo>
                    <a:pt x="17148" y="1694414"/>
                  </a:lnTo>
                  <a:lnTo>
                    <a:pt x="20006" y="1676009"/>
                  </a:lnTo>
                  <a:lnTo>
                    <a:pt x="23499" y="1657604"/>
                  </a:lnTo>
                  <a:lnTo>
                    <a:pt x="26992" y="1639834"/>
                  </a:lnTo>
                  <a:lnTo>
                    <a:pt x="30486" y="1621746"/>
                  </a:lnTo>
                  <a:lnTo>
                    <a:pt x="34931" y="1604293"/>
                  </a:lnTo>
                  <a:lnTo>
                    <a:pt x="38742" y="1586840"/>
                  </a:lnTo>
                  <a:lnTo>
                    <a:pt x="43188" y="1569704"/>
                  </a:lnTo>
                  <a:lnTo>
                    <a:pt x="47951" y="1552569"/>
                  </a:lnTo>
                  <a:lnTo>
                    <a:pt x="52715" y="1536068"/>
                  </a:lnTo>
                  <a:lnTo>
                    <a:pt x="57796" y="1519249"/>
                  </a:lnTo>
                  <a:lnTo>
                    <a:pt x="62877" y="1503066"/>
                  </a:lnTo>
                  <a:lnTo>
                    <a:pt x="68593" y="1486564"/>
                  </a:lnTo>
                  <a:lnTo>
                    <a:pt x="73991" y="1470698"/>
                  </a:lnTo>
                  <a:lnTo>
                    <a:pt x="80025" y="1455149"/>
                  </a:lnTo>
                  <a:lnTo>
                    <a:pt x="86059" y="1439283"/>
                  </a:lnTo>
                  <a:lnTo>
                    <a:pt x="92410" y="1424051"/>
                  </a:lnTo>
                  <a:lnTo>
                    <a:pt x="98761" y="1409137"/>
                  </a:lnTo>
                  <a:lnTo>
                    <a:pt x="105430" y="1393905"/>
                  </a:lnTo>
                  <a:lnTo>
                    <a:pt x="112098" y="1378990"/>
                  </a:lnTo>
                  <a:lnTo>
                    <a:pt x="119402" y="1364393"/>
                  </a:lnTo>
                  <a:lnTo>
                    <a:pt x="126706" y="1350114"/>
                  </a:lnTo>
                  <a:lnTo>
                    <a:pt x="134010" y="1335834"/>
                  </a:lnTo>
                  <a:lnTo>
                    <a:pt x="141632" y="1321871"/>
                  </a:lnTo>
                  <a:lnTo>
                    <a:pt x="149571" y="1307909"/>
                  </a:lnTo>
                  <a:lnTo>
                    <a:pt x="157510" y="1294264"/>
                  </a:lnTo>
                  <a:lnTo>
                    <a:pt x="165766" y="1280936"/>
                  </a:lnTo>
                  <a:lnTo>
                    <a:pt x="174023" y="1267291"/>
                  </a:lnTo>
                  <a:lnTo>
                    <a:pt x="182597" y="1253963"/>
                  </a:lnTo>
                  <a:lnTo>
                    <a:pt x="191171" y="1241270"/>
                  </a:lnTo>
                  <a:lnTo>
                    <a:pt x="200380" y="1228260"/>
                  </a:lnTo>
                  <a:lnTo>
                    <a:pt x="209589" y="1215884"/>
                  </a:lnTo>
                  <a:lnTo>
                    <a:pt x="218799" y="1203191"/>
                  </a:lnTo>
                  <a:lnTo>
                    <a:pt x="228008" y="1191133"/>
                  </a:lnTo>
                  <a:lnTo>
                    <a:pt x="237852" y="1178757"/>
                  </a:lnTo>
                  <a:lnTo>
                    <a:pt x="247697" y="1167016"/>
                  </a:lnTo>
                  <a:lnTo>
                    <a:pt x="257541" y="1155275"/>
                  </a:lnTo>
                  <a:lnTo>
                    <a:pt x="267703" y="1143533"/>
                  </a:lnTo>
                  <a:lnTo>
                    <a:pt x="278182" y="1132110"/>
                  </a:lnTo>
                  <a:lnTo>
                    <a:pt x="288662" y="1120686"/>
                  </a:lnTo>
                  <a:lnTo>
                    <a:pt x="298824" y="1109579"/>
                  </a:lnTo>
                  <a:lnTo>
                    <a:pt x="309938" y="1098473"/>
                  </a:lnTo>
                  <a:lnTo>
                    <a:pt x="320735" y="1087684"/>
                  </a:lnTo>
                  <a:lnTo>
                    <a:pt x="331850" y="1076895"/>
                  </a:lnTo>
                  <a:lnTo>
                    <a:pt x="343282" y="1066423"/>
                  </a:lnTo>
                  <a:lnTo>
                    <a:pt x="354715" y="1055951"/>
                  </a:lnTo>
                  <a:lnTo>
                    <a:pt x="366147" y="1045797"/>
                  </a:lnTo>
                  <a:lnTo>
                    <a:pt x="377897" y="1035642"/>
                  </a:lnTo>
                  <a:lnTo>
                    <a:pt x="389964" y="1025805"/>
                  </a:lnTo>
                  <a:lnTo>
                    <a:pt x="401714" y="1015968"/>
                  </a:lnTo>
                  <a:lnTo>
                    <a:pt x="414099" y="1006448"/>
                  </a:lnTo>
                  <a:lnTo>
                    <a:pt x="426801" y="996928"/>
                  </a:lnTo>
                  <a:lnTo>
                    <a:pt x="439186" y="987408"/>
                  </a:lnTo>
                  <a:lnTo>
                    <a:pt x="451571" y="977888"/>
                  </a:lnTo>
                  <a:lnTo>
                    <a:pt x="477293" y="960118"/>
                  </a:lnTo>
                  <a:lnTo>
                    <a:pt x="481421" y="957262"/>
                  </a:lnTo>
                  <a:close/>
                  <a:moveTo>
                    <a:pt x="839471" y="0"/>
                  </a:moveTo>
                  <a:lnTo>
                    <a:pt x="852171" y="0"/>
                  </a:lnTo>
                  <a:lnTo>
                    <a:pt x="865506" y="0"/>
                  </a:lnTo>
                  <a:lnTo>
                    <a:pt x="878206" y="636"/>
                  </a:lnTo>
                  <a:lnTo>
                    <a:pt x="890906" y="1271"/>
                  </a:lnTo>
                  <a:lnTo>
                    <a:pt x="903288" y="2542"/>
                  </a:lnTo>
                  <a:lnTo>
                    <a:pt x="915988" y="3813"/>
                  </a:lnTo>
                  <a:lnTo>
                    <a:pt x="928371" y="5719"/>
                  </a:lnTo>
                  <a:lnTo>
                    <a:pt x="940436" y="7943"/>
                  </a:lnTo>
                  <a:lnTo>
                    <a:pt x="952818" y="10167"/>
                  </a:lnTo>
                  <a:lnTo>
                    <a:pt x="964883" y="12708"/>
                  </a:lnTo>
                  <a:lnTo>
                    <a:pt x="976631" y="15568"/>
                  </a:lnTo>
                  <a:lnTo>
                    <a:pt x="988696" y="19062"/>
                  </a:lnTo>
                  <a:lnTo>
                    <a:pt x="1000443" y="22239"/>
                  </a:lnTo>
                  <a:lnTo>
                    <a:pt x="1011873" y="26052"/>
                  </a:lnTo>
                  <a:lnTo>
                    <a:pt x="1023621" y="30182"/>
                  </a:lnTo>
                  <a:lnTo>
                    <a:pt x="1034733" y="34630"/>
                  </a:lnTo>
                  <a:lnTo>
                    <a:pt x="1046163" y="39395"/>
                  </a:lnTo>
                  <a:lnTo>
                    <a:pt x="1057276" y="44161"/>
                  </a:lnTo>
                  <a:lnTo>
                    <a:pt x="1068388" y="48926"/>
                  </a:lnTo>
                  <a:lnTo>
                    <a:pt x="1079183" y="54645"/>
                  </a:lnTo>
                  <a:lnTo>
                    <a:pt x="1089661" y="60046"/>
                  </a:lnTo>
                  <a:lnTo>
                    <a:pt x="1100456" y="66082"/>
                  </a:lnTo>
                  <a:lnTo>
                    <a:pt x="1110616" y="72119"/>
                  </a:lnTo>
                  <a:lnTo>
                    <a:pt x="1120776" y="78790"/>
                  </a:lnTo>
                  <a:lnTo>
                    <a:pt x="1130936" y="85462"/>
                  </a:lnTo>
                  <a:lnTo>
                    <a:pt x="1140461" y="92134"/>
                  </a:lnTo>
                  <a:lnTo>
                    <a:pt x="1150303" y="99123"/>
                  </a:lnTo>
                  <a:lnTo>
                    <a:pt x="1159828" y="106430"/>
                  </a:lnTo>
                  <a:lnTo>
                    <a:pt x="1169353" y="114055"/>
                  </a:lnTo>
                  <a:lnTo>
                    <a:pt x="1178561" y="121680"/>
                  </a:lnTo>
                  <a:lnTo>
                    <a:pt x="1187133" y="129623"/>
                  </a:lnTo>
                  <a:lnTo>
                    <a:pt x="1196023" y="137883"/>
                  </a:lnTo>
                  <a:lnTo>
                    <a:pt x="1204596" y="146143"/>
                  </a:lnTo>
                  <a:lnTo>
                    <a:pt x="1213168" y="155039"/>
                  </a:lnTo>
                  <a:lnTo>
                    <a:pt x="1221106" y="163299"/>
                  </a:lnTo>
                  <a:lnTo>
                    <a:pt x="1229043" y="172513"/>
                  </a:lnTo>
                  <a:lnTo>
                    <a:pt x="1236981" y="181726"/>
                  </a:lnTo>
                  <a:lnTo>
                    <a:pt x="1244283" y="190939"/>
                  </a:lnTo>
                  <a:lnTo>
                    <a:pt x="1251586" y="200153"/>
                  </a:lnTo>
                  <a:lnTo>
                    <a:pt x="1258888" y="210001"/>
                  </a:lnTo>
                  <a:lnTo>
                    <a:pt x="1265556" y="219850"/>
                  </a:lnTo>
                  <a:lnTo>
                    <a:pt x="1272223" y="230017"/>
                  </a:lnTo>
                  <a:lnTo>
                    <a:pt x="1278256" y="240183"/>
                  </a:lnTo>
                  <a:lnTo>
                    <a:pt x="1284606" y="250667"/>
                  </a:lnTo>
                  <a:lnTo>
                    <a:pt x="1290321" y="261151"/>
                  </a:lnTo>
                  <a:lnTo>
                    <a:pt x="1296353" y="271953"/>
                  </a:lnTo>
                  <a:lnTo>
                    <a:pt x="1301433" y="282755"/>
                  </a:lnTo>
                  <a:lnTo>
                    <a:pt x="1306831" y="293239"/>
                  </a:lnTo>
                  <a:lnTo>
                    <a:pt x="1311593" y="304359"/>
                  </a:lnTo>
                  <a:lnTo>
                    <a:pt x="1316356" y="315796"/>
                  </a:lnTo>
                  <a:lnTo>
                    <a:pt x="1320483" y="327234"/>
                  </a:lnTo>
                  <a:lnTo>
                    <a:pt x="1324293" y="338671"/>
                  </a:lnTo>
                  <a:lnTo>
                    <a:pt x="1328421" y="350426"/>
                  </a:lnTo>
                  <a:lnTo>
                    <a:pt x="1331913" y="362181"/>
                  </a:lnTo>
                  <a:lnTo>
                    <a:pt x="1335088" y="373936"/>
                  </a:lnTo>
                  <a:lnTo>
                    <a:pt x="1337946" y="386009"/>
                  </a:lnTo>
                  <a:lnTo>
                    <a:pt x="1340803" y="398081"/>
                  </a:lnTo>
                  <a:lnTo>
                    <a:pt x="1343026" y="410472"/>
                  </a:lnTo>
                  <a:lnTo>
                    <a:pt x="1344931" y="422862"/>
                  </a:lnTo>
                  <a:lnTo>
                    <a:pt x="1346518" y="435252"/>
                  </a:lnTo>
                  <a:lnTo>
                    <a:pt x="1348106" y="447643"/>
                  </a:lnTo>
                  <a:lnTo>
                    <a:pt x="1349058" y="460033"/>
                  </a:lnTo>
                  <a:lnTo>
                    <a:pt x="1350011" y="472741"/>
                  </a:lnTo>
                  <a:lnTo>
                    <a:pt x="1350646" y="485449"/>
                  </a:lnTo>
                  <a:lnTo>
                    <a:pt x="1350963" y="498475"/>
                  </a:lnTo>
                  <a:lnTo>
                    <a:pt x="1350646" y="513407"/>
                  </a:lnTo>
                  <a:lnTo>
                    <a:pt x="1349693" y="528975"/>
                  </a:lnTo>
                  <a:lnTo>
                    <a:pt x="1348423" y="543907"/>
                  </a:lnTo>
                  <a:lnTo>
                    <a:pt x="1347153" y="558521"/>
                  </a:lnTo>
                  <a:lnTo>
                    <a:pt x="1345248" y="573453"/>
                  </a:lnTo>
                  <a:lnTo>
                    <a:pt x="1342708" y="588067"/>
                  </a:lnTo>
                  <a:lnTo>
                    <a:pt x="1339851" y="602682"/>
                  </a:lnTo>
                  <a:lnTo>
                    <a:pt x="1336358" y="616660"/>
                  </a:lnTo>
                  <a:lnTo>
                    <a:pt x="1332866" y="631275"/>
                  </a:lnTo>
                  <a:lnTo>
                    <a:pt x="1328738" y="645254"/>
                  </a:lnTo>
                  <a:lnTo>
                    <a:pt x="1324293" y="658915"/>
                  </a:lnTo>
                  <a:lnTo>
                    <a:pt x="1319531" y="672576"/>
                  </a:lnTo>
                  <a:lnTo>
                    <a:pt x="1314133" y="685920"/>
                  </a:lnTo>
                  <a:lnTo>
                    <a:pt x="1308418" y="699263"/>
                  </a:lnTo>
                  <a:lnTo>
                    <a:pt x="1302386" y="712607"/>
                  </a:lnTo>
                  <a:lnTo>
                    <a:pt x="1296353" y="725315"/>
                  </a:lnTo>
                  <a:lnTo>
                    <a:pt x="1289368" y="738023"/>
                  </a:lnTo>
                  <a:lnTo>
                    <a:pt x="1282383" y="750413"/>
                  </a:lnTo>
                  <a:lnTo>
                    <a:pt x="1275081" y="762486"/>
                  </a:lnTo>
                  <a:lnTo>
                    <a:pt x="1267143" y="774559"/>
                  </a:lnTo>
                  <a:lnTo>
                    <a:pt x="1259206" y="786313"/>
                  </a:lnTo>
                  <a:lnTo>
                    <a:pt x="1250633" y="797751"/>
                  </a:lnTo>
                  <a:lnTo>
                    <a:pt x="1242061" y="809188"/>
                  </a:lnTo>
                  <a:lnTo>
                    <a:pt x="1232853" y="819990"/>
                  </a:lnTo>
                  <a:lnTo>
                    <a:pt x="1223963" y="830792"/>
                  </a:lnTo>
                  <a:lnTo>
                    <a:pt x="1214121" y="841276"/>
                  </a:lnTo>
                  <a:lnTo>
                    <a:pt x="1204278" y="851442"/>
                  </a:lnTo>
                  <a:lnTo>
                    <a:pt x="1193801" y="860974"/>
                  </a:lnTo>
                  <a:lnTo>
                    <a:pt x="1183323" y="870822"/>
                  </a:lnTo>
                  <a:lnTo>
                    <a:pt x="1172528" y="880036"/>
                  </a:lnTo>
                  <a:lnTo>
                    <a:pt x="1161733" y="889249"/>
                  </a:lnTo>
                  <a:lnTo>
                    <a:pt x="1150303" y="897827"/>
                  </a:lnTo>
                  <a:lnTo>
                    <a:pt x="1134746" y="909264"/>
                  </a:lnTo>
                  <a:lnTo>
                    <a:pt x="1118236" y="920066"/>
                  </a:lnTo>
                  <a:lnTo>
                    <a:pt x="1101408" y="929915"/>
                  </a:lnTo>
                  <a:lnTo>
                    <a:pt x="1084581" y="939446"/>
                  </a:lnTo>
                  <a:lnTo>
                    <a:pt x="1066801" y="948342"/>
                  </a:lnTo>
                  <a:lnTo>
                    <a:pt x="1048703" y="956602"/>
                  </a:lnTo>
                  <a:lnTo>
                    <a:pt x="1040131" y="960414"/>
                  </a:lnTo>
                  <a:lnTo>
                    <a:pt x="1030606" y="963909"/>
                  </a:lnTo>
                  <a:lnTo>
                    <a:pt x="1021398" y="967722"/>
                  </a:lnTo>
                  <a:lnTo>
                    <a:pt x="1011873" y="970899"/>
                  </a:lnTo>
                  <a:lnTo>
                    <a:pt x="1002348" y="973758"/>
                  </a:lnTo>
                  <a:lnTo>
                    <a:pt x="993141" y="976617"/>
                  </a:lnTo>
                  <a:lnTo>
                    <a:pt x="983616" y="979794"/>
                  </a:lnTo>
                  <a:lnTo>
                    <a:pt x="973773" y="982018"/>
                  </a:lnTo>
                  <a:lnTo>
                    <a:pt x="963931" y="984560"/>
                  </a:lnTo>
                  <a:lnTo>
                    <a:pt x="954088" y="986466"/>
                  </a:lnTo>
                  <a:lnTo>
                    <a:pt x="944246" y="988372"/>
                  </a:lnTo>
                  <a:lnTo>
                    <a:pt x="934403" y="990596"/>
                  </a:lnTo>
                  <a:lnTo>
                    <a:pt x="924561" y="991867"/>
                  </a:lnTo>
                  <a:lnTo>
                    <a:pt x="914401" y="993455"/>
                  </a:lnTo>
                  <a:lnTo>
                    <a:pt x="904241" y="994409"/>
                  </a:lnTo>
                  <a:lnTo>
                    <a:pt x="893763" y="995362"/>
                  </a:lnTo>
                  <a:lnTo>
                    <a:pt x="883603" y="995997"/>
                  </a:lnTo>
                  <a:lnTo>
                    <a:pt x="873126" y="996632"/>
                  </a:lnTo>
                  <a:lnTo>
                    <a:pt x="862648" y="996950"/>
                  </a:lnTo>
                  <a:lnTo>
                    <a:pt x="852171" y="996950"/>
                  </a:lnTo>
                  <a:lnTo>
                    <a:pt x="840423" y="996950"/>
                  </a:lnTo>
                  <a:lnTo>
                    <a:pt x="828358" y="996315"/>
                  </a:lnTo>
                  <a:lnTo>
                    <a:pt x="816293" y="995679"/>
                  </a:lnTo>
                  <a:lnTo>
                    <a:pt x="804546" y="994726"/>
                  </a:lnTo>
                  <a:lnTo>
                    <a:pt x="792798" y="993455"/>
                  </a:lnTo>
                  <a:lnTo>
                    <a:pt x="781368" y="992185"/>
                  </a:lnTo>
                  <a:lnTo>
                    <a:pt x="769621" y="990278"/>
                  </a:lnTo>
                  <a:lnTo>
                    <a:pt x="758191" y="988054"/>
                  </a:lnTo>
                  <a:lnTo>
                    <a:pt x="746761" y="985831"/>
                  </a:lnTo>
                  <a:lnTo>
                    <a:pt x="735331" y="983289"/>
                  </a:lnTo>
                  <a:lnTo>
                    <a:pt x="724218" y="980430"/>
                  </a:lnTo>
                  <a:lnTo>
                    <a:pt x="713106" y="977253"/>
                  </a:lnTo>
                  <a:lnTo>
                    <a:pt x="702311" y="973758"/>
                  </a:lnTo>
                  <a:lnTo>
                    <a:pt x="691198" y="970263"/>
                  </a:lnTo>
                  <a:lnTo>
                    <a:pt x="680721" y="966768"/>
                  </a:lnTo>
                  <a:lnTo>
                    <a:pt x="670243" y="962321"/>
                  </a:lnTo>
                  <a:lnTo>
                    <a:pt x="659448" y="958190"/>
                  </a:lnTo>
                  <a:lnTo>
                    <a:pt x="648971" y="953425"/>
                  </a:lnTo>
                  <a:lnTo>
                    <a:pt x="638811" y="948659"/>
                  </a:lnTo>
                  <a:lnTo>
                    <a:pt x="628651" y="943894"/>
                  </a:lnTo>
                  <a:lnTo>
                    <a:pt x="618491" y="938493"/>
                  </a:lnTo>
                  <a:lnTo>
                    <a:pt x="608648" y="933410"/>
                  </a:lnTo>
                  <a:lnTo>
                    <a:pt x="599123" y="927373"/>
                  </a:lnTo>
                  <a:lnTo>
                    <a:pt x="589281" y="921655"/>
                  </a:lnTo>
                  <a:lnTo>
                    <a:pt x="579756" y="915618"/>
                  </a:lnTo>
                  <a:lnTo>
                    <a:pt x="570548" y="909264"/>
                  </a:lnTo>
                  <a:lnTo>
                    <a:pt x="561023" y="902910"/>
                  </a:lnTo>
                  <a:lnTo>
                    <a:pt x="552133" y="895921"/>
                  </a:lnTo>
                  <a:lnTo>
                    <a:pt x="543561" y="889249"/>
                  </a:lnTo>
                  <a:lnTo>
                    <a:pt x="534671" y="881942"/>
                  </a:lnTo>
                  <a:lnTo>
                    <a:pt x="526098" y="874952"/>
                  </a:lnTo>
                  <a:lnTo>
                    <a:pt x="517526" y="867328"/>
                  </a:lnTo>
                  <a:lnTo>
                    <a:pt x="508318" y="858750"/>
                  </a:lnTo>
                  <a:lnTo>
                    <a:pt x="499428" y="849854"/>
                  </a:lnTo>
                  <a:lnTo>
                    <a:pt x="490538" y="840958"/>
                  </a:lnTo>
                  <a:lnTo>
                    <a:pt x="481648" y="831427"/>
                  </a:lnTo>
                  <a:lnTo>
                    <a:pt x="473711" y="821896"/>
                  </a:lnTo>
                  <a:lnTo>
                    <a:pt x="465456" y="812047"/>
                  </a:lnTo>
                  <a:lnTo>
                    <a:pt x="457518" y="801881"/>
                  </a:lnTo>
                  <a:lnTo>
                    <a:pt x="449898" y="791714"/>
                  </a:lnTo>
                  <a:lnTo>
                    <a:pt x="442596" y="781548"/>
                  </a:lnTo>
                  <a:lnTo>
                    <a:pt x="435293" y="770746"/>
                  </a:lnTo>
                  <a:lnTo>
                    <a:pt x="428626" y="759944"/>
                  </a:lnTo>
                  <a:lnTo>
                    <a:pt x="421958" y="749142"/>
                  </a:lnTo>
                  <a:lnTo>
                    <a:pt x="415608" y="738023"/>
                  </a:lnTo>
                  <a:lnTo>
                    <a:pt x="409576" y="726585"/>
                  </a:lnTo>
                  <a:lnTo>
                    <a:pt x="403861" y="715148"/>
                  </a:lnTo>
                  <a:lnTo>
                    <a:pt x="398463" y="703393"/>
                  </a:lnTo>
                  <a:lnTo>
                    <a:pt x="393383" y="691638"/>
                  </a:lnTo>
                  <a:lnTo>
                    <a:pt x="388303" y="679566"/>
                  </a:lnTo>
                  <a:lnTo>
                    <a:pt x="383858" y="667493"/>
                  </a:lnTo>
                  <a:lnTo>
                    <a:pt x="379731" y="655420"/>
                  </a:lnTo>
                  <a:lnTo>
                    <a:pt x="375603" y="643030"/>
                  </a:lnTo>
                  <a:lnTo>
                    <a:pt x="372111" y="630322"/>
                  </a:lnTo>
                  <a:lnTo>
                    <a:pt x="368936" y="617614"/>
                  </a:lnTo>
                  <a:lnTo>
                    <a:pt x="365443" y="604588"/>
                  </a:lnTo>
                  <a:lnTo>
                    <a:pt x="362903" y="591880"/>
                  </a:lnTo>
                  <a:lnTo>
                    <a:pt x="360681" y="578854"/>
                  </a:lnTo>
                  <a:lnTo>
                    <a:pt x="358776" y="565828"/>
                  </a:lnTo>
                  <a:lnTo>
                    <a:pt x="357188" y="552485"/>
                  </a:lnTo>
                  <a:lnTo>
                    <a:pt x="355601" y="539141"/>
                  </a:lnTo>
                  <a:lnTo>
                    <a:pt x="354648" y="525480"/>
                  </a:lnTo>
                  <a:lnTo>
                    <a:pt x="354331" y="511819"/>
                  </a:lnTo>
                  <a:lnTo>
                    <a:pt x="354013" y="498475"/>
                  </a:lnTo>
                  <a:lnTo>
                    <a:pt x="354331" y="485449"/>
                  </a:lnTo>
                  <a:lnTo>
                    <a:pt x="354648" y="472741"/>
                  </a:lnTo>
                  <a:lnTo>
                    <a:pt x="355601" y="460033"/>
                  </a:lnTo>
                  <a:lnTo>
                    <a:pt x="356871" y="447643"/>
                  </a:lnTo>
                  <a:lnTo>
                    <a:pt x="358141" y="434935"/>
                  </a:lnTo>
                  <a:lnTo>
                    <a:pt x="360046" y="422544"/>
                  </a:lnTo>
                  <a:lnTo>
                    <a:pt x="361951" y="410472"/>
                  </a:lnTo>
                  <a:lnTo>
                    <a:pt x="364173" y="397763"/>
                  </a:lnTo>
                  <a:lnTo>
                    <a:pt x="366713" y="385691"/>
                  </a:lnTo>
                  <a:lnTo>
                    <a:pt x="369888" y="373936"/>
                  </a:lnTo>
                  <a:lnTo>
                    <a:pt x="373063" y="361863"/>
                  </a:lnTo>
                  <a:lnTo>
                    <a:pt x="376556" y="350108"/>
                  </a:lnTo>
                  <a:lnTo>
                    <a:pt x="380683" y="338671"/>
                  </a:lnTo>
                  <a:lnTo>
                    <a:pt x="384493" y="326916"/>
                  </a:lnTo>
                  <a:lnTo>
                    <a:pt x="388621" y="315796"/>
                  </a:lnTo>
                  <a:lnTo>
                    <a:pt x="393383" y="304359"/>
                  </a:lnTo>
                  <a:lnTo>
                    <a:pt x="398146" y="293239"/>
                  </a:lnTo>
                  <a:lnTo>
                    <a:pt x="403543" y="282755"/>
                  </a:lnTo>
                  <a:lnTo>
                    <a:pt x="408623" y="271636"/>
                  </a:lnTo>
                  <a:lnTo>
                    <a:pt x="414656" y="261151"/>
                  </a:lnTo>
                  <a:lnTo>
                    <a:pt x="420371" y="250667"/>
                  </a:lnTo>
                  <a:lnTo>
                    <a:pt x="426721" y="240183"/>
                  </a:lnTo>
                  <a:lnTo>
                    <a:pt x="432753" y="230017"/>
                  </a:lnTo>
                  <a:lnTo>
                    <a:pt x="439421" y="219850"/>
                  </a:lnTo>
                  <a:lnTo>
                    <a:pt x="446088" y="210001"/>
                  </a:lnTo>
                  <a:lnTo>
                    <a:pt x="453391" y="200153"/>
                  </a:lnTo>
                  <a:lnTo>
                    <a:pt x="460693" y="190939"/>
                  </a:lnTo>
                  <a:lnTo>
                    <a:pt x="467996" y="181408"/>
                  </a:lnTo>
                  <a:lnTo>
                    <a:pt x="475933" y="172195"/>
                  </a:lnTo>
                  <a:lnTo>
                    <a:pt x="483871" y="163299"/>
                  </a:lnTo>
                  <a:lnTo>
                    <a:pt x="491808" y="154403"/>
                  </a:lnTo>
                  <a:lnTo>
                    <a:pt x="500381" y="146143"/>
                  </a:lnTo>
                  <a:lnTo>
                    <a:pt x="508953" y="137565"/>
                  </a:lnTo>
                  <a:lnTo>
                    <a:pt x="517526" y="129305"/>
                  </a:lnTo>
                  <a:lnTo>
                    <a:pt x="526416" y="121680"/>
                  </a:lnTo>
                  <a:lnTo>
                    <a:pt x="535623" y="113738"/>
                  </a:lnTo>
                  <a:lnTo>
                    <a:pt x="545148" y="106113"/>
                  </a:lnTo>
                  <a:lnTo>
                    <a:pt x="554673" y="99123"/>
                  </a:lnTo>
                  <a:lnTo>
                    <a:pt x="564516" y="92134"/>
                  </a:lnTo>
                  <a:lnTo>
                    <a:pt x="574041" y="85462"/>
                  </a:lnTo>
                  <a:lnTo>
                    <a:pt x="584201" y="78473"/>
                  </a:lnTo>
                  <a:lnTo>
                    <a:pt x="594361" y="72119"/>
                  </a:lnTo>
                  <a:lnTo>
                    <a:pt x="604838" y="66082"/>
                  </a:lnTo>
                  <a:lnTo>
                    <a:pt x="615316" y="60046"/>
                  </a:lnTo>
                  <a:lnTo>
                    <a:pt x="625793" y="54645"/>
                  </a:lnTo>
                  <a:lnTo>
                    <a:pt x="636906" y="48926"/>
                  </a:lnTo>
                  <a:lnTo>
                    <a:pt x="647701" y="44161"/>
                  </a:lnTo>
                  <a:lnTo>
                    <a:pt x="658813" y="39395"/>
                  </a:lnTo>
                  <a:lnTo>
                    <a:pt x="670243" y="34630"/>
                  </a:lnTo>
                  <a:lnTo>
                    <a:pt x="681356" y="30182"/>
                  </a:lnTo>
                  <a:lnTo>
                    <a:pt x="693103" y="26052"/>
                  </a:lnTo>
                  <a:lnTo>
                    <a:pt x="704533" y="22239"/>
                  </a:lnTo>
                  <a:lnTo>
                    <a:pt x="716281" y="19062"/>
                  </a:lnTo>
                  <a:lnTo>
                    <a:pt x="728346" y="15568"/>
                  </a:lnTo>
                  <a:lnTo>
                    <a:pt x="740093" y="12708"/>
                  </a:lnTo>
                  <a:lnTo>
                    <a:pt x="752158" y="10167"/>
                  </a:lnTo>
                  <a:lnTo>
                    <a:pt x="764541" y="7625"/>
                  </a:lnTo>
                  <a:lnTo>
                    <a:pt x="776606" y="5719"/>
                  </a:lnTo>
                  <a:lnTo>
                    <a:pt x="788988" y="3813"/>
                  </a:lnTo>
                  <a:lnTo>
                    <a:pt x="801688" y="2542"/>
                  </a:lnTo>
                  <a:lnTo>
                    <a:pt x="814071" y="1271"/>
                  </a:lnTo>
                  <a:lnTo>
                    <a:pt x="826771" y="636"/>
                  </a:lnTo>
                  <a:lnTo>
                    <a:pt x="839471" y="0"/>
                  </a:lnTo>
                  <a:close/>
                </a:path>
              </a:pathLst>
            </a:custGeom>
            <a:solidFill>
              <a:srgbClr val="F7F7F7"/>
            </a:solidFill>
            <a:ln>
              <a:noFill/>
            </a:ln>
          </p:spPr>
          <p:txBody>
            <a:bodyPr anchor="ctr">
              <a:normAutofit fontScale="85000" lnSpcReduction="20000"/>
              <a:scene3d>
                <a:camera prst="orthographicFront"/>
                <a:lightRig rig="threePt" dir="t"/>
              </a:scene3d>
              <a:sp3d>
                <a:contourClr>
                  <a:srgbClr val="FFFFFF"/>
                </a:contourClr>
              </a:sp3d>
            </a:bodyPr>
            <a:lstStyle/>
            <a:p>
              <a:pPr algn="ctr" fontAlgn="base">
                <a:defRPr/>
              </a:pPr>
              <a:endParaRPr lang="zh-CN" altLang="en-US" sz="2400" strike="noStrike" noProof="1">
                <a:solidFill>
                  <a:srgbClr val="FFFFFF"/>
                </a:solidFill>
              </a:endParaRPr>
            </a:p>
          </p:txBody>
        </p:sp>
      </p:grpSp>
      <p:grpSp>
        <p:nvGrpSpPr>
          <p:cNvPr id="78854" name="组合 10"/>
          <p:cNvGrpSpPr/>
          <p:nvPr/>
        </p:nvGrpSpPr>
        <p:grpSpPr>
          <a:xfrm>
            <a:off x="2235200" y="2828925"/>
            <a:ext cx="506413" cy="504825"/>
            <a:chOff x="1519237" y="1651743"/>
            <a:chExt cx="447675" cy="447675"/>
          </a:xfrm>
        </p:grpSpPr>
        <p:sp>
          <p:nvSpPr>
            <p:cNvPr id="12" name="椭圆 11"/>
            <p:cNvSpPr/>
            <p:nvPr/>
          </p:nvSpPr>
          <p:spPr>
            <a:xfrm>
              <a:off x="1519237" y="1651743"/>
              <a:ext cx="447675" cy="447675"/>
            </a:xfrm>
            <a:prstGeom prst="ellipse">
              <a:avLst/>
            </a:prstGeom>
            <a:solidFill>
              <a:schemeClr val="accent1">
                <a:lumMod val="50000"/>
              </a:schemeClr>
            </a:solidFill>
            <a:ln w="1905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lnSpc>
                  <a:spcPct val="80000"/>
                </a:lnSpc>
              </a:pPr>
              <a:endParaRPr lang="zh-CN" altLang="en-US" sz="2000">
                <a:solidFill>
                  <a:srgbClr val="FFFFFF"/>
                </a:solidFill>
                <a:latin typeface="Arial" panose="020B0604020202020204" pitchFamily="34" charset="0"/>
                <a:ea typeface="黑体" panose="02010609060101010101" charset="-122"/>
              </a:endParaRPr>
            </a:p>
          </p:txBody>
        </p:sp>
        <p:sp>
          <p:nvSpPr>
            <p:cNvPr id="13" name="KSO_Shape"/>
            <p:cNvSpPr/>
            <p:nvPr/>
          </p:nvSpPr>
          <p:spPr bwMode="auto">
            <a:xfrm>
              <a:off x="1632717" y="1704975"/>
              <a:ext cx="247650" cy="313481"/>
            </a:xfrm>
            <a:custGeom>
              <a:avLst/>
              <a:gdLst>
                <a:gd name="T0" fmla="*/ 508479 w 1679575"/>
                <a:gd name="T1" fmla="*/ 933537 h 2125662"/>
                <a:gd name="T2" fmla="*/ 645344 w 1679575"/>
                <a:gd name="T3" fmla="*/ 1004349 h 2125662"/>
                <a:gd name="T4" fmla="*/ 637947 w 1679575"/>
                <a:gd name="T5" fmla="*/ 1045870 h 2125662"/>
                <a:gd name="T6" fmla="*/ 629410 w 1679575"/>
                <a:gd name="T7" fmla="*/ 1095637 h 2125662"/>
                <a:gd name="T8" fmla="*/ 645913 w 1679575"/>
                <a:gd name="T9" fmla="*/ 1148533 h 2125662"/>
                <a:gd name="T10" fmla="*/ 923628 w 1679575"/>
                <a:gd name="T11" fmla="*/ 1679766 h 2125662"/>
                <a:gd name="T12" fmla="*/ 886068 w 1679575"/>
                <a:gd name="T13" fmla="*/ 1137442 h 2125662"/>
                <a:gd name="T14" fmla="*/ 896597 w 1679575"/>
                <a:gd name="T15" fmla="*/ 1083408 h 2125662"/>
                <a:gd name="T16" fmla="*/ 885214 w 1679575"/>
                <a:gd name="T17" fmla="*/ 1039044 h 2125662"/>
                <a:gd name="T18" fmla="*/ 917083 w 1679575"/>
                <a:gd name="T19" fmla="*/ 999799 h 2125662"/>
                <a:gd name="T20" fmla="*/ 1048543 w 1679575"/>
                <a:gd name="T21" fmla="*/ 927280 h 2125662"/>
                <a:gd name="T22" fmla="*/ 1168905 w 1679575"/>
                <a:gd name="T23" fmla="*/ 933822 h 2125662"/>
                <a:gd name="T24" fmla="*/ 1257397 w 1679575"/>
                <a:gd name="T25" fmla="*/ 1021128 h 2125662"/>
                <a:gd name="T26" fmla="*/ 1333655 w 1679575"/>
                <a:gd name="T27" fmla="*/ 1118957 h 2125662"/>
                <a:gd name="T28" fmla="*/ 1397392 w 1679575"/>
                <a:gd name="T29" fmla="*/ 1227592 h 2125662"/>
                <a:gd name="T30" fmla="*/ 1446903 w 1679575"/>
                <a:gd name="T31" fmla="*/ 1349025 h 2125662"/>
                <a:gd name="T32" fmla="*/ 1482186 w 1679575"/>
                <a:gd name="T33" fmla="*/ 1483540 h 2125662"/>
                <a:gd name="T34" fmla="*/ 1501820 w 1679575"/>
                <a:gd name="T35" fmla="*/ 1632274 h 2125662"/>
                <a:gd name="T36" fmla="*/ 1439790 w 1679575"/>
                <a:gd name="T37" fmla="*/ 1742331 h 2125662"/>
                <a:gd name="T38" fmla="*/ 1242601 w 1679575"/>
                <a:gd name="T39" fmla="*/ 1826794 h 2125662"/>
                <a:gd name="T40" fmla="*/ 1035738 w 1679575"/>
                <a:gd name="T41" fmla="*/ 1881112 h 2125662"/>
                <a:gd name="T42" fmla="*/ 822331 w 1679575"/>
                <a:gd name="T43" fmla="*/ 1904432 h 2125662"/>
                <a:gd name="T44" fmla="*/ 596403 w 1679575"/>
                <a:gd name="T45" fmla="*/ 1894194 h 2125662"/>
                <a:gd name="T46" fmla="*/ 373036 w 1679575"/>
                <a:gd name="T47" fmla="*/ 1847838 h 2125662"/>
                <a:gd name="T48" fmla="*/ 159344 w 1679575"/>
                <a:gd name="T49" fmla="*/ 1766788 h 2125662"/>
                <a:gd name="T50" fmla="*/ 0 w 1679575"/>
                <a:gd name="T51" fmla="*/ 1676354 h 2125662"/>
                <a:gd name="T52" fmla="*/ 15365 w 1679575"/>
                <a:gd name="T53" fmla="*/ 1518519 h 2125662"/>
                <a:gd name="T54" fmla="*/ 47234 w 1679575"/>
                <a:gd name="T55" fmla="*/ 1376611 h 2125662"/>
                <a:gd name="T56" fmla="*/ 94468 w 1679575"/>
                <a:gd name="T57" fmla="*/ 1249206 h 2125662"/>
                <a:gd name="T58" fmla="*/ 155930 w 1679575"/>
                <a:gd name="T59" fmla="*/ 1135735 h 2125662"/>
                <a:gd name="T60" fmla="*/ 230765 w 1679575"/>
                <a:gd name="T61" fmla="*/ 1035348 h 2125662"/>
                <a:gd name="T62" fmla="*/ 317835 w 1679575"/>
                <a:gd name="T63" fmla="*/ 946334 h 2125662"/>
                <a:gd name="T64" fmla="*/ 427669 w 1679575"/>
                <a:gd name="T65" fmla="*/ 860449 h 2125662"/>
                <a:gd name="T66" fmla="*/ 831848 w 1679575"/>
                <a:gd name="T67" fmla="*/ 5125 h 2125662"/>
                <a:gd name="T68" fmla="*/ 927152 w 1679575"/>
                <a:gd name="T69" fmla="*/ 31035 h 2125662"/>
                <a:gd name="T70" fmla="*/ 1013353 w 1679575"/>
                <a:gd name="T71" fmla="*/ 76590 h 2125662"/>
                <a:gd name="T72" fmla="*/ 1087035 w 1679575"/>
                <a:gd name="T73" fmla="*/ 138945 h 2125662"/>
                <a:gd name="T74" fmla="*/ 1145356 w 1679575"/>
                <a:gd name="T75" fmla="*/ 215250 h 2125662"/>
                <a:gd name="T76" fmla="*/ 1186607 w 1679575"/>
                <a:gd name="T77" fmla="*/ 303514 h 2125662"/>
                <a:gd name="T78" fmla="*/ 1207944 w 1679575"/>
                <a:gd name="T79" fmla="*/ 401174 h 2125662"/>
                <a:gd name="T80" fmla="*/ 1205383 w 1679575"/>
                <a:gd name="T81" fmla="*/ 513924 h 2125662"/>
                <a:gd name="T82" fmla="*/ 1172382 w 1679575"/>
                <a:gd name="T83" fmla="*/ 626673 h 2125662"/>
                <a:gd name="T84" fmla="*/ 1112924 w 1679575"/>
                <a:gd name="T85" fmla="*/ 725187 h 2125662"/>
                <a:gd name="T86" fmla="*/ 1030706 w 1679575"/>
                <a:gd name="T87" fmla="*/ 804625 h 2125662"/>
                <a:gd name="T88" fmla="*/ 915204 w 1679575"/>
                <a:gd name="T89" fmla="*/ 867264 h 2125662"/>
                <a:gd name="T90" fmla="*/ 837253 w 1679575"/>
                <a:gd name="T91" fmla="*/ 887764 h 2125662"/>
                <a:gd name="T92" fmla="*/ 753044 w 1679575"/>
                <a:gd name="T93" fmla="*/ 893458 h 2125662"/>
                <a:gd name="T94" fmla="*/ 658879 w 1679575"/>
                <a:gd name="T95" fmla="*/ 881215 h 2125662"/>
                <a:gd name="T96" fmla="*/ 572394 w 1679575"/>
                <a:gd name="T97" fmla="*/ 850180 h 2125662"/>
                <a:gd name="T98" fmla="*/ 494728 w 1679575"/>
                <a:gd name="T99" fmla="*/ 802917 h 2125662"/>
                <a:gd name="T100" fmla="*/ 424459 w 1679575"/>
                <a:gd name="T101" fmla="*/ 736576 h 2125662"/>
                <a:gd name="T102" fmla="*/ 366992 w 1679575"/>
                <a:gd name="T103" fmla="*/ 651159 h 2125662"/>
                <a:gd name="T104" fmla="*/ 330578 w 1679575"/>
                <a:gd name="T105" fmla="*/ 553500 h 2125662"/>
                <a:gd name="T106" fmla="*/ 317206 w 1679575"/>
                <a:gd name="T107" fmla="*/ 446729 h 2125662"/>
                <a:gd name="T108" fmla="*/ 328586 w 1679575"/>
                <a:gd name="T109" fmla="*/ 345653 h 2125662"/>
                <a:gd name="T110" fmla="*/ 361587 w 1679575"/>
                <a:gd name="T111" fmla="*/ 253403 h 2125662"/>
                <a:gd name="T112" fmla="*/ 412795 w 1679575"/>
                <a:gd name="T113" fmla="*/ 171118 h 2125662"/>
                <a:gd name="T114" fmla="*/ 479934 w 1679575"/>
                <a:gd name="T115" fmla="*/ 101931 h 2125662"/>
                <a:gd name="T116" fmla="*/ 560729 w 1679575"/>
                <a:gd name="T117" fmla="*/ 48972 h 2125662"/>
                <a:gd name="T118" fmla="*/ 652620 w 1679575"/>
                <a:gd name="T119" fmla="*/ 13952 h 2125662"/>
                <a:gd name="T120" fmla="*/ 752191 w 1679575"/>
                <a:gd name="T121" fmla="*/ 0 h 212566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679575" h="2125662">
                  <a:moveTo>
                    <a:pt x="481421" y="957262"/>
                  </a:moveTo>
                  <a:lnTo>
                    <a:pt x="484914" y="961070"/>
                  </a:lnTo>
                  <a:lnTo>
                    <a:pt x="490948" y="968686"/>
                  </a:lnTo>
                  <a:lnTo>
                    <a:pt x="497299" y="975667"/>
                  </a:lnTo>
                  <a:lnTo>
                    <a:pt x="510319" y="990264"/>
                  </a:lnTo>
                  <a:lnTo>
                    <a:pt x="523657" y="1003909"/>
                  </a:lnTo>
                  <a:lnTo>
                    <a:pt x="537947" y="1017237"/>
                  </a:lnTo>
                  <a:lnTo>
                    <a:pt x="552237" y="1029613"/>
                  </a:lnTo>
                  <a:lnTo>
                    <a:pt x="567480" y="1041671"/>
                  </a:lnTo>
                  <a:lnTo>
                    <a:pt x="583040" y="1053095"/>
                  </a:lnTo>
                  <a:lnTo>
                    <a:pt x="598601" y="1063884"/>
                  </a:lnTo>
                  <a:lnTo>
                    <a:pt x="615114" y="1074039"/>
                  </a:lnTo>
                  <a:lnTo>
                    <a:pt x="631627" y="1083558"/>
                  </a:lnTo>
                  <a:lnTo>
                    <a:pt x="649093" y="1092126"/>
                  </a:lnTo>
                  <a:lnTo>
                    <a:pt x="666241" y="1100377"/>
                  </a:lnTo>
                  <a:lnTo>
                    <a:pt x="684025" y="1107993"/>
                  </a:lnTo>
                  <a:lnTo>
                    <a:pt x="701808" y="1114657"/>
                  </a:lnTo>
                  <a:lnTo>
                    <a:pt x="720226" y="1120686"/>
                  </a:lnTo>
                  <a:lnTo>
                    <a:pt x="738645" y="1125763"/>
                  </a:lnTo>
                  <a:lnTo>
                    <a:pt x="734517" y="1130840"/>
                  </a:lnTo>
                  <a:lnTo>
                    <a:pt x="730706" y="1135283"/>
                  </a:lnTo>
                  <a:lnTo>
                    <a:pt x="727213" y="1140043"/>
                  </a:lnTo>
                  <a:lnTo>
                    <a:pt x="723402" y="1145437"/>
                  </a:lnTo>
                  <a:lnTo>
                    <a:pt x="720544" y="1150515"/>
                  </a:lnTo>
                  <a:lnTo>
                    <a:pt x="717368" y="1155909"/>
                  </a:lnTo>
                  <a:lnTo>
                    <a:pt x="714510" y="1161304"/>
                  </a:lnTo>
                  <a:lnTo>
                    <a:pt x="711970" y="1167016"/>
                  </a:lnTo>
                  <a:lnTo>
                    <a:pt x="710064" y="1172410"/>
                  </a:lnTo>
                  <a:lnTo>
                    <a:pt x="708159" y="1178439"/>
                  </a:lnTo>
                  <a:lnTo>
                    <a:pt x="706254" y="1184151"/>
                  </a:lnTo>
                  <a:lnTo>
                    <a:pt x="704983" y="1190498"/>
                  </a:lnTo>
                  <a:lnTo>
                    <a:pt x="704031" y="1196210"/>
                  </a:lnTo>
                  <a:lnTo>
                    <a:pt x="702761" y="1202556"/>
                  </a:lnTo>
                  <a:lnTo>
                    <a:pt x="702443" y="1208903"/>
                  </a:lnTo>
                  <a:lnTo>
                    <a:pt x="702125" y="1215249"/>
                  </a:lnTo>
                  <a:lnTo>
                    <a:pt x="702443" y="1222548"/>
                  </a:lnTo>
                  <a:lnTo>
                    <a:pt x="703078" y="1229529"/>
                  </a:lnTo>
                  <a:lnTo>
                    <a:pt x="704348" y="1236510"/>
                  </a:lnTo>
                  <a:lnTo>
                    <a:pt x="705619" y="1243174"/>
                  </a:lnTo>
                  <a:lnTo>
                    <a:pt x="707206" y="1249838"/>
                  </a:lnTo>
                  <a:lnTo>
                    <a:pt x="709112" y="1256819"/>
                  </a:lnTo>
                  <a:lnTo>
                    <a:pt x="711652" y="1263166"/>
                  </a:lnTo>
                  <a:lnTo>
                    <a:pt x="714193" y="1269512"/>
                  </a:lnTo>
                  <a:lnTo>
                    <a:pt x="717686" y="1275542"/>
                  </a:lnTo>
                  <a:lnTo>
                    <a:pt x="720861" y="1281571"/>
                  </a:lnTo>
                  <a:lnTo>
                    <a:pt x="724355" y="1287283"/>
                  </a:lnTo>
                  <a:lnTo>
                    <a:pt x="728483" y="1292995"/>
                  </a:lnTo>
                  <a:lnTo>
                    <a:pt x="732611" y="1298389"/>
                  </a:lnTo>
                  <a:lnTo>
                    <a:pt x="737057" y="1303784"/>
                  </a:lnTo>
                  <a:lnTo>
                    <a:pt x="742138" y="1308861"/>
                  </a:lnTo>
                  <a:lnTo>
                    <a:pt x="746901" y="1313304"/>
                  </a:lnTo>
                  <a:lnTo>
                    <a:pt x="672275" y="1874339"/>
                  </a:lnTo>
                  <a:lnTo>
                    <a:pt x="854237" y="2050773"/>
                  </a:lnTo>
                  <a:lnTo>
                    <a:pt x="1030800" y="1874339"/>
                  </a:lnTo>
                  <a:lnTo>
                    <a:pt x="956173" y="1313304"/>
                  </a:lnTo>
                  <a:lnTo>
                    <a:pt x="961572" y="1308544"/>
                  </a:lnTo>
                  <a:lnTo>
                    <a:pt x="966018" y="1303466"/>
                  </a:lnTo>
                  <a:lnTo>
                    <a:pt x="970781" y="1298072"/>
                  </a:lnTo>
                  <a:lnTo>
                    <a:pt x="974910" y="1292995"/>
                  </a:lnTo>
                  <a:lnTo>
                    <a:pt x="978720" y="1286965"/>
                  </a:lnTo>
                  <a:lnTo>
                    <a:pt x="982531" y="1281571"/>
                  </a:lnTo>
                  <a:lnTo>
                    <a:pt x="986024" y="1275224"/>
                  </a:lnTo>
                  <a:lnTo>
                    <a:pt x="988882" y="1269195"/>
                  </a:lnTo>
                  <a:lnTo>
                    <a:pt x="991423" y="1262849"/>
                  </a:lnTo>
                  <a:lnTo>
                    <a:pt x="994281" y="1256502"/>
                  </a:lnTo>
                  <a:lnTo>
                    <a:pt x="996186" y="1249838"/>
                  </a:lnTo>
                  <a:lnTo>
                    <a:pt x="997774" y="1243174"/>
                  </a:lnTo>
                  <a:lnTo>
                    <a:pt x="999044" y="1236510"/>
                  </a:lnTo>
                  <a:lnTo>
                    <a:pt x="999997" y="1229212"/>
                  </a:lnTo>
                  <a:lnTo>
                    <a:pt x="1000632" y="1222548"/>
                  </a:lnTo>
                  <a:lnTo>
                    <a:pt x="1000632" y="1215249"/>
                  </a:lnTo>
                  <a:lnTo>
                    <a:pt x="1000632" y="1208903"/>
                  </a:lnTo>
                  <a:lnTo>
                    <a:pt x="1000314" y="1203191"/>
                  </a:lnTo>
                  <a:lnTo>
                    <a:pt x="999679" y="1197479"/>
                  </a:lnTo>
                  <a:lnTo>
                    <a:pt x="998727" y="1191767"/>
                  </a:lnTo>
                  <a:lnTo>
                    <a:pt x="997456" y="1186055"/>
                  </a:lnTo>
                  <a:lnTo>
                    <a:pt x="996186" y="1180661"/>
                  </a:lnTo>
                  <a:lnTo>
                    <a:pt x="994598" y="1175266"/>
                  </a:lnTo>
                  <a:lnTo>
                    <a:pt x="992375" y="1169872"/>
                  </a:lnTo>
                  <a:lnTo>
                    <a:pt x="990152" y="1164794"/>
                  </a:lnTo>
                  <a:lnTo>
                    <a:pt x="987929" y="1159400"/>
                  </a:lnTo>
                  <a:lnTo>
                    <a:pt x="985389" y="1154640"/>
                  </a:lnTo>
                  <a:lnTo>
                    <a:pt x="982849" y="1149563"/>
                  </a:lnTo>
                  <a:lnTo>
                    <a:pt x="979355" y="1144803"/>
                  </a:lnTo>
                  <a:lnTo>
                    <a:pt x="976497" y="1139725"/>
                  </a:lnTo>
                  <a:lnTo>
                    <a:pt x="973004" y="1135283"/>
                  </a:lnTo>
                  <a:lnTo>
                    <a:pt x="969829" y="1130840"/>
                  </a:lnTo>
                  <a:lnTo>
                    <a:pt x="987612" y="1126398"/>
                  </a:lnTo>
                  <a:lnTo>
                    <a:pt x="1005713" y="1121320"/>
                  </a:lnTo>
                  <a:lnTo>
                    <a:pt x="1023496" y="1115609"/>
                  </a:lnTo>
                  <a:lnTo>
                    <a:pt x="1041280" y="1109262"/>
                  </a:lnTo>
                  <a:lnTo>
                    <a:pt x="1058428" y="1101963"/>
                  </a:lnTo>
                  <a:lnTo>
                    <a:pt x="1075576" y="1094665"/>
                  </a:lnTo>
                  <a:lnTo>
                    <a:pt x="1092089" y="1086097"/>
                  </a:lnTo>
                  <a:lnTo>
                    <a:pt x="1108602" y="1076895"/>
                  </a:lnTo>
                  <a:lnTo>
                    <a:pt x="1124480" y="1067375"/>
                  </a:lnTo>
                  <a:lnTo>
                    <a:pt x="1140041" y="1056903"/>
                  </a:lnTo>
                  <a:lnTo>
                    <a:pt x="1155601" y="1046114"/>
                  </a:lnTo>
                  <a:lnTo>
                    <a:pt x="1170209" y="1034690"/>
                  </a:lnTo>
                  <a:lnTo>
                    <a:pt x="1184817" y="1022632"/>
                  </a:lnTo>
                  <a:lnTo>
                    <a:pt x="1198472" y="1009938"/>
                  </a:lnTo>
                  <a:lnTo>
                    <a:pt x="1211809" y="996928"/>
                  </a:lnTo>
                  <a:lnTo>
                    <a:pt x="1225147" y="983283"/>
                  </a:lnTo>
                  <a:lnTo>
                    <a:pt x="1228640" y="979792"/>
                  </a:lnTo>
                  <a:lnTo>
                    <a:pt x="1232451" y="982966"/>
                  </a:lnTo>
                  <a:lnTo>
                    <a:pt x="1257220" y="1002005"/>
                  </a:lnTo>
                  <a:lnTo>
                    <a:pt x="1281037" y="1021680"/>
                  </a:lnTo>
                  <a:lnTo>
                    <a:pt x="1304537" y="1041989"/>
                  </a:lnTo>
                  <a:lnTo>
                    <a:pt x="1316604" y="1052143"/>
                  </a:lnTo>
                  <a:lnTo>
                    <a:pt x="1327719" y="1062615"/>
                  </a:lnTo>
                  <a:lnTo>
                    <a:pt x="1338833" y="1073404"/>
                  </a:lnTo>
                  <a:lnTo>
                    <a:pt x="1349948" y="1084193"/>
                  </a:lnTo>
                  <a:lnTo>
                    <a:pt x="1361062" y="1094982"/>
                  </a:lnTo>
                  <a:lnTo>
                    <a:pt x="1371860" y="1105771"/>
                  </a:lnTo>
                  <a:lnTo>
                    <a:pt x="1382339" y="1116561"/>
                  </a:lnTo>
                  <a:lnTo>
                    <a:pt x="1392818" y="1127984"/>
                  </a:lnTo>
                  <a:lnTo>
                    <a:pt x="1403298" y="1139408"/>
                  </a:lnTo>
                  <a:lnTo>
                    <a:pt x="1413460" y="1150832"/>
                  </a:lnTo>
                  <a:lnTo>
                    <a:pt x="1423304" y="1162573"/>
                  </a:lnTo>
                  <a:lnTo>
                    <a:pt x="1433149" y="1174314"/>
                  </a:lnTo>
                  <a:lnTo>
                    <a:pt x="1442675" y="1186373"/>
                  </a:lnTo>
                  <a:lnTo>
                    <a:pt x="1452202" y="1198748"/>
                  </a:lnTo>
                  <a:lnTo>
                    <a:pt x="1461411" y="1210807"/>
                  </a:lnTo>
                  <a:lnTo>
                    <a:pt x="1470621" y="1223183"/>
                  </a:lnTo>
                  <a:lnTo>
                    <a:pt x="1479830" y="1235876"/>
                  </a:lnTo>
                  <a:lnTo>
                    <a:pt x="1488404" y="1248569"/>
                  </a:lnTo>
                  <a:lnTo>
                    <a:pt x="1496978" y="1261262"/>
                  </a:lnTo>
                  <a:lnTo>
                    <a:pt x="1505552" y="1274272"/>
                  </a:lnTo>
                  <a:lnTo>
                    <a:pt x="1513809" y="1287600"/>
                  </a:lnTo>
                  <a:lnTo>
                    <a:pt x="1521748" y="1300611"/>
                  </a:lnTo>
                  <a:lnTo>
                    <a:pt x="1529687" y="1314573"/>
                  </a:lnTo>
                  <a:lnTo>
                    <a:pt x="1537308" y="1328218"/>
                  </a:lnTo>
                  <a:lnTo>
                    <a:pt x="1544930" y="1341863"/>
                  </a:lnTo>
                  <a:lnTo>
                    <a:pt x="1552234" y="1355826"/>
                  </a:lnTo>
                  <a:lnTo>
                    <a:pt x="1559537" y="1369788"/>
                  </a:lnTo>
                  <a:lnTo>
                    <a:pt x="1566206" y="1384385"/>
                  </a:lnTo>
                  <a:lnTo>
                    <a:pt x="1573193" y="1398982"/>
                  </a:lnTo>
                  <a:lnTo>
                    <a:pt x="1579544" y="1413579"/>
                  </a:lnTo>
                  <a:lnTo>
                    <a:pt x="1586213" y="1428176"/>
                  </a:lnTo>
                  <a:lnTo>
                    <a:pt x="1592246" y="1443725"/>
                  </a:lnTo>
                  <a:lnTo>
                    <a:pt x="1598280" y="1458640"/>
                  </a:lnTo>
                  <a:lnTo>
                    <a:pt x="1603996" y="1473871"/>
                  </a:lnTo>
                  <a:lnTo>
                    <a:pt x="1609712" y="1489738"/>
                  </a:lnTo>
                  <a:lnTo>
                    <a:pt x="1614793" y="1505287"/>
                  </a:lnTo>
                  <a:lnTo>
                    <a:pt x="1620191" y="1521153"/>
                  </a:lnTo>
                  <a:lnTo>
                    <a:pt x="1624955" y="1537337"/>
                  </a:lnTo>
                  <a:lnTo>
                    <a:pt x="1630036" y="1553521"/>
                  </a:lnTo>
                  <a:lnTo>
                    <a:pt x="1634482" y="1570339"/>
                  </a:lnTo>
                  <a:lnTo>
                    <a:pt x="1638610" y="1586840"/>
                  </a:lnTo>
                  <a:lnTo>
                    <a:pt x="1643056" y="1603976"/>
                  </a:lnTo>
                  <a:lnTo>
                    <a:pt x="1646867" y="1620794"/>
                  </a:lnTo>
                  <a:lnTo>
                    <a:pt x="1650677" y="1637930"/>
                  </a:lnTo>
                  <a:lnTo>
                    <a:pt x="1654170" y="1655383"/>
                  </a:lnTo>
                  <a:lnTo>
                    <a:pt x="1657664" y="1673153"/>
                  </a:lnTo>
                  <a:lnTo>
                    <a:pt x="1660522" y="1690923"/>
                  </a:lnTo>
                  <a:lnTo>
                    <a:pt x="1663697" y="1709011"/>
                  </a:lnTo>
                  <a:lnTo>
                    <a:pt x="1666238" y="1727099"/>
                  </a:lnTo>
                  <a:lnTo>
                    <a:pt x="1668461" y="1745821"/>
                  </a:lnTo>
                  <a:lnTo>
                    <a:pt x="1670684" y="1764226"/>
                  </a:lnTo>
                  <a:lnTo>
                    <a:pt x="1672589" y="1783266"/>
                  </a:lnTo>
                  <a:lnTo>
                    <a:pt x="1674177" y="1802305"/>
                  </a:lnTo>
                  <a:lnTo>
                    <a:pt x="1676082" y="1821345"/>
                  </a:lnTo>
                  <a:lnTo>
                    <a:pt x="1677352" y="1841019"/>
                  </a:lnTo>
                  <a:lnTo>
                    <a:pt x="1678305" y="1860694"/>
                  </a:lnTo>
                  <a:lnTo>
                    <a:pt x="1679258" y="1880368"/>
                  </a:lnTo>
                  <a:lnTo>
                    <a:pt x="1679575" y="1900677"/>
                  </a:lnTo>
                  <a:lnTo>
                    <a:pt x="1679575" y="1903850"/>
                  </a:lnTo>
                  <a:lnTo>
                    <a:pt x="1677035" y="1905437"/>
                  </a:lnTo>
                  <a:lnTo>
                    <a:pt x="1653853" y="1918765"/>
                  </a:lnTo>
                  <a:lnTo>
                    <a:pt x="1630353" y="1931775"/>
                  </a:lnTo>
                  <a:lnTo>
                    <a:pt x="1606854" y="1944151"/>
                  </a:lnTo>
                  <a:lnTo>
                    <a:pt x="1583037" y="1956209"/>
                  </a:lnTo>
                  <a:lnTo>
                    <a:pt x="1558902" y="1967950"/>
                  </a:lnTo>
                  <a:lnTo>
                    <a:pt x="1534768" y="1979374"/>
                  </a:lnTo>
                  <a:lnTo>
                    <a:pt x="1510316" y="1990163"/>
                  </a:lnTo>
                  <a:lnTo>
                    <a:pt x="1485864" y="2000635"/>
                  </a:lnTo>
                  <a:lnTo>
                    <a:pt x="1461411" y="2010790"/>
                  </a:lnTo>
                  <a:lnTo>
                    <a:pt x="1436642" y="2020627"/>
                  </a:lnTo>
                  <a:lnTo>
                    <a:pt x="1411872" y="2029512"/>
                  </a:lnTo>
                  <a:lnTo>
                    <a:pt x="1386785" y="2038397"/>
                  </a:lnTo>
                  <a:lnTo>
                    <a:pt x="1361380" y="2046965"/>
                  </a:lnTo>
                  <a:lnTo>
                    <a:pt x="1335975" y="2054581"/>
                  </a:lnTo>
                  <a:lnTo>
                    <a:pt x="1310570" y="2062514"/>
                  </a:lnTo>
                  <a:lnTo>
                    <a:pt x="1285166" y="2069495"/>
                  </a:lnTo>
                  <a:lnTo>
                    <a:pt x="1259443" y="2076159"/>
                  </a:lnTo>
                  <a:lnTo>
                    <a:pt x="1233403" y="2082506"/>
                  </a:lnTo>
                  <a:lnTo>
                    <a:pt x="1207681" y="2088535"/>
                  </a:lnTo>
                  <a:lnTo>
                    <a:pt x="1181959" y="2093929"/>
                  </a:lnTo>
                  <a:lnTo>
                    <a:pt x="1155919" y="2099007"/>
                  </a:lnTo>
                  <a:lnTo>
                    <a:pt x="1129561" y="2103767"/>
                  </a:lnTo>
                  <a:lnTo>
                    <a:pt x="1103204" y="2107892"/>
                  </a:lnTo>
                  <a:lnTo>
                    <a:pt x="1077164" y="2111382"/>
                  </a:lnTo>
                  <a:lnTo>
                    <a:pt x="1050806" y="2114873"/>
                  </a:lnTo>
                  <a:lnTo>
                    <a:pt x="1024131" y="2117729"/>
                  </a:lnTo>
                  <a:lnTo>
                    <a:pt x="997774" y="2119950"/>
                  </a:lnTo>
                  <a:lnTo>
                    <a:pt x="971099" y="2121854"/>
                  </a:lnTo>
                  <a:lnTo>
                    <a:pt x="944424" y="2123441"/>
                  </a:lnTo>
                  <a:lnTo>
                    <a:pt x="917749" y="2125028"/>
                  </a:lnTo>
                  <a:lnTo>
                    <a:pt x="891074" y="2125662"/>
                  </a:lnTo>
                  <a:lnTo>
                    <a:pt x="864399" y="2125662"/>
                  </a:lnTo>
                  <a:lnTo>
                    <a:pt x="835818" y="2125662"/>
                  </a:lnTo>
                  <a:lnTo>
                    <a:pt x="807238" y="2124710"/>
                  </a:lnTo>
                  <a:lnTo>
                    <a:pt x="778657" y="2123124"/>
                  </a:lnTo>
                  <a:lnTo>
                    <a:pt x="750395" y="2121537"/>
                  </a:lnTo>
                  <a:lnTo>
                    <a:pt x="722132" y="2119316"/>
                  </a:lnTo>
                  <a:lnTo>
                    <a:pt x="693869" y="2116777"/>
                  </a:lnTo>
                  <a:lnTo>
                    <a:pt x="665606" y="2113604"/>
                  </a:lnTo>
                  <a:lnTo>
                    <a:pt x="637661" y="2109478"/>
                  </a:lnTo>
                  <a:lnTo>
                    <a:pt x="609398" y="2105353"/>
                  </a:lnTo>
                  <a:lnTo>
                    <a:pt x="581453" y="2100593"/>
                  </a:lnTo>
                  <a:lnTo>
                    <a:pt x="553825" y="2095199"/>
                  </a:lnTo>
                  <a:lnTo>
                    <a:pt x="525880" y="2089487"/>
                  </a:lnTo>
                  <a:lnTo>
                    <a:pt x="498252" y="2083458"/>
                  </a:lnTo>
                  <a:lnTo>
                    <a:pt x="470624" y="2076476"/>
                  </a:lnTo>
                  <a:lnTo>
                    <a:pt x="443314" y="2069495"/>
                  </a:lnTo>
                  <a:lnTo>
                    <a:pt x="416321" y="2061879"/>
                  </a:lnTo>
                  <a:lnTo>
                    <a:pt x="389011" y="2053629"/>
                  </a:lnTo>
                  <a:lnTo>
                    <a:pt x="362019" y="2045378"/>
                  </a:lnTo>
                  <a:lnTo>
                    <a:pt x="335343" y="2036176"/>
                  </a:lnTo>
                  <a:lnTo>
                    <a:pt x="308668" y="2026656"/>
                  </a:lnTo>
                  <a:lnTo>
                    <a:pt x="282311" y="2016502"/>
                  </a:lnTo>
                  <a:lnTo>
                    <a:pt x="255953" y="2006030"/>
                  </a:lnTo>
                  <a:lnTo>
                    <a:pt x="229913" y="1994923"/>
                  </a:lnTo>
                  <a:lnTo>
                    <a:pt x="203556" y="1983499"/>
                  </a:lnTo>
                  <a:lnTo>
                    <a:pt x="177833" y="1971441"/>
                  </a:lnTo>
                  <a:lnTo>
                    <a:pt x="152429" y="1959065"/>
                  </a:lnTo>
                  <a:lnTo>
                    <a:pt x="127024" y="1946372"/>
                  </a:lnTo>
                  <a:lnTo>
                    <a:pt x="101619" y="1933044"/>
                  </a:lnTo>
                  <a:lnTo>
                    <a:pt x="76532" y="1919399"/>
                  </a:lnTo>
                  <a:lnTo>
                    <a:pt x="51762" y="1905437"/>
                  </a:lnTo>
                  <a:lnTo>
                    <a:pt x="27310" y="1890523"/>
                  </a:lnTo>
                  <a:lnTo>
                    <a:pt x="2858" y="1875291"/>
                  </a:lnTo>
                  <a:lnTo>
                    <a:pt x="0" y="1888301"/>
                  </a:lnTo>
                  <a:lnTo>
                    <a:pt x="0" y="1870531"/>
                  </a:lnTo>
                  <a:lnTo>
                    <a:pt x="952" y="1850222"/>
                  </a:lnTo>
                  <a:lnTo>
                    <a:pt x="2223" y="1829913"/>
                  </a:lnTo>
                  <a:lnTo>
                    <a:pt x="3493" y="1809604"/>
                  </a:lnTo>
                  <a:lnTo>
                    <a:pt x="5398" y="1790247"/>
                  </a:lnTo>
                  <a:lnTo>
                    <a:pt x="6986" y="1770573"/>
                  </a:lnTo>
                  <a:lnTo>
                    <a:pt x="9209" y="1750898"/>
                  </a:lnTo>
                  <a:lnTo>
                    <a:pt x="11749" y="1732176"/>
                  </a:lnTo>
                  <a:lnTo>
                    <a:pt x="14290" y="1713136"/>
                  </a:lnTo>
                  <a:lnTo>
                    <a:pt x="17148" y="1694414"/>
                  </a:lnTo>
                  <a:lnTo>
                    <a:pt x="20006" y="1676009"/>
                  </a:lnTo>
                  <a:lnTo>
                    <a:pt x="23499" y="1657604"/>
                  </a:lnTo>
                  <a:lnTo>
                    <a:pt x="26992" y="1639834"/>
                  </a:lnTo>
                  <a:lnTo>
                    <a:pt x="30486" y="1621746"/>
                  </a:lnTo>
                  <a:lnTo>
                    <a:pt x="34931" y="1604293"/>
                  </a:lnTo>
                  <a:lnTo>
                    <a:pt x="38742" y="1586840"/>
                  </a:lnTo>
                  <a:lnTo>
                    <a:pt x="43188" y="1569704"/>
                  </a:lnTo>
                  <a:lnTo>
                    <a:pt x="47951" y="1552569"/>
                  </a:lnTo>
                  <a:lnTo>
                    <a:pt x="52715" y="1536068"/>
                  </a:lnTo>
                  <a:lnTo>
                    <a:pt x="57796" y="1519249"/>
                  </a:lnTo>
                  <a:lnTo>
                    <a:pt x="62877" y="1503066"/>
                  </a:lnTo>
                  <a:lnTo>
                    <a:pt x="68593" y="1486564"/>
                  </a:lnTo>
                  <a:lnTo>
                    <a:pt x="73991" y="1470698"/>
                  </a:lnTo>
                  <a:lnTo>
                    <a:pt x="80025" y="1455149"/>
                  </a:lnTo>
                  <a:lnTo>
                    <a:pt x="86059" y="1439283"/>
                  </a:lnTo>
                  <a:lnTo>
                    <a:pt x="92410" y="1424051"/>
                  </a:lnTo>
                  <a:lnTo>
                    <a:pt x="98761" y="1409137"/>
                  </a:lnTo>
                  <a:lnTo>
                    <a:pt x="105430" y="1393905"/>
                  </a:lnTo>
                  <a:lnTo>
                    <a:pt x="112098" y="1378990"/>
                  </a:lnTo>
                  <a:lnTo>
                    <a:pt x="119402" y="1364393"/>
                  </a:lnTo>
                  <a:lnTo>
                    <a:pt x="126706" y="1350114"/>
                  </a:lnTo>
                  <a:lnTo>
                    <a:pt x="134010" y="1335834"/>
                  </a:lnTo>
                  <a:lnTo>
                    <a:pt x="141632" y="1321871"/>
                  </a:lnTo>
                  <a:lnTo>
                    <a:pt x="149571" y="1307909"/>
                  </a:lnTo>
                  <a:lnTo>
                    <a:pt x="157510" y="1294264"/>
                  </a:lnTo>
                  <a:lnTo>
                    <a:pt x="165766" y="1280936"/>
                  </a:lnTo>
                  <a:lnTo>
                    <a:pt x="174023" y="1267291"/>
                  </a:lnTo>
                  <a:lnTo>
                    <a:pt x="182597" y="1253963"/>
                  </a:lnTo>
                  <a:lnTo>
                    <a:pt x="191171" y="1241270"/>
                  </a:lnTo>
                  <a:lnTo>
                    <a:pt x="200380" y="1228260"/>
                  </a:lnTo>
                  <a:lnTo>
                    <a:pt x="209589" y="1215884"/>
                  </a:lnTo>
                  <a:lnTo>
                    <a:pt x="218799" y="1203191"/>
                  </a:lnTo>
                  <a:lnTo>
                    <a:pt x="228008" y="1191133"/>
                  </a:lnTo>
                  <a:lnTo>
                    <a:pt x="237852" y="1178757"/>
                  </a:lnTo>
                  <a:lnTo>
                    <a:pt x="247697" y="1167016"/>
                  </a:lnTo>
                  <a:lnTo>
                    <a:pt x="257541" y="1155275"/>
                  </a:lnTo>
                  <a:lnTo>
                    <a:pt x="267703" y="1143533"/>
                  </a:lnTo>
                  <a:lnTo>
                    <a:pt x="278182" y="1132110"/>
                  </a:lnTo>
                  <a:lnTo>
                    <a:pt x="288662" y="1120686"/>
                  </a:lnTo>
                  <a:lnTo>
                    <a:pt x="298824" y="1109579"/>
                  </a:lnTo>
                  <a:lnTo>
                    <a:pt x="309938" y="1098473"/>
                  </a:lnTo>
                  <a:lnTo>
                    <a:pt x="320735" y="1087684"/>
                  </a:lnTo>
                  <a:lnTo>
                    <a:pt x="331850" y="1076895"/>
                  </a:lnTo>
                  <a:lnTo>
                    <a:pt x="343282" y="1066423"/>
                  </a:lnTo>
                  <a:lnTo>
                    <a:pt x="354715" y="1055951"/>
                  </a:lnTo>
                  <a:lnTo>
                    <a:pt x="366147" y="1045797"/>
                  </a:lnTo>
                  <a:lnTo>
                    <a:pt x="377897" y="1035642"/>
                  </a:lnTo>
                  <a:lnTo>
                    <a:pt x="389964" y="1025805"/>
                  </a:lnTo>
                  <a:lnTo>
                    <a:pt x="401714" y="1015968"/>
                  </a:lnTo>
                  <a:lnTo>
                    <a:pt x="414099" y="1006448"/>
                  </a:lnTo>
                  <a:lnTo>
                    <a:pt x="426801" y="996928"/>
                  </a:lnTo>
                  <a:lnTo>
                    <a:pt x="439186" y="987408"/>
                  </a:lnTo>
                  <a:lnTo>
                    <a:pt x="451571" y="977888"/>
                  </a:lnTo>
                  <a:lnTo>
                    <a:pt x="477293" y="960118"/>
                  </a:lnTo>
                  <a:lnTo>
                    <a:pt x="481421" y="957262"/>
                  </a:lnTo>
                  <a:close/>
                  <a:moveTo>
                    <a:pt x="839471" y="0"/>
                  </a:moveTo>
                  <a:lnTo>
                    <a:pt x="852171" y="0"/>
                  </a:lnTo>
                  <a:lnTo>
                    <a:pt x="865506" y="0"/>
                  </a:lnTo>
                  <a:lnTo>
                    <a:pt x="878206" y="636"/>
                  </a:lnTo>
                  <a:lnTo>
                    <a:pt x="890906" y="1271"/>
                  </a:lnTo>
                  <a:lnTo>
                    <a:pt x="903288" y="2542"/>
                  </a:lnTo>
                  <a:lnTo>
                    <a:pt x="915988" y="3813"/>
                  </a:lnTo>
                  <a:lnTo>
                    <a:pt x="928371" y="5719"/>
                  </a:lnTo>
                  <a:lnTo>
                    <a:pt x="940436" y="7943"/>
                  </a:lnTo>
                  <a:lnTo>
                    <a:pt x="952818" y="10167"/>
                  </a:lnTo>
                  <a:lnTo>
                    <a:pt x="964883" y="12708"/>
                  </a:lnTo>
                  <a:lnTo>
                    <a:pt x="976631" y="15568"/>
                  </a:lnTo>
                  <a:lnTo>
                    <a:pt x="988696" y="19062"/>
                  </a:lnTo>
                  <a:lnTo>
                    <a:pt x="1000443" y="22239"/>
                  </a:lnTo>
                  <a:lnTo>
                    <a:pt x="1011873" y="26052"/>
                  </a:lnTo>
                  <a:lnTo>
                    <a:pt x="1023621" y="30182"/>
                  </a:lnTo>
                  <a:lnTo>
                    <a:pt x="1034733" y="34630"/>
                  </a:lnTo>
                  <a:lnTo>
                    <a:pt x="1046163" y="39395"/>
                  </a:lnTo>
                  <a:lnTo>
                    <a:pt x="1057276" y="44161"/>
                  </a:lnTo>
                  <a:lnTo>
                    <a:pt x="1068388" y="48926"/>
                  </a:lnTo>
                  <a:lnTo>
                    <a:pt x="1079183" y="54645"/>
                  </a:lnTo>
                  <a:lnTo>
                    <a:pt x="1089661" y="60046"/>
                  </a:lnTo>
                  <a:lnTo>
                    <a:pt x="1100456" y="66082"/>
                  </a:lnTo>
                  <a:lnTo>
                    <a:pt x="1110616" y="72119"/>
                  </a:lnTo>
                  <a:lnTo>
                    <a:pt x="1120776" y="78790"/>
                  </a:lnTo>
                  <a:lnTo>
                    <a:pt x="1130936" y="85462"/>
                  </a:lnTo>
                  <a:lnTo>
                    <a:pt x="1140461" y="92134"/>
                  </a:lnTo>
                  <a:lnTo>
                    <a:pt x="1150303" y="99123"/>
                  </a:lnTo>
                  <a:lnTo>
                    <a:pt x="1159828" y="106430"/>
                  </a:lnTo>
                  <a:lnTo>
                    <a:pt x="1169353" y="114055"/>
                  </a:lnTo>
                  <a:lnTo>
                    <a:pt x="1178561" y="121680"/>
                  </a:lnTo>
                  <a:lnTo>
                    <a:pt x="1187133" y="129623"/>
                  </a:lnTo>
                  <a:lnTo>
                    <a:pt x="1196023" y="137883"/>
                  </a:lnTo>
                  <a:lnTo>
                    <a:pt x="1204596" y="146143"/>
                  </a:lnTo>
                  <a:lnTo>
                    <a:pt x="1213168" y="155039"/>
                  </a:lnTo>
                  <a:lnTo>
                    <a:pt x="1221106" y="163299"/>
                  </a:lnTo>
                  <a:lnTo>
                    <a:pt x="1229043" y="172513"/>
                  </a:lnTo>
                  <a:lnTo>
                    <a:pt x="1236981" y="181726"/>
                  </a:lnTo>
                  <a:lnTo>
                    <a:pt x="1244283" y="190939"/>
                  </a:lnTo>
                  <a:lnTo>
                    <a:pt x="1251586" y="200153"/>
                  </a:lnTo>
                  <a:lnTo>
                    <a:pt x="1258888" y="210001"/>
                  </a:lnTo>
                  <a:lnTo>
                    <a:pt x="1265556" y="219850"/>
                  </a:lnTo>
                  <a:lnTo>
                    <a:pt x="1272223" y="230017"/>
                  </a:lnTo>
                  <a:lnTo>
                    <a:pt x="1278256" y="240183"/>
                  </a:lnTo>
                  <a:lnTo>
                    <a:pt x="1284606" y="250667"/>
                  </a:lnTo>
                  <a:lnTo>
                    <a:pt x="1290321" y="261151"/>
                  </a:lnTo>
                  <a:lnTo>
                    <a:pt x="1296353" y="271953"/>
                  </a:lnTo>
                  <a:lnTo>
                    <a:pt x="1301433" y="282755"/>
                  </a:lnTo>
                  <a:lnTo>
                    <a:pt x="1306831" y="293239"/>
                  </a:lnTo>
                  <a:lnTo>
                    <a:pt x="1311593" y="304359"/>
                  </a:lnTo>
                  <a:lnTo>
                    <a:pt x="1316356" y="315796"/>
                  </a:lnTo>
                  <a:lnTo>
                    <a:pt x="1320483" y="327234"/>
                  </a:lnTo>
                  <a:lnTo>
                    <a:pt x="1324293" y="338671"/>
                  </a:lnTo>
                  <a:lnTo>
                    <a:pt x="1328421" y="350426"/>
                  </a:lnTo>
                  <a:lnTo>
                    <a:pt x="1331913" y="362181"/>
                  </a:lnTo>
                  <a:lnTo>
                    <a:pt x="1335088" y="373936"/>
                  </a:lnTo>
                  <a:lnTo>
                    <a:pt x="1337946" y="386009"/>
                  </a:lnTo>
                  <a:lnTo>
                    <a:pt x="1340803" y="398081"/>
                  </a:lnTo>
                  <a:lnTo>
                    <a:pt x="1343026" y="410472"/>
                  </a:lnTo>
                  <a:lnTo>
                    <a:pt x="1344931" y="422862"/>
                  </a:lnTo>
                  <a:lnTo>
                    <a:pt x="1346518" y="435252"/>
                  </a:lnTo>
                  <a:lnTo>
                    <a:pt x="1348106" y="447643"/>
                  </a:lnTo>
                  <a:lnTo>
                    <a:pt x="1349058" y="460033"/>
                  </a:lnTo>
                  <a:lnTo>
                    <a:pt x="1350011" y="472741"/>
                  </a:lnTo>
                  <a:lnTo>
                    <a:pt x="1350646" y="485449"/>
                  </a:lnTo>
                  <a:lnTo>
                    <a:pt x="1350963" y="498475"/>
                  </a:lnTo>
                  <a:lnTo>
                    <a:pt x="1350646" y="513407"/>
                  </a:lnTo>
                  <a:lnTo>
                    <a:pt x="1349693" y="528975"/>
                  </a:lnTo>
                  <a:lnTo>
                    <a:pt x="1348423" y="543907"/>
                  </a:lnTo>
                  <a:lnTo>
                    <a:pt x="1347153" y="558521"/>
                  </a:lnTo>
                  <a:lnTo>
                    <a:pt x="1345248" y="573453"/>
                  </a:lnTo>
                  <a:lnTo>
                    <a:pt x="1342708" y="588067"/>
                  </a:lnTo>
                  <a:lnTo>
                    <a:pt x="1339851" y="602682"/>
                  </a:lnTo>
                  <a:lnTo>
                    <a:pt x="1336358" y="616660"/>
                  </a:lnTo>
                  <a:lnTo>
                    <a:pt x="1332866" y="631275"/>
                  </a:lnTo>
                  <a:lnTo>
                    <a:pt x="1328738" y="645254"/>
                  </a:lnTo>
                  <a:lnTo>
                    <a:pt x="1324293" y="658915"/>
                  </a:lnTo>
                  <a:lnTo>
                    <a:pt x="1319531" y="672576"/>
                  </a:lnTo>
                  <a:lnTo>
                    <a:pt x="1314133" y="685920"/>
                  </a:lnTo>
                  <a:lnTo>
                    <a:pt x="1308418" y="699263"/>
                  </a:lnTo>
                  <a:lnTo>
                    <a:pt x="1302386" y="712607"/>
                  </a:lnTo>
                  <a:lnTo>
                    <a:pt x="1296353" y="725315"/>
                  </a:lnTo>
                  <a:lnTo>
                    <a:pt x="1289368" y="738023"/>
                  </a:lnTo>
                  <a:lnTo>
                    <a:pt x="1282383" y="750413"/>
                  </a:lnTo>
                  <a:lnTo>
                    <a:pt x="1275081" y="762486"/>
                  </a:lnTo>
                  <a:lnTo>
                    <a:pt x="1267143" y="774559"/>
                  </a:lnTo>
                  <a:lnTo>
                    <a:pt x="1259206" y="786313"/>
                  </a:lnTo>
                  <a:lnTo>
                    <a:pt x="1250633" y="797751"/>
                  </a:lnTo>
                  <a:lnTo>
                    <a:pt x="1242061" y="809188"/>
                  </a:lnTo>
                  <a:lnTo>
                    <a:pt x="1232853" y="819990"/>
                  </a:lnTo>
                  <a:lnTo>
                    <a:pt x="1223963" y="830792"/>
                  </a:lnTo>
                  <a:lnTo>
                    <a:pt x="1214121" y="841276"/>
                  </a:lnTo>
                  <a:lnTo>
                    <a:pt x="1204278" y="851442"/>
                  </a:lnTo>
                  <a:lnTo>
                    <a:pt x="1193801" y="860974"/>
                  </a:lnTo>
                  <a:lnTo>
                    <a:pt x="1183323" y="870822"/>
                  </a:lnTo>
                  <a:lnTo>
                    <a:pt x="1172528" y="880036"/>
                  </a:lnTo>
                  <a:lnTo>
                    <a:pt x="1161733" y="889249"/>
                  </a:lnTo>
                  <a:lnTo>
                    <a:pt x="1150303" y="897827"/>
                  </a:lnTo>
                  <a:lnTo>
                    <a:pt x="1134746" y="909264"/>
                  </a:lnTo>
                  <a:lnTo>
                    <a:pt x="1118236" y="920066"/>
                  </a:lnTo>
                  <a:lnTo>
                    <a:pt x="1101408" y="929915"/>
                  </a:lnTo>
                  <a:lnTo>
                    <a:pt x="1084581" y="939446"/>
                  </a:lnTo>
                  <a:lnTo>
                    <a:pt x="1066801" y="948342"/>
                  </a:lnTo>
                  <a:lnTo>
                    <a:pt x="1048703" y="956602"/>
                  </a:lnTo>
                  <a:lnTo>
                    <a:pt x="1040131" y="960414"/>
                  </a:lnTo>
                  <a:lnTo>
                    <a:pt x="1030606" y="963909"/>
                  </a:lnTo>
                  <a:lnTo>
                    <a:pt x="1021398" y="967722"/>
                  </a:lnTo>
                  <a:lnTo>
                    <a:pt x="1011873" y="970899"/>
                  </a:lnTo>
                  <a:lnTo>
                    <a:pt x="1002348" y="973758"/>
                  </a:lnTo>
                  <a:lnTo>
                    <a:pt x="993141" y="976617"/>
                  </a:lnTo>
                  <a:lnTo>
                    <a:pt x="983616" y="979794"/>
                  </a:lnTo>
                  <a:lnTo>
                    <a:pt x="973773" y="982018"/>
                  </a:lnTo>
                  <a:lnTo>
                    <a:pt x="963931" y="984560"/>
                  </a:lnTo>
                  <a:lnTo>
                    <a:pt x="954088" y="986466"/>
                  </a:lnTo>
                  <a:lnTo>
                    <a:pt x="944246" y="988372"/>
                  </a:lnTo>
                  <a:lnTo>
                    <a:pt x="934403" y="990596"/>
                  </a:lnTo>
                  <a:lnTo>
                    <a:pt x="924561" y="991867"/>
                  </a:lnTo>
                  <a:lnTo>
                    <a:pt x="914401" y="993455"/>
                  </a:lnTo>
                  <a:lnTo>
                    <a:pt x="904241" y="994409"/>
                  </a:lnTo>
                  <a:lnTo>
                    <a:pt x="893763" y="995362"/>
                  </a:lnTo>
                  <a:lnTo>
                    <a:pt x="883603" y="995997"/>
                  </a:lnTo>
                  <a:lnTo>
                    <a:pt x="873126" y="996632"/>
                  </a:lnTo>
                  <a:lnTo>
                    <a:pt x="862648" y="996950"/>
                  </a:lnTo>
                  <a:lnTo>
                    <a:pt x="852171" y="996950"/>
                  </a:lnTo>
                  <a:lnTo>
                    <a:pt x="840423" y="996950"/>
                  </a:lnTo>
                  <a:lnTo>
                    <a:pt x="828358" y="996315"/>
                  </a:lnTo>
                  <a:lnTo>
                    <a:pt x="816293" y="995679"/>
                  </a:lnTo>
                  <a:lnTo>
                    <a:pt x="804546" y="994726"/>
                  </a:lnTo>
                  <a:lnTo>
                    <a:pt x="792798" y="993455"/>
                  </a:lnTo>
                  <a:lnTo>
                    <a:pt x="781368" y="992185"/>
                  </a:lnTo>
                  <a:lnTo>
                    <a:pt x="769621" y="990278"/>
                  </a:lnTo>
                  <a:lnTo>
                    <a:pt x="758191" y="988054"/>
                  </a:lnTo>
                  <a:lnTo>
                    <a:pt x="746761" y="985831"/>
                  </a:lnTo>
                  <a:lnTo>
                    <a:pt x="735331" y="983289"/>
                  </a:lnTo>
                  <a:lnTo>
                    <a:pt x="724218" y="980430"/>
                  </a:lnTo>
                  <a:lnTo>
                    <a:pt x="713106" y="977253"/>
                  </a:lnTo>
                  <a:lnTo>
                    <a:pt x="702311" y="973758"/>
                  </a:lnTo>
                  <a:lnTo>
                    <a:pt x="691198" y="970263"/>
                  </a:lnTo>
                  <a:lnTo>
                    <a:pt x="680721" y="966768"/>
                  </a:lnTo>
                  <a:lnTo>
                    <a:pt x="670243" y="962321"/>
                  </a:lnTo>
                  <a:lnTo>
                    <a:pt x="659448" y="958190"/>
                  </a:lnTo>
                  <a:lnTo>
                    <a:pt x="648971" y="953425"/>
                  </a:lnTo>
                  <a:lnTo>
                    <a:pt x="638811" y="948659"/>
                  </a:lnTo>
                  <a:lnTo>
                    <a:pt x="628651" y="943894"/>
                  </a:lnTo>
                  <a:lnTo>
                    <a:pt x="618491" y="938493"/>
                  </a:lnTo>
                  <a:lnTo>
                    <a:pt x="608648" y="933410"/>
                  </a:lnTo>
                  <a:lnTo>
                    <a:pt x="599123" y="927373"/>
                  </a:lnTo>
                  <a:lnTo>
                    <a:pt x="589281" y="921655"/>
                  </a:lnTo>
                  <a:lnTo>
                    <a:pt x="579756" y="915618"/>
                  </a:lnTo>
                  <a:lnTo>
                    <a:pt x="570548" y="909264"/>
                  </a:lnTo>
                  <a:lnTo>
                    <a:pt x="561023" y="902910"/>
                  </a:lnTo>
                  <a:lnTo>
                    <a:pt x="552133" y="895921"/>
                  </a:lnTo>
                  <a:lnTo>
                    <a:pt x="543561" y="889249"/>
                  </a:lnTo>
                  <a:lnTo>
                    <a:pt x="534671" y="881942"/>
                  </a:lnTo>
                  <a:lnTo>
                    <a:pt x="526098" y="874952"/>
                  </a:lnTo>
                  <a:lnTo>
                    <a:pt x="517526" y="867328"/>
                  </a:lnTo>
                  <a:lnTo>
                    <a:pt x="508318" y="858750"/>
                  </a:lnTo>
                  <a:lnTo>
                    <a:pt x="499428" y="849854"/>
                  </a:lnTo>
                  <a:lnTo>
                    <a:pt x="490538" y="840958"/>
                  </a:lnTo>
                  <a:lnTo>
                    <a:pt x="481648" y="831427"/>
                  </a:lnTo>
                  <a:lnTo>
                    <a:pt x="473711" y="821896"/>
                  </a:lnTo>
                  <a:lnTo>
                    <a:pt x="465456" y="812047"/>
                  </a:lnTo>
                  <a:lnTo>
                    <a:pt x="457518" y="801881"/>
                  </a:lnTo>
                  <a:lnTo>
                    <a:pt x="449898" y="791714"/>
                  </a:lnTo>
                  <a:lnTo>
                    <a:pt x="442596" y="781548"/>
                  </a:lnTo>
                  <a:lnTo>
                    <a:pt x="435293" y="770746"/>
                  </a:lnTo>
                  <a:lnTo>
                    <a:pt x="428626" y="759944"/>
                  </a:lnTo>
                  <a:lnTo>
                    <a:pt x="421958" y="749142"/>
                  </a:lnTo>
                  <a:lnTo>
                    <a:pt x="415608" y="738023"/>
                  </a:lnTo>
                  <a:lnTo>
                    <a:pt x="409576" y="726585"/>
                  </a:lnTo>
                  <a:lnTo>
                    <a:pt x="403861" y="715148"/>
                  </a:lnTo>
                  <a:lnTo>
                    <a:pt x="398463" y="703393"/>
                  </a:lnTo>
                  <a:lnTo>
                    <a:pt x="393383" y="691638"/>
                  </a:lnTo>
                  <a:lnTo>
                    <a:pt x="388303" y="679566"/>
                  </a:lnTo>
                  <a:lnTo>
                    <a:pt x="383858" y="667493"/>
                  </a:lnTo>
                  <a:lnTo>
                    <a:pt x="379731" y="655420"/>
                  </a:lnTo>
                  <a:lnTo>
                    <a:pt x="375603" y="643030"/>
                  </a:lnTo>
                  <a:lnTo>
                    <a:pt x="372111" y="630322"/>
                  </a:lnTo>
                  <a:lnTo>
                    <a:pt x="368936" y="617614"/>
                  </a:lnTo>
                  <a:lnTo>
                    <a:pt x="365443" y="604588"/>
                  </a:lnTo>
                  <a:lnTo>
                    <a:pt x="362903" y="591880"/>
                  </a:lnTo>
                  <a:lnTo>
                    <a:pt x="360681" y="578854"/>
                  </a:lnTo>
                  <a:lnTo>
                    <a:pt x="358776" y="565828"/>
                  </a:lnTo>
                  <a:lnTo>
                    <a:pt x="357188" y="552485"/>
                  </a:lnTo>
                  <a:lnTo>
                    <a:pt x="355601" y="539141"/>
                  </a:lnTo>
                  <a:lnTo>
                    <a:pt x="354648" y="525480"/>
                  </a:lnTo>
                  <a:lnTo>
                    <a:pt x="354331" y="511819"/>
                  </a:lnTo>
                  <a:lnTo>
                    <a:pt x="354013" y="498475"/>
                  </a:lnTo>
                  <a:lnTo>
                    <a:pt x="354331" y="485449"/>
                  </a:lnTo>
                  <a:lnTo>
                    <a:pt x="354648" y="472741"/>
                  </a:lnTo>
                  <a:lnTo>
                    <a:pt x="355601" y="460033"/>
                  </a:lnTo>
                  <a:lnTo>
                    <a:pt x="356871" y="447643"/>
                  </a:lnTo>
                  <a:lnTo>
                    <a:pt x="358141" y="434935"/>
                  </a:lnTo>
                  <a:lnTo>
                    <a:pt x="360046" y="422544"/>
                  </a:lnTo>
                  <a:lnTo>
                    <a:pt x="361951" y="410472"/>
                  </a:lnTo>
                  <a:lnTo>
                    <a:pt x="364173" y="397763"/>
                  </a:lnTo>
                  <a:lnTo>
                    <a:pt x="366713" y="385691"/>
                  </a:lnTo>
                  <a:lnTo>
                    <a:pt x="369888" y="373936"/>
                  </a:lnTo>
                  <a:lnTo>
                    <a:pt x="373063" y="361863"/>
                  </a:lnTo>
                  <a:lnTo>
                    <a:pt x="376556" y="350108"/>
                  </a:lnTo>
                  <a:lnTo>
                    <a:pt x="380683" y="338671"/>
                  </a:lnTo>
                  <a:lnTo>
                    <a:pt x="384493" y="326916"/>
                  </a:lnTo>
                  <a:lnTo>
                    <a:pt x="388621" y="315796"/>
                  </a:lnTo>
                  <a:lnTo>
                    <a:pt x="393383" y="304359"/>
                  </a:lnTo>
                  <a:lnTo>
                    <a:pt x="398146" y="293239"/>
                  </a:lnTo>
                  <a:lnTo>
                    <a:pt x="403543" y="282755"/>
                  </a:lnTo>
                  <a:lnTo>
                    <a:pt x="408623" y="271636"/>
                  </a:lnTo>
                  <a:lnTo>
                    <a:pt x="414656" y="261151"/>
                  </a:lnTo>
                  <a:lnTo>
                    <a:pt x="420371" y="250667"/>
                  </a:lnTo>
                  <a:lnTo>
                    <a:pt x="426721" y="240183"/>
                  </a:lnTo>
                  <a:lnTo>
                    <a:pt x="432753" y="230017"/>
                  </a:lnTo>
                  <a:lnTo>
                    <a:pt x="439421" y="219850"/>
                  </a:lnTo>
                  <a:lnTo>
                    <a:pt x="446088" y="210001"/>
                  </a:lnTo>
                  <a:lnTo>
                    <a:pt x="453391" y="200153"/>
                  </a:lnTo>
                  <a:lnTo>
                    <a:pt x="460693" y="190939"/>
                  </a:lnTo>
                  <a:lnTo>
                    <a:pt x="467996" y="181408"/>
                  </a:lnTo>
                  <a:lnTo>
                    <a:pt x="475933" y="172195"/>
                  </a:lnTo>
                  <a:lnTo>
                    <a:pt x="483871" y="163299"/>
                  </a:lnTo>
                  <a:lnTo>
                    <a:pt x="491808" y="154403"/>
                  </a:lnTo>
                  <a:lnTo>
                    <a:pt x="500381" y="146143"/>
                  </a:lnTo>
                  <a:lnTo>
                    <a:pt x="508953" y="137565"/>
                  </a:lnTo>
                  <a:lnTo>
                    <a:pt x="517526" y="129305"/>
                  </a:lnTo>
                  <a:lnTo>
                    <a:pt x="526416" y="121680"/>
                  </a:lnTo>
                  <a:lnTo>
                    <a:pt x="535623" y="113738"/>
                  </a:lnTo>
                  <a:lnTo>
                    <a:pt x="545148" y="106113"/>
                  </a:lnTo>
                  <a:lnTo>
                    <a:pt x="554673" y="99123"/>
                  </a:lnTo>
                  <a:lnTo>
                    <a:pt x="564516" y="92134"/>
                  </a:lnTo>
                  <a:lnTo>
                    <a:pt x="574041" y="85462"/>
                  </a:lnTo>
                  <a:lnTo>
                    <a:pt x="584201" y="78473"/>
                  </a:lnTo>
                  <a:lnTo>
                    <a:pt x="594361" y="72119"/>
                  </a:lnTo>
                  <a:lnTo>
                    <a:pt x="604838" y="66082"/>
                  </a:lnTo>
                  <a:lnTo>
                    <a:pt x="615316" y="60046"/>
                  </a:lnTo>
                  <a:lnTo>
                    <a:pt x="625793" y="54645"/>
                  </a:lnTo>
                  <a:lnTo>
                    <a:pt x="636906" y="48926"/>
                  </a:lnTo>
                  <a:lnTo>
                    <a:pt x="647701" y="44161"/>
                  </a:lnTo>
                  <a:lnTo>
                    <a:pt x="658813" y="39395"/>
                  </a:lnTo>
                  <a:lnTo>
                    <a:pt x="670243" y="34630"/>
                  </a:lnTo>
                  <a:lnTo>
                    <a:pt x="681356" y="30182"/>
                  </a:lnTo>
                  <a:lnTo>
                    <a:pt x="693103" y="26052"/>
                  </a:lnTo>
                  <a:lnTo>
                    <a:pt x="704533" y="22239"/>
                  </a:lnTo>
                  <a:lnTo>
                    <a:pt x="716281" y="19062"/>
                  </a:lnTo>
                  <a:lnTo>
                    <a:pt x="728346" y="15568"/>
                  </a:lnTo>
                  <a:lnTo>
                    <a:pt x="740093" y="12708"/>
                  </a:lnTo>
                  <a:lnTo>
                    <a:pt x="752158" y="10167"/>
                  </a:lnTo>
                  <a:lnTo>
                    <a:pt x="764541" y="7625"/>
                  </a:lnTo>
                  <a:lnTo>
                    <a:pt x="776606" y="5719"/>
                  </a:lnTo>
                  <a:lnTo>
                    <a:pt x="788988" y="3813"/>
                  </a:lnTo>
                  <a:lnTo>
                    <a:pt x="801688" y="2542"/>
                  </a:lnTo>
                  <a:lnTo>
                    <a:pt x="814071" y="1271"/>
                  </a:lnTo>
                  <a:lnTo>
                    <a:pt x="826771" y="636"/>
                  </a:lnTo>
                  <a:lnTo>
                    <a:pt x="839471" y="0"/>
                  </a:lnTo>
                  <a:close/>
                </a:path>
              </a:pathLst>
            </a:custGeom>
            <a:solidFill>
              <a:srgbClr val="F7F7F7"/>
            </a:solidFill>
            <a:ln>
              <a:noFill/>
            </a:ln>
          </p:spPr>
          <p:txBody>
            <a:bodyPr anchor="ctr">
              <a:normAutofit fontScale="85000" lnSpcReduction="20000"/>
              <a:scene3d>
                <a:camera prst="orthographicFront"/>
                <a:lightRig rig="threePt" dir="t"/>
              </a:scene3d>
              <a:sp3d>
                <a:contourClr>
                  <a:srgbClr val="FFFFFF"/>
                </a:contourClr>
              </a:sp3d>
            </a:bodyPr>
            <a:lstStyle/>
            <a:p>
              <a:pPr algn="ctr" fontAlgn="base">
                <a:defRPr/>
              </a:pPr>
              <a:endParaRPr lang="zh-CN" altLang="en-US" sz="2400" strike="noStrike" noProof="1">
                <a:solidFill>
                  <a:srgbClr val="FFFFFF"/>
                </a:solidFill>
              </a:endParaRPr>
            </a:p>
          </p:txBody>
        </p:sp>
      </p:grpSp>
      <p:grpSp>
        <p:nvGrpSpPr>
          <p:cNvPr id="78857" name="组合 13"/>
          <p:cNvGrpSpPr/>
          <p:nvPr/>
        </p:nvGrpSpPr>
        <p:grpSpPr>
          <a:xfrm>
            <a:off x="4616450" y="2978150"/>
            <a:ext cx="506413" cy="504825"/>
            <a:chOff x="1519237" y="1651743"/>
            <a:chExt cx="447675" cy="447675"/>
          </a:xfrm>
        </p:grpSpPr>
        <p:sp>
          <p:nvSpPr>
            <p:cNvPr id="15" name="椭圆 14"/>
            <p:cNvSpPr/>
            <p:nvPr/>
          </p:nvSpPr>
          <p:spPr>
            <a:xfrm>
              <a:off x="1519237" y="1651743"/>
              <a:ext cx="447675" cy="447675"/>
            </a:xfrm>
            <a:prstGeom prst="ellipse">
              <a:avLst/>
            </a:prstGeom>
            <a:solidFill>
              <a:schemeClr val="accent1">
                <a:lumMod val="50000"/>
              </a:schemeClr>
            </a:solidFill>
            <a:ln w="1905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lnSpc>
                  <a:spcPct val="80000"/>
                </a:lnSpc>
              </a:pPr>
              <a:endParaRPr lang="zh-CN" altLang="en-US" sz="2000">
                <a:solidFill>
                  <a:srgbClr val="FFFFFF"/>
                </a:solidFill>
                <a:latin typeface="Arial" panose="020B0604020202020204" pitchFamily="34" charset="0"/>
                <a:ea typeface="黑体" panose="02010609060101010101" charset="-122"/>
              </a:endParaRPr>
            </a:p>
          </p:txBody>
        </p:sp>
        <p:sp>
          <p:nvSpPr>
            <p:cNvPr id="16" name="KSO_Shape"/>
            <p:cNvSpPr/>
            <p:nvPr/>
          </p:nvSpPr>
          <p:spPr bwMode="auto">
            <a:xfrm>
              <a:off x="1632717" y="1704975"/>
              <a:ext cx="247650" cy="313481"/>
            </a:xfrm>
            <a:custGeom>
              <a:avLst/>
              <a:gdLst>
                <a:gd name="T0" fmla="*/ 508479 w 1679575"/>
                <a:gd name="T1" fmla="*/ 933537 h 2125662"/>
                <a:gd name="T2" fmla="*/ 645344 w 1679575"/>
                <a:gd name="T3" fmla="*/ 1004349 h 2125662"/>
                <a:gd name="T4" fmla="*/ 637947 w 1679575"/>
                <a:gd name="T5" fmla="*/ 1045870 h 2125662"/>
                <a:gd name="T6" fmla="*/ 629410 w 1679575"/>
                <a:gd name="T7" fmla="*/ 1095637 h 2125662"/>
                <a:gd name="T8" fmla="*/ 645913 w 1679575"/>
                <a:gd name="T9" fmla="*/ 1148533 h 2125662"/>
                <a:gd name="T10" fmla="*/ 923628 w 1679575"/>
                <a:gd name="T11" fmla="*/ 1679766 h 2125662"/>
                <a:gd name="T12" fmla="*/ 886068 w 1679575"/>
                <a:gd name="T13" fmla="*/ 1137442 h 2125662"/>
                <a:gd name="T14" fmla="*/ 896597 w 1679575"/>
                <a:gd name="T15" fmla="*/ 1083408 h 2125662"/>
                <a:gd name="T16" fmla="*/ 885214 w 1679575"/>
                <a:gd name="T17" fmla="*/ 1039044 h 2125662"/>
                <a:gd name="T18" fmla="*/ 917083 w 1679575"/>
                <a:gd name="T19" fmla="*/ 999799 h 2125662"/>
                <a:gd name="T20" fmla="*/ 1048543 w 1679575"/>
                <a:gd name="T21" fmla="*/ 927280 h 2125662"/>
                <a:gd name="T22" fmla="*/ 1168905 w 1679575"/>
                <a:gd name="T23" fmla="*/ 933822 h 2125662"/>
                <a:gd name="T24" fmla="*/ 1257397 w 1679575"/>
                <a:gd name="T25" fmla="*/ 1021128 h 2125662"/>
                <a:gd name="T26" fmla="*/ 1333655 w 1679575"/>
                <a:gd name="T27" fmla="*/ 1118957 h 2125662"/>
                <a:gd name="T28" fmla="*/ 1397392 w 1679575"/>
                <a:gd name="T29" fmla="*/ 1227592 h 2125662"/>
                <a:gd name="T30" fmla="*/ 1446903 w 1679575"/>
                <a:gd name="T31" fmla="*/ 1349025 h 2125662"/>
                <a:gd name="T32" fmla="*/ 1482186 w 1679575"/>
                <a:gd name="T33" fmla="*/ 1483540 h 2125662"/>
                <a:gd name="T34" fmla="*/ 1501820 w 1679575"/>
                <a:gd name="T35" fmla="*/ 1632274 h 2125662"/>
                <a:gd name="T36" fmla="*/ 1439790 w 1679575"/>
                <a:gd name="T37" fmla="*/ 1742331 h 2125662"/>
                <a:gd name="T38" fmla="*/ 1242601 w 1679575"/>
                <a:gd name="T39" fmla="*/ 1826794 h 2125662"/>
                <a:gd name="T40" fmla="*/ 1035738 w 1679575"/>
                <a:gd name="T41" fmla="*/ 1881112 h 2125662"/>
                <a:gd name="T42" fmla="*/ 822331 w 1679575"/>
                <a:gd name="T43" fmla="*/ 1904432 h 2125662"/>
                <a:gd name="T44" fmla="*/ 596403 w 1679575"/>
                <a:gd name="T45" fmla="*/ 1894194 h 2125662"/>
                <a:gd name="T46" fmla="*/ 373036 w 1679575"/>
                <a:gd name="T47" fmla="*/ 1847838 h 2125662"/>
                <a:gd name="T48" fmla="*/ 159344 w 1679575"/>
                <a:gd name="T49" fmla="*/ 1766788 h 2125662"/>
                <a:gd name="T50" fmla="*/ 0 w 1679575"/>
                <a:gd name="T51" fmla="*/ 1676354 h 2125662"/>
                <a:gd name="T52" fmla="*/ 15365 w 1679575"/>
                <a:gd name="T53" fmla="*/ 1518519 h 2125662"/>
                <a:gd name="T54" fmla="*/ 47234 w 1679575"/>
                <a:gd name="T55" fmla="*/ 1376611 h 2125662"/>
                <a:gd name="T56" fmla="*/ 94468 w 1679575"/>
                <a:gd name="T57" fmla="*/ 1249206 h 2125662"/>
                <a:gd name="T58" fmla="*/ 155930 w 1679575"/>
                <a:gd name="T59" fmla="*/ 1135735 h 2125662"/>
                <a:gd name="T60" fmla="*/ 230765 w 1679575"/>
                <a:gd name="T61" fmla="*/ 1035348 h 2125662"/>
                <a:gd name="T62" fmla="*/ 317835 w 1679575"/>
                <a:gd name="T63" fmla="*/ 946334 h 2125662"/>
                <a:gd name="T64" fmla="*/ 427669 w 1679575"/>
                <a:gd name="T65" fmla="*/ 860449 h 2125662"/>
                <a:gd name="T66" fmla="*/ 831848 w 1679575"/>
                <a:gd name="T67" fmla="*/ 5125 h 2125662"/>
                <a:gd name="T68" fmla="*/ 927152 w 1679575"/>
                <a:gd name="T69" fmla="*/ 31035 h 2125662"/>
                <a:gd name="T70" fmla="*/ 1013353 w 1679575"/>
                <a:gd name="T71" fmla="*/ 76590 h 2125662"/>
                <a:gd name="T72" fmla="*/ 1087035 w 1679575"/>
                <a:gd name="T73" fmla="*/ 138945 h 2125662"/>
                <a:gd name="T74" fmla="*/ 1145356 w 1679575"/>
                <a:gd name="T75" fmla="*/ 215250 h 2125662"/>
                <a:gd name="T76" fmla="*/ 1186607 w 1679575"/>
                <a:gd name="T77" fmla="*/ 303514 h 2125662"/>
                <a:gd name="T78" fmla="*/ 1207944 w 1679575"/>
                <a:gd name="T79" fmla="*/ 401174 h 2125662"/>
                <a:gd name="T80" fmla="*/ 1205383 w 1679575"/>
                <a:gd name="T81" fmla="*/ 513924 h 2125662"/>
                <a:gd name="T82" fmla="*/ 1172382 w 1679575"/>
                <a:gd name="T83" fmla="*/ 626673 h 2125662"/>
                <a:gd name="T84" fmla="*/ 1112924 w 1679575"/>
                <a:gd name="T85" fmla="*/ 725187 h 2125662"/>
                <a:gd name="T86" fmla="*/ 1030706 w 1679575"/>
                <a:gd name="T87" fmla="*/ 804625 h 2125662"/>
                <a:gd name="T88" fmla="*/ 915204 w 1679575"/>
                <a:gd name="T89" fmla="*/ 867264 h 2125662"/>
                <a:gd name="T90" fmla="*/ 837253 w 1679575"/>
                <a:gd name="T91" fmla="*/ 887764 h 2125662"/>
                <a:gd name="T92" fmla="*/ 753044 w 1679575"/>
                <a:gd name="T93" fmla="*/ 893458 h 2125662"/>
                <a:gd name="T94" fmla="*/ 658879 w 1679575"/>
                <a:gd name="T95" fmla="*/ 881215 h 2125662"/>
                <a:gd name="T96" fmla="*/ 572394 w 1679575"/>
                <a:gd name="T97" fmla="*/ 850180 h 2125662"/>
                <a:gd name="T98" fmla="*/ 494728 w 1679575"/>
                <a:gd name="T99" fmla="*/ 802917 h 2125662"/>
                <a:gd name="T100" fmla="*/ 424459 w 1679575"/>
                <a:gd name="T101" fmla="*/ 736576 h 2125662"/>
                <a:gd name="T102" fmla="*/ 366992 w 1679575"/>
                <a:gd name="T103" fmla="*/ 651159 h 2125662"/>
                <a:gd name="T104" fmla="*/ 330578 w 1679575"/>
                <a:gd name="T105" fmla="*/ 553500 h 2125662"/>
                <a:gd name="T106" fmla="*/ 317206 w 1679575"/>
                <a:gd name="T107" fmla="*/ 446729 h 2125662"/>
                <a:gd name="T108" fmla="*/ 328586 w 1679575"/>
                <a:gd name="T109" fmla="*/ 345653 h 2125662"/>
                <a:gd name="T110" fmla="*/ 361587 w 1679575"/>
                <a:gd name="T111" fmla="*/ 253403 h 2125662"/>
                <a:gd name="T112" fmla="*/ 412795 w 1679575"/>
                <a:gd name="T113" fmla="*/ 171118 h 2125662"/>
                <a:gd name="T114" fmla="*/ 479934 w 1679575"/>
                <a:gd name="T115" fmla="*/ 101931 h 2125662"/>
                <a:gd name="T116" fmla="*/ 560729 w 1679575"/>
                <a:gd name="T117" fmla="*/ 48972 h 2125662"/>
                <a:gd name="T118" fmla="*/ 652620 w 1679575"/>
                <a:gd name="T119" fmla="*/ 13952 h 2125662"/>
                <a:gd name="T120" fmla="*/ 752191 w 1679575"/>
                <a:gd name="T121" fmla="*/ 0 h 212566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679575" h="2125662">
                  <a:moveTo>
                    <a:pt x="481421" y="957262"/>
                  </a:moveTo>
                  <a:lnTo>
                    <a:pt x="484914" y="961070"/>
                  </a:lnTo>
                  <a:lnTo>
                    <a:pt x="490948" y="968686"/>
                  </a:lnTo>
                  <a:lnTo>
                    <a:pt x="497299" y="975667"/>
                  </a:lnTo>
                  <a:lnTo>
                    <a:pt x="510319" y="990264"/>
                  </a:lnTo>
                  <a:lnTo>
                    <a:pt x="523657" y="1003909"/>
                  </a:lnTo>
                  <a:lnTo>
                    <a:pt x="537947" y="1017237"/>
                  </a:lnTo>
                  <a:lnTo>
                    <a:pt x="552237" y="1029613"/>
                  </a:lnTo>
                  <a:lnTo>
                    <a:pt x="567480" y="1041671"/>
                  </a:lnTo>
                  <a:lnTo>
                    <a:pt x="583040" y="1053095"/>
                  </a:lnTo>
                  <a:lnTo>
                    <a:pt x="598601" y="1063884"/>
                  </a:lnTo>
                  <a:lnTo>
                    <a:pt x="615114" y="1074039"/>
                  </a:lnTo>
                  <a:lnTo>
                    <a:pt x="631627" y="1083558"/>
                  </a:lnTo>
                  <a:lnTo>
                    <a:pt x="649093" y="1092126"/>
                  </a:lnTo>
                  <a:lnTo>
                    <a:pt x="666241" y="1100377"/>
                  </a:lnTo>
                  <a:lnTo>
                    <a:pt x="684025" y="1107993"/>
                  </a:lnTo>
                  <a:lnTo>
                    <a:pt x="701808" y="1114657"/>
                  </a:lnTo>
                  <a:lnTo>
                    <a:pt x="720226" y="1120686"/>
                  </a:lnTo>
                  <a:lnTo>
                    <a:pt x="738645" y="1125763"/>
                  </a:lnTo>
                  <a:lnTo>
                    <a:pt x="734517" y="1130840"/>
                  </a:lnTo>
                  <a:lnTo>
                    <a:pt x="730706" y="1135283"/>
                  </a:lnTo>
                  <a:lnTo>
                    <a:pt x="727213" y="1140043"/>
                  </a:lnTo>
                  <a:lnTo>
                    <a:pt x="723402" y="1145437"/>
                  </a:lnTo>
                  <a:lnTo>
                    <a:pt x="720544" y="1150515"/>
                  </a:lnTo>
                  <a:lnTo>
                    <a:pt x="717368" y="1155909"/>
                  </a:lnTo>
                  <a:lnTo>
                    <a:pt x="714510" y="1161304"/>
                  </a:lnTo>
                  <a:lnTo>
                    <a:pt x="711970" y="1167016"/>
                  </a:lnTo>
                  <a:lnTo>
                    <a:pt x="710064" y="1172410"/>
                  </a:lnTo>
                  <a:lnTo>
                    <a:pt x="708159" y="1178439"/>
                  </a:lnTo>
                  <a:lnTo>
                    <a:pt x="706254" y="1184151"/>
                  </a:lnTo>
                  <a:lnTo>
                    <a:pt x="704983" y="1190498"/>
                  </a:lnTo>
                  <a:lnTo>
                    <a:pt x="704031" y="1196210"/>
                  </a:lnTo>
                  <a:lnTo>
                    <a:pt x="702761" y="1202556"/>
                  </a:lnTo>
                  <a:lnTo>
                    <a:pt x="702443" y="1208903"/>
                  </a:lnTo>
                  <a:lnTo>
                    <a:pt x="702125" y="1215249"/>
                  </a:lnTo>
                  <a:lnTo>
                    <a:pt x="702443" y="1222548"/>
                  </a:lnTo>
                  <a:lnTo>
                    <a:pt x="703078" y="1229529"/>
                  </a:lnTo>
                  <a:lnTo>
                    <a:pt x="704348" y="1236510"/>
                  </a:lnTo>
                  <a:lnTo>
                    <a:pt x="705619" y="1243174"/>
                  </a:lnTo>
                  <a:lnTo>
                    <a:pt x="707206" y="1249838"/>
                  </a:lnTo>
                  <a:lnTo>
                    <a:pt x="709112" y="1256819"/>
                  </a:lnTo>
                  <a:lnTo>
                    <a:pt x="711652" y="1263166"/>
                  </a:lnTo>
                  <a:lnTo>
                    <a:pt x="714193" y="1269512"/>
                  </a:lnTo>
                  <a:lnTo>
                    <a:pt x="717686" y="1275542"/>
                  </a:lnTo>
                  <a:lnTo>
                    <a:pt x="720861" y="1281571"/>
                  </a:lnTo>
                  <a:lnTo>
                    <a:pt x="724355" y="1287283"/>
                  </a:lnTo>
                  <a:lnTo>
                    <a:pt x="728483" y="1292995"/>
                  </a:lnTo>
                  <a:lnTo>
                    <a:pt x="732611" y="1298389"/>
                  </a:lnTo>
                  <a:lnTo>
                    <a:pt x="737057" y="1303784"/>
                  </a:lnTo>
                  <a:lnTo>
                    <a:pt x="742138" y="1308861"/>
                  </a:lnTo>
                  <a:lnTo>
                    <a:pt x="746901" y="1313304"/>
                  </a:lnTo>
                  <a:lnTo>
                    <a:pt x="672275" y="1874339"/>
                  </a:lnTo>
                  <a:lnTo>
                    <a:pt x="854237" y="2050773"/>
                  </a:lnTo>
                  <a:lnTo>
                    <a:pt x="1030800" y="1874339"/>
                  </a:lnTo>
                  <a:lnTo>
                    <a:pt x="956173" y="1313304"/>
                  </a:lnTo>
                  <a:lnTo>
                    <a:pt x="961572" y="1308544"/>
                  </a:lnTo>
                  <a:lnTo>
                    <a:pt x="966018" y="1303466"/>
                  </a:lnTo>
                  <a:lnTo>
                    <a:pt x="970781" y="1298072"/>
                  </a:lnTo>
                  <a:lnTo>
                    <a:pt x="974910" y="1292995"/>
                  </a:lnTo>
                  <a:lnTo>
                    <a:pt x="978720" y="1286965"/>
                  </a:lnTo>
                  <a:lnTo>
                    <a:pt x="982531" y="1281571"/>
                  </a:lnTo>
                  <a:lnTo>
                    <a:pt x="986024" y="1275224"/>
                  </a:lnTo>
                  <a:lnTo>
                    <a:pt x="988882" y="1269195"/>
                  </a:lnTo>
                  <a:lnTo>
                    <a:pt x="991423" y="1262849"/>
                  </a:lnTo>
                  <a:lnTo>
                    <a:pt x="994281" y="1256502"/>
                  </a:lnTo>
                  <a:lnTo>
                    <a:pt x="996186" y="1249838"/>
                  </a:lnTo>
                  <a:lnTo>
                    <a:pt x="997774" y="1243174"/>
                  </a:lnTo>
                  <a:lnTo>
                    <a:pt x="999044" y="1236510"/>
                  </a:lnTo>
                  <a:lnTo>
                    <a:pt x="999997" y="1229212"/>
                  </a:lnTo>
                  <a:lnTo>
                    <a:pt x="1000632" y="1222548"/>
                  </a:lnTo>
                  <a:lnTo>
                    <a:pt x="1000632" y="1215249"/>
                  </a:lnTo>
                  <a:lnTo>
                    <a:pt x="1000632" y="1208903"/>
                  </a:lnTo>
                  <a:lnTo>
                    <a:pt x="1000314" y="1203191"/>
                  </a:lnTo>
                  <a:lnTo>
                    <a:pt x="999679" y="1197479"/>
                  </a:lnTo>
                  <a:lnTo>
                    <a:pt x="998727" y="1191767"/>
                  </a:lnTo>
                  <a:lnTo>
                    <a:pt x="997456" y="1186055"/>
                  </a:lnTo>
                  <a:lnTo>
                    <a:pt x="996186" y="1180661"/>
                  </a:lnTo>
                  <a:lnTo>
                    <a:pt x="994598" y="1175266"/>
                  </a:lnTo>
                  <a:lnTo>
                    <a:pt x="992375" y="1169872"/>
                  </a:lnTo>
                  <a:lnTo>
                    <a:pt x="990152" y="1164794"/>
                  </a:lnTo>
                  <a:lnTo>
                    <a:pt x="987929" y="1159400"/>
                  </a:lnTo>
                  <a:lnTo>
                    <a:pt x="985389" y="1154640"/>
                  </a:lnTo>
                  <a:lnTo>
                    <a:pt x="982849" y="1149563"/>
                  </a:lnTo>
                  <a:lnTo>
                    <a:pt x="979355" y="1144803"/>
                  </a:lnTo>
                  <a:lnTo>
                    <a:pt x="976497" y="1139725"/>
                  </a:lnTo>
                  <a:lnTo>
                    <a:pt x="973004" y="1135283"/>
                  </a:lnTo>
                  <a:lnTo>
                    <a:pt x="969829" y="1130840"/>
                  </a:lnTo>
                  <a:lnTo>
                    <a:pt x="987612" y="1126398"/>
                  </a:lnTo>
                  <a:lnTo>
                    <a:pt x="1005713" y="1121320"/>
                  </a:lnTo>
                  <a:lnTo>
                    <a:pt x="1023496" y="1115609"/>
                  </a:lnTo>
                  <a:lnTo>
                    <a:pt x="1041280" y="1109262"/>
                  </a:lnTo>
                  <a:lnTo>
                    <a:pt x="1058428" y="1101963"/>
                  </a:lnTo>
                  <a:lnTo>
                    <a:pt x="1075576" y="1094665"/>
                  </a:lnTo>
                  <a:lnTo>
                    <a:pt x="1092089" y="1086097"/>
                  </a:lnTo>
                  <a:lnTo>
                    <a:pt x="1108602" y="1076895"/>
                  </a:lnTo>
                  <a:lnTo>
                    <a:pt x="1124480" y="1067375"/>
                  </a:lnTo>
                  <a:lnTo>
                    <a:pt x="1140041" y="1056903"/>
                  </a:lnTo>
                  <a:lnTo>
                    <a:pt x="1155601" y="1046114"/>
                  </a:lnTo>
                  <a:lnTo>
                    <a:pt x="1170209" y="1034690"/>
                  </a:lnTo>
                  <a:lnTo>
                    <a:pt x="1184817" y="1022632"/>
                  </a:lnTo>
                  <a:lnTo>
                    <a:pt x="1198472" y="1009938"/>
                  </a:lnTo>
                  <a:lnTo>
                    <a:pt x="1211809" y="996928"/>
                  </a:lnTo>
                  <a:lnTo>
                    <a:pt x="1225147" y="983283"/>
                  </a:lnTo>
                  <a:lnTo>
                    <a:pt x="1228640" y="979792"/>
                  </a:lnTo>
                  <a:lnTo>
                    <a:pt x="1232451" y="982966"/>
                  </a:lnTo>
                  <a:lnTo>
                    <a:pt x="1257220" y="1002005"/>
                  </a:lnTo>
                  <a:lnTo>
                    <a:pt x="1281037" y="1021680"/>
                  </a:lnTo>
                  <a:lnTo>
                    <a:pt x="1304537" y="1041989"/>
                  </a:lnTo>
                  <a:lnTo>
                    <a:pt x="1316604" y="1052143"/>
                  </a:lnTo>
                  <a:lnTo>
                    <a:pt x="1327719" y="1062615"/>
                  </a:lnTo>
                  <a:lnTo>
                    <a:pt x="1338833" y="1073404"/>
                  </a:lnTo>
                  <a:lnTo>
                    <a:pt x="1349948" y="1084193"/>
                  </a:lnTo>
                  <a:lnTo>
                    <a:pt x="1361062" y="1094982"/>
                  </a:lnTo>
                  <a:lnTo>
                    <a:pt x="1371860" y="1105771"/>
                  </a:lnTo>
                  <a:lnTo>
                    <a:pt x="1382339" y="1116561"/>
                  </a:lnTo>
                  <a:lnTo>
                    <a:pt x="1392818" y="1127984"/>
                  </a:lnTo>
                  <a:lnTo>
                    <a:pt x="1403298" y="1139408"/>
                  </a:lnTo>
                  <a:lnTo>
                    <a:pt x="1413460" y="1150832"/>
                  </a:lnTo>
                  <a:lnTo>
                    <a:pt x="1423304" y="1162573"/>
                  </a:lnTo>
                  <a:lnTo>
                    <a:pt x="1433149" y="1174314"/>
                  </a:lnTo>
                  <a:lnTo>
                    <a:pt x="1442675" y="1186373"/>
                  </a:lnTo>
                  <a:lnTo>
                    <a:pt x="1452202" y="1198748"/>
                  </a:lnTo>
                  <a:lnTo>
                    <a:pt x="1461411" y="1210807"/>
                  </a:lnTo>
                  <a:lnTo>
                    <a:pt x="1470621" y="1223183"/>
                  </a:lnTo>
                  <a:lnTo>
                    <a:pt x="1479830" y="1235876"/>
                  </a:lnTo>
                  <a:lnTo>
                    <a:pt x="1488404" y="1248569"/>
                  </a:lnTo>
                  <a:lnTo>
                    <a:pt x="1496978" y="1261262"/>
                  </a:lnTo>
                  <a:lnTo>
                    <a:pt x="1505552" y="1274272"/>
                  </a:lnTo>
                  <a:lnTo>
                    <a:pt x="1513809" y="1287600"/>
                  </a:lnTo>
                  <a:lnTo>
                    <a:pt x="1521748" y="1300611"/>
                  </a:lnTo>
                  <a:lnTo>
                    <a:pt x="1529687" y="1314573"/>
                  </a:lnTo>
                  <a:lnTo>
                    <a:pt x="1537308" y="1328218"/>
                  </a:lnTo>
                  <a:lnTo>
                    <a:pt x="1544930" y="1341863"/>
                  </a:lnTo>
                  <a:lnTo>
                    <a:pt x="1552234" y="1355826"/>
                  </a:lnTo>
                  <a:lnTo>
                    <a:pt x="1559537" y="1369788"/>
                  </a:lnTo>
                  <a:lnTo>
                    <a:pt x="1566206" y="1384385"/>
                  </a:lnTo>
                  <a:lnTo>
                    <a:pt x="1573193" y="1398982"/>
                  </a:lnTo>
                  <a:lnTo>
                    <a:pt x="1579544" y="1413579"/>
                  </a:lnTo>
                  <a:lnTo>
                    <a:pt x="1586213" y="1428176"/>
                  </a:lnTo>
                  <a:lnTo>
                    <a:pt x="1592246" y="1443725"/>
                  </a:lnTo>
                  <a:lnTo>
                    <a:pt x="1598280" y="1458640"/>
                  </a:lnTo>
                  <a:lnTo>
                    <a:pt x="1603996" y="1473871"/>
                  </a:lnTo>
                  <a:lnTo>
                    <a:pt x="1609712" y="1489738"/>
                  </a:lnTo>
                  <a:lnTo>
                    <a:pt x="1614793" y="1505287"/>
                  </a:lnTo>
                  <a:lnTo>
                    <a:pt x="1620191" y="1521153"/>
                  </a:lnTo>
                  <a:lnTo>
                    <a:pt x="1624955" y="1537337"/>
                  </a:lnTo>
                  <a:lnTo>
                    <a:pt x="1630036" y="1553521"/>
                  </a:lnTo>
                  <a:lnTo>
                    <a:pt x="1634482" y="1570339"/>
                  </a:lnTo>
                  <a:lnTo>
                    <a:pt x="1638610" y="1586840"/>
                  </a:lnTo>
                  <a:lnTo>
                    <a:pt x="1643056" y="1603976"/>
                  </a:lnTo>
                  <a:lnTo>
                    <a:pt x="1646867" y="1620794"/>
                  </a:lnTo>
                  <a:lnTo>
                    <a:pt x="1650677" y="1637930"/>
                  </a:lnTo>
                  <a:lnTo>
                    <a:pt x="1654170" y="1655383"/>
                  </a:lnTo>
                  <a:lnTo>
                    <a:pt x="1657664" y="1673153"/>
                  </a:lnTo>
                  <a:lnTo>
                    <a:pt x="1660522" y="1690923"/>
                  </a:lnTo>
                  <a:lnTo>
                    <a:pt x="1663697" y="1709011"/>
                  </a:lnTo>
                  <a:lnTo>
                    <a:pt x="1666238" y="1727099"/>
                  </a:lnTo>
                  <a:lnTo>
                    <a:pt x="1668461" y="1745821"/>
                  </a:lnTo>
                  <a:lnTo>
                    <a:pt x="1670684" y="1764226"/>
                  </a:lnTo>
                  <a:lnTo>
                    <a:pt x="1672589" y="1783266"/>
                  </a:lnTo>
                  <a:lnTo>
                    <a:pt x="1674177" y="1802305"/>
                  </a:lnTo>
                  <a:lnTo>
                    <a:pt x="1676082" y="1821345"/>
                  </a:lnTo>
                  <a:lnTo>
                    <a:pt x="1677352" y="1841019"/>
                  </a:lnTo>
                  <a:lnTo>
                    <a:pt x="1678305" y="1860694"/>
                  </a:lnTo>
                  <a:lnTo>
                    <a:pt x="1679258" y="1880368"/>
                  </a:lnTo>
                  <a:lnTo>
                    <a:pt x="1679575" y="1900677"/>
                  </a:lnTo>
                  <a:lnTo>
                    <a:pt x="1679575" y="1903850"/>
                  </a:lnTo>
                  <a:lnTo>
                    <a:pt x="1677035" y="1905437"/>
                  </a:lnTo>
                  <a:lnTo>
                    <a:pt x="1653853" y="1918765"/>
                  </a:lnTo>
                  <a:lnTo>
                    <a:pt x="1630353" y="1931775"/>
                  </a:lnTo>
                  <a:lnTo>
                    <a:pt x="1606854" y="1944151"/>
                  </a:lnTo>
                  <a:lnTo>
                    <a:pt x="1583037" y="1956209"/>
                  </a:lnTo>
                  <a:lnTo>
                    <a:pt x="1558902" y="1967950"/>
                  </a:lnTo>
                  <a:lnTo>
                    <a:pt x="1534768" y="1979374"/>
                  </a:lnTo>
                  <a:lnTo>
                    <a:pt x="1510316" y="1990163"/>
                  </a:lnTo>
                  <a:lnTo>
                    <a:pt x="1485864" y="2000635"/>
                  </a:lnTo>
                  <a:lnTo>
                    <a:pt x="1461411" y="2010790"/>
                  </a:lnTo>
                  <a:lnTo>
                    <a:pt x="1436642" y="2020627"/>
                  </a:lnTo>
                  <a:lnTo>
                    <a:pt x="1411872" y="2029512"/>
                  </a:lnTo>
                  <a:lnTo>
                    <a:pt x="1386785" y="2038397"/>
                  </a:lnTo>
                  <a:lnTo>
                    <a:pt x="1361380" y="2046965"/>
                  </a:lnTo>
                  <a:lnTo>
                    <a:pt x="1335975" y="2054581"/>
                  </a:lnTo>
                  <a:lnTo>
                    <a:pt x="1310570" y="2062514"/>
                  </a:lnTo>
                  <a:lnTo>
                    <a:pt x="1285166" y="2069495"/>
                  </a:lnTo>
                  <a:lnTo>
                    <a:pt x="1259443" y="2076159"/>
                  </a:lnTo>
                  <a:lnTo>
                    <a:pt x="1233403" y="2082506"/>
                  </a:lnTo>
                  <a:lnTo>
                    <a:pt x="1207681" y="2088535"/>
                  </a:lnTo>
                  <a:lnTo>
                    <a:pt x="1181959" y="2093929"/>
                  </a:lnTo>
                  <a:lnTo>
                    <a:pt x="1155919" y="2099007"/>
                  </a:lnTo>
                  <a:lnTo>
                    <a:pt x="1129561" y="2103767"/>
                  </a:lnTo>
                  <a:lnTo>
                    <a:pt x="1103204" y="2107892"/>
                  </a:lnTo>
                  <a:lnTo>
                    <a:pt x="1077164" y="2111382"/>
                  </a:lnTo>
                  <a:lnTo>
                    <a:pt x="1050806" y="2114873"/>
                  </a:lnTo>
                  <a:lnTo>
                    <a:pt x="1024131" y="2117729"/>
                  </a:lnTo>
                  <a:lnTo>
                    <a:pt x="997774" y="2119950"/>
                  </a:lnTo>
                  <a:lnTo>
                    <a:pt x="971099" y="2121854"/>
                  </a:lnTo>
                  <a:lnTo>
                    <a:pt x="944424" y="2123441"/>
                  </a:lnTo>
                  <a:lnTo>
                    <a:pt x="917749" y="2125028"/>
                  </a:lnTo>
                  <a:lnTo>
                    <a:pt x="891074" y="2125662"/>
                  </a:lnTo>
                  <a:lnTo>
                    <a:pt x="864399" y="2125662"/>
                  </a:lnTo>
                  <a:lnTo>
                    <a:pt x="835818" y="2125662"/>
                  </a:lnTo>
                  <a:lnTo>
                    <a:pt x="807238" y="2124710"/>
                  </a:lnTo>
                  <a:lnTo>
                    <a:pt x="778657" y="2123124"/>
                  </a:lnTo>
                  <a:lnTo>
                    <a:pt x="750395" y="2121537"/>
                  </a:lnTo>
                  <a:lnTo>
                    <a:pt x="722132" y="2119316"/>
                  </a:lnTo>
                  <a:lnTo>
                    <a:pt x="693869" y="2116777"/>
                  </a:lnTo>
                  <a:lnTo>
                    <a:pt x="665606" y="2113604"/>
                  </a:lnTo>
                  <a:lnTo>
                    <a:pt x="637661" y="2109478"/>
                  </a:lnTo>
                  <a:lnTo>
                    <a:pt x="609398" y="2105353"/>
                  </a:lnTo>
                  <a:lnTo>
                    <a:pt x="581453" y="2100593"/>
                  </a:lnTo>
                  <a:lnTo>
                    <a:pt x="553825" y="2095199"/>
                  </a:lnTo>
                  <a:lnTo>
                    <a:pt x="525880" y="2089487"/>
                  </a:lnTo>
                  <a:lnTo>
                    <a:pt x="498252" y="2083458"/>
                  </a:lnTo>
                  <a:lnTo>
                    <a:pt x="470624" y="2076476"/>
                  </a:lnTo>
                  <a:lnTo>
                    <a:pt x="443314" y="2069495"/>
                  </a:lnTo>
                  <a:lnTo>
                    <a:pt x="416321" y="2061879"/>
                  </a:lnTo>
                  <a:lnTo>
                    <a:pt x="389011" y="2053629"/>
                  </a:lnTo>
                  <a:lnTo>
                    <a:pt x="362019" y="2045378"/>
                  </a:lnTo>
                  <a:lnTo>
                    <a:pt x="335343" y="2036176"/>
                  </a:lnTo>
                  <a:lnTo>
                    <a:pt x="308668" y="2026656"/>
                  </a:lnTo>
                  <a:lnTo>
                    <a:pt x="282311" y="2016502"/>
                  </a:lnTo>
                  <a:lnTo>
                    <a:pt x="255953" y="2006030"/>
                  </a:lnTo>
                  <a:lnTo>
                    <a:pt x="229913" y="1994923"/>
                  </a:lnTo>
                  <a:lnTo>
                    <a:pt x="203556" y="1983499"/>
                  </a:lnTo>
                  <a:lnTo>
                    <a:pt x="177833" y="1971441"/>
                  </a:lnTo>
                  <a:lnTo>
                    <a:pt x="152429" y="1959065"/>
                  </a:lnTo>
                  <a:lnTo>
                    <a:pt x="127024" y="1946372"/>
                  </a:lnTo>
                  <a:lnTo>
                    <a:pt x="101619" y="1933044"/>
                  </a:lnTo>
                  <a:lnTo>
                    <a:pt x="76532" y="1919399"/>
                  </a:lnTo>
                  <a:lnTo>
                    <a:pt x="51762" y="1905437"/>
                  </a:lnTo>
                  <a:lnTo>
                    <a:pt x="27310" y="1890523"/>
                  </a:lnTo>
                  <a:lnTo>
                    <a:pt x="2858" y="1875291"/>
                  </a:lnTo>
                  <a:lnTo>
                    <a:pt x="0" y="1888301"/>
                  </a:lnTo>
                  <a:lnTo>
                    <a:pt x="0" y="1870531"/>
                  </a:lnTo>
                  <a:lnTo>
                    <a:pt x="952" y="1850222"/>
                  </a:lnTo>
                  <a:lnTo>
                    <a:pt x="2223" y="1829913"/>
                  </a:lnTo>
                  <a:lnTo>
                    <a:pt x="3493" y="1809604"/>
                  </a:lnTo>
                  <a:lnTo>
                    <a:pt x="5398" y="1790247"/>
                  </a:lnTo>
                  <a:lnTo>
                    <a:pt x="6986" y="1770573"/>
                  </a:lnTo>
                  <a:lnTo>
                    <a:pt x="9209" y="1750898"/>
                  </a:lnTo>
                  <a:lnTo>
                    <a:pt x="11749" y="1732176"/>
                  </a:lnTo>
                  <a:lnTo>
                    <a:pt x="14290" y="1713136"/>
                  </a:lnTo>
                  <a:lnTo>
                    <a:pt x="17148" y="1694414"/>
                  </a:lnTo>
                  <a:lnTo>
                    <a:pt x="20006" y="1676009"/>
                  </a:lnTo>
                  <a:lnTo>
                    <a:pt x="23499" y="1657604"/>
                  </a:lnTo>
                  <a:lnTo>
                    <a:pt x="26992" y="1639834"/>
                  </a:lnTo>
                  <a:lnTo>
                    <a:pt x="30486" y="1621746"/>
                  </a:lnTo>
                  <a:lnTo>
                    <a:pt x="34931" y="1604293"/>
                  </a:lnTo>
                  <a:lnTo>
                    <a:pt x="38742" y="1586840"/>
                  </a:lnTo>
                  <a:lnTo>
                    <a:pt x="43188" y="1569704"/>
                  </a:lnTo>
                  <a:lnTo>
                    <a:pt x="47951" y="1552569"/>
                  </a:lnTo>
                  <a:lnTo>
                    <a:pt x="52715" y="1536068"/>
                  </a:lnTo>
                  <a:lnTo>
                    <a:pt x="57796" y="1519249"/>
                  </a:lnTo>
                  <a:lnTo>
                    <a:pt x="62877" y="1503066"/>
                  </a:lnTo>
                  <a:lnTo>
                    <a:pt x="68593" y="1486564"/>
                  </a:lnTo>
                  <a:lnTo>
                    <a:pt x="73991" y="1470698"/>
                  </a:lnTo>
                  <a:lnTo>
                    <a:pt x="80025" y="1455149"/>
                  </a:lnTo>
                  <a:lnTo>
                    <a:pt x="86059" y="1439283"/>
                  </a:lnTo>
                  <a:lnTo>
                    <a:pt x="92410" y="1424051"/>
                  </a:lnTo>
                  <a:lnTo>
                    <a:pt x="98761" y="1409137"/>
                  </a:lnTo>
                  <a:lnTo>
                    <a:pt x="105430" y="1393905"/>
                  </a:lnTo>
                  <a:lnTo>
                    <a:pt x="112098" y="1378990"/>
                  </a:lnTo>
                  <a:lnTo>
                    <a:pt x="119402" y="1364393"/>
                  </a:lnTo>
                  <a:lnTo>
                    <a:pt x="126706" y="1350114"/>
                  </a:lnTo>
                  <a:lnTo>
                    <a:pt x="134010" y="1335834"/>
                  </a:lnTo>
                  <a:lnTo>
                    <a:pt x="141632" y="1321871"/>
                  </a:lnTo>
                  <a:lnTo>
                    <a:pt x="149571" y="1307909"/>
                  </a:lnTo>
                  <a:lnTo>
                    <a:pt x="157510" y="1294264"/>
                  </a:lnTo>
                  <a:lnTo>
                    <a:pt x="165766" y="1280936"/>
                  </a:lnTo>
                  <a:lnTo>
                    <a:pt x="174023" y="1267291"/>
                  </a:lnTo>
                  <a:lnTo>
                    <a:pt x="182597" y="1253963"/>
                  </a:lnTo>
                  <a:lnTo>
                    <a:pt x="191171" y="1241270"/>
                  </a:lnTo>
                  <a:lnTo>
                    <a:pt x="200380" y="1228260"/>
                  </a:lnTo>
                  <a:lnTo>
                    <a:pt x="209589" y="1215884"/>
                  </a:lnTo>
                  <a:lnTo>
                    <a:pt x="218799" y="1203191"/>
                  </a:lnTo>
                  <a:lnTo>
                    <a:pt x="228008" y="1191133"/>
                  </a:lnTo>
                  <a:lnTo>
                    <a:pt x="237852" y="1178757"/>
                  </a:lnTo>
                  <a:lnTo>
                    <a:pt x="247697" y="1167016"/>
                  </a:lnTo>
                  <a:lnTo>
                    <a:pt x="257541" y="1155275"/>
                  </a:lnTo>
                  <a:lnTo>
                    <a:pt x="267703" y="1143533"/>
                  </a:lnTo>
                  <a:lnTo>
                    <a:pt x="278182" y="1132110"/>
                  </a:lnTo>
                  <a:lnTo>
                    <a:pt x="288662" y="1120686"/>
                  </a:lnTo>
                  <a:lnTo>
                    <a:pt x="298824" y="1109579"/>
                  </a:lnTo>
                  <a:lnTo>
                    <a:pt x="309938" y="1098473"/>
                  </a:lnTo>
                  <a:lnTo>
                    <a:pt x="320735" y="1087684"/>
                  </a:lnTo>
                  <a:lnTo>
                    <a:pt x="331850" y="1076895"/>
                  </a:lnTo>
                  <a:lnTo>
                    <a:pt x="343282" y="1066423"/>
                  </a:lnTo>
                  <a:lnTo>
                    <a:pt x="354715" y="1055951"/>
                  </a:lnTo>
                  <a:lnTo>
                    <a:pt x="366147" y="1045797"/>
                  </a:lnTo>
                  <a:lnTo>
                    <a:pt x="377897" y="1035642"/>
                  </a:lnTo>
                  <a:lnTo>
                    <a:pt x="389964" y="1025805"/>
                  </a:lnTo>
                  <a:lnTo>
                    <a:pt x="401714" y="1015968"/>
                  </a:lnTo>
                  <a:lnTo>
                    <a:pt x="414099" y="1006448"/>
                  </a:lnTo>
                  <a:lnTo>
                    <a:pt x="426801" y="996928"/>
                  </a:lnTo>
                  <a:lnTo>
                    <a:pt x="439186" y="987408"/>
                  </a:lnTo>
                  <a:lnTo>
                    <a:pt x="451571" y="977888"/>
                  </a:lnTo>
                  <a:lnTo>
                    <a:pt x="477293" y="960118"/>
                  </a:lnTo>
                  <a:lnTo>
                    <a:pt x="481421" y="957262"/>
                  </a:lnTo>
                  <a:close/>
                  <a:moveTo>
                    <a:pt x="839471" y="0"/>
                  </a:moveTo>
                  <a:lnTo>
                    <a:pt x="852171" y="0"/>
                  </a:lnTo>
                  <a:lnTo>
                    <a:pt x="865506" y="0"/>
                  </a:lnTo>
                  <a:lnTo>
                    <a:pt x="878206" y="636"/>
                  </a:lnTo>
                  <a:lnTo>
                    <a:pt x="890906" y="1271"/>
                  </a:lnTo>
                  <a:lnTo>
                    <a:pt x="903288" y="2542"/>
                  </a:lnTo>
                  <a:lnTo>
                    <a:pt x="915988" y="3813"/>
                  </a:lnTo>
                  <a:lnTo>
                    <a:pt x="928371" y="5719"/>
                  </a:lnTo>
                  <a:lnTo>
                    <a:pt x="940436" y="7943"/>
                  </a:lnTo>
                  <a:lnTo>
                    <a:pt x="952818" y="10167"/>
                  </a:lnTo>
                  <a:lnTo>
                    <a:pt x="964883" y="12708"/>
                  </a:lnTo>
                  <a:lnTo>
                    <a:pt x="976631" y="15568"/>
                  </a:lnTo>
                  <a:lnTo>
                    <a:pt x="988696" y="19062"/>
                  </a:lnTo>
                  <a:lnTo>
                    <a:pt x="1000443" y="22239"/>
                  </a:lnTo>
                  <a:lnTo>
                    <a:pt x="1011873" y="26052"/>
                  </a:lnTo>
                  <a:lnTo>
                    <a:pt x="1023621" y="30182"/>
                  </a:lnTo>
                  <a:lnTo>
                    <a:pt x="1034733" y="34630"/>
                  </a:lnTo>
                  <a:lnTo>
                    <a:pt x="1046163" y="39395"/>
                  </a:lnTo>
                  <a:lnTo>
                    <a:pt x="1057276" y="44161"/>
                  </a:lnTo>
                  <a:lnTo>
                    <a:pt x="1068388" y="48926"/>
                  </a:lnTo>
                  <a:lnTo>
                    <a:pt x="1079183" y="54645"/>
                  </a:lnTo>
                  <a:lnTo>
                    <a:pt x="1089661" y="60046"/>
                  </a:lnTo>
                  <a:lnTo>
                    <a:pt x="1100456" y="66082"/>
                  </a:lnTo>
                  <a:lnTo>
                    <a:pt x="1110616" y="72119"/>
                  </a:lnTo>
                  <a:lnTo>
                    <a:pt x="1120776" y="78790"/>
                  </a:lnTo>
                  <a:lnTo>
                    <a:pt x="1130936" y="85462"/>
                  </a:lnTo>
                  <a:lnTo>
                    <a:pt x="1140461" y="92134"/>
                  </a:lnTo>
                  <a:lnTo>
                    <a:pt x="1150303" y="99123"/>
                  </a:lnTo>
                  <a:lnTo>
                    <a:pt x="1159828" y="106430"/>
                  </a:lnTo>
                  <a:lnTo>
                    <a:pt x="1169353" y="114055"/>
                  </a:lnTo>
                  <a:lnTo>
                    <a:pt x="1178561" y="121680"/>
                  </a:lnTo>
                  <a:lnTo>
                    <a:pt x="1187133" y="129623"/>
                  </a:lnTo>
                  <a:lnTo>
                    <a:pt x="1196023" y="137883"/>
                  </a:lnTo>
                  <a:lnTo>
                    <a:pt x="1204596" y="146143"/>
                  </a:lnTo>
                  <a:lnTo>
                    <a:pt x="1213168" y="155039"/>
                  </a:lnTo>
                  <a:lnTo>
                    <a:pt x="1221106" y="163299"/>
                  </a:lnTo>
                  <a:lnTo>
                    <a:pt x="1229043" y="172513"/>
                  </a:lnTo>
                  <a:lnTo>
                    <a:pt x="1236981" y="181726"/>
                  </a:lnTo>
                  <a:lnTo>
                    <a:pt x="1244283" y="190939"/>
                  </a:lnTo>
                  <a:lnTo>
                    <a:pt x="1251586" y="200153"/>
                  </a:lnTo>
                  <a:lnTo>
                    <a:pt x="1258888" y="210001"/>
                  </a:lnTo>
                  <a:lnTo>
                    <a:pt x="1265556" y="219850"/>
                  </a:lnTo>
                  <a:lnTo>
                    <a:pt x="1272223" y="230017"/>
                  </a:lnTo>
                  <a:lnTo>
                    <a:pt x="1278256" y="240183"/>
                  </a:lnTo>
                  <a:lnTo>
                    <a:pt x="1284606" y="250667"/>
                  </a:lnTo>
                  <a:lnTo>
                    <a:pt x="1290321" y="261151"/>
                  </a:lnTo>
                  <a:lnTo>
                    <a:pt x="1296353" y="271953"/>
                  </a:lnTo>
                  <a:lnTo>
                    <a:pt x="1301433" y="282755"/>
                  </a:lnTo>
                  <a:lnTo>
                    <a:pt x="1306831" y="293239"/>
                  </a:lnTo>
                  <a:lnTo>
                    <a:pt x="1311593" y="304359"/>
                  </a:lnTo>
                  <a:lnTo>
                    <a:pt x="1316356" y="315796"/>
                  </a:lnTo>
                  <a:lnTo>
                    <a:pt x="1320483" y="327234"/>
                  </a:lnTo>
                  <a:lnTo>
                    <a:pt x="1324293" y="338671"/>
                  </a:lnTo>
                  <a:lnTo>
                    <a:pt x="1328421" y="350426"/>
                  </a:lnTo>
                  <a:lnTo>
                    <a:pt x="1331913" y="362181"/>
                  </a:lnTo>
                  <a:lnTo>
                    <a:pt x="1335088" y="373936"/>
                  </a:lnTo>
                  <a:lnTo>
                    <a:pt x="1337946" y="386009"/>
                  </a:lnTo>
                  <a:lnTo>
                    <a:pt x="1340803" y="398081"/>
                  </a:lnTo>
                  <a:lnTo>
                    <a:pt x="1343026" y="410472"/>
                  </a:lnTo>
                  <a:lnTo>
                    <a:pt x="1344931" y="422862"/>
                  </a:lnTo>
                  <a:lnTo>
                    <a:pt x="1346518" y="435252"/>
                  </a:lnTo>
                  <a:lnTo>
                    <a:pt x="1348106" y="447643"/>
                  </a:lnTo>
                  <a:lnTo>
                    <a:pt x="1349058" y="460033"/>
                  </a:lnTo>
                  <a:lnTo>
                    <a:pt x="1350011" y="472741"/>
                  </a:lnTo>
                  <a:lnTo>
                    <a:pt x="1350646" y="485449"/>
                  </a:lnTo>
                  <a:lnTo>
                    <a:pt x="1350963" y="498475"/>
                  </a:lnTo>
                  <a:lnTo>
                    <a:pt x="1350646" y="513407"/>
                  </a:lnTo>
                  <a:lnTo>
                    <a:pt x="1349693" y="528975"/>
                  </a:lnTo>
                  <a:lnTo>
                    <a:pt x="1348423" y="543907"/>
                  </a:lnTo>
                  <a:lnTo>
                    <a:pt x="1347153" y="558521"/>
                  </a:lnTo>
                  <a:lnTo>
                    <a:pt x="1345248" y="573453"/>
                  </a:lnTo>
                  <a:lnTo>
                    <a:pt x="1342708" y="588067"/>
                  </a:lnTo>
                  <a:lnTo>
                    <a:pt x="1339851" y="602682"/>
                  </a:lnTo>
                  <a:lnTo>
                    <a:pt x="1336358" y="616660"/>
                  </a:lnTo>
                  <a:lnTo>
                    <a:pt x="1332866" y="631275"/>
                  </a:lnTo>
                  <a:lnTo>
                    <a:pt x="1328738" y="645254"/>
                  </a:lnTo>
                  <a:lnTo>
                    <a:pt x="1324293" y="658915"/>
                  </a:lnTo>
                  <a:lnTo>
                    <a:pt x="1319531" y="672576"/>
                  </a:lnTo>
                  <a:lnTo>
                    <a:pt x="1314133" y="685920"/>
                  </a:lnTo>
                  <a:lnTo>
                    <a:pt x="1308418" y="699263"/>
                  </a:lnTo>
                  <a:lnTo>
                    <a:pt x="1302386" y="712607"/>
                  </a:lnTo>
                  <a:lnTo>
                    <a:pt x="1296353" y="725315"/>
                  </a:lnTo>
                  <a:lnTo>
                    <a:pt x="1289368" y="738023"/>
                  </a:lnTo>
                  <a:lnTo>
                    <a:pt x="1282383" y="750413"/>
                  </a:lnTo>
                  <a:lnTo>
                    <a:pt x="1275081" y="762486"/>
                  </a:lnTo>
                  <a:lnTo>
                    <a:pt x="1267143" y="774559"/>
                  </a:lnTo>
                  <a:lnTo>
                    <a:pt x="1259206" y="786313"/>
                  </a:lnTo>
                  <a:lnTo>
                    <a:pt x="1250633" y="797751"/>
                  </a:lnTo>
                  <a:lnTo>
                    <a:pt x="1242061" y="809188"/>
                  </a:lnTo>
                  <a:lnTo>
                    <a:pt x="1232853" y="819990"/>
                  </a:lnTo>
                  <a:lnTo>
                    <a:pt x="1223963" y="830792"/>
                  </a:lnTo>
                  <a:lnTo>
                    <a:pt x="1214121" y="841276"/>
                  </a:lnTo>
                  <a:lnTo>
                    <a:pt x="1204278" y="851442"/>
                  </a:lnTo>
                  <a:lnTo>
                    <a:pt x="1193801" y="860974"/>
                  </a:lnTo>
                  <a:lnTo>
                    <a:pt x="1183323" y="870822"/>
                  </a:lnTo>
                  <a:lnTo>
                    <a:pt x="1172528" y="880036"/>
                  </a:lnTo>
                  <a:lnTo>
                    <a:pt x="1161733" y="889249"/>
                  </a:lnTo>
                  <a:lnTo>
                    <a:pt x="1150303" y="897827"/>
                  </a:lnTo>
                  <a:lnTo>
                    <a:pt x="1134746" y="909264"/>
                  </a:lnTo>
                  <a:lnTo>
                    <a:pt x="1118236" y="920066"/>
                  </a:lnTo>
                  <a:lnTo>
                    <a:pt x="1101408" y="929915"/>
                  </a:lnTo>
                  <a:lnTo>
                    <a:pt x="1084581" y="939446"/>
                  </a:lnTo>
                  <a:lnTo>
                    <a:pt x="1066801" y="948342"/>
                  </a:lnTo>
                  <a:lnTo>
                    <a:pt x="1048703" y="956602"/>
                  </a:lnTo>
                  <a:lnTo>
                    <a:pt x="1040131" y="960414"/>
                  </a:lnTo>
                  <a:lnTo>
                    <a:pt x="1030606" y="963909"/>
                  </a:lnTo>
                  <a:lnTo>
                    <a:pt x="1021398" y="967722"/>
                  </a:lnTo>
                  <a:lnTo>
                    <a:pt x="1011873" y="970899"/>
                  </a:lnTo>
                  <a:lnTo>
                    <a:pt x="1002348" y="973758"/>
                  </a:lnTo>
                  <a:lnTo>
                    <a:pt x="993141" y="976617"/>
                  </a:lnTo>
                  <a:lnTo>
                    <a:pt x="983616" y="979794"/>
                  </a:lnTo>
                  <a:lnTo>
                    <a:pt x="973773" y="982018"/>
                  </a:lnTo>
                  <a:lnTo>
                    <a:pt x="963931" y="984560"/>
                  </a:lnTo>
                  <a:lnTo>
                    <a:pt x="954088" y="986466"/>
                  </a:lnTo>
                  <a:lnTo>
                    <a:pt x="944246" y="988372"/>
                  </a:lnTo>
                  <a:lnTo>
                    <a:pt x="934403" y="990596"/>
                  </a:lnTo>
                  <a:lnTo>
                    <a:pt x="924561" y="991867"/>
                  </a:lnTo>
                  <a:lnTo>
                    <a:pt x="914401" y="993455"/>
                  </a:lnTo>
                  <a:lnTo>
                    <a:pt x="904241" y="994409"/>
                  </a:lnTo>
                  <a:lnTo>
                    <a:pt x="893763" y="995362"/>
                  </a:lnTo>
                  <a:lnTo>
                    <a:pt x="883603" y="995997"/>
                  </a:lnTo>
                  <a:lnTo>
                    <a:pt x="873126" y="996632"/>
                  </a:lnTo>
                  <a:lnTo>
                    <a:pt x="862648" y="996950"/>
                  </a:lnTo>
                  <a:lnTo>
                    <a:pt x="852171" y="996950"/>
                  </a:lnTo>
                  <a:lnTo>
                    <a:pt x="840423" y="996950"/>
                  </a:lnTo>
                  <a:lnTo>
                    <a:pt x="828358" y="996315"/>
                  </a:lnTo>
                  <a:lnTo>
                    <a:pt x="816293" y="995679"/>
                  </a:lnTo>
                  <a:lnTo>
                    <a:pt x="804546" y="994726"/>
                  </a:lnTo>
                  <a:lnTo>
                    <a:pt x="792798" y="993455"/>
                  </a:lnTo>
                  <a:lnTo>
                    <a:pt x="781368" y="992185"/>
                  </a:lnTo>
                  <a:lnTo>
                    <a:pt x="769621" y="990278"/>
                  </a:lnTo>
                  <a:lnTo>
                    <a:pt x="758191" y="988054"/>
                  </a:lnTo>
                  <a:lnTo>
                    <a:pt x="746761" y="985831"/>
                  </a:lnTo>
                  <a:lnTo>
                    <a:pt x="735331" y="983289"/>
                  </a:lnTo>
                  <a:lnTo>
                    <a:pt x="724218" y="980430"/>
                  </a:lnTo>
                  <a:lnTo>
                    <a:pt x="713106" y="977253"/>
                  </a:lnTo>
                  <a:lnTo>
                    <a:pt x="702311" y="973758"/>
                  </a:lnTo>
                  <a:lnTo>
                    <a:pt x="691198" y="970263"/>
                  </a:lnTo>
                  <a:lnTo>
                    <a:pt x="680721" y="966768"/>
                  </a:lnTo>
                  <a:lnTo>
                    <a:pt x="670243" y="962321"/>
                  </a:lnTo>
                  <a:lnTo>
                    <a:pt x="659448" y="958190"/>
                  </a:lnTo>
                  <a:lnTo>
                    <a:pt x="648971" y="953425"/>
                  </a:lnTo>
                  <a:lnTo>
                    <a:pt x="638811" y="948659"/>
                  </a:lnTo>
                  <a:lnTo>
                    <a:pt x="628651" y="943894"/>
                  </a:lnTo>
                  <a:lnTo>
                    <a:pt x="618491" y="938493"/>
                  </a:lnTo>
                  <a:lnTo>
                    <a:pt x="608648" y="933410"/>
                  </a:lnTo>
                  <a:lnTo>
                    <a:pt x="599123" y="927373"/>
                  </a:lnTo>
                  <a:lnTo>
                    <a:pt x="589281" y="921655"/>
                  </a:lnTo>
                  <a:lnTo>
                    <a:pt x="579756" y="915618"/>
                  </a:lnTo>
                  <a:lnTo>
                    <a:pt x="570548" y="909264"/>
                  </a:lnTo>
                  <a:lnTo>
                    <a:pt x="561023" y="902910"/>
                  </a:lnTo>
                  <a:lnTo>
                    <a:pt x="552133" y="895921"/>
                  </a:lnTo>
                  <a:lnTo>
                    <a:pt x="543561" y="889249"/>
                  </a:lnTo>
                  <a:lnTo>
                    <a:pt x="534671" y="881942"/>
                  </a:lnTo>
                  <a:lnTo>
                    <a:pt x="526098" y="874952"/>
                  </a:lnTo>
                  <a:lnTo>
                    <a:pt x="517526" y="867328"/>
                  </a:lnTo>
                  <a:lnTo>
                    <a:pt x="508318" y="858750"/>
                  </a:lnTo>
                  <a:lnTo>
                    <a:pt x="499428" y="849854"/>
                  </a:lnTo>
                  <a:lnTo>
                    <a:pt x="490538" y="840958"/>
                  </a:lnTo>
                  <a:lnTo>
                    <a:pt x="481648" y="831427"/>
                  </a:lnTo>
                  <a:lnTo>
                    <a:pt x="473711" y="821896"/>
                  </a:lnTo>
                  <a:lnTo>
                    <a:pt x="465456" y="812047"/>
                  </a:lnTo>
                  <a:lnTo>
                    <a:pt x="457518" y="801881"/>
                  </a:lnTo>
                  <a:lnTo>
                    <a:pt x="449898" y="791714"/>
                  </a:lnTo>
                  <a:lnTo>
                    <a:pt x="442596" y="781548"/>
                  </a:lnTo>
                  <a:lnTo>
                    <a:pt x="435293" y="770746"/>
                  </a:lnTo>
                  <a:lnTo>
                    <a:pt x="428626" y="759944"/>
                  </a:lnTo>
                  <a:lnTo>
                    <a:pt x="421958" y="749142"/>
                  </a:lnTo>
                  <a:lnTo>
                    <a:pt x="415608" y="738023"/>
                  </a:lnTo>
                  <a:lnTo>
                    <a:pt x="409576" y="726585"/>
                  </a:lnTo>
                  <a:lnTo>
                    <a:pt x="403861" y="715148"/>
                  </a:lnTo>
                  <a:lnTo>
                    <a:pt x="398463" y="703393"/>
                  </a:lnTo>
                  <a:lnTo>
                    <a:pt x="393383" y="691638"/>
                  </a:lnTo>
                  <a:lnTo>
                    <a:pt x="388303" y="679566"/>
                  </a:lnTo>
                  <a:lnTo>
                    <a:pt x="383858" y="667493"/>
                  </a:lnTo>
                  <a:lnTo>
                    <a:pt x="379731" y="655420"/>
                  </a:lnTo>
                  <a:lnTo>
                    <a:pt x="375603" y="643030"/>
                  </a:lnTo>
                  <a:lnTo>
                    <a:pt x="372111" y="630322"/>
                  </a:lnTo>
                  <a:lnTo>
                    <a:pt x="368936" y="617614"/>
                  </a:lnTo>
                  <a:lnTo>
                    <a:pt x="365443" y="604588"/>
                  </a:lnTo>
                  <a:lnTo>
                    <a:pt x="362903" y="591880"/>
                  </a:lnTo>
                  <a:lnTo>
                    <a:pt x="360681" y="578854"/>
                  </a:lnTo>
                  <a:lnTo>
                    <a:pt x="358776" y="565828"/>
                  </a:lnTo>
                  <a:lnTo>
                    <a:pt x="357188" y="552485"/>
                  </a:lnTo>
                  <a:lnTo>
                    <a:pt x="355601" y="539141"/>
                  </a:lnTo>
                  <a:lnTo>
                    <a:pt x="354648" y="525480"/>
                  </a:lnTo>
                  <a:lnTo>
                    <a:pt x="354331" y="511819"/>
                  </a:lnTo>
                  <a:lnTo>
                    <a:pt x="354013" y="498475"/>
                  </a:lnTo>
                  <a:lnTo>
                    <a:pt x="354331" y="485449"/>
                  </a:lnTo>
                  <a:lnTo>
                    <a:pt x="354648" y="472741"/>
                  </a:lnTo>
                  <a:lnTo>
                    <a:pt x="355601" y="460033"/>
                  </a:lnTo>
                  <a:lnTo>
                    <a:pt x="356871" y="447643"/>
                  </a:lnTo>
                  <a:lnTo>
                    <a:pt x="358141" y="434935"/>
                  </a:lnTo>
                  <a:lnTo>
                    <a:pt x="360046" y="422544"/>
                  </a:lnTo>
                  <a:lnTo>
                    <a:pt x="361951" y="410472"/>
                  </a:lnTo>
                  <a:lnTo>
                    <a:pt x="364173" y="397763"/>
                  </a:lnTo>
                  <a:lnTo>
                    <a:pt x="366713" y="385691"/>
                  </a:lnTo>
                  <a:lnTo>
                    <a:pt x="369888" y="373936"/>
                  </a:lnTo>
                  <a:lnTo>
                    <a:pt x="373063" y="361863"/>
                  </a:lnTo>
                  <a:lnTo>
                    <a:pt x="376556" y="350108"/>
                  </a:lnTo>
                  <a:lnTo>
                    <a:pt x="380683" y="338671"/>
                  </a:lnTo>
                  <a:lnTo>
                    <a:pt x="384493" y="326916"/>
                  </a:lnTo>
                  <a:lnTo>
                    <a:pt x="388621" y="315796"/>
                  </a:lnTo>
                  <a:lnTo>
                    <a:pt x="393383" y="304359"/>
                  </a:lnTo>
                  <a:lnTo>
                    <a:pt x="398146" y="293239"/>
                  </a:lnTo>
                  <a:lnTo>
                    <a:pt x="403543" y="282755"/>
                  </a:lnTo>
                  <a:lnTo>
                    <a:pt x="408623" y="271636"/>
                  </a:lnTo>
                  <a:lnTo>
                    <a:pt x="414656" y="261151"/>
                  </a:lnTo>
                  <a:lnTo>
                    <a:pt x="420371" y="250667"/>
                  </a:lnTo>
                  <a:lnTo>
                    <a:pt x="426721" y="240183"/>
                  </a:lnTo>
                  <a:lnTo>
                    <a:pt x="432753" y="230017"/>
                  </a:lnTo>
                  <a:lnTo>
                    <a:pt x="439421" y="219850"/>
                  </a:lnTo>
                  <a:lnTo>
                    <a:pt x="446088" y="210001"/>
                  </a:lnTo>
                  <a:lnTo>
                    <a:pt x="453391" y="200153"/>
                  </a:lnTo>
                  <a:lnTo>
                    <a:pt x="460693" y="190939"/>
                  </a:lnTo>
                  <a:lnTo>
                    <a:pt x="467996" y="181408"/>
                  </a:lnTo>
                  <a:lnTo>
                    <a:pt x="475933" y="172195"/>
                  </a:lnTo>
                  <a:lnTo>
                    <a:pt x="483871" y="163299"/>
                  </a:lnTo>
                  <a:lnTo>
                    <a:pt x="491808" y="154403"/>
                  </a:lnTo>
                  <a:lnTo>
                    <a:pt x="500381" y="146143"/>
                  </a:lnTo>
                  <a:lnTo>
                    <a:pt x="508953" y="137565"/>
                  </a:lnTo>
                  <a:lnTo>
                    <a:pt x="517526" y="129305"/>
                  </a:lnTo>
                  <a:lnTo>
                    <a:pt x="526416" y="121680"/>
                  </a:lnTo>
                  <a:lnTo>
                    <a:pt x="535623" y="113738"/>
                  </a:lnTo>
                  <a:lnTo>
                    <a:pt x="545148" y="106113"/>
                  </a:lnTo>
                  <a:lnTo>
                    <a:pt x="554673" y="99123"/>
                  </a:lnTo>
                  <a:lnTo>
                    <a:pt x="564516" y="92134"/>
                  </a:lnTo>
                  <a:lnTo>
                    <a:pt x="574041" y="85462"/>
                  </a:lnTo>
                  <a:lnTo>
                    <a:pt x="584201" y="78473"/>
                  </a:lnTo>
                  <a:lnTo>
                    <a:pt x="594361" y="72119"/>
                  </a:lnTo>
                  <a:lnTo>
                    <a:pt x="604838" y="66082"/>
                  </a:lnTo>
                  <a:lnTo>
                    <a:pt x="615316" y="60046"/>
                  </a:lnTo>
                  <a:lnTo>
                    <a:pt x="625793" y="54645"/>
                  </a:lnTo>
                  <a:lnTo>
                    <a:pt x="636906" y="48926"/>
                  </a:lnTo>
                  <a:lnTo>
                    <a:pt x="647701" y="44161"/>
                  </a:lnTo>
                  <a:lnTo>
                    <a:pt x="658813" y="39395"/>
                  </a:lnTo>
                  <a:lnTo>
                    <a:pt x="670243" y="34630"/>
                  </a:lnTo>
                  <a:lnTo>
                    <a:pt x="681356" y="30182"/>
                  </a:lnTo>
                  <a:lnTo>
                    <a:pt x="693103" y="26052"/>
                  </a:lnTo>
                  <a:lnTo>
                    <a:pt x="704533" y="22239"/>
                  </a:lnTo>
                  <a:lnTo>
                    <a:pt x="716281" y="19062"/>
                  </a:lnTo>
                  <a:lnTo>
                    <a:pt x="728346" y="15568"/>
                  </a:lnTo>
                  <a:lnTo>
                    <a:pt x="740093" y="12708"/>
                  </a:lnTo>
                  <a:lnTo>
                    <a:pt x="752158" y="10167"/>
                  </a:lnTo>
                  <a:lnTo>
                    <a:pt x="764541" y="7625"/>
                  </a:lnTo>
                  <a:lnTo>
                    <a:pt x="776606" y="5719"/>
                  </a:lnTo>
                  <a:lnTo>
                    <a:pt x="788988" y="3813"/>
                  </a:lnTo>
                  <a:lnTo>
                    <a:pt x="801688" y="2542"/>
                  </a:lnTo>
                  <a:lnTo>
                    <a:pt x="814071" y="1271"/>
                  </a:lnTo>
                  <a:lnTo>
                    <a:pt x="826771" y="636"/>
                  </a:lnTo>
                  <a:lnTo>
                    <a:pt x="839471" y="0"/>
                  </a:lnTo>
                  <a:close/>
                </a:path>
              </a:pathLst>
            </a:custGeom>
            <a:solidFill>
              <a:srgbClr val="F7F7F7"/>
            </a:solidFill>
            <a:ln>
              <a:noFill/>
            </a:ln>
          </p:spPr>
          <p:txBody>
            <a:bodyPr anchor="ctr">
              <a:normAutofit fontScale="85000" lnSpcReduction="20000"/>
              <a:scene3d>
                <a:camera prst="orthographicFront"/>
                <a:lightRig rig="threePt" dir="t"/>
              </a:scene3d>
              <a:sp3d>
                <a:contourClr>
                  <a:srgbClr val="FFFFFF"/>
                </a:contourClr>
              </a:sp3d>
            </a:bodyPr>
            <a:lstStyle/>
            <a:p>
              <a:pPr algn="ctr" fontAlgn="base">
                <a:defRPr/>
              </a:pPr>
              <a:endParaRPr lang="zh-CN" altLang="en-US" sz="2400" strike="noStrike" noProof="1">
                <a:solidFill>
                  <a:srgbClr val="FFFFFF"/>
                </a:solidFill>
              </a:endParaRPr>
            </a:p>
          </p:txBody>
        </p:sp>
      </p:grpSp>
      <p:grpSp>
        <p:nvGrpSpPr>
          <p:cNvPr id="78860" name="组合 16"/>
          <p:cNvGrpSpPr/>
          <p:nvPr/>
        </p:nvGrpSpPr>
        <p:grpSpPr>
          <a:xfrm>
            <a:off x="6246813" y="1227138"/>
            <a:ext cx="506412" cy="504825"/>
            <a:chOff x="1519237" y="1651743"/>
            <a:chExt cx="447675" cy="447675"/>
          </a:xfrm>
        </p:grpSpPr>
        <p:sp>
          <p:nvSpPr>
            <p:cNvPr id="18" name="椭圆 17"/>
            <p:cNvSpPr/>
            <p:nvPr/>
          </p:nvSpPr>
          <p:spPr>
            <a:xfrm>
              <a:off x="1519237" y="1651743"/>
              <a:ext cx="447675" cy="447675"/>
            </a:xfrm>
            <a:prstGeom prst="ellipse">
              <a:avLst/>
            </a:prstGeom>
            <a:solidFill>
              <a:schemeClr val="accent1">
                <a:lumMod val="50000"/>
              </a:schemeClr>
            </a:solidFill>
            <a:ln w="1905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lnSpc>
                  <a:spcPct val="80000"/>
                </a:lnSpc>
              </a:pPr>
              <a:endParaRPr lang="zh-CN" altLang="en-US" sz="2000">
                <a:solidFill>
                  <a:srgbClr val="FFFFFF"/>
                </a:solidFill>
                <a:latin typeface="Arial" panose="020B0604020202020204" pitchFamily="34" charset="0"/>
                <a:ea typeface="黑体" panose="02010609060101010101" charset="-122"/>
              </a:endParaRPr>
            </a:p>
          </p:txBody>
        </p:sp>
        <p:sp>
          <p:nvSpPr>
            <p:cNvPr id="19" name="KSO_Shape"/>
            <p:cNvSpPr/>
            <p:nvPr/>
          </p:nvSpPr>
          <p:spPr bwMode="auto">
            <a:xfrm>
              <a:off x="1621221" y="1704975"/>
              <a:ext cx="247650" cy="313481"/>
            </a:xfrm>
            <a:custGeom>
              <a:avLst/>
              <a:gdLst>
                <a:gd name="T0" fmla="*/ 508479 w 1679575"/>
                <a:gd name="T1" fmla="*/ 933537 h 2125662"/>
                <a:gd name="T2" fmla="*/ 645344 w 1679575"/>
                <a:gd name="T3" fmla="*/ 1004349 h 2125662"/>
                <a:gd name="T4" fmla="*/ 637947 w 1679575"/>
                <a:gd name="T5" fmla="*/ 1045870 h 2125662"/>
                <a:gd name="T6" fmla="*/ 629410 w 1679575"/>
                <a:gd name="T7" fmla="*/ 1095637 h 2125662"/>
                <a:gd name="T8" fmla="*/ 645913 w 1679575"/>
                <a:gd name="T9" fmla="*/ 1148533 h 2125662"/>
                <a:gd name="T10" fmla="*/ 923628 w 1679575"/>
                <a:gd name="T11" fmla="*/ 1679766 h 2125662"/>
                <a:gd name="T12" fmla="*/ 886068 w 1679575"/>
                <a:gd name="T13" fmla="*/ 1137442 h 2125662"/>
                <a:gd name="T14" fmla="*/ 896597 w 1679575"/>
                <a:gd name="T15" fmla="*/ 1083408 h 2125662"/>
                <a:gd name="T16" fmla="*/ 885214 w 1679575"/>
                <a:gd name="T17" fmla="*/ 1039044 h 2125662"/>
                <a:gd name="T18" fmla="*/ 917083 w 1679575"/>
                <a:gd name="T19" fmla="*/ 999799 h 2125662"/>
                <a:gd name="T20" fmla="*/ 1048543 w 1679575"/>
                <a:gd name="T21" fmla="*/ 927280 h 2125662"/>
                <a:gd name="T22" fmla="*/ 1168905 w 1679575"/>
                <a:gd name="T23" fmla="*/ 933822 h 2125662"/>
                <a:gd name="T24" fmla="*/ 1257397 w 1679575"/>
                <a:gd name="T25" fmla="*/ 1021128 h 2125662"/>
                <a:gd name="T26" fmla="*/ 1333655 w 1679575"/>
                <a:gd name="T27" fmla="*/ 1118957 h 2125662"/>
                <a:gd name="T28" fmla="*/ 1397392 w 1679575"/>
                <a:gd name="T29" fmla="*/ 1227592 h 2125662"/>
                <a:gd name="T30" fmla="*/ 1446903 w 1679575"/>
                <a:gd name="T31" fmla="*/ 1349025 h 2125662"/>
                <a:gd name="T32" fmla="*/ 1482186 w 1679575"/>
                <a:gd name="T33" fmla="*/ 1483540 h 2125662"/>
                <a:gd name="T34" fmla="*/ 1501820 w 1679575"/>
                <a:gd name="T35" fmla="*/ 1632274 h 2125662"/>
                <a:gd name="T36" fmla="*/ 1439790 w 1679575"/>
                <a:gd name="T37" fmla="*/ 1742331 h 2125662"/>
                <a:gd name="T38" fmla="*/ 1242601 w 1679575"/>
                <a:gd name="T39" fmla="*/ 1826794 h 2125662"/>
                <a:gd name="T40" fmla="*/ 1035738 w 1679575"/>
                <a:gd name="T41" fmla="*/ 1881112 h 2125662"/>
                <a:gd name="T42" fmla="*/ 822331 w 1679575"/>
                <a:gd name="T43" fmla="*/ 1904432 h 2125662"/>
                <a:gd name="T44" fmla="*/ 596403 w 1679575"/>
                <a:gd name="T45" fmla="*/ 1894194 h 2125662"/>
                <a:gd name="T46" fmla="*/ 373036 w 1679575"/>
                <a:gd name="T47" fmla="*/ 1847838 h 2125662"/>
                <a:gd name="T48" fmla="*/ 159344 w 1679575"/>
                <a:gd name="T49" fmla="*/ 1766788 h 2125662"/>
                <a:gd name="T50" fmla="*/ 0 w 1679575"/>
                <a:gd name="T51" fmla="*/ 1676354 h 2125662"/>
                <a:gd name="T52" fmla="*/ 15365 w 1679575"/>
                <a:gd name="T53" fmla="*/ 1518519 h 2125662"/>
                <a:gd name="T54" fmla="*/ 47234 w 1679575"/>
                <a:gd name="T55" fmla="*/ 1376611 h 2125662"/>
                <a:gd name="T56" fmla="*/ 94468 w 1679575"/>
                <a:gd name="T57" fmla="*/ 1249206 h 2125662"/>
                <a:gd name="T58" fmla="*/ 155930 w 1679575"/>
                <a:gd name="T59" fmla="*/ 1135735 h 2125662"/>
                <a:gd name="T60" fmla="*/ 230765 w 1679575"/>
                <a:gd name="T61" fmla="*/ 1035348 h 2125662"/>
                <a:gd name="T62" fmla="*/ 317835 w 1679575"/>
                <a:gd name="T63" fmla="*/ 946334 h 2125662"/>
                <a:gd name="T64" fmla="*/ 427669 w 1679575"/>
                <a:gd name="T65" fmla="*/ 860449 h 2125662"/>
                <a:gd name="T66" fmla="*/ 831848 w 1679575"/>
                <a:gd name="T67" fmla="*/ 5125 h 2125662"/>
                <a:gd name="T68" fmla="*/ 927152 w 1679575"/>
                <a:gd name="T69" fmla="*/ 31035 h 2125662"/>
                <a:gd name="T70" fmla="*/ 1013353 w 1679575"/>
                <a:gd name="T71" fmla="*/ 76590 h 2125662"/>
                <a:gd name="T72" fmla="*/ 1087035 w 1679575"/>
                <a:gd name="T73" fmla="*/ 138945 h 2125662"/>
                <a:gd name="T74" fmla="*/ 1145356 w 1679575"/>
                <a:gd name="T75" fmla="*/ 215250 h 2125662"/>
                <a:gd name="T76" fmla="*/ 1186607 w 1679575"/>
                <a:gd name="T77" fmla="*/ 303514 h 2125662"/>
                <a:gd name="T78" fmla="*/ 1207944 w 1679575"/>
                <a:gd name="T79" fmla="*/ 401174 h 2125662"/>
                <a:gd name="T80" fmla="*/ 1205383 w 1679575"/>
                <a:gd name="T81" fmla="*/ 513924 h 2125662"/>
                <a:gd name="T82" fmla="*/ 1172382 w 1679575"/>
                <a:gd name="T83" fmla="*/ 626673 h 2125662"/>
                <a:gd name="T84" fmla="*/ 1112924 w 1679575"/>
                <a:gd name="T85" fmla="*/ 725187 h 2125662"/>
                <a:gd name="T86" fmla="*/ 1030706 w 1679575"/>
                <a:gd name="T87" fmla="*/ 804625 h 2125662"/>
                <a:gd name="T88" fmla="*/ 915204 w 1679575"/>
                <a:gd name="T89" fmla="*/ 867264 h 2125662"/>
                <a:gd name="T90" fmla="*/ 837253 w 1679575"/>
                <a:gd name="T91" fmla="*/ 887764 h 2125662"/>
                <a:gd name="T92" fmla="*/ 753044 w 1679575"/>
                <a:gd name="T93" fmla="*/ 893458 h 2125662"/>
                <a:gd name="T94" fmla="*/ 658879 w 1679575"/>
                <a:gd name="T95" fmla="*/ 881215 h 2125662"/>
                <a:gd name="T96" fmla="*/ 572394 w 1679575"/>
                <a:gd name="T97" fmla="*/ 850180 h 2125662"/>
                <a:gd name="T98" fmla="*/ 494728 w 1679575"/>
                <a:gd name="T99" fmla="*/ 802917 h 2125662"/>
                <a:gd name="T100" fmla="*/ 424459 w 1679575"/>
                <a:gd name="T101" fmla="*/ 736576 h 2125662"/>
                <a:gd name="T102" fmla="*/ 366992 w 1679575"/>
                <a:gd name="T103" fmla="*/ 651159 h 2125662"/>
                <a:gd name="T104" fmla="*/ 330578 w 1679575"/>
                <a:gd name="T105" fmla="*/ 553500 h 2125662"/>
                <a:gd name="T106" fmla="*/ 317206 w 1679575"/>
                <a:gd name="T107" fmla="*/ 446729 h 2125662"/>
                <a:gd name="T108" fmla="*/ 328586 w 1679575"/>
                <a:gd name="T109" fmla="*/ 345653 h 2125662"/>
                <a:gd name="T110" fmla="*/ 361587 w 1679575"/>
                <a:gd name="T111" fmla="*/ 253403 h 2125662"/>
                <a:gd name="T112" fmla="*/ 412795 w 1679575"/>
                <a:gd name="T113" fmla="*/ 171118 h 2125662"/>
                <a:gd name="T114" fmla="*/ 479934 w 1679575"/>
                <a:gd name="T115" fmla="*/ 101931 h 2125662"/>
                <a:gd name="T116" fmla="*/ 560729 w 1679575"/>
                <a:gd name="T117" fmla="*/ 48972 h 2125662"/>
                <a:gd name="T118" fmla="*/ 652620 w 1679575"/>
                <a:gd name="T119" fmla="*/ 13952 h 2125662"/>
                <a:gd name="T120" fmla="*/ 752191 w 1679575"/>
                <a:gd name="T121" fmla="*/ 0 h 212566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679575" h="2125662">
                  <a:moveTo>
                    <a:pt x="481421" y="957262"/>
                  </a:moveTo>
                  <a:lnTo>
                    <a:pt x="484914" y="961070"/>
                  </a:lnTo>
                  <a:lnTo>
                    <a:pt x="490948" y="968686"/>
                  </a:lnTo>
                  <a:lnTo>
                    <a:pt x="497299" y="975667"/>
                  </a:lnTo>
                  <a:lnTo>
                    <a:pt x="510319" y="990264"/>
                  </a:lnTo>
                  <a:lnTo>
                    <a:pt x="523657" y="1003909"/>
                  </a:lnTo>
                  <a:lnTo>
                    <a:pt x="537947" y="1017237"/>
                  </a:lnTo>
                  <a:lnTo>
                    <a:pt x="552237" y="1029613"/>
                  </a:lnTo>
                  <a:lnTo>
                    <a:pt x="567480" y="1041671"/>
                  </a:lnTo>
                  <a:lnTo>
                    <a:pt x="583040" y="1053095"/>
                  </a:lnTo>
                  <a:lnTo>
                    <a:pt x="598601" y="1063884"/>
                  </a:lnTo>
                  <a:lnTo>
                    <a:pt x="615114" y="1074039"/>
                  </a:lnTo>
                  <a:lnTo>
                    <a:pt x="631627" y="1083558"/>
                  </a:lnTo>
                  <a:lnTo>
                    <a:pt x="649093" y="1092126"/>
                  </a:lnTo>
                  <a:lnTo>
                    <a:pt x="666241" y="1100377"/>
                  </a:lnTo>
                  <a:lnTo>
                    <a:pt x="684025" y="1107993"/>
                  </a:lnTo>
                  <a:lnTo>
                    <a:pt x="701808" y="1114657"/>
                  </a:lnTo>
                  <a:lnTo>
                    <a:pt x="720226" y="1120686"/>
                  </a:lnTo>
                  <a:lnTo>
                    <a:pt x="738645" y="1125763"/>
                  </a:lnTo>
                  <a:lnTo>
                    <a:pt x="734517" y="1130840"/>
                  </a:lnTo>
                  <a:lnTo>
                    <a:pt x="730706" y="1135283"/>
                  </a:lnTo>
                  <a:lnTo>
                    <a:pt x="727213" y="1140043"/>
                  </a:lnTo>
                  <a:lnTo>
                    <a:pt x="723402" y="1145437"/>
                  </a:lnTo>
                  <a:lnTo>
                    <a:pt x="720544" y="1150515"/>
                  </a:lnTo>
                  <a:lnTo>
                    <a:pt x="717368" y="1155909"/>
                  </a:lnTo>
                  <a:lnTo>
                    <a:pt x="714510" y="1161304"/>
                  </a:lnTo>
                  <a:lnTo>
                    <a:pt x="711970" y="1167016"/>
                  </a:lnTo>
                  <a:lnTo>
                    <a:pt x="710064" y="1172410"/>
                  </a:lnTo>
                  <a:lnTo>
                    <a:pt x="708159" y="1178439"/>
                  </a:lnTo>
                  <a:lnTo>
                    <a:pt x="706254" y="1184151"/>
                  </a:lnTo>
                  <a:lnTo>
                    <a:pt x="704983" y="1190498"/>
                  </a:lnTo>
                  <a:lnTo>
                    <a:pt x="704031" y="1196210"/>
                  </a:lnTo>
                  <a:lnTo>
                    <a:pt x="702761" y="1202556"/>
                  </a:lnTo>
                  <a:lnTo>
                    <a:pt x="702443" y="1208903"/>
                  </a:lnTo>
                  <a:lnTo>
                    <a:pt x="702125" y="1215249"/>
                  </a:lnTo>
                  <a:lnTo>
                    <a:pt x="702443" y="1222548"/>
                  </a:lnTo>
                  <a:lnTo>
                    <a:pt x="703078" y="1229529"/>
                  </a:lnTo>
                  <a:lnTo>
                    <a:pt x="704348" y="1236510"/>
                  </a:lnTo>
                  <a:lnTo>
                    <a:pt x="705619" y="1243174"/>
                  </a:lnTo>
                  <a:lnTo>
                    <a:pt x="707206" y="1249838"/>
                  </a:lnTo>
                  <a:lnTo>
                    <a:pt x="709112" y="1256819"/>
                  </a:lnTo>
                  <a:lnTo>
                    <a:pt x="711652" y="1263166"/>
                  </a:lnTo>
                  <a:lnTo>
                    <a:pt x="714193" y="1269512"/>
                  </a:lnTo>
                  <a:lnTo>
                    <a:pt x="717686" y="1275542"/>
                  </a:lnTo>
                  <a:lnTo>
                    <a:pt x="720861" y="1281571"/>
                  </a:lnTo>
                  <a:lnTo>
                    <a:pt x="724355" y="1287283"/>
                  </a:lnTo>
                  <a:lnTo>
                    <a:pt x="728483" y="1292995"/>
                  </a:lnTo>
                  <a:lnTo>
                    <a:pt x="732611" y="1298389"/>
                  </a:lnTo>
                  <a:lnTo>
                    <a:pt x="737057" y="1303784"/>
                  </a:lnTo>
                  <a:lnTo>
                    <a:pt x="742138" y="1308861"/>
                  </a:lnTo>
                  <a:lnTo>
                    <a:pt x="746901" y="1313304"/>
                  </a:lnTo>
                  <a:lnTo>
                    <a:pt x="672275" y="1874339"/>
                  </a:lnTo>
                  <a:lnTo>
                    <a:pt x="854237" y="2050773"/>
                  </a:lnTo>
                  <a:lnTo>
                    <a:pt x="1030800" y="1874339"/>
                  </a:lnTo>
                  <a:lnTo>
                    <a:pt x="956173" y="1313304"/>
                  </a:lnTo>
                  <a:lnTo>
                    <a:pt x="961572" y="1308544"/>
                  </a:lnTo>
                  <a:lnTo>
                    <a:pt x="966018" y="1303466"/>
                  </a:lnTo>
                  <a:lnTo>
                    <a:pt x="970781" y="1298072"/>
                  </a:lnTo>
                  <a:lnTo>
                    <a:pt x="974910" y="1292995"/>
                  </a:lnTo>
                  <a:lnTo>
                    <a:pt x="978720" y="1286965"/>
                  </a:lnTo>
                  <a:lnTo>
                    <a:pt x="982531" y="1281571"/>
                  </a:lnTo>
                  <a:lnTo>
                    <a:pt x="986024" y="1275224"/>
                  </a:lnTo>
                  <a:lnTo>
                    <a:pt x="988882" y="1269195"/>
                  </a:lnTo>
                  <a:lnTo>
                    <a:pt x="991423" y="1262849"/>
                  </a:lnTo>
                  <a:lnTo>
                    <a:pt x="994281" y="1256502"/>
                  </a:lnTo>
                  <a:lnTo>
                    <a:pt x="996186" y="1249838"/>
                  </a:lnTo>
                  <a:lnTo>
                    <a:pt x="997774" y="1243174"/>
                  </a:lnTo>
                  <a:lnTo>
                    <a:pt x="999044" y="1236510"/>
                  </a:lnTo>
                  <a:lnTo>
                    <a:pt x="999997" y="1229212"/>
                  </a:lnTo>
                  <a:lnTo>
                    <a:pt x="1000632" y="1222548"/>
                  </a:lnTo>
                  <a:lnTo>
                    <a:pt x="1000632" y="1215249"/>
                  </a:lnTo>
                  <a:lnTo>
                    <a:pt x="1000632" y="1208903"/>
                  </a:lnTo>
                  <a:lnTo>
                    <a:pt x="1000314" y="1203191"/>
                  </a:lnTo>
                  <a:lnTo>
                    <a:pt x="999679" y="1197479"/>
                  </a:lnTo>
                  <a:lnTo>
                    <a:pt x="998727" y="1191767"/>
                  </a:lnTo>
                  <a:lnTo>
                    <a:pt x="997456" y="1186055"/>
                  </a:lnTo>
                  <a:lnTo>
                    <a:pt x="996186" y="1180661"/>
                  </a:lnTo>
                  <a:lnTo>
                    <a:pt x="994598" y="1175266"/>
                  </a:lnTo>
                  <a:lnTo>
                    <a:pt x="992375" y="1169872"/>
                  </a:lnTo>
                  <a:lnTo>
                    <a:pt x="990152" y="1164794"/>
                  </a:lnTo>
                  <a:lnTo>
                    <a:pt x="987929" y="1159400"/>
                  </a:lnTo>
                  <a:lnTo>
                    <a:pt x="985389" y="1154640"/>
                  </a:lnTo>
                  <a:lnTo>
                    <a:pt x="982849" y="1149563"/>
                  </a:lnTo>
                  <a:lnTo>
                    <a:pt x="979355" y="1144803"/>
                  </a:lnTo>
                  <a:lnTo>
                    <a:pt x="976497" y="1139725"/>
                  </a:lnTo>
                  <a:lnTo>
                    <a:pt x="973004" y="1135283"/>
                  </a:lnTo>
                  <a:lnTo>
                    <a:pt x="969829" y="1130840"/>
                  </a:lnTo>
                  <a:lnTo>
                    <a:pt x="987612" y="1126398"/>
                  </a:lnTo>
                  <a:lnTo>
                    <a:pt x="1005713" y="1121320"/>
                  </a:lnTo>
                  <a:lnTo>
                    <a:pt x="1023496" y="1115609"/>
                  </a:lnTo>
                  <a:lnTo>
                    <a:pt x="1041280" y="1109262"/>
                  </a:lnTo>
                  <a:lnTo>
                    <a:pt x="1058428" y="1101963"/>
                  </a:lnTo>
                  <a:lnTo>
                    <a:pt x="1075576" y="1094665"/>
                  </a:lnTo>
                  <a:lnTo>
                    <a:pt x="1092089" y="1086097"/>
                  </a:lnTo>
                  <a:lnTo>
                    <a:pt x="1108602" y="1076895"/>
                  </a:lnTo>
                  <a:lnTo>
                    <a:pt x="1124480" y="1067375"/>
                  </a:lnTo>
                  <a:lnTo>
                    <a:pt x="1140041" y="1056903"/>
                  </a:lnTo>
                  <a:lnTo>
                    <a:pt x="1155601" y="1046114"/>
                  </a:lnTo>
                  <a:lnTo>
                    <a:pt x="1170209" y="1034690"/>
                  </a:lnTo>
                  <a:lnTo>
                    <a:pt x="1184817" y="1022632"/>
                  </a:lnTo>
                  <a:lnTo>
                    <a:pt x="1198472" y="1009938"/>
                  </a:lnTo>
                  <a:lnTo>
                    <a:pt x="1211809" y="996928"/>
                  </a:lnTo>
                  <a:lnTo>
                    <a:pt x="1225147" y="983283"/>
                  </a:lnTo>
                  <a:lnTo>
                    <a:pt x="1228640" y="979792"/>
                  </a:lnTo>
                  <a:lnTo>
                    <a:pt x="1232451" y="982966"/>
                  </a:lnTo>
                  <a:lnTo>
                    <a:pt x="1257220" y="1002005"/>
                  </a:lnTo>
                  <a:lnTo>
                    <a:pt x="1281037" y="1021680"/>
                  </a:lnTo>
                  <a:lnTo>
                    <a:pt x="1304537" y="1041989"/>
                  </a:lnTo>
                  <a:lnTo>
                    <a:pt x="1316604" y="1052143"/>
                  </a:lnTo>
                  <a:lnTo>
                    <a:pt x="1327719" y="1062615"/>
                  </a:lnTo>
                  <a:lnTo>
                    <a:pt x="1338833" y="1073404"/>
                  </a:lnTo>
                  <a:lnTo>
                    <a:pt x="1349948" y="1084193"/>
                  </a:lnTo>
                  <a:lnTo>
                    <a:pt x="1361062" y="1094982"/>
                  </a:lnTo>
                  <a:lnTo>
                    <a:pt x="1371860" y="1105771"/>
                  </a:lnTo>
                  <a:lnTo>
                    <a:pt x="1382339" y="1116561"/>
                  </a:lnTo>
                  <a:lnTo>
                    <a:pt x="1392818" y="1127984"/>
                  </a:lnTo>
                  <a:lnTo>
                    <a:pt x="1403298" y="1139408"/>
                  </a:lnTo>
                  <a:lnTo>
                    <a:pt x="1413460" y="1150832"/>
                  </a:lnTo>
                  <a:lnTo>
                    <a:pt x="1423304" y="1162573"/>
                  </a:lnTo>
                  <a:lnTo>
                    <a:pt x="1433149" y="1174314"/>
                  </a:lnTo>
                  <a:lnTo>
                    <a:pt x="1442675" y="1186373"/>
                  </a:lnTo>
                  <a:lnTo>
                    <a:pt x="1452202" y="1198748"/>
                  </a:lnTo>
                  <a:lnTo>
                    <a:pt x="1461411" y="1210807"/>
                  </a:lnTo>
                  <a:lnTo>
                    <a:pt x="1470621" y="1223183"/>
                  </a:lnTo>
                  <a:lnTo>
                    <a:pt x="1479830" y="1235876"/>
                  </a:lnTo>
                  <a:lnTo>
                    <a:pt x="1488404" y="1248569"/>
                  </a:lnTo>
                  <a:lnTo>
                    <a:pt x="1496978" y="1261262"/>
                  </a:lnTo>
                  <a:lnTo>
                    <a:pt x="1505552" y="1274272"/>
                  </a:lnTo>
                  <a:lnTo>
                    <a:pt x="1513809" y="1287600"/>
                  </a:lnTo>
                  <a:lnTo>
                    <a:pt x="1521748" y="1300611"/>
                  </a:lnTo>
                  <a:lnTo>
                    <a:pt x="1529687" y="1314573"/>
                  </a:lnTo>
                  <a:lnTo>
                    <a:pt x="1537308" y="1328218"/>
                  </a:lnTo>
                  <a:lnTo>
                    <a:pt x="1544930" y="1341863"/>
                  </a:lnTo>
                  <a:lnTo>
                    <a:pt x="1552234" y="1355826"/>
                  </a:lnTo>
                  <a:lnTo>
                    <a:pt x="1559537" y="1369788"/>
                  </a:lnTo>
                  <a:lnTo>
                    <a:pt x="1566206" y="1384385"/>
                  </a:lnTo>
                  <a:lnTo>
                    <a:pt x="1573193" y="1398982"/>
                  </a:lnTo>
                  <a:lnTo>
                    <a:pt x="1579544" y="1413579"/>
                  </a:lnTo>
                  <a:lnTo>
                    <a:pt x="1586213" y="1428176"/>
                  </a:lnTo>
                  <a:lnTo>
                    <a:pt x="1592246" y="1443725"/>
                  </a:lnTo>
                  <a:lnTo>
                    <a:pt x="1598280" y="1458640"/>
                  </a:lnTo>
                  <a:lnTo>
                    <a:pt x="1603996" y="1473871"/>
                  </a:lnTo>
                  <a:lnTo>
                    <a:pt x="1609712" y="1489738"/>
                  </a:lnTo>
                  <a:lnTo>
                    <a:pt x="1614793" y="1505287"/>
                  </a:lnTo>
                  <a:lnTo>
                    <a:pt x="1620191" y="1521153"/>
                  </a:lnTo>
                  <a:lnTo>
                    <a:pt x="1624955" y="1537337"/>
                  </a:lnTo>
                  <a:lnTo>
                    <a:pt x="1630036" y="1553521"/>
                  </a:lnTo>
                  <a:lnTo>
                    <a:pt x="1634482" y="1570339"/>
                  </a:lnTo>
                  <a:lnTo>
                    <a:pt x="1638610" y="1586840"/>
                  </a:lnTo>
                  <a:lnTo>
                    <a:pt x="1643056" y="1603976"/>
                  </a:lnTo>
                  <a:lnTo>
                    <a:pt x="1646867" y="1620794"/>
                  </a:lnTo>
                  <a:lnTo>
                    <a:pt x="1650677" y="1637930"/>
                  </a:lnTo>
                  <a:lnTo>
                    <a:pt x="1654170" y="1655383"/>
                  </a:lnTo>
                  <a:lnTo>
                    <a:pt x="1657664" y="1673153"/>
                  </a:lnTo>
                  <a:lnTo>
                    <a:pt x="1660522" y="1690923"/>
                  </a:lnTo>
                  <a:lnTo>
                    <a:pt x="1663697" y="1709011"/>
                  </a:lnTo>
                  <a:lnTo>
                    <a:pt x="1666238" y="1727099"/>
                  </a:lnTo>
                  <a:lnTo>
                    <a:pt x="1668461" y="1745821"/>
                  </a:lnTo>
                  <a:lnTo>
                    <a:pt x="1670684" y="1764226"/>
                  </a:lnTo>
                  <a:lnTo>
                    <a:pt x="1672589" y="1783266"/>
                  </a:lnTo>
                  <a:lnTo>
                    <a:pt x="1674177" y="1802305"/>
                  </a:lnTo>
                  <a:lnTo>
                    <a:pt x="1676082" y="1821345"/>
                  </a:lnTo>
                  <a:lnTo>
                    <a:pt x="1677352" y="1841019"/>
                  </a:lnTo>
                  <a:lnTo>
                    <a:pt x="1678305" y="1860694"/>
                  </a:lnTo>
                  <a:lnTo>
                    <a:pt x="1679258" y="1880368"/>
                  </a:lnTo>
                  <a:lnTo>
                    <a:pt x="1679575" y="1900677"/>
                  </a:lnTo>
                  <a:lnTo>
                    <a:pt x="1679575" y="1903850"/>
                  </a:lnTo>
                  <a:lnTo>
                    <a:pt x="1677035" y="1905437"/>
                  </a:lnTo>
                  <a:lnTo>
                    <a:pt x="1653853" y="1918765"/>
                  </a:lnTo>
                  <a:lnTo>
                    <a:pt x="1630353" y="1931775"/>
                  </a:lnTo>
                  <a:lnTo>
                    <a:pt x="1606854" y="1944151"/>
                  </a:lnTo>
                  <a:lnTo>
                    <a:pt x="1583037" y="1956209"/>
                  </a:lnTo>
                  <a:lnTo>
                    <a:pt x="1558902" y="1967950"/>
                  </a:lnTo>
                  <a:lnTo>
                    <a:pt x="1534768" y="1979374"/>
                  </a:lnTo>
                  <a:lnTo>
                    <a:pt x="1510316" y="1990163"/>
                  </a:lnTo>
                  <a:lnTo>
                    <a:pt x="1485864" y="2000635"/>
                  </a:lnTo>
                  <a:lnTo>
                    <a:pt x="1461411" y="2010790"/>
                  </a:lnTo>
                  <a:lnTo>
                    <a:pt x="1436642" y="2020627"/>
                  </a:lnTo>
                  <a:lnTo>
                    <a:pt x="1411872" y="2029512"/>
                  </a:lnTo>
                  <a:lnTo>
                    <a:pt x="1386785" y="2038397"/>
                  </a:lnTo>
                  <a:lnTo>
                    <a:pt x="1361380" y="2046965"/>
                  </a:lnTo>
                  <a:lnTo>
                    <a:pt x="1335975" y="2054581"/>
                  </a:lnTo>
                  <a:lnTo>
                    <a:pt x="1310570" y="2062514"/>
                  </a:lnTo>
                  <a:lnTo>
                    <a:pt x="1285166" y="2069495"/>
                  </a:lnTo>
                  <a:lnTo>
                    <a:pt x="1259443" y="2076159"/>
                  </a:lnTo>
                  <a:lnTo>
                    <a:pt x="1233403" y="2082506"/>
                  </a:lnTo>
                  <a:lnTo>
                    <a:pt x="1207681" y="2088535"/>
                  </a:lnTo>
                  <a:lnTo>
                    <a:pt x="1181959" y="2093929"/>
                  </a:lnTo>
                  <a:lnTo>
                    <a:pt x="1155919" y="2099007"/>
                  </a:lnTo>
                  <a:lnTo>
                    <a:pt x="1129561" y="2103767"/>
                  </a:lnTo>
                  <a:lnTo>
                    <a:pt x="1103204" y="2107892"/>
                  </a:lnTo>
                  <a:lnTo>
                    <a:pt x="1077164" y="2111382"/>
                  </a:lnTo>
                  <a:lnTo>
                    <a:pt x="1050806" y="2114873"/>
                  </a:lnTo>
                  <a:lnTo>
                    <a:pt x="1024131" y="2117729"/>
                  </a:lnTo>
                  <a:lnTo>
                    <a:pt x="997774" y="2119950"/>
                  </a:lnTo>
                  <a:lnTo>
                    <a:pt x="971099" y="2121854"/>
                  </a:lnTo>
                  <a:lnTo>
                    <a:pt x="944424" y="2123441"/>
                  </a:lnTo>
                  <a:lnTo>
                    <a:pt x="917749" y="2125028"/>
                  </a:lnTo>
                  <a:lnTo>
                    <a:pt x="891074" y="2125662"/>
                  </a:lnTo>
                  <a:lnTo>
                    <a:pt x="864399" y="2125662"/>
                  </a:lnTo>
                  <a:lnTo>
                    <a:pt x="835818" y="2125662"/>
                  </a:lnTo>
                  <a:lnTo>
                    <a:pt x="807238" y="2124710"/>
                  </a:lnTo>
                  <a:lnTo>
                    <a:pt x="778657" y="2123124"/>
                  </a:lnTo>
                  <a:lnTo>
                    <a:pt x="750395" y="2121537"/>
                  </a:lnTo>
                  <a:lnTo>
                    <a:pt x="722132" y="2119316"/>
                  </a:lnTo>
                  <a:lnTo>
                    <a:pt x="693869" y="2116777"/>
                  </a:lnTo>
                  <a:lnTo>
                    <a:pt x="665606" y="2113604"/>
                  </a:lnTo>
                  <a:lnTo>
                    <a:pt x="637661" y="2109478"/>
                  </a:lnTo>
                  <a:lnTo>
                    <a:pt x="609398" y="2105353"/>
                  </a:lnTo>
                  <a:lnTo>
                    <a:pt x="581453" y="2100593"/>
                  </a:lnTo>
                  <a:lnTo>
                    <a:pt x="553825" y="2095199"/>
                  </a:lnTo>
                  <a:lnTo>
                    <a:pt x="525880" y="2089487"/>
                  </a:lnTo>
                  <a:lnTo>
                    <a:pt x="498252" y="2083458"/>
                  </a:lnTo>
                  <a:lnTo>
                    <a:pt x="470624" y="2076476"/>
                  </a:lnTo>
                  <a:lnTo>
                    <a:pt x="443314" y="2069495"/>
                  </a:lnTo>
                  <a:lnTo>
                    <a:pt x="416321" y="2061879"/>
                  </a:lnTo>
                  <a:lnTo>
                    <a:pt x="389011" y="2053629"/>
                  </a:lnTo>
                  <a:lnTo>
                    <a:pt x="362019" y="2045378"/>
                  </a:lnTo>
                  <a:lnTo>
                    <a:pt x="335343" y="2036176"/>
                  </a:lnTo>
                  <a:lnTo>
                    <a:pt x="308668" y="2026656"/>
                  </a:lnTo>
                  <a:lnTo>
                    <a:pt x="282311" y="2016502"/>
                  </a:lnTo>
                  <a:lnTo>
                    <a:pt x="255953" y="2006030"/>
                  </a:lnTo>
                  <a:lnTo>
                    <a:pt x="229913" y="1994923"/>
                  </a:lnTo>
                  <a:lnTo>
                    <a:pt x="203556" y="1983499"/>
                  </a:lnTo>
                  <a:lnTo>
                    <a:pt x="177833" y="1971441"/>
                  </a:lnTo>
                  <a:lnTo>
                    <a:pt x="152429" y="1959065"/>
                  </a:lnTo>
                  <a:lnTo>
                    <a:pt x="127024" y="1946372"/>
                  </a:lnTo>
                  <a:lnTo>
                    <a:pt x="101619" y="1933044"/>
                  </a:lnTo>
                  <a:lnTo>
                    <a:pt x="76532" y="1919399"/>
                  </a:lnTo>
                  <a:lnTo>
                    <a:pt x="51762" y="1905437"/>
                  </a:lnTo>
                  <a:lnTo>
                    <a:pt x="27310" y="1890523"/>
                  </a:lnTo>
                  <a:lnTo>
                    <a:pt x="2858" y="1875291"/>
                  </a:lnTo>
                  <a:lnTo>
                    <a:pt x="0" y="1888301"/>
                  </a:lnTo>
                  <a:lnTo>
                    <a:pt x="0" y="1870531"/>
                  </a:lnTo>
                  <a:lnTo>
                    <a:pt x="952" y="1850222"/>
                  </a:lnTo>
                  <a:lnTo>
                    <a:pt x="2223" y="1829913"/>
                  </a:lnTo>
                  <a:lnTo>
                    <a:pt x="3493" y="1809604"/>
                  </a:lnTo>
                  <a:lnTo>
                    <a:pt x="5398" y="1790247"/>
                  </a:lnTo>
                  <a:lnTo>
                    <a:pt x="6986" y="1770573"/>
                  </a:lnTo>
                  <a:lnTo>
                    <a:pt x="9209" y="1750898"/>
                  </a:lnTo>
                  <a:lnTo>
                    <a:pt x="11749" y="1732176"/>
                  </a:lnTo>
                  <a:lnTo>
                    <a:pt x="14290" y="1713136"/>
                  </a:lnTo>
                  <a:lnTo>
                    <a:pt x="17148" y="1694414"/>
                  </a:lnTo>
                  <a:lnTo>
                    <a:pt x="20006" y="1676009"/>
                  </a:lnTo>
                  <a:lnTo>
                    <a:pt x="23499" y="1657604"/>
                  </a:lnTo>
                  <a:lnTo>
                    <a:pt x="26992" y="1639834"/>
                  </a:lnTo>
                  <a:lnTo>
                    <a:pt x="30486" y="1621746"/>
                  </a:lnTo>
                  <a:lnTo>
                    <a:pt x="34931" y="1604293"/>
                  </a:lnTo>
                  <a:lnTo>
                    <a:pt x="38742" y="1586840"/>
                  </a:lnTo>
                  <a:lnTo>
                    <a:pt x="43188" y="1569704"/>
                  </a:lnTo>
                  <a:lnTo>
                    <a:pt x="47951" y="1552569"/>
                  </a:lnTo>
                  <a:lnTo>
                    <a:pt x="52715" y="1536068"/>
                  </a:lnTo>
                  <a:lnTo>
                    <a:pt x="57796" y="1519249"/>
                  </a:lnTo>
                  <a:lnTo>
                    <a:pt x="62877" y="1503066"/>
                  </a:lnTo>
                  <a:lnTo>
                    <a:pt x="68593" y="1486564"/>
                  </a:lnTo>
                  <a:lnTo>
                    <a:pt x="73991" y="1470698"/>
                  </a:lnTo>
                  <a:lnTo>
                    <a:pt x="80025" y="1455149"/>
                  </a:lnTo>
                  <a:lnTo>
                    <a:pt x="86059" y="1439283"/>
                  </a:lnTo>
                  <a:lnTo>
                    <a:pt x="92410" y="1424051"/>
                  </a:lnTo>
                  <a:lnTo>
                    <a:pt x="98761" y="1409137"/>
                  </a:lnTo>
                  <a:lnTo>
                    <a:pt x="105430" y="1393905"/>
                  </a:lnTo>
                  <a:lnTo>
                    <a:pt x="112098" y="1378990"/>
                  </a:lnTo>
                  <a:lnTo>
                    <a:pt x="119402" y="1364393"/>
                  </a:lnTo>
                  <a:lnTo>
                    <a:pt x="126706" y="1350114"/>
                  </a:lnTo>
                  <a:lnTo>
                    <a:pt x="134010" y="1335834"/>
                  </a:lnTo>
                  <a:lnTo>
                    <a:pt x="141632" y="1321871"/>
                  </a:lnTo>
                  <a:lnTo>
                    <a:pt x="149571" y="1307909"/>
                  </a:lnTo>
                  <a:lnTo>
                    <a:pt x="157510" y="1294264"/>
                  </a:lnTo>
                  <a:lnTo>
                    <a:pt x="165766" y="1280936"/>
                  </a:lnTo>
                  <a:lnTo>
                    <a:pt x="174023" y="1267291"/>
                  </a:lnTo>
                  <a:lnTo>
                    <a:pt x="182597" y="1253963"/>
                  </a:lnTo>
                  <a:lnTo>
                    <a:pt x="191171" y="1241270"/>
                  </a:lnTo>
                  <a:lnTo>
                    <a:pt x="200380" y="1228260"/>
                  </a:lnTo>
                  <a:lnTo>
                    <a:pt x="209589" y="1215884"/>
                  </a:lnTo>
                  <a:lnTo>
                    <a:pt x="218799" y="1203191"/>
                  </a:lnTo>
                  <a:lnTo>
                    <a:pt x="228008" y="1191133"/>
                  </a:lnTo>
                  <a:lnTo>
                    <a:pt x="237852" y="1178757"/>
                  </a:lnTo>
                  <a:lnTo>
                    <a:pt x="247697" y="1167016"/>
                  </a:lnTo>
                  <a:lnTo>
                    <a:pt x="257541" y="1155275"/>
                  </a:lnTo>
                  <a:lnTo>
                    <a:pt x="267703" y="1143533"/>
                  </a:lnTo>
                  <a:lnTo>
                    <a:pt x="278182" y="1132110"/>
                  </a:lnTo>
                  <a:lnTo>
                    <a:pt x="288662" y="1120686"/>
                  </a:lnTo>
                  <a:lnTo>
                    <a:pt x="298824" y="1109579"/>
                  </a:lnTo>
                  <a:lnTo>
                    <a:pt x="309938" y="1098473"/>
                  </a:lnTo>
                  <a:lnTo>
                    <a:pt x="320735" y="1087684"/>
                  </a:lnTo>
                  <a:lnTo>
                    <a:pt x="331850" y="1076895"/>
                  </a:lnTo>
                  <a:lnTo>
                    <a:pt x="343282" y="1066423"/>
                  </a:lnTo>
                  <a:lnTo>
                    <a:pt x="354715" y="1055951"/>
                  </a:lnTo>
                  <a:lnTo>
                    <a:pt x="366147" y="1045797"/>
                  </a:lnTo>
                  <a:lnTo>
                    <a:pt x="377897" y="1035642"/>
                  </a:lnTo>
                  <a:lnTo>
                    <a:pt x="389964" y="1025805"/>
                  </a:lnTo>
                  <a:lnTo>
                    <a:pt x="401714" y="1015968"/>
                  </a:lnTo>
                  <a:lnTo>
                    <a:pt x="414099" y="1006448"/>
                  </a:lnTo>
                  <a:lnTo>
                    <a:pt x="426801" y="996928"/>
                  </a:lnTo>
                  <a:lnTo>
                    <a:pt x="439186" y="987408"/>
                  </a:lnTo>
                  <a:lnTo>
                    <a:pt x="451571" y="977888"/>
                  </a:lnTo>
                  <a:lnTo>
                    <a:pt x="477293" y="960118"/>
                  </a:lnTo>
                  <a:lnTo>
                    <a:pt x="481421" y="957262"/>
                  </a:lnTo>
                  <a:close/>
                  <a:moveTo>
                    <a:pt x="839471" y="0"/>
                  </a:moveTo>
                  <a:lnTo>
                    <a:pt x="852171" y="0"/>
                  </a:lnTo>
                  <a:lnTo>
                    <a:pt x="865506" y="0"/>
                  </a:lnTo>
                  <a:lnTo>
                    <a:pt x="878206" y="636"/>
                  </a:lnTo>
                  <a:lnTo>
                    <a:pt x="890906" y="1271"/>
                  </a:lnTo>
                  <a:lnTo>
                    <a:pt x="903288" y="2542"/>
                  </a:lnTo>
                  <a:lnTo>
                    <a:pt x="915988" y="3813"/>
                  </a:lnTo>
                  <a:lnTo>
                    <a:pt x="928371" y="5719"/>
                  </a:lnTo>
                  <a:lnTo>
                    <a:pt x="940436" y="7943"/>
                  </a:lnTo>
                  <a:lnTo>
                    <a:pt x="952818" y="10167"/>
                  </a:lnTo>
                  <a:lnTo>
                    <a:pt x="964883" y="12708"/>
                  </a:lnTo>
                  <a:lnTo>
                    <a:pt x="976631" y="15568"/>
                  </a:lnTo>
                  <a:lnTo>
                    <a:pt x="988696" y="19062"/>
                  </a:lnTo>
                  <a:lnTo>
                    <a:pt x="1000443" y="22239"/>
                  </a:lnTo>
                  <a:lnTo>
                    <a:pt x="1011873" y="26052"/>
                  </a:lnTo>
                  <a:lnTo>
                    <a:pt x="1023621" y="30182"/>
                  </a:lnTo>
                  <a:lnTo>
                    <a:pt x="1034733" y="34630"/>
                  </a:lnTo>
                  <a:lnTo>
                    <a:pt x="1046163" y="39395"/>
                  </a:lnTo>
                  <a:lnTo>
                    <a:pt x="1057276" y="44161"/>
                  </a:lnTo>
                  <a:lnTo>
                    <a:pt x="1068388" y="48926"/>
                  </a:lnTo>
                  <a:lnTo>
                    <a:pt x="1079183" y="54645"/>
                  </a:lnTo>
                  <a:lnTo>
                    <a:pt x="1089661" y="60046"/>
                  </a:lnTo>
                  <a:lnTo>
                    <a:pt x="1100456" y="66082"/>
                  </a:lnTo>
                  <a:lnTo>
                    <a:pt x="1110616" y="72119"/>
                  </a:lnTo>
                  <a:lnTo>
                    <a:pt x="1120776" y="78790"/>
                  </a:lnTo>
                  <a:lnTo>
                    <a:pt x="1130936" y="85462"/>
                  </a:lnTo>
                  <a:lnTo>
                    <a:pt x="1140461" y="92134"/>
                  </a:lnTo>
                  <a:lnTo>
                    <a:pt x="1150303" y="99123"/>
                  </a:lnTo>
                  <a:lnTo>
                    <a:pt x="1159828" y="106430"/>
                  </a:lnTo>
                  <a:lnTo>
                    <a:pt x="1169353" y="114055"/>
                  </a:lnTo>
                  <a:lnTo>
                    <a:pt x="1178561" y="121680"/>
                  </a:lnTo>
                  <a:lnTo>
                    <a:pt x="1187133" y="129623"/>
                  </a:lnTo>
                  <a:lnTo>
                    <a:pt x="1196023" y="137883"/>
                  </a:lnTo>
                  <a:lnTo>
                    <a:pt x="1204596" y="146143"/>
                  </a:lnTo>
                  <a:lnTo>
                    <a:pt x="1213168" y="155039"/>
                  </a:lnTo>
                  <a:lnTo>
                    <a:pt x="1221106" y="163299"/>
                  </a:lnTo>
                  <a:lnTo>
                    <a:pt x="1229043" y="172513"/>
                  </a:lnTo>
                  <a:lnTo>
                    <a:pt x="1236981" y="181726"/>
                  </a:lnTo>
                  <a:lnTo>
                    <a:pt x="1244283" y="190939"/>
                  </a:lnTo>
                  <a:lnTo>
                    <a:pt x="1251586" y="200153"/>
                  </a:lnTo>
                  <a:lnTo>
                    <a:pt x="1258888" y="210001"/>
                  </a:lnTo>
                  <a:lnTo>
                    <a:pt x="1265556" y="219850"/>
                  </a:lnTo>
                  <a:lnTo>
                    <a:pt x="1272223" y="230017"/>
                  </a:lnTo>
                  <a:lnTo>
                    <a:pt x="1278256" y="240183"/>
                  </a:lnTo>
                  <a:lnTo>
                    <a:pt x="1284606" y="250667"/>
                  </a:lnTo>
                  <a:lnTo>
                    <a:pt x="1290321" y="261151"/>
                  </a:lnTo>
                  <a:lnTo>
                    <a:pt x="1296353" y="271953"/>
                  </a:lnTo>
                  <a:lnTo>
                    <a:pt x="1301433" y="282755"/>
                  </a:lnTo>
                  <a:lnTo>
                    <a:pt x="1306831" y="293239"/>
                  </a:lnTo>
                  <a:lnTo>
                    <a:pt x="1311593" y="304359"/>
                  </a:lnTo>
                  <a:lnTo>
                    <a:pt x="1316356" y="315796"/>
                  </a:lnTo>
                  <a:lnTo>
                    <a:pt x="1320483" y="327234"/>
                  </a:lnTo>
                  <a:lnTo>
                    <a:pt x="1324293" y="338671"/>
                  </a:lnTo>
                  <a:lnTo>
                    <a:pt x="1328421" y="350426"/>
                  </a:lnTo>
                  <a:lnTo>
                    <a:pt x="1331913" y="362181"/>
                  </a:lnTo>
                  <a:lnTo>
                    <a:pt x="1335088" y="373936"/>
                  </a:lnTo>
                  <a:lnTo>
                    <a:pt x="1337946" y="386009"/>
                  </a:lnTo>
                  <a:lnTo>
                    <a:pt x="1340803" y="398081"/>
                  </a:lnTo>
                  <a:lnTo>
                    <a:pt x="1343026" y="410472"/>
                  </a:lnTo>
                  <a:lnTo>
                    <a:pt x="1344931" y="422862"/>
                  </a:lnTo>
                  <a:lnTo>
                    <a:pt x="1346518" y="435252"/>
                  </a:lnTo>
                  <a:lnTo>
                    <a:pt x="1348106" y="447643"/>
                  </a:lnTo>
                  <a:lnTo>
                    <a:pt x="1349058" y="460033"/>
                  </a:lnTo>
                  <a:lnTo>
                    <a:pt x="1350011" y="472741"/>
                  </a:lnTo>
                  <a:lnTo>
                    <a:pt x="1350646" y="485449"/>
                  </a:lnTo>
                  <a:lnTo>
                    <a:pt x="1350963" y="498475"/>
                  </a:lnTo>
                  <a:lnTo>
                    <a:pt x="1350646" y="513407"/>
                  </a:lnTo>
                  <a:lnTo>
                    <a:pt x="1349693" y="528975"/>
                  </a:lnTo>
                  <a:lnTo>
                    <a:pt x="1348423" y="543907"/>
                  </a:lnTo>
                  <a:lnTo>
                    <a:pt x="1347153" y="558521"/>
                  </a:lnTo>
                  <a:lnTo>
                    <a:pt x="1345248" y="573453"/>
                  </a:lnTo>
                  <a:lnTo>
                    <a:pt x="1342708" y="588067"/>
                  </a:lnTo>
                  <a:lnTo>
                    <a:pt x="1339851" y="602682"/>
                  </a:lnTo>
                  <a:lnTo>
                    <a:pt x="1336358" y="616660"/>
                  </a:lnTo>
                  <a:lnTo>
                    <a:pt x="1332866" y="631275"/>
                  </a:lnTo>
                  <a:lnTo>
                    <a:pt x="1328738" y="645254"/>
                  </a:lnTo>
                  <a:lnTo>
                    <a:pt x="1324293" y="658915"/>
                  </a:lnTo>
                  <a:lnTo>
                    <a:pt x="1319531" y="672576"/>
                  </a:lnTo>
                  <a:lnTo>
                    <a:pt x="1314133" y="685920"/>
                  </a:lnTo>
                  <a:lnTo>
                    <a:pt x="1308418" y="699263"/>
                  </a:lnTo>
                  <a:lnTo>
                    <a:pt x="1302386" y="712607"/>
                  </a:lnTo>
                  <a:lnTo>
                    <a:pt x="1296353" y="725315"/>
                  </a:lnTo>
                  <a:lnTo>
                    <a:pt x="1289368" y="738023"/>
                  </a:lnTo>
                  <a:lnTo>
                    <a:pt x="1282383" y="750413"/>
                  </a:lnTo>
                  <a:lnTo>
                    <a:pt x="1275081" y="762486"/>
                  </a:lnTo>
                  <a:lnTo>
                    <a:pt x="1267143" y="774559"/>
                  </a:lnTo>
                  <a:lnTo>
                    <a:pt x="1259206" y="786313"/>
                  </a:lnTo>
                  <a:lnTo>
                    <a:pt x="1250633" y="797751"/>
                  </a:lnTo>
                  <a:lnTo>
                    <a:pt x="1242061" y="809188"/>
                  </a:lnTo>
                  <a:lnTo>
                    <a:pt x="1232853" y="819990"/>
                  </a:lnTo>
                  <a:lnTo>
                    <a:pt x="1223963" y="830792"/>
                  </a:lnTo>
                  <a:lnTo>
                    <a:pt x="1214121" y="841276"/>
                  </a:lnTo>
                  <a:lnTo>
                    <a:pt x="1204278" y="851442"/>
                  </a:lnTo>
                  <a:lnTo>
                    <a:pt x="1193801" y="860974"/>
                  </a:lnTo>
                  <a:lnTo>
                    <a:pt x="1183323" y="870822"/>
                  </a:lnTo>
                  <a:lnTo>
                    <a:pt x="1172528" y="880036"/>
                  </a:lnTo>
                  <a:lnTo>
                    <a:pt x="1161733" y="889249"/>
                  </a:lnTo>
                  <a:lnTo>
                    <a:pt x="1150303" y="897827"/>
                  </a:lnTo>
                  <a:lnTo>
                    <a:pt x="1134746" y="909264"/>
                  </a:lnTo>
                  <a:lnTo>
                    <a:pt x="1118236" y="920066"/>
                  </a:lnTo>
                  <a:lnTo>
                    <a:pt x="1101408" y="929915"/>
                  </a:lnTo>
                  <a:lnTo>
                    <a:pt x="1084581" y="939446"/>
                  </a:lnTo>
                  <a:lnTo>
                    <a:pt x="1066801" y="948342"/>
                  </a:lnTo>
                  <a:lnTo>
                    <a:pt x="1048703" y="956602"/>
                  </a:lnTo>
                  <a:lnTo>
                    <a:pt x="1040131" y="960414"/>
                  </a:lnTo>
                  <a:lnTo>
                    <a:pt x="1030606" y="963909"/>
                  </a:lnTo>
                  <a:lnTo>
                    <a:pt x="1021398" y="967722"/>
                  </a:lnTo>
                  <a:lnTo>
                    <a:pt x="1011873" y="970899"/>
                  </a:lnTo>
                  <a:lnTo>
                    <a:pt x="1002348" y="973758"/>
                  </a:lnTo>
                  <a:lnTo>
                    <a:pt x="993141" y="976617"/>
                  </a:lnTo>
                  <a:lnTo>
                    <a:pt x="983616" y="979794"/>
                  </a:lnTo>
                  <a:lnTo>
                    <a:pt x="973773" y="982018"/>
                  </a:lnTo>
                  <a:lnTo>
                    <a:pt x="963931" y="984560"/>
                  </a:lnTo>
                  <a:lnTo>
                    <a:pt x="954088" y="986466"/>
                  </a:lnTo>
                  <a:lnTo>
                    <a:pt x="944246" y="988372"/>
                  </a:lnTo>
                  <a:lnTo>
                    <a:pt x="934403" y="990596"/>
                  </a:lnTo>
                  <a:lnTo>
                    <a:pt x="924561" y="991867"/>
                  </a:lnTo>
                  <a:lnTo>
                    <a:pt x="914401" y="993455"/>
                  </a:lnTo>
                  <a:lnTo>
                    <a:pt x="904241" y="994409"/>
                  </a:lnTo>
                  <a:lnTo>
                    <a:pt x="893763" y="995362"/>
                  </a:lnTo>
                  <a:lnTo>
                    <a:pt x="883603" y="995997"/>
                  </a:lnTo>
                  <a:lnTo>
                    <a:pt x="873126" y="996632"/>
                  </a:lnTo>
                  <a:lnTo>
                    <a:pt x="862648" y="996950"/>
                  </a:lnTo>
                  <a:lnTo>
                    <a:pt x="852171" y="996950"/>
                  </a:lnTo>
                  <a:lnTo>
                    <a:pt x="840423" y="996950"/>
                  </a:lnTo>
                  <a:lnTo>
                    <a:pt x="828358" y="996315"/>
                  </a:lnTo>
                  <a:lnTo>
                    <a:pt x="816293" y="995679"/>
                  </a:lnTo>
                  <a:lnTo>
                    <a:pt x="804546" y="994726"/>
                  </a:lnTo>
                  <a:lnTo>
                    <a:pt x="792798" y="993455"/>
                  </a:lnTo>
                  <a:lnTo>
                    <a:pt x="781368" y="992185"/>
                  </a:lnTo>
                  <a:lnTo>
                    <a:pt x="769621" y="990278"/>
                  </a:lnTo>
                  <a:lnTo>
                    <a:pt x="758191" y="988054"/>
                  </a:lnTo>
                  <a:lnTo>
                    <a:pt x="746761" y="985831"/>
                  </a:lnTo>
                  <a:lnTo>
                    <a:pt x="735331" y="983289"/>
                  </a:lnTo>
                  <a:lnTo>
                    <a:pt x="724218" y="980430"/>
                  </a:lnTo>
                  <a:lnTo>
                    <a:pt x="713106" y="977253"/>
                  </a:lnTo>
                  <a:lnTo>
                    <a:pt x="702311" y="973758"/>
                  </a:lnTo>
                  <a:lnTo>
                    <a:pt x="691198" y="970263"/>
                  </a:lnTo>
                  <a:lnTo>
                    <a:pt x="680721" y="966768"/>
                  </a:lnTo>
                  <a:lnTo>
                    <a:pt x="670243" y="962321"/>
                  </a:lnTo>
                  <a:lnTo>
                    <a:pt x="659448" y="958190"/>
                  </a:lnTo>
                  <a:lnTo>
                    <a:pt x="648971" y="953425"/>
                  </a:lnTo>
                  <a:lnTo>
                    <a:pt x="638811" y="948659"/>
                  </a:lnTo>
                  <a:lnTo>
                    <a:pt x="628651" y="943894"/>
                  </a:lnTo>
                  <a:lnTo>
                    <a:pt x="618491" y="938493"/>
                  </a:lnTo>
                  <a:lnTo>
                    <a:pt x="608648" y="933410"/>
                  </a:lnTo>
                  <a:lnTo>
                    <a:pt x="599123" y="927373"/>
                  </a:lnTo>
                  <a:lnTo>
                    <a:pt x="589281" y="921655"/>
                  </a:lnTo>
                  <a:lnTo>
                    <a:pt x="579756" y="915618"/>
                  </a:lnTo>
                  <a:lnTo>
                    <a:pt x="570548" y="909264"/>
                  </a:lnTo>
                  <a:lnTo>
                    <a:pt x="561023" y="902910"/>
                  </a:lnTo>
                  <a:lnTo>
                    <a:pt x="552133" y="895921"/>
                  </a:lnTo>
                  <a:lnTo>
                    <a:pt x="543561" y="889249"/>
                  </a:lnTo>
                  <a:lnTo>
                    <a:pt x="534671" y="881942"/>
                  </a:lnTo>
                  <a:lnTo>
                    <a:pt x="526098" y="874952"/>
                  </a:lnTo>
                  <a:lnTo>
                    <a:pt x="517526" y="867328"/>
                  </a:lnTo>
                  <a:lnTo>
                    <a:pt x="508318" y="858750"/>
                  </a:lnTo>
                  <a:lnTo>
                    <a:pt x="499428" y="849854"/>
                  </a:lnTo>
                  <a:lnTo>
                    <a:pt x="490538" y="840958"/>
                  </a:lnTo>
                  <a:lnTo>
                    <a:pt x="481648" y="831427"/>
                  </a:lnTo>
                  <a:lnTo>
                    <a:pt x="473711" y="821896"/>
                  </a:lnTo>
                  <a:lnTo>
                    <a:pt x="465456" y="812047"/>
                  </a:lnTo>
                  <a:lnTo>
                    <a:pt x="457518" y="801881"/>
                  </a:lnTo>
                  <a:lnTo>
                    <a:pt x="449898" y="791714"/>
                  </a:lnTo>
                  <a:lnTo>
                    <a:pt x="442596" y="781548"/>
                  </a:lnTo>
                  <a:lnTo>
                    <a:pt x="435293" y="770746"/>
                  </a:lnTo>
                  <a:lnTo>
                    <a:pt x="428626" y="759944"/>
                  </a:lnTo>
                  <a:lnTo>
                    <a:pt x="421958" y="749142"/>
                  </a:lnTo>
                  <a:lnTo>
                    <a:pt x="415608" y="738023"/>
                  </a:lnTo>
                  <a:lnTo>
                    <a:pt x="409576" y="726585"/>
                  </a:lnTo>
                  <a:lnTo>
                    <a:pt x="403861" y="715148"/>
                  </a:lnTo>
                  <a:lnTo>
                    <a:pt x="398463" y="703393"/>
                  </a:lnTo>
                  <a:lnTo>
                    <a:pt x="393383" y="691638"/>
                  </a:lnTo>
                  <a:lnTo>
                    <a:pt x="388303" y="679566"/>
                  </a:lnTo>
                  <a:lnTo>
                    <a:pt x="383858" y="667493"/>
                  </a:lnTo>
                  <a:lnTo>
                    <a:pt x="379731" y="655420"/>
                  </a:lnTo>
                  <a:lnTo>
                    <a:pt x="375603" y="643030"/>
                  </a:lnTo>
                  <a:lnTo>
                    <a:pt x="372111" y="630322"/>
                  </a:lnTo>
                  <a:lnTo>
                    <a:pt x="368936" y="617614"/>
                  </a:lnTo>
                  <a:lnTo>
                    <a:pt x="365443" y="604588"/>
                  </a:lnTo>
                  <a:lnTo>
                    <a:pt x="362903" y="591880"/>
                  </a:lnTo>
                  <a:lnTo>
                    <a:pt x="360681" y="578854"/>
                  </a:lnTo>
                  <a:lnTo>
                    <a:pt x="358776" y="565828"/>
                  </a:lnTo>
                  <a:lnTo>
                    <a:pt x="357188" y="552485"/>
                  </a:lnTo>
                  <a:lnTo>
                    <a:pt x="355601" y="539141"/>
                  </a:lnTo>
                  <a:lnTo>
                    <a:pt x="354648" y="525480"/>
                  </a:lnTo>
                  <a:lnTo>
                    <a:pt x="354331" y="511819"/>
                  </a:lnTo>
                  <a:lnTo>
                    <a:pt x="354013" y="498475"/>
                  </a:lnTo>
                  <a:lnTo>
                    <a:pt x="354331" y="485449"/>
                  </a:lnTo>
                  <a:lnTo>
                    <a:pt x="354648" y="472741"/>
                  </a:lnTo>
                  <a:lnTo>
                    <a:pt x="355601" y="460033"/>
                  </a:lnTo>
                  <a:lnTo>
                    <a:pt x="356871" y="447643"/>
                  </a:lnTo>
                  <a:lnTo>
                    <a:pt x="358141" y="434935"/>
                  </a:lnTo>
                  <a:lnTo>
                    <a:pt x="360046" y="422544"/>
                  </a:lnTo>
                  <a:lnTo>
                    <a:pt x="361951" y="410472"/>
                  </a:lnTo>
                  <a:lnTo>
                    <a:pt x="364173" y="397763"/>
                  </a:lnTo>
                  <a:lnTo>
                    <a:pt x="366713" y="385691"/>
                  </a:lnTo>
                  <a:lnTo>
                    <a:pt x="369888" y="373936"/>
                  </a:lnTo>
                  <a:lnTo>
                    <a:pt x="373063" y="361863"/>
                  </a:lnTo>
                  <a:lnTo>
                    <a:pt x="376556" y="350108"/>
                  </a:lnTo>
                  <a:lnTo>
                    <a:pt x="380683" y="338671"/>
                  </a:lnTo>
                  <a:lnTo>
                    <a:pt x="384493" y="326916"/>
                  </a:lnTo>
                  <a:lnTo>
                    <a:pt x="388621" y="315796"/>
                  </a:lnTo>
                  <a:lnTo>
                    <a:pt x="393383" y="304359"/>
                  </a:lnTo>
                  <a:lnTo>
                    <a:pt x="398146" y="293239"/>
                  </a:lnTo>
                  <a:lnTo>
                    <a:pt x="403543" y="282755"/>
                  </a:lnTo>
                  <a:lnTo>
                    <a:pt x="408623" y="271636"/>
                  </a:lnTo>
                  <a:lnTo>
                    <a:pt x="414656" y="261151"/>
                  </a:lnTo>
                  <a:lnTo>
                    <a:pt x="420371" y="250667"/>
                  </a:lnTo>
                  <a:lnTo>
                    <a:pt x="426721" y="240183"/>
                  </a:lnTo>
                  <a:lnTo>
                    <a:pt x="432753" y="230017"/>
                  </a:lnTo>
                  <a:lnTo>
                    <a:pt x="439421" y="219850"/>
                  </a:lnTo>
                  <a:lnTo>
                    <a:pt x="446088" y="210001"/>
                  </a:lnTo>
                  <a:lnTo>
                    <a:pt x="453391" y="200153"/>
                  </a:lnTo>
                  <a:lnTo>
                    <a:pt x="460693" y="190939"/>
                  </a:lnTo>
                  <a:lnTo>
                    <a:pt x="467996" y="181408"/>
                  </a:lnTo>
                  <a:lnTo>
                    <a:pt x="475933" y="172195"/>
                  </a:lnTo>
                  <a:lnTo>
                    <a:pt x="483871" y="163299"/>
                  </a:lnTo>
                  <a:lnTo>
                    <a:pt x="491808" y="154403"/>
                  </a:lnTo>
                  <a:lnTo>
                    <a:pt x="500381" y="146143"/>
                  </a:lnTo>
                  <a:lnTo>
                    <a:pt x="508953" y="137565"/>
                  </a:lnTo>
                  <a:lnTo>
                    <a:pt x="517526" y="129305"/>
                  </a:lnTo>
                  <a:lnTo>
                    <a:pt x="526416" y="121680"/>
                  </a:lnTo>
                  <a:lnTo>
                    <a:pt x="535623" y="113738"/>
                  </a:lnTo>
                  <a:lnTo>
                    <a:pt x="545148" y="106113"/>
                  </a:lnTo>
                  <a:lnTo>
                    <a:pt x="554673" y="99123"/>
                  </a:lnTo>
                  <a:lnTo>
                    <a:pt x="564516" y="92134"/>
                  </a:lnTo>
                  <a:lnTo>
                    <a:pt x="574041" y="85462"/>
                  </a:lnTo>
                  <a:lnTo>
                    <a:pt x="584201" y="78473"/>
                  </a:lnTo>
                  <a:lnTo>
                    <a:pt x="594361" y="72119"/>
                  </a:lnTo>
                  <a:lnTo>
                    <a:pt x="604838" y="66082"/>
                  </a:lnTo>
                  <a:lnTo>
                    <a:pt x="615316" y="60046"/>
                  </a:lnTo>
                  <a:lnTo>
                    <a:pt x="625793" y="54645"/>
                  </a:lnTo>
                  <a:lnTo>
                    <a:pt x="636906" y="48926"/>
                  </a:lnTo>
                  <a:lnTo>
                    <a:pt x="647701" y="44161"/>
                  </a:lnTo>
                  <a:lnTo>
                    <a:pt x="658813" y="39395"/>
                  </a:lnTo>
                  <a:lnTo>
                    <a:pt x="670243" y="34630"/>
                  </a:lnTo>
                  <a:lnTo>
                    <a:pt x="681356" y="30182"/>
                  </a:lnTo>
                  <a:lnTo>
                    <a:pt x="693103" y="26052"/>
                  </a:lnTo>
                  <a:lnTo>
                    <a:pt x="704533" y="22239"/>
                  </a:lnTo>
                  <a:lnTo>
                    <a:pt x="716281" y="19062"/>
                  </a:lnTo>
                  <a:lnTo>
                    <a:pt x="728346" y="15568"/>
                  </a:lnTo>
                  <a:lnTo>
                    <a:pt x="740093" y="12708"/>
                  </a:lnTo>
                  <a:lnTo>
                    <a:pt x="752158" y="10167"/>
                  </a:lnTo>
                  <a:lnTo>
                    <a:pt x="764541" y="7625"/>
                  </a:lnTo>
                  <a:lnTo>
                    <a:pt x="776606" y="5719"/>
                  </a:lnTo>
                  <a:lnTo>
                    <a:pt x="788988" y="3813"/>
                  </a:lnTo>
                  <a:lnTo>
                    <a:pt x="801688" y="2542"/>
                  </a:lnTo>
                  <a:lnTo>
                    <a:pt x="814071" y="1271"/>
                  </a:lnTo>
                  <a:lnTo>
                    <a:pt x="826771" y="636"/>
                  </a:lnTo>
                  <a:lnTo>
                    <a:pt x="839471" y="0"/>
                  </a:lnTo>
                  <a:close/>
                </a:path>
              </a:pathLst>
            </a:custGeom>
            <a:solidFill>
              <a:srgbClr val="F7F7F7"/>
            </a:solidFill>
            <a:ln>
              <a:noFill/>
            </a:ln>
          </p:spPr>
          <p:txBody>
            <a:bodyPr anchor="ctr">
              <a:normAutofit fontScale="85000" lnSpcReduction="20000"/>
              <a:scene3d>
                <a:camera prst="orthographicFront"/>
                <a:lightRig rig="threePt" dir="t"/>
              </a:scene3d>
              <a:sp3d>
                <a:contourClr>
                  <a:srgbClr val="FFFFFF"/>
                </a:contourClr>
              </a:sp3d>
            </a:bodyPr>
            <a:lstStyle/>
            <a:p>
              <a:pPr algn="ctr" fontAlgn="base">
                <a:defRPr/>
              </a:pPr>
              <a:endParaRPr lang="zh-CN" altLang="en-US" sz="2400" strike="noStrike" noProof="1">
                <a:solidFill>
                  <a:srgbClr val="FFFFFF"/>
                </a:solidFill>
              </a:endParaRPr>
            </a:p>
          </p:txBody>
        </p:sp>
      </p:grpSp>
      <p:grpSp>
        <p:nvGrpSpPr>
          <p:cNvPr id="78863" name="组合 19"/>
          <p:cNvGrpSpPr/>
          <p:nvPr/>
        </p:nvGrpSpPr>
        <p:grpSpPr>
          <a:xfrm>
            <a:off x="7907338" y="798513"/>
            <a:ext cx="506412" cy="504825"/>
            <a:chOff x="1519237" y="1651743"/>
            <a:chExt cx="447675" cy="447675"/>
          </a:xfrm>
        </p:grpSpPr>
        <p:sp>
          <p:nvSpPr>
            <p:cNvPr id="21" name="椭圆 20"/>
            <p:cNvSpPr/>
            <p:nvPr/>
          </p:nvSpPr>
          <p:spPr>
            <a:xfrm>
              <a:off x="1519237" y="1651743"/>
              <a:ext cx="447675" cy="447675"/>
            </a:xfrm>
            <a:prstGeom prst="ellipse">
              <a:avLst/>
            </a:prstGeom>
            <a:solidFill>
              <a:schemeClr val="accent1">
                <a:lumMod val="50000"/>
              </a:schemeClr>
            </a:solidFill>
            <a:ln w="1905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lnSpc>
                  <a:spcPct val="80000"/>
                </a:lnSpc>
              </a:pPr>
              <a:endParaRPr lang="zh-CN" altLang="en-US" sz="2000">
                <a:solidFill>
                  <a:srgbClr val="FFFFFF"/>
                </a:solidFill>
                <a:latin typeface="Arial" panose="020B0604020202020204" pitchFamily="34" charset="0"/>
                <a:ea typeface="黑体" panose="02010609060101010101" charset="-122"/>
              </a:endParaRPr>
            </a:p>
          </p:txBody>
        </p:sp>
        <p:sp>
          <p:nvSpPr>
            <p:cNvPr id="22" name="KSO_Shape"/>
            <p:cNvSpPr/>
            <p:nvPr/>
          </p:nvSpPr>
          <p:spPr bwMode="auto">
            <a:xfrm>
              <a:off x="1621221" y="1704975"/>
              <a:ext cx="247650" cy="313481"/>
            </a:xfrm>
            <a:custGeom>
              <a:avLst/>
              <a:gdLst>
                <a:gd name="T0" fmla="*/ 508479 w 1679575"/>
                <a:gd name="T1" fmla="*/ 933537 h 2125662"/>
                <a:gd name="T2" fmla="*/ 645344 w 1679575"/>
                <a:gd name="T3" fmla="*/ 1004349 h 2125662"/>
                <a:gd name="T4" fmla="*/ 637947 w 1679575"/>
                <a:gd name="T5" fmla="*/ 1045870 h 2125662"/>
                <a:gd name="T6" fmla="*/ 629410 w 1679575"/>
                <a:gd name="T7" fmla="*/ 1095637 h 2125662"/>
                <a:gd name="T8" fmla="*/ 645913 w 1679575"/>
                <a:gd name="T9" fmla="*/ 1148533 h 2125662"/>
                <a:gd name="T10" fmla="*/ 923628 w 1679575"/>
                <a:gd name="T11" fmla="*/ 1679766 h 2125662"/>
                <a:gd name="T12" fmla="*/ 886068 w 1679575"/>
                <a:gd name="T13" fmla="*/ 1137442 h 2125662"/>
                <a:gd name="T14" fmla="*/ 896597 w 1679575"/>
                <a:gd name="T15" fmla="*/ 1083408 h 2125662"/>
                <a:gd name="T16" fmla="*/ 885214 w 1679575"/>
                <a:gd name="T17" fmla="*/ 1039044 h 2125662"/>
                <a:gd name="T18" fmla="*/ 917083 w 1679575"/>
                <a:gd name="T19" fmla="*/ 999799 h 2125662"/>
                <a:gd name="T20" fmla="*/ 1048543 w 1679575"/>
                <a:gd name="T21" fmla="*/ 927280 h 2125662"/>
                <a:gd name="T22" fmla="*/ 1168905 w 1679575"/>
                <a:gd name="T23" fmla="*/ 933822 h 2125662"/>
                <a:gd name="T24" fmla="*/ 1257397 w 1679575"/>
                <a:gd name="T25" fmla="*/ 1021128 h 2125662"/>
                <a:gd name="T26" fmla="*/ 1333655 w 1679575"/>
                <a:gd name="T27" fmla="*/ 1118957 h 2125662"/>
                <a:gd name="T28" fmla="*/ 1397392 w 1679575"/>
                <a:gd name="T29" fmla="*/ 1227592 h 2125662"/>
                <a:gd name="T30" fmla="*/ 1446903 w 1679575"/>
                <a:gd name="T31" fmla="*/ 1349025 h 2125662"/>
                <a:gd name="T32" fmla="*/ 1482186 w 1679575"/>
                <a:gd name="T33" fmla="*/ 1483540 h 2125662"/>
                <a:gd name="T34" fmla="*/ 1501820 w 1679575"/>
                <a:gd name="T35" fmla="*/ 1632274 h 2125662"/>
                <a:gd name="T36" fmla="*/ 1439790 w 1679575"/>
                <a:gd name="T37" fmla="*/ 1742331 h 2125662"/>
                <a:gd name="T38" fmla="*/ 1242601 w 1679575"/>
                <a:gd name="T39" fmla="*/ 1826794 h 2125662"/>
                <a:gd name="T40" fmla="*/ 1035738 w 1679575"/>
                <a:gd name="T41" fmla="*/ 1881112 h 2125662"/>
                <a:gd name="T42" fmla="*/ 822331 w 1679575"/>
                <a:gd name="T43" fmla="*/ 1904432 h 2125662"/>
                <a:gd name="T44" fmla="*/ 596403 w 1679575"/>
                <a:gd name="T45" fmla="*/ 1894194 h 2125662"/>
                <a:gd name="T46" fmla="*/ 373036 w 1679575"/>
                <a:gd name="T47" fmla="*/ 1847838 h 2125662"/>
                <a:gd name="T48" fmla="*/ 159344 w 1679575"/>
                <a:gd name="T49" fmla="*/ 1766788 h 2125662"/>
                <a:gd name="T50" fmla="*/ 0 w 1679575"/>
                <a:gd name="T51" fmla="*/ 1676354 h 2125662"/>
                <a:gd name="T52" fmla="*/ 15365 w 1679575"/>
                <a:gd name="T53" fmla="*/ 1518519 h 2125662"/>
                <a:gd name="T54" fmla="*/ 47234 w 1679575"/>
                <a:gd name="T55" fmla="*/ 1376611 h 2125662"/>
                <a:gd name="T56" fmla="*/ 94468 w 1679575"/>
                <a:gd name="T57" fmla="*/ 1249206 h 2125662"/>
                <a:gd name="T58" fmla="*/ 155930 w 1679575"/>
                <a:gd name="T59" fmla="*/ 1135735 h 2125662"/>
                <a:gd name="T60" fmla="*/ 230765 w 1679575"/>
                <a:gd name="T61" fmla="*/ 1035348 h 2125662"/>
                <a:gd name="T62" fmla="*/ 317835 w 1679575"/>
                <a:gd name="T63" fmla="*/ 946334 h 2125662"/>
                <a:gd name="T64" fmla="*/ 427669 w 1679575"/>
                <a:gd name="T65" fmla="*/ 860449 h 2125662"/>
                <a:gd name="T66" fmla="*/ 831848 w 1679575"/>
                <a:gd name="T67" fmla="*/ 5125 h 2125662"/>
                <a:gd name="T68" fmla="*/ 927152 w 1679575"/>
                <a:gd name="T69" fmla="*/ 31035 h 2125662"/>
                <a:gd name="T70" fmla="*/ 1013353 w 1679575"/>
                <a:gd name="T71" fmla="*/ 76590 h 2125662"/>
                <a:gd name="T72" fmla="*/ 1087035 w 1679575"/>
                <a:gd name="T73" fmla="*/ 138945 h 2125662"/>
                <a:gd name="T74" fmla="*/ 1145356 w 1679575"/>
                <a:gd name="T75" fmla="*/ 215250 h 2125662"/>
                <a:gd name="T76" fmla="*/ 1186607 w 1679575"/>
                <a:gd name="T77" fmla="*/ 303514 h 2125662"/>
                <a:gd name="T78" fmla="*/ 1207944 w 1679575"/>
                <a:gd name="T79" fmla="*/ 401174 h 2125662"/>
                <a:gd name="T80" fmla="*/ 1205383 w 1679575"/>
                <a:gd name="T81" fmla="*/ 513924 h 2125662"/>
                <a:gd name="T82" fmla="*/ 1172382 w 1679575"/>
                <a:gd name="T83" fmla="*/ 626673 h 2125662"/>
                <a:gd name="T84" fmla="*/ 1112924 w 1679575"/>
                <a:gd name="T85" fmla="*/ 725187 h 2125662"/>
                <a:gd name="T86" fmla="*/ 1030706 w 1679575"/>
                <a:gd name="T87" fmla="*/ 804625 h 2125662"/>
                <a:gd name="T88" fmla="*/ 915204 w 1679575"/>
                <a:gd name="T89" fmla="*/ 867264 h 2125662"/>
                <a:gd name="T90" fmla="*/ 837253 w 1679575"/>
                <a:gd name="T91" fmla="*/ 887764 h 2125662"/>
                <a:gd name="T92" fmla="*/ 753044 w 1679575"/>
                <a:gd name="T93" fmla="*/ 893458 h 2125662"/>
                <a:gd name="T94" fmla="*/ 658879 w 1679575"/>
                <a:gd name="T95" fmla="*/ 881215 h 2125662"/>
                <a:gd name="T96" fmla="*/ 572394 w 1679575"/>
                <a:gd name="T97" fmla="*/ 850180 h 2125662"/>
                <a:gd name="T98" fmla="*/ 494728 w 1679575"/>
                <a:gd name="T99" fmla="*/ 802917 h 2125662"/>
                <a:gd name="T100" fmla="*/ 424459 w 1679575"/>
                <a:gd name="T101" fmla="*/ 736576 h 2125662"/>
                <a:gd name="T102" fmla="*/ 366992 w 1679575"/>
                <a:gd name="T103" fmla="*/ 651159 h 2125662"/>
                <a:gd name="T104" fmla="*/ 330578 w 1679575"/>
                <a:gd name="T105" fmla="*/ 553500 h 2125662"/>
                <a:gd name="T106" fmla="*/ 317206 w 1679575"/>
                <a:gd name="T107" fmla="*/ 446729 h 2125662"/>
                <a:gd name="T108" fmla="*/ 328586 w 1679575"/>
                <a:gd name="T109" fmla="*/ 345653 h 2125662"/>
                <a:gd name="T110" fmla="*/ 361587 w 1679575"/>
                <a:gd name="T111" fmla="*/ 253403 h 2125662"/>
                <a:gd name="T112" fmla="*/ 412795 w 1679575"/>
                <a:gd name="T113" fmla="*/ 171118 h 2125662"/>
                <a:gd name="T114" fmla="*/ 479934 w 1679575"/>
                <a:gd name="T115" fmla="*/ 101931 h 2125662"/>
                <a:gd name="T116" fmla="*/ 560729 w 1679575"/>
                <a:gd name="T117" fmla="*/ 48972 h 2125662"/>
                <a:gd name="T118" fmla="*/ 652620 w 1679575"/>
                <a:gd name="T119" fmla="*/ 13952 h 2125662"/>
                <a:gd name="T120" fmla="*/ 752191 w 1679575"/>
                <a:gd name="T121" fmla="*/ 0 h 212566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679575" h="2125662">
                  <a:moveTo>
                    <a:pt x="481421" y="957262"/>
                  </a:moveTo>
                  <a:lnTo>
                    <a:pt x="484914" y="961070"/>
                  </a:lnTo>
                  <a:lnTo>
                    <a:pt x="490948" y="968686"/>
                  </a:lnTo>
                  <a:lnTo>
                    <a:pt x="497299" y="975667"/>
                  </a:lnTo>
                  <a:lnTo>
                    <a:pt x="510319" y="990264"/>
                  </a:lnTo>
                  <a:lnTo>
                    <a:pt x="523657" y="1003909"/>
                  </a:lnTo>
                  <a:lnTo>
                    <a:pt x="537947" y="1017237"/>
                  </a:lnTo>
                  <a:lnTo>
                    <a:pt x="552237" y="1029613"/>
                  </a:lnTo>
                  <a:lnTo>
                    <a:pt x="567480" y="1041671"/>
                  </a:lnTo>
                  <a:lnTo>
                    <a:pt x="583040" y="1053095"/>
                  </a:lnTo>
                  <a:lnTo>
                    <a:pt x="598601" y="1063884"/>
                  </a:lnTo>
                  <a:lnTo>
                    <a:pt x="615114" y="1074039"/>
                  </a:lnTo>
                  <a:lnTo>
                    <a:pt x="631627" y="1083558"/>
                  </a:lnTo>
                  <a:lnTo>
                    <a:pt x="649093" y="1092126"/>
                  </a:lnTo>
                  <a:lnTo>
                    <a:pt x="666241" y="1100377"/>
                  </a:lnTo>
                  <a:lnTo>
                    <a:pt x="684025" y="1107993"/>
                  </a:lnTo>
                  <a:lnTo>
                    <a:pt x="701808" y="1114657"/>
                  </a:lnTo>
                  <a:lnTo>
                    <a:pt x="720226" y="1120686"/>
                  </a:lnTo>
                  <a:lnTo>
                    <a:pt x="738645" y="1125763"/>
                  </a:lnTo>
                  <a:lnTo>
                    <a:pt x="734517" y="1130840"/>
                  </a:lnTo>
                  <a:lnTo>
                    <a:pt x="730706" y="1135283"/>
                  </a:lnTo>
                  <a:lnTo>
                    <a:pt x="727213" y="1140043"/>
                  </a:lnTo>
                  <a:lnTo>
                    <a:pt x="723402" y="1145437"/>
                  </a:lnTo>
                  <a:lnTo>
                    <a:pt x="720544" y="1150515"/>
                  </a:lnTo>
                  <a:lnTo>
                    <a:pt x="717368" y="1155909"/>
                  </a:lnTo>
                  <a:lnTo>
                    <a:pt x="714510" y="1161304"/>
                  </a:lnTo>
                  <a:lnTo>
                    <a:pt x="711970" y="1167016"/>
                  </a:lnTo>
                  <a:lnTo>
                    <a:pt x="710064" y="1172410"/>
                  </a:lnTo>
                  <a:lnTo>
                    <a:pt x="708159" y="1178439"/>
                  </a:lnTo>
                  <a:lnTo>
                    <a:pt x="706254" y="1184151"/>
                  </a:lnTo>
                  <a:lnTo>
                    <a:pt x="704983" y="1190498"/>
                  </a:lnTo>
                  <a:lnTo>
                    <a:pt x="704031" y="1196210"/>
                  </a:lnTo>
                  <a:lnTo>
                    <a:pt x="702761" y="1202556"/>
                  </a:lnTo>
                  <a:lnTo>
                    <a:pt x="702443" y="1208903"/>
                  </a:lnTo>
                  <a:lnTo>
                    <a:pt x="702125" y="1215249"/>
                  </a:lnTo>
                  <a:lnTo>
                    <a:pt x="702443" y="1222548"/>
                  </a:lnTo>
                  <a:lnTo>
                    <a:pt x="703078" y="1229529"/>
                  </a:lnTo>
                  <a:lnTo>
                    <a:pt x="704348" y="1236510"/>
                  </a:lnTo>
                  <a:lnTo>
                    <a:pt x="705619" y="1243174"/>
                  </a:lnTo>
                  <a:lnTo>
                    <a:pt x="707206" y="1249838"/>
                  </a:lnTo>
                  <a:lnTo>
                    <a:pt x="709112" y="1256819"/>
                  </a:lnTo>
                  <a:lnTo>
                    <a:pt x="711652" y="1263166"/>
                  </a:lnTo>
                  <a:lnTo>
                    <a:pt x="714193" y="1269512"/>
                  </a:lnTo>
                  <a:lnTo>
                    <a:pt x="717686" y="1275542"/>
                  </a:lnTo>
                  <a:lnTo>
                    <a:pt x="720861" y="1281571"/>
                  </a:lnTo>
                  <a:lnTo>
                    <a:pt x="724355" y="1287283"/>
                  </a:lnTo>
                  <a:lnTo>
                    <a:pt x="728483" y="1292995"/>
                  </a:lnTo>
                  <a:lnTo>
                    <a:pt x="732611" y="1298389"/>
                  </a:lnTo>
                  <a:lnTo>
                    <a:pt x="737057" y="1303784"/>
                  </a:lnTo>
                  <a:lnTo>
                    <a:pt x="742138" y="1308861"/>
                  </a:lnTo>
                  <a:lnTo>
                    <a:pt x="746901" y="1313304"/>
                  </a:lnTo>
                  <a:lnTo>
                    <a:pt x="672275" y="1874339"/>
                  </a:lnTo>
                  <a:lnTo>
                    <a:pt x="854237" y="2050773"/>
                  </a:lnTo>
                  <a:lnTo>
                    <a:pt x="1030800" y="1874339"/>
                  </a:lnTo>
                  <a:lnTo>
                    <a:pt x="956173" y="1313304"/>
                  </a:lnTo>
                  <a:lnTo>
                    <a:pt x="961572" y="1308544"/>
                  </a:lnTo>
                  <a:lnTo>
                    <a:pt x="966018" y="1303466"/>
                  </a:lnTo>
                  <a:lnTo>
                    <a:pt x="970781" y="1298072"/>
                  </a:lnTo>
                  <a:lnTo>
                    <a:pt x="974910" y="1292995"/>
                  </a:lnTo>
                  <a:lnTo>
                    <a:pt x="978720" y="1286965"/>
                  </a:lnTo>
                  <a:lnTo>
                    <a:pt x="982531" y="1281571"/>
                  </a:lnTo>
                  <a:lnTo>
                    <a:pt x="986024" y="1275224"/>
                  </a:lnTo>
                  <a:lnTo>
                    <a:pt x="988882" y="1269195"/>
                  </a:lnTo>
                  <a:lnTo>
                    <a:pt x="991423" y="1262849"/>
                  </a:lnTo>
                  <a:lnTo>
                    <a:pt x="994281" y="1256502"/>
                  </a:lnTo>
                  <a:lnTo>
                    <a:pt x="996186" y="1249838"/>
                  </a:lnTo>
                  <a:lnTo>
                    <a:pt x="997774" y="1243174"/>
                  </a:lnTo>
                  <a:lnTo>
                    <a:pt x="999044" y="1236510"/>
                  </a:lnTo>
                  <a:lnTo>
                    <a:pt x="999997" y="1229212"/>
                  </a:lnTo>
                  <a:lnTo>
                    <a:pt x="1000632" y="1222548"/>
                  </a:lnTo>
                  <a:lnTo>
                    <a:pt x="1000632" y="1215249"/>
                  </a:lnTo>
                  <a:lnTo>
                    <a:pt x="1000632" y="1208903"/>
                  </a:lnTo>
                  <a:lnTo>
                    <a:pt x="1000314" y="1203191"/>
                  </a:lnTo>
                  <a:lnTo>
                    <a:pt x="999679" y="1197479"/>
                  </a:lnTo>
                  <a:lnTo>
                    <a:pt x="998727" y="1191767"/>
                  </a:lnTo>
                  <a:lnTo>
                    <a:pt x="997456" y="1186055"/>
                  </a:lnTo>
                  <a:lnTo>
                    <a:pt x="996186" y="1180661"/>
                  </a:lnTo>
                  <a:lnTo>
                    <a:pt x="994598" y="1175266"/>
                  </a:lnTo>
                  <a:lnTo>
                    <a:pt x="992375" y="1169872"/>
                  </a:lnTo>
                  <a:lnTo>
                    <a:pt x="990152" y="1164794"/>
                  </a:lnTo>
                  <a:lnTo>
                    <a:pt x="987929" y="1159400"/>
                  </a:lnTo>
                  <a:lnTo>
                    <a:pt x="985389" y="1154640"/>
                  </a:lnTo>
                  <a:lnTo>
                    <a:pt x="982849" y="1149563"/>
                  </a:lnTo>
                  <a:lnTo>
                    <a:pt x="979355" y="1144803"/>
                  </a:lnTo>
                  <a:lnTo>
                    <a:pt x="976497" y="1139725"/>
                  </a:lnTo>
                  <a:lnTo>
                    <a:pt x="973004" y="1135283"/>
                  </a:lnTo>
                  <a:lnTo>
                    <a:pt x="969829" y="1130840"/>
                  </a:lnTo>
                  <a:lnTo>
                    <a:pt x="987612" y="1126398"/>
                  </a:lnTo>
                  <a:lnTo>
                    <a:pt x="1005713" y="1121320"/>
                  </a:lnTo>
                  <a:lnTo>
                    <a:pt x="1023496" y="1115609"/>
                  </a:lnTo>
                  <a:lnTo>
                    <a:pt x="1041280" y="1109262"/>
                  </a:lnTo>
                  <a:lnTo>
                    <a:pt x="1058428" y="1101963"/>
                  </a:lnTo>
                  <a:lnTo>
                    <a:pt x="1075576" y="1094665"/>
                  </a:lnTo>
                  <a:lnTo>
                    <a:pt x="1092089" y="1086097"/>
                  </a:lnTo>
                  <a:lnTo>
                    <a:pt x="1108602" y="1076895"/>
                  </a:lnTo>
                  <a:lnTo>
                    <a:pt x="1124480" y="1067375"/>
                  </a:lnTo>
                  <a:lnTo>
                    <a:pt x="1140041" y="1056903"/>
                  </a:lnTo>
                  <a:lnTo>
                    <a:pt x="1155601" y="1046114"/>
                  </a:lnTo>
                  <a:lnTo>
                    <a:pt x="1170209" y="1034690"/>
                  </a:lnTo>
                  <a:lnTo>
                    <a:pt x="1184817" y="1022632"/>
                  </a:lnTo>
                  <a:lnTo>
                    <a:pt x="1198472" y="1009938"/>
                  </a:lnTo>
                  <a:lnTo>
                    <a:pt x="1211809" y="996928"/>
                  </a:lnTo>
                  <a:lnTo>
                    <a:pt x="1225147" y="983283"/>
                  </a:lnTo>
                  <a:lnTo>
                    <a:pt x="1228640" y="979792"/>
                  </a:lnTo>
                  <a:lnTo>
                    <a:pt x="1232451" y="982966"/>
                  </a:lnTo>
                  <a:lnTo>
                    <a:pt x="1257220" y="1002005"/>
                  </a:lnTo>
                  <a:lnTo>
                    <a:pt x="1281037" y="1021680"/>
                  </a:lnTo>
                  <a:lnTo>
                    <a:pt x="1304537" y="1041989"/>
                  </a:lnTo>
                  <a:lnTo>
                    <a:pt x="1316604" y="1052143"/>
                  </a:lnTo>
                  <a:lnTo>
                    <a:pt x="1327719" y="1062615"/>
                  </a:lnTo>
                  <a:lnTo>
                    <a:pt x="1338833" y="1073404"/>
                  </a:lnTo>
                  <a:lnTo>
                    <a:pt x="1349948" y="1084193"/>
                  </a:lnTo>
                  <a:lnTo>
                    <a:pt x="1361062" y="1094982"/>
                  </a:lnTo>
                  <a:lnTo>
                    <a:pt x="1371860" y="1105771"/>
                  </a:lnTo>
                  <a:lnTo>
                    <a:pt x="1382339" y="1116561"/>
                  </a:lnTo>
                  <a:lnTo>
                    <a:pt x="1392818" y="1127984"/>
                  </a:lnTo>
                  <a:lnTo>
                    <a:pt x="1403298" y="1139408"/>
                  </a:lnTo>
                  <a:lnTo>
                    <a:pt x="1413460" y="1150832"/>
                  </a:lnTo>
                  <a:lnTo>
                    <a:pt x="1423304" y="1162573"/>
                  </a:lnTo>
                  <a:lnTo>
                    <a:pt x="1433149" y="1174314"/>
                  </a:lnTo>
                  <a:lnTo>
                    <a:pt x="1442675" y="1186373"/>
                  </a:lnTo>
                  <a:lnTo>
                    <a:pt x="1452202" y="1198748"/>
                  </a:lnTo>
                  <a:lnTo>
                    <a:pt x="1461411" y="1210807"/>
                  </a:lnTo>
                  <a:lnTo>
                    <a:pt x="1470621" y="1223183"/>
                  </a:lnTo>
                  <a:lnTo>
                    <a:pt x="1479830" y="1235876"/>
                  </a:lnTo>
                  <a:lnTo>
                    <a:pt x="1488404" y="1248569"/>
                  </a:lnTo>
                  <a:lnTo>
                    <a:pt x="1496978" y="1261262"/>
                  </a:lnTo>
                  <a:lnTo>
                    <a:pt x="1505552" y="1274272"/>
                  </a:lnTo>
                  <a:lnTo>
                    <a:pt x="1513809" y="1287600"/>
                  </a:lnTo>
                  <a:lnTo>
                    <a:pt x="1521748" y="1300611"/>
                  </a:lnTo>
                  <a:lnTo>
                    <a:pt x="1529687" y="1314573"/>
                  </a:lnTo>
                  <a:lnTo>
                    <a:pt x="1537308" y="1328218"/>
                  </a:lnTo>
                  <a:lnTo>
                    <a:pt x="1544930" y="1341863"/>
                  </a:lnTo>
                  <a:lnTo>
                    <a:pt x="1552234" y="1355826"/>
                  </a:lnTo>
                  <a:lnTo>
                    <a:pt x="1559537" y="1369788"/>
                  </a:lnTo>
                  <a:lnTo>
                    <a:pt x="1566206" y="1384385"/>
                  </a:lnTo>
                  <a:lnTo>
                    <a:pt x="1573193" y="1398982"/>
                  </a:lnTo>
                  <a:lnTo>
                    <a:pt x="1579544" y="1413579"/>
                  </a:lnTo>
                  <a:lnTo>
                    <a:pt x="1586213" y="1428176"/>
                  </a:lnTo>
                  <a:lnTo>
                    <a:pt x="1592246" y="1443725"/>
                  </a:lnTo>
                  <a:lnTo>
                    <a:pt x="1598280" y="1458640"/>
                  </a:lnTo>
                  <a:lnTo>
                    <a:pt x="1603996" y="1473871"/>
                  </a:lnTo>
                  <a:lnTo>
                    <a:pt x="1609712" y="1489738"/>
                  </a:lnTo>
                  <a:lnTo>
                    <a:pt x="1614793" y="1505287"/>
                  </a:lnTo>
                  <a:lnTo>
                    <a:pt x="1620191" y="1521153"/>
                  </a:lnTo>
                  <a:lnTo>
                    <a:pt x="1624955" y="1537337"/>
                  </a:lnTo>
                  <a:lnTo>
                    <a:pt x="1630036" y="1553521"/>
                  </a:lnTo>
                  <a:lnTo>
                    <a:pt x="1634482" y="1570339"/>
                  </a:lnTo>
                  <a:lnTo>
                    <a:pt x="1638610" y="1586840"/>
                  </a:lnTo>
                  <a:lnTo>
                    <a:pt x="1643056" y="1603976"/>
                  </a:lnTo>
                  <a:lnTo>
                    <a:pt x="1646867" y="1620794"/>
                  </a:lnTo>
                  <a:lnTo>
                    <a:pt x="1650677" y="1637930"/>
                  </a:lnTo>
                  <a:lnTo>
                    <a:pt x="1654170" y="1655383"/>
                  </a:lnTo>
                  <a:lnTo>
                    <a:pt x="1657664" y="1673153"/>
                  </a:lnTo>
                  <a:lnTo>
                    <a:pt x="1660522" y="1690923"/>
                  </a:lnTo>
                  <a:lnTo>
                    <a:pt x="1663697" y="1709011"/>
                  </a:lnTo>
                  <a:lnTo>
                    <a:pt x="1666238" y="1727099"/>
                  </a:lnTo>
                  <a:lnTo>
                    <a:pt x="1668461" y="1745821"/>
                  </a:lnTo>
                  <a:lnTo>
                    <a:pt x="1670684" y="1764226"/>
                  </a:lnTo>
                  <a:lnTo>
                    <a:pt x="1672589" y="1783266"/>
                  </a:lnTo>
                  <a:lnTo>
                    <a:pt x="1674177" y="1802305"/>
                  </a:lnTo>
                  <a:lnTo>
                    <a:pt x="1676082" y="1821345"/>
                  </a:lnTo>
                  <a:lnTo>
                    <a:pt x="1677352" y="1841019"/>
                  </a:lnTo>
                  <a:lnTo>
                    <a:pt x="1678305" y="1860694"/>
                  </a:lnTo>
                  <a:lnTo>
                    <a:pt x="1679258" y="1880368"/>
                  </a:lnTo>
                  <a:lnTo>
                    <a:pt x="1679575" y="1900677"/>
                  </a:lnTo>
                  <a:lnTo>
                    <a:pt x="1679575" y="1903850"/>
                  </a:lnTo>
                  <a:lnTo>
                    <a:pt x="1677035" y="1905437"/>
                  </a:lnTo>
                  <a:lnTo>
                    <a:pt x="1653853" y="1918765"/>
                  </a:lnTo>
                  <a:lnTo>
                    <a:pt x="1630353" y="1931775"/>
                  </a:lnTo>
                  <a:lnTo>
                    <a:pt x="1606854" y="1944151"/>
                  </a:lnTo>
                  <a:lnTo>
                    <a:pt x="1583037" y="1956209"/>
                  </a:lnTo>
                  <a:lnTo>
                    <a:pt x="1558902" y="1967950"/>
                  </a:lnTo>
                  <a:lnTo>
                    <a:pt x="1534768" y="1979374"/>
                  </a:lnTo>
                  <a:lnTo>
                    <a:pt x="1510316" y="1990163"/>
                  </a:lnTo>
                  <a:lnTo>
                    <a:pt x="1485864" y="2000635"/>
                  </a:lnTo>
                  <a:lnTo>
                    <a:pt x="1461411" y="2010790"/>
                  </a:lnTo>
                  <a:lnTo>
                    <a:pt x="1436642" y="2020627"/>
                  </a:lnTo>
                  <a:lnTo>
                    <a:pt x="1411872" y="2029512"/>
                  </a:lnTo>
                  <a:lnTo>
                    <a:pt x="1386785" y="2038397"/>
                  </a:lnTo>
                  <a:lnTo>
                    <a:pt x="1361380" y="2046965"/>
                  </a:lnTo>
                  <a:lnTo>
                    <a:pt x="1335975" y="2054581"/>
                  </a:lnTo>
                  <a:lnTo>
                    <a:pt x="1310570" y="2062514"/>
                  </a:lnTo>
                  <a:lnTo>
                    <a:pt x="1285166" y="2069495"/>
                  </a:lnTo>
                  <a:lnTo>
                    <a:pt x="1259443" y="2076159"/>
                  </a:lnTo>
                  <a:lnTo>
                    <a:pt x="1233403" y="2082506"/>
                  </a:lnTo>
                  <a:lnTo>
                    <a:pt x="1207681" y="2088535"/>
                  </a:lnTo>
                  <a:lnTo>
                    <a:pt x="1181959" y="2093929"/>
                  </a:lnTo>
                  <a:lnTo>
                    <a:pt x="1155919" y="2099007"/>
                  </a:lnTo>
                  <a:lnTo>
                    <a:pt x="1129561" y="2103767"/>
                  </a:lnTo>
                  <a:lnTo>
                    <a:pt x="1103204" y="2107892"/>
                  </a:lnTo>
                  <a:lnTo>
                    <a:pt x="1077164" y="2111382"/>
                  </a:lnTo>
                  <a:lnTo>
                    <a:pt x="1050806" y="2114873"/>
                  </a:lnTo>
                  <a:lnTo>
                    <a:pt x="1024131" y="2117729"/>
                  </a:lnTo>
                  <a:lnTo>
                    <a:pt x="997774" y="2119950"/>
                  </a:lnTo>
                  <a:lnTo>
                    <a:pt x="971099" y="2121854"/>
                  </a:lnTo>
                  <a:lnTo>
                    <a:pt x="944424" y="2123441"/>
                  </a:lnTo>
                  <a:lnTo>
                    <a:pt x="917749" y="2125028"/>
                  </a:lnTo>
                  <a:lnTo>
                    <a:pt x="891074" y="2125662"/>
                  </a:lnTo>
                  <a:lnTo>
                    <a:pt x="864399" y="2125662"/>
                  </a:lnTo>
                  <a:lnTo>
                    <a:pt x="835818" y="2125662"/>
                  </a:lnTo>
                  <a:lnTo>
                    <a:pt x="807238" y="2124710"/>
                  </a:lnTo>
                  <a:lnTo>
                    <a:pt x="778657" y="2123124"/>
                  </a:lnTo>
                  <a:lnTo>
                    <a:pt x="750395" y="2121537"/>
                  </a:lnTo>
                  <a:lnTo>
                    <a:pt x="722132" y="2119316"/>
                  </a:lnTo>
                  <a:lnTo>
                    <a:pt x="693869" y="2116777"/>
                  </a:lnTo>
                  <a:lnTo>
                    <a:pt x="665606" y="2113604"/>
                  </a:lnTo>
                  <a:lnTo>
                    <a:pt x="637661" y="2109478"/>
                  </a:lnTo>
                  <a:lnTo>
                    <a:pt x="609398" y="2105353"/>
                  </a:lnTo>
                  <a:lnTo>
                    <a:pt x="581453" y="2100593"/>
                  </a:lnTo>
                  <a:lnTo>
                    <a:pt x="553825" y="2095199"/>
                  </a:lnTo>
                  <a:lnTo>
                    <a:pt x="525880" y="2089487"/>
                  </a:lnTo>
                  <a:lnTo>
                    <a:pt x="498252" y="2083458"/>
                  </a:lnTo>
                  <a:lnTo>
                    <a:pt x="470624" y="2076476"/>
                  </a:lnTo>
                  <a:lnTo>
                    <a:pt x="443314" y="2069495"/>
                  </a:lnTo>
                  <a:lnTo>
                    <a:pt x="416321" y="2061879"/>
                  </a:lnTo>
                  <a:lnTo>
                    <a:pt x="389011" y="2053629"/>
                  </a:lnTo>
                  <a:lnTo>
                    <a:pt x="362019" y="2045378"/>
                  </a:lnTo>
                  <a:lnTo>
                    <a:pt x="335343" y="2036176"/>
                  </a:lnTo>
                  <a:lnTo>
                    <a:pt x="308668" y="2026656"/>
                  </a:lnTo>
                  <a:lnTo>
                    <a:pt x="282311" y="2016502"/>
                  </a:lnTo>
                  <a:lnTo>
                    <a:pt x="255953" y="2006030"/>
                  </a:lnTo>
                  <a:lnTo>
                    <a:pt x="229913" y="1994923"/>
                  </a:lnTo>
                  <a:lnTo>
                    <a:pt x="203556" y="1983499"/>
                  </a:lnTo>
                  <a:lnTo>
                    <a:pt x="177833" y="1971441"/>
                  </a:lnTo>
                  <a:lnTo>
                    <a:pt x="152429" y="1959065"/>
                  </a:lnTo>
                  <a:lnTo>
                    <a:pt x="127024" y="1946372"/>
                  </a:lnTo>
                  <a:lnTo>
                    <a:pt x="101619" y="1933044"/>
                  </a:lnTo>
                  <a:lnTo>
                    <a:pt x="76532" y="1919399"/>
                  </a:lnTo>
                  <a:lnTo>
                    <a:pt x="51762" y="1905437"/>
                  </a:lnTo>
                  <a:lnTo>
                    <a:pt x="27310" y="1890523"/>
                  </a:lnTo>
                  <a:lnTo>
                    <a:pt x="2858" y="1875291"/>
                  </a:lnTo>
                  <a:lnTo>
                    <a:pt x="0" y="1888301"/>
                  </a:lnTo>
                  <a:lnTo>
                    <a:pt x="0" y="1870531"/>
                  </a:lnTo>
                  <a:lnTo>
                    <a:pt x="952" y="1850222"/>
                  </a:lnTo>
                  <a:lnTo>
                    <a:pt x="2223" y="1829913"/>
                  </a:lnTo>
                  <a:lnTo>
                    <a:pt x="3493" y="1809604"/>
                  </a:lnTo>
                  <a:lnTo>
                    <a:pt x="5398" y="1790247"/>
                  </a:lnTo>
                  <a:lnTo>
                    <a:pt x="6986" y="1770573"/>
                  </a:lnTo>
                  <a:lnTo>
                    <a:pt x="9209" y="1750898"/>
                  </a:lnTo>
                  <a:lnTo>
                    <a:pt x="11749" y="1732176"/>
                  </a:lnTo>
                  <a:lnTo>
                    <a:pt x="14290" y="1713136"/>
                  </a:lnTo>
                  <a:lnTo>
                    <a:pt x="17148" y="1694414"/>
                  </a:lnTo>
                  <a:lnTo>
                    <a:pt x="20006" y="1676009"/>
                  </a:lnTo>
                  <a:lnTo>
                    <a:pt x="23499" y="1657604"/>
                  </a:lnTo>
                  <a:lnTo>
                    <a:pt x="26992" y="1639834"/>
                  </a:lnTo>
                  <a:lnTo>
                    <a:pt x="30486" y="1621746"/>
                  </a:lnTo>
                  <a:lnTo>
                    <a:pt x="34931" y="1604293"/>
                  </a:lnTo>
                  <a:lnTo>
                    <a:pt x="38742" y="1586840"/>
                  </a:lnTo>
                  <a:lnTo>
                    <a:pt x="43188" y="1569704"/>
                  </a:lnTo>
                  <a:lnTo>
                    <a:pt x="47951" y="1552569"/>
                  </a:lnTo>
                  <a:lnTo>
                    <a:pt x="52715" y="1536068"/>
                  </a:lnTo>
                  <a:lnTo>
                    <a:pt x="57796" y="1519249"/>
                  </a:lnTo>
                  <a:lnTo>
                    <a:pt x="62877" y="1503066"/>
                  </a:lnTo>
                  <a:lnTo>
                    <a:pt x="68593" y="1486564"/>
                  </a:lnTo>
                  <a:lnTo>
                    <a:pt x="73991" y="1470698"/>
                  </a:lnTo>
                  <a:lnTo>
                    <a:pt x="80025" y="1455149"/>
                  </a:lnTo>
                  <a:lnTo>
                    <a:pt x="86059" y="1439283"/>
                  </a:lnTo>
                  <a:lnTo>
                    <a:pt x="92410" y="1424051"/>
                  </a:lnTo>
                  <a:lnTo>
                    <a:pt x="98761" y="1409137"/>
                  </a:lnTo>
                  <a:lnTo>
                    <a:pt x="105430" y="1393905"/>
                  </a:lnTo>
                  <a:lnTo>
                    <a:pt x="112098" y="1378990"/>
                  </a:lnTo>
                  <a:lnTo>
                    <a:pt x="119402" y="1364393"/>
                  </a:lnTo>
                  <a:lnTo>
                    <a:pt x="126706" y="1350114"/>
                  </a:lnTo>
                  <a:lnTo>
                    <a:pt x="134010" y="1335834"/>
                  </a:lnTo>
                  <a:lnTo>
                    <a:pt x="141632" y="1321871"/>
                  </a:lnTo>
                  <a:lnTo>
                    <a:pt x="149571" y="1307909"/>
                  </a:lnTo>
                  <a:lnTo>
                    <a:pt x="157510" y="1294264"/>
                  </a:lnTo>
                  <a:lnTo>
                    <a:pt x="165766" y="1280936"/>
                  </a:lnTo>
                  <a:lnTo>
                    <a:pt x="174023" y="1267291"/>
                  </a:lnTo>
                  <a:lnTo>
                    <a:pt x="182597" y="1253963"/>
                  </a:lnTo>
                  <a:lnTo>
                    <a:pt x="191171" y="1241270"/>
                  </a:lnTo>
                  <a:lnTo>
                    <a:pt x="200380" y="1228260"/>
                  </a:lnTo>
                  <a:lnTo>
                    <a:pt x="209589" y="1215884"/>
                  </a:lnTo>
                  <a:lnTo>
                    <a:pt x="218799" y="1203191"/>
                  </a:lnTo>
                  <a:lnTo>
                    <a:pt x="228008" y="1191133"/>
                  </a:lnTo>
                  <a:lnTo>
                    <a:pt x="237852" y="1178757"/>
                  </a:lnTo>
                  <a:lnTo>
                    <a:pt x="247697" y="1167016"/>
                  </a:lnTo>
                  <a:lnTo>
                    <a:pt x="257541" y="1155275"/>
                  </a:lnTo>
                  <a:lnTo>
                    <a:pt x="267703" y="1143533"/>
                  </a:lnTo>
                  <a:lnTo>
                    <a:pt x="278182" y="1132110"/>
                  </a:lnTo>
                  <a:lnTo>
                    <a:pt x="288662" y="1120686"/>
                  </a:lnTo>
                  <a:lnTo>
                    <a:pt x="298824" y="1109579"/>
                  </a:lnTo>
                  <a:lnTo>
                    <a:pt x="309938" y="1098473"/>
                  </a:lnTo>
                  <a:lnTo>
                    <a:pt x="320735" y="1087684"/>
                  </a:lnTo>
                  <a:lnTo>
                    <a:pt x="331850" y="1076895"/>
                  </a:lnTo>
                  <a:lnTo>
                    <a:pt x="343282" y="1066423"/>
                  </a:lnTo>
                  <a:lnTo>
                    <a:pt x="354715" y="1055951"/>
                  </a:lnTo>
                  <a:lnTo>
                    <a:pt x="366147" y="1045797"/>
                  </a:lnTo>
                  <a:lnTo>
                    <a:pt x="377897" y="1035642"/>
                  </a:lnTo>
                  <a:lnTo>
                    <a:pt x="389964" y="1025805"/>
                  </a:lnTo>
                  <a:lnTo>
                    <a:pt x="401714" y="1015968"/>
                  </a:lnTo>
                  <a:lnTo>
                    <a:pt x="414099" y="1006448"/>
                  </a:lnTo>
                  <a:lnTo>
                    <a:pt x="426801" y="996928"/>
                  </a:lnTo>
                  <a:lnTo>
                    <a:pt x="439186" y="987408"/>
                  </a:lnTo>
                  <a:lnTo>
                    <a:pt x="451571" y="977888"/>
                  </a:lnTo>
                  <a:lnTo>
                    <a:pt x="477293" y="960118"/>
                  </a:lnTo>
                  <a:lnTo>
                    <a:pt x="481421" y="957262"/>
                  </a:lnTo>
                  <a:close/>
                  <a:moveTo>
                    <a:pt x="839471" y="0"/>
                  </a:moveTo>
                  <a:lnTo>
                    <a:pt x="852171" y="0"/>
                  </a:lnTo>
                  <a:lnTo>
                    <a:pt x="865506" y="0"/>
                  </a:lnTo>
                  <a:lnTo>
                    <a:pt x="878206" y="636"/>
                  </a:lnTo>
                  <a:lnTo>
                    <a:pt x="890906" y="1271"/>
                  </a:lnTo>
                  <a:lnTo>
                    <a:pt x="903288" y="2542"/>
                  </a:lnTo>
                  <a:lnTo>
                    <a:pt x="915988" y="3813"/>
                  </a:lnTo>
                  <a:lnTo>
                    <a:pt x="928371" y="5719"/>
                  </a:lnTo>
                  <a:lnTo>
                    <a:pt x="940436" y="7943"/>
                  </a:lnTo>
                  <a:lnTo>
                    <a:pt x="952818" y="10167"/>
                  </a:lnTo>
                  <a:lnTo>
                    <a:pt x="964883" y="12708"/>
                  </a:lnTo>
                  <a:lnTo>
                    <a:pt x="976631" y="15568"/>
                  </a:lnTo>
                  <a:lnTo>
                    <a:pt x="988696" y="19062"/>
                  </a:lnTo>
                  <a:lnTo>
                    <a:pt x="1000443" y="22239"/>
                  </a:lnTo>
                  <a:lnTo>
                    <a:pt x="1011873" y="26052"/>
                  </a:lnTo>
                  <a:lnTo>
                    <a:pt x="1023621" y="30182"/>
                  </a:lnTo>
                  <a:lnTo>
                    <a:pt x="1034733" y="34630"/>
                  </a:lnTo>
                  <a:lnTo>
                    <a:pt x="1046163" y="39395"/>
                  </a:lnTo>
                  <a:lnTo>
                    <a:pt x="1057276" y="44161"/>
                  </a:lnTo>
                  <a:lnTo>
                    <a:pt x="1068388" y="48926"/>
                  </a:lnTo>
                  <a:lnTo>
                    <a:pt x="1079183" y="54645"/>
                  </a:lnTo>
                  <a:lnTo>
                    <a:pt x="1089661" y="60046"/>
                  </a:lnTo>
                  <a:lnTo>
                    <a:pt x="1100456" y="66082"/>
                  </a:lnTo>
                  <a:lnTo>
                    <a:pt x="1110616" y="72119"/>
                  </a:lnTo>
                  <a:lnTo>
                    <a:pt x="1120776" y="78790"/>
                  </a:lnTo>
                  <a:lnTo>
                    <a:pt x="1130936" y="85462"/>
                  </a:lnTo>
                  <a:lnTo>
                    <a:pt x="1140461" y="92134"/>
                  </a:lnTo>
                  <a:lnTo>
                    <a:pt x="1150303" y="99123"/>
                  </a:lnTo>
                  <a:lnTo>
                    <a:pt x="1159828" y="106430"/>
                  </a:lnTo>
                  <a:lnTo>
                    <a:pt x="1169353" y="114055"/>
                  </a:lnTo>
                  <a:lnTo>
                    <a:pt x="1178561" y="121680"/>
                  </a:lnTo>
                  <a:lnTo>
                    <a:pt x="1187133" y="129623"/>
                  </a:lnTo>
                  <a:lnTo>
                    <a:pt x="1196023" y="137883"/>
                  </a:lnTo>
                  <a:lnTo>
                    <a:pt x="1204596" y="146143"/>
                  </a:lnTo>
                  <a:lnTo>
                    <a:pt x="1213168" y="155039"/>
                  </a:lnTo>
                  <a:lnTo>
                    <a:pt x="1221106" y="163299"/>
                  </a:lnTo>
                  <a:lnTo>
                    <a:pt x="1229043" y="172513"/>
                  </a:lnTo>
                  <a:lnTo>
                    <a:pt x="1236981" y="181726"/>
                  </a:lnTo>
                  <a:lnTo>
                    <a:pt x="1244283" y="190939"/>
                  </a:lnTo>
                  <a:lnTo>
                    <a:pt x="1251586" y="200153"/>
                  </a:lnTo>
                  <a:lnTo>
                    <a:pt x="1258888" y="210001"/>
                  </a:lnTo>
                  <a:lnTo>
                    <a:pt x="1265556" y="219850"/>
                  </a:lnTo>
                  <a:lnTo>
                    <a:pt x="1272223" y="230017"/>
                  </a:lnTo>
                  <a:lnTo>
                    <a:pt x="1278256" y="240183"/>
                  </a:lnTo>
                  <a:lnTo>
                    <a:pt x="1284606" y="250667"/>
                  </a:lnTo>
                  <a:lnTo>
                    <a:pt x="1290321" y="261151"/>
                  </a:lnTo>
                  <a:lnTo>
                    <a:pt x="1296353" y="271953"/>
                  </a:lnTo>
                  <a:lnTo>
                    <a:pt x="1301433" y="282755"/>
                  </a:lnTo>
                  <a:lnTo>
                    <a:pt x="1306831" y="293239"/>
                  </a:lnTo>
                  <a:lnTo>
                    <a:pt x="1311593" y="304359"/>
                  </a:lnTo>
                  <a:lnTo>
                    <a:pt x="1316356" y="315796"/>
                  </a:lnTo>
                  <a:lnTo>
                    <a:pt x="1320483" y="327234"/>
                  </a:lnTo>
                  <a:lnTo>
                    <a:pt x="1324293" y="338671"/>
                  </a:lnTo>
                  <a:lnTo>
                    <a:pt x="1328421" y="350426"/>
                  </a:lnTo>
                  <a:lnTo>
                    <a:pt x="1331913" y="362181"/>
                  </a:lnTo>
                  <a:lnTo>
                    <a:pt x="1335088" y="373936"/>
                  </a:lnTo>
                  <a:lnTo>
                    <a:pt x="1337946" y="386009"/>
                  </a:lnTo>
                  <a:lnTo>
                    <a:pt x="1340803" y="398081"/>
                  </a:lnTo>
                  <a:lnTo>
                    <a:pt x="1343026" y="410472"/>
                  </a:lnTo>
                  <a:lnTo>
                    <a:pt x="1344931" y="422862"/>
                  </a:lnTo>
                  <a:lnTo>
                    <a:pt x="1346518" y="435252"/>
                  </a:lnTo>
                  <a:lnTo>
                    <a:pt x="1348106" y="447643"/>
                  </a:lnTo>
                  <a:lnTo>
                    <a:pt x="1349058" y="460033"/>
                  </a:lnTo>
                  <a:lnTo>
                    <a:pt x="1350011" y="472741"/>
                  </a:lnTo>
                  <a:lnTo>
                    <a:pt x="1350646" y="485449"/>
                  </a:lnTo>
                  <a:lnTo>
                    <a:pt x="1350963" y="498475"/>
                  </a:lnTo>
                  <a:lnTo>
                    <a:pt x="1350646" y="513407"/>
                  </a:lnTo>
                  <a:lnTo>
                    <a:pt x="1349693" y="528975"/>
                  </a:lnTo>
                  <a:lnTo>
                    <a:pt x="1348423" y="543907"/>
                  </a:lnTo>
                  <a:lnTo>
                    <a:pt x="1347153" y="558521"/>
                  </a:lnTo>
                  <a:lnTo>
                    <a:pt x="1345248" y="573453"/>
                  </a:lnTo>
                  <a:lnTo>
                    <a:pt x="1342708" y="588067"/>
                  </a:lnTo>
                  <a:lnTo>
                    <a:pt x="1339851" y="602682"/>
                  </a:lnTo>
                  <a:lnTo>
                    <a:pt x="1336358" y="616660"/>
                  </a:lnTo>
                  <a:lnTo>
                    <a:pt x="1332866" y="631275"/>
                  </a:lnTo>
                  <a:lnTo>
                    <a:pt x="1328738" y="645254"/>
                  </a:lnTo>
                  <a:lnTo>
                    <a:pt x="1324293" y="658915"/>
                  </a:lnTo>
                  <a:lnTo>
                    <a:pt x="1319531" y="672576"/>
                  </a:lnTo>
                  <a:lnTo>
                    <a:pt x="1314133" y="685920"/>
                  </a:lnTo>
                  <a:lnTo>
                    <a:pt x="1308418" y="699263"/>
                  </a:lnTo>
                  <a:lnTo>
                    <a:pt x="1302386" y="712607"/>
                  </a:lnTo>
                  <a:lnTo>
                    <a:pt x="1296353" y="725315"/>
                  </a:lnTo>
                  <a:lnTo>
                    <a:pt x="1289368" y="738023"/>
                  </a:lnTo>
                  <a:lnTo>
                    <a:pt x="1282383" y="750413"/>
                  </a:lnTo>
                  <a:lnTo>
                    <a:pt x="1275081" y="762486"/>
                  </a:lnTo>
                  <a:lnTo>
                    <a:pt x="1267143" y="774559"/>
                  </a:lnTo>
                  <a:lnTo>
                    <a:pt x="1259206" y="786313"/>
                  </a:lnTo>
                  <a:lnTo>
                    <a:pt x="1250633" y="797751"/>
                  </a:lnTo>
                  <a:lnTo>
                    <a:pt x="1242061" y="809188"/>
                  </a:lnTo>
                  <a:lnTo>
                    <a:pt x="1232853" y="819990"/>
                  </a:lnTo>
                  <a:lnTo>
                    <a:pt x="1223963" y="830792"/>
                  </a:lnTo>
                  <a:lnTo>
                    <a:pt x="1214121" y="841276"/>
                  </a:lnTo>
                  <a:lnTo>
                    <a:pt x="1204278" y="851442"/>
                  </a:lnTo>
                  <a:lnTo>
                    <a:pt x="1193801" y="860974"/>
                  </a:lnTo>
                  <a:lnTo>
                    <a:pt x="1183323" y="870822"/>
                  </a:lnTo>
                  <a:lnTo>
                    <a:pt x="1172528" y="880036"/>
                  </a:lnTo>
                  <a:lnTo>
                    <a:pt x="1161733" y="889249"/>
                  </a:lnTo>
                  <a:lnTo>
                    <a:pt x="1150303" y="897827"/>
                  </a:lnTo>
                  <a:lnTo>
                    <a:pt x="1134746" y="909264"/>
                  </a:lnTo>
                  <a:lnTo>
                    <a:pt x="1118236" y="920066"/>
                  </a:lnTo>
                  <a:lnTo>
                    <a:pt x="1101408" y="929915"/>
                  </a:lnTo>
                  <a:lnTo>
                    <a:pt x="1084581" y="939446"/>
                  </a:lnTo>
                  <a:lnTo>
                    <a:pt x="1066801" y="948342"/>
                  </a:lnTo>
                  <a:lnTo>
                    <a:pt x="1048703" y="956602"/>
                  </a:lnTo>
                  <a:lnTo>
                    <a:pt x="1040131" y="960414"/>
                  </a:lnTo>
                  <a:lnTo>
                    <a:pt x="1030606" y="963909"/>
                  </a:lnTo>
                  <a:lnTo>
                    <a:pt x="1021398" y="967722"/>
                  </a:lnTo>
                  <a:lnTo>
                    <a:pt x="1011873" y="970899"/>
                  </a:lnTo>
                  <a:lnTo>
                    <a:pt x="1002348" y="973758"/>
                  </a:lnTo>
                  <a:lnTo>
                    <a:pt x="993141" y="976617"/>
                  </a:lnTo>
                  <a:lnTo>
                    <a:pt x="983616" y="979794"/>
                  </a:lnTo>
                  <a:lnTo>
                    <a:pt x="973773" y="982018"/>
                  </a:lnTo>
                  <a:lnTo>
                    <a:pt x="963931" y="984560"/>
                  </a:lnTo>
                  <a:lnTo>
                    <a:pt x="954088" y="986466"/>
                  </a:lnTo>
                  <a:lnTo>
                    <a:pt x="944246" y="988372"/>
                  </a:lnTo>
                  <a:lnTo>
                    <a:pt x="934403" y="990596"/>
                  </a:lnTo>
                  <a:lnTo>
                    <a:pt x="924561" y="991867"/>
                  </a:lnTo>
                  <a:lnTo>
                    <a:pt x="914401" y="993455"/>
                  </a:lnTo>
                  <a:lnTo>
                    <a:pt x="904241" y="994409"/>
                  </a:lnTo>
                  <a:lnTo>
                    <a:pt x="893763" y="995362"/>
                  </a:lnTo>
                  <a:lnTo>
                    <a:pt x="883603" y="995997"/>
                  </a:lnTo>
                  <a:lnTo>
                    <a:pt x="873126" y="996632"/>
                  </a:lnTo>
                  <a:lnTo>
                    <a:pt x="862648" y="996950"/>
                  </a:lnTo>
                  <a:lnTo>
                    <a:pt x="852171" y="996950"/>
                  </a:lnTo>
                  <a:lnTo>
                    <a:pt x="840423" y="996950"/>
                  </a:lnTo>
                  <a:lnTo>
                    <a:pt x="828358" y="996315"/>
                  </a:lnTo>
                  <a:lnTo>
                    <a:pt x="816293" y="995679"/>
                  </a:lnTo>
                  <a:lnTo>
                    <a:pt x="804546" y="994726"/>
                  </a:lnTo>
                  <a:lnTo>
                    <a:pt x="792798" y="993455"/>
                  </a:lnTo>
                  <a:lnTo>
                    <a:pt x="781368" y="992185"/>
                  </a:lnTo>
                  <a:lnTo>
                    <a:pt x="769621" y="990278"/>
                  </a:lnTo>
                  <a:lnTo>
                    <a:pt x="758191" y="988054"/>
                  </a:lnTo>
                  <a:lnTo>
                    <a:pt x="746761" y="985831"/>
                  </a:lnTo>
                  <a:lnTo>
                    <a:pt x="735331" y="983289"/>
                  </a:lnTo>
                  <a:lnTo>
                    <a:pt x="724218" y="980430"/>
                  </a:lnTo>
                  <a:lnTo>
                    <a:pt x="713106" y="977253"/>
                  </a:lnTo>
                  <a:lnTo>
                    <a:pt x="702311" y="973758"/>
                  </a:lnTo>
                  <a:lnTo>
                    <a:pt x="691198" y="970263"/>
                  </a:lnTo>
                  <a:lnTo>
                    <a:pt x="680721" y="966768"/>
                  </a:lnTo>
                  <a:lnTo>
                    <a:pt x="670243" y="962321"/>
                  </a:lnTo>
                  <a:lnTo>
                    <a:pt x="659448" y="958190"/>
                  </a:lnTo>
                  <a:lnTo>
                    <a:pt x="648971" y="953425"/>
                  </a:lnTo>
                  <a:lnTo>
                    <a:pt x="638811" y="948659"/>
                  </a:lnTo>
                  <a:lnTo>
                    <a:pt x="628651" y="943894"/>
                  </a:lnTo>
                  <a:lnTo>
                    <a:pt x="618491" y="938493"/>
                  </a:lnTo>
                  <a:lnTo>
                    <a:pt x="608648" y="933410"/>
                  </a:lnTo>
                  <a:lnTo>
                    <a:pt x="599123" y="927373"/>
                  </a:lnTo>
                  <a:lnTo>
                    <a:pt x="589281" y="921655"/>
                  </a:lnTo>
                  <a:lnTo>
                    <a:pt x="579756" y="915618"/>
                  </a:lnTo>
                  <a:lnTo>
                    <a:pt x="570548" y="909264"/>
                  </a:lnTo>
                  <a:lnTo>
                    <a:pt x="561023" y="902910"/>
                  </a:lnTo>
                  <a:lnTo>
                    <a:pt x="552133" y="895921"/>
                  </a:lnTo>
                  <a:lnTo>
                    <a:pt x="543561" y="889249"/>
                  </a:lnTo>
                  <a:lnTo>
                    <a:pt x="534671" y="881942"/>
                  </a:lnTo>
                  <a:lnTo>
                    <a:pt x="526098" y="874952"/>
                  </a:lnTo>
                  <a:lnTo>
                    <a:pt x="517526" y="867328"/>
                  </a:lnTo>
                  <a:lnTo>
                    <a:pt x="508318" y="858750"/>
                  </a:lnTo>
                  <a:lnTo>
                    <a:pt x="499428" y="849854"/>
                  </a:lnTo>
                  <a:lnTo>
                    <a:pt x="490538" y="840958"/>
                  </a:lnTo>
                  <a:lnTo>
                    <a:pt x="481648" y="831427"/>
                  </a:lnTo>
                  <a:lnTo>
                    <a:pt x="473711" y="821896"/>
                  </a:lnTo>
                  <a:lnTo>
                    <a:pt x="465456" y="812047"/>
                  </a:lnTo>
                  <a:lnTo>
                    <a:pt x="457518" y="801881"/>
                  </a:lnTo>
                  <a:lnTo>
                    <a:pt x="449898" y="791714"/>
                  </a:lnTo>
                  <a:lnTo>
                    <a:pt x="442596" y="781548"/>
                  </a:lnTo>
                  <a:lnTo>
                    <a:pt x="435293" y="770746"/>
                  </a:lnTo>
                  <a:lnTo>
                    <a:pt x="428626" y="759944"/>
                  </a:lnTo>
                  <a:lnTo>
                    <a:pt x="421958" y="749142"/>
                  </a:lnTo>
                  <a:lnTo>
                    <a:pt x="415608" y="738023"/>
                  </a:lnTo>
                  <a:lnTo>
                    <a:pt x="409576" y="726585"/>
                  </a:lnTo>
                  <a:lnTo>
                    <a:pt x="403861" y="715148"/>
                  </a:lnTo>
                  <a:lnTo>
                    <a:pt x="398463" y="703393"/>
                  </a:lnTo>
                  <a:lnTo>
                    <a:pt x="393383" y="691638"/>
                  </a:lnTo>
                  <a:lnTo>
                    <a:pt x="388303" y="679566"/>
                  </a:lnTo>
                  <a:lnTo>
                    <a:pt x="383858" y="667493"/>
                  </a:lnTo>
                  <a:lnTo>
                    <a:pt x="379731" y="655420"/>
                  </a:lnTo>
                  <a:lnTo>
                    <a:pt x="375603" y="643030"/>
                  </a:lnTo>
                  <a:lnTo>
                    <a:pt x="372111" y="630322"/>
                  </a:lnTo>
                  <a:lnTo>
                    <a:pt x="368936" y="617614"/>
                  </a:lnTo>
                  <a:lnTo>
                    <a:pt x="365443" y="604588"/>
                  </a:lnTo>
                  <a:lnTo>
                    <a:pt x="362903" y="591880"/>
                  </a:lnTo>
                  <a:lnTo>
                    <a:pt x="360681" y="578854"/>
                  </a:lnTo>
                  <a:lnTo>
                    <a:pt x="358776" y="565828"/>
                  </a:lnTo>
                  <a:lnTo>
                    <a:pt x="357188" y="552485"/>
                  </a:lnTo>
                  <a:lnTo>
                    <a:pt x="355601" y="539141"/>
                  </a:lnTo>
                  <a:lnTo>
                    <a:pt x="354648" y="525480"/>
                  </a:lnTo>
                  <a:lnTo>
                    <a:pt x="354331" y="511819"/>
                  </a:lnTo>
                  <a:lnTo>
                    <a:pt x="354013" y="498475"/>
                  </a:lnTo>
                  <a:lnTo>
                    <a:pt x="354331" y="485449"/>
                  </a:lnTo>
                  <a:lnTo>
                    <a:pt x="354648" y="472741"/>
                  </a:lnTo>
                  <a:lnTo>
                    <a:pt x="355601" y="460033"/>
                  </a:lnTo>
                  <a:lnTo>
                    <a:pt x="356871" y="447643"/>
                  </a:lnTo>
                  <a:lnTo>
                    <a:pt x="358141" y="434935"/>
                  </a:lnTo>
                  <a:lnTo>
                    <a:pt x="360046" y="422544"/>
                  </a:lnTo>
                  <a:lnTo>
                    <a:pt x="361951" y="410472"/>
                  </a:lnTo>
                  <a:lnTo>
                    <a:pt x="364173" y="397763"/>
                  </a:lnTo>
                  <a:lnTo>
                    <a:pt x="366713" y="385691"/>
                  </a:lnTo>
                  <a:lnTo>
                    <a:pt x="369888" y="373936"/>
                  </a:lnTo>
                  <a:lnTo>
                    <a:pt x="373063" y="361863"/>
                  </a:lnTo>
                  <a:lnTo>
                    <a:pt x="376556" y="350108"/>
                  </a:lnTo>
                  <a:lnTo>
                    <a:pt x="380683" y="338671"/>
                  </a:lnTo>
                  <a:lnTo>
                    <a:pt x="384493" y="326916"/>
                  </a:lnTo>
                  <a:lnTo>
                    <a:pt x="388621" y="315796"/>
                  </a:lnTo>
                  <a:lnTo>
                    <a:pt x="393383" y="304359"/>
                  </a:lnTo>
                  <a:lnTo>
                    <a:pt x="398146" y="293239"/>
                  </a:lnTo>
                  <a:lnTo>
                    <a:pt x="403543" y="282755"/>
                  </a:lnTo>
                  <a:lnTo>
                    <a:pt x="408623" y="271636"/>
                  </a:lnTo>
                  <a:lnTo>
                    <a:pt x="414656" y="261151"/>
                  </a:lnTo>
                  <a:lnTo>
                    <a:pt x="420371" y="250667"/>
                  </a:lnTo>
                  <a:lnTo>
                    <a:pt x="426721" y="240183"/>
                  </a:lnTo>
                  <a:lnTo>
                    <a:pt x="432753" y="230017"/>
                  </a:lnTo>
                  <a:lnTo>
                    <a:pt x="439421" y="219850"/>
                  </a:lnTo>
                  <a:lnTo>
                    <a:pt x="446088" y="210001"/>
                  </a:lnTo>
                  <a:lnTo>
                    <a:pt x="453391" y="200153"/>
                  </a:lnTo>
                  <a:lnTo>
                    <a:pt x="460693" y="190939"/>
                  </a:lnTo>
                  <a:lnTo>
                    <a:pt x="467996" y="181408"/>
                  </a:lnTo>
                  <a:lnTo>
                    <a:pt x="475933" y="172195"/>
                  </a:lnTo>
                  <a:lnTo>
                    <a:pt x="483871" y="163299"/>
                  </a:lnTo>
                  <a:lnTo>
                    <a:pt x="491808" y="154403"/>
                  </a:lnTo>
                  <a:lnTo>
                    <a:pt x="500381" y="146143"/>
                  </a:lnTo>
                  <a:lnTo>
                    <a:pt x="508953" y="137565"/>
                  </a:lnTo>
                  <a:lnTo>
                    <a:pt x="517526" y="129305"/>
                  </a:lnTo>
                  <a:lnTo>
                    <a:pt x="526416" y="121680"/>
                  </a:lnTo>
                  <a:lnTo>
                    <a:pt x="535623" y="113738"/>
                  </a:lnTo>
                  <a:lnTo>
                    <a:pt x="545148" y="106113"/>
                  </a:lnTo>
                  <a:lnTo>
                    <a:pt x="554673" y="99123"/>
                  </a:lnTo>
                  <a:lnTo>
                    <a:pt x="564516" y="92134"/>
                  </a:lnTo>
                  <a:lnTo>
                    <a:pt x="574041" y="85462"/>
                  </a:lnTo>
                  <a:lnTo>
                    <a:pt x="584201" y="78473"/>
                  </a:lnTo>
                  <a:lnTo>
                    <a:pt x="594361" y="72119"/>
                  </a:lnTo>
                  <a:lnTo>
                    <a:pt x="604838" y="66082"/>
                  </a:lnTo>
                  <a:lnTo>
                    <a:pt x="615316" y="60046"/>
                  </a:lnTo>
                  <a:lnTo>
                    <a:pt x="625793" y="54645"/>
                  </a:lnTo>
                  <a:lnTo>
                    <a:pt x="636906" y="48926"/>
                  </a:lnTo>
                  <a:lnTo>
                    <a:pt x="647701" y="44161"/>
                  </a:lnTo>
                  <a:lnTo>
                    <a:pt x="658813" y="39395"/>
                  </a:lnTo>
                  <a:lnTo>
                    <a:pt x="670243" y="34630"/>
                  </a:lnTo>
                  <a:lnTo>
                    <a:pt x="681356" y="30182"/>
                  </a:lnTo>
                  <a:lnTo>
                    <a:pt x="693103" y="26052"/>
                  </a:lnTo>
                  <a:lnTo>
                    <a:pt x="704533" y="22239"/>
                  </a:lnTo>
                  <a:lnTo>
                    <a:pt x="716281" y="19062"/>
                  </a:lnTo>
                  <a:lnTo>
                    <a:pt x="728346" y="15568"/>
                  </a:lnTo>
                  <a:lnTo>
                    <a:pt x="740093" y="12708"/>
                  </a:lnTo>
                  <a:lnTo>
                    <a:pt x="752158" y="10167"/>
                  </a:lnTo>
                  <a:lnTo>
                    <a:pt x="764541" y="7625"/>
                  </a:lnTo>
                  <a:lnTo>
                    <a:pt x="776606" y="5719"/>
                  </a:lnTo>
                  <a:lnTo>
                    <a:pt x="788988" y="3813"/>
                  </a:lnTo>
                  <a:lnTo>
                    <a:pt x="801688" y="2542"/>
                  </a:lnTo>
                  <a:lnTo>
                    <a:pt x="814071" y="1271"/>
                  </a:lnTo>
                  <a:lnTo>
                    <a:pt x="826771" y="636"/>
                  </a:lnTo>
                  <a:lnTo>
                    <a:pt x="839471" y="0"/>
                  </a:lnTo>
                  <a:close/>
                </a:path>
              </a:pathLst>
            </a:custGeom>
            <a:solidFill>
              <a:srgbClr val="F7F7F7"/>
            </a:solidFill>
            <a:ln>
              <a:noFill/>
            </a:ln>
          </p:spPr>
          <p:txBody>
            <a:bodyPr anchor="ctr">
              <a:normAutofit fontScale="85000" lnSpcReduction="20000"/>
              <a:scene3d>
                <a:camera prst="orthographicFront"/>
                <a:lightRig rig="threePt" dir="t"/>
              </a:scene3d>
              <a:sp3d>
                <a:contourClr>
                  <a:srgbClr val="FFFFFF"/>
                </a:contourClr>
              </a:sp3d>
            </a:bodyPr>
            <a:lstStyle/>
            <a:p>
              <a:pPr algn="ctr" fontAlgn="base">
                <a:defRPr/>
              </a:pPr>
              <a:endParaRPr lang="zh-CN" altLang="en-US" sz="2400" strike="noStrike" noProof="1">
                <a:solidFill>
                  <a:srgbClr val="FFFFFF"/>
                </a:solidFill>
              </a:endParaRPr>
            </a:p>
          </p:txBody>
        </p:sp>
      </p:grpSp>
      <p:cxnSp>
        <p:nvCxnSpPr>
          <p:cNvPr id="23" name="直接连接符 22"/>
          <p:cNvCxnSpPr>
            <a:stCxn id="9" idx="5"/>
            <a:endCxn id="12" idx="1"/>
          </p:cNvCxnSpPr>
          <p:nvPr/>
        </p:nvCxnSpPr>
        <p:spPr>
          <a:xfrm>
            <a:off x="1162050" y="1497013"/>
            <a:ext cx="1146175" cy="1404938"/>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a:stCxn id="12" idx="5"/>
            <a:endCxn id="15" idx="2"/>
          </p:cNvCxnSpPr>
          <p:nvPr/>
        </p:nvCxnSpPr>
        <p:spPr>
          <a:xfrm flipV="1">
            <a:off x="2667000" y="3230563"/>
            <a:ext cx="1949450" cy="28575"/>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a:stCxn id="15" idx="7"/>
            <a:endCxn id="18" idx="3"/>
          </p:cNvCxnSpPr>
          <p:nvPr/>
        </p:nvCxnSpPr>
        <p:spPr>
          <a:xfrm flipV="1">
            <a:off x="5049838" y="1658938"/>
            <a:ext cx="1271588" cy="1392238"/>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a:stCxn id="12" idx="7"/>
            <a:endCxn id="18" idx="2"/>
          </p:cNvCxnSpPr>
          <p:nvPr/>
        </p:nvCxnSpPr>
        <p:spPr>
          <a:xfrm flipV="1">
            <a:off x="2667000" y="1479550"/>
            <a:ext cx="3579813" cy="1422400"/>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a:stCxn id="9" idx="6"/>
            <a:endCxn id="15" idx="1"/>
          </p:cNvCxnSpPr>
          <p:nvPr/>
        </p:nvCxnSpPr>
        <p:spPr>
          <a:xfrm>
            <a:off x="1236663" y="1319213"/>
            <a:ext cx="3454400" cy="1731963"/>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a:stCxn id="18" idx="6"/>
            <a:endCxn id="21" idx="2"/>
          </p:cNvCxnSpPr>
          <p:nvPr/>
        </p:nvCxnSpPr>
        <p:spPr>
          <a:xfrm flipV="1">
            <a:off x="6753225" y="1050925"/>
            <a:ext cx="1154113" cy="428625"/>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a:stCxn id="15" idx="6"/>
            <a:endCxn id="21" idx="3"/>
          </p:cNvCxnSpPr>
          <p:nvPr/>
        </p:nvCxnSpPr>
        <p:spPr>
          <a:xfrm flipV="1">
            <a:off x="5122863" y="1228725"/>
            <a:ext cx="2859088" cy="2001838"/>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grpSp>
        <p:nvGrpSpPr>
          <p:cNvPr id="78873" name="组合 29"/>
          <p:cNvGrpSpPr/>
          <p:nvPr/>
        </p:nvGrpSpPr>
        <p:grpSpPr>
          <a:xfrm>
            <a:off x="522288" y="4621213"/>
            <a:ext cx="925512" cy="925512"/>
            <a:chOff x="625003" y="5195170"/>
            <a:chExt cx="447675" cy="447675"/>
          </a:xfrm>
        </p:grpSpPr>
        <p:sp>
          <p:nvSpPr>
            <p:cNvPr id="31" name="椭圆 30"/>
            <p:cNvSpPr/>
            <p:nvPr/>
          </p:nvSpPr>
          <p:spPr>
            <a:xfrm>
              <a:off x="625003" y="5195170"/>
              <a:ext cx="447675" cy="447675"/>
            </a:xfrm>
            <a:prstGeom prst="ellipse">
              <a:avLst/>
            </a:prstGeom>
            <a:solidFill>
              <a:schemeClr val="accent1">
                <a:lumMod val="50000"/>
              </a:schemeClr>
            </a:solidFill>
            <a:ln w="1905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endParaRPr lang="zh-CN" altLang="en-US" sz="2400">
                <a:solidFill>
                  <a:srgbClr val="FFFFFF"/>
                </a:solidFill>
                <a:latin typeface="Arial" panose="020B0604020202020204" pitchFamily="34" charset="0"/>
                <a:ea typeface="黑体" panose="02010609060101010101" charset="-122"/>
              </a:endParaRPr>
            </a:p>
          </p:txBody>
        </p:sp>
        <p:sp>
          <p:nvSpPr>
            <p:cNvPr id="32" name="KSO_Shape"/>
            <p:cNvSpPr/>
            <p:nvPr/>
          </p:nvSpPr>
          <p:spPr bwMode="auto">
            <a:xfrm>
              <a:off x="715491" y="5248402"/>
              <a:ext cx="247650" cy="313481"/>
            </a:xfrm>
            <a:custGeom>
              <a:avLst/>
              <a:gdLst>
                <a:gd name="T0" fmla="*/ 508479 w 1679575"/>
                <a:gd name="T1" fmla="*/ 933537 h 2125662"/>
                <a:gd name="T2" fmla="*/ 645344 w 1679575"/>
                <a:gd name="T3" fmla="*/ 1004349 h 2125662"/>
                <a:gd name="T4" fmla="*/ 637947 w 1679575"/>
                <a:gd name="T5" fmla="*/ 1045870 h 2125662"/>
                <a:gd name="T6" fmla="*/ 629410 w 1679575"/>
                <a:gd name="T7" fmla="*/ 1095637 h 2125662"/>
                <a:gd name="T8" fmla="*/ 645913 w 1679575"/>
                <a:gd name="T9" fmla="*/ 1148533 h 2125662"/>
                <a:gd name="T10" fmla="*/ 923628 w 1679575"/>
                <a:gd name="T11" fmla="*/ 1679766 h 2125662"/>
                <a:gd name="T12" fmla="*/ 886068 w 1679575"/>
                <a:gd name="T13" fmla="*/ 1137442 h 2125662"/>
                <a:gd name="T14" fmla="*/ 896597 w 1679575"/>
                <a:gd name="T15" fmla="*/ 1083408 h 2125662"/>
                <a:gd name="T16" fmla="*/ 885214 w 1679575"/>
                <a:gd name="T17" fmla="*/ 1039044 h 2125662"/>
                <a:gd name="T18" fmla="*/ 917083 w 1679575"/>
                <a:gd name="T19" fmla="*/ 999799 h 2125662"/>
                <a:gd name="T20" fmla="*/ 1048543 w 1679575"/>
                <a:gd name="T21" fmla="*/ 927280 h 2125662"/>
                <a:gd name="T22" fmla="*/ 1168905 w 1679575"/>
                <a:gd name="T23" fmla="*/ 933822 h 2125662"/>
                <a:gd name="T24" fmla="*/ 1257397 w 1679575"/>
                <a:gd name="T25" fmla="*/ 1021128 h 2125662"/>
                <a:gd name="T26" fmla="*/ 1333655 w 1679575"/>
                <a:gd name="T27" fmla="*/ 1118957 h 2125662"/>
                <a:gd name="T28" fmla="*/ 1397392 w 1679575"/>
                <a:gd name="T29" fmla="*/ 1227592 h 2125662"/>
                <a:gd name="T30" fmla="*/ 1446903 w 1679575"/>
                <a:gd name="T31" fmla="*/ 1349025 h 2125662"/>
                <a:gd name="T32" fmla="*/ 1482186 w 1679575"/>
                <a:gd name="T33" fmla="*/ 1483540 h 2125662"/>
                <a:gd name="T34" fmla="*/ 1501820 w 1679575"/>
                <a:gd name="T35" fmla="*/ 1632274 h 2125662"/>
                <a:gd name="T36" fmla="*/ 1439790 w 1679575"/>
                <a:gd name="T37" fmla="*/ 1742331 h 2125662"/>
                <a:gd name="T38" fmla="*/ 1242601 w 1679575"/>
                <a:gd name="T39" fmla="*/ 1826794 h 2125662"/>
                <a:gd name="T40" fmla="*/ 1035738 w 1679575"/>
                <a:gd name="T41" fmla="*/ 1881112 h 2125662"/>
                <a:gd name="T42" fmla="*/ 822331 w 1679575"/>
                <a:gd name="T43" fmla="*/ 1904432 h 2125662"/>
                <a:gd name="T44" fmla="*/ 596403 w 1679575"/>
                <a:gd name="T45" fmla="*/ 1894194 h 2125662"/>
                <a:gd name="T46" fmla="*/ 373036 w 1679575"/>
                <a:gd name="T47" fmla="*/ 1847838 h 2125662"/>
                <a:gd name="T48" fmla="*/ 159344 w 1679575"/>
                <a:gd name="T49" fmla="*/ 1766788 h 2125662"/>
                <a:gd name="T50" fmla="*/ 0 w 1679575"/>
                <a:gd name="T51" fmla="*/ 1676354 h 2125662"/>
                <a:gd name="T52" fmla="*/ 15365 w 1679575"/>
                <a:gd name="T53" fmla="*/ 1518519 h 2125662"/>
                <a:gd name="T54" fmla="*/ 47234 w 1679575"/>
                <a:gd name="T55" fmla="*/ 1376611 h 2125662"/>
                <a:gd name="T56" fmla="*/ 94468 w 1679575"/>
                <a:gd name="T57" fmla="*/ 1249206 h 2125662"/>
                <a:gd name="T58" fmla="*/ 155930 w 1679575"/>
                <a:gd name="T59" fmla="*/ 1135735 h 2125662"/>
                <a:gd name="T60" fmla="*/ 230765 w 1679575"/>
                <a:gd name="T61" fmla="*/ 1035348 h 2125662"/>
                <a:gd name="T62" fmla="*/ 317835 w 1679575"/>
                <a:gd name="T63" fmla="*/ 946334 h 2125662"/>
                <a:gd name="T64" fmla="*/ 427669 w 1679575"/>
                <a:gd name="T65" fmla="*/ 860449 h 2125662"/>
                <a:gd name="T66" fmla="*/ 831848 w 1679575"/>
                <a:gd name="T67" fmla="*/ 5125 h 2125662"/>
                <a:gd name="T68" fmla="*/ 927152 w 1679575"/>
                <a:gd name="T69" fmla="*/ 31035 h 2125662"/>
                <a:gd name="T70" fmla="*/ 1013353 w 1679575"/>
                <a:gd name="T71" fmla="*/ 76590 h 2125662"/>
                <a:gd name="T72" fmla="*/ 1087035 w 1679575"/>
                <a:gd name="T73" fmla="*/ 138945 h 2125662"/>
                <a:gd name="T74" fmla="*/ 1145356 w 1679575"/>
                <a:gd name="T75" fmla="*/ 215250 h 2125662"/>
                <a:gd name="T76" fmla="*/ 1186607 w 1679575"/>
                <a:gd name="T77" fmla="*/ 303514 h 2125662"/>
                <a:gd name="T78" fmla="*/ 1207944 w 1679575"/>
                <a:gd name="T79" fmla="*/ 401174 h 2125662"/>
                <a:gd name="T80" fmla="*/ 1205383 w 1679575"/>
                <a:gd name="T81" fmla="*/ 513924 h 2125662"/>
                <a:gd name="T82" fmla="*/ 1172382 w 1679575"/>
                <a:gd name="T83" fmla="*/ 626673 h 2125662"/>
                <a:gd name="T84" fmla="*/ 1112924 w 1679575"/>
                <a:gd name="T85" fmla="*/ 725187 h 2125662"/>
                <a:gd name="T86" fmla="*/ 1030706 w 1679575"/>
                <a:gd name="T87" fmla="*/ 804625 h 2125662"/>
                <a:gd name="T88" fmla="*/ 915204 w 1679575"/>
                <a:gd name="T89" fmla="*/ 867264 h 2125662"/>
                <a:gd name="T90" fmla="*/ 837253 w 1679575"/>
                <a:gd name="T91" fmla="*/ 887764 h 2125662"/>
                <a:gd name="T92" fmla="*/ 753044 w 1679575"/>
                <a:gd name="T93" fmla="*/ 893458 h 2125662"/>
                <a:gd name="T94" fmla="*/ 658879 w 1679575"/>
                <a:gd name="T95" fmla="*/ 881215 h 2125662"/>
                <a:gd name="T96" fmla="*/ 572394 w 1679575"/>
                <a:gd name="T97" fmla="*/ 850180 h 2125662"/>
                <a:gd name="T98" fmla="*/ 494728 w 1679575"/>
                <a:gd name="T99" fmla="*/ 802917 h 2125662"/>
                <a:gd name="T100" fmla="*/ 424459 w 1679575"/>
                <a:gd name="T101" fmla="*/ 736576 h 2125662"/>
                <a:gd name="T102" fmla="*/ 366992 w 1679575"/>
                <a:gd name="T103" fmla="*/ 651159 h 2125662"/>
                <a:gd name="T104" fmla="*/ 330578 w 1679575"/>
                <a:gd name="T105" fmla="*/ 553500 h 2125662"/>
                <a:gd name="T106" fmla="*/ 317206 w 1679575"/>
                <a:gd name="T107" fmla="*/ 446729 h 2125662"/>
                <a:gd name="T108" fmla="*/ 328586 w 1679575"/>
                <a:gd name="T109" fmla="*/ 345653 h 2125662"/>
                <a:gd name="T110" fmla="*/ 361587 w 1679575"/>
                <a:gd name="T111" fmla="*/ 253403 h 2125662"/>
                <a:gd name="T112" fmla="*/ 412795 w 1679575"/>
                <a:gd name="T113" fmla="*/ 171118 h 2125662"/>
                <a:gd name="T114" fmla="*/ 479934 w 1679575"/>
                <a:gd name="T115" fmla="*/ 101931 h 2125662"/>
                <a:gd name="T116" fmla="*/ 560729 w 1679575"/>
                <a:gd name="T117" fmla="*/ 48972 h 2125662"/>
                <a:gd name="T118" fmla="*/ 652620 w 1679575"/>
                <a:gd name="T119" fmla="*/ 13952 h 2125662"/>
                <a:gd name="T120" fmla="*/ 752191 w 1679575"/>
                <a:gd name="T121" fmla="*/ 0 h 212566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679575" h="2125662">
                  <a:moveTo>
                    <a:pt x="481421" y="957262"/>
                  </a:moveTo>
                  <a:lnTo>
                    <a:pt x="484914" y="961070"/>
                  </a:lnTo>
                  <a:lnTo>
                    <a:pt x="490948" y="968686"/>
                  </a:lnTo>
                  <a:lnTo>
                    <a:pt x="497299" y="975667"/>
                  </a:lnTo>
                  <a:lnTo>
                    <a:pt x="510319" y="990264"/>
                  </a:lnTo>
                  <a:lnTo>
                    <a:pt x="523657" y="1003909"/>
                  </a:lnTo>
                  <a:lnTo>
                    <a:pt x="537947" y="1017237"/>
                  </a:lnTo>
                  <a:lnTo>
                    <a:pt x="552237" y="1029613"/>
                  </a:lnTo>
                  <a:lnTo>
                    <a:pt x="567480" y="1041671"/>
                  </a:lnTo>
                  <a:lnTo>
                    <a:pt x="583040" y="1053095"/>
                  </a:lnTo>
                  <a:lnTo>
                    <a:pt x="598601" y="1063884"/>
                  </a:lnTo>
                  <a:lnTo>
                    <a:pt x="615114" y="1074039"/>
                  </a:lnTo>
                  <a:lnTo>
                    <a:pt x="631627" y="1083558"/>
                  </a:lnTo>
                  <a:lnTo>
                    <a:pt x="649093" y="1092126"/>
                  </a:lnTo>
                  <a:lnTo>
                    <a:pt x="666241" y="1100377"/>
                  </a:lnTo>
                  <a:lnTo>
                    <a:pt x="684025" y="1107993"/>
                  </a:lnTo>
                  <a:lnTo>
                    <a:pt x="701808" y="1114657"/>
                  </a:lnTo>
                  <a:lnTo>
                    <a:pt x="720226" y="1120686"/>
                  </a:lnTo>
                  <a:lnTo>
                    <a:pt x="738645" y="1125763"/>
                  </a:lnTo>
                  <a:lnTo>
                    <a:pt x="734517" y="1130840"/>
                  </a:lnTo>
                  <a:lnTo>
                    <a:pt x="730706" y="1135283"/>
                  </a:lnTo>
                  <a:lnTo>
                    <a:pt x="727213" y="1140043"/>
                  </a:lnTo>
                  <a:lnTo>
                    <a:pt x="723402" y="1145437"/>
                  </a:lnTo>
                  <a:lnTo>
                    <a:pt x="720544" y="1150515"/>
                  </a:lnTo>
                  <a:lnTo>
                    <a:pt x="717368" y="1155909"/>
                  </a:lnTo>
                  <a:lnTo>
                    <a:pt x="714510" y="1161304"/>
                  </a:lnTo>
                  <a:lnTo>
                    <a:pt x="711970" y="1167016"/>
                  </a:lnTo>
                  <a:lnTo>
                    <a:pt x="710064" y="1172410"/>
                  </a:lnTo>
                  <a:lnTo>
                    <a:pt x="708159" y="1178439"/>
                  </a:lnTo>
                  <a:lnTo>
                    <a:pt x="706254" y="1184151"/>
                  </a:lnTo>
                  <a:lnTo>
                    <a:pt x="704983" y="1190498"/>
                  </a:lnTo>
                  <a:lnTo>
                    <a:pt x="704031" y="1196210"/>
                  </a:lnTo>
                  <a:lnTo>
                    <a:pt x="702761" y="1202556"/>
                  </a:lnTo>
                  <a:lnTo>
                    <a:pt x="702443" y="1208903"/>
                  </a:lnTo>
                  <a:lnTo>
                    <a:pt x="702125" y="1215249"/>
                  </a:lnTo>
                  <a:lnTo>
                    <a:pt x="702443" y="1222548"/>
                  </a:lnTo>
                  <a:lnTo>
                    <a:pt x="703078" y="1229529"/>
                  </a:lnTo>
                  <a:lnTo>
                    <a:pt x="704348" y="1236510"/>
                  </a:lnTo>
                  <a:lnTo>
                    <a:pt x="705619" y="1243174"/>
                  </a:lnTo>
                  <a:lnTo>
                    <a:pt x="707206" y="1249838"/>
                  </a:lnTo>
                  <a:lnTo>
                    <a:pt x="709112" y="1256819"/>
                  </a:lnTo>
                  <a:lnTo>
                    <a:pt x="711652" y="1263166"/>
                  </a:lnTo>
                  <a:lnTo>
                    <a:pt x="714193" y="1269512"/>
                  </a:lnTo>
                  <a:lnTo>
                    <a:pt x="717686" y="1275542"/>
                  </a:lnTo>
                  <a:lnTo>
                    <a:pt x="720861" y="1281571"/>
                  </a:lnTo>
                  <a:lnTo>
                    <a:pt x="724355" y="1287283"/>
                  </a:lnTo>
                  <a:lnTo>
                    <a:pt x="728483" y="1292995"/>
                  </a:lnTo>
                  <a:lnTo>
                    <a:pt x="732611" y="1298389"/>
                  </a:lnTo>
                  <a:lnTo>
                    <a:pt x="737057" y="1303784"/>
                  </a:lnTo>
                  <a:lnTo>
                    <a:pt x="742138" y="1308861"/>
                  </a:lnTo>
                  <a:lnTo>
                    <a:pt x="746901" y="1313304"/>
                  </a:lnTo>
                  <a:lnTo>
                    <a:pt x="672275" y="1874339"/>
                  </a:lnTo>
                  <a:lnTo>
                    <a:pt x="854237" y="2050773"/>
                  </a:lnTo>
                  <a:lnTo>
                    <a:pt x="1030800" y="1874339"/>
                  </a:lnTo>
                  <a:lnTo>
                    <a:pt x="956173" y="1313304"/>
                  </a:lnTo>
                  <a:lnTo>
                    <a:pt x="961572" y="1308544"/>
                  </a:lnTo>
                  <a:lnTo>
                    <a:pt x="966018" y="1303466"/>
                  </a:lnTo>
                  <a:lnTo>
                    <a:pt x="970781" y="1298072"/>
                  </a:lnTo>
                  <a:lnTo>
                    <a:pt x="974910" y="1292995"/>
                  </a:lnTo>
                  <a:lnTo>
                    <a:pt x="978720" y="1286965"/>
                  </a:lnTo>
                  <a:lnTo>
                    <a:pt x="982531" y="1281571"/>
                  </a:lnTo>
                  <a:lnTo>
                    <a:pt x="986024" y="1275224"/>
                  </a:lnTo>
                  <a:lnTo>
                    <a:pt x="988882" y="1269195"/>
                  </a:lnTo>
                  <a:lnTo>
                    <a:pt x="991423" y="1262849"/>
                  </a:lnTo>
                  <a:lnTo>
                    <a:pt x="994281" y="1256502"/>
                  </a:lnTo>
                  <a:lnTo>
                    <a:pt x="996186" y="1249838"/>
                  </a:lnTo>
                  <a:lnTo>
                    <a:pt x="997774" y="1243174"/>
                  </a:lnTo>
                  <a:lnTo>
                    <a:pt x="999044" y="1236510"/>
                  </a:lnTo>
                  <a:lnTo>
                    <a:pt x="999997" y="1229212"/>
                  </a:lnTo>
                  <a:lnTo>
                    <a:pt x="1000632" y="1222548"/>
                  </a:lnTo>
                  <a:lnTo>
                    <a:pt x="1000632" y="1215249"/>
                  </a:lnTo>
                  <a:lnTo>
                    <a:pt x="1000632" y="1208903"/>
                  </a:lnTo>
                  <a:lnTo>
                    <a:pt x="1000314" y="1203191"/>
                  </a:lnTo>
                  <a:lnTo>
                    <a:pt x="999679" y="1197479"/>
                  </a:lnTo>
                  <a:lnTo>
                    <a:pt x="998727" y="1191767"/>
                  </a:lnTo>
                  <a:lnTo>
                    <a:pt x="997456" y="1186055"/>
                  </a:lnTo>
                  <a:lnTo>
                    <a:pt x="996186" y="1180661"/>
                  </a:lnTo>
                  <a:lnTo>
                    <a:pt x="994598" y="1175266"/>
                  </a:lnTo>
                  <a:lnTo>
                    <a:pt x="992375" y="1169872"/>
                  </a:lnTo>
                  <a:lnTo>
                    <a:pt x="990152" y="1164794"/>
                  </a:lnTo>
                  <a:lnTo>
                    <a:pt x="987929" y="1159400"/>
                  </a:lnTo>
                  <a:lnTo>
                    <a:pt x="985389" y="1154640"/>
                  </a:lnTo>
                  <a:lnTo>
                    <a:pt x="982849" y="1149563"/>
                  </a:lnTo>
                  <a:lnTo>
                    <a:pt x="979355" y="1144803"/>
                  </a:lnTo>
                  <a:lnTo>
                    <a:pt x="976497" y="1139725"/>
                  </a:lnTo>
                  <a:lnTo>
                    <a:pt x="973004" y="1135283"/>
                  </a:lnTo>
                  <a:lnTo>
                    <a:pt x="969829" y="1130840"/>
                  </a:lnTo>
                  <a:lnTo>
                    <a:pt x="987612" y="1126398"/>
                  </a:lnTo>
                  <a:lnTo>
                    <a:pt x="1005713" y="1121320"/>
                  </a:lnTo>
                  <a:lnTo>
                    <a:pt x="1023496" y="1115609"/>
                  </a:lnTo>
                  <a:lnTo>
                    <a:pt x="1041280" y="1109262"/>
                  </a:lnTo>
                  <a:lnTo>
                    <a:pt x="1058428" y="1101963"/>
                  </a:lnTo>
                  <a:lnTo>
                    <a:pt x="1075576" y="1094665"/>
                  </a:lnTo>
                  <a:lnTo>
                    <a:pt x="1092089" y="1086097"/>
                  </a:lnTo>
                  <a:lnTo>
                    <a:pt x="1108602" y="1076895"/>
                  </a:lnTo>
                  <a:lnTo>
                    <a:pt x="1124480" y="1067375"/>
                  </a:lnTo>
                  <a:lnTo>
                    <a:pt x="1140041" y="1056903"/>
                  </a:lnTo>
                  <a:lnTo>
                    <a:pt x="1155601" y="1046114"/>
                  </a:lnTo>
                  <a:lnTo>
                    <a:pt x="1170209" y="1034690"/>
                  </a:lnTo>
                  <a:lnTo>
                    <a:pt x="1184817" y="1022632"/>
                  </a:lnTo>
                  <a:lnTo>
                    <a:pt x="1198472" y="1009938"/>
                  </a:lnTo>
                  <a:lnTo>
                    <a:pt x="1211809" y="996928"/>
                  </a:lnTo>
                  <a:lnTo>
                    <a:pt x="1225147" y="983283"/>
                  </a:lnTo>
                  <a:lnTo>
                    <a:pt x="1228640" y="979792"/>
                  </a:lnTo>
                  <a:lnTo>
                    <a:pt x="1232451" y="982966"/>
                  </a:lnTo>
                  <a:lnTo>
                    <a:pt x="1257220" y="1002005"/>
                  </a:lnTo>
                  <a:lnTo>
                    <a:pt x="1281037" y="1021680"/>
                  </a:lnTo>
                  <a:lnTo>
                    <a:pt x="1304537" y="1041989"/>
                  </a:lnTo>
                  <a:lnTo>
                    <a:pt x="1316604" y="1052143"/>
                  </a:lnTo>
                  <a:lnTo>
                    <a:pt x="1327719" y="1062615"/>
                  </a:lnTo>
                  <a:lnTo>
                    <a:pt x="1338833" y="1073404"/>
                  </a:lnTo>
                  <a:lnTo>
                    <a:pt x="1349948" y="1084193"/>
                  </a:lnTo>
                  <a:lnTo>
                    <a:pt x="1361062" y="1094982"/>
                  </a:lnTo>
                  <a:lnTo>
                    <a:pt x="1371860" y="1105771"/>
                  </a:lnTo>
                  <a:lnTo>
                    <a:pt x="1382339" y="1116561"/>
                  </a:lnTo>
                  <a:lnTo>
                    <a:pt x="1392818" y="1127984"/>
                  </a:lnTo>
                  <a:lnTo>
                    <a:pt x="1403298" y="1139408"/>
                  </a:lnTo>
                  <a:lnTo>
                    <a:pt x="1413460" y="1150832"/>
                  </a:lnTo>
                  <a:lnTo>
                    <a:pt x="1423304" y="1162573"/>
                  </a:lnTo>
                  <a:lnTo>
                    <a:pt x="1433149" y="1174314"/>
                  </a:lnTo>
                  <a:lnTo>
                    <a:pt x="1442675" y="1186373"/>
                  </a:lnTo>
                  <a:lnTo>
                    <a:pt x="1452202" y="1198748"/>
                  </a:lnTo>
                  <a:lnTo>
                    <a:pt x="1461411" y="1210807"/>
                  </a:lnTo>
                  <a:lnTo>
                    <a:pt x="1470621" y="1223183"/>
                  </a:lnTo>
                  <a:lnTo>
                    <a:pt x="1479830" y="1235876"/>
                  </a:lnTo>
                  <a:lnTo>
                    <a:pt x="1488404" y="1248569"/>
                  </a:lnTo>
                  <a:lnTo>
                    <a:pt x="1496978" y="1261262"/>
                  </a:lnTo>
                  <a:lnTo>
                    <a:pt x="1505552" y="1274272"/>
                  </a:lnTo>
                  <a:lnTo>
                    <a:pt x="1513809" y="1287600"/>
                  </a:lnTo>
                  <a:lnTo>
                    <a:pt x="1521748" y="1300611"/>
                  </a:lnTo>
                  <a:lnTo>
                    <a:pt x="1529687" y="1314573"/>
                  </a:lnTo>
                  <a:lnTo>
                    <a:pt x="1537308" y="1328218"/>
                  </a:lnTo>
                  <a:lnTo>
                    <a:pt x="1544930" y="1341863"/>
                  </a:lnTo>
                  <a:lnTo>
                    <a:pt x="1552234" y="1355826"/>
                  </a:lnTo>
                  <a:lnTo>
                    <a:pt x="1559537" y="1369788"/>
                  </a:lnTo>
                  <a:lnTo>
                    <a:pt x="1566206" y="1384385"/>
                  </a:lnTo>
                  <a:lnTo>
                    <a:pt x="1573193" y="1398982"/>
                  </a:lnTo>
                  <a:lnTo>
                    <a:pt x="1579544" y="1413579"/>
                  </a:lnTo>
                  <a:lnTo>
                    <a:pt x="1586213" y="1428176"/>
                  </a:lnTo>
                  <a:lnTo>
                    <a:pt x="1592246" y="1443725"/>
                  </a:lnTo>
                  <a:lnTo>
                    <a:pt x="1598280" y="1458640"/>
                  </a:lnTo>
                  <a:lnTo>
                    <a:pt x="1603996" y="1473871"/>
                  </a:lnTo>
                  <a:lnTo>
                    <a:pt x="1609712" y="1489738"/>
                  </a:lnTo>
                  <a:lnTo>
                    <a:pt x="1614793" y="1505287"/>
                  </a:lnTo>
                  <a:lnTo>
                    <a:pt x="1620191" y="1521153"/>
                  </a:lnTo>
                  <a:lnTo>
                    <a:pt x="1624955" y="1537337"/>
                  </a:lnTo>
                  <a:lnTo>
                    <a:pt x="1630036" y="1553521"/>
                  </a:lnTo>
                  <a:lnTo>
                    <a:pt x="1634482" y="1570339"/>
                  </a:lnTo>
                  <a:lnTo>
                    <a:pt x="1638610" y="1586840"/>
                  </a:lnTo>
                  <a:lnTo>
                    <a:pt x="1643056" y="1603976"/>
                  </a:lnTo>
                  <a:lnTo>
                    <a:pt x="1646867" y="1620794"/>
                  </a:lnTo>
                  <a:lnTo>
                    <a:pt x="1650677" y="1637930"/>
                  </a:lnTo>
                  <a:lnTo>
                    <a:pt x="1654170" y="1655383"/>
                  </a:lnTo>
                  <a:lnTo>
                    <a:pt x="1657664" y="1673153"/>
                  </a:lnTo>
                  <a:lnTo>
                    <a:pt x="1660522" y="1690923"/>
                  </a:lnTo>
                  <a:lnTo>
                    <a:pt x="1663697" y="1709011"/>
                  </a:lnTo>
                  <a:lnTo>
                    <a:pt x="1666238" y="1727099"/>
                  </a:lnTo>
                  <a:lnTo>
                    <a:pt x="1668461" y="1745821"/>
                  </a:lnTo>
                  <a:lnTo>
                    <a:pt x="1670684" y="1764226"/>
                  </a:lnTo>
                  <a:lnTo>
                    <a:pt x="1672589" y="1783266"/>
                  </a:lnTo>
                  <a:lnTo>
                    <a:pt x="1674177" y="1802305"/>
                  </a:lnTo>
                  <a:lnTo>
                    <a:pt x="1676082" y="1821345"/>
                  </a:lnTo>
                  <a:lnTo>
                    <a:pt x="1677352" y="1841019"/>
                  </a:lnTo>
                  <a:lnTo>
                    <a:pt x="1678305" y="1860694"/>
                  </a:lnTo>
                  <a:lnTo>
                    <a:pt x="1679258" y="1880368"/>
                  </a:lnTo>
                  <a:lnTo>
                    <a:pt x="1679575" y="1900677"/>
                  </a:lnTo>
                  <a:lnTo>
                    <a:pt x="1679575" y="1903850"/>
                  </a:lnTo>
                  <a:lnTo>
                    <a:pt x="1677035" y="1905437"/>
                  </a:lnTo>
                  <a:lnTo>
                    <a:pt x="1653853" y="1918765"/>
                  </a:lnTo>
                  <a:lnTo>
                    <a:pt x="1630353" y="1931775"/>
                  </a:lnTo>
                  <a:lnTo>
                    <a:pt x="1606854" y="1944151"/>
                  </a:lnTo>
                  <a:lnTo>
                    <a:pt x="1583037" y="1956209"/>
                  </a:lnTo>
                  <a:lnTo>
                    <a:pt x="1558902" y="1967950"/>
                  </a:lnTo>
                  <a:lnTo>
                    <a:pt x="1534768" y="1979374"/>
                  </a:lnTo>
                  <a:lnTo>
                    <a:pt x="1510316" y="1990163"/>
                  </a:lnTo>
                  <a:lnTo>
                    <a:pt x="1485864" y="2000635"/>
                  </a:lnTo>
                  <a:lnTo>
                    <a:pt x="1461411" y="2010790"/>
                  </a:lnTo>
                  <a:lnTo>
                    <a:pt x="1436642" y="2020627"/>
                  </a:lnTo>
                  <a:lnTo>
                    <a:pt x="1411872" y="2029512"/>
                  </a:lnTo>
                  <a:lnTo>
                    <a:pt x="1386785" y="2038397"/>
                  </a:lnTo>
                  <a:lnTo>
                    <a:pt x="1361380" y="2046965"/>
                  </a:lnTo>
                  <a:lnTo>
                    <a:pt x="1335975" y="2054581"/>
                  </a:lnTo>
                  <a:lnTo>
                    <a:pt x="1310570" y="2062514"/>
                  </a:lnTo>
                  <a:lnTo>
                    <a:pt x="1285166" y="2069495"/>
                  </a:lnTo>
                  <a:lnTo>
                    <a:pt x="1259443" y="2076159"/>
                  </a:lnTo>
                  <a:lnTo>
                    <a:pt x="1233403" y="2082506"/>
                  </a:lnTo>
                  <a:lnTo>
                    <a:pt x="1207681" y="2088535"/>
                  </a:lnTo>
                  <a:lnTo>
                    <a:pt x="1181959" y="2093929"/>
                  </a:lnTo>
                  <a:lnTo>
                    <a:pt x="1155919" y="2099007"/>
                  </a:lnTo>
                  <a:lnTo>
                    <a:pt x="1129561" y="2103767"/>
                  </a:lnTo>
                  <a:lnTo>
                    <a:pt x="1103204" y="2107892"/>
                  </a:lnTo>
                  <a:lnTo>
                    <a:pt x="1077164" y="2111382"/>
                  </a:lnTo>
                  <a:lnTo>
                    <a:pt x="1050806" y="2114873"/>
                  </a:lnTo>
                  <a:lnTo>
                    <a:pt x="1024131" y="2117729"/>
                  </a:lnTo>
                  <a:lnTo>
                    <a:pt x="997774" y="2119950"/>
                  </a:lnTo>
                  <a:lnTo>
                    <a:pt x="971099" y="2121854"/>
                  </a:lnTo>
                  <a:lnTo>
                    <a:pt x="944424" y="2123441"/>
                  </a:lnTo>
                  <a:lnTo>
                    <a:pt x="917749" y="2125028"/>
                  </a:lnTo>
                  <a:lnTo>
                    <a:pt x="891074" y="2125662"/>
                  </a:lnTo>
                  <a:lnTo>
                    <a:pt x="864399" y="2125662"/>
                  </a:lnTo>
                  <a:lnTo>
                    <a:pt x="835818" y="2125662"/>
                  </a:lnTo>
                  <a:lnTo>
                    <a:pt x="807238" y="2124710"/>
                  </a:lnTo>
                  <a:lnTo>
                    <a:pt x="778657" y="2123124"/>
                  </a:lnTo>
                  <a:lnTo>
                    <a:pt x="750395" y="2121537"/>
                  </a:lnTo>
                  <a:lnTo>
                    <a:pt x="722132" y="2119316"/>
                  </a:lnTo>
                  <a:lnTo>
                    <a:pt x="693869" y="2116777"/>
                  </a:lnTo>
                  <a:lnTo>
                    <a:pt x="665606" y="2113604"/>
                  </a:lnTo>
                  <a:lnTo>
                    <a:pt x="637661" y="2109478"/>
                  </a:lnTo>
                  <a:lnTo>
                    <a:pt x="609398" y="2105353"/>
                  </a:lnTo>
                  <a:lnTo>
                    <a:pt x="581453" y="2100593"/>
                  </a:lnTo>
                  <a:lnTo>
                    <a:pt x="553825" y="2095199"/>
                  </a:lnTo>
                  <a:lnTo>
                    <a:pt x="525880" y="2089487"/>
                  </a:lnTo>
                  <a:lnTo>
                    <a:pt x="498252" y="2083458"/>
                  </a:lnTo>
                  <a:lnTo>
                    <a:pt x="470624" y="2076476"/>
                  </a:lnTo>
                  <a:lnTo>
                    <a:pt x="443314" y="2069495"/>
                  </a:lnTo>
                  <a:lnTo>
                    <a:pt x="416321" y="2061879"/>
                  </a:lnTo>
                  <a:lnTo>
                    <a:pt x="389011" y="2053629"/>
                  </a:lnTo>
                  <a:lnTo>
                    <a:pt x="362019" y="2045378"/>
                  </a:lnTo>
                  <a:lnTo>
                    <a:pt x="335343" y="2036176"/>
                  </a:lnTo>
                  <a:lnTo>
                    <a:pt x="308668" y="2026656"/>
                  </a:lnTo>
                  <a:lnTo>
                    <a:pt x="282311" y="2016502"/>
                  </a:lnTo>
                  <a:lnTo>
                    <a:pt x="255953" y="2006030"/>
                  </a:lnTo>
                  <a:lnTo>
                    <a:pt x="229913" y="1994923"/>
                  </a:lnTo>
                  <a:lnTo>
                    <a:pt x="203556" y="1983499"/>
                  </a:lnTo>
                  <a:lnTo>
                    <a:pt x="177833" y="1971441"/>
                  </a:lnTo>
                  <a:lnTo>
                    <a:pt x="152429" y="1959065"/>
                  </a:lnTo>
                  <a:lnTo>
                    <a:pt x="127024" y="1946372"/>
                  </a:lnTo>
                  <a:lnTo>
                    <a:pt x="101619" y="1933044"/>
                  </a:lnTo>
                  <a:lnTo>
                    <a:pt x="76532" y="1919399"/>
                  </a:lnTo>
                  <a:lnTo>
                    <a:pt x="51762" y="1905437"/>
                  </a:lnTo>
                  <a:lnTo>
                    <a:pt x="27310" y="1890523"/>
                  </a:lnTo>
                  <a:lnTo>
                    <a:pt x="2858" y="1875291"/>
                  </a:lnTo>
                  <a:lnTo>
                    <a:pt x="0" y="1888301"/>
                  </a:lnTo>
                  <a:lnTo>
                    <a:pt x="0" y="1870531"/>
                  </a:lnTo>
                  <a:lnTo>
                    <a:pt x="952" y="1850222"/>
                  </a:lnTo>
                  <a:lnTo>
                    <a:pt x="2223" y="1829913"/>
                  </a:lnTo>
                  <a:lnTo>
                    <a:pt x="3493" y="1809604"/>
                  </a:lnTo>
                  <a:lnTo>
                    <a:pt x="5398" y="1790247"/>
                  </a:lnTo>
                  <a:lnTo>
                    <a:pt x="6986" y="1770573"/>
                  </a:lnTo>
                  <a:lnTo>
                    <a:pt x="9209" y="1750898"/>
                  </a:lnTo>
                  <a:lnTo>
                    <a:pt x="11749" y="1732176"/>
                  </a:lnTo>
                  <a:lnTo>
                    <a:pt x="14290" y="1713136"/>
                  </a:lnTo>
                  <a:lnTo>
                    <a:pt x="17148" y="1694414"/>
                  </a:lnTo>
                  <a:lnTo>
                    <a:pt x="20006" y="1676009"/>
                  </a:lnTo>
                  <a:lnTo>
                    <a:pt x="23499" y="1657604"/>
                  </a:lnTo>
                  <a:lnTo>
                    <a:pt x="26992" y="1639834"/>
                  </a:lnTo>
                  <a:lnTo>
                    <a:pt x="30486" y="1621746"/>
                  </a:lnTo>
                  <a:lnTo>
                    <a:pt x="34931" y="1604293"/>
                  </a:lnTo>
                  <a:lnTo>
                    <a:pt x="38742" y="1586840"/>
                  </a:lnTo>
                  <a:lnTo>
                    <a:pt x="43188" y="1569704"/>
                  </a:lnTo>
                  <a:lnTo>
                    <a:pt x="47951" y="1552569"/>
                  </a:lnTo>
                  <a:lnTo>
                    <a:pt x="52715" y="1536068"/>
                  </a:lnTo>
                  <a:lnTo>
                    <a:pt x="57796" y="1519249"/>
                  </a:lnTo>
                  <a:lnTo>
                    <a:pt x="62877" y="1503066"/>
                  </a:lnTo>
                  <a:lnTo>
                    <a:pt x="68593" y="1486564"/>
                  </a:lnTo>
                  <a:lnTo>
                    <a:pt x="73991" y="1470698"/>
                  </a:lnTo>
                  <a:lnTo>
                    <a:pt x="80025" y="1455149"/>
                  </a:lnTo>
                  <a:lnTo>
                    <a:pt x="86059" y="1439283"/>
                  </a:lnTo>
                  <a:lnTo>
                    <a:pt x="92410" y="1424051"/>
                  </a:lnTo>
                  <a:lnTo>
                    <a:pt x="98761" y="1409137"/>
                  </a:lnTo>
                  <a:lnTo>
                    <a:pt x="105430" y="1393905"/>
                  </a:lnTo>
                  <a:lnTo>
                    <a:pt x="112098" y="1378990"/>
                  </a:lnTo>
                  <a:lnTo>
                    <a:pt x="119402" y="1364393"/>
                  </a:lnTo>
                  <a:lnTo>
                    <a:pt x="126706" y="1350114"/>
                  </a:lnTo>
                  <a:lnTo>
                    <a:pt x="134010" y="1335834"/>
                  </a:lnTo>
                  <a:lnTo>
                    <a:pt x="141632" y="1321871"/>
                  </a:lnTo>
                  <a:lnTo>
                    <a:pt x="149571" y="1307909"/>
                  </a:lnTo>
                  <a:lnTo>
                    <a:pt x="157510" y="1294264"/>
                  </a:lnTo>
                  <a:lnTo>
                    <a:pt x="165766" y="1280936"/>
                  </a:lnTo>
                  <a:lnTo>
                    <a:pt x="174023" y="1267291"/>
                  </a:lnTo>
                  <a:lnTo>
                    <a:pt x="182597" y="1253963"/>
                  </a:lnTo>
                  <a:lnTo>
                    <a:pt x="191171" y="1241270"/>
                  </a:lnTo>
                  <a:lnTo>
                    <a:pt x="200380" y="1228260"/>
                  </a:lnTo>
                  <a:lnTo>
                    <a:pt x="209589" y="1215884"/>
                  </a:lnTo>
                  <a:lnTo>
                    <a:pt x="218799" y="1203191"/>
                  </a:lnTo>
                  <a:lnTo>
                    <a:pt x="228008" y="1191133"/>
                  </a:lnTo>
                  <a:lnTo>
                    <a:pt x="237852" y="1178757"/>
                  </a:lnTo>
                  <a:lnTo>
                    <a:pt x="247697" y="1167016"/>
                  </a:lnTo>
                  <a:lnTo>
                    <a:pt x="257541" y="1155275"/>
                  </a:lnTo>
                  <a:lnTo>
                    <a:pt x="267703" y="1143533"/>
                  </a:lnTo>
                  <a:lnTo>
                    <a:pt x="278182" y="1132110"/>
                  </a:lnTo>
                  <a:lnTo>
                    <a:pt x="288662" y="1120686"/>
                  </a:lnTo>
                  <a:lnTo>
                    <a:pt x="298824" y="1109579"/>
                  </a:lnTo>
                  <a:lnTo>
                    <a:pt x="309938" y="1098473"/>
                  </a:lnTo>
                  <a:lnTo>
                    <a:pt x="320735" y="1087684"/>
                  </a:lnTo>
                  <a:lnTo>
                    <a:pt x="331850" y="1076895"/>
                  </a:lnTo>
                  <a:lnTo>
                    <a:pt x="343282" y="1066423"/>
                  </a:lnTo>
                  <a:lnTo>
                    <a:pt x="354715" y="1055951"/>
                  </a:lnTo>
                  <a:lnTo>
                    <a:pt x="366147" y="1045797"/>
                  </a:lnTo>
                  <a:lnTo>
                    <a:pt x="377897" y="1035642"/>
                  </a:lnTo>
                  <a:lnTo>
                    <a:pt x="389964" y="1025805"/>
                  </a:lnTo>
                  <a:lnTo>
                    <a:pt x="401714" y="1015968"/>
                  </a:lnTo>
                  <a:lnTo>
                    <a:pt x="414099" y="1006448"/>
                  </a:lnTo>
                  <a:lnTo>
                    <a:pt x="426801" y="996928"/>
                  </a:lnTo>
                  <a:lnTo>
                    <a:pt x="439186" y="987408"/>
                  </a:lnTo>
                  <a:lnTo>
                    <a:pt x="451571" y="977888"/>
                  </a:lnTo>
                  <a:lnTo>
                    <a:pt x="477293" y="960118"/>
                  </a:lnTo>
                  <a:lnTo>
                    <a:pt x="481421" y="957262"/>
                  </a:lnTo>
                  <a:close/>
                  <a:moveTo>
                    <a:pt x="839471" y="0"/>
                  </a:moveTo>
                  <a:lnTo>
                    <a:pt x="852171" y="0"/>
                  </a:lnTo>
                  <a:lnTo>
                    <a:pt x="865506" y="0"/>
                  </a:lnTo>
                  <a:lnTo>
                    <a:pt x="878206" y="636"/>
                  </a:lnTo>
                  <a:lnTo>
                    <a:pt x="890906" y="1271"/>
                  </a:lnTo>
                  <a:lnTo>
                    <a:pt x="903288" y="2542"/>
                  </a:lnTo>
                  <a:lnTo>
                    <a:pt x="915988" y="3813"/>
                  </a:lnTo>
                  <a:lnTo>
                    <a:pt x="928371" y="5719"/>
                  </a:lnTo>
                  <a:lnTo>
                    <a:pt x="940436" y="7943"/>
                  </a:lnTo>
                  <a:lnTo>
                    <a:pt x="952818" y="10167"/>
                  </a:lnTo>
                  <a:lnTo>
                    <a:pt x="964883" y="12708"/>
                  </a:lnTo>
                  <a:lnTo>
                    <a:pt x="976631" y="15568"/>
                  </a:lnTo>
                  <a:lnTo>
                    <a:pt x="988696" y="19062"/>
                  </a:lnTo>
                  <a:lnTo>
                    <a:pt x="1000443" y="22239"/>
                  </a:lnTo>
                  <a:lnTo>
                    <a:pt x="1011873" y="26052"/>
                  </a:lnTo>
                  <a:lnTo>
                    <a:pt x="1023621" y="30182"/>
                  </a:lnTo>
                  <a:lnTo>
                    <a:pt x="1034733" y="34630"/>
                  </a:lnTo>
                  <a:lnTo>
                    <a:pt x="1046163" y="39395"/>
                  </a:lnTo>
                  <a:lnTo>
                    <a:pt x="1057276" y="44161"/>
                  </a:lnTo>
                  <a:lnTo>
                    <a:pt x="1068388" y="48926"/>
                  </a:lnTo>
                  <a:lnTo>
                    <a:pt x="1079183" y="54645"/>
                  </a:lnTo>
                  <a:lnTo>
                    <a:pt x="1089661" y="60046"/>
                  </a:lnTo>
                  <a:lnTo>
                    <a:pt x="1100456" y="66082"/>
                  </a:lnTo>
                  <a:lnTo>
                    <a:pt x="1110616" y="72119"/>
                  </a:lnTo>
                  <a:lnTo>
                    <a:pt x="1120776" y="78790"/>
                  </a:lnTo>
                  <a:lnTo>
                    <a:pt x="1130936" y="85462"/>
                  </a:lnTo>
                  <a:lnTo>
                    <a:pt x="1140461" y="92134"/>
                  </a:lnTo>
                  <a:lnTo>
                    <a:pt x="1150303" y="99123"/>
                  </a:lnTo>
                  <a:lnTo>
                    <a:pt x="1159828" y="106430"/>
                  </a:lnTo>
                  <a:lnTo>
                    <a:pt x="1169353" y="114055"/>
                  </a:lnTo>
                  <a:lnTo>
                    <a:pt x="1178561" y="121680"/>
                  </a:lnTo>
                  <a:lnTo>
                    <a:pt x="1187133" y="129623"/>
                  </a:lnTo>
                  <a:lnTo>
                    <a:pt x="1196023" y="137883"/>
                  </a:lnTo>
                  <a:lnTo>
                    <a:pt x="1204596" y="146143"/>
                  </a:lnTo>
                  <a:lnTo>
                    <a:pt x="1213168" y="155039"/>
                  </a:lnTo>
                  <a:lnTo>
                    <a:pt x="1221106" y="163299"/>
                  </a:lnTo>
                  <a:lnTo>
                    <a:pt x="1229043" y="172513"/>
                  </a:lnTo>
                  <a:lnTo>
                    <a:pt x="1236981" y="181726"/>
                  </a:lnTo>
                  <a:lnTo>
                    <a:pt x="1244283" y="190939"/>
                  </a:lnTo>
                  <a:lnTo>
                    <a:pt x="1251586" y="200153"/>
                  </a:lnTo>
                  <a:lnTo>
                    <a:pt x="1258888" y="210001"/>
                  </a:lnTo>
                  <a:lnTo>
                    <a:pt x="1265556" y="219850"/>
                  </a:lnTo>
                  <a:lnTo>
                    <a:pt x="1272223" y="230017"/>
                  </a:lnTo>
                  <a:lnTo>
                    <a:pt x="1278256" y="240183"/>
                  </a:lnTo>
                  <a:lnTo>
                    <a:pt x="1284606" y="250667"/>
                  </a:lnTo>
                  <a:lnTo>
                    <a:pt x="1290321" y="261151"/>
                  </a:lnTo>
                  <a:lnTo>
                    <a:pt x="1296353" y="271953"/>
                  </a:lnTo>
                  <a:lnTo>
                    <a:pt x="1301433" y="282755"/>
                  </a:lnTo>
                  <a:lnTo>
                    <a:pt x="1306831" y="293239"/>
                  </a:lnTo>
                  <a:lnTo>
                    <a:pt x="1311593" y="304359"/>
                  </a:lnTo>
                  <a:lnTo>
                    <a:pt x="1316356" y="315796"/>
                  </a:lnTo>
                  <a:lnTo>
                    <a:pt x="1320483" y="327234"/>
                  </a:lnTo>
                  <a:lnTo>
                    <a:pt x="1324293" y="338671"/>
                  </a:lnTo>
                  <a:lnTo>
                    <a:pt x="1328421" y="350426"/>
                  </a:lnTo>
                  <a:lnTo>
                    <a:pt x="1331913" y="362181"/>
                  </a:lnTo>
                  <a:lnTo>
                    <a:pt x="1335088" y="373936"/>
                  </a:lnTo>
                  <a:lnTo>
                    <a:pt x="1337946" y="386009"/>
                  </a:lnTo>
                  <a:lnTo>
                    <a:pt x="1340803" y="398081"/>
                  </a:lnTo>
                  <a:lnTo>
                    <a:pt x="1343026" y="410472"/>
                  </a:lnTo>
                  <a:lnTo>
                    <a:pt x="1344931" y="422862"/>
                  </a:lnTo>
                  <a:lnTo>
                    <a:pt x="1346518" y="435252"/>
                  </a:lnTo>
                  <a:lnTo>
                    <a:pt x="1348106" y="447643"/>
                  </a:lnTo>
                  <a:lnTo>
                    <a:pt x="1349058" y="460033"/>
                  </a:lnTo>
                  <a:lnTo>
                    <a:pt x="1350011" y="472741"/>
                  </a:lnTo>
                  <a:lnTo>
                    <a:pt x="1350646" y="485449"/>
                  </a:lnTo>
                  <a:lnTo>
                    <a:pt x="1350963" y="498475"/>
                  </a:lnTo>
                  <a:lnTo>
                    <a:pt x="1350646" y="513407"/>
                  </a:lnTo>
                  <a:lnTo>
                    <a:pt x="1349693" y="528975"/>
                  </a:lnTo>
                  <a:lnTo>
                    <a:pt x="1348423" y="543907"/>
                  </a:lnTo>
                  <a:lnTo>
                    <a:pt x="1347153" y="558521"/>
                  </a:lnTo>
                  <a:lnTo>
                    <a:pt x="1345248" y="573453"/>
                  </a:lnTo>
                  <a:lnTo>
                    <a:pt x="1342708" y="588067"/>
                  </a:lnTo>
                  <a:lnTo>
                    <a:pt x="1339851" y="602682"/>
                  </a:lnTo>
                  <a:lnTo>
                    <a:pt x="1336358" y="616660"/>
                  </a:lnTo>
                  <a:lnTo>
                    <a:pt x="1332866" y="631275"/>
                  </a:lnTo>
                  <a:lnTo>
                    <a:pt x="1328738" y="645254"/>
                  </a:lnTo>
                  <a:lnTo>
                    <a:pt x="1324293" y="658915"/>
                  </a:lnTo>
                  <a:lnTo>
                    <a:pt x="1319531" y="672576"/>
                  </a:lnTo>
                  <a:lnTo>
                    <a:pt x="1314133" y="685920"/>
                  </a:lnTo>
                  <a:lnTo>
                    <a:pt x="1308418" y="699263"/>
                  </a:lnTo>
                  <a:lnTo>
                    <a:pt x="1302386" y="712607"/>
                  </a:lnTo>
                  <a:lnTo>
                    <a:pt x="1296353" y="725315"/>
                  </a:lnTo>
                  <a:lnTo>
                    <a:pt x="1289368" y="738023"/>
                  </a:lnTo>
                  <a:lnTo>
                    <a:pt x="1282383" y="750413"/>
                  </a:lnTo>
                  <a:lnTo>
                    <a:pt x="1275081" y="762486"/>
                  </a:lnTo>
                  <a:lnTo>
                    <a:pt x="1267143" y="774559"/>
                  </a:lnTo>
                  <a:lnTo>
                    <a:pt x="1259206" y="786313"/>
                  </a:lnTo>
                  <a:lnTo>
                    <a:pt x="1250633" y="797751"/>
                  </a:lnTo>
                  <a:lnTo>
                    <a:pt x="1242061" y="809188"/>
                  </a:lnTo>
                  <a:lnTo>
                    <a:pt x="1232853" y="819990"/>
                  </a:lnTo>
                  <a:lnTo>
                    <a:pt x="1223963" y="830792"/>
                  </a:lnTo>
                  <a:lnTo>
                    <a:pt x="1214121" y="841276"/>
                  </a:lnTo>
                  <a:lnTo>
                    <a:pt x="1204278" y="851442"/>
                  </a:lnTo>
                  <a:lnTo>
                    <a:pt x="1193801" y="860974"/>
                  </a:lnTo>
                  <a:lnTo>
                    <a:pt x="1183323" y="870822"/>
                  </a:lnTo>
                  <a:lnTo>
                    <a:pt x="1172528" y="880036"/>
                  </a:lnTo>
                  <a:lnTo>
                    <a:pt x="1161733" y="889249"/>
                  </a:lnTo>
                  <a:lnTo>
                    <a:pt x="1150303" y="897827"/>
                  </a:lnTo>
                  <a:lnTo>
                    <a:pt x="1134746" y="909264"/>
                  </a:lnTo>
                  <a:lnTo>
                    <a:pt x="1118236" y="920066"/>
                  </a:lnTo>
                  <a:lnTo>
                    <a:pt x="1101408" y="929915"/>
                  </a:lnTo>
                  <a:lnTo>
                    <a:pt x="1084581" y="939446"/>
                  </a:lnTo>
                  <a:lnTo>
                    <a:pt x="1066801" y="948342"/>
                  </a:lnTo>
                  <a:lnTo>
                    <a:pt x="1048703" y="956602"/>
                  </a:lnTo>
                  <a:lnTo>
                    <a:pt x="1040131" y="960414"/>
                  </a:lnTo>
                  <a:lnTo>
                    <a:pt x="1030606" y="963909"/>
                  </a:lnTo>
                  <a:lnTo>
                    <a:pt x="1021398" y="967722"/>
                  </a:lnTo>
                  <a:lnTo>
                    <a:pt x="1011873" y="970899"/>
                  </a:lnTo>
                  <a:lnTo>
                    <a:pt x="1002348" y="973758"/>
                  </a:lnTo>
                  <a:lnTo>
                    <a:pt x="993141" y="976617"/>
                  </a:lnTo>
                  <a:lnTo>
                    <a:pt x="983616" y="979794"/>
                  </a:lnTo>
                  <a:lnTo>
                    <a:pt x="973773" y="982018"/>
                  </a:lnTo>
                  <a:lnTo>
                    <a:pt x="963931" y="984560"/>
                  </a:lnTo>
                  <a:lnTo>
                    <a:pt x="954088" y="986466"/>
                  </a:lnTo>
                  <a:lnTo>
                    <a:pt x="944246" y="988372"/>
                  </a:lnTo>
                  <a:lnTo>
                    <a:pt x="934403" y="990596"/>
                  </a:lnTo>
                  <a:lnTo>
                    <a:pt x="924561" y="991867"/>
                  </a:lnTo>
                  <a:lnTo>
                    <a:pt x="914401" y="993455"/>
                  </a:lnTo>
                  <a:lnTo>
                    <a:pt x="904241" y="994409"/>
                  </a:lnTo>
                  <a:lnTo>
                    <a:pt x="893763" y="995362"/>
                  </a:lnTo>
                  <a:lnTo>
                    <a:pt x="883603" y="995997"/>
                  </a:lnTo>
                  <a:lnTo>
                    <a:pt x="873126" y="996632"/>
                  </a:lnTo>
                  <a:lnTo>
                    <a:pt x="862648" y="996950"/>
                  </a:lnTo>
                  <a:lnTo>
                    <a:pt x="852171" y="996950"/>
                  </a:lnTo>
                  <a:lnTo>
                    <a:pt x="840423" y="996950"/>
                  </a:lnTo>
                  <a:lnTo>
                    <a:pt x="828358" y="996315"/>
                  </a:lnTo>
                  <a:lnTo>
                    <a:pt x="816293" y="995679"/>
                  </a:lnTo>
                  <a:lnTo>
                    <a:pt x="804546" y="994726"/>
                  </a:lnTo>
                  <a:lnTo>
                    <a:pt x="792798" y="993455"/>
                  </a:lnTo>
                  <a:lnTo>
                    <a:pt x="781368" y="992185"/>
                  </a:lnTo>
                  <a:lnTo>
                    <a:pt x="769621" y="990278"/>
                  </a:lnTo>
                  <a:lnTo>
                    <a:pt x="758191" y="988054"/>
                  </a:lnTo>
                  <a:lnTo>
                    <a:pt x="746761" y="985831"/>
                  </a:lnTo>
                  <a:lnTo>
                    <a:pt x="735331" y="983289"/>
                  </a:lnTo>
                  <a:lnTo>
                    <a:pt x="724218" y="980430"/>
                  </a:lnTo>
                  <a:lnTo>
                    <a:pt x="713106" y="977253"/>
                  </a:lnTo>
                  <a:lnTo>
                    <a:pt x="702311" y="973758"/>
                  </a:lnTo>
                  <a:lnTo>
                    <a:pt x="691198" y="970263"/>
                  </a:lnTo>
                  <a:lnTo>
                    <a:pt x="680721" y="966768"/>
                  </a:lnTo>
                  <a:lnTo>
                    <a:pt x="670243" y="962321"/>
                  </a:lnTo>
                  <a:lnTo>
                    <a:pt x="659448" y="958190"/>
                  </a:lnTo>
                  <a:lnTo>
                    <a:pt x="648971" y="953425"/>
                  </a:lnTo>
                  <a:lnTo>
                    <a:pt x="638811" y="948659"/>
                  </a:lnTo>
                  <a:lnTo>
                    <a:pt x="628651" y="943894"/>
                  </a:lnTo>
                  <a:lnTo>
                    <a:pt x="618491" y="938493"/>
                  </a:lnTo>
                  <a:lnTo>
                    <a:pt x="608648" y="933410"/>
                  </a:lnTo>
                  <a:lnTo>
                    <a:pt x="599123" y="927373"/>
                  </a:lnTo>
                  <a:lnTo>
                    <a:pt x="589281" y="921655"/>
                  </a:lnTo>
                  <a:lnTo>
                    <a:pt x="579756" y="915618"/>
                  </a:lnTo>
                  <a:lnTo>
                    <a:pt x="570548" y="909264"/>
                  </a:lnTo>
                  <a:lnTo>
                    <a:pt x="561023" y="902910"/>
                  </a:lnTo>
                  <a:lnTo>
                    <a:pt x="552133" y="895921"/>
                  </a:lnTo>
                  <a:lnTo>
                    <a:pt x="543561" y="889249"/>
                  </a:lnTo>
                  <a:lnTo>
                    <a:pt x="534671" y="881942"/>
                  </a:lnTo>
                  <a:lnTo>
                    <a:pt x="526098" y="874952"/>
                  </a:lnTo>
                  <a:lnTo>
                    <a:pt x="517526" y="867328"/>
                  </a:lnTo>
                  <a:lnTo>
                    <a:pt x="508318" y="858750"/>
                  </a:lnTo>
                  <a:lnTo>
                    <a:pt x="499428" y="849854"/>
                  </a:lnTo>
                  <a:lnTo>
                    <a:pt x="490538" y="840958"/>
                  </a:lnTo>
                  <a:lnTo>
                    <a:pt x="481648" y="831427"/>
                  </a:lnTo>
                  <a:lnTo>
                    <a:pt x="473711" y="821896"/>
                  </a:lnTo>
                  <a:lnTo>
                    <a:pt x="465456" y="812047"/>
                  </a:lnTo>
                  <a:lnTo>
                    <a:pt x="457518" y="801881"/>
                  </a:lnTo>
                  <a:lnTo>
                    <a:pt x="449898" y="791714"/>
                  </a:lnTo>
                  <a:lnTo>
                    <a:pt x="442596" y="781548"/>
                  </a:lnTo>
                  <a:lnTo>
                    <a:pt x="435293" y="770746"/>
                  </a:lnTo>
                  <a:lnTo>
                    <a:pt x="428626" y="759944"/>
                  </a:lnTo>
                  <a:lnTo>
                    <a:pt x="421958" y="749142"/>
                  </a:lnTo>
                  <a:lnTo>
                    <a:pt x="415608" y="738023"/>
                  </a:lnTo>
                  <a:lnTo>
                    <a:pt x="409576" y="726585"/>
                  </a:lnTo>
                  <a:lnTo>
                    <a:pt x="403861" y="715148"/>
                  </a:lnTo>
                  <a:lnTo>
                    <a:pt x="398463" y="703393"/>
                  </a:lnTo>
                  <a:lnTo>
                    <a:pt x="393383" y="691638"/>
                  </a:lnTo>
                  <a:lnTo>
                    <a:pt x="388303" y="679566"/>
                  </a:lnTo>
                  <a:lnTo>
                    <a:pt x="383858" y="667493"/>
                  </a:lnTo>
                  <a:lnTo>
                    <a:pt x="379731" y="655420"/>
                  </a:lnTo>
                  <a:lnTo>
                    <a:pt x="375603" y="643030"/>
                  </a:lnTo>
                  <a:lnTo>
                    <a:pt x="372111" y="630322"/>
                  </a:lnTo>
                  <a:lnTo>
                    <a:pt x="368936" y="617614"/>
                  </a:lnTo>
                  <a:lnTo>
                    <a:pt x="365443" y="604588"/>
                  </a:lnTo>
                  <a:lnTo>
                    <a:pt x="362903" y="591880"/>
                  </a:lnTo>
                  <a:lnTo>
                    <a:pt x="360681" y="578854"/>
                  </a:lnTo>
                  <a:lnTo>
                    <a:pt x="358776" y="565828"/>
                  </a:lnTo>
                  <a:lnTo>
                    <a:pt x="357188" y="552485"/>
                  </a:lnTo>
                  <a:lnTo>
                    <a:pt x="355601" y="539141"/>
                  </a:lnTo>
                  <a:lnTo>
                    <a:pt x="354648" y="525480"/>
                  </a:lnTo>
                  <a:lnTo>
                    <a:pt x="354331" y="511819"/>
                  </a:lnTo>
                  <a:lnTo>
                    <a:pt x="354013" y="498475"/>
                  </a:lnTo>
                  <a:lnTo>
                    <a:pt x="354331" y="485449"/>
                  </a:lnTo>
                  <a:lnTo>
                    <a:pt x="354648" y="472741"/>
                  </a:lnTo>
                  <a:lnTo>
                    <a:pt x="355601" y="460033"/>
                  </a:lnTo>
                  <a:lnTo>
                    <a:pt x="356871" y="447643"/>
                  </a:lnTo>
                  <a:lnTo>
                    <a:pt x="358141" y="434935"/>
                  </a:lnTo>
                  <a:lnTo>
                    <a:pt x="360046" y="422544"/>
                  </a:lnTo>
                  <a:lnTo>
                    <a:pt x="361951" y="410472"/>
                  </a:lnTo>
                  <a:lnTo>
                    <a:pt x="364173" y="397763"/>
                  </a:lnTo>
                  <a:lnTo>
                    <a:pt x="366713" y="385691"/>
                  </a:lnTo>
                  <a:lnTo>
                    <a:pt x="369888" y="373936"/>
                  </a:lnTo>
                  <a:lnTo>
                    <a:pt x="373063" y="361863"/>
                  </a:lnTo>
                  <a:lnTo>
                    <a:pt x="376556" y="350108"/>
                  </a:lnTo>
                  <a:lnTo>
                    <a:pt x="380683" y="338671"/>
                  </a:lnTo>
                  <a:lnTo>
                    <a:pt x="384493" y="326916"/>
                  </a:lnTo>
                  <a:lnTo>
                    <a:pt x="388621" y="315796"/>
                  </a:lnTo>
                  <a:lnTo>
                    <a:pt x="393383" y="304359"/>
                  </a:lnTo>
                  <a:lnTo>
                    <a:pt x="398146" y="293239"/>
                  </a:lnTo>
                  <a:lnTo>
                    <a:pt x="403543" y="282755"/>
                  </a:lnTo>
                  <a:lnTo>
                    <a:pt x="408623" y="271636"/>
                  </a:lnTo>
                  <a:lnTo>
                    <a:pt x="414656" y="261151"/>
                  </a:lnTo>
                  <a:lnTo>
                    <a:pt x="420371" y="250667"/>
                  </a:lnTo>
                  <a:lnTo>
                    <a:pt x="426721" y="240183"/>
                  </a:lnTo>
                  <a:lnTo>
                    <a:pt x="432753" y="230017"/>
                  </a:lnTo>
                  <a:lnTo>
                    <a:pt x="439421" y="219850"/>
                  </a:lnTo>
                  <a:lnTo>
                    <a:pt x="446088" y="210001"/>
                  </a:lnTo>
                  <a:lnTo>
                    <a:pt x="453391" y="200153"/>
                  </a:lnTo>
                  <a:lnTo>
                    <a:pt x="460693" y="190939"/>
                  </a:lnTo>
                  <a:lnTo>
                    <a:pt x="467996" y="181408"/>
                  </a:lnTo>
                  <a:lnTo>
                    <a:pt x="475933" y="172195"/>
                  </a:lnTo>
                  <a:lnTo>
                    <a:pt x="483871" y="163299"/>
                  </a:lnTo>
                  <a:lnTo>
                    <a:pt x="491808" y="154403"/>
                  </a:lnTo>
                  <a:lnTo>
                    <a:pt x="500381" y="146143"/>
                  </a:lnTo>
                  <a:lnTo>
                    <a:pt x="508953" y="137565"/>
                  </a:lnTo>
                  <a:lnTo>
                    <a:pt x="517526" y="129305"/>
                  </a:lnTo>
                  <a:lnTo>
                    <a:pt x="526416" y="121680"/>
                  </a:lnTo>
                  <a:lnTo>
                    <a:pt x="535623" y="113738"/>
                  </a:lnTo>
                  <a:lnTo>
                    <a:pt x="545148" y="106113"/>
                  </a:lnTo>
                  <a:lnTo>
                    <a:pt x="554673" y="99123"/>
                  </a:lnTo>
                  <a:lnTo>
                    <a:pt x="564516" y="92134"/>
                  </a:lnTo>
                  <a:lnTo>
                    <a:pt x="574041" y="85462"/>
                  </a:lnTo>
                  <a:lnTo>
                    <a:pt x="584201" y="78473"/>
                  </a:lnTo>
                  <a:lnTo>
                    <a:pt x="594361" y="72119"/>
                  </a:lnTo>
                  <a:lnTo>
                    <a:pt x="604838" y="66082"/>
                  </a:lnTo>
                  <a:lnTo>
                    <a:pt x="615316" y="60046"/>
                  </a:lnTo>
                  <a:lnTo>
                    <a:pt x="625793" y="54645"/>
                  </a:lnTo>
                  <a:lnTo>
                    <a:pt x="636906" y="48926"/>
                  </a:lnTo>
                  <a:lnTo>
                    <a:pt x="647701" y="44161"/>
                  </a:lnTo>
                  <a:lnTo>
                    <a:pt x="658813" y="39395"/>
                  </a:lnTo>
                  <a:lnTo>
                    <a:pt x="670243" y="34630"/>
                  </a:lnTo>
                  <a:lnTo>
                    <a:pt x="681356" y="30182"/>
                  </a:lnTo>
                  <a:lnTo>
                    <a:pt x="693103" y="26052"/>
                  </a:lnTo>
                  <a:lnTo>
                    <a:pt x="704533" y="22239"/>
                  </a:lnTo>
                  <a:lnTo>
                    <a:pt x="716281" y="19062"/>
                  </a:lnTo>
                  <a:lnTo>
                    <a:pt x="728346" y="15568"/>
                  </a:lnTo>
                  <a:lnTo>
                    <a:pt x="740093" y="12708"/>
                  </a:lnTo>
                  <a:lnTo>
                    <a:pt x="752158" y="10167"/>
                  </a:lnTo>
                  <a:lnTo>
                    <a:pt x="764541" y="7625"/>
                  </a:lnTo>
                  <a:lnTo>
                    <a:pt x="776606" y="5719"/>
                  </a:lnTo>
                  <a:lnTo>
                    <a:pt x="788988" y="3813"/>
                  </a:lnTo>
                  <a:lnTo>
                    <a:pt x="801688" y="2542"/>
                  </a:lnTo>
                  <a:lnTo>
                    <a:pt x="814071" y="1271"/>
                  </a:lnTo>
                  <a:lnTo>
                    <a:pt x="826771" y="636"/>
                  </a:lnTo>
                  <a:lnTo>
                    <a:pt x="839471" y="0"/>
                  </a:lnTo>
                  <a:close/>
                </a:path>
              </a:pathLst>
            </a:custGeom>
            <a:solidFill>
              <a:srgbClr val="F7F7F7"/>
            </a:solidFill>
            <a:ln>
              <a:noFill/>
            </a:ln>
          </p:spPr>
          <p:txBody>
            <a:bodyPr anchor="ctr">
              <a:normAutofit/>
              <a:scene3d>
                <a:camera prst="orthographicFront"/>
                <a:lightRig rig="threePt" dir="t"/>
              </a:scene3d>
              <a:sp3d>
                <a:contourClr>
                  <a:srgbClr val="FFFFFF"/>
                </a:contourClr>
              </a:sp3d>
            </a:bodyPr>
            <a:lstStyle/>
            <a:p>
              <a:pPr algn="ctr" fontAlgn="base">
                <a:defRPr/>
              </a:pPr>
              <a:endParaRPr lang="zh-CN" altLang="en-US" sz="2400" strike="noStrike" noProof="1">
                <a:solidFill>
                  <a:srgbClr val="FFFFFF"/>
                </a:solidFill>
              </a:endParaRPr>
            </a:p>
          </p:txBody>
        </p:sp>
      </p:grpSp>
      <p:sp>
        <p:nvSpPr>
          <p:cNvPr id="2" name="Title 1"/>
          <p:cNvSpPr>
            <a:spLocks noGrp="1"/>
          </p:cNvSpPr>
          <p:nvPr>
            <p:ph type="ctrTitle"/>
          </p:nvPr>
        </p:nvSpPr>
        <p:spPr>
          <a:xfrm>
            <a:off x="1608558" y="4342429"/>
            <a:ext cx="7258050" cy="824970"/>
          </a:xfrm>
        </p:spPr>
        <p:txBody>
          <a:bodyPr anchor="ctr" anchorCtr="0">
            <a:normAutofit/>
          </a:bodyPr>
          <a:lstStyle>
            <a:lvl1pPr algn="l">
              <a:defRPr sz="3600"/>
            </a:lvl1pPr>
          </a:lstStyle>
          <a:p>
            <a:pPr fontAlgn="auto"/>
            <a:r>
              <a:rPr lang="zh-CN" altLang="en-US" strike="noStrike" noProof="1" dirty="0" smtClean="0"/>
              <a:t>单击此处编辑母版标题样式</a:t>
            </a:r>
            <a:endParaRPr lang="en-US" strike="noStrike" noProof="1" dirty="0"/>
          </a:p>
        </p:txBody>
      </p:sp>
      <p:sp>
        <p:nvSpPr>
          <p:cNvPr id="3" name="Subtitle 2"/>
          <p:cNvSpPr>
            <a:spLocks noGrp="1"/>
          </p:cNvSpPr>
          <p:nvPr>
            <p:ph type="subTitle" idx="1"/>
          </p:nvPr>
        </p:nvSpPr>
        <p:spPr>
          <a:xfrm>
            <a:off x="1608558" y="5204967"/>
            <a:ext cx="7258050" cy="572104"/>
          </a:xfrm>
        </p:spPr>
        <p:txBody>
          <a:bodyPr anchor="ctr" anchorCtr="0">
            <a:normAutofit/>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auto"/>
            <a:r>
              <a:rPr lang="zh-CN" altLang="en-US" strike="noStrike" noProof="1" smtClean="0"/>
              <a:t>单击此处编辑母版副标题样式</a:t>
            </a:r>
            <a:endParaRPr lang="en-US" strike="noStrike" noProof="1" dirty="0"/>
          </a:p>
        </p:txBody>
      </p:sp>
      <p:sp>
        <p:nvSpPr>
          <p:cNvPr id="4" name="Date Placeholder 3"/>
          <p:cNvSpPr>
            <a:spLocks noGrp="1"/>
          </p:cNvSpPr>
          <p:nvPr>
            <p:ph type="dt" sz="half" idx="10"/>
          </p:nvPr>
        </p:nvSpPr>
        <p:spPr>
          <a:xfrm>
            <a:off x="628650" y="6356350"/>
            <a:ext cx="2057400" cy="365125"/>
          </a:xfrm>
          <a:prstGeom prst="rect">
            <a:avLst/>
          </a:prstGeom>
        </p:spPr>
        <p:txBody>
          <a:bodyPr vert="horz" lIns="91440" tIns="45720" rIns="91440" bIns="45720" rtlCol="0" anchor="ctr">
            <a:normAutofit/>
          </a:bodyPr>
          <a:lstStyle/>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5" name="Footer Placeholder 4"/>
          <p:cNvSpPr>
            <a:spLocks noGrp="1"/>
          </p:cNvSpPr>
          <p:nvPr>
            <p:ph type="ftr" sz="quarter" idx="11"/>
          </p:nvPr>
        </p:nvSpPr>
        <p:spPr>
          <a:xfrm>
            <a:off x="3028950" y="6356350"/>
            <a:ext cx="3086100" cy="365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6" name="Slide Number Placeholder 5"/>
          <p:cNvSpPr>
            <a:spLocks noGrp="1"/>
          </p:cNvSpPr>
          <p:nvPr>
            <p:ph type="sldNum" sz="quarter" idx="12"/>
          </p:nvPr>
        </p:nvSpPr>
        <p:spPr>
          <a:xfrm>
            <a:off x="6457950" y="6356350"/>
            <a:ext cx="2057400" cy="365125"/>
          </a:xfrm>
          <a:prstGeom prst="rect">
            <a:avLst/>
          </a:prstGeom>
        </p:spPr>
        <p:txBody>
          <a:bodyPr vert="horz" lIns="91440" tIns="45720" rIns="91440" bIns="45720" rtlCol="0" anchor="ctr">
            <a:normAutofit/>
          </a:bodyPr>
          <a:lstStyle/>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8" name="矩形 7"/>
          <p:cNvSpPr/>
          <p:nvPr/>
        </p:nvSpPr>
        <p:spPr>
          <a:xfrm>
            <a:off x="-4762" y="-19050"/>
            <a:ext cx="9153525" cy="1066800"/>
          </a:xfrm>
          <a:prstGeom prst="rect">
            <a:avLst/>
          </a:prstGeom>
          <a:solidFill>
            <a:srgbClr val="0080B2">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endParaRPr lang="zh-CN" altLang="en-US" sz="1800">
              <a:solidFill>
                <a:srgbClr val="FFFFFF"/>
              </a:solidFill>
              <a:latin typeface="Arial" panose="020B0604020202020204" pitchFamily="34" charset="0"/>
              <a:ea typeface="黑体" panose="02010609060101010101" charset="-122"/>
            </a:endParaRPr>
          </a:p>
        </p:txBody>
      </p:sp>
      <p:pic>
        <p:nvPicPr>
          <p:cNvPr id="79875" name="Picture 4" descr="WorldNetwork"/>
          <p:cNvPicPr>
            <a:picLocks noChangeAspect="1"/>
          </p:cNvPicPr>
          <p:nvPr/>
        </p:nvPicPr>
        <p:blipFill>
          <a:blip r:embed="rId2"/>
          <a:srcRect l="2383" t="32600" r="5203" b="45000"/>
          <a:stretch>
            <a:fillRect/>
          </a:stretch>
        </p:blipFill>
        <p:spPr>
          <a:xfrm>
            <a:off x="-9525" y="-19050"/>
            <a:ext cx="9153525" cy="1066800"/>
          </a:xfrm>
          <a:prstGeom prst="rect">
            <a:avLst/>
          </a:prstGeom>
          <a:noFill/>
          <a:ln w="9525">
            <a:noFill/>
          </a:ln>
        </p:spPr>
      </p:pic>
      <p:sp>
        <p:nvSpPr>
          <p:cNvPr id="3" name="Content Placeholder 2"/>
          <p:cNvSpPr>
            <a:spLocks noGrp="1"/>
          </p:cNvSpPr>
          <p:nvPr>
            <p:ph idx="1"/>
          </p:nvPr>
        </p:nvSpPr>
        <p:spPr/>
        <p:txBody>
          <a:bodyPr>
            <a:normAutofit/>
          </a:bodyPr>
          <a:lstStyle/>
          <a:p>
            <a:pPr lvl="0" fontAlgn="auto"/>
            <a:r>
              <a:rPr lang="zh-CN" altLang="en-US" strike="noStrike" noProof="1" dirty="0" smtClean="0"/>
              <a:t>单击此处编辑母版文本样式</a:t>
            </a:r>
            <a:endParaRPr lang="zh-CN" altLang="en-US" strike="noStrike" noProof="1" dirty="0" smtClean="0"/>
          </a:p>
          <a:p>
            <a:pPr lvl="1" fontAlgn="auto"/>
            <a:r>
              <a:rPr lang="zh-CN" altLang="en-US" strike="noStrike" noProof="1" dirty="0" smtClean="0"/>
              <a:t>第二级</a:t>
            </a:r>
            <a:endParaRPr lang="zh-CN" altLang="en-US" strike="noStrike" noProof="1" dirty="0" smtClean="0"/>
          </a:p>
          <a:p>
            <a:pPr lvl="2" fontAlgn="auto"/>
            <a:r>
              <a:rPr lang="zh-CN" altLang="en-US" strike="noStrike" noProof="1" dirty="0" smtClean="0"/>
              <a:t>第三级</a:t>
            </a:r>
            <a:endParaRPr lang="zh-CN" altLang="en-US" strike="noStrike" noProof="1" dirty="0" smtClean="0"/>
          </a:p>
          <a:p>
            <a:pPr lvl="3" fontAlgn="auto"/>
            <a:r>
              <a:rPr lang="zh-CN" altLang="en-US" strike="noStrike" noProof="1" dirty="0" smtClean="0"/>
              <a:t>第四级</a:t>
            </a:r>
            <a:endParaRPr lang="zh-CN" altLang="en-US" strike="noStrike" noProof="1" dirty="0" smtClean="0"/>
          </a:p>
          <a:p>
            <a:pPr lvl="4" fontAlgn="auto"/>
            <a:r>
              <a:rPr lang="zh-CN" altLang="en-US" strike="noStrike" noProof="1" dirty="0" smtClean="0"/>
              <a:t>第五级</a:t>
            </a:r>
            <a:endParaRPr lang="en-US" strike="noStrike" noProof="1" dirty="0"/>
          </a:p>
        </p:txBody>
      </p:sp>
      <p:sp>
        <p:nvSpPr>
          <p:cNvPr id="2" name="Title 1"/>
          <p:cNvSpPr>
            <a:spLocks noGrp="1"/>
          </p:cNvSpPr>
          <p:nvPr>
            <p:ph type="title"/>
          </p:nvPr>
        </p:nvSpPr>
        <p:spPr>
          <a:xfrm>
            <a:off x="628650" y="144281"/>
            <a:ext cx="7886700" cy="774000"/>
          </a:xfrm>
        </p:spPr>
        <p:txBody>
          <a:bodyPr>
            <a:normAutofit/>
          </a:bodyPr>
          <a:lstStyle>
            <a:lvl1pPr>
              <a:defRPr>
                <a:solidFill>
                  <a:schemeClr val="bg1"/>
                </a:solidFill>
              </a:defRPr>
            </a:lvl1pPr>
          </a:lstStyle>
          <a:p>
            <a:pPr fontAlgn="auto"/>
            <a:r>
              <a:rPr lang="zh-CN" altLang="en-US" strike="noStrike" noProof="1" smtClean="0"/>
              <a:t>单击此处编辑母版标题样式</a:t>
            </a:r>
            <a:endParaRPr lang="en-US" strike="noStrike" noProof="1" dirty="0"/>
          </a:p>
        </p:txBody>
      </p:sp>
      <p:sp>
        <p:nvSpPr>
          <p:cNvPr id="4" name="Date Placeholder 3"/>
          <p:cNvSpPr>
            <a:spLocks noGrp="1"/>
          </p:cNvSpPr>
          <p:nvPr>
            <p:ph type="dt" sz="half" idx="10"/>
          </p:nvPr>
        </p:nvSpPr>
        <p:spPr>
          <a:xfrm>
            <a:off x="628650" y="6356350"/>
            <a:ext cx="2057400" cy="365125"/>
          </a:xfrm>
          <a:prstGeom prst="rect">
            <a:avLst/>
          </a:prstGeom>
        </p:spPr>
        <p:txBody>
          <a:bodyPr vert="horz" lIns="91440" tIns="45720" rIns="91440" bIns="45720" rtlCol="0" anchor="ctr">
            <a:normAutofit/>
          </a:bodyPr>
          <a:lstStyle/>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5" name="Footer Placeholder 4"/>
          <p:cNvSpPr>
            <a:spLocks noGrp="1"/>
          </p:cNvSpPr>
          <p:nvPr>
            <p:ph type="ftr" sz="quarter" idx="11"/>
          </p:nvPr>
        </p:nvSpPr>
        <p:spPr>
          <a:xfrm>
            <a:off x="3028950" y="6356350"/>
            <a:ext cx="3086100" cy="365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6" name="Slide Number Placeholder 5"/>
          <p:cNvSpPr>
            <a:spLocks noGrp="1"/>
          </p:cNvSpPr>
          <p:nvPr>
            <p:ph type="sldNum" sz="quarter" idx="12"/>
          </p:nvPr>
        </p:nvSpPr>
        <p:spPr>
          <a:xfrm>
            <a:off x="6457950" y="6356350"/>
            <a:ext cx="2057400" cy="365125"/>
          </a:xfrm>
          <a:prstGeom prst="rect">
            <a:avLst/>
          </a:prstGeom>
        </p:spPr>
        <p:txBody>
          <a:bodyPr vert="horz" lIns="91440" tIns="45720" rIns="91440" bIns="45720" rtlCol="0" anchor="ctr">
            <a:normAutofit/>
          </a:bodyPr>
          <a:lstStyle/>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userDrawn="1">
  <p:cSld name="节标题">
    <p:spTree>
      <p:nvGrpSpPr>
        <p:cNvPr id="1" name=""/>
        <p:cNvGrpSpPr/>
        <p:nvPr/>
      </p:nvGrpSpPr>
      <p:grpSpPr>
        <a:xfrm>
          <a:off x="0" y="0"/>
          <a:ext cx="0" cy="0"/>
          <a:chOff x="0" y="0"/>
          <a:chExt cx="0" cy="0"/>
        </a:xfrm>
      </p:grpSpPr>
      <p:grpSp>
        <p:nvGrpSpPr>
          <p:cNvPr id="80898" name="组合 5"/>
          <p:cNvGrpSpPr/>
          <p:nvPr/>
        </p:nvGrpSpPr>
        <p:grpSpPr>
          <a:xfrm>
            <a:off x="2095500" y="2733675"/>
            <a:ext cx="4505325" cy="898525"/>
            <a:chOff x="3654071" y="2734409"/>
            <a:chExt cx="4842229" cy="897903"/>
          </a:xfrm>
        </p:grpSpPr>
        <p:sp>
          <p:nvSpPr>
            <p:cNvPr id="7" name="MH_Title"/>
            <p:cNvSpPr/>
            <p:nvPr>
              <p:custDataLst>
                <p:tags r:id="rId2"/>
              </p:custDataLst>
            </p:nvPr>
          </p:nvSpPr>
          <p:spPr>
            <a:xfrm>
              <a:off x="3654071" y="2966425"/>
              <a:ext cx="4842229" cy="665887"/>
            </a:xfrm>
            <a:prstGeom prst="rect">
              <a:avLst/>
            </a:prstGeom>
            <a:solidFill>
              <a:schemeClr val="accent1">
                <a:lumMod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108000" tIns="0" rIns="540000" bIns="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lnSpc>
                  <a:spcPct val="120000"/>
                </a:lnSpc>
              </a:pPr>
              <a:endParaRPr lang="zh-CN" altLang="en-US" sz="3200" b="1" dirty="0">
                <a:solidFill>
                  <a:srgbClr val="FFFFFF"/>
                </a:solidFill>
                <a:latin typeface="Arial" panose="020B0604020202020204" pitchFamily="34" charset="0"/>
                <a:ea typeface="黑体" panose="02010609060101010101" charset="-122"/>
              </a:endParaRPr>
            </a:p>
          </p:txBody>
        </p:sp>
        <p:sp>
          <p:nvSpPr>
            <p:cNvPr id="8" name="MH_Number"/>
            <p:cNvSpPr/>
            <p:nvPr>
              <p:custDataLst>
                <p:tags r:id="rId3"/>
              </p:custDataLst>
            </p:nvPr>
          </p:nvSpPr>
          <p:spPr>
            <a:xfrm>
              <a:off x="7722579" y="2734409"/>
              <a:ext cx="773721" cy="897901"/>
            </a:xfrm>
            <a:custGeom>
              <a:avLst/>
              <a:gdLst>
                <a:gd name="connsiteX0" fmla="*/ 0 w 640080"/>
                <a:gd name="connsiteY0" fmla="*/ 0 h 662940"/>
                <a:gd name="connsiteX1" fmla="*/ 0 w 640080"/>
                <a:gd name="connsiteY1" fmla="*/ 502920 h 662940"/>
                <a:gd name="connsiteX2" fmla="*/ 640080 w 640080"/>
                <a:gd name="connsiteY2" fmla="*/ 662940 h 662940"/>
                <a:gd name="connsiteX3" fmla="*/ 640080 w 640080"/>
                <a:gd name="connsiteY3" fmla="*/ 160020 h 662940"/>
                <a:gd name="connsiteX4" fmla="*/ 0 w 640080"/>
                <a:gd name="connsiteY4" fmla="*/ 0 h 6629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0080" h="662940">
                  <a:moveTo>
                    <a:pt x="0" y="0"/>
                  </a:moveTo>
                  <a:lnTo>
                    <a:pt x="0" y="502920"/>
                  </a:lnTo>
                  <a:lnTo>
                    <a:pt x="640080" y="662940"/>
                  </a:lnTo>
                  <a:lnTo>
                    <a:pt x="640080" y="160020"/>
                  </a:lnTo>
                  <a:lnTo>
                    <a:pt x="0" y="0"/>
                  </a:ln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fontAlgn="base"/>
              <a:endParaRPr strike="noStrike" noProof="1">
                <a:latin typeface="Arial" panose="020B0604020202020204" pitchFamily="34" charset="0"/>
                <a:ea typeface="宋体" panose="02010600030101010101" pitchFamily="2" charset="-122"/>
              </a:endParaRPr>
            </a:p>
          </p:txBody>
        </p:sp>
      </p:grpSp>
      <p:sp>
        <p:nvSpPr>
          <p:cNvPr id="2" name="KSO_ST1"/>
          <p:cNvSpPr>
            <a:spLocks noGrp="1"/>
          </p:cNvSpPr>
          <p:nvPr>
            <p:ph type="title" hasCustomPrompt="1"/>
          </p:nvPr>
        </p:nvSpPr>
        <p:spPr>
          <a:xfrm>
            <a:off x="2095587" y="2966425"/>
            <a:ext cx="4505153" cy="666000"/>
          </a:xfrm>
        </p:spPr>
        <p:txBody>
          <a:bodyPr lIns="180000" tIns="0" rIns="0" bIns="0" anchor="ctr" anchorCtr="0">
            <a:normAutofit/>
          </a:bodyPr>
          <a:lstStyle>
            <a:lvl1pPr algn="l">
              <a:defRPr sz="1800">
                <a:solidFill>
                  <a:schemeClr val="bg1"/>
                </a:solidFill>
                <a:effectLst/>
              </a:defRPr>
            </a:lvl1pPr>
          </a:lstStyle>
          <a:p>
            <a:pPr fontAlgn="auto"/>
            <a:r>
              <a:rPr lang="zh-CN" altLang="en-US" strike="noStrike" noProof="1" dirty="0" smtClean="0"/>
              <a:t>此处添加您的标题</a:t>
            </a:r>
            <a:endParaRPr lang="en-US" strike="noStrike" noProof="1" dirty="0"/>
          </a:p>
        </p:txBody>
      </p:sp>
      <p:sp>
        <p:nvSpPr>
          <p:cNvPr id="3" name="日期占位符 2"/>
          <p:cNvSpPr>
            <a:spLocks noGrp="1"/>
          </p:cNvSpPr>
          <p:nvPr>
            <p:ph type="dt" sz="half" idx="10"/>
          </p:nvPr>
        </p:nvSpPr>
        <p:spPr>
          <a:xfrm>
            <a:off x="628650" y="6356350"/>
            <a:ext cx="2057400" cy="365125"/>
          </a:xfrm>
          <a:prstGeom prst="rect">
            <a:avLst/>
          </a:prstGeom>
        </p:spPr>
        <p:txBody>
          <a:bodyPr vert="horz" lIns="91440" tIns="45720" rIns="91440" bIns="45720" rtlCol="0" anchor="ctr">
            <a:normAutofit/>
          </a:bodyPr>
          <a:lstStyle/>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4" name="页脚占位符 3"/>
          <p:cNvSpPr>
            <a:spLocks noGrp="1"/>
          </p:cNvSpPr>
          <p:nvPr>
            <p:ph type="ftr" sz="quarter" idx="11"/>
          </p:nvPr>
        </p:nvSpPr>
        <p:spPr>
          <a:xfrm>
            <a:off x="3028950" y="6356350"/>
            <a:ext cx="3086100" cy="365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5" name="灯片编号占位符 4"/>
          <p:cNvSpPr>
            <a:spLocks noGrp="1"/>
          </p:cNvSpPr>
          <p:nvPr>
            <p:ph type="sldNum" sz="quarter" idx="12"/>
          </p:nvPr>
        </p:nvSpPr>
        <p:spPr>
          <a:xfrm>
            <a:off x="6457950" y="6356350"/>
            <a:ext cx="2057400" cy="365125"/>
          </a:xfrm>
          <a:prstGeom prst="rect">
            <a:avLst/>
          </a:prstGeom>
        </p:spPr>
        <p:txBody>
          <a:bodyPr vert="horz" lIns="91440" tIns="45720" rIns="91440" bIns="45720" rtlCol="0" anchor="ctr">
            <a:normAutofit/>
          </a:bodyPr>
          <a:lstStyle/>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10" name="矩形 9"/>
          <p:cNvSpPr/>
          <p:nvPr/>
        </p:nvSpPr>
        <p:spPr>
          <a:xfrm>
            <a:off x="-4762" y="-19050"/>
            <a:ext cx="9153525" cy="1066800"/>
          </a:xfrm>
          <a:prstGeom prst="rect">
            <a:avLst/>
          </a:prstGeom>
          <a:solidFill>
            <a:srgbClr val="0080B2">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endParaRPr lang="zh-CN" altLang="en-US" sz="1800">
              <a:solidFill>
                <a:srgbClr val="FFFFFF"/>
              </a:solidFill>
              <a:latin typeface="Arial" panose="020B0604020202020204" pitchFamily="34" charset="0"/>
              <a:ea typeface="黑体" panose="02010609060101010101" charset="-122"/>
            </a:endParaRPr>
          </a:p>
        </p:txBody>
      </p:sp>
      <p:pic>
        <p:nvPicPr>
          <p:cNvPr id="81923" name="Picture 4" descr="WorldNetwork"/>
          <p:cNvPicPr>
            <a:picLocks noChangeAspect="1"/>
          </p:cNvPicPr>
          <p:nvPr/>
        </p:nvPicPr>
        <p:blipFill>
          <a:blip r:embed="rId2"/>
          <a:srcRect l="2383" t="32600" r="5203" b="45000"/>
          <a:stretch>
            <a:fillRect/>
          </a:stretch>
        </p:blipFill>
        <p:spPr>
          <a:xfrm>
            <a:off x="-9525" y="-19050"/>
            <a:ext cx="9153525" cy="1066800"/>
          </a:xfrm>
          <a:prstGeom prst="rect">
            <a:avLst/>
          </a:prstGeom>
          <a:noFill/>
          <a:ln w="9525">
            <a:noFill/>
          </a:ln>
        </p:spPr>
      </p:pic>
      <p:sp>
        <p:nvSpPr>
          <p:cNvPr id="2" name="Title 1"/>
          <p:cNvSpPr>
            <a:spLocks noGrp="1"/>
          </p:cNvSpPr>
          <p:nvPr>
            <p:ph type="title"/>
          </p:nvPr>
        </p:nvSpPr>
        <p:spPr/>
        <p:txBody>
          <a:bodyPr>
            <a:normAutofit/>
          </a:bodyPr>
          <a:lstStyle>
            <a:lvl1pPr>
              <a:defRPr>
                <a:solidFill>
                  <a:schemeClr val="bg1"/>
                </a:solidFill>
              </a:defRPr>
            </a:lvl1pPr>
          </a:lstStyle>
          <a:p>
            <a:pPr fontAlgn="auto"/>
            <a:r>
              <a:rPr lang="zh-CN" altLang="en-US" strike="noStrike" noProof="1" smtClean="0"/>
              <a:t>单击此处编辑母版标题样式</a:t>
            </a:r>
            <a:endParaRPr lang="en-US" strike="noStrike" noProof="1" dirty="0"/>
          </a:p>
        </p:txBody>
      </p:sp>
      <p:sp>
        <p:nvSpPr>
          <p:cNvPr id="3" name="Content Placeholder 2"/>
          <p:cNvSpPr>
            <a:spLocks noGrp="1"/>
          </p:cNvSpPr>
          <p:nvPr>
            <p:ph sz="half" idx="1"/>
          </p:nvPr>
        </p:nvSpPr>
        <p:spPr>
          <a:xfrm>
            <a:off x="628650" y="1825625"/>
            <a:ext cx="3886200" cy="4351338"/>
          </a:xfrm>
        </p:spPr>
        <p:txBody>
          <a:bodyPr>
            <a:normAutofit/>
          </a:bodyPr>
          <a:lstStyle/>
          <a:p>
            <a:pPr lvl="0" fontAlgn="auto"/>
            <a:r>
              <a:rPr lang="zh-CN" altLang="en-US" strike="noStrike" noProof="1" smtClean="0"/>
              <a:t>单击此处编辑母版文本样式</a:t>
            </a:r>
            <a:endParaRPr lang="zh-CN" altLang="en-US" strike="noStrike" noProof="1" smtClean="0"/>
          </a:p>
          <a:p>
            <a:pPr lvl="1" fontAlgn="auto"/>
            <a:r>
              <a:rPr lang="zh-CN" altLang="en-US" strike="noStrike" noProof="1" smtClean="0"/>
              <a:t>第二级</a:t>
            </a:r>
            <a:endParaRPr lang="zh-CN" altLang="en-US" strike="noStrike" noProof="1" smtClean="0"/>
          </a:p>
          <a:p>
            <a:pPr lvl="2" fontAlgn="auto"/>
            <a:r>
              <a:rPr lang="zh-CN" altLang="en-US" strike="noStrike" noProof="1" smtClean="0"/>
              <a:t>第三级</a:t>
            </a:r>
            <a:endParaRPr lang="zh-CN" altLang="en-US" strike="noStrike" noProof="1" smtClean="0"/>
          </a:p>
          <a:p>
            <a:pPr lvl="3" fontAlgn="auto"/>
            <a:r>
              <a:rPr lang="zh-CN" altLang="en-US" strike="noStrike" noProof="1" smtClean="0"/>
              <a:t>第四级</a:t>
            </a:r>
            <a:endParaRPr lang="zh-CN" altLang="en-US" strike="noStrike" noProof="1" smtClean="0"/>
          </a:p>
          <a:p>
            <a:pPr lvl="4" fontAlgn="auto"/>
            <a:r>
              <a:rPr lang="zh-CN" altLang="en-US" strike="noStrike" noProof="1" smtClean="0"/>
              <a:t>第五级</a:t>
            </a:r>
            <a:endParaRPr lang="en-US" strike="noStrike" noProof="1" dirty="0"/>
          </a:p>
        </p:txBody>
      </p:sp>
      <p:sp>
        <p:nvSpPr>
          <p:cNvPr id="4" name="Content Placeholder 3"/>
          <p:cNvSpPr>
            <a:spLocks noGrp="1"/>
          </p:cNvSpPr>
          <p:nvPr>
            <p:ph sz="half" idx="2"/>
          </p:nvPr>
        </p:nvSpPr>
        <p:spPr>
          <a:xfrm>
            <a:off x="4629150" y="1825625"/>
            <a:ext cx="3886200" cy="4351338"/>
          </a:xfrm>
        </p:spPr>
        <p:txBody>
          <a:bodyPr>
            <a:normAutofit/>
          </a:bodyPr>
          <a:lstStyle/>
          <a:p>
            <a:pPr lvl="0" fontAlgn="auto"/>
            <a:r>
              <a:rPr lang="zh-CN" altLang="en-US" strike="noStrike" noProof="1" smtClean="0"/>
              <a:t>单击此处编辑母版文本样式</a:t>
            </a:r>
            <a:endParaRPr lang="zh-CN" altLang="en-US" strike="noStrike" noProof="1" smtClean="0"/>
          </a:p>
          <a:p>
            <a:pPr lvl="1" fontAlgn="auto"/>
            <a:r>
              <a:rPr lang="zh-CN" altLang="en-US" strike="noStrike" noProof="1" smtClean="0"/>
              <a:t>第二级</a:t>
            </a:r>
            <a:endParaRPr lang="zh-CN" altLang="en-US" strike="noStrike" noProof="1" smtClean="0"/>
          </a:p>
          <a:p>
            <a:pPr lvl="2" fontAlgn="auto"/>
            <a:r>
              <a:rPr lang="zh-CN" altLang="en-US" strike="noStrike" noProof="1" smtClean="0"/>
              <a:t>第三级</a:t>
            </a:r>
            <a:endParaRPr lang="zh-CN" altLang="en-US" strike="noStrike" noProof="1" smtClean="0"/>
          </a:p>
          <a:p>
            <a:pPr lvl="3" fontAlgn="auto"/>
            <a:r>
              <a:rPr lang="zh-CN" altLang="en-US" strike="noStrike" noProof="1" smtClean="0"/>
              <a:t>第四级</a:t>
            </a:r>
            <a:endParaRPr lang="zh-CN" altLang="en-US" strike="noStrike" noProof="1" smtClean="0"/>
          </a:p>
          <a:p>
            <a:pPr lvl="4" fontAlgn="auto"/>
            <a:r>
              <a:rPr lang="zh-CN" altLang="en-US" strike="noStrike" noProof="1" smtClean="0"/>
              <a:t>第五级</a:t>
            </a:r>
            <a:endParaRPr lang="en-US" strike="noStrike" noProof="1" dirty="0"/>
          </a:p>
        </p:txBody>
      </p:sp>
      <p:sp>
        <p:nvSpPr>
          <p:cNvPr id="5" name="Date Placeholder 4"/>
          <p:cNvSpPr>
            <a:spLocks noGrp="1"/>
          </p:cNvSpPr>
          <p:nvPr>
            <p:ph type="dt" sz="half" idx="10"/>
          </p:nvPr>
        </p:nvSpPr>
        <p:spPr>
          <a:xfrm>
            <a:off x="628650" y="6356350"/>
            <a:ext cx="2057400" cy="365125"/>
          </a:xfrm>
          <a:prstGeom prst="rect">
            <a:avLst/>
          </a:prstGeom>
        </p:spPr>
        <p:txBody>
          <a:bodyPr vert="horz" lIns="91440" tIns="45720" rIns="91440" bIns="45720" rtlCol="0" anchor="ctr">
            <a:normAutofit/>
          </a:bodyPr>
          <a:lstStyle/>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6" name="Footer Placeholder 5"/>
          <p:cNvSpPr>
            <a:spLocks noGrp="1"/>
          </p:cNvSpPr>
          <p:nvPr>
            <p:ph type="ftr" sz="quarter" idx="11"/>
          </p:nvPr>
        </p:nvSpPr>
        <p:spPr>
          <a:xfrm>
            <a:off x="3028950" y="6356350"/>
            <a:ext cx="3086100" cy="365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7" name="Slide Number Placeholder 6"/>
          <p:cNvSpPr>
            <a:spLocks noGrp="1"/>
          </p:cNvSpPr>
          <p:nvPr>
            <p:ph type="sldNum" sz="quarter" idx="12"/>
          </p:nvPr>
        </p:nvSpPr>
        <p:spPr>
          <a:xfrm>
            <a:off x="6457950" y="6356350"/>
            <a:ext cx="2057400" cy="365125"/>
          </a:xfrm>
          <a:prstGeom prst="rect">
            <a:avLst/>
          </a:prstGeom>
        </p:spPr>
        <p:txBody>
          <a:bodyPr vert="horz" lIns="91440" tIns="45720" rIns="91440" bIns="45720" rtlCol="0" anchor="ctr">
            <a:normAutofit/>
          </a:bodyPr>
          <a:lstStyle/>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12" name="矩形 11"/>
          <p:cNvSpPr/>
          <p:nvPr/>
        </p:nvSpPr>
        <p:spPr>
          <a:xfrm>
            <a:off x="-4762" y="-19050"/>
            <a:ext cx="9153525" cy="1066800"/>
          </a:xfrm>
          <a:prstGeom prst="rect">
            <a:avLst/>
          </a:prstGeom>
          <a:solidFill>
            <a:srgbClr val="0080B2">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endParaRPr lang="zh-CN" altLang="en-US" sz="1800">
              <a:solidFill>
                <a:srgbClr val="FFFFFF"/>
              </a:solidFill>
              <a:latin typeface="Arial" panose="020B0604020202020204" pitchFamily="34" charset="0"/>
              <a:ea typeface="黑体" panose="02010609060101010101" charset="-122"/>
            </a:endParaRPr>
          </a:p>
        </p:txBody>
      </p:sp>
      <p:pic>
        <p:nvPicPr>
          <p:cNvPr id="82947" name="Picture 4" descr="WorldNetwork"/>
          <p:cNvPicPr>
            <a:picLocks noChangeAspect="1"/>
          </p:cNvPicPr>
          <p:nvPr/>
        </p:nvPicPr>
        <p:blipFill>
          <a:blip r:embed="rId2"/>
          <a:srcRect l="2383" t="32600" r="5203" b="45000"/>
          <a:stretch>
            <a:fillRect/>
          </a:stretch>
        </p:blipFill>
        <p:spPr>
          <a:xfrm>
            <a:off x="-9525" y="-19050"/>
            <a:ext cx="9153525" cy="1066800"/>
          </a:xfrm>
          <a:prstGeom prst="rect">
            <a:avLst/>
          </a:prstGeom>
          <a:noFill/>
          <a:ln w="9525">
            <a:noFill/>
          </a:ln>
        </p:spPr>
      </p:pic>
      <p:sp>
        <p:nvSpPr>
          <p:cNvPr id="2" name="Title 1"/>
          <p:cNvSpPr>
            <a:spLocks noGrp="1"/>
          </p:cNvSpPr>
          <p:nvPr>
            <p:ph type="title"/>
          </p:nvPr>
        </p:nvSpPr>
        <p:spPr>
          <a:xfrm>
            <a:off x="629841" y="144000"/>
            <a:ext cx="7886700" cy="774000"/>
          </a:xfrm>
        </p:spPr>
        <p:txBody>
          <a:bodyPr>
            <a:normAutofit/>
          </a:bodyPr>
          <a:lstStyle>
            <a:lvl1pPr>
              <a:defRPr>
                <a:solidFill>
                  <a:schemeClr val="bg1"/>
                </a:solidFill>
              </a:defRPr>
            </a:lvl1pPr>
          </a:lstStyle>
          <a:p>
            <a:pPr fontAlgn="auto"/>
            <a:r>
              <a:rPr lang="zh-CN" altLang="en-US" strike="noStrike" noProof="1" smtClean="0"/>
              <a:t>单击此处编辑母版标题样式</a:t>
            </a:r>
            <a:endParaRPr lang="en-US" strike="noStrike" noProof="1" dirty="0"/>
          </a:p>
        </p:txBody>
      </p:sp>
      <p:sp>
        <p:nvSpPr>
          <p:cNvPr id="3" name="Text Placeholder 2"/>
          <p:cNvSpPr>
            <a:spLocks noGrp="1"/>
          </p:cNvSpPr>
          <p:nvPr>
            <p:ph type="body" idx="1"/>
          </p:nvPr>
        </p:nvSpPr>
        <p:spPr>
          <a:xfrm>
            <a:off x="628651" y="1210800"/>
            <a:ext cx="3868340" cy="823912"/>
          </a:xfrm>
        </p:spPr>
        <p:txBody>
          <a:bodyPr anchor="b">
            <a:normAutofit/>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smtClean="0"/>
              <a:t>单击此处编辑母版文本样式</a:t>
            </a:r>
            <a:endParaRPr lang="zh-CN" altLang="en-US" strike="noStrike" noProof="1" smtClean="0"/>
          </a:p>
        </p:txBody>
      </p:sp>
      <p:sp>
        <p:nvSpPr>
          <p:cNvPr id="4" name="Content Placeholder 3"/>
          <p:cNvSpPr>
            <a:spLocks noGrp="1"/>
          </p:cNvSpPr>
          <p:nvPr>
            <p:ph sz="half" idx="2"/>
          </p:nvPr>
        </p:nvSpPr>
        <p:spPr>
          <a:xfrm>
            <a:off x="628651" y="2034711"/>
            <a:ext cx="3868340" cy="3841155"/>
          </a:xfrm>
        </p:spPr>
        <p:txBody>
          <a:bodyPr>
            <a:normAutofit/>
          </a:bodyPr>
          <a:lstStyle/>
          <a:p>
            <a:pPr lvl="0" fontAlgn="auto"/>
            <a:r>
              <a:rPr lang="zh-CN" altLang="en-US" strike="noStrike" noProof="1" dirty="0" smtClean="0"/>
              <a:t>单击此处编辑母版文本样式</a:t>
            </a:r>
            <a:endParaRPr lang="zh-CN" altLang="en-US" strike="noStrike" noProof="1" dirty="0" smtClean="0"/>
          </a:p>
          <a:p>
            <a:pPr lvl="1" fontAlgn="auto"/>
            <a:r>
              <a:rPr lang="zh-CN" altLang="en-US" strike="noStrike" noProof="1" dirty="0" smtClean="0"/>
              <a:t>第二级</a:t>
            </a:r>
            <a:endParaRPr lang="zh-CN" altLang="en-US" strike="noStrike" noProof="1" dirty="0" smtClean="0"/>
          </a:p>
          <a:p>
            <a:pPr lvl="2" fontAlgn="auto"/>
            <a:r>
              <a:rPr lang="zh-CN" altLang="en-US" strike="noStrike" noProof="1" dirty="0" smtClean="0"/>
              <a:t>第三级</a:t>
            </a:r>
            <a:endParaRPr lang="zh-CN" altLang="en-US" strike="noStrike" noProof="1" dirty="0" smtClean="0"/>
          </a:p>
          <a:p>
            <a:pPr lvl="3" fontAlgn="auto"/>
            <a:r>
              <a:rPr lang="zh-CN" altLang="en-US" strike="noStrike" noProof="1" dirty="0" smtClean="0"/>
              <a:t>第四级</a:t>
            </a:r>
            <a:endParaRPr lang="zh-CN" altLang="en-US" strike="noStrike" noProof="1" dirty="0" smtClean="0"/>
          </a:p>
          <a:p>
            <a:pPr lvl="4" fontAlgn="auto"/>
            <a:r>
              <a:rPr lang="zh-CN" altLang="en-US" strike="noStrike" noProof="1" dirty="0" smtClean="0"/>
              <a:t>第五级</a:t>
            </a:r>
            <a:endParaRPr lang="en-US" strike="noStrike" noProof="1" dirty="0"/>
          </a:p>
        </p:txBody>
      </p:sp>
      <p:sp>
        <p:nvSpPr>
          <p:cNvPr id="5" name="Text Placeholder 4"/>
          <p:cNvSpPr>
            <a:spLocks noGrp="1"/>
          </p:cNvSpPr>
          <p:nvPr>
            <p:ph type="body" sz="quarter" idx="3"/>
          </p:nvPr>
        </p:nvSpPr>
        <p:spPr>
          <a:xfrm>
            <a:off x="4627959" y="1210800"/>
            <a:ext cx="3887391" cy="823912"/>
          </a:xfrm>
        </p:spPr>
        <p:txBody>
          <a:bodyPr anchor="b">
            <a:normAutofit/>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smtClean="0"/>
              <a:t>单击此处编辑母版文本样式</a:t>
            </a:r>
            <a:endParaRPr lang="zh-CN" altLang="en-US" strike="noStrike" noProof="1" smtClean="0"/>
          </a:p>
        </p:txBody>
      </p:sp>
      <p:sp>
        <p:nvSpPr>
          <p:cNvPr id="6" name="Content Placeholder 5"/>
          <p:cNvSpPr>
            <a:spLocks noGrp="1"/>
          </p:cNvSpPr>
          <p:nvPr>
            <p:ph sz="quarter" idx="4"/>
          </p:nvPr>
        </p:nvSpPr>
        <p:spPr>
          <a:xfrm>
            <a:off x="4627959" y="2034711"/>
            <a:ext cx="3887391" cy="3841155"/>
          </a:xfrm>
        </p:spPr>
        <p:txBody>
          <a:bodyPr>
            <a:normAutofit/>
          </a:bodyPr>
          <a:lstStyle/>
          <a:p>
            <a:pPr lvl="0" fontAlgn="auto"/>
            <a:r>
              <a:rPr lang="zh-CN" altLang="en-US" strike="noStrike" noProof="1" smtClean="0"/>
              <a:t>单击此处编辑母版文本样式</a:t>
            </a:r>
            <a:endParaRPr lang="zh-CN" altLang="en-US" strike="noStrike" noProof="1" smtClean="0"/>
          </a:p>
          <a:p>
            <a:pPr lvl="1" fontAlgn="auto"/>
            <a:r>
              <a:rPr lang="zh-CN" altLang="en-US" strike="noStrike" noProof="1" smtClean="0"/>
              <a:t>第二级</a:t>
            </a:r>
            <a:endParaRPr lang="zh-CN" altLang="en-US" strike="noStrike" noProof="1" smtClean="0"/>
          </a:p>
          <a:p>
            <a:pPr lvl="2" fontAlgn="auto"/>
            <a:r>
              <a:rPr lang="zh-CN" altLang="en-US" strike="noStrike" noProof="1" smtClean="0"/>
              <a:t>第三级</a:t>
            </a:r>
            <a:endParaRPr lang="zh-CN" altLang="en-US" strike="noStrike" noProof="1" smtClean="0"/>
          </a:p>
          <a:p>
            <a:pPr lvl="3" fontAlgn="auto"/>
            <a:r>
              <a:rPr lang="zh-CN" altLang="en-US" strike="noStrike" noProof="1" smtClean="0"/>
              <a:t>第四级</a:t>
            </a:r>
            <a:endParaRPr lang="zh-CN" altLang="en-US" strike="noStrike" noProof="1" smtClean="0"/>
          </a:p>
          <a:p>
            <a:pPr lvl="4" fontAlgn="auto"/>
            <a:r>
              <a:rPr lang="zh-CN" altLang="en-US" strike="noStrike" noProof="1" smtClean="0"/>
              <a:t>第五级</a:t>
            </a:r>
            <a:endParaRPr lang="en-US" strike="noStrike" noProof="1" dirty="0"/>
          </a:p>
        </p:txBody>
      </p:sp>
      <p:sp>
        <p:nvSpPr>
          <p:cNvPr id="7" name="Date Placeholder 6"/>
          <p:cNvSpPr>
            <a:spLocks noGrp="1"/>
          </p:cNvSpPr>
          <p:nvPr>
            <p:ph type="dt" sz="half" idx="10"/>
          </p:nvPr>
        </p:nvSpPr>
        <p:spPr>
          <a:xfrm>
            <a:off x="628650" y="6356350"/>
            <a:ext cx="2057400" cy="365125"/>
          </a:xfrm>
          <a:prstGeom prst="rect">
            <a:avLst/>
          </a:prstGeom>
        </p:spPr>
        <p:txBody>
          <a:bodyPr vert="horz" lIns="91440" tIns="45720" rIns="91440" bIns="45720" rtlCol="0" anchor="ctr">
            <a:normAutofit/>
          </a:bodyPr>
          <a:lstStyle/>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8" name="Footer Placeholder 7"/>
          <p:cNvSpPr>
            <a:spLocks noGrp="1"/>
          </p:cNvSpPr>
          <p:nvPr>
            <p:ph type="ftr" sz="quarter" idx="11"/>
          </p:nvPr>
        </p:nvSpPr>
        <p:spPr>
          <a:xfrm>
            <a:off x="3028950" y="6356350"/>
            <a:ext cx="3086100" cy="365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9" name="Slide Number Placeholder 8"/>
          <p:cNvSpPr>
            <a:spLocks noGrp="1"/>
          </p:cNvSpPr>
          <p:nvPr>
            <p:ph type="sldNum" sz="quarter" idx="12"/>
          </p:nvPr>
        </p:nvSpPr>
        <p:spPr>
          <a:xfrm>
            <a:off x="6457950" y="6356350"/>
            <a:ext cx="2057400" cy="365125"/>
          </a:xfrm>
          <a:prstGeom prst="rect">
            <a:avLst/>
          </a:prstGeom>
        </p:spPr>
        <p:txBody>
          <a:bodyPr vert="horz" lIns="91440" tIns="45720" rIns="91440" bIns="45720" rtlCol="0" anchor="ctr">
            <a:normAutofit/>
          </a:bodyPr>
          <a:lstStyle/>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userDrawn="1">
  <p:cSld name="仅标题">
    <p:spTree>
      <p:nvGrpSpPr>
        <p:cNvPr id="1" name=""/>
        <p:cNvGrpSpPr/>
        <p:nvPr/>
      </p:nvGrpSpPr>
      <p:grpSpPr>
        <a:xfrm>
          <a:off x="0" y="0"/>
          <a:ext cx="0" cy="0"/>
          <a:chOff x="0" y="0"/>
          <a:chExt cx="0" cy="0"/>
        </a:xfrm>
      </p:grpSpPr>
      <p:grpSp>
        <p:nvGrpSpPr>
          <p:cNvPr id="83970" name="组合 27"/>
          <p:cNvGrpSpPr/>
          <p:nvPr/>
        </p:nvGrpSpPr>
        <p:grpSpPr>
          <a:xfrm>
            <a:off x="382588" y="0"/>
            <a:ext cx="8378825" cy="6859588"/>
            <a:chOff x="382723" y="0"/>
            <a:chExt cx="8378555" cy="6859904"/>
          </a:xfrm>
        </p:grpSpPr>
        <p:sp>
          <p:nvSpPr>
            <p:cNvPr id="18" name="矩形 17"/>
            <p:cNvSpPr/>
            <p:nvPr>
              <p:custDataLst>
                <p:tags r:id="rId2"/>
              </p:custDataLst>
            </p:nvPr>
          </p:nvSpPr>
          <p:spPr>
            <a:xfrm>
              <a:off x="382723" y="0"/>
              <a:ext cx="8378555" cy="68599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endParaRPr lang="zh-CN" altLang="en-US" sz="1800">
                <a:solidFill>
                  <a:srgbClr val="FFFFFF"/>
                </a:solidFill>
                <a:latin typeface="Arial" panose="020B0604020202020204" pitchFamily="34" charset="0"/>
                <a:ea typeface="黑体" panose="02010609060101010101" charset="-122"/>
              </a:endParaRPr>
            </a:p>
          </p:txBody>
        </p:sp>
        <p:cxnSp>
          <p:nvCxnSpPr>
            <p:cNvPr id="19" name="直接连接符 18"/>
            <p:cNvCxnSpPr/>
            <p:nvPr>
              <p:custDataLst>
                <p:tags r:id="rId3"/>
              </p:custDataLst>
            </p:nvPr>
          </p:nvCxnSpPr>
          <p:spPr>
            <a:xfrm flipH="1">
              <a:off x="382724" y="2631874"/>
              <a:ext cx="2839399" cy="2001544"/>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custDataLst>
                <p:tags r:id="rId4"/>
              </p:custDataLst>
            </p:nvPr>
          </p:nvCxnSpPr>
          <p:spPr>
            <a:xfrm flipV="1">
              <a:off x="5863694" y="2242040"/>
              <a:ext cx="2880128" cy="2023363"/>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任意多边形 20"/>
            <p:cNvSpPr/>
            <p:nvPr>
              <p:custDataLst>
                <p:tags r:id="rId5"/>
              </p:custDataLst>
            </p:nvPr>
          </p:nvSpPr>
          <p:spPr>
            <a:xfrm rot="3430120">
              <a:off x="4492713" y="-1583410"/>
              <a:ext cx="351418" cy="6294932"/>
            </a:xfrm>
            <a:custGeom>
              <a:avLst/>
              <a:gdLst>
                <a:gd name="connsiteX0" fmla="*/ 0 w 328131"/>
                <a:gd name="connsiteY0" fmla="*/ 508549 h 4872799"/>
                <a:gd name="connsiteX1" fmla="*/ 328131 w 328131"/>
                <a:gd name="connsiteY1" fmla="*/ 0 h 4872799"/>
                <a:gd name="connsiteX2" fmla="*/ 328131 w 328131"/>
                <a:gd name="connsiteY2" fmla="*/ 4872799 h 4872799"/>
                <a:gd name="connsiteX3" fmla="*/ 0 w 328131"/>
                <a:gd name="connsiteY3" fmla="*/ 4661079 h 4872799"/>
                <a:gd name="connsiteX0-1" fmla="*/ 0 w 337331"/>
                <a:gd name="connsiteY0-2" fmla="*/ 407823 h 4872799"/>
                <a:gd name="connsiteX1-3" fmla="*/ 337331 w 337331"/>
                <a:gd name="connsiteY1-4" fmla="*/ 0 h 4872799"/>
                <a:gd name="connsiteX2-5" fmla="*/ 337331 w 337331"/>
                <a:gd name="connsiteY2-6" fmla="*/ 4872799 h 4872799"/>
                <a:gd name="connsiteX3-7" fmla="*/ 9200 w 337331"/>
                <a:gd name="connsiteY3-8" fmla="*/ 4661079 h 4872799"/>
                <a:gd name="connsiteX4" fmla="*/ 0 w 337331"/>
                <a:gd name="connsiteY4" fmla="*/ 407823 h 4872799"/>
              </a:gdLst>
              <a:ahLst/>
              <a:cxnLst>
                <a:cxn ang="0">
                  <a:pos x="connsiteX0-1" y="connsiteY0-2"/>
                </a:cxn>
                <a:cxn ang="0">
                  <a:pos x="connsiteX1-3" y="connsiteY1-4"/>
                </a:cxn>
                <a:cxn ang="0">
                  <a:pos x="connsiteX2-5" y="connsiteY2-6"/>
                </a:cxn>
                <a:cxn ang="0">
                  <a:pos x="connsiteX3-7" y="connsiteY3-8"/>
                </a:cxn>
                <a:cxn ang="0">
                  <a:pos x="connsiteX4" y="connsiteY4"/>
                </a:cxn>
              </a:cxnLst>
              <a:rect l="l" t="t" r="r" b="b"/>
              <a:pathLst>
                <a:path w="337331" h="4872799">
                  <a:moveTo>
                    <a:pt x="0" y="407823"/>
                  </a:moveTo>
                  <a:lnTo>
                    <a:pt x="337331" y="0"/>
                  </a:lnTo>
                  <a:lnTo>
                    <a:pt x="337331" y="4872799"/>
                  </a:lnTo>
                  <a:lnTo>
                    <a:pt x="9200" y="4661079"/>
                  </a:lnTo>
                  <a:cubicBezTo>
                    <a:pt x="9200" y="3276902"/>
                    <a:pt x="0" y="1792000"/>
                    <a:pt x="0" y="407823"/>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fontAlgn="base"/>
              <a:endParaRPr strike="noStrike" noProof="1">
                <a:latin typeface="Arial" panose="020B0604020202020204" pitchFamily="34" charset="0"/>
                <a:ea typeface="宋体" panose="02010600030101010101" pitchFamily="2" charset="-122"/>
              </a:endParaRPr>
            </a:p>
          </p:txBody>
        </p:sp>
        <p:sp>
          <p:nvSpPr>
            <p:cNvPr id="22" name="任意多边形 21"/>
            <p:cNvSpPr/>
            <p:nvPr>
              <p:custDataLst>
                <p:tags r:id="rId6"/>
              </p:custDataLst>
            </p:nvPr>
          </p:nvSpPr>
          <p:spPr>
            <a:xfrm rot="3430120" flipH="1" flipV="1">
              <a:off x="4450854" y="1735376"/>
              <a:ext cx="374314" cy="6869395"/>
            </a:xfrm>
            <a:custGeom>
              <a:avLst/>
              <a:gdLst>
                <a:gd name="connsiteX0" fmla="*/ 0 w 328131"/>
                <a:gd name="connsiteY0" fmla="*/ 508549 h 4872799"/>
                <a:gd name="connsiteX1" fmla="*/ 328131 w 328131"/>
                <a:gd name="connsiteY1" fmla="*/ 0 h 4872799"/>
                <a:gd name="connsiteX2" fmla="*/ 328131 w 328131"/>
                <a:gd name="connsiteY2" fmla="*/ 4872799 h 4872799"/>
                <a:gd name="connsiteX3" fmla="*/ 0 w 328131"/>
                <a:gd name="connsiteY3" fmla="*/ 4661079 h 4872799"/>
                <a:gd name="connsiteX0-1" fmla="*/ 0 w 359283"/>
                <a:gd name="connsiteY0-2" fmla="*/ 406295 h 4872799"/>
                <a:gd name="connsiteX1-3" fmla="*/ 359283 w 359283"/>
                <a:gd name="connsiteY1-4" fmla="*/ 0 h 4872799"/>
                <a:gd name="connsiteX2-5" fmla="*/ 359283 w 359283"/>
                <a:gd name="connsiteY2-6" fmla="*/ 4872799 h 4872799"/>
                <a:gd name="connsiteX3-7" fmla="*/ 31152 w 359283"/>
                <a:gd name="connsiteY3-8" fmla="*/ 4661079 h 4872799"/>
                <a:gd name="connsiteX4" fmla="*/ 0 w 359283"/>
                <a:gd name="connsiteY4" fmla="*/ 406295 h 4872799"/>
              </a:gdLst>
              <a:ahLst/>
              <a:cxnLst>
                <a:cxn ang="0">
                  <a:pos x="connsiteX0-1" y="connsiteY0-2"/>
                </a:cxn>
                <a:cxn ang="0">
                  <a:pos x="connsiteX1-3" y="connsiteY1-4"/>
                </a:cxn>
                <a:cxn ang="0">
                  <a:pos x="connsiteX2-5" y="connsiteY2-6"/>
                </a:cxn>
                <a:cxn ang="0">
                  <a:pos x="connsiteX3-7" y="connsiteY3-8"/>
                </a:cxn>
                <a:cxn ang="0">
                  <a:pos x="connsiteX4" y="connsiteY4"/>
                </a:cxn>
              </a:cxnLst>
              <a:rect l="l" t="t" r="r" b="b"/>
              <a:pathLst>
                <a:path w="359283" h="4872799">
                  <a:moveTo>
                    <a:pt x="0" y="406295"/>
                  </a:moveTo>
                  <a:lnTo>
                    <a:pt x="359283" y="0"/>
                  </a:lnTo>
                  <a:lnTo>
                    <a:pt x="359283" y="4872799"/>
                  </a:lnTo>
                  <a:lnTo>
                    <a:pt x="31152" y="4661079"/>
                  </a:lnTo>
                  <a:cubicBezTo>
                    <a:pt x="31152" y="3276902"/>
                    <a:pt x="0" y="1790472"/>
                    <a:pt x="0" y="406295"/>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fontAlgn="base"/>
              <a:endParaRPr strike="noStrike" noProof="1">
                <a:latin typeface="Arial" panose="020B0604020202020204" pitchFamily="34" charset="0"/>
                <a:ea typeface="宋体" panose="02010600030101010101" pitchFamily="2" charset="-122"/>
              </a:endParaRPr>
            </a:p>
          </p:txBody>
        </p:sp>
      </p:grpSp>
      <p:sp>
        <p:nvSpPr>
          <p:cNvPr id="2" name="KSO_BT1"/>
          <p:cNvSpPr>
            <a:spLocks noGrp="1"/>
          </p:cNvSpPr>
          <p:nvPr>
            <p:ph type="title" hasCustomPrompt="1"/>
          </p:nvPr>
        </p:nvSpPr>
        <p:spPr>
          <a:xfrm rot="-1980000">
            <a:off x="2843957" y="1644625"/>
            <a:ext cx="4412119" cy="1075486"/>
          </a:xfrm>
        </p:spPr>
        <p:txBody>
          <a:bodyPr anchor="t" anchorCtr="0">
            <a:normAutofit/>
          </a:bodyPr>
          <a:lstStyle>
            <a:lvl1pPr algn="ctr">
              <a:defRPr sz="6000"/>
            </a:lvl1pPr>
          </a:lstStyle>
          <a:p>
            <a:pPr fontAlgn="auto"/>
            <a:r>
              <a:rPr lang="zh-CN" altLang="en-US" strike="noStrike" noProof="1" dirty="0" smtClean="0"/>
              <a:t>编辑标题</a:t>
            </a:r>
            <a:endParaRPr lang="en-US" strike="noStrike" noProof="1" dirty="0"/>
          </a:p>
        </p:txBody>
      </p:sp>
      <p:sp>
        <p:nvSpPr>
          <p:cNvPr id="15" name="KSO_CT2"/>
          <p:cNvSpPr>
            <a:spLocks noGrp="1"/>
          </p:cNvSpPr>
          <p:nvPr>
            <p:ph type="subTitle" idx="1" hasCustomPrompt="1"/>
          </p:nvPr>
        </p:nvSpPr>
        <p:spPr>
          <a:xfrm rot="19620000">
            <a:off x="4459884" y="3020069"/>
            <a:ext cx="2723416" cy="474848"/>
          </a:xfrm>
          <a:noFill/>
        </p:spPr>
        <p:txBody>
          <a:bodyPr anchor="t" anchorCtr="0">
            <a:normAutofit/>
          </a:bodyPr>
          <a:lstStyle>
            <a:lvl1pPr marL="0" indent="0" algn="ctr">
              <a:spcBef>
                <a:spcPts val="0"/>
              </a:spcBef>
              <a:buNone/>
              <a:defRPr sz="2000" b="0" baseline="0">
                <a:solidFill>
                  <a:schemeClr val="tx1"/>
                </a:solidFill>
                <a:effectLst/>
                <a:latin typeface="+mn-lt"/>
                <a:ea typeface="+mn-ea"/>
              </a:defRPr>
            </a:lvl1pPr>
            <a:lvl2pPr marL="257175" indent="0" algn="ctr">
              <a:buNone/>
              <a:defRPr sz="1125"/>
            </a:lvl2pPr>
            <a:lvl3pPr marL="514350" indent="0" algn="ctr">
              <a:buNone/>
              <a:defRPr sz="1015"/>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pPr lvl="0" fontAlgn="auto"/>
            <a:r>
              <a:rPr lang="zh-CN" altLang="en-US" strike="noStrike" noProof="1" dirty="0" smtClean="0"/>
              <a:t>编辑文本</a:t>
            </a:r>
            <a:endParaRPr lang="zh-CN" altLang="en-US" strike="noStrike" noProof="1" dirty="0" smtClean="0"/>
          </a:p>
        </p:txBody>
      </p:sp>
      <p:sp>
        <p:nvSpPr>
          <p:cNvPr id="8" name="文本占位符 7"/>
          <p:cNvSpPr>
            <a:spLocks noGrp="1"/>
          </p:cNvSpPr>
          <p:nvPr>
            <p:ph type="body" sz="quarter" idx="10" hasCustomPrompt="1"/>
          </p:nvPr>
        </p:nvSpPr>
        <p:spPr>
          <a:xfrm rot="19620000">
            <a:off x="1941722" y="4586975"/>
            <a:ext cx="2980454" cy="483943"/>
          </a:xfrm>
        </p:spPr>
        <p:txBody>
          <a:bodyPr>
            <a:normAutofit/>
          </a:bodyPr>
          <a:lstStyle>
            <a:lvl1pPr marL="0" indent="0" algn="ctr">
              <a:buNone/>
              <a:defRPr sz="2000">
                <a:solidFill>
                  <a:schemeClr val="tx2"/>
                </a:solidFill>
              </a:defRPr>
            </a:lvl1pPr>
            <a:lvl2pPr marL="0" indent="0">
              <a:buNone/>
              <a:defRPr/>
            </a:lvl2pPr>
            <a:lvl3pPr marL="514350" indent="0">
              <a:buNone/>
              <a:defRPr/>
            </a:lvl3pPr>
            <a:lvl4pPr marL="771525" indent="0">
              <a:buNone/>
              <a:defRPr/>
            </a:lvl4pPr>
            <a:lvl5pPr marL="1028700" indent="0">
              <a:buNone/>
              <a:defRPr/>
            </a:lvl5pPr>
          </a:lstStyle>
          <a:p>
            <a:pPr lvl="0" fontAlgn="auto"/>
            <a:r>
              <a:rPr lang="zh-CN" altLang="en-US" strike="noStrike" noProof="1" dirty="0" smtClean="0"/>
              <a:t>编辑文本</a:t>
            </a:r>
            <a:endParaRPr lang="zh-CN" altLang="en-US" strike="noStrike" noProof="1" dirty="0" smtClean="0"/>
          </a:p>
        </p:txBody>
      </p:sp>
      <p:sp>
        <p:nvSpPr>
          <p:cNvPr id="17" name="内容占位符 16"/>
          <p:cNvSpPr>
            <a:spLocks noGrp="1"/>
          </p:cNvSpPr>
          <p:nvPr>
            <p:ph sz="quarter" idx="11" hasCustomPrompt="1"/>
          </p:nvPr>
        </p:nvSpPr>
        <p:spPr>
          <a:xfrm rot="19620000">
            <a:off x="1937875" y="4272393"/>
            <a:ext cx="5768623" cy="483000"/>
          </a:xfrm>
        </p:spPr>
        <p:txBody>
          <a:bodyPr>
            <a:normAutofit/>
          </a:bodyPr>
          <a:lstStyle>
            <a:lvl1pPr marL="0" indent="0" algn="ctr">
              <a:buNone/>
              <a:defRPr sz="2000">
                <a:solidFill>
                  <a:schemeClr val="tx2"/>
                </a:solidFill>
              </a:defRPr>
            </a:lvl1pPr>
            <a:lvl2pPr marL="0" indent="0">
              <a:buNone/>
              <a:defRPr/>
            </a:lvl2pPr>
            <a:lvl3pPr marL="514350" indent="0">
              <a:buNone/>
              <a:defRPr/>
            </a:lvl3pPr>
            <a:lvl4pPr marL="771525" indent="0">
              <a:buNone/>
              <a:defRPr/>
            </a:lvl4pPr>
            <a:lvl5pPr marL="1028700" indent="0">
              <a:buNone/>
              <a:defRPr/>
            </a:lvl5pPr>
          </a:lstStyle>
          <a:p>
            <a:pPr lvl="0" fontAlgn="auto"/>
            <a:r>
              <a:rPr lang="zh-CN" altLang="en-US" strike="noStrike" noProof="1" dirty="0" smtClean="0"/>
              <a:t>编辑文本</a:t>
            </a:r>
            <a:endParaRPr lang="zh-CN" altLang="en-US" strike="noStrike" noProof="1" dirty="0" smtClean="0"/>
          </a:p>
        </p:txBody>
      </p:sp>
      <p:sp>
        <p:nvSpPr>
          <p:cNvPr id="3" name="日期占位符 2"/>
          <p:cNvSpPr>
            <a:spLocks noGrp="1"/>
          </p:cNvSpPr>
          <p:nvPr>
            <p:ph type="dt" sz="half" idx="12"/>
          </p:nvPr>
        </p:nvSpPr>
        <p:spPr>
          <a:xfrm>
            <a:off x="628650" y="6356350"/>
            <a:ext cx="2057400" cy="365125"/>
          </a:xfrm>
          <a:prstGeom prst="rect">
            <a:avLst/>
          </a:prstGeom>
        </p:spPr>
        <p:txBody>
          <a:bodyPr vert="horz" lIns="91440" tIns="45720" rIns="91440" bIns="45720" rtlCol="0" anchor="ctr">
            <a:normAutofit/>
          </a:bodyPr>
          <a:lstStyle/>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4" name="页脚占位符 3"/>
          <p:cNvSpPr>
            <a:spLocks noGrp="1"/>
          </p:cNvSpPr>
          <p:nvPr>
            <p:ph type="ftr" sz="quarter" idx="13"/>
          </p:nvPr>
        </p:nvSpPr>
        <p:spPr>
          <a:xfrm>
            <a:off x="3028950" y="6356350"/>
            <a:ext cx="3086100" cy="365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5" name="灯片编号占位符 4"/>
          <p:cNvSpPr>
            <a:spLocks noGrp="1"/>
          </p:cNvSpPr>
          <p:nvPr>
            <p:ph type="sldNum" sz="quarter" idx="14"/>
          </p:nvPr>
        </p:nvSpPr>
        <p:spPr>
          <a:xfrm>
            <a:off x="6457950" y="6356350"/>
            <a:ext cx="2057400" cy="365125"/>
          </a:xfrm>
          <a:prstGeom prst="rect">
            <a:avLst/>
          </a:prstGeom>
        </p:spPr>
        <p:txBody>
          <a:bodyPr vert="horz" lIns="91440" tIns="45720" rIns="91440" bIns="45720" rtlCol="0" anchor="ctr">
            <a:normAutofit/>
          </a:bodyPr>
          <a:lstStyle/>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3" name="页脚占位符 2"/>
          <p:cNvSpPr>
            <a:spLocks noGrp="1"/>
          </p:cNvSpPr>
          <p:nvPr>
            <p:ph type="ftr" sz="quarter" idx="11"/>
          </p:nvPr>
        </p:nvSpPr>
        <p:spPr/>
        <p:txBody>
          <a:bodyPr/>
          <a:p>
            <a:pPr fontAlgn="base"/>
            <a:endParaRPr lang="zh-CN" altLang="en-US" strike="noStrike" noProof="1"/>
          </a:p>
        </p:txBody>
      </p:sp>
      <p:sp>
        <p:nvSpPr>
          <p:cNvPr id="4" name="灯片编号占位符 3"/>
          <p:cNvSpPr>
            <a:spLocks noGrp="1"/>
          </p:cNvSpPr>
          <p:nvPr>
            <p:ph type="sldNum" sz="quarter" idx="12"/>
          </p:nvPr>
        </p:nvSpPr>
        <p:spPr/>
        <p:txBody>
          <a:bodyPr/>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629841" y="711200"/>
            <a:ext cx="3196800" cy="1600200"/>
          </a:xfrm>
        </p:spPr>
        <p:txBody>
          <a:bodyPr anchor="t" anchorCtr="0">
            <a:noAutofit/>
          </a:bodyPr>
          <a:lstStyle>
            <a:lvl1pPr>
              <a:defRPr sz="4000"/>
            </a:lvl1pPr>
          </a:lstStyle>
          <a:p>
            <a:pPr fontAlgn="auto"/>
            <a:r>
              <a:rPr lang="zh-CN" altLang="en-US" strike="noStrike" noProof="1" dirty="0" smtClean="0"/>
              <a:t>单击此处编辑标题</a:t>
            </a:r>
            <a:endParaRPr lang="zh-CN" altLang="en-US" strike="noStrike" noProof="1" dirty="0"/>
          </a:p>
        </p:txBody>
      </p:sp>
      <p:sp>
        <p:nvSpPr>
          <p:cNvPr id="3" name="图片占位符 2"/>
          <p:cNvSpPr>
            <a:spLocks noGrp="1"/>
          </p:cNvSpPr>
          <p:nvPr>
            <p:ph type="pic" idx="1"/>
          </p:nvPr>
        </p:nvSpPr>
        <p:spPr>
          <a:xfrm>
            <a:off x="4014391" y="733425"/>
            <a:ext cx="4478400" cy="54036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fontAlgn="auto"/>
            <a:endParaRPr lang="zh-CN" altLang="en-US" strike="noStrike" noProof="1"/>
          </a:p>
        </p:txBody>
      </p:sp>
      <p:sp>
        <p:nvSpPr>
          <p:cNvPr id="4" name="文本占位符 3"/>
          <p:cNvSpPr>
            <a:spLocks noGrp="1"/>
          </p:cNvSpPr>
          <p:nvPr>
            <p:ph type="body" sz="half" idx="2"/>
          </p:nvPr>
        </p:nvSpPr>
        <p:spPr>
          <a:xfrm>
            <a:off x="629841" y="2311400"/>
            <a:ext cx="3196800" cy="3811588"/>
          </a:xfrm>
        </p:spPr>
        <p:txBody>
          <a:bodyPr>
            <a:normAutofit/>
          </a:bodyPr>
          <a:lstStyle>
            <a:lvl1pPr marL="0" indent="0">
              <a:buNone/>
              <a:defRPr sz="20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fontAlgn="auto"/>
            <a:r>
              <a:rPr lang="zh-CN" altLang="en-US" strike="noStrike" noProof="1" smtClean="0"/>
              <a:t>单击此处编辑母版文本样式</a:t>
            </a:r>
            <a:endParaRPr lang="zh-CN" altLang="en-US" strike="noStrike" noProof="1" smtClean="0"/>
          </a:p>
        </p:txBody>
      </p:sp>
      <p:sp>
        <p:nvSpPr>
          <p:cNvPr id="5" name="日期占位符 4"/>
          <p:cNvSpPr>
            <a:spLocks noGrp="1"/>
          </p:cNvSpPr>
          <p:nvPr>
            <p:ph type="dt" sz="half" idx="10"/>
          </p:nvPr>
        </p:nvSpPr>
        <p:spPr/>
        <p:txBody>
          <a:bodyPr/>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6" name="页脚占位符 5"/>
          <p:cNvSpPr>
            <a:spLocks noGrp="1"/>
          </p:cNvSpPr>
          <p:nvPr>
            <p:ph type="ftr" sz="quarter" idx="11"/>
          </p:nvPr>
        </p:nvSpPr>
        <p:spPr/>
        <p:txBody>
          <a:bodyPr/>
          <a:p>
            <a:pPr fontAlgn="base"/>
            <a:endParaRPr lang="zh-CN" altLang="en-US" strike="noStrike" noProof="1"/>
          </a:p>
        </p:txBody>
      </p:sp>
      <p:sp>
        <p:nvSpPr>
          <p:cNvPr id="7" name="灯片编号占位符 6"/>
          <p:cNvSpPr>
            <a:spLocks noGrp="1"/>
          </p:cNvSpPr>
          <p:nvPr>
            <p:ph type="sldNum" sz="quarter" idx="12"/>
          </p:nvPr>
        </p:nvSpPr>
        <p:spPr/>
        <p:txBody>
          <a:bodyPr/>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normAutofit/>
          </a:bodyPr>
          <a:lstStyle/>
          <a:p>
            <a:pPr fontAlgn="auto"/>
            <a:r>
              <a:rPr lang="zh-CN" altLang="en-US" strike="noStrike" noProof="1" smtClean="0"/>
              <a:t>单击此处编辑母版标题样式</a:t>
            </a:r>
            <a:endParaRPr lang="en-US" strike="noStrike" noProof="1" dirty="0"/>
          </a:p>
        </p:txBody>
      </p:sp>
      <p:sp>
        <p:nvSpPr>
          <p:cNvPr id="3" name="Vertical Text Placeholder 2"/>
          <p:cNvSpPr>
            <a:spLocks noGrp="1"/>
          </p:cNvSpPr>
          <p:nvPr>
            <p:ph type="body" orient="vert" idx="1"/>
          </p:nvPr>
        </p:nvSpPr>
        <p:spPr>
          <a:xfrm>
            <a:off x="628650" y="365125"/>
            <a:ext cx="5800725" cy="5811838"/>
          </a:xfrm>
        </p:spPr>
        <p:txBody>
          <a:bodyPr vert="eaVert">
            <a:normAutofit/>
          </a:bodyPr>
          <a:lstStyle/>
          <a:p>
            <a:pPr lvl="0" fontAlgn="auto"/>
            <a:r>
              <a:rPr lang="zh-CN" altLang="en-US" strike="noStrike" noProof="1" smtClean="0"/>
              <a:t>单击此处编辑母版文本样式</a:t>
            </a:r>
            <a:endParaRPr lang="zh-CN" altLang="en-US" strike="noStrike" noProof="1" smtClean="0"/>
          </a:p>
          <a:p>
            <a:pPr lvl="1" fontAlgn="auto"/>
            <a:r>
              <a:rPr lang="zh-CN" altLang="en-US" strike="noStrike" noProof="1" smtClean="0"/>
              <a:t>第二级</a:t>
            </a:r>
            <a:endParaRPr lang="zh-CN" altLang="en-US" strike="noStrike" noProof="1" smtClean="0"/>
          </a:p>
          <a:p>
            <a:pPr lvl="2" fontAlgn="auto"/>
            <a:r>
              <a:rPr lang="zh-CN" altLang="en-US" strike="noStrike" noProof="1" smtClean="0"/>
              <a:t>第三级</a:t>
            </a:r>
            <a:endParaRPr lang="zh-CN" altLang="en-US" strike="noStrike" noProof="1" smtClean="0"/>
          </a:p>
          <a:p>
            <a:pPr lvl="3" fontAlgn="auto"/>
            <a:r>
              <a:rPr lang="zh-CN" altLang="en-US" strike="noStrike" noProof="1" smtClean="0"/>
              <a:t>第四级</a:t>
            </a:r>
            <a:endParaRPr lang="zh-CN" altLang="en-US" strike="noStrike" noProof="1" smtClean="0"/>
          </a:p>
          <a:p>
            <a:pPr lvl="4" fontAlgn="auto"/>
            <a:r>
              <a:rPr lang="zh-CN" altLang="en-US" strike="noStrike" noProof="1" smtClean="0"/>
              <a:t>第五级</a:t>
            </a:r>
            <a:endParaRPr lang="en-US" strike="noStrike" noProof="1" dirty="0"/>
          </a:p>
        </p:txBody>
      </p:sp>
      <p:sp>
        <p:nvSpPr>
          <p:cNvPr id="4" name="日期占位符 3"/>
          <p:cNvSpPr>
            <a:spLocks noGrp="1"/>
          </p:cNvSpPr>
          <p:nvPr>
            <p:ph type="dt" sz="half" idx="10"/>
          </p:nvPr>
        </p:nvSpPr>
        <p:spPr/>
        <p:txBody>
          <a:bodyPr/>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5" name="页脚占位符 4"/>
          <p:cNvSpPr>
            <a:spLocks noGrp="1"/>
          </p:cNvSpPr>
          <p:nvPr>
            <p:ph type="ftr" sz="quarter" idx="11"/>
          </p:nvPr>
        </p:nvSpPr>
        <p:spPr/>
        <p:txBody>
          <a:bodyPr/>
          <a:p>
            <a:pPr fontAlgn="base"/>
            <a:endParaRPr lang="zh-CN" altLang="en-US" strike="noStrike" noProof="1"/>
          </a:p>
        </p:txBody>
      </p:sp>
      <p:sp>
        <p:nvSpPr>
          <p:cNvPr id="6" name="灯片编号占位符 5"/>
          <p:cNvSpPr>
            <a:spLocks noGrp="1"/>
          </p:cNvSpPr>
          <p:nvPr>
            <p:ph type="sldNum" sz="quarter" idx="12"/>
          </p:nvPr>
        </p:nvSpPr>
        <p:spPr/>
        <p:txBody>
          <a:bodyPr/>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28200" y="408675"/>
            <a:ext cx="7887600" cy="5810400"/>
          </a:xfrm>
        </p:spPr>
        <p:txBody>
          <a:bodyPr/>
          <a:lstStyle>
            <a:lvl1pPr>
              <a:defRPr sz="2400"/>
            </a:lvl1pPr>
            <a:lvl2pPr>
              <a:defRPr sz="2000"/>
            </a:lvl2pPr>
            <a:lvl3pPr>
              <a:defRPr sz="1800"/>
            </a:lvl3pPr>
            <a:lvl4pPr>
              <a:defRPr sz="1800"/>
            </a:lvl4pPr>
            <a:lvl5pPr>
              <a:defRPr sz="1800"/>
            </a:lvl5pPr>
          </a:lstStyle>
          <a:p>
            <a:pPr lvl="0" fontAlgn="auto"/>
            <a:r>
              <a:rPr lang="zh-CN" altLang="en-US" strike="noStrike" noProof="1" dirty="0" smtClean="0"/>
              <a:t>单击此处编辑母版文本样式</a:t>
            </a:r>
            <a:endParaRPr lang="zh-CN" altLang="en-US" strike="noStrike" noProof="1" dirty="0" smtClean="0"/>
          </a:p>
          <a:p>
            <a:pPr lvl="1" fontAlgn="auto"/>
            <a:r>
              <a:rPr lang="zh-CN" altLang="en-US" strike="noStrike" noProof="1" dirty="0" smtClean="0"/>
              <a:t>第二级</a:t>
            </a:r>
            <a:endParaRPr lang="zh-CN" altLang="en-US" strike="noStrike" noProof="1" dirty="0" smtClean="0"/>
          </a:p>
          <a:p>
            <a:pPr lvl="2" fontAlgn="auto"/>
            <a:r>
              <a:rPr lang="zh-CN" altLang="en-US" strike="noStrike" noProof="1" dirty="0" smtClean="0"/>
              <a:t>第三级</a:t>
            </a:r>
            <a:endParaRPr lang="zh-CN" altLang="en-US" strike="noStrike" noProof="1" dirty="0" smtClean="0"/>
          </a:p>
          <a:p>
            <a:pPr lvl="3" fontAlgn="auto"/>
            <a:r>
              <a:rPr lang="zh-CN" altLang="en-US" strike="noStrike" noProof="1" dirty="0" smtClean="0"/>
              <a:t>第四级</a:t>
            </a:r>
            <a:endParaRPr lang="zh-CN" altLang="en-US" strike="noStrike" noProof="1" dirty="0" smtClean="0"/>
          </a:p>
          <a:p>
            <a:pPr lvl="4" fontAlgn="auto"/>
            <a:r>
              <a:rPr lang="zh-CN" altLang="en-US" strike="noStrike" noProof="1" dirty="0" smtClean="0"/>
              <a:t>第五级</a:t>
            </a:r>
            <a:endParaRPr lang="zh-CN" altLang="en-US" strike="noStrike" noProof="1" dirty="0"/>
          </a:p>
        </p:txBody>
      </p:sp>
      <p:sp>
        <p:nvSpPr>
          <p:cNvPr id="2" name="日期占位符 1"/>
          <p:cNvSpPr>
            <a:spLocks noGrp="1"/>
          </p:cNvSpPr>
          <p:nvPr>
            <p:ph type="dt" sz="half" idx="10"/>
          </p:nvPr>
        </p:nvSpPr>
        <p:spPr/>
        <p:txBody>
          <a:bodyPr/>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4" name="页脚占位符 3"/>
          <p:cNvSpPr>
            <a:spLocks noGrp="1"/>
          </p:cNvSpPr>
          <p:nvPr>
            <p:ph type="ftr" sz="quarter" idx="11"/>
          </p:nvPr>
        </p:nvSpPr>
        <p:spPr/>
        <p:txBody>
          <a:bodyPr/>
          <a:p>
            <a:pPr fontAlgn="base"/>
            <a:endParaRPr lang="zh-CN" altLang="en-US" strike="noStrike" noProof="1"/>
          </a:p>
        </p:txBody>
      </p:sp>
      <p:sp>
        <p:nvSpPr>
          <p:cNvPr id="5" name="灯片编号占位符 4"/>
          <p:cNvSpPr>
            <a:spLocks noGrp="1"/>
          </p:cNvSpPr>
          <p:nvPr>
            <p:ph type="sldNum" sz="quarter" idx="12"/>
          </p:nvPr>
        </p:nvSpPr>
        <p:spPr/>
        <p:txBody>
          <a:bodyPr/>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pic>
        <p:nvPicPr>
          <p:cNvPr id="84994" name="Picture 4" descr="WorldNetwork"/>
          <p:cNvPicPr>
            <a:picLocks noChangeAspect="1"/>
          </p:cNvPicPr>
          <p:nvPr/>
        </p:nvPicPr>
        <p:blipFill>
          <a:blip r:embed="rId2"/>
          <a:srcRect b="17458"/>
          <a:stretch>
            <a:fillRect/>
          </a:stretch>
        </p:blipFill>
        <p:spPr>
          <a:xfrm>
            <a:off x="112713" y="439738"/>
            <a:ext cx="8918575" cy="3336925"/>
          </a:xfrm>
          <a:prstGeom prst="rect">
            <a:avLst/>
          </a:prstGeom>
          <a:noFill/>
          <a:ln w="9525">
            <a:noFill/>
          </a:ln>
        </p:spPr>
      </p:pic>
      <p:grpSp>
        <p:nvGrpSpPr>
          <p:cNvPr id="84995" name="组合 7"/>
          <p:cNvGrpSpPr/>
          <p:nvPr/>
        </p:nvGrpSpPr>
        <p:grpSpPr>
          <a:xfrm>
            <a:off x="730250" y="1066800"/>
            <a:ext cx="506413" cy="504825"/>
            <a:chOff x="1519237" y="1651743"/>
            <a:chExt cx="447675" cy="447675"/>
          </a:xfrm>
        </p:grpSpPr>
        <p:sp>
          <p:nvSpPr>
            <p:cNvPr id="9" name="椭圆 8"/>
            <p:cNvSpPr/>
            <p:nvPr/>
          </p:nvSpPr>
          <p:spPr>
            <a:xfrm>
              <a:off x="1519237" y="1651743"/>
              <a:ext cx="447675" cy="447675"/>
            </a:xfrm>
            <a:prstGeom prst="ellipse">
              <a:avLst/>
            </a:prstGeom>
            <a:solidFill>
              <a:schemeClr val="accent1">
                <a:lumMod val="50000"/>
              </a:schemeClr>
            </a:solidFill>
            <a:ln w="1905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lnSpc>
                  <a:spcPct val="80000"/>
                </a:lnSpc>
              </a:pPr>
              <a:endParaRPr lang="zh-CN" altLang="en-US" sz="2000">
                <a:solidFill>
                  <a:srgbClr val="FFFFFF"/>
                </a:solidFill>
                <a:latin typeface="Arial" panose="020B0604020202020204" pitchFamily="34" charset="0"/>
                <a:ea typeface="黑体" panose="02010609060101010101" charset="-122"/>
              </a:endParaRPr>
            </a:p>
          </p:txBody>
        </p:sp>
        <p:sp>
          <p:nvSpPr>
            <p:cNvPr id="10" name="KSO_Shape"/>
            <p:cNvSpPr/>
            <p:nvPr/>
          </p:nvSpPr>
          <p:spPr bwMode="auto">
            <a:xfrm>
              <a:off x="1621221" y="1704975"/>
              <a:ext cx="247650" cy="313481"/>
            </a:xfrm>
            <a:custGeom>
              <a:avLst/>
              <a:gdLst>
                <a:gd name="T0" fmla="*/ 508479 w 1679575"/>
                <a:gd name="T1" fmla="*/ 933537 h 2125662"/>
                <a:gd name="T2" fmla="*/ 645344 w 1679575"/>
                <a:gd name="T3" fmla="*/ 1004349 h 2125662"/>
                <a:gd name="T4" fmla="*/ 637947 w 1679575"/>
                <a:gd name="T5" fmla="*/ 1045870 h 2125662"/>
                <a:gd name="T6" fmla="*/ 629410 w 1679575"/>
                <a:gd name="T7" fmla="*/ 1095637 h 2125662"/>
                <a:gd name="T8" fmla="*/ 645913 w 1679575"/>
                <a:gd name="T9" fmla="*/ 1148533 h 2125662"/>
                <a:gd name="T10" fmla="*/ 923628 w 1679575"/>
                <a:gd name="T11" fmla="*/ 1679766 h 2125662"/>
                <a:gd name="T12" fmla="*/ 886068 w 1679575"/>
                <a:gd name="T13" fmla="*/ 1137442 h 2125662"/>
                <a:gd name="T14" fmla="*/ 896597 w 1679575"/>
                <a:gd name="T15" fmla="*/ 1083408 h 2125662"/>
                <a:gd name="T16" fmla="*/ 885214 w 1679575"/>
                <a:gd name="T17" fmla="*/ 1039044 h 2125662"/>
                <a:gd name="T18" fmla="*/ 917083 w 1679575"/>
                <a:gd name="T19" fmla="*/ 999799 h 2125662"/>
                <a:gd name="T20" fmla="*/ 1048543 w 1679575"/>
                <a:gd name="T21" fmla="*/ 927280 h 2125662"/>
                <a:gd name="T22" fmla="*/ 1168905 w 1679575"/>
                <a:gd name="T23" fmla="*/ 933822 h 2125662"/>
                <a:gd name="T24" fmla="*/ 1257397 w 1679575"/>
                <a:gd name="T25" fmla="*/ 1021128 h 2125662"/>
                <a:gd name="T26" fmla="*/ 1333655 w 1679575"/>
                <a:gd name="T27" fmla="*/ 1118957 h 2125662"/>
                <a:gd name="T28" fmla="*/ 1397392 w 1679575"/>
                <a:gd name="T29" fmla="*/ 1227592 h 2125662"/>
                <a:gd name="T30" fmla="*/ 1446903 w 1679575"/>
                <a:gd name="T31" fmla="*/ 1349025 h 2125662"/>
                <a:gd name="T32" fmla="*/ 1482186 w 1679575"/>
                <a:gd name="T33" fmla="*/ 1483540 h 2125662"/>
                <a:gd name="T34" fmla="*/ 1501820 w 1679575"/>
                <a:gd name="T35" fmla="*/ 1632274 h 2125662"/>
                <a:gd name="T36" fmla="*/ 1439790 w 1679575"/>
                <a:gd name="T37" fmla="*/ 1742331 h 2125662"/>
                <a:gd name="T38" fmla="*/ 1242601 w 1679575"/>
                <a:gd name="T39" fmla="*/ 1826794 h 2125662"/>
                <a:gd name="T40" fmla="*/ 1035738 w 1679575"/>
                <a:gd name="T41" fmla="*/ 1881112 h 2125662"/>
                <a:gd name="T42" fmla="*/ 822331 w 1679575"/>
                <a:gd name="T43" fmla="*/ 1904432 h 2125662"/>
                <a:gd name="T44" fmla="*/ 596403 w 1679575"/>
                <a:gd name="T45" fmla="*/ 1894194 h 2125662"/>
                <a:gd name="T46" fmla="*/ 373036 w 1679575"/>
                <a:gd name="T47" fmla="*/ 1847838 h 2125662"/>
                <a:gd name="T48" fmla="*/ 159344 w 1679575"/>
                <a:gd name="T49" fmla="*/ 1766788 h 2125662"/>
                <a:gd name="T50" fmla="*/ 0 w 1679575"/>
                <a:gd name="T51" fmla="*/ 1676354 h 2125662"/>
                <a:gd name="T52" fmla="*/ 15365 w 1679575"/>
                <a:gd name="T53" fmla="*/ 1518519 h 2125662"/>
                <a:gd name="T54" fmla="*/ 47234 w 1679575"/>
                <a:gd name="T55" fmla="*/ 1376611 h 2125662"/>
                <a:gd name="T56" fmla="*/ 94468 w 1679575"/>
                <a:gd name="T57" fmla="*/ 1249206 h 2125662"/>
                <a:gd name="T58" fmla="*/ 155930 w 1679575"/>
                <a:gd name="T59" fmla="*/ 1135735 h 2125662"/>
                <a:gd name="T60" fmla="*/ 230765 w 1679575"/>
                <a:gd name="T61" fmla="*/ 1035348 h 2125662"/>
                <a:gd name="T62" fmla="*/ 317835 w 1679575"/>
                <a:gd name="T63" fmla="*/ 946334 h 2125662"/>
                <a:gd name="T64" fmla="*/ 427669 w 1679575"/>
                <a:gd name="T65" fmla="*/ 860449 h 2125662"/>
                <a:gd name="T66" fmla="*/ 831848 w 1679575"/>
                <a:gd name="T67" fmla="*/ 5125 h 2125662"/>
                <a:gd name="T68" fmla="*/ 927152 w 1679575"/>
                <a:gd name="T69" fmla="*/ 31035 h 2125662"/>
                <a:gd name="T70" fmla="*/ 1013353 w 1679575"/>
                <a:gd name="T71" fmla="*/ 76590 h 2125662"/>
                <a:gd name="T72" fmla="*/ 1087035 w 1679575"/>
                <a:gd name="T73" fmla="*/ 138945 h 2125662"/>
                <a:gd name="T74" fmla="*/ 1145356 w 1679575"/>
                <a:gd name="T75" fmla="*/ 215250 h 2125662"/>
                <a:gd name="T76" fmla="*/ 1186607 w 1679575"/>
                <a:gd name="T77" fmla="*/ 303514 h 2125662"/>
                <a:gd name="T78" fmla="*/ 1207944 w 1679575"/>
                <a:gd name="T79" fmla="*/ 401174 h 2125662"/>
                <a:gd name="T80" fmla="*/ 1205383 w 1679575"/>
                <a:gd name="T81" fmla="*/ 513924 h 2125662"/>
                <a:gd name="T82" fmla="*/ 1172382 w 1679575"/>
                <a:gd name="T83" fmla="*/ 626673 h 2125662"/>
                <a:gd name="T84" fmla="*/ 1112924 w 1679575"/>
                <a:gd name="T85" fmla="*/ 725187 h 2125662"/>
                <a:gd name="T86" fmla="*/ 1030706 w 1679575"/>
                <a:gd name="T87" fmla="*/ 804625 h 2125662"/>
                <a:gd name="T88" fmla="*/ 915204 w 1679575"/>
                <a:gd name="T89" fmla="*/ 867264 h 2125662"/>
                <a:gd name="T90" fmla="*/ 837253 w 1679575"/>
                <a:gd name="T91" fmla="*/ 887764 h 2125662"/>
                <a:gd name="T92" fmla="*/ 753044 w 1679575"/>
                <a:gd name="T93" fmla="*/ 893458 h 2125662"/>
                <a:gd name="T94" fmla="*/ 658879 w 1679575"/>
                <a:gd name="T95" fmla="*/ 881215 h 2125662"/>
                <a:gd name="T96" fmla="*/ 572394 w 1679575"/>
                <a:gd name="T97" fmla="*/ 850180 h 2125662"/>
                <a:gd name="T98" fmla="*/ 494728 w 1679575"/>
                <a:gd name="T99" fmla="*/ 802917 h 2125662"/>
                <a:gd name="T100" fmla="*/ 424459 w 1679575"/>
                <a:gd name="T101" fmla="*/ 736576 h 2125662"/>
                <a:gd name="T102" fmla="*/ 366992 w 1679575"/>
                <a:gd name="T103" fmla="*/ 651159 h 2125662"/>
                <a:gd name="T104" fmla="*/ 330578 w 1679575"/>
                <a:gd name="T105" fmla="*/ 553500 h 2125662"/>
                <a:gd name="T106" fmla="*/ 317206 w 1679575"/>
                <a:gd name="T107" fmla="*/ 446729 h 2125662"/>
                <a:gd name="T108" fmla="*/ 328586 w 1679575"/>
                <a:gd name="T109" fmla="*/ 345653 h 2125662"/>
                <a:gd name="T110" fmla="*/ 361587 w 1679575"/>
                <a:gd name="T111" fmla="*/ 253403 h 2125662"/>
                <a:gd name="T112" fmla="*/ 412795 w 1679575"/>
                <a:gd name="T113" fmla="*/ 171118 h 2125662"/>
                <a:gd name="T114" fmla="*/ 479934 w 1679575"/>
                <a:gd name="T115" fmla="*/ 101931 h 2125662"/>
                <a:gd name="T116" fmla="*/ 560729 w 1679575"/>
                <a:gd name="T117" fmla="*/ 48972 h 2125662"/>
                <a:gd name="T118" fmla="*/ 652620 w 1679575"/>
                <a:gd name="T119" fmla="*/ 13952 h 2125662"/>
                <a:gd name="T120" fmla="*/ 752191 w 1679575"/>
                <a:gd name="T121" fmla="*/ 0 h 212566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679575" h="2125662">
                  <a:moveTo>
                    <a:pt x="481421" y="957262"/>
                  </a:moveTo>
                  <a:lnTo>
                    <a:pt x="484914" y="961070"/>
                  </a:lnTo>
                  <a:lnTo>
                    <a:pt x="490948" y="968686"/>
                  </a:lnTo>
                  <a:lnTo>
                    <a:pt x="497299" y="975667"/>
                  </a:lnTo>
                  <a:lnTo>
                    <a:pt x="510319" y="990264"/>
                  </a:lnTo>
                  <a:lnTo>
                    <a:pt x="523657" y="1003909"/>
                  </a:lnTo>
                  <a:lnTo>
                    <a:pt x="537947" y="1017237"/>
                  </a:lnTo>
                  <a:lnTo>
                    <a:pt x="552237" y="1029613"/>
                  </a:lnTo>
                  <a:lnTo>
                    <a:pt x="567480" y="1041671"/>
                  </a:lnTo>
                  <a:lnTo>
                    <a:pt x="583040" y="1053095"/>
                  </a:lnTo>
                  <a:lnTo>
                    <a:pt x="598601" y="1063884"/>
                  </a:lnTo>
                  <a:lnTo>
                    <a:pt x="615114" y="1074039"/>
                  </a:lnTo>
                  <a:lnTo>
                    <a:pt x="631627" y="1083558"/>
                  </a:lnTo>
                  <a:lnTo>
                    <a:pt x="649093" y="1092126"/>
                  </a:lnTo>
                  <a:lnTo>
                    <a:pt x="666241" y="1100377"/>
                  </a:lnTo>
                  <a:lnTo>
                    <a:pt x="684025" y="1107993"/>
                  </a:lnTo>
                  <a:lnTo>
                    <a:pt x="701808" y="1114657"/>
                  </a:lnTo>
                  <a:lnTo>
                    <a:pt x="720226" y="1120686"/>
                  </a:lnTo>
                  <a:lnTo>
                    <a:pt x="738645" y="1125763"/>
                  </a:lnTo>
                  <a:lnTo>
                    <a:pt x="734517" y="1130840"/>
                  </a:lnTo>
                  <a:lnTo>
                    <a:pt x="730706" y="1135283"/>
                  </a:lnTo>
                  <a:lnTo>
                    <a:pt x="727213" y="1140043"/>
                  </a:lnTo>
                  <a:lnTo>
                    <a:pt x="723402" y="1145437"/>
                  </a:lnTo>
                  <a:lnTo>
                    <a:pt x="720544" y="1150515"/>
                  </a:lnTo>
                  <a:lnTo>
                    <a:pt x="717368" y="1155909"/>
                  </a:lnTo>
                  <a:lnTo>
                    <a:pt x="714510" y="1161304"/>
                  </a:lnTo>
                  <a:lnTo>
                    <a:pt x="711970" y="1167016"/>
                  </a:lnTo>
                  <a:lnTo>
                    <a:pt x="710064" y="1172410"/>
                  </a:lnTo>
                  <a:lnTo>
                    <a:pt x="708159" y="1178439"/>
                  </a:lnTo>
                  <a:lnTo>
                    <a:pt x="706254" y="1184151"/>
                  </a:lnTo>
                  <a:lnTo>
                    <a:pt x="704983" y="1190498"/>
                  </a:lnTo>
                  <a:lnTo>
                    <a:pt x="704031" y="1196210"/>
                  </a:lnTo>
                  <a:lnTo>
                    <a:pt x="702761" y="1202556"/>
                  </a:lnTo>
                  <a:lnTo>
                    <a:pt x="702443" y="1208903"/>
                  </a:lnTo>
                  <a:lnTo>
                    <a:pt x="702125" y="1215249"/>
                  </a:lnTo>
                  <a:lnTo>
                    <a:pt x="702443" y="1222548"/>
                  </a:lnTo>
                  <a:lnTo>
                    <a:pt x="703078" y="1229529"/>
                  </a:lnTo>
                  <a:lnTo>
                    <a:pt x="704348" y="1236510"/>
                  </a:lnTo>
                  <a:lnTo>
                    <a:pt x="705619" y="1243174"/>
                  </a:lnTo>
                  <a:lnTo>
                    <a:pt x="707206" y="1249838"/>
                  </a:lnTo>
                  <a:lnTo>
                    <a:pt x="709112" y="1256819"/>
                  </a:lnTo>
                  <a:lnTo>
                    <a:pt x="711652" y="1263166"/>
                  </a:lnTo>
                  <a:lnTo>
                    <a:pt x="714193" y="1269512"/>
                  </a:lnTo>
                  <a:lnTo>
                    <a:pt x="717686" y="1275542"/>
                  </a:lnTo>
                  <a:lnTo>
                    <a:pt x="720861" y="1281571"/>
                  </a:lnTo>
                  <a:lnTo>
                    <a:pt x="724355" y="1287283"/>
                  </a:lnTo>
                  <a:lnTo>
                    <a:pt x="728483" y="1292995"/>
                  </a:lnTo>
                  <a:lnTo>
                    <a:pt x="732611" y="1298389"/>
                  </a:lnTo>
                  <a:lnTo>
                    <a:pt x="737057" y="1303784"/>
                  </a:lnTo>
                  <a:lnTo>
                    <a:pt x="742138" y="1308861"/>
                  </a:lnTo>
                  <a:lnTo>
                    <a:pt x="746901" y="1313304"/>
                  </a:lnTo>
                  <a:lnTo>
                    <a:pt x="672275" y="1874339"/>
                  </a:lnTo>
                  <a:lnTo>
                    <a:pt x="854237" y="2050773"/>
                  </a:lnTo>
                  <a:lnTo>
                    <a:pt x="1030800" y="1874339"/>
                  </a:lnTo>
                  <a:lnTo>
                    <a:pt x="956173" y="1313304"/>
                  </a:lnTo>
                  <a:lnTo>
                    <a:pt x="961572" y="1308544"/>
                  </a:lnTo>
                  <a:lnTo>
                    <a:pt x="966018" y="1303466"/>
                  </a:lnTo>
                  <a:lnTo>
                    <a:pt x="970781" y="1298072"/>
                  </a:lnTo>
                  <a:lnTo>
                    <a:pt x="974910" y="1292995"/>
                  </a:lnTo>
                  <a:lnTo>
                    <a:pt x="978720" y="1286965"/>
                  </a:lnTo>
                  <a:lnTo>
                    <a:pt x="982531" y="1281571"/>
                  </a:lnTo>
                  <a:lnTo>
                    <a:pt x="986024" y="1275224"/>
                  </a:lnTo>
                  <a:lnTo>
                    <a:pt x="988882" y="1269195"/>
                  </a:lnTo>
                  <a:lnTo>
                    <a:pt x="991423" y="1262849"/>
                  </a:lnTo>
                  <a:lnTo>
                    <a:pt x="994281" y="1256502"/>
                  </a:lnTo>
                  <a:lnTo>
                    <a:pt x="996186" y="1249838"/>
                  </a:lnTo>
                  <a:lnTo>
                    <a:pt x="997774" y="1243174"/>
                  </a:lnTo>
                  <a:lnTo>
                    <a:pt x="999044" y="1236510"/>
                  </a:lnTo>
                  <a:lnTo>
                    <a:pt x="999997" y="1229212"/>
                  </a:lnTo>
                  <a:lnTo>
                    <a:pt x="1000632" y="1222548"/>
                  </a:lnTo>
                  <a:lnTo>
                    <a:pt x="1000632" y="1215249"/>
                  </a:lnTo>
                  <a:lnTo>
                    <a:pt x="1000632" y="1208903"/>
                  </a:lnTo>
                  <a:lnTo>
                    <a:pt x="1000314" y="1203191"/>
                  </a:lnTo>
                  <a:lnTo>
                    <a:pt x="999679" y="1197479"/>
                  </a:lnTo>
                  <a:lnTo>
                    <a:pt x="998727" y="1191767"/>
                  </a:lnTo>
                  <a:lnTo>
                    <a:pt x="997456" y="1186055"/>
                  </a:lnTo>
                  <a:lnTo>
                    <a:pt x="996186" y="1180661"/>
                  </a:lnTo>
                  <a:lnTo>
                    <a:pt x="994598" y="1175266"/>
                  </a:lnTo>
                  <a:lnTo>
                    <a:pt x="992375" y="1169872"/>
                  </a:lnTo>
                  <a:lnTo>
                    <a:pt x="990152" y="1164794"/>
                  </a:lnTo>
                  <a:lnTo>
                    <a:pt x="987929" y="1159400"/>
                  </a:lnTo>
                  <a:lnTo>
                    <a:pt x="985389" y="1154640"/>
                  </a:lnTo>
                  <a:lnTo>
                    <a:pt x="982849" y="1149563"/>
                  </a:lnTo>
                  <a:lnTo>
                    <a:pt x="979355" y="1144803"/>
                  </a:lnTo>
                  <a:lnTo>
                    <a:pt x="976497" y="1139725"/>
                  </a:lnTo>
                  <a:lnTo>
                    <a:pt x="973004" y="1135283"/>
                  </a:lnTo>
                  <a:lnTo>
                    <a:pt x="969829" y="1130840"/>
                  </a:lnTo>
                  <a:lnTo>
                    <a:pt x="987612" y="1126398"/>
                  </a:lnTo>
                  <a:lnTo>
                    <a:pt x="1005713" y="1121320"/>
                  </a:lnTo>
                  <a:lnTo>
                    <a:pt x="1023496" y="1115609"/>
                  </a:lnTo>
                  <a:lnTo>
                    <a:pt x="1041280" y="1109262"/>
                  </a:lnTo>
                  <a:lnTo>
                    <a:pt x="1058428" y="1101963"/>
                  </a:lnTo>
                  <a:lnTo>
                    <a:pt x="1075576" y="1094665"/>
                  </a:lnTo>
                  <a:lnTo>
                    <a:pt x="1092089" y="1086097"/>
                  </a:lnTo>
                  <a:lnTo>
                    <a:pt x="1108602" y="1076895"/>
                  </a:lnTo>
                  <a:lnTo>
                    <a:pt x="1124480" y="1067375"/>
                  </a:lnTo>
                  <a:lnTo>
                    <a:pt x="1140041" y="1056903"/>
                  </a:lnTo>
                  <a:lnTo>
                    <a:pt x="1155601" y="1046114"/>
                  </a:lnTo>
                  <a:lnTo>
                    <a:pt x="1170209" y="1034690"/>
                  </a:lnTo>
                  <a:lnTo>
                    <a:pt x="1184817" y="1022632"/>
                  </a:lnTo>
                  <a:lnTo>
                    <a:pt x="1198472" y="1009938"/>
                  </a:lnTo>
                  <a:lnTo>
                    <a:pt x="1211809" y="996928"/>
                  </a:lnTo>
                  <a:lnTo>
                    <a:pt x="1225147" y="983283"/>
                  </a:lnTo>
                  <a:lnTo>
                    <a:pt x="1228640" y="979792"/>
                  </a:lnTo>
                  <a:lnTo>
                    <a:pt x="1232451" y="982966"/>
                  </a:lnTo>
                  <a:lnTo>
                    <a:pt x="1257220" y="1002005"/>
                  </a:lnTo>
                  <a:lnTo>
                    <a:pt x="1281037" y="1021680"/>
                  </a:lnTo>
                  <a:lnTo>
                    <a:pt x="1304537" y="1041989"/>
                  </a:lnTo>
                  <a:lnTo>
                    <a:pt x="1316604" y="1052143"/>
                  </a:lnTo>
                  <a:lnTo>
                    <a:pt x="1327719" y="1062615"/>
                  </a:lnTo>
                  <a:lnTo>
                    <a:pt x="1338833" y="1073404"/>
                  </a:lnTo>
                  <a:lnTo>
                    <a:pt x="1349948" y="1084193"/>
                  </a:lnTo>
                  <a:lnTo>
                    <a:pt x="1361062" y="1094982"/>
                  </a:lnTo>
                  <a:lnTo>
                    <a:pt x="1371860" y="1105771"/>
                  </a:lnTo>
                  <a:lnTo>
                    <a:pt x="1382339" y="1116561"/>
                  </a:lnTo>
                  <a:lnTo>
                    <a:pt x="1392818" y="1127984"/>
                  </a:lnTo>
                  <a:lnTo>
                    <a:pt x="1403298" y="1139408"/>
                  </a:lnTo>
                  <a:lnTo>
                    <a:pt x="1413460" y="1150832"/>
                  </a:lnTo>
                  <a:lnTo>
                    <a:pt x="1423304" y="1162573"/>
                  </a:lnTo>
                  <a:lnTo>
                    <a:pt x="1433149" y="1174314"/>
                  </a:lnTo>
                  <a:lnTo>
                    <a:pt x="1442675" y="1186373"/>
                  </a:lnTo>
                  <a:lnTo>
                    <a:pt x="1452202" y="1198748"/>
                  </a:lnTo>
                  <a:lnTo>
                    <a:pt x="1461411" y="1210807"/>
                  </a:lnTo>
                  <a:lnTo>
                    <a:pt x="1470621" y="1223183"/>
                  </a:lnTo>
                  <a:lnTo>
                    <a:pt x="1479830" y="1235876"/>
                  </a:lnTo>
                  <a:lnTo>
                    <a:pt x="1488404" y="1248569"/>
                  </a:lnTo>
                  <a:lnTo>
                    <a:pt x="1496978" y="1261262"/>
                  </a:lnTo>
                  <a:lnTo>
                    <a:pt x="1505552" y="1274272"/>
                  </a:lnTo>
                  <a:lnTo>
                    <a:pt x="1513809" y="1287600"/>
                  </a:lnTo>
                  <a:lnTo>
                    <a:pt x="1521748" y="1300611"/>
                  </a:lnTo>
                  <a:lnTo>
                    <a:pt x="1529687" y="1314573"/>
                  </a:lnTo>
                  <a:lnTo>
                    <a:pt x="1537308" y="1328218"/>
                  </a:lnTo>
                  <a:lnTo>
                    <a:pt x="1544930" y="1341863"/>
                  </a:lnTo>
                  <a:lnTo>
                    <a:pt x="1552234" y="1355826"/>
                  </a:lnTo>
                  <a:lnTo>
                    <a:pt x="1559537" y="1369788"/>
                  </a:lnTo>
                  <a:lnTo>
                    <a:pt x="1566206" y="1384385"/>
                  </a:lnTo>
                  <a:lnTo>
                    <a:pt x="1573193" y="1398982"/>
                  </a:lnTo>
                  <a:lnTo>
                    <a:pt x="1579544" y="1413579"/>
                  </a:lnTo>
                  <a:lnTo>
                    <a:pt x="1586213" y="1428176"/>
                  </a:lnTo>
                  <a:lnTo>
                    <a:pt x="1592246" y="1443725"/>
                  </a:lnTo>
                  <a:lnTo>
                    <a:pt x="1598280" y="1458640"/>
                  </a:lnTo>
                  <a:lnTo>
                    <a:pt x="1603996" y="1473871"/>
                  </a:lnTo>
                  <a:lnTo>
                    <a:pt x="1609712" y="1489738"/>
                  </a:lnTo>
                  <a:lnTo>
                    <a:pt x="1614793" y="1505287"/>
                  </a:lnTo>
                  <a:lnTo>
                    <a:pt x="1620191" y="1521153"/>
                  </a:lnTo>
                  <a:lnTo>
                    <a:pt x="1624955" y="1537337"/>
                  </a:lnTo>
                  <a:lnTo>
                    <a:pt x="1630036" y="1553521"/>
                  </a:lnTo>
                  <a:lnTo>
                    <a:pt x="1634482" y="1570339"/>
                  </a:lnTo>
                  <a:lnTo>
                    <a:pt x="1638610" y="1586840"/>
                  </a:lnTo>
                  <a:lnTo>
                    <a:pt x="1643056" y="1603976"/>
                  </a:lnTo>
                  <a:lnTo>
                    <a:pt x="1646867" y="1620794"/>
                  </a:lnTo>
                  <a:lnTo>
                    <a:pt x="1650677" y="1637930"/>
                  </a:lnTo>
                  <a:lnTo>
                    <a:pt x="1654170" y="1655383"/>
                  </a:lnTo>
                  <a:lnTo>
                    <a:pt x="1657664" y="1673153"/>
                  </a:lnTo>
                  <a:lnTo>
                    <a:pt x="1660522" y="1690923"/>
                  </a:lnTo>
                  <a:lnTo>
                    <a:pt x="1663697" y="1709011"/>
                  </a:lnTo>
                  <a:lnTo>
                    <a:pt x="1666238" y="1727099"/>
                  </a:lnTo>
                  <a:lnTo>
                    <a:pt x="1668461" y="1745821"/>
                  </a:lnTo>
                  <a:lnTo>
                    <a:pt x="1670684" y="1764226"/>
                  </a:lnTo>
                  <a:lnTo>
                    <a:pt x="1672589" y="1783266"/>
                  </a:lnTo>
                  <a:lnTo>
                    <a:pt x="1674177" y="1802305"/>
                  </a:lnTo>
                  <a:lnTo>
                    <a:pt x="1676082" y="1821345"/>
                  </a:lnTo>
                  <a:lnTo>
                    <a:pt x="1677352" y="1841019"/>
                  </a:lnTo>
                  <a:lnTo>
                    <a:pt x="1678305" y="1860694"/>
                  </a:lnTo>
                  <a:lnTo>
                    <a:pt x="1679258" y="1880368"/>
                  </a:lnTo>
                  <a:lnTo>
                    <a:pt x="1679575" y="1900677"/>
                  </a:lnTo>
                  <a:lnTo>
                    <a:pt x="1679575" y="1903850"/>
                  </a:lnTo>
                  <a:lnTo>
                    <a:pt x="1677035" y="1905437"/>
                  </a:lnTo>
                  <a:lnTo>
                    <a:pt x="1653853" y="1918765"/>
                  </a:lnTo>
                  <a:lnTo>
                    <a:pt x="1630353" y="1931775"/>
                  </a:lnTo>
                  <a:lnTo>
                    <a:pt x="1606854" y="1944151"/>
                  </a:lnTo>
                  <a:lnTo>
                    <a:pt x="1583037" y="1956209"/>
                  </a:lnTo>
                  <a:lnTo>
                    <a:pt x="1558902" y="1967950"/>
                  </a:lnTo>
                  <a:lnTo>
                    <a:pt x="1534768" y="1979374"/>
                  </a:lnTo>
                  <a:lnTo>
                    <a:pt x="1510316" y="1990163"/>
                  </a:lnTo>
                  <a:lnTo>
                    <a:pt x="1485864" y="2000635"/>
                  </a:lnTo>
                  <a:lnTo>
                    <a:pt x="1461411" y="2010790"/>
                  </a:lnTo>
                  <a:lnTo>
                    <a:pt x="1436642" y="2020627"/>
                  </a:lnTo>
                  <a:lnTo>
                    <a:pt x="1411872" y="2029512"/>
                  </a:lnTo>
                  <a:lnTo>
                    <a:pt x="1386785" y="2038397"/>
                  </a:lnTo>
                  <a:lnTo>
                    <a:pt x="1361380" y="2046965"/>
                  </a:lnTo>
                  <a:lnTo>
                    <a:pt x="1335975" y="2054581"/>
                  </a:lnTo>
                  <a:lnTo>
                    <a:pt x="1310570" y="2062514"/>
                  </a:lnTo>
                  <a:lnTo>
                    <a:pt x="1285166" y="2069495"/>
                  </a:lnTo>
                  <a:lnTo>
                    <a:pt x="1259443" y="2076159"/>
                  </a:lnTo>
                  <a:lnTo>
                    <a:pt x="1233403" y="2082506"/>
                  </a:lnTo>
                  <a:lnTo>
                    <a:pt x="1207681" y="2088535"/>
                  </a:lnTo>
                  <a:lnTo>
                    <a:pt x="1181959" y="2093929"/>
                  </a:lnTo>
                  <a:lnTo>
                    <a:pt x="1155919" y="2099007"/>
                  </a:lnTo>
                  <a:lnTo>
                    <a:pt x="1129561" y="2103767"/>
                  </a:lnTo>
                  <a:lnTo>
                    <a:pt x="1103204" y="2107892"/>
                  </a:lnTo>
                  <a:lnTo>
                    <a:pt x="1077164" y="2111382"/>
                  </a:lnTo>
                  <a:lnTo>
                    <a:pt x="1050806" y="2114873"/>
                  </a:lnTo>
                  <a:lnTo>
                    <a:pt x="1024131" y="2117729"/>
                  </a:lnTo>
                  <a:lnTo>
                    <a:pt x="997774" y="2119950"/>
                  </a:lnTo>
                  <a:lnTo>
                    <a:pt x="971099" y="2121854"/>
                  </a:lnTo>
                  <a:lnTo>
                    <a:pt x="944424" y="2123441"/>
                  </a:lnTo>
                  <a:lnTo>
                    <a:pt x="917749" y="2125028"/>
                  </a:lnTo>
                  <a:lnTo>
                    <a:pt x="891074" y="2125662"/>
                  </a:lnTo>
                  <a:lnTo>
                    <a:pt x="864399" y="2125662"/>
                  </a:lnTo>
                  <a:lnTo>
                    <a:pt x="835818" y="2125662"/>
                  </a:lnTo>
                  <a:lnTo>
                    <a:pt x="807238" y="2124710"/>
                  </a:lnTo>
                  <a:lnTo>
                    <a:pt x="778657" y="2123124"/>
                  </a:lnTo>
                  <a:lnTo>
                    <a:pt x="750395" y="2121537"/>
                  </a:lnTo>
                  <a:lnTo>
                    <a:pt x="722132" y="2119316"/>
                  </a:lnTo>
                  <a:lnTo>
                    <a:pt x="693869" y="2116777"/>
                  </a:lnTo>
                  <a:lnTo>
                    <a:pt x="665606" y="2113604"/>
                  </a:lnTo>
                  <a:lnTo>
                    <a:pt x="637661" y="2109478"/>
                  </a:lnTo>
                  <a:lnTo>
                    <a:pt x="609398" y="2105353"/>
                  </a:lnTo>
                  <a:lnTo>
                    <a:pt x="581453" y="2100593"/>
                  </a:lnTo>
                  <a:lnTo>
                    <a:pt x="553825" y="2095199"/>
                  </a:lnTo>
                  <a:lnTo>
                    <a:pt x="525880" y="2089487"/>
                  </a:lnTo>
                  <a:lnTo>
                    <a:pt x="498252" y="2083458"/>
                  </a:lnTo>
                  <a:lnTo>
                    <a:pt x="470624" y="2076476"/>
                  </a:lnTo>
                  <a:lnTo>
                    <a:pt x="443314" y="2069495"/>
                  </a:lnTo>
                  <a:lnTo>
                    <a:pt x="416321" y="2061879"/>
                  </a:lnTo>
                  <a:lnTo>
                    <a:pt x="389011" y="2053629"/>
                  </a:lnTo>
                  <a:lnTo>
                    <a:pt x="362019" y="2045378"/>
                  </a:lnTo>
                  <a:lnTo>
                    <a:pt x="335343" y="2036176"/>
                  </a:lnTo>
                  <a:lnTo>
                    <a:pt x="308668" y="2026656"/>
                  </a:lnTo>
                  <a:lnTo>
                    <a:pt x="282311" y="2016502"/>
                  </a:lnTo>
                  <a:lnTo>
                    <a:pt x="255953" y="2006030"/>
                  </a:lnTo>
                  <a:lnTo>
                    <a:pt x="229913" y="1994923"/>
                  </a:lnTo>
                  <a:lnTo>
                    <a:pt x="203556" y="1983499"/>
                  </a:lnTo>
                  <a:lnTo>
                    <a:pt x="177833" y="1971441"/>
                  </a:lnTo>
                  <a:lnTo>
                    <a:pt x="152429" y="1959065"/>
                  </a:lnTo>
                  <a:lnTo>
                    <a:pt x="127024" y="1946372"/>
                  </a:lnTo>
                  <a:lnTo>
                    <a:pt x="101619" y="1933044"/>
                  </a:lnTo>
                  <a:lnTo>
                    <a:pt x="76532" y="1919399"/>
                  </a:lnTo>
                  <a:lnTo>
                    <a:pt x="51762" y="1905437"/>
                  </a:lnTo>
                  <a:lnTo>
                    <a:pt x="27310" y="1890523"/>
                  </a:lnTo>
                  <a:lnTo>
                    <a:pt x="2858" y="1875291"/>
                  </a:lnTo>
                  <a:lnTo>
                    <a:pt x="0" y="1888301"/>
                  </a:lnTo>
                  <a:lnTo>
                    <a:pt x="0" y="1870531"/>
                  </a:lnTo>
                  <a:lnTo>
                    <a:pt x="952" y="1850222"/>
                  </a:lnTo>
                  <a:lnTo>
                    <a:pt x="2223" y="1829913"/>
                  </a:lnTo>
                  <a:lnTo>
                    <a:pt x="3493" y="1809604"/>
                  </a:lnTo>
                  <a:lnTo>
                    <a:pt x="5398" y="1790247"/>
                  </a:lnTo>
                  <a:lnTo>
                    <a:pt x="6986" y="1770573"/>
                  </a:lnTo>
                  <a:lnTo>
                    <a:pt x="9209" y="1750898"/>
                  </a:lnTo>
                  <a:lnTo>
                    <a:pt x="11749" y="1732176"/>
                  </a:lnTo>
                  <a:lnTo>
                    <a:pt x="14290" y="1713136"/>
                  </a:lnTo>
                  <a:lnTo>
                    <a:pt x="17148" y="1694414"/>
                  </a:lnTo>
                  <a:lnTo>
                    <a:pt x="20006" y="1676009"/>
                  </a:lnTo>
                  <a:lnTo>
                    <a:pt x="23499" y="1657604"/>
                  </a:lnTo>
                  <a:lnTo>
                    <a:pt x="26992" y="1639834"/>
                  </a:lnTo>
                  <a:lnTo>
                    <a:pt x="30486" y="1621746"/>
                  </a:lnTo>
                  <a:lnTo>
                    <a:pt x="34931" y="1604293"/>
                  </a:lnTo>
                  <a:lnTo>
                    <a:pt x="38742" y="1586840"/>
                  </a:lnTo>
                  <a:lnTo>
                    <a:pt x="43188" y="1569704"/>
                  </a:lnTo>
                  <a:lnTo>
                    <a:pt x="47951" y="1552569"/>
                  </a:lnTo>
                  <a:lnTo>
                    <a:pt x="52715" y="1536068"/>
                  </a:lnTo>
                  <a:lnTo>
                    <a:pt x="57796" y="1519249"/>
                  </a:lnTo>
                  <a:lnTo>
                    <a:pt x="62877" y="1503066"/>
                  </a:lnTo>
                  <a:lnTo>
                    <a:pt x="68593" y="1486564"/>
                  </a:lnTo>
                  <a:lnTo>
                    <a:pt x="73991" y="1470698"/>
                  </a:lnTo>
                  <a:lnTo>
                    <a:pt x="80025" y="1455149"/>
                  </a:lnTo>
                  <a:lnTo>
                    <a:pt x="86059" y="1439283"/>
                  </a:lnTo>
                  <a:lnTo>
                    <a:pt x="92410" y="1424051"/>
                  </a:lnTo>
                  <a:lnTo>
                    <a:pt x="98761" y="1409137"/>
                  </a:lnTo>
                  <a:lnTo>
                    <a:pt x="105430" y="1393905"/>
                  </a:lnTo>
                  <a:lnTo>
                    <a:pt x="112098" y="1378990"/>
                  </a:lnTo>
                  <a:lnTo>
                    <a:pt x="119402" y="1364393"/>
                  </a:lnTo>
                  <a:lnTo>
                    <a:pt x="126706" y="1350114"/>
                  </a:lnTo>
                  <a:lnTo>
                    <a:pt x="134010" y="1335834"/>
                  </a:lnTo>
                  <a:lnTo>
                    <a:pt x="141632" y="1321871"/>
                  </a:lnTo>
                  <a:lnTo>
                    <a:pt x="149571" y="1307909"/>
                  </a:lnTo>
                  <a:lnTo>
                    <a:pt x="157510" y="1294264"/>
                  </a:lnTo>
                  <a:lnTo>
                    <a:pt x="165766" y="1280936"/>
                  </a:lnTo>
                  <a:lnTo>
                    <a:pt x="174023" y="1267291"/>
                  </a:lnTo>
                  <a:lnTo>
                    <a:pt x="182597" y="1253963"/>
                  </a:lnTo>
                  <a:lnTo>
                    <a:pt x="191171" y="1241270"/>
                  </a:lnTo>
                  <a:lnTo>
                    <a:pt x="200380" y="1228260"/>
                  </a:lnTo>
                  <a:lnTo>
                    <a:pt x="209589" y="1215884"/>
                  </a:lnTo>
                  <a:lnTo>
                    <a:pt x="218799" y="1203191"/>
                  </a:lnTo>
                  <a:lnTo>
                    <a:pt x="228008" y="1191133"/>
                  </a:lnTo>
                  <a:lnTo>
                    <a:pt x="237852" y="1178757"/>
                  </a:lnTo>
                  <a:lnTo>
                    <a:pt x="247697" y="1167016"/>
                  </a:lnTo>
                  <a:lnTo>
                    <a:pt x="257541" y="1155275"/>
                  </a:lnTo>
                  <a:lnTo>
                    <a:pt x="267703" y="1143533"/>
                  </a:lnTo>
                  <a:lnTo>
                    <a:pt x="278182" y="1132110"/>
                  </a:lnTo>
                  <a:lnTo>
                    <a:pt x="288662" y="1120686"/>
                  </a:lnTo>
                  <a:lnTo>
                    <a:pt x="298824" y="1109579"/>
                  </a:lnTo>
                  <a:lnTo>
                    <a:pt x="309938" y="1098473"/>
                  </a:lnTo>
                  <a:lnTo>
                    <a:pt x="320735" y="1087684"/>
                  </a:lnTo>
                  <a:lnTo>
                    <a:pt x="331850" y="1076895"/>
                  </a:lnTo>
                  <a:lnTo>
                    <a:pt x="343282" y="1066423"/>
                  </a:lnTo>
                  <a:lnTo>
                    <a:pt x="354715" y="1055951"/>
                  </a:lnTo>
                  <a:lnTo>
                    <a:pt x="366147" y="1045797"/>
                  </a:lnTo>
                  <a:lnTo>
                    <a:pt x="377897" y="1035642"/>
                  </a:lnTo>
                  <a:lnTo>
                    <a:pt x="389964" y="1025805"/>
                  </a:lnTo>
                  <a:lnTo>
                    <a:pt x="401714" y="1015968"/>
                  </a:lnTo>
                  <a:lnTo>
                    <a:pt x="414099" y="1006448"/>
                  </a:lnTo>
                  <a:lnTo>
                    <a:pt x="426801" y="996928"/>
                  </a:lnTo>
                  <a:lnTo>
                    <a:pt x="439186" y="987408"/>
                  </a:lnTo>
                  <a:lnTo>
                    <a:pt x="451571" y="977888"/>
                  </a:lnTo>
                  <a:lnTo>
                    <a:pt x="477293" y="960118"/>
                  </a:lnTo>
                  <a:lnTo>
                    <a:pt x="481421" y="957262"/>
                  </a:lnTo>
                  <a:close/>
                  <a:moveTo>
                    <a:pt x="839471" y="0"/>
                  </a:moveTo>
                  <a:lnTo>
                    <a:pt x="852171" y="0"/>
                  </a:lnTo>
                  <a:lnTo>
                    <a:pt x="865506" y="0"/>
                  </a:lnTo>
                  <a:lnTo>
                    <a:pt x="878206" y="636"/>
                  </a:lnTo>
                  <a:lnTo>
                    <a:pt x="890906" y="1271"/>
                  </a:lnTo>
                  <a:lnTo>
                    <a:pt x="903288" y="2542"/>
                  </a:lnTo>
                  <a:lnTo>
                    <a:pt x="915988" y="3813"/>
                  </a:lnTo>
                  <a:lnTo>
                    <a:pt x="928371" y="5719"/>
                  </a:lnTo>
                  <a:lnTo>
                    <a:pt x="940436" y="7943"/>
                  </a:lnTo>
                  <a:lnTo>
                    <a:pt x="952818" y="10167"/>
                  </a:lnTo>
                  <a:lnTo>
                    <a:pt x="964883" y="12708"/>
                  </a:lnTo>
                  <a:lnTo>
                    <a:pt x="976631" y="15568"/>
                  </a:lnTo>
                  <a:lnTo>
                    <a:pt x="988696" y="19062"/>
                  </a:lnTo>
                  <a:lnTo>
                    <a:pt x="1000443" y="22239"/>
                  </a:lnTo>
                  <a:lnTo>
                    <a:pt x="1011873" y="26052"/>
                  </a:lnTo>
                  <a:lnTo>
                    <a:pt x="1023621" y="30182"/>
                  </a:lnTo>
                  <a:lnTo>
                    <a:pt x="1034733" y="34630"/>
                  </a:lnTo>
                  <a:lnTo>
                    <a:pt x="1046163" y="39395"/>
                  </a:lnTo>
                  <a:lnTo>
                    <a:pt x="1057276" y="44161"/>
                  </a:lnTo>
                  <a:lnTo>
                    <a:pt x="1068388" y="48926"/>
                  </a:lnTo>
                  <a:lnTo>
                    <a:pt x="1079183" y="54645"/>
                  </a:lnTo>
                  <a:lnTo>
                    <a:pt x="1089661" y="60046"/>
                  </a:lnTo>
                  <a:lnTo>
                    <a:pt x="1100456" y="66082"/>
                  </a:lnTo>
                  <a:lnTo>
                    <a:pt x="1110616" y="72119"/>
                  </a:lnTo>
                  <a:lnTo>
                    <a:pt x="1120776" y="78790"/>
                  </a:lnTo>
                  <a:lnTo>
                    <a:pt x="1130936" y="85462"/>
                  </a:lnTo>
                  <a:lnTo>
                    <a:pt x="1140461" y="92134"/>
                  </a:lnTo>
                  <a:lnTo>
                    <a:pt x="1150303" y="99123"/>
                  </a:lnTo>
                  <a:lnTo>
                    <a:pt x="1159828" y="106430"/>
                  </a:lnTo>
                  <a:lnTo>
                    <a:pt x="1169353" y="114055"/>
                  </a:lnTo>
                  <a:lnTo>
                    <a:pt x="1178561" y="121680"/>
                  </a:lnTo>
                  <a:lnTo>
                    <a:pt x="1187133" y="129623"/>
                  </a:lnTo>
                  <a:lnTo>
                    <a:pt x="1196023" y="137883"/>
                  </a:lnTo>
                  <a:lnTo>
                    <a:pt x="1204596" y="146143"/>
                  </a:lnTo>
                  <a:lnTo>
                    <a:pt x="1213168" y="155039"/>
                  </a:lnTo>
                  <a:lnTo>
                    <a:pt x="1221106" y="163299"/>
                  </a:lnTo>
                  <a:lnTo>
                    <a:pt x="1229043" y="172513"/>
                  </a:lnTo>
                  <a:lnTo>
                    <a:pt x="1236981" y="181726"/>
                  </a:lnTo>
                  <a:lnTo>
                    <a:pt x="1244283" y="190939"/>
                  </a:lnTo>
                  <a:lnTo>
                    <a:pt x="1251586" y="200153"/>
                  </a:lnTo>
                  <a:lnTo>
                    <a:pt x="1258888" y="210001"/>
                  </a:lnTo>
                  <a:lnTo>
                    <a:pt x="1265556" y="219850"/>
                  </a:lnTo>
                  <a:lnTo>
                    <a:pt x="1272223" y="230017"/>
                  </a:lnTo>
                  <a:lnTo>
                    <a:pt x="1278256" y="240183"/>
                  </a:lnTo>
                  <a:lnTo>
                    <a:pt x="1284606" y="250667"/>
                  </a:lnTo>
                  <a:lnTo>
                    <a:pt x="1290321" y="261151"/>
                  </a:lnTo>
                  <a:lnTo>
                    <a:pt x="1296353" y="271953"/>
                  </a:lnTo>
                  <a:lnTo>
                    <a:pt x="1301433" y="282755"/>
                  </a:lnTo>
                  <a:lnTo>
                    <a:pt x="1306831" y="293239"/>
                  </a:lnTo>
                  <a:lnTo>
                    <a:pt x="1311593" y="304359"/>
                  </a:lnTo>
                  <a:lnTo>
                    <a:pt x="1316356" y="315796"/>
                  </a:lnTo>
                  <a:lnTo>
                    <a:pt x="1320483" y="327234"/>
                  </a:lnTo>
                  <a:lnTo>
                    <a:pt x="1324293" y="338671"/>
                  </a:lnTo>
                  <a:lnTo>
                    <a:pt x="1328421" y="350426"/>
                  </a:lnTo>
                  <a:lnTo>
                    <a:pt x="1331913" y="362181"/>
                  </a:lnTo>
                  <a:lnTo>
                    <a:pt x="1335088" y="373936"/>
                  </a:lnTo>
                  <a:lnTo>
                    <a:pt x="1337946" y="386009"/>
                  </a:lnTo>
                  <a:lnTo>
                    <a:pt x="1340803" y="398081"/>
                  </a:lnTo>
                  <a:lnTo>
                    <a:pt x="1343026" y="410472"/>
                  </a:lnTo>
                  <a:lnTo>
                    <a:pt x="1344931" y="422862"/>
                  </a:lnTo>
                  <a:lnTo>
                    <a:pt x="1346518" y="435252"/>
                  </a:lnTo>
                  <a:lnTo>
                    <a:pt x="1348106" y="447643"/>
                  </a:lnTo>
                  <a:lnTo>
                    <a:pt x="1349058" y="460033"/>
                  </a:lnTo>
                  <a:lnTo>
                    <a:pt x="1350011" y="472741"/>
                  </a:lnTo>
                  <a:lnTo>
                    <a:pt x="1350646" y="485449"/>
                  </a:lnTo>
                  <a:lnTo>
                    <a:pt x="1350963" y="498475"/>
                  </a:lnTo>
                  <a:lnTo>
                    <a:pt x="1350646" y="513407"/>
                  </a:lnTo>
                  <a:lnTo>
                    <a:pt x="1349693" y="528975"/>
                  </a:lnTo>
                  <a:lnTo>
                    <a:pt x="1348423" y="543907"/>
                  </a:lnTo>
                  <a:lnTo>
                    <a:pt x="1347153" y="558521"/>
                  </a:lnTo>
                  <a:lnTo>
                    <a:pt x="1345248" y="573453"/>
                  </a:lnTo>
                  <a:lnTo>
                    <a:pt x="1342708" y="588067"/>
                  </a:lnTo>
                  <a:lnTo>
                    <a:pt x="1339851" y="602682"/>
                  </a:lnTo>
                  <a:lnTo>
                    <a:pt x="1336358" y="616660"/>
                  </a:lnTo>
                  <a:lnTo>
                    <a:pt x="1332866" y="631275"/>
                  </a:lnTo>
                  <a:lnTo>
                    <a:pt x="1328738" y="645254"/>
                  </a:lnTo>
                  <a:lnTo>
                    <a:pt x="1324293" y="658915"/>
                  </a:lnTo>
                  <a:lnTo>
                    <a:pt x="1319531" y="672576"/>
                  </a:lnTo>
                  <a:lnTo>
                    <a:pt x="1314133" y="685920"/>
                  </a:lnTo>
                  <a:lnTo>
                    <a:pt x="1308418" y="699263"/>
                  </a:lnTo>
                  <a:lnTo>
                    <a:pt x="1302386" y="712607"/>
                  </a:lnTo>
                  <a:lnTo>
                    <a:pt x="1296353" y="725315"/>
                  </a:lnTo>
                  <a:lnTo>
                    <a:pt x="1289368" y="738023"/>
                  </a:lnTo>
                  <a:lnTo>
                    <a:pt x="1282383" y="750413"/>
                  </a:lnTo>
                  <a:lnTo>
                    <a:pt x="1275081" y="762486"/>
                  </a:lnTo>
                  <a:lnTo>
                    <a:pt x="1267143" y="774559"/>
                  </a:lnTo>
                  <a:lnTo>
                    <a:pt x="1259206" y="786313"/>
                  </a:lnTo>
                  <a:lnTo>
                    <a:pt x="1250633" y="797751"/>
                  </a:lnTo>
                  <a:lnTo>
                    <a:pt x="1242061" y="809188"/>
                  </a:lnTo>
                  <a:lnTo>
                    <a:pt x="1232853" y="819990"/>
                  </a:lnTo>
                  <a:lnTo>
                    <a:pt x="1223963" y="830792"/>
                  </a:lnTo>
                  <a:lnTo>
                    <a:pt x="1214121" y="841276"/>
                  </a:lnTo>
                  <a:lnTo>
                    <a:pt x="1204278" y="851442"/>
                  </a:lnTo>
                  <a:lnTo>
                    <a:pt x="1193801" y="860974"/>
                  </a:lnTo>
                  <a:lnTo>
                    <a:pt x="1183323" y="870822"/>
                  </a:lnTo>
                  <a:lnTo>
                    <a:pt x="1172528" y="880036"/>
                  </a:lnTo>
                  <a:lnTo>
                    <a:pt x="1161733" y="889249"/>
                  </a:lnTo>
                  <a:lnTo>
                    <a:pt x="1150303" y="897827"/>
                  </a:lnTo>
                  <a:lnTo>
                    <a:pt x="1134746" y="909264"/>
                  </a:lnTo>
                  <a:lnTo>
                    <a:pt x="1118236" y="920066"/>
                  </a:lnTo>
                  <a:lnTo>
                    <a:pt x="1101408" y="929915"/>
                  </a:lnTo>
                  <a:lnTo>
                    <a:pt x="1084581" y="939446"/>
                  </a:lnTo>
                  <a:lnTo>
                    <a:pt x="1066801" y="948342"/>
                  </a:lnTo>
                  <a:lnTo>
                    <a:pt x="1048703" y="956602"/>
                  </a:lnTo>
                  <a:lnTo>
                    <a:pt x="1040131" y="960414"/>
                  </a:lnTo>
                  <a:lnTo>
                    <a:pt x="1030606" y="963909"/>
                  </a:lnTo>
                  <a:lnTo>
                    <a:pt x="1021398" y="967722"/>
                  </a:lnTo>
                  <a:lnTo>
                    <a:pt x="1011873" y="970899"/>
                  </a:lnTo>
                  <a:lnTo>
                    <a:pt x="1002348" y="973758"/>
                  </a:lnTo>
                  <a:lnTo>
                    <a:pt x="993141" y="976617"/>
                  </a:lnTo>
                  <a:lnTo>
                    <a:pt x="983616" y="979794"/>
                  </a:lnTo>
                  <a:lnTo>
                    <a:pt x="973773" y="982018"/>
                  </a:lnTo>
                  <a:lnTo>
                    <a:pt x="963931" y="984560"/>
                  </a:lnTo>
                  <a:lnTo>
                    <a:pt x="954088" y="986466"/>
                  </a:lnTo>
                  <a:lnTo>
                    <a:pt x="944246" y="988372"/>
                  </a:lnTo>
                  <a:lnTo>
                    <a:pt x="934403" y="990596"/>
                  </a:lnTo>
                  <a:lnTo>
                    <a:pt x="924561" y="991867"/>
                  </a:lnTo>
                  <a:lnTo>
                    <a:pt x="914401" y="993455"/>
                  </a:lnTo>
                  <a:lnTo>
                    <a:pt x="904241" y="994409"/>
                  </a:lnTo>
                  <a:lnTo>
                    <a:pt x="893763" y="995362"/>
                  </a:lnTo>
                  <a:lnTo>
                    <a:pt x="883603" y="995997"/>
                  </a:lnTo>
                  <a:lnTo>
                    <a:pt x="873126" y="996632"/>
                  </a:lnTo>
                  <a:lnTo>
                    <a:pt x="862648" y="996950"/>
                  </a:lnTo>
                  <a:lnTo>
                    <a:pt x="852171" y="996950"/>
                  </a:lnTo>
                  <a:lnTo>
                    <a:pt x="840423" y="996950"/>
                  </a:lnTo>
                  <a:lnTo>
                    <a:pt x="828358" y="996315"/>
                  </a:lnTo>
                  <a:lnTo>
                    <a:pt x="816293" y="995679"/>
                  </a:lnTo>
                  <a:lnTo>
                    <a:pt x="804546" y="994726"/>
                  </a:lnTo>
                  <a:lnTo>
                    <a:pt x="792798" y="993455"/>
                  </a:lnTo>
                  <a:lnTo>
                    <a:pt x="781368" y="992185"/>
                  </a:lnTo>
                  <a:lnTo>
                    <a:pt x="769621" y="990278"/>
                  </a:lnTo>
                  <a:lnTo>
                    <a:pt x="758191" y="988054"/>
                  </a:lnTo>
                  <a:lnTo>
                    <a:pt x="746761" y="985831"/>
                  </a:lnTo>
                  <a:lnTo>
                    <a:pt x="735331" y="983289"/>
                  </a:lnTo>
                  <a:lnTo>
                    <a:pt x="724218" y="980430"/>
                  </a:lnTo>
                  <a:lnTo>
                    <a:pt x="713106" y="977253"/>
                  </a:lnTo>
                  <a:lnTo>
                    <a:pt x="702311" y="973758"/>
                  </a:lnTo>
                  <a:lnTo>
                    <a:pt x="691198" y="970263"/>
                  </a:lnTo>
                  <a:lnTo>
                    <a:pt x="680721" y="966768"/>
                  </a:lnTo>
                  <a:lnTo>
                    <a:pt x="670243" y="962321"/>
                  </a:lnTo>
                  <a:lnTo>
                    <a:pt x="659448" y="958190"/>
                  </a:lnTo>
                  <a:lnTo>
                    <a:pt x="648971" y="953425"/>
                  </a:lnTo>
                  <a:lnTo>
                    <a:pt x="638811" y="948659"/>
                  </a:lnTo>
                  <a:lnTo>
                    <a:pt x="628651" y="943894"/>
                  </a:lnTo>
                  <a:lnTo>
                    <a:pt x="618491" y="938493"/>
                  </a:lnTo>
                  <a:lnTo>
                    <a:pt x="608648" y="933410"/>
                  </a:lnTo>
                  <a:lnTo>
                    <a:pt x="599123" y="927373"/>
                  </a:lnTo>
                  <a:lnTo>
                    <a:pt x="589281" y="921655"/>
                  </a:lnTo>
                  <a:lnTo>
                    <a:pt x="579756" y="915618"/>
                  </a:lnTo>
                  <a:lnTo>
                    <a:pt x="570548" y="909264"/>
                  </a:lnTo>
                  <a:lnTo>
                    <a:pt x="561023" y="902910"/>
                  </a:lnTo>
                  <a:lnTo>
                    <a:pt x="552133" y="895921"/>
                  </a:lnTo>
                  <a:lnTo>
                    <a:pt x="543561" y="889249"/>
                  </a:lnTo>
                  <a:lnTo>
                    <a:pt x="534671" y="881942"/>
                  </a:lnTo>
                  <a:lnTo>
                    <a:pt x="526098" y="874952"/>
                  </a:lnTo>
                  <a:lnTo>
                    <a:pt x="517526" y="867328"/>
                  </a:lnTo>
                  <a:lnTo>
                    <a:pt x="508318" y="858750"/>
                  </a:lnTo>
                  <a:lnTo>
                    <a:pt x="499428" y="849854"/>
                  </a:lnTo>
                  <a:lnTo>
                    <a:pt x="490538" y="840958"/>
                  </a:lnTo>
                  <a:lnTo>
                    <a:pt x="481648" y="831427"/>
                  </a:lnTo>
                  <a:lnTo>
                    <a:pt x="473711" y="821896"/>
                  </a:lnTo>
                  <a:lnTo>
                    <a:pt x="465456" y="812047"/>
                  </a:lnTo>
                  <a:lnTo>
                    <a:pt x="457518" y="801881"/>
                  </a:lnTo>
                  <a:lnTo>
                    <a:pt x="449898" y="791714"/>
                  </a:lnTo>
                  <a:lnTo>
                    <a:pt x="442596" y="781548"/>
                  </a:lnTo>
                  <a:lnTo>
                    <a:pt x="435293" y="770746"/>
                  </a:lnTo>
                  <a:lnTo>
                    <a:pt x="428626" y="759944"/>
                  </a:lnTo>
                  <a:lnTo>
                    <a:pt x="421958" y="749142"/>
                  </a:lnTo>
                  <a:lnTo>
                    <a:pt x="415608" y="738023"/>
                  </a:lnTo>
                  <a:lnTo>
                    <a:pt x="409576" y="726585"/>
                  </a:lnTo>
                  <a:lnTo>
                    <a:pt x="403861" y="715148"/>
                  </a:lnTo>
                  <a:lnTo>
                    <a:pt x="398463" y="703393"/>
                  </a:lnTo>
                  <a:lnTo>
                    <a:pt x="393383" y="691638"/>
                  </a:lnTo>
                  <a:lnTo>
                    <a:pt x="388303" y="679566"/>
                  </a:lnTo>
                  <a:lnTo>
                    <a:pt x="383858" y="667493"/>
                  </a:lnTo>
                  <a:lnTo>
                    <a:pt x="379731" y="655420"/>
                  </a:lnTo>
                  <a:lnTo>
                    <a:pt x="375603" y="643030"/>
                  </a:lnTo>
                  <a:lnTo>
                    <a:pt x="372111" y="630322"/>
                  </a:lnTo>
                  <a:lnTo>
                    <a:pt x="368936" y="617614"/>
                  </a:lnTo>
                  <a:lnTo>
                    <a:pt x="365443" y="604588"/>
                  </a:lnTo>
                  <a:lnTo>
                    <a:pt x="362903" y="591880"/>
                  </a:lnTo>
                  <a:lnTo>
                    <a:pt x="360681" y="578854"/>
                  </a:lnTo>
                  <a:lnTo>
                    <a:pt x="358776" y="565828"/>
                  </a:lnTo>
                  <a:lnTo>
                    <a:pt x="357188" y="552485"/>
                  </a:lnTo>
                  <a:lnTo>
                    <a:pt x="355601" y="539141"/>
                  </a:lnTo>
                  <a:lnTo>
                    <a:pt x="354648" y="525480"/>
                  </a:lnTo>
                  <a:lnTo>
                    <a:pt x="354331" y="511819"/>
                  </a:lnTo>
                  <a:lnTo>
                    <a:pt x="354013" y="498475"/>
                  </a:lnTo>
                  <a:lnTo>
                    <a:pt x="354331" y="485449"/>
                  </a:lnTo>
                  <a:lnTo>
                    <a:pt x="354648" y="472741"/>
                  </a:lnTo>
                  <a:lnTo>
                    <a:pt x="355601" y="460033"/>
                  </a:lnTo>
                  <a:lnTo>
                    <a:pt x="356871" y="447643"/>
                  </a:lnTo>
                  <a:lnTo>
                    <a:pt x="358141" y="434935"/>
                  </a:lnTo>
                  <a:lnTo>
                    <a:pt x="360046" y="422544"/>
                  </a:lnTo>
                  <a:lnTo>
                    <a:pt x="361951" y="410472"/>
                  </a:lnTo>
                  <a:lnTo>
                    <a:pt x="364173" y="397763"/>
                  </a:lnTo>
                  <a:lnTo>
                    <a:pt x="366713" y="385691"/>
                  </a:lnTo>
                  <a:lnTo>
                    <a:pt x="369888" y="373936"/>
                  </a:lnTo>
                  <a:lnTo>
                    <a:pt x="373063" y="361863"/>
                  </a:lnTo>
                  <a:lnTo>
                    <a:pt x="376556" y="350108"/>
                  </a:lnTo>
                  <a:lnTo>
                    <a:pt x="380683" y="338671"/>
                  </a:lnTo>
                  <a:lnTo>
                    <a:pt x="384493" y="326916"/>
                  </a:lnTo>
                  <a:lnTo>
                    <a:pt x="388621" y="315796"/>
                  </a:lnTo>
                  <a:lnTo>
                    <a:pt x="393383" y="304359"/>
                  </a:lnTo>
                  <a:lnTo>
                    <a:pt x="398146" y="293239"/>
                  </a:lnTo>
                  <a:lnTo>
                    <a:pt x="403543" y="282755"/>
                  </a:lnTo>
                  <a:lnTo>
                    <a:pt x="408623" y="271636"/>
                  </a:lnTo>
                  <a:lnTo>
                    <a:pt x="414656" y="261151"/>
                  </a:lnTo>
                  <a:lnTo>
                    <a:pt x="420371" y="250667"/>
                  </a:lnTo>
                  <a:lnTo>
                    <a:pt x="426721" y="240183"/>
                  </a:lnTo>
                  <a:lnTo>
                    <a:pt x="432753" y="230017"/>
                  </a:lnTo>
                  <a:lnTo>
                    <a:pt x="439421" y="219850"/>
                  </a:lnTo>
                  <a:lnTo>
                    <a:pt x="446088" y="210001"/>
                  </a:lnTo>
                  <a:lnTo>
                    <a:pt x="453391" y="200153"/>
                  </a:lnTo>
                  <a:lnTo>
                    <a:pt x="460693" y="190939"/>
                  </a:lnTo>
                  <a:lnTo>
                    <a:pt x="467996" y="181408"/>
                  </a:lnTo>
                  <a:lnTo>
                    <a:pt x="475933" y="172195"/>
                  </a:lnTo>
                  <a:lnTo>
                    <a:pt x="483871" y="163299"/>
                  </a:lnTo>
                  <a:lnTo>
                    <a:pt x="491808" y="154403"/>
                  </a:lnTo>
                  <a:lnTo>
                    <a:pt x="500381" y="146143"/>
                  </a:lnTo>
                  <a:lnTo>
                    <a:pt x="508953" y="137565"/>
                  </a:lnTo>
                  <a:lnTo>
                    <a:pt x="517526" y="129305"/>
                  </a:lnTo>
                  <a:lnTo>
                    <a:pt x="526416" y="121680"/>
                  </a:lnTo>
                  <a:lnTo>
                    <a:pt x="535623" y="113738"/>
                  </a:lnTo>
                  <a:lnTo>
                    <a:pt x="545148" y="106113"/>
                  </a:lnTo>
                  <a:lnTo>
                    <a:pt x="554673" y="99123"/>
                  </a:lnTo>
                  <a:lnTo>
                    <a:pt x="564516" y="92134"/>
                  </a:lnTo>
                  <a:lnTo>
                    <a:pt x="574041" y="85462"/>
                  </a:lnTo>
                  <a:lnTo>
                    <a:pt x="584201" y="78473"/>
                  </a:lnTo>
                  <a:lnTo>
                    <a:pt x="594361" y="72119"/>
                  </a:lnTo>
                  <a:lnTo>
                    <a:pt x="604838" y="66082"/>
                  </a:lnTo>
                  <a:lnTo>
                    <a:pt x="615316" y="60046"/>
                  </a:lnTo>
                  <a:lnTo>
                    <a:pt x="625793" y="54645"/>
                  </a:lnTo>
                  <a:lnTo>
                    <a:pt x="636906" y="48926"/>
                  </a:lnTo>
                  <a:lnTo>
                    <a:pt x="647701" y="44161"/>
                  </a:lnTo>
                  <a:lnTo>
                    <a:pt x="658813" y="39395"/>
                  </a:lnTo>
                  <a:lnTo>
                    <a:pt x="670243" y="34630"/>
                  </a:lnTo>
                  <a:lnTo>
                    <a:pt x="681356" y="30182"/>
                  </a:lnTo>
                  <a:lnTo>
                    <a:pt x="693103" y="26052"/>
                  </a:lnTo>
                  <a:lnTo>
                    <a:pt x="704533" y="22239"/>
                  </a:lnTo>
                  <a:lnTo>
                    <a:pt x="716281" y="19062"/>
                  </a:lnTo>
                  <a:lnTo>
                    <a:pt x="728346" y="15568"/>
                  </a:lnTo>
                  <a:lnTo>
                    <a:pt x="740093" y="12708"/>
                  </a:lnTo>
                  <a:lnTo>
                    <a:pt x="752158" y="10167"/>
                  </a:lnTo>
                  <a:lnTo>
                    <a:pt x="764541" y="7625"/>
                  </a:lnTo>
                  <a:lnTo>
                    <a:pt x="776606" y="5719"/>
                  </a:lnTo>
                  <a:lnTo>
                    <a:pt x="788988" y="3813"/>
                  </a:lnTo>
                  <a:lnTo>
                    <a:pt x="801688" y="2542"/>
                  </a:lnTo>
                  <a:lnTo>
                    <a:pt x="814071" y="1271"/>
                  </a:lnTo>
                  <a:lnTo>
                    <a:pt x="826771" y="636"/>
                  </a:lnTo>
                  <a:lnTo>
                    <a:pt x="839471" y="0"/>
                  </a:lnTo>
                  <a:close/>
                </a:path>
              </a:pathLst>
            </a:custGeom>
            <a:solidFill>
              <a:srgbClr val="F7F7F7"/>
            </a:solidFill>
            <a:ln>
              <a:noFill/>
            </a:ln>
          </p:spPr>
          <p:txBody>
            <a:bodyPr anchor="ctr">
              <a:normAutofit fontScale="85000" lnSpcReduction="20000"/>
              <a:scene3d>
                <a:camera prst="orthographicFront"/>
                <a:lightRig rig="threePt" dir="t"/>
              </a:scene3d>
              <a:sp3d>
                <a:contourClr>
                  <a:srgbClr val="FFFFFF"/>
                </a:contourClr>
              </a:sp3d>
            </a:bodyPr>
            <a:lstStyle/>
            <a:p>
              <a:pPr algn="ctr" fontAlgn="base">
                <a:defRPr/>
              </a:pPr>
              <a:endParaRPr lang="zh-CN" altLang="en-US" sz="2400" strike="noStrike" noProof="1">
                <a:solidFill>
                  <a:srgbClr val="FFFFFF"/>
                </a:solidFill>
              </a:endParaRPr>
            </a:p>
          </p:txBody>
        </p:sp>
      </p:grpSp>
      <p:grpSp>
        <p:nvGrpSpPr>
          <p:cNvPr id="84998" name="组合 10"/>
          <p:cNvGrpSpPr/>
          <p:nvPr/>
        </p:nvGrpSpPr>
        <p:grpSpPr>
          <a:xfrm>
            <a:off x="2235200" y="2828925"/>
            <a:ext cx="506413" cy="504825"/>
            <a:chOff x="1519237" y="1651743"/>
            <a:chExt cx="447675" cy="447675"/>
          </a:xfrm>
        </p:grpSpPr>
        <p:sp>
          <p:nvSpPr>
            <p:cNvPr id="12" name="椭圆 11"/>
            <p:cNvSpPr/>
            <p:nvPr/>
          </p:nvSpPr>
          <p:spPr>
            <a:xfrm>
              <a:off x="1519237" y="1651743"/>
              <a:ext cx="447675" cy="447675"/>
            </a:xfrm>
            <a:prstGeom prst="ellipse">
              <a:avLst/>
            </a:prstGeom>
            <a:solidFill>
              <a:schemeClr val="accent1">
                <a:lumMod val="50000"/>
              </a:schemeClr>
            </a:solidFill>
            <a:ln w="1905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lnSpc>
                  <a:spcPct val="80000"/>
                </a:lnSpc>
              </a:pPr>
              <a:endParaRPr lang="zh-CN" altLang="en-US" sz="2000">
                <a:solidFill>
                  <a:srgbClr val="FFFFFF"/>
                </a:solidFill>
                <a:latin typeface="Arial" panose="020B0604020202020204" pitchFamily="34" charset="0"/>
                <a:ea typeface="黑体" panose="02010609060101010101" charset="-122"/>
              </a:endParaRPr>
            </a:p>
          </p:txBody>
        </p:sp>
        <p:sp>
          <p:nvSpPr>
            <p:cNvPr id="13" name="KSO_Shape"/>
            <p:cNvSpPr/>
            <p:nvPr/>
          </p:nvSpPr>
          <p:spPr bwMode="auto">
            <a:xfrm>
              <a:off x="1632717" y="1704975"/>
              <a:ext cx="247650" cy="313481"/>
            </a:xfrm>
            <a:custGeom>
              <a:avLst/>
              <a:gdLst>
                <a:gd name="T0" fmla="*/ 508479 w 1679575"/>
                <a:gd name="T1" fmla="*/ 933537 h 2125662"/>
                <a:gd name="T2" fmla="*/ 645344 w 1679575"/>
                <a:gd name="T3" fmla="*/ 1004349 h 2125662"/>
                <a:gd name="T4" fmla="*/ 637947 w 1679575"/>
                <a:gd name="T5" fmla="*/ 1045870 h 2125662"/>
                <a:gd name="T6" fmla="*/ 629410 w 1679575"/>
                <a:gd name="T7" fmla="*/ 1095637 h 2125662"/>
                <a:gd name="T8" fmla="*/ 645913 w 1679575"/>
                <a:gd name="T9" fmla="*/ 1148533 h 2125662"/>
                <a:gd name="T10" fmla="*/ 923628 w 1679575"/>
                <a:gd name="T11" fmla="*/ 1679766 h 2125662"/>
                <a:gd name="T12" fmla="*/ 886068 w 1679575"/>
                <a:gd name="T13" fmla="*/ 1137442 h 2125662"/>
                <a:gd name="T14" fmla="*/ 896597 w 1679575"/>
                <a:gd name="T15" fmla="*/ 1083408 h 2125662"/>
                <a:gd name="T16" fmla="*/ 885214 w 1679575"/>
                <a:gd name="T17" fmla="*/ 1039044 h 2125662"/>
                <a:gd name="T18" fmla="*/ 917083 w 1679575"/>
                <a:gd name="T19" fmla="*/ 999799 h 2125662"/>
                <a:gd name="T20" fmla="*/ 1048543 w 1679575"/>
                <a:gd name="T21" fmla="*/ 927280 h 2125662"/>
                <a:gd name="T22" fmla="*/ 1168905 w 1679575"/>
                <a:gd name="T23" fmla="*/ 933822 h 2125662"/>
                <a:gd name="T24" fmla="*/ 1257397 w 1679575"/>
                <a:gd name="T25" fmla="*/ 1021128 h 2125662"/>
                <a:gd name="T26" fmla="*/ 1333655 w 1679575"/>
                <a:gd name="T27" fmla="*/ 1118957 h 2125662"/>
                <a:gd name="T28" fmla="*/ 1397392 w 1679575"/>
                <a:gd name="T29" fmla="*/ 1227592 h 2125662"/>
                <a:gd name="T30" fmla="*/ 1446903 w 1679575"/>
                <a:gd name="T31" fmla="*/ 1349025 h 2125662"/>
                <a:gd name="T32" fmla="*/ 1482186 w 1679575"/>
                <a:gd name="T33" fmla="*/ 1483540 h 2125662"/>
                <a:gd name="T34" fmla="*/ 1501820 w 1679575"/>
                <a:gd name="T35" fmla="*/ 1632274 h 2125662"/>
                <a:gd name="T36" fmla="*/ 1439790 w 1679575"/>
                <a:gd name="T37" fmla="*/ 1742331 h 2125662"/>
                <a:gd name="T38" fmla="*/ 1242601 w 1679575"/>
                <a:gd name="T39" fmla="*/ 1826794 h 2125662"/>
                <a:gd name="T40" fmla="*/ 1035738 w 1679575"/>
                <a:gd name="T41" fmla="*/ 1881112 h 2125662"/>
                <a:gd name="T42" fmla="*/ 822331 w 1679575"/>
                <a:gd name="T43" fmla="*/ 1904432 h 2125662"/>
                <a:gd name="T44" fmla="*/ 596403 w 1679575"/>
                <a:gd name="T45" fmla="*/ 1894194 h 2125662"/>
                <a:gd name="T46" fmla="*/ 373036 w 1679575"/>
                <a:gd name="T47" fmla="*/ 1847838 h 2125662"/>
                <a:gd name="T48" fmla="*/ 159344 w 1679575"/>
                <a:gd name="T49" fmla="*/ 1766788 h 2125662"/>
                <a:gd name="T50" fmla="*/ 0 w 1679575"/>
                <a:gd name="T51" fmla="*/ 1676354 h 2125662"/>
                <a:gd name="T52" fmla="*/ 15365 w 1679575"/>
                <a:gd name="T53" fmla="*/ 1518519 h 2125662"/>
                <a:gd name="T54" fmla="*/ 47234 w 1679575"/>
                <a:gd name="T55" fmla="*/ 1376611 h 2125662"/>
                <a:gd name="T56" fmla="*/ 94468 w 1679575"/>
                <a:gd name="T57" fmla="*/ 1249206 h 2125662"/>
                <a:gd name="T58" fmla="*/ 155930 w 1679575"/>
                <a:gd name="T59" fmla="*/ 1135735 h 2125662"/>
                <a:gd name="T60" fmla="*/ 230765 w 1679575"/>
                <a:gd name="T61" fmla="*/ 1035348 h 2125662"/>
                <a:gd name="T62" fmla="*/ 317835 w 1679575"/>
                <a:gd name="T63" fmla="*/ 946334 h 2125662"/>
                <a:gd name="T64" fmla="*/ 427669 w 1679575"/>
                <a:gd name="T65" fmla="*/ 860449 h 2125662"/>
                <a:gd name="T66" fmla="*/ 831848 w 1679575"/>
                <a:gd name="T67" fmla="*/ 5125 h 2125662"/>
                <a:gd name="T68" fmla="*/ 927152 w 1679575"/>
                <a:gd name="T69" fmla="*/ 31035 h 2125662"/>
                <a:gd name="T70" fmla="*/ 1013353 w 1679575"/>
                <a:gd name="T71" fmla="*/ 76590 h 2125662"/>
                <a:gd name="T72" fmla="*/ 1087035 w 1679575"/>
                <a:gd name="T73" fmla="*/ 138945 h 2125662"/>
                <a:gd name="T74" fmla="*/ 1145356 w 1679575"/>
                <a:gd name="T75" fmla="*/ 215250 h 2125662"/>
                <a:gd name="T76" fmla="*/ 1186607 w 1679575"/>
                <a:gd name="T77" fmla="*/ 303514 h 2125662"/>
                <a:gd name="T78" fmla="*/ 1207944 w 1679575"/>
                <a:gd name="T79" fmla="*/ 401174 h 2125662"/>
                <a:gd name="T80" fmla="*/ 1205383 w 1679575"/>
                <a:gd name="T81" fmla="*/ 513924 h 2125662"/>
                <a:gd name="T82" fmla="*/ 1172382 w 1679575"/>
                <a:gd name="T83" fmla="*/ 626673 h 2125662"/>
                <a:gd name="T84" fmla="*/ 1112924 w 1679575"/>
                <a:gd name="T85" fmla="*/ 725187 h 2125662"/>
                <a:gd name="T86" fmla="*/ 1030706 w 1679575"/>
                <a:gd name="T87" fmla="*/ 804625 h 2125662"/>
                <a:gd name="T88" fmla="*/ 915204 w 1679575"/>
                <a:gd name="T89" fmla="*/ 867264 h 2125662"/>
                <a:gd name="T90" fmla="*/ 837253 w 1679575"/>
                <a:gd name="T91" fmla="*/ 887764 h 2125662"/>
                <a:gd name="T92" fmla="*/ 753044 w 1679575"/>
                <a:gd name="T93" fmla="*/ 893458 h 2125662"/>
                <a:gd name="T94" fmla="*/ 658879 w 1679575"/>
                <a:gd name="T95" fmla="*/ 881215 h 2125662"/>
                <a:gd name="T96" fmla="*/ 572394 w 1679575"/>
                <a:gd name="T97" fmla="*/ 850180 h 2125662"/>
                <a:gd name="T98" fmla="*/ 494728 w 1679575"/>
                <a:gd name="T99" fmla="*/ 802917 h 2125662"/>
                <a:gd name="T100" fmla="*/ 424459 w 1679575"/>
                <a:gd name="T101" fmla="*/ 736576 h 2125662"/>
                <a:gd name="T102" fmla="*/ 366992 w 1679575"/>
                <a:gd name="T103" fmla="*/ 651159 h 2125662"/>
                <a:gd name="T104" fmla="*/ 330578 w 1679575"/>
                <a:gd name="T105" fmla="*/ 553500 h 2125662"/>
                <a:gd name="T106" fmla="*/ 317206 w 1679575"/>
                <a:gd name="T107" fmla="*/ 446729 h 2125662"/>
                <a:gd name="T108" fmla="*/ 328586 w 1679575"/>
                <a:gd name="T109" fmla="*/ 345653 h 2125662"/>
                <a:gd name="T110" fmla="*/ 361587 w 1679575"/>
                <a:gd name="T111" fmla="*/ 253403 h 2125662"/>
                <a:gd name="T112" fmla="*/ 412795 w 1679575"/>
                <a:gd name="T113" fmla="*/ 171118 h 2125662"/>
                <a:gd name="T114" fmla="*/ 479934 w 1679575"/>
                <a:gd name="T115" fmla="*/ 101931 h 2125662"/>
                <a:gd name="T116" fmla="*/ 560729 w 1679575"/>
                <a:gd name="T117" fmla="*/ 48972 h 2125662"/>
                <a:gd name="T118" fmla="*/ 652620 w 1679575"/>
                <a:gd name="T119" fmla="*/ 13952 h 2125662"/>
                <a:gd name="T120" fmla="*/ 752191 w 1679575"/>
                <a:gd name="T121" fmla="*/ 0 h 212566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679575" h="2125662">
                  <a:moveTo>
                    <a:pt x="481421" y="957262"/>
                  </a:moveTo>
                  <a:lnTo>
                    <a:pt x="484914" y="961070"/>
                  </a:lnTo>
                  <a:lnTo>
                    <a:pt x="490948" y="968686"/>
                  </a:lnTo>
                  <a:lnTo>
                    <a:pt x="497299" y="975667"/>
                  </a:lnTo>
                  <a:lnTo>
                    <a:pt x="510319" y="990264"/>
                  </a:lnTo>
                  <a:lnTo>
                    <a:pt x="523657" y="1003909"/>
                  </a:lnTo>
                  <a:lnTo>
                    <a:pt x="537947" y="1017237"/>
                  </a:lnTo>
                  <a:lnTo>
                    <a:pt x="552237" y="1029613"/>
                  </a:lnTo>
                  <a:lnTo>
                    <a:pt x="567480" y="1041671"/>
                  </a:lnTo>
                  <a:lnTo>
                    <a:pt x="583040" y="1053095"/>
                  </a:lnTo>
                  <a:lnTo>
                    <a:pt x="598601" y="1063884"/>
                  </a:lnTo>
                  <a:lnTo>
                    <a:pt x="615114" y="1074039"/>
                  </a:lnTo>
                  <a:lnTo>
                    <a:pt x="631627" y="1083558"/>
                  </a:lnTo>
                  <a:lnTo>
                    <a:pt x="649093" y="1092126"/>
                  </a:lnTo>
                  <a:lnTo>
                    <a:pt x="666241" y="1100377"/>
                  </a:lnTo>
                  <a:lnTo>
                    <a:pt x="684025" y="1107993"/>
                  </a:lnTo>
                  <a:lnTo>
                    <a:pt x="701808" y="1114657"/>
                  </a:lnTo>
                  <a:lnTo>
                    <a:pt x="720226" y="1120686"/>
                  </a:lnTo>
                  <a:lnTo>
                    <a:pt x="738645" y="1125763"/>
                  </a:lnTo>
                  <a:lnTo>
                    <a:pt x="734517" y="1130840"/>
                  </a:lnTo>
                  <a:lnTo>
                    <a:pt x="730706" y="1135283"/>
                  </a:lnTo>
                  <a:lnTo>
                    <a:pt x="727213" y="1140043"/>
                  </a:lnTo>
                  <a:lnTo>
                    <a:pt x="723402" y="1145437"/>
                  </a:lnTo>
                  <a:lnTo>
                    <a:pt x="720544" y="1150515"/>
                  </a:lnTo>
                  <a:lnTo>
                    <a:pt x="717368" y="1155909"/>
                  </a:lnTo>
                  <a:lnTo>
                    <a:pt x="714510" y="1161304"/>
                  </a:lnTo>
                  <a:lnTo>
                    <a:pt x="711970" y="1167016"/>
                  </a:lnTo>
                  <a:lnTo>
                    <a:pt x="710064" y="1172410"/>
                  </a:lnTo>
                  <a:lnTo>
                    <a:pt x="708159" y="1178439"/>
                  </a:lnTo>
                  <a:lnTo>
                    <a:pt x="706254" y="1184151"/>
                  </a:lnTo>
                  <a:lnTo>
                    <a:pt x="704983" y="1190498"/>
                  </a:lnTo>
                  <a:lnTo>
                    <a:pt x="704031" y="1196210"/>
                  </a:lnTo>
                  <a:lnTo>
                    <a:pt x="702761" y="1202556"/>
                  </a:lnTo>
                  <a:lnTo>
                    <a:pt x="702443" y="1208903"/>
                  </a:lnTo>
                  <a:lnTo>
                    <a:pt x="702125" y="1215249"/>
                  </a:lnTo>
                  <a:lnTo>
                    <a:pt x="702443" y="1222548"/>
                  </a:lnTo>
                  <a:lnTo>
                    <a:pt x="703078" y="1229529"/>
                  </a:lnTo>
                  <a:lnTo>
                    <a:pt x="704348" y="1236510"/>
                  </a:lnTo>
                  <a:lnTo>
                    <a:pt x="705619" y="1243174"/>
                  </a:lnTo>
                  <a:lnTo>
                    <a:pt x="707206" y="1249838"/>
                  </a:lnTo>
                  <a:lnTo>
                    <a:pt x="709112" y="1256819"/>
                  </a:lnTo>
                  <a:lnTo>
                    <a:pt x="711652" y="1263166"/>
                  </a:lnTo>
                  <a:lnTo>
                    <a:pt x="714193" y="1269512"/>
                  </a:lnTo>
                  <a:lnTo>
                    <a:pt x="717686" y="1275542"/>
                  </a:lnTo>
                  <a:lnTo>
                    <a:pt x="720861" y="1281571"/>
                  </a:lnTo>
                  <a:lnTo>
                    <a:pt x="724355" y="1287283"/>
                  </a:lnTo>
                  <a:lnTo>
                    <a:pt x="728483" y="1292995"/>
                  </a:lnTo>
                  <a:lnTo>
                    <a:pt x="732611" y="1298389"/>
                  </a:lnTo>
                  <a:lnTo>
                    <a:pt x="737057" y="1303784"/>
                  </a:lnTo>
                  <a:lnTo>
                    <a:pt x="742138" y="1308861"/>
                  </a:lnTo>
                  <a:lnTo>
                    <a:pt x="746901" y="1313304"/>
                  </a:lnTo>
                  <a:lnTo>
                    <a:pt x="672275" y="1874339"/>
                  </a:lnTo>
                  <a:lnTo>
                    <a:pt x="854237" y="2050773"/>
                  </a:lnTo>
                  <a:lnTo>
                    <a:pt x="1030800" y="1874339"/>
                  </a:lnTo>
                  <a:lnTo>
                    <a:pt x="956173" y="1313304"/>
                  </a:lnTo>
                  <a:lnTo>
                    <a:pt x="961572" y="1308544"/>
                  </a:lnTo>
                  <a:lnTo>
                    <a:pt x="966018" y="1303466"/>
                  </a:lnTo>
                  <a:lnTo>
                    <a:pt x="970781" y="1298072"/>
                  </a:lnTo>
                  <a:lnTo>
                    <a:pt x="974910" y="1292995"/>
                  </a:lnTo>
                  <a:lnTo>
                    <a:pt x="978720" y="1286965"/>
                  </a:lnTo>
                  <a:lnTo>
                    <a:pt x="982531" y="1281571"/>
                  </a:lnTo>
                  <a:lnTo>
                    <a:pt x="986024" y="1275224"/>
                  </a:lnTo>
                  <a:lnTo>
                    <a:pt x="988882" y="1269195"/>
                  </a:lnTo>
                  <a:lnTo>
                    <a:pt x="991423" y="1262849"/>
                  </a:lnTo>
                  <a:lnTo>
                    <a:pt x="994281" y="1256502"/>
                  </a:lnTo>
                  <a:lnTo>
                    <a:pt x="996186" y="1249838"/>
                  </a:lnTo>
                  <a:lnTo>
                    <a:pt x="997774" y="1243174"/>
                  </a:lnTo>
                  <a:lnTo>
                    <a:pt x="999044" y="1236510"/>
                  </a:lnTo>
                  <a:lnTo>
                    <a:pt x="999997" y="1229212"/>
                  </a:lnTo>
                  <a:lnTo>
                    <a:pt x="1000632" y="1222548"/>
                  </a:lnTo>
                  <a:lnTo>
                    <a:pt x="1000632" y="1215249"/>
                  </a:lnTo>
                  <a:lnTo>
                    <a:pt x="1000632" y="1208903"/>
                  </a:lnTo>
                  <a:lnTo>
                    <a:pt x="1000314" y="1203191"/>
                  </a:lnTo>
                  <a:lnTo>
                    <a:pt x="999679" y="1197479"/>
                  </a:lnTo>
                  <a:lnTo>
                    <a:pt x="998727" y="1191767"/>
                  </a:lnTo>
                  <a:lnTo>
                    <a:pt x="997456" y="1186055"/>
                  </a:lnTo>
                  <a:lnTo>
                    <a:pt x="996186" y="1180661"/>
                  </a:lnTo>
                  <a:lnTo>
                    <a:pt x="994598" y="1175266"/>
                  </a:lnTo>
                  <a:lnTo>
                    <a:pt x="992375" y="1169872"/>
                  </a:lnTo>
                  <a:lnTo>
                    <a:pt x="990152" y="1164794"/>
                  </a:lnTo>
                  <a:lnTo>
                    <a:pt x="987929" y="1159400"/>
                  </a:lnTo>
                  <a:lnTo>
                    <a:pt x="985389" y="1154640"/>
                  </a:lnTo>
                  <a:lnTo>
                    <a:pt x="982849" y="1149563"/>
                  </a:lnTo>
                  <a:lnTo>
                    <a:pt x="979355" y="1144803"/>
                  </a:lnTo>
                  <a:lnTo>
                    <a:pt x="976497" y="1139725"/>
                  </a:lnTo>
                  <a:lnTo>
                    <a:pt x="973004" y="1135283"/>
                  </a:lnTo>
                  <a:lnTo>
                    <a:pt x="969829" y="1130840"/>
                  </a:lnTo>
                  <a:lnTo>
                    <a:pt x="987612" y="1126398"/>
                  </a:lnTo>
                  <a:lnTo>
                    <a:pt x="1005713" y="1121320"/>
                  </a:lnTo>
                  <a:lnTo>
                    <a:pt x="1023496" y="1115609"/>
                  </a:lnTo>
                  <a:lnTo>
                    <a:pt x="1041280" y="1109262"/>
                  </a:lnTo>
                  <a:lnTo>
                    <a:pt x="1058428" y="1101963"/>
                  </a:lnTo>
                  <a:lnTo>
                    <a:pt x="1075576" y="1094665"/>
                  </a:lnTo>
                  <a:lnTo>
                    <a:pt x="1092089" y="1086097"/>
                  </a:lnTo>
                  <a:lnTo>
                    <a:pt x="1108602" y="1076895"/>
                  </a:lnTo>
                  <a:lnTo>
                    <a:pt x="1124480" y="1067375"/>
                  </a:lnTo>
                  <a:lnTo>
                    <a:pt x="1140041" y="1056903"/>
                  </a:lnTo>
                  <a:lnTo>
                    <a:pt x="1155601" y="1046114"/>
                  </a:lnTo>
                  <a:lnTo>
                    <a:pt x="1170209" y="1034690"/>
                  </a:lnTo>
                  <a:lnTo>
                    <a:pt x="1184817" y="1022632"/>
                  </a:lnTo>
                  <a:lnTo>
                    <a:pt x="1198472" y="1009938"/>
                  </a:lnTo>
                  <a:lnTo>
                    <a:pt x="1211809" y="996928"/>
                  </a:lnTo>
                  <a:lnTo>
                    <a:pt x="1225147" y="983283"/>
                  </a:lnTo>
                  <a:lnTo>
                    <a:pt x="1228640" y="979792"/>
                  </a:lnTo>
                  <a:lnTo>
                    <a:pt x="1232451" y="982966"/>
                  </a:lnTo>
                  <a:lnTo>
                    <a:pt x="1257220" y="1002005"/>
                  </a:lnTo>
                  <a:lnTo>
                    <a:pt x="1281037" y="1021680"/>
                  </a:lnTo>
                  <a:lnTo>
                    <a:pt x="1304537" y="1041989"/>
                  </a:lnTo>
                  <a:lnTo>
                    <a:pt x="1316604" y="1052143"/>
                  </a:lnTo>
                  <a:lnTo>
                    <a:pt x="1327719" y="1062615"/>
                  </a:lnTo>
                  <a:lnTo>
                    <a:pt x="1338833" y="1073404"/>
                  </a:lnTo>
                  <a:lnTo>
                    <a:pt x="1349948" y="1084193"/>
                  </a:lnTo>
                  <a:lnTo>
                    <a:pt x="1361062" y="1094982"/>
                  </a:lnTo>
                  <a:lnTo>
                    <a:pt x="1371860" y="1105771"/>
                  </a:lnTo>
                  <a:lnTo>
                    <a:pt x="1382339" y="1116561"/>
                  </a:lnTo>
                  <a:lnTo>
                    <a:pt x="1392818" y="1127984"/>
                  </a:lnTo>
                  <a:lnTo>
                    <a:pt x="1403298" y="1139408"/>
                  </a:lnTo>
                  <a:lnTo>
                    <a:pt x="1413460" y="1150832"/>
                  </a:lnTo>
                  <a:lnTo>
                    <a:pt x="1423304" y="1162573"/>
                  </a:lnTo>
                  <a:lnTo>
                    <a:pt x="1433149" y="1174314"/>
                  </a:lnTo>
                  <a:lnTo>
                    <a:pt x="1442675" y="1186373"/>
                  </a:lnTo>
                  <a:lnTo>
                    <a:pt x="1452202" y="1198748"/>
                  </a:lnTo>
                  <a:lnTo>
                    <a:pt x="1461411" y="1210807"/>
                  </a:lnTo>
                  <a:lnTo>
                    <a:pt x="1470621" y="1223183"/>
                  </a:lnTo>
                  <a:lnTo>
                    <a:pt x="1479830" y="1235876"/>
                  </a:lnTo>
                  <a:lnTo>
                    <a:pt x="1488404" y="1248569"/>
                  </a:lnTo>
                  <a:lnTo>
                    <a:pt x="1496978" y="1261262"/>
                  </a:lnTo>
                  <a:lnTo>
                    <a:pt x="1505552" y="1274272"/>
                  </a:lnTo>
                  <a:lnTo>
                    <a:pt x="1513809" y="1287600"/>
                  </a:lnTo>
                  <a:lnTo>
                    <a:pt x="1521748" y="1300611"/>
                  </a:lnTo>
                  <a:lnTo>
                    <a:pt x="1529687" y="1314573"/>
                  </a:lnTo>
                  <a:lnTo>
                    <a:pt x="1537308" y="1328218"/>
                  </a:lnTo>
                  <a:lnTo>
                    <a:pt x="1544930" y="1341863"/>
                  </a:lnTo>
                  <a:lnTo>
                    <a:pt x="1552234" y="1355826"/>
                  </a:lnTo>
                  <a:lnTo>
                    <a:pt x="1559537" y="1369788"/>
                  </a:lnTo>
                  <a:lnTo>
                    <a:pt x="1566206" y="1384385"/>
                  </a:lnTo>
                  <a:lnTo>
                    <a:pt x="1573193" y="1398982"/>
                  </a:lnTo>
                  <a:lnTo>
                    <a:pt x="1579544" y="1413579"/>
                  </a:lnTo>
                  <a:lnTo>
                    <a:pt x="1586213" y="1428176"/>
                  </a:lnTo>
                  <a:lnTo>
                    <a:pt x="1592246" y="1443725"/>
                  </a:lnTo>
                  <a:lnTo>
                    <a:pt x="1598280" y="1458640"/>
                  </a:lnTo>
                  <a:lnTo>
                    <a:pt x="1603996" y="1473871"/>
                  </a:lnTo>
                  <a:lnTo>
                    <a:pt x="1609712" y="1489738"/>
                  </a:lnTo>
                  <a:lnTo>
                    <a:pt x="1614793" y="1505287"/>
                  </a:lnTo>
                  <a:lnTo>
                    <a:pt x="1620191" y="1521153"/>
                  </a:lnTo>
                  <a:lnTo>
                    <a:pt x="1624955" y="1537337"/>
                  </a:lnTo>
                  <a:lnTo>
                    <a:pt x="1630036" y="1553521"/>
                  </a:lnTo>
                  <a:lnTo>
                    <a:pt x="1634482" y="1570339"/>
                  </a:lnTo>
                  <a:lnTo>
                    <a:pt x="1638610" y="1586840"/>
                  </a:lnTo>
                  <a:lnTo>
                    <a:pt x="1643056" y="1603976"/>
                  </a:lnTo>
                  <a:lnTo>
                    <a:pt x="1646867" y="1620794"/>
                  </a:lnTo>
                  <a:lnTo>
                    <a:pt x="1650677" y="1637930"/>
                  </a:lnTo>
                  <a:lnTo>
                    <a:pt x="1654170" y="1655383"/>
                  </a:lnTo>
                  <a:lnTo>
                    <a:pt x="1657664" y="1673153"/>
                  </a:lnTo>
                  <a:lnTo>
                    <a:pt x="1660522" y="1690923"/>
                  </a:lnTo>
                  <a:lnTo>
                    <a:pt x="1663697" y="1709011"/>
                  </a:lnTo>
                  <a:lnTo>
                    <a:pt x="1666238" y="1727099"/>
                  </a:lnTo>
                  <a:lnTo>
                    <a:pt x="1668461" y="1745821"/>
                  </a:lnTo>
                  <a:lnTo>
                    <a:pt x="1670684" y="1764226"/>
                  </a:lnTo>
                  <a:lnTo>
                    <a:pt x="1672589" y="1783266"/>
                  </a:lnTo>
                  <a:lnTo>
                    <a:pt x="1674177" y="1802305"/>
                  </a:lnTo>
                  <a:lnTo>
                    <a:pt x="1676082" y="1821345"/>
                  </a:lnTo>
                  <a:lnTo>
                    <a:pt x="1677352" y="1841019"/>
                  </a:lnTo>
                  <a:lnTo>
                    <a:pt x="1678305" y="1860694"/>
                  </a:lnTo>
                  <a:lnTo>
                    <a:pt x="1679258" y="1880368"/>
                  </a:lnTo>
                  <a:lnTo>
                    <a:pt x="1679575" y="1900677"/>
                  </a:lnTo>
                  <a:lnTo>
                    <a:pt x="1679575" y="1903850"/>
                  </a:lnTo>
                  <a:lnTo>
                    <a:pt x="1677035" y="1905437"/>
                  </a:lnTo>
                  <a:lnTo>
                    <a:pt x="1653853" y="1918765"/>
                  </a:lnTo>
                  <a:lnTo>
                    <a:pt x="1630353" y="1931775"/>
                  </a:lnTo>
                  <a:lnTo>
                    <a:pt x="1606854" y="1944151"/>
                  </a:lnTo>
                  <a:lnTo>
                    <a:pt x="1583037" y="1956209"/>
                  </a:lnTo>
                  <a:lnTo>
                    <a:pt x="1558902" y="1967950"/>
                  </a:lnTo>
                  <a:lnTo>
                    <a:pt x="1534768" y="1979374"/>
                  </a:lnTo>
                  <a:lnTo>
                    <a:pt x="1510316" y="1990163"/>
                  </a:lnTo>
                  <a:lnTo>
                    <a:pt x="1485864" y="2000635"/>
                  </a:lnTo>
                  <a:lnTo>
                    <a:pt x="1461411" y="2010790"/>
                  </a:lnTo>
                  <a:lnTo>
                    <a:pt x="1436642" y="2020627"/>
                  </a:lnTo>
                  <a:lnTo>
                    <a:pt x="1411872" y="2029512"/>
                  </a:lnTo>
                  <a:lnTo>
                    <a:pt x="1386785" y="2038397"/>
                  </a:lnTo>
                  <a:lnTo>
                    <a:pt x="1361380" y="2046965"/>
                  </a:lnTo>
                  <a:lnTo>
                    <a:pt x="1335975" y="2054581"/>
                  </a:lnTo>
                  <a:lnTo>
                    <a:pt x="1310570" y="2062514"/>
                  </a:lnTo>
                  <a:lnTo>
                    <a:pt x="1285166" y="2069495"/>
                  </a:lnTo>
                  <a:lnTo>
                    <a:pt x="1259443" y="2076159"/>
                  </a:lnTo>
                  <a:lnTo>
                    <a:pt x="1233403" y="2082506"/>
                  </a:lnTo>
                  <a:lnTo>
                    <a:pt x="1207681" y="2088535"/>
                  </a:lnTo>
                  <a:lnTo>
                    <a:pt x="1181959" y="2093929"/>
                  </a:lnTo>
                  <a:lnTo>
                    <a:pt x="1155919" y="2099007"/>
                  </a:lnTo>
                  <a:lnTo>
                    <a:pt x="1129561" y="2103767"/>
                  </a:lnTo>
                  <a:lnTo>
                    <a:pt x="1103204" y="2107892"/>
                  </a:lnTo>
                  <a:lnTo>
                    <a:pt x="1077164" y="2111382"/>
                  </a:lnTo>
                  <a:lnTo>
                    <a:pt x="1050806" y="2114873"/>
                  </a:lnTo>
                  <a:lnTo>
                    <a:pt x="1024131" y="2117729"/>
                  </a:lnTo>
                  <a:lnTo>
                    <a:pt x="997774" y="2119950"/>
                  </a:lnTo>
                  <a:lnTo>
                    <a:pt x="971099" y="2121854"/>
                  </a:lnTo>
                  <a:lnTo>
                    <a:pt x="944424" y="2123441"/>
                  </a:lnTo>
                  <a:lnTo>
                    <a:pt x="917749" y="2125028"/>
                  </a:lnTo>
                  <a:lnTo>
                    <a:pt x="891074" y="2125662"/>
                  </a:lnTo>
                  <a:lnTo>
                    <a:pt x="864399" y="2125662"/>
                  </a:lnTo>
                  <a:lnTo>
                    <a:pt x="835818" y="2125662"/>
                  </a:lnTo>
                  <a:lnTo>
                    <a:pt x="807238" y="2124710"/>
                  </a:lnTo>
                  <a:lnTo>
                    <a:pt x="778657" y="2123124"/>
                  </a:lnTo>
                  <a:lnTo>
                    <a:pt x="750395" y="2121537"/>
                  </a:lnTo>
                  <a:lnTo>
                    <a:pt x="722132" y="2119316"/>
                  </a:lnTo>
                  <a:lnTo>
                    <a:pt x="693869" y="2116777"/>
                  </a:lnTo>
                  <a:lnTo>
                    <a:pt x="665606" y="2113604"/>
                  </a:lnTo>
                  <a:lnTo>
                    <a:pt x="637661" y="2109478"/>
                  </a:lnTo>
                  <a:lnTo>
                    <a:pt x="609398" y="2105353"/>
                  </a:lnTo>
                  <a:lnTo>
                    <a:pt x="581453" y="2100593"/>
                  </a:lnTo>
                  <a:lnTo>
                    <a:pt x="553825" y="2095199"/>
                  </a:lnTo>
                  <a:lnTo>
                    <a:pt x="525880" y="2089487"/>
                  </a:lnTo>
                  <a:lnTo>
                    <a:pt x="498252" y="2083458"/>
                  </a:lnTo>
                  <a:lnTo>
                    <a:pt x="470624" y="2076476"/>
                  </a:lnTo>
                  <a:lnTo>
                    <a:pt x="443314" y="2069495"/>
                  </a:lnTo>
                  <a:lnTo>
                    <a:pt x="416321" y="2061879"/>
                  </a:lnTo>
                  <a:lnTo>
                    <a:pt x="389011" y="2053629"/>
                  </a:lnTo>
                  <a:lnTo>
                    <a:pt x="362019" y="2045378"/>
                  </a:lnTo>
                  <a:lnTo>
                    <a:pt x="335343" y="2036176"/>
                  </a:lnTo>
                  <a:lnTo>
                    <a:pt x="308668" y="2026656"/>
                  </a:lnTo>
                  <a:lnTo>
                    <a:pt x="282311" y="2016502"/>
                  </a:lnTo>
                  <a:lnTo>
                    <a:pt x="255953" y="2006030"/>
                  </a:lnTo>
                  <a:lnTo>
                    <a:pt x="229913" y="1994923"/>
                  </a:lnTo>
                  <a:lnTo>
                    <a:pt x="203556" y="1983499"/>
                  </a:lnTo>
                  <a:lnTo>
                    <a:pt x="177833" y="1971441"/>
                  </a:lnTo>
                  <a:lnTo>
                    <a:pt x="152429" y="1959065"/>
                  </a:lnTo>
                  <a:lnTo>
                    <a:pt x="127024" y="1946372"/>
                  </a:lnTo>
                  <a:lnTo>
                    <a:pt x="101619" y="1933044"/>
                  </a:lnTo>
                  <a:lnTo>
                    <a:pt x="76532" y="1919399"/>
                  </a:lnTo>
                  <a:lnTo>
                    <a:pt x="51762" y="1905437"/>
                  </a:lnTo>
                  <a:lnTo>
                    <a:pt x="27310" y="1890523"/>
                  </a:lnTo>
                  <a:lnTo>
                    <a:pt x="2858" y="1875291"/>
                  </a:lnTo>
                  <a:lnTo>
                    <a:pt x="0" y="1888301"/>
                  </a:lnTo>
                  <a:lnTo>
                    <a:pt x="0" y="1870531"/>
                  </a:lnTo>
                  <a:lnTo>
                    <a:pt x="952" y="1850222"/>
                  </a:lnTo>
                  <a:lnTo>
                    <a:pt x="2223" y="1829913"/>
                  </a:lnTo>
                  <a:lnTo>
                    <a:pt x="3493" y="1809604"/>
                  </a:lnTo>
                  <a:lnTo>
                    <a:pt x="5398" y="1790247"/>
                  </a:lnTo>
                  <a:lnTo>
                    <a:pt x="6986" y="1770573"/>
                  </a:lnTo>
                  <a:lnTo>
                    <a:pt x="9209" y="1750898"/>
                  </a:lnTo>
                  <a:lnTo>
                    <a:pt x="11749" y="1732176"/>
                  </a:lnTo>
                  <a:lnTo>
                    <a:pt x="14290" y="1713136"/>
                  </a:lnTo>
                  <a:lnTo>
                    <a:pt x="17148" y="1694414"/>
                  </a:lnTo>
                  <a:lnTo>
                    <a:pt x="20006" y="1676009"/>
                  </a:lnTo>
                  <a:lnTo>
                    <a:pt x="23499" y="1657604"/>
                  </a:lnTo>
                  <a:lnTo>
                    <a:pt x="26992" y="1639834"/>
                  </a:lnTo>
                  <a:lnTo>
                    <a:pt x="30486" y="1621746"/>
                  </a:lnTo>
                  <a:lnTo>
                    <a:pt x="34931" y="1604293"/>
                  </a:lnTo>
                  <a:lnTo>
                    <a:pt x="38742" y="1586840"/>
                  </a:lnTo>
                  <a:lnTo>
                    <a:pt x="43188" y="1569704"/>
                  </a:lnTo>
                  <a:lnTo>
                    <a:pt x="47951" y="1552569"/>
                  </a:lnTo>
                  <a:lnTo>
                    <a:pt x="52715" y="1536068"/>
                  </a:lnTo>
                  <a:lnTo>
                    <a:pt x="57796" y="1519249"/>
                  </a:lnTo>
                  <a:lnTo>
                    <a:pt x="62877" y="1503066"/>
                  </a:lnTo>
                  <a:lnTo>
                    <a:pt x="68593" y="1486564"/>
                  </a:lnTo>
                  <a:lnTo>
                    <a:pt x="73991" y="1470698"/>
                  </a:lnTo>
                  <a:lnTo>
                    <a:pt x="80025" y="1455149"/>
                  </a:lnTo>
                  <a:lnTo>
                    <a:pt x="86059" y="1439283"/>
                  </a:lnTo>
                  <a:lnTo>
                    <a:pt x="92410" y="1424051"/>
                  </a:lnTo>
                  <a:lnTo>
                    <a:pt x="98761" y="1409137"/>
                  </a:lnTo>
                  <a:lnTo>
                    <a:pt x="105430" y="1393905"/>
                  </a:lnTo>
                  <a:lnTo>
                    <a:pt x="112098" y="1378990"/>
                  </a:lnTo>
                  <a:lnTo>
                    <a:pt x="119402" y="1364393"/>
                  </a:lnTo>
                  <a:lnTo>
                    <a:pt x="126706" y="1350114"/>
                  </a:lnTo>
                  <a:lnTo>
                    <a:pt x="134010" y="1335834"/>
                  </a:lnTo>
                  <a:lnTo>
                    <a:pt x="141632" y="1321871"/>
                  </a:lnTo>
                  <a:lnTo>
                    <a:pt x="149571" y="1307909"/>
                  </a:lnTo>
                  <a:lnTo>
                    <a:pt x="157510" y="1294264"/>
                  </a:lnTo>
                  <a:lnTo>
                    <a:pt x="165766" y="1280936"/>
                  </a:lnTo>
                  <a:lnTo>
                    <a:pt x="174023" y="1267291"/>
                  </a:lnTo>
                  <a:lnTo>
                    <a:pt x="182597" y="1253963"/>
                  </a:lnTo>
                  <a:lnTo>
                    <a:pt x="191171" y="1241270"/>
                  </a:lnTo>
                  <a:lnTo>
                    <a:pt x="200380" y="1228260"/>
                  </a:lnTo>
                  <a:lnTo>
                    <a:pt x="209589" y="1215884"/>
                  </a:lnTo>
                  <a:lnTo>
                    <a:pt x="218799" y="1203191"/>
                  </a:lnTo>
                  <a:lnTo>
                    <a:pt x="228008" y="1191133"/>
                  </a:lnTo>
                  <a:lnTo>
                    <a:pt x="237852" y="1178757"/>
                  </a:lnTo>
                  <a:lnTo>
                    <a:pt x="247697" y="1167016"/>
                  </a:lnTo>
                  <a:lnTo>
                    <a:pt x="257541" y="1155275"/>
                  </a:lnTo>
                  <a:lnTo>
                    <a:pt x="267703" y="1143533"/>
                  </a:lnTo>
                  <a:lnTo>
                    <a:pt x="278182" y="1132110"/>
                  </a:lnTo>
                  <a:lnTo>
                    <a:pt x="288662" y="1120686"/>
                  </a:lnTo>
                  <a:lnTo>
                    <a:pt x="298824" y="1109579"/>
                  </a:lnTo>
                  <a:lnTo>
                    <a:pt x="309938" y="1098473"/>
                  </a:lnTo>
                  <a:lnTo>
                    <a:pt x="320735" y="1087684"/>
                  </a:lnTo>
                  <a:lnTo>
                    <a:pt x="331850" y="1076895"/>
                  </a:lnTo>
                  <a:lnTo>
                    <a:pt x="343282" y="1066423"/>
                  </a:lnTo>
                  <a:lnTo>
                    <a:pt x="354715" y="1055951"/>
                  </a:lnTo>
                  <a:lnTo>
                    <a:pt x="366147" y="1045797"/>
                  </a:lnTo>
                  <a:lnTo>
                    <a:pt x="377897" y="1035642"/>
                  </a:lnTo>
                  <a:lnTo>
                    <a:pt x="389964" y="1025805"/>
                  </a:lnTo>
                  <a:lnTo>
                    <a:pt x="401714" y="1015968"/>
                  </a:lnTo>
                  <a:lnTo>
                    <a:pt x="414099" y="1006448"/>
                  </a:lnTo>
                  <a:lnTo>
                    <a:pt x="426801" y="996928"/>
                  </a:lnTo>
                  <a:lnTo>
                    <a:pt x="439186" y="987408"/>
                  </a:lnTo>
                  <a:lnTo>
                    <a:pt x="451571" y="977888"/>
                  </a:lnTo>
                  <a:lnTo>
                    <a:pt x="477293" y="960118"/>
                  </a:lnTo>
                  <a:lnTo>
                    <a:pt x="481421" y="957262"/>
                  </a:lnTo>
                  <a:close/>
                  <a:moveTo>
                    <a:pt x="839471" y="0"/>
                  </a:moveTo>
                  <a:lnTo>
                    <a:pt x="852171" y="0"/>
                  </a:lnTo>
                  <a:lnTo>
                    <a:pt x="865506" y="0"/>
                  </a:lnTo>
                  <a:lnTo>
                    <a:pt x="878206" y="636"/>
                  </a:lnTo>
                  <a:lnTo>
                    <a:pt x="890906" y="1271"/>
                  </a:lnTo>
                  <a:lnTo>
                    <a:pt x="903288" y="2542"/>
                  </a:lnTo>
                  <a:lnTo>
                    <a:pt x="915988" y="3813"/>
                  </a:lnTo>
                  <a:lnTo>
                    <a:pt x="928371" y="5719"/>
                  </a:lnTo>
                  <a:lnTo>
                    <a:pt x="940436" y="7943"/>
                  </a:lnTo>
                  <a:lnTo>
                    <a:pt x="952818" y="10167"/>
                  </a:lnTo>
                  <a:lnTo>
                    <a:pt x="964883" y="12708"/>
                  </a:lnTo>
                  <a:lnTo>
                    <a:pt x="976631" y="15568"/>
                  </a:lnTo>
                  <a:lnTo>
                    <a:pt x="988696" y="19062"/>
                  </a:lnTo>
                  <a:lnTo>
                    <a:pt x="1000443" y="22239"/>
                  </a:lnTo>
                  <a:lnTo>
                    <a:pt x="1011873" y="26052"/>
                  </a:lnTo>
                  <a:lnTo>
                    <a:pt x="1023621" y="30182"/>
                  </a:lnTo>
                  <a:lnTo>
                    <a:pt x="1034733" y="34630"/>
                  </a:lnTo>
                  <a:lnTo>
                    <a:pt x="1046163" y="39395"/>
                  </a:lnTo>
                  <a:lnTo>
                    <a:pt x="1057276" y="44161"/>
                  </a:lnTo>
                  <a:lnTo>
                    <a:pt x="1068388" y="48926"/>
                  </a:lnTo>
                  <a:lnTo>
                    <a:pt x="1079183" y="54645"/>
                  </a:lnTo>
                  <a:lnTo>
                    <a:pt x="1089661" y="60046"/>
                  </a:lnTo>
                  <a:lnTo>
                    <a:pt x="1100456" y="66082"/>
                  </a:lnTo>
                  <a:lnTo>
                    <a:pt x="1110616" y="72119"/>
                  </a:lnTo>
                  <a:lnTo>
                    <a:pt x="1120776" y="78790"/>
                  </a:lnTo>
                  <a:lnTo>
                    <a:pt x="1130936" y="85462"/>
                  </a:lnTo>
                  <a:lnTo>
                    <a:pt x="1140461" y="92134"/>
                  </a:lnTo>
                  <a:lnTo>
                    <a:pt x="1150303" y="99123"/>
                  </a:lnTo>
                  <a:lnTo>
                    <a:pt x="1159828" y="106430"/>
                  </a:lnTo>
                  <a:lnTo>
                    <a:pt x="1169353" y="114055"/>
                  </a:lnTo>
                  <a:lnTo>
                    <a:pt x="1178561" y="121680"/>
                  </a:lnTo>
                  <a:lnTo>
                    <a:pt x="1187133" y="129623"/>
                  </a:lnTo>
                  <a:lnTo>
                    <a:pt x="1196023" y="137883"/>
                  </a:lnTo>
                  <a:lnTo>
                    <a:pt x="1204596" y="146143"/>
                  </a:lnTo>
                  <a:lnTo>
                    <a:pt x="1213168" y="155039"/>
                  </a:lnTo>
                  <a:lnTo>
                    <a:pt x="1221106" y="163299"/>
                  </a:lnTo>
                  <a:lnTo>
                    <a:pt x="1229043" y="172513"/>
                  </a:lnTo>
                  <a:lnTo>
                    <a:pt x="1236981" y="181726"/>
                  </a:lnTo>
                  <a:lnTo>
                    <a:pt x="1244283" y="190939"/>
                  </a:lnTo>
                  <a:lnTo>
                    <a:pt x="1251586" y="200153"/>
                  </a:lnTo>
                  <a:lnTo>
                    <a:pt x="1258888" y="210001"/>
                  </a:lnTo>
                  <a:lnTo>
                    <a:pt x="1265556" y="219850"/>
                  </a:lnTo>
                  <a:lnTo>
                    <a:pt x="1272223" y="230017"/>
                  </a:lnTo>
                  <a:lnTo>
                    <a:pt x="1278256" y="240183"/>
                  </a:lnTo>
                  <a:lnTo>
                    <a:pt x="1284606" y="250667"/>
                  </a:lnTo>
                  <a:lnTo>
                    <a:pt x="1290321" y="261151"/>
                  </a:lnTo>
                  <a:lnTo>
                    <a:pt x="1296353" y="271953"/>
                  </a:lnTo>
                  <a:lnTo>
                    <a:pt x="1301433" y="282755"/>
                  </a:lnTo>
                  <a:lnTo>
                    <a:pt x="1306831" y="293239"/>
                  </a:lnTo>
                  <a:lnTo>
                    <a:pt x="1311593" y="304359"/>
                  </a:lnTo>
                  <a:lnTo>
                    <a:pt x="1316356" y="315796"/>
                  </a:lnTo>
                  <a:lnTo>
                    <a:pt x="1320483" y="327234"/>
                  </a:lnTo>
                  <a:lnTo>
                    <a:pt x="1324293" y="338671"/>
                  </a:lnTo>
                  <a:lnTo>
                    <a:pt x="1328421" y="350426"/>
                  </a:lnTo>
                  <a:lnTo>
                    <a:pt x="1331913" y="362181"/>
                  </a:lnTo>
                  <a:lnTo>
                    <a:pt x="1335088" y="373936"/>
                  </a:lnTo>
                  <a:lnTo>
                    <a:pt x="1337946" y="386009"/>
                  </a:lnTo>
                  <a:lnTo>
                    <a:pt x="1340803" y="398081"/>
                  </a:lnTo>
                  <a:lnTo>
                    <a:pt x="1343026" y="410472"/>
                  </a:lnTo>
                  <a:lnTo>
                    <a:pt x="1344931" y="422862"/>
                  </a:lnTo>
                  <a:lnTo>
                    <a:pt x="1346518" y="435252"/>
                  </a:lnTo>
                  <a:lnTo>
                    <a:pt x="1348106" y="447643"/>
                  </a:lnTo>
                  <a:lnTo>
                    <a:pt x="1349058" y="460033"/>
                  </a:lnTo>
                  <a:lnTo>
                    <a:pt x="1350011" y="472741"/>
                  </a:lnTo>
                  <a:lnTo>
                    <a:pt x="1350646" y="485449"/>
                  </a:lnTo>
                  <a:lnTo>
                    <a:pt x="1350963" y="498475"/>
                  </a:lnTo>
                  <a:lnTo>
                    <a:pt x="1350646" y="513407"/>
                  </a:lnTo>
                  <a:lnTo>
                    <a:pt x="1349693" y="528975"/>
                  </a:lnTo>
                  <a:lnTo>
                    <a:pt x="1348423" y="543907"/>
                  </a:lnTo>
                  <a:lnTo>
                    <a:pt x="1347153" y="558521"/>
                  </a:lnTo>
                  <a:lnTo>
                    <a:pt x="1345248" y="573453"/>
                  </a:lnTo>
                  <a:lnTo>
                    <a:pt x="1342708" y="588067"/>
                  </a:lnTo>
                  <a:lnTo>
                    <a:pt x="1339851" y="602682"/>
                  </a:lnTo>
                  <a:lnTo>
                    <a:pt x="1336358" y="616660"/>
                  </a:lnTo>
                  <a:lnTo>
                    <a:pt x="1332866" y="631275"/>
                  </a:lnTo>
                  <a:lnTo>
                    <a:pt x="1328738" y="645254"/>
                  </a:lnTo>
                  <a:lnTo>
                    <a:pt x="1324293" y="658915"/>
                  </a:lnTo>
                  <a:lnTo>
                    <a:pt x="1319531" y="672576"/>
                  </a:lnTo>
                  <a:lnTo>
                    <a:pt x="1314133" y="685920"/>
                  </a:lnTo>
                  <a:lnTo>
                    <a:pt x="1308418" y="699263"/>
                  </a:lnTo>
                  <a:lnTo>
                    <a:pt x="1302386" y="712607"/>
                  </a:lnTo>
                  <a:lnTo>
                    <a:pt x="1296353" y="725315"/>
                  </a:lnTo>
                  <a:lnTo>
                    <a:pt x="1289368" y="738023"/>
                  </a:lnTo>
                  <a:lnTo>
                    <a:pt x="1282383" y="750413"/>
                  </a:lnTo>
                  <a:lnTo>
                    <a:pt x="1275081" y="762486"/>
                  </a:lnTo>
                  <a:lnTo>
                    <a:pt x="1267143" y="774559"/>
                  </a:lnTo>
                  <a:lnTo>
                    <a:pt x="1259206" y="786313"/>
                  </a:lnTo>
                  <a:lnTo>
                    <a:pt x="1250633" y="797751"/>
                  </a:lnTo>
                  <a:lnTo>
                    <a:pt x="1242061" y="809188"/>
                  </a:lnTo>
                  <a:lnTo>
                    <a:pt x="1232853" y="819990"/>
                  </a:lnTo>
                  <a:lnTo>
                    <a:pt x="1223963" y="830792"/>
                  </a:lnTo>
                  <a:lnTo>
                    <a:pt x="1214121" y="841276"/>
                  </a:lnTo>
                  <a:lnTo>
                    <a:pt x="1204278" y="851442"/>
                  </a:lnTo>
                  <a:lnTo>
                    <a:pt x="1193801" y="860974"/>
                  </a:lnTo>
                  <a:lnTo>
                    <a:pt x="1183323" y="870822"/>
                  </a:lnTo>
                  <a:lnTo>
                    <a:pt x="1172528" y="880036"/>
                  </a:lnTo>
                  <a:lnTo>
                    <a:pt x="1161733" y="889249"/>
                  </a:lnTo>
                  <a:lnTo>
                    <a:pt x="1150303" y="897827"/>
                  </a:lnTo>
                  <a:lnTo>
                    <a:pt x="1134746" y="909264"/>
                  </a:lnTo>
                  <a:lnTo>
                    <a:pt x="1118236" y="920066"/>
                  </a:lnTo>
                  <a:lnTo>
                    <a:pt x="1101408" y="929915"/>
                  </a:lnTo>
                  <a:lnTo>
                    <a:pt x="1084581" y="939446"/>
                  </a:lnTo>
                  <a:lnTo>
                    <a:pt x="1066801" y="948342"/>
                  </a:lnTo>
                  <a:lnTo>
                    <a:pt x="1048703" y="956602"/>
                  </a:lnTo>
                  <a:lnTo>
                    <a:pt x="1040131" y="960414"/>
                  </a:lnTo>
                  <a:lnTo>
                    <a:pt x="1030606" y="963909"/>
                  </a:lnTo>
                  <a:lnTo>
                    <a:pt x="1021398" y="967722"/>
                  </a:lnTo>
                  <a:lnTo>
                    <a:pt x="1011873" y="970899"/>
                  </a:lnTo>
                  <a:lnTo>
                    <a:pt x="1002348" y="973758"/>
                  </a:lnTo>
                  <a:lnTo>
                    <a:pt x="993141" y="976617"/>
                  </a:lnTo>
                  <a:lnTo>
                    <a:pt x="983616" y="979794"/>
                  </a:lnTo>
                  <a:lnTo>
                    <a:pt x="973773" y="982018"/>
                  </a:lnTo>
                  <a:lnTo>
                    <a:pt x="963931" y="984560"/>
                  </a:lnTo>
                  <a:lnTo>
                    <a:pt x="954088" y="986466"/>
                  </a:lnTo>
                  <a:lnTo>
                    <a:pt x="944246" y="988372"/>
                  </a:lnTo>
                  <a:lnTo>
                    <a:pt x="934403" y="990596"/>
                  </a:lnTo>
                  <a:lnTo>
                    <a:pt x="924561" y="991867"/>
                  </a:lnTo>
                  <a:lnTo>
                    <a:pt x="914401" y="993455"/>
                  </a:lnTo>
                  <a:lnTo>
                    <a:pt x="904241" y="994409"/>
                  </a:lnTo>
                  <a:lnTo>
                    <a:pt x="893763" y="995362"/>
                  </a:lnTo>
                  <a:lnTo>
                    <a:pt x="883603" y="995997"/>
                  </a:lnTo>
                  <a:lnTo>
                    <a:pt x="873126" y="996632"/>
                  </a:lnTo>
                  <a:lnTo>
                    <a:pt x="862648" y="996950"/>
                  </a:lnTo>
                  <a:lnTo>
                    <a:pt x="852171" y="996950"/>
                  </a:lnTo>
                  <a:lnTo>
                    <a:pt x="840423" y="996950"/>
                  </a:lnTo>
                  <a:lnTo>
                    <a:pt x="828358" y="996315"/>
                  </a:lnTo>
                  <a:lnTo>
                    <a:pt x="816293" y="995679"/>
                  </a:lnTo>
                  <a:lnTo>
                    <a:pt x="804546" y="994726"/>
                  </a:lnTo>
                  <a:lnTo>
                    <a:pt x="792798" y="993455"/>
                  </a:lnTo>
                  <a:lnTo>
                    <a:pt x="781368" y="992185"/>
                  </a:lnTo>
                  <a:lnTo>
                    <a:pt x="769621" y="990278"/>
                  </a:lnTo>
                  <a:lnTo>
                    <a:pt x="758191" y="988054"/>
                  </a:lnTo>
                  <a:lnTo>
                    <a:pt x="746761" y="985831"/>
                  </a:lnTo>
                  <a:lnTo>
                    <a:pt x="735331" y="983289"/>
                  </a:lnTo>
                  <a:lnTo>
                    <a:pt x="724218" y="980430"/>
                  </a:lnTo>
                  <a:lnTo>
                    <a:pt x="713106" y="977253"/>
                  </a:lnTo>
                  <a:lnTo>
                    <a:pt x="702311" y="973758"/>
                  </a:lnTo>
                  <a:lnTo>
                    <a:pt x="691198" y="970263"/>
                  </a:lnTo>
                  <a:lnTo>
                    <a:pt x="680721" y="966768"/>
                  </a:lnTo>
                  <a:lnTo>
                    <a:pt x="670243" y="962321"/>
                  </a:lnTo>
                  <a:lnTo>
                    <a:pt x="659448" y="958190"/>
                  </a:lnTo>
                  <a:lnTo>
                    <a:pt x="648971" y="953425"/>
                  </a:lnTo>
                  <a:lnTo>
                    <a:pt x="638811" y="948659"/>
                  </a:lnTo>
                  <a:lnTo>
                    <a:pt x="628651" y="943894"/>
                  </a:lnTo>
                  <a:lnTo>
                    <a:pt x="618491" y="938493"/>
                  </a:lnTo>
                  <a:lnTo>
                    <a:pt x="608648" y="933410"/>
                  </a:lnTo>
                  <a:lnTo>
                    <a:pt x="599123" y="927373"/>
                  </a:lnTo>
                  <a:lnTo>
                    <a:pt x="589281" y="921655"/>
                  </a:lnTo>
                  <a:lnTo>
                    <a:pt x="579756" y="915618"/>
                  </a:lnTo>
                  <a:lnTo>
                    <a:pt x="570548" y="909264"/>
                  </a:lnTo>
                  <a:lnTo>
                    <a:pt x="561023" y="902910"/>
                  </a:lnTo>
                  <a:lnTo>
                    <a:pt x="552133" y="895921"/>
                  </a:lnTo>
                  <a:lnTo>
                    <a:pt x="543561" y="889249"/>
                  </a:lnTo>
                  <a:lnTo>
                    <a:pt x="534671" y="881942"/>
                  </a:lnTo>
                  <a:lnTo>
                    <a:pt x="526098" y="874952"/>
                  </a:lnTo>
                  <a:lnTo>
                    <a:pt x="517526" y="867328"/>
                  </a:lnTo>
                  <a:lnTo>
                    <a:pt x="508318" y="858750"/>
                  </a:lnTo>
                  <a:lnTo>
                    <a:pt x="499428" y="849854"/>
                  </a:lnTo>
                  <a:lnTo>
                    <a:pt x="490538" y="840958"/>
                  </a:lnTo>
                  <a:lnTo>
                    <a:pt x="481648" y="831427"/>
                  </a:lnTo>
                  <a:lnTo>
                    <a:pt x="473711" y="821896"/>
                  </a:lnTo>
                  <a:lnTo>
                    <a:pt x="465456" y="812047"/>
                  </a:lnTo>
                  <a:lnTo>
                    <a:pt x="457518" y="801881"/>
                  </a:lnTo>
                  <a:lnTo>
                    <a:pt x="449898" y="791714"/>
                  </a:lnTo>
                  <a:lnTo>
                    <a:pt x="442596" y="781548"/>
                  </a:lnTo>
                  <a:lnTo>
                    <a:pt x="435293" y="770746"/>
                  </a:lnTo>
                  <a:lnTo>
                    <a:pt x="428626" y="759944"/>
                  </a:lnTo>
                  <a:lnTo>
                    <a:pt x="421958" y="749142"/>
                  </a:lnTo>
                  <a:lnTo>
                    <a:pt x="415608" y="738023"/>
                  </a:lnTo>
                  <a:lnTo>
                    <a:pt x="409576" y="726585"/>
                  </a:lnTo>
                  <a:lnTo>
                    <a:pt x="403861" y="715148"/>
                  </a:lnTo>
                  <a:lnTo>
                    <a:pt x="398463" y="703393"/>
                  </a:lnTo>
                  <a:lnTo>
                    <a:pt x="393383" y="691638"/>
                  </a:lnTo>
                  <a:lnTo>
                    <a:pt x="388303" y="679566"/>
                  </a:lnTo>
                  <a:lnTo>
                    <a:pt x="383858" y="667493"/>
                  </a:lnTo>
                  <a:lnTo>
                    <a:pt x="379731" y="655420"/>
                  </a:lnTo>
                  <a:lnTo>
                    <a:pt x="375603" y="643030"/>
                  </a:lnTo>
                  <a:lnTo>
                    <a:pt x="372111" y="630322"/>
                  </a:lnTo>
                  <a:lnTo>
                    <a:pt x="368936" y="617614"/>
                  </a:lnTo>
                  <a:lnTo>
                    <a:pt x="365443" y="604588"/>
                  </a:lnTo>
                  <a:lnTo>
                    <a:pt x="362903" y="591880"/>
                  </a:lnTo>
                  <a:lnTo>
                    <a:pt x="360681" y="578854"/>
                  </a:lnTo>
                  <a:lnTo>
                    <a:pt x="358776" y="565828"/>
                  </a:lnTo>
                  <a:lnTo>
                    <a:pt x="357188" y="552485"/>
                  </a:lnTo>
                  <a:lnTo>
                    <a:pt x="355601" y="539141"/>
                  </a:lnTo>
                  <a:lnTo>
                    <a:pt x="354648" y="525480"/>
                  </a:lnTo>
                  <a:lnTo>
                    <a:pt x="354331" y="511819"/>
                  </a:lnTo>
                  <a:lnTo>
                    <a:pt x="354013" y="498475"/>
                  </a:lnTo>
                  <a:lnTo>
                    <a:pt x="354331" y="485449"/>
                  </a:lnTo>
                  <a:lnTo>
                    <a:pt x="354648" y="472741"/>
                  </a:lnTo>
                  <a:lnTo>
                    <a:pt x="355601" y="460033"/>
                  </a:lnTo>
                  <a:lnTo>
                    <a:pt x="356871" y="447643"/>
                  </a:lnTo>
                  <a:lnTo>
                    <a:pt x="358141" y="434935"/>
                  </a:lnTo>
                  <a:lnTo>
                    <a:pt x="360046" y="422544"/>
                  </a:lnTo>
                  <a:lnTo>
                    <a:pt x="361951" y="410472"/>
                  </a:lnTo>
                  <a:lnTo>
                    <a:pt x="364173" y="397763"/>
                  </a:lnTo>
                  <a:lnTo>
                    <a:pt x="366713" y="385691"/>
                  </a:lnTo>
                  <a:lnTo>
                    <a:pt x="369888" y="373936"/>
                  </a:lnTo>
                  <a:lnTo>
                    <a:pt x="373063" y="361863"/>
                  </a:lnTo>
                  <a:lnTo>
                    <a:pt x="376556" y="350108"/>
                  </a:lnTo>
                  <a:lnTo>
                    <a:pt x="380683" y="338671"/>
                  </a:lnTo>
                  <a:lnTo>
                    <a:pt x="384493" y="326916"/>
                  </a:lnTo>
                  <a:lnTo>
                    <a:pt x="388621" y="315796"/>
                  </a:lnTo>
                  <a:lnTo>
                    <a:pt x="393383" y="304359"/>
                  </a:lnTo>
                  <a:lnTo>
                    <a:pt x="398146" y="293239"/>
                  </a:lnTo>
                  <a:lnTo>
                    <a:pt x="403543" y="282755"/>
                  </a:lnTo>
                  <a:lnTo>
                    <a:pt x="408623" y="271636"/>
                  </a:lnTo>
                  <a:lnTo>
                    <a:pt x="414656" y="261151"/>
                  </a:lnTo>
                  <a:lnTo>
                    <a:pt x="420371" y="250667"/>
                  </a:lnTo>
                  <a:lnTo>
                    <a:pt x="426721" y="240183"/>
                  </a:lnTo>
                  <a:lnTo>
                    <a:pt x="432753" y="230017"/>
                  </a:lnTo>
                  <a:lnTo>
                    <a:pt x="439421" y="219850"/>
                  </a:lnTo>
                  <a:lnTo>
                    <a:pt x="446088" y="210001"/>
                  </a:lnTo>
                  <a:lnTo>
                    <a:pt x="453391" y="200153"/>
                  </a:lnTo>
                  <a:lnTo>
                    <a:pt x="460693" y="190939"/>
                  </a:lnTo>
                  <a:lnTo>
                    <a:pt x="467996" y="181408"/>
                  </a:lnTo>
                  <a:lnTo>
                    <a:pt x="475933" y="172195"/>
                  </a:lnTo>
                  <a:lnTo>
                    <a:pt x="483871" y="163299"/>
                  </a:lnTo>
                  <a:lnTo>
                    <a:pt x="491808" y="154403"/>
                  </a:lnTo>
                  <a:lnTo>
                    <a:pt x="500381" y="146143"/>
                  </a:lnTo>
                  <a:lnTo>
                    <a:pt x="508953" y="137565"/>
                  </a:lnTo>
                  <a:lnTo>
                    <a:pt x="517526" y="129305"/>
                  </a:lnTo>
                  <a:lnTo>
                    <a:pt x="526416" y="121680"/>
                  </a:lnTo>
                  <a:lnTo>
                    <a:pt x="535623" y="113738"/>
                  </a:lnTo>
                  <a:lnTo>
                    <a:pt x="545148" y="106113"/>
                  </a:lnTo>
                  <a:lnTo>
                    <a:pt x="554673" y="99123"/>
                  </a:lnTo>
                  <a:lnTo>
                    <a:pt x="564516" y="92134"/>
                  </a:lnTo>
                  <a:lnTo>
                    <a:pt x="574041" y="85462"/>
                  </a:lnTo>
                  <a:lnTo>
                    <a:pt x="584201" y="78473"/>
                  </a:lnTo>
                  <a:lnTo>
                    <a:pt x="594361" y="72119"/>
                  </a:lnTo>
                  <a:lnTo>
                    <a:pt x="604838" y="66082"/>
                  </a:lnTo>
                  <a:lnTo>
                    <a:pt x="615316" y="60046"/>
                  </a:lnTo>
                  <a:lnTo>
                    <a:pt x="625793" y="54645"/>
                  </a:lnTo>
                  <a:lnTo>
                    <a:pt x="636906" y="48926"/>
                  </a:lnTo>
                  <a:lnTo>
                    <a:pt x="647701" y="44161"/>
                  </a:lnTo>
                  <a:lnTo>
                    <a:pt x="658813" y="39395"/>
                  </a:lnTo>
                  <a:lnTo>
                    <a:pt x="670243" y="34630"/>
                  </a:lnTo>
                  <a:lnTo>
                    <a:pt x="681356" y="30182"/>
                  </a:lnTo>
                  <a:lnTo>
                    <a:pt x="693103" y="26052"/>
                  </a:lnTo>
                  <a:lnTo>
                    <a:pt x="704533" y="22239"/>
                  </a:lnTo>
                  <a:lnTo>
                    <a:pt x="716281" y="19062"/>
                  </a:lnTo>
                  <a:lnTo>
                    <a:pt x="728346" y="15568"/>
                  </a:lnTo>
                  <a:lnTo>
                    <a:pt x="740093" y="12708"/>
                  </a:lnTo>
                  <a:lnTo>
                    <a:pt x="752158" y="10167"/>
                  </a:lnTo>
                  <a:lnTo>
                    <a:pt x="764541" y="7625"/>
                  </a:lnTo>
                  <a:lnTo>
                    <a:pt x="776606" y="5719"/>
                  </a:lnTo>
                  <a:lnTo>
                    <a:pt x="788988" y="3813"/>
                  </a:lnTo>
                  <a:lnTo>
                    <a:pt x="801688" y="2542"/>
                  </a:lnTo>
                  <a:lnTo>
                    <a:pt x="814071" y="1271"/>
                  </a:lnTo>
                  <a:lnTo>
                    <a:pt x="826771" y="636"/>
                  </a:lnTo>
                  <a:lnTo>
                    <a:pt x="839471" y="0"/>
                  </a:lnTo>
                  <a:close/>
                </a:path>
              </a:pathLst>
            </a:custGeom>
            <a:solidFill>
              <a:srgbClr val="F7F7F7"/>
            </a:solidFill>
            <a:ln>
              <a:noFill/>
            </a:ln>
          </p:spPr>
          <p:txBody>
            <a:bodyPr anchor="ctr">
              <a:normAutofit fontScale="85000" lnSpcReduction="20000"/>
              <a:scene3d>
                <a:camera prst="orthographicFront"/>
                <a:lightRig rig="threePt" dir="t"/>
              </a:scene3d>
              <a:sp3d>
                <a:contourClr>
                  <a:srgbClr val="FFFFFF"/>
                </a:contourClr>
              </a:sp3d>
            </a:bodyPr>
            <a:lstStyle/>
            <a:p>
              <a:pPr algn="ctr" fontAlgn="base">
                <a:defRPr/>
              </a:pPr>
              <a:endParaRPr lang="zh-CN" altLang="en-US" sz="2400" strike="noStrike" noProof="1">
                <a:solidFill>
                  <a:srgbClr val="FFFFFF"/>
                </a:solidFill>
              </a:endParaRPr>
            </a:p>
          </p:txBody>
        </p:sp>
      </p:grpSp>
      <p:grpSp>
        <p:nvGrpSpPr>
          <p:cNvPr id="85001" name="组合 13"/>
          <p:cNvGrpSpPr/>
          <p:nvPr/>
        </p:nvGrpSpPr>
        <p:grpSpPr>
          <a:xfrm>
            <a:off x="4616450" y="2978150"/>
            <a:ext cx="506413" cy="504825"/>
            <a:chOff x="1519237" y="1651743"/>
            <a:chExt cx="447675" cy="447675"/>
          </a:xfrm>
        </p:grpSpPr>
        <p:sp>
          <p:nvSpPr>
            <p:cNvPr id="15" name="椭圆 14"/>
            <p:cNvSpPr/>
            <p:nvPr/>
          </p:nvSpPr>
          <p:spPr>
            <a:xfrm>
              <a:off x="1519237" y="1651743"/>
              <a:ext cx="447675" cy="447675"/>
            </a:xfrm>
            <a:prstGeom prst="ellipse">
              <a:avLst/>
            </a:prstGeom>
            <a:solidFill>
              <a:schemeClr val="accent1">
                <a:lumMod val="50000"/>
              </a:schemeClr>
            </a:solidFill>
            <a:ln w="1905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lnSpc>
                  <a:spcPct val="80000"/>
                </a:lnSpc>
              </a:pPr>
              <a:endParaRPr lang="zh-CN" altLang="en-US" sz="2000">
                <a:solidFill>
                  <a:srgbClr val="FFFFFF"/>
                </a:solidFill>
                <a:latin typeface="Arial" panose="020B0604020202020204" pitchFamily="34" charset="0"/>
                <a:ea typeface="黑体" panose="02010609060101010101" charset="-122"/>
              </a:endParaRPr>
            </a:p>
          </p:txBody>
        </p:sp>
        <p:sp>
          <p:nvSpPr>
            <p:cNvPr id="16" name="KSO_Shape"/>
            <p:cNvSpPr/>
            <p:nvPr/>
          </p:nvSpPr>
          <p:spPr bwMode="auto">
            <a:xfrm>
              <a:off x="1632717" y="1704975"/>
              <a:ext cx="247650" cy="313481"/>
            </a:xfrm>
            <a:custGeom>
              <a:avLst/>
              <a:gdLst>
                <a:gd name="T0" fmla="*/ 508479 w 1679575"/>
                <a:gd name="T1" fmla="*/ 933537 h 2125662"/>
                <a:gd name="T2" fmla="*/ 645344 w 1679575"/>
                <a:gd name="T3" fmla="*/ 1004349 h 2125662"/>
                <a:gd name="T4" fmla="*/ 637947 w 1679575"/>
                <a:gd name="T5" fmla="*/ 1045870 h 2125662"/>
                <a:gd name="T6" fmla="*/ 629410 w 1679575"/>
                <a:gd name="T7" fmla="*/ 1095637 h 2125662"/>
                <a:gd name="T8" fmla="*/ 645913 w 1679575"/>
                <a:gd name="T9" fmla="*/ 1148533 h 2125662"/>
                <a:gd name="T10" fmla="*/ 923628 w 1679575"/>
                <a:gd name="T11" fmla="*/ 1679766 h 2125662"/>
                <a:gd name="T12" fmla="*/ 886068 w 1679575"/>
                <a:gd name="T13" fmla="*/ 1137442 h 2125662"/>
                <a:gd name="T14" fmla="*/ 896597 w 1679575"/>
                <a:gd name="T15" fmla="*/ 1083408 h 2125662"/>
                <a:gd name="T16" fmla="*/ 885214 w 1679575"/>
                <a:gd name="T17" fmla="*/ 1039044 h 2125662"/>
                <a:gd name="T18" fmla="*/ 917083 w 1679575"/>
                <a:gd name="T19" fmla="*/ 999799 h 2125662"/>
                <a:gd name="T20" fmla="*/ 1048543 w 1679575"/>
                <a:gd name="T21" fmla="*/ 927280 h 2125662"/>
                <a:gd name="T22" fmla="*/ 1168905 w 1679575"/>
                <a:gd name="T23" fmla="*/ 933822 h 2125662"/>
                <a:gd name="T24" fmla="*/ 1257397 w 1679575"/>
                <a:gd name="T25" fmla="*/ 1021128 h 2125662"/>
                <a:gd name="T26" fmla="*/ 1333655 w 1679575"/>
                <a:gd name="T27" fmla="*/ 1118957 h 2125662"/>
                <a:gd name="T28" fmla="*/ 1397392 w 1679575"/>
                <a:gd name="T29" fmla="*/ 1227592 h 2125662"/>
                <a:gd name="T30" fmla="*/ 1446903 w 1679575"/>
                <a:gd name="T31" fmla="*/ 1349025 h 2125662"/>
                <a:gd name="T32" fmla="*/ 1482186 w 1679575"/>
                <a:gd name="T33" fmla="*/ 1483540 h 2125662"/>
                <a:gd name="T34" fmla="*/ 1501820 w 1679575"/>
                <a:gd name="T35" fmla="*/ 1632274 h 2125662"/>
                <a:gd name="T36" fmla="*/ 1439790 w 1679575"/>
                <a:gd name="T37" fmla="*/ 1742331 h 2125662"/>
                <a:gd name="T38" fmla="*/ 1242601 w 1679575"/>
                <a:gd name="T39" fmla="*/ 1826794 h 2125662"/>
                <a:gd name="T40" fmla="*/ 1035738 w 1679575"/>
                <a:gd name="T41" fmla="*/ 1881112 h 2125662"/>
                <a:gd name="T42" fmla="*/ 822331 w 1679575"/>
                <a:gd name="T43" fmla="*/ 1904432 h 2125662"/>
                <a:gd name="T44" fmla="*/ 596403 w 1679575"/>
                <a:gd name="T45" fmla="*/ 1894194 h 2125662"/>
                <a:gd name="T46" fmla="*/ 373036 w 1679575"/>
                <a:gd name="T47" fmla="*/ 1847838 h 2125662"/>
                <a:gd name="T48" fmla="*/ 159344 w 1679575"/>
                <a:gd name="T49" fmla="*/ 1766788 h 2125662"/>
                <a:gd name="T50" fmla="*/ 0 w 1679575"/>
                <a:gd name="T51" fmla="*/ 1676354 h 2125662"/>
                <a:gd name="T52" fmla="*/ 15365 w 1679575"/>
                <a:gd name="T53" fmla="*/ 1518519 h 2125662"/>
                <a:gd name="T54" fmla="*/ 47234 w 1679575"/>
                <a:gd name="T55" fmla="*/ 1376611 h 2125662"/>
                <a:gd name="T56" fmla="*/ 94468 w 1679575"/>
                <a:gd name="T57" fmla="*/ 1249206 h 2125662"/>
                <a:gd name="T58" fmla="*/ 155930 w 1679575"/>
                <a:gd name="T59" fmla="*/ 1135735 h 2125662"/>
                <a:gd name="T60" fmla="*/ 230765 w 1679575"/>
                <a:gd name="T61" fmla="*/ 1035348 h 2125662"/>
                <a:gd name="T62" fmla="*/ 317835 w 1679575"/>
                <a:gd name="T63" fmla="*/ 946334 h 2125662"/>
                <a:gd name="T64" fmla="*/ 427669 w 1679575"/>
                <a:gd name="T65" fmla="*/ 860449 h 2125662"/>
                <a:gd name="T66" fmla="*/ 831848 w 1679575"/>
                <a:gd name="T67" fmla="*/ 5125 h 2125662"/>
                <a:gd name="T68" fmla="*/ 927152 w 1679575"/>
                <a:gd name="T69" fmla="*/ 31035 h 2125662"/>
                <a:gd name="T70" fmla="*/ 1013353 w 1679575"/>
                <a:gd name="T71" fmla="*/ 76590 h 2125662"/>
                <a:gd name="T72" fmla="*/ 1087035 w 1679575"/>
                <a:gd name="T73" fmla="*/ 138945 h 2125662"/>
                <a:gd name="T74" fmla="*/ 1145356 w 1679575"/>
                <a:gd name="T75" fmla="*/ 215250 h 2125662"/>
                <a:gd name="T76" fmla="*/ 1186607 w 1679575"/>
                <a:gd name="T77" fmla="*/ 303514 h 2125662"/>
                <a:gd name="T78" fmla="*/ 1207944 w 1679575"/>
                <a:gd name="T79" fmla="*/ 401174 h 2125662"/>
                <a:gd name="T80" fmla="*/ 1205383 w 1679575"/>
                <a:gd name="T81" fmla="*/ 513924 h 2125662"/>
                <a:gd name="T82" fmla="*/ 1172382 w 1679575"/>
                <a:gd name="T83" fmla="*/ 626673 h 2125662"/>
                <a:gd name="T84" fmla="*/ 1112924 w 1679575"/>
                <a:gd name="T85" fmla="*/ 725187 h 2125662"/>
                <a:gd name="T86" fmla="*/ 1030706 w 1679575"/>
                <a:gd name="T87" fmla="*/ 804625 h 2125662"/>
                <a:gd name="T88" fmla="*/ 915204 w 1679575"/>
                <a:gd name="T89" fmla="*/ 867264 h 2125662"/>
                <a:gd name="T90" fmla="*/ 837253 w 1679575"/>
                <a:gd name="T91" fmla="*/ 887764 h 2125662"/>
                <a:gd name="T92" fmla="*/ 753044 w 1679575"/>
                <a:gd name="T93" fmla="*/ 893458 h 2125662"/>
                <a:gd name="T94" fmla="*/ 658879 w 1679575"/>
                <a:gd name="T95" fmla="*/ 881215 h 2125662"/>
                <a:gd name="T96" fmla="*/ 572394 w 1679575"/>
                <a:gd name="T97" fmla="*/ 850180 h 2125662"/>
                <a:gd name="T98" fmla="*/ 494728 w 1679575"/>
                <a:gd name="T99" fmla="*/ 802917 h 2125662"/>
                <a:gd name="T100" fmla="*/ 424459 w 1679575"/>
                <a:gd name="T101" fmla="*/ 736576 h 2125662"/>
                <a:gd name="T102" fmla="*/ 366992 w 1679575"/>
                <a:gd name="T103" fmla="*/ 651159 h 2125662"/>
                <a:gd name="T104" fmla="*/ 330578 w 1679575"/>
                <a:gd name="T105" fmla="*/ 553500 h 2125662"/>
                <a:gd name="T106" fmla="*/ 317206 w 1679575"/>
                <a:gd name="T107" fmla="*/ 446729 h 2125662"/>
                <a:gd name="T108" fmla="*/ 328586 w 1679575"/>
                <a:gd name="T109" fmla="*/ 345653 h 2125662"/>
                <a:gd name="T110" fmla="*/ 361587 w 1679575"/>
                <a:gd name="T111" fmla="*/ 253403 h 2125662"/>
                <a:gd name="T112" fmla="*/ 412795 w 1679575"/>
                <a:gd name="T113" fmla="*/ 171118 h 2125662"/>
                <a:gd name="T114" fmla="*/ 479934 w 1679575"/>
                <a:gd name="T115" fmla="*/ 101931 h 2125662"/>
                <a:gd name="T116" fmla="*/ 560729 w 1679575"/>
                <a:gd name="T117" fmla="*/ 48972 h 2125662"/>
                <a:gd name="T118" fmla="*/ 652620 w 1679575"/>
                <a:gd name="T119" fmla="*/ 13952 h 2125662"/>
                <a:gd name="T120" fmla="*/ 752191 w 1679575"/>
                <a:gd name="T121" fmla="*/ 0 h 212566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679575" h="2125662">
                  <a:moveTo>
                    <a:pt x="481421" y="957262"/>
                  </a:moveTo>
                  <a:lnTo>
                    <a:pt x="484914" y="961070"/>
                  </a:lnTo>
                  <a:lnTo>
                    <a:pt x="490948" y="968686"/>
                  </a:lnTo>
                  <a:lnTo>
                    <a:pt x="497299" y="975667"/>
                  </a:lnTo>
                  <a:lnTo>
                    <a:pt x="510319" y="990264"/>
                  </a:lnTo>
                  <a:lnTo>
                    <a:pt x="523657" y="1003909"/>
                  </a:lnTo>
                  <a:lnTo>
                    <a:pt x="537947" y="1017237"/>
                  </a:lnTo>
                  <a:lnTo>
                    <a:pt x="552237" y="1029613"/>
                  </a:lnTo>
                  <a:lnTo>
                    <a:pt x="567480" y="1041671"/>
                  </a:lnTo>
                  <a:lnTo>
                    <a:pt x="583040" y="1053095"/>
                  </a:lnTo>
                  <a:lnTo>
                    <a:pt x="598601" y="1063884"/>
                  </a:lnTo>
                  <a:lnTo>
                    <a:pt x="615114" y="1074039"/>
                  </a:lnTo>
                  <a:lnTo>
                    <a:pt x="631627" y="1083558"/>
                  </a:lnTo>
                  <a:lnTo>
                    <a:pt x="649093" y="1092126"/>
                  </a:lnTo>
                  <a:lnTo>
                    <a:pt x="666241" y="1100377"/>
                  </a:lnTo>
                  <a:lnTo>
                    <a:pt x="684025" y="1107993"/>
                  </a:lnTo>
                  <a:lnTo>
                    <a:pt x="701808" y="1114657"/>
                  </a:lnTo>
                  <a:lnTo>
                    <a:pt x="720226" y="1120686"/>
                  </a:lnTo>
                  <a:lnTo>
                    <a:pt x="738645" y="1125763"/>
                  </a:lnTo>
                  <a:lnTo>
                    <a:pt x="734517" y="1130840"/>
                  </a:lnTo>
                  <a:lnTo>
                    <a:pt x="730706" y="1135283"/>
                  </a:lnTo>
                  <a:lnTo>
                    <a:pt x="727213" y="1140043"/>
                  </a:lnTo>
                  <a:lnTo>
                    <a:pt x="723402" y="1145437"/>
                  </a:lnTo>
                  <a:lnTo>
                    <a:pt x="720544" y="1150515"/>
                  </a:lnTo>
                  <a:lnTo>
                    <a:pt x="717368" y="1155909"/>
                  </a:lnTo>
                  <a:lnTo>
                    <a:pt x="714510" y="1161304"/>
                  </a:lnTo>
                  <a:lnTo>
                    <a:pt x="711970" y="1167016"/>
                  </a:lnTo>
                  <a:lnTo>
                    <a:pt x="710064" y="1172410"/>
                  </a:lnTo>
                  <a:lnTo>
                    <a:pt x="708159" y="1178439"/>
                  </a:lnTo>
                  <a:lnTo>
                    <a:pt x="706254" y="1184151"/>
                  </a:lnTo>
                  <a:lnTo>
                    <a:pt x="704983" y="1190498"/>
                  </a:lnTo>
                  <a:lnTo>
                    <a:pt x="704031" y="1196210"/>
                  </a:lnTo>
                  <a:lnTo>
                    <a:pt x="702761" y="1202556"/>
                  </a:lnTo>
                  <a:lnTo>
                    <a:pt x="702443" y="1208903"/>
                  </a:lnTo>
                  <a:lnTo>
                    <a:pt x="702125" y="1215249"/>
                  </a:lnTo>
                  <a:lnTo>
                    <a:pt x="702443" y="1222548"/>
                  </a:lnTo>
                  <a:lnTo>
                    <a:pt x="703078" y="1229529"/>
                  </a:lnTo>
                  <a:lnTo>
                    <a:pt x="704348" y="1236510"/>
                  </a:lnTo>
                  <a:lnTo>
                    <a:pt x="705619" y="1243174"/>
                  </a:lnTo>
                  <a:lnTo>
                    <a:pt x="707206" y="1249838"/>
                  </a:lnTo>
                  <a:lnTo>
                    <a:pt x="709112" y="1256819"/>
                  </a:lnTo>
                  <a:lnTo>
                    <a:pt x="711652" y="1263166"/>
                  </a:lnTo>
                  <a:lnTo>
                    <a:pt x="714193" y="1269512"/>
                  </a:lnTo>
                  <a:lnTo>
                    <a:pt x="717686" y="1275542"/>
                  </a:lnTo>
                  <a:lnTo>
                    <a:pt x="720861" y="1281571"/>
                  </a:lnTo>
                  <a:lnTo>
                    <a:pt x="724355" y="1287283"/>
                  </a:lnTo>
                  <a:lnTo>
                    <a:pt x="728483" y="1292995"/>
                  </a:lnTo>
                  <a:lnTo>
                    <a:pt x="732611" y="1298389"/>
                  </a:lnTo>
                  <a:lnTo>
                    <a:pt x="737057" y="1303784"/>
                  </a:lnTo>
                  <a:lnTo>
                    <a:pt x="742138" y="1308861"/>
                  </a:lnTo>
                  <a:lnTo>
                    <a:pt x="746901" y="1313304"/>
                  </a:lnTo>
                  <a:lnTo>
                    <a:pt x="672275" y="1874339"/>
                  </a:lnTo>
                  <a:lnTo>
                    <a:pt x="854237" y="2050773"/>
                  </a:lnTo>
                  <a:lnTo>
                    <a:pt x="1030800" y="1874339"/>
                  </a:lnTo>
                  <a:lnTo>
                    <a:pt x="956173" y="1313304"/>
                  </a:lnTo>
                  <a:lnTo>
                    <a:pt x="961572" y="1308544"/>
                  </a:lnTo>
                  <a:lnTo>
                    <a:pt x="966018" y="1303466"/>
                  </a:lnTo>
                  <a:lnTo>
                    <a:pt x="970781" y="1298072"/>
                  </a:lnTo>
                  <a:lnTo>
                    <a:pt x="974910" y="1292995"/>
                  </a:lnTo>
                  <a:lnTo>
                    <a:pt x="978720" y="1286965"/>
                  </a:lnTo>
                  <a:lnTo>
                    <a:pt x="982531" y="1281571"/>
                  </a:lnTo>
                  <a:lnTo>
                    <a:pt x="986024" y="1275224"/>
                  </a:lnTo>
                  <a:lnTo>
                    <a:pt x="988882" y="1269195"/>
                  </a:lnTo>
                  <a:lnTo>
                    <a:pt x="991423" y="1262849"/>
                  </a:lnTo>
                  <a:lnTo>
                    <a:pt x="994281" y="1256502"/>
                  </a:lnTo>
                  <a:lnTo>
                    <a:pt x="996186" y="1249838"/>
                  </a:lnTo>
                  <a:lnTo>
                    <a:pt x="997774" y="1243174"/>
                  </a:lnTo>
                  <a:lnTo>
                    <a:pt x="999044" y="1236510"/>
                  </a:lnTo>
                  <a:lnTo>
                    <a:pt x="999997" y="1229212"/>
                  </a:lnTo>
                  <a:lnTo>
                    <a:pt x="1000632" y="1222548"/>
                  </a:lnTo>
                  <a:lnTo>
                    <a:pt x="1000632" y="1215249"/>
                  </a:lnTo>
                  <a:lnTo>
                    <a:pt x="1000632" y="1208903"/>
                  </a:lnTo>
                  <a:lnTo>
                    <a:pt x="1000314" y="1203191"/>
                  </a:lnTo>
                  <a:lnTo>
                    <a:pt x="999679" y="1197479"/>
                  </a:lnTo>
                  <a:lnTo>
                    <a:pt x="998727" y="1191767"/>
                  </a:lnTo>
                  <a:lnTo>
                    <a:pt x="997456" y="1186055"/>
                  </a:lnTo>
                  <a:lnTo>
                    <a:pt x="996186" y="1180661"/>
                  </a:lnTo>
                  <a:lnTo>
                    <a:pt x="994598" y="1175266"/>
                  </a:lnTo>
                  <a:lnTo>
                    <a:pt x="992375" y="1169872"/>
                  </a:lnTo>
                  <a:lnTo>
                    <a:pt x="990152" y="1164794"/>
                  </a:lnTo>
                  <a:lnTo>
                    <a:pt x="987929" y="1159400"/>
                  </a:lnTo>
                  <a:lnTo>
                    <a:pt x="985389" y="1154640"/>
                  </a:lnTo>
                  <a:lnTo>
                    <a:pt x="982849" y="1149563"/>
                  </a:lnTo>
                  <a:lnTo>
                    <a:pt x="979355" y="1144803"/>
                  </a:lnTo>
                  <a:lnTo>
                    <a:pt x="976497" y="1139725"/>
                  </a:lnTo>
                  <a:lnTo>
                    <a:pt x="973004" y="1135283"/>
                  </a:lnTo>
                  <a:lnTo>
                    <a:pt x="969829" y="1130840"/>
                  </a:lnTo>
                  <a:lnTo>
                    <a:pt x="987612" y="1126398"/>
                  </a:lnTo>
                  <a:lnTo>
                    <a:pt x="1005713" y="1121320"/>
                  </a:lnTo>
                  <a:lnTo>
                    <a:pt x="1023496" y="1115609"/>
                  </a:lnTo>
                  <a:lnTo>
                    <a:pt x="1041280" y="1109262"/>
                  </a:lnTo>
                  <a:lnTo>
                    <a:pt x="1058428" y="1101963"/>
                  </a:lnTo>
                  <a:lnTo>
                    <a:pt x="1075576" y="1094665"/>
                  </a:lnTo>
                  <a:lnTo>
                    <a:pt x="1092089" y="1086097"/>
                  </a:lnTo>
                  <a:lnTo>
                    <a:pt x="1108602" y="1076895"/>
                  </a:lnTo>
                  <a:lnTo>
                    <a:pt x="1124480" y="1067375"/>
                  </a:lnTo>
                  <a:lnTo>
                    <a:pt x="1140041" y="1056903"/>
                  </a:lnTo>
                  <a:lnTo>
                    <a:pt x="1155601" y="1046114"/>
                  </a:lnTo>
                  <a:lnTo>
                    <a:pt x="1170209" y="1034690"/>
                  </a:lnTo>
                  <a:lnTo>
                    <a:pt x="1184817" y="1022632"/>
                  </a:lnTo>
                  <a:lnTo>
                    <a:pt x="1198472" y="1009938"/>
                  </a:lnTo>
                  <a:lnTo>
                    <a:pt x="1211809" y="996928"/>
                  </a:lnTo>
                  <a:lnTo>
                    <a:pt x="1225147" y="983283"/>
                  </a:lnTo>
                  <a:lnTo>
                    <a:pt x="1228640" y="979792"/>
                  </a:lnTo>
                  <a:lnTo>
                    <a:pt x="1232451" y="982966"/>
                  </a:lnTo>
                  <a:lnTo>
                    <a:pt x="1257220" y="1002005"/>
                  </a:lnTo>
                  <a:lnTo>
                    <a:pt x="1281037" y="1021680"/>
                  </a:lnTo>
                  <a:lnTo>
                    <a:pt x="1304537" y="1041989"/>
                  </a:lnTo>
                  <a:lnTo>
                    <a:pt x="1316604" y="1052143"/>
                  </a:lnTo>
                  <a:lnTo>
                    <a:pt x="1327719" y="1062615"/>
                  </a:lnTo>
                  <a:lnTo>
                    <a:pt x="1338833" y="1073404"/>
                  </a:lnTo>
                  <a:lnTo>
                    <a:pt x="1349948" y="1084193"/>
                  </a:lnTo>
                  <a:lnTo>
                    <a:pt x="1361062" y="1094982"/>
                  </a:lnTo>
                  <a:lnTo>
                    <a:pt x="1371860" y="1105771"/>
                  </a:lnTo>
                  <a:lnTo>
                    <a:pt x="1382339" y="1116561"/>
                  </a:lnTo>
                  <a:lnTo>
                    <a:pt x="1392818" y="1127984"/>
                  </a:lnTo>
                  <a:lnTo>
                    <a:pt x="1403298" y="1139408"/>
                  </a:lnTo>
                  <a:lnTo>
                    <a:pt x="1413460" y="1150832"/>
                  </a:lnTo>
                  <a:lnTo>
                    <a:pt x="1423304" y="1162573"/>
                  </a:lnTo>
                  <a:lnTo>
                    <a:pt x="1433149" y="1174314"/>
                  </a:lnTo>
                  <a:lnTo>
                    <a:pt x="1442675" y="1186373"/>
                  </a:lnTo>
                  <a:lnTo>
                    <a:pt x="1452202" y="1198748"/>
                  </a:lnTo>
                  <a:lnTo>
                    <a:pt x="1461411" y="1210807"/>
                  </a:lnTo>
                  <a:lnTo>
                    <a:pt x="1470621" y="1223183"/>
                  </a:lnTo>
                  <a:lnTo>
                    <a:pt x="1479830" y="1235876"/>
                  </a:lnTo>
                  <a:lnTo>
                    <a:pt x="1488404" y="1248569"/>
                  </a:lnTo>
                  <a:lnTo>
                    <a:pt x="1496978" y="1261262"/>
                  </a:lnTo>
                  <a:lnTo>
                    <a:pt x="1505552" y="1274272"/>
                  </a:lnTo>
                  <a:lnTo>
                    <a:pt x="1513809" y="1287600"/>
                  </a:lnTo>
                  <a:lnTo>
                    <a:pt x="1521748" y="1300611"/>
                  </a:lnTo>
                  <a:lnTo>
                    <a:pt x="1529687" y="1314573"/>
                  </a:lnTo>
                  <a:lnTo>
                    <a:pt x="1537308" y="1328218"/>
                  </a:lnTo>
                  <a:lnTo>
                    <a:pt x="1544930" y="1341863"/>
                  </a:lnTo>
                  <a:lnTo>
                    <a:pt x="1552234" y="1355826"/>
                  </a:lnTo>
                  <a:lnTo>
                    <a:pt x="1559537" y="1369788"/>
                  </a:lnTo>
                  <a:lnTo>
                    <a:pt x="1566206" y="1384385"/>
                  </a:lnTo>
                  <a:lnTo>
                    <a:pt x="1573193" y="1398982"/>
                  </a:lnTo>
                  <a:lnTo>
                    <a:pt x="1579544" y="1413579"/>
                  </a:lnTo>
                  <a:lnTo>
                    <a:pt x="1586213" y="1428176"/>
                  </a:lnTo>
                  <a:lnTo>
                    <a:pt x="1592246" y="1443725"/>
                  </a:lnTo>
                  <a:lnTo>
                    <a:pt x="1598280" y="1458640"/>
                  </a:lnTo>
                  <a:lnTo>
                    <a:pt x="1603996" y="1473871"/>
                  </a:lnTo>
                  <a:lnTo>
                    <a:pt x="1609712" y="1489738"/>
                  </a:lnTo>
                  <a:lnTo>
                    <a:pt x="1614793" y="1505287"/>
                  </a:lnTo>
                  <a:lnTo>
                    <a:pt x="1620191" y="1521153"/>
                  </a:lnTo>
                  <a:lnTo>
                    <a:pt x="1624955" y="1537337"/>
                  </a:lnTo>
                  <a:lnTo>
                    <a:pt x="1630036" y="1553521"/>
                  </a:lnTo>
                  <a:lnTo>
                    <a:pt x="1634482" y="1570339"/>
                  </a:lnTo>
                  <a:lnTo>
                    <a:pt x="1638610" y="1586840"/>
                  </a:lnTo>
                  <a:lnTo>
                    <a:pt x="1643056" y="1603976"/>
                  </a:lnTo>
                  <a:lnTo>
                    <a:pt x="1646867" y="1620794"/>
                  </a:lnTo>
                  <a:lnTo>
                    <a:pt x="1650677" y="1637930"/>
                  </a:lnTo>
                  <a:lnTo>
                    <a:pt x="1654170" y="1655383"/>
                  </a:lnTo>
                  <a:lnTo>
                    <a:pt x="1657664" y="1673153"/>
                  </a:lnTo>
                  <a:lnTo>
                    <a:pt x="1660522" y="1690923"/>
                  </a:lnTo>
                  <a:lnTo>
                    <a:pt x="1663697" y="1709011"/>
                  </a:lnTo>
                  <a:lnTo>
                    <a:pt x="1666238" y="1727099"/>
                  </a:lnTo>
                  <a:lnTo>
                    <a:pt x="1668461" y="1745821"/>
                  </a:lnTo>
                  <a:lnTo>
                    <a:pt x="1670684" y="1764226"/>
                  </a:lnTo>
                  <a:lnTo>
                    <a:pt x="1672589" y="1783266"/>
                  </a:lnTo>
                  <a:lnTo>
                    <a:pt x="1674177" y="1802305"/>
                  </a:lnTo>
                  <a:lnTo>
                    <a:pt x="1676082" y="1821345"/>
                  </a:lnTo>
                  <a:lnTo>
                    <a:pt x="1677352" y="1841019"/>
                  </a:lnTo>
                  <a:lnTo>
                    <a:pt x="1678305" y="1860694"/>
                  </a:lnTo>
                  <a:lnTo>
                    <a:pt x="1679258" y="1880368"/>
                  </a:lnTo>
                  <a:lnTo>
                    <a:pt x="1679575" y="1900677"/>
                  </a:lnTo>
                  <a:lnTo>
                    <a:pt x="1679575" y="1903850"/>
                  </a:lnTo>
                  <a:lnTo>
                    <a:pt x="1677035" y="1905437"/>
                  </a:lnTo>
                  <a:lnTo>
                    <a:pt x="1653853" y="1918765"/>
                  </a:lnTo>
                  <a:lnTo>
                    <a:pt x="1630353" y="1931775"/>
                  </a:lnTo>
                  <a:lnTo>
                    <a:pt x="1606854" y="1944151"/>
                  </a:lnTo>
                  <a:lnTo>
                    <a:pt x="1583037" y="1956209"/>
                  </a:lnTo>
                  <a:lnTo>
                    <a:pt x="1558902" y="1967950"/>
                  </a:lnTo>
                  <a:lnTo>
                    <a:pt x="1534768" y="1979374"/>
                  </a:lnTo>
                  <a:lnTo>
                    <a:pt x="1510316" y="1990163"/>
                  </a:lnTo>
                  <a:lnTo>
                    <a:pt x="1485864" y="2000635"/>
                  </a:lnTo>
                  <a:lnTo>
                    <a:pt x="1461411" y="2010790"/>
                  </a:lnTo>
                  <a:lnTo>
                    <a:pt x="1436642" y="2020627"/>
                  </a:lnTo>
                  <a:lnTo>
                    <a:pt x="1411872" y="2029512"/>
                  </a:lnTo>
                  <a:lnTo>
                    <a:pt x="1386785" y="2038397"/>
                  </a:lnTo>
                  <a:lnTo>
                    <a:pt x="1361380" y="2046965"/>
                  </a:lnTo>
                  <a:lnTo>
                    <a:pt x="1335975" y="2054581"/>
                  </a:lnTo>
                  <a:lnTo>
                    <a:pt x="1310570" y="2062514"/>
                  </a:lnTo>
                  <a:lnTo>
                    <a:pt x="1285166" y="2069495"/>
                  </a:lnTo>
                  <a:lnTo>
                    <a:pt x="1259443" y="2076159"/>
                  </a:lnTo>
                  <a:lnTo>
                    <a:pt x="1233403" y="2082506"/>
                  </a:lnTo>
                  <a:lnTo>
                    <a:pt x="1207681" y="2088535"/>
                  </a:lnTo>
                  <a:lnTo>
                    <a:pt x="1181959" y="2093929"/>
                  </a:lnTo>
                  <a:lnTo>
                    <a:pt x="1155919" y="2099007"/>
                  </a:lnTo>
                  <a:lnTo>
                    <a:pt x="1129561" y="2103767"/>
                  </a:lnTo>
                  <a:lnTo>
                    <a:pt x="1103204" y="2107892"/>
                  </a:lnTo>
                  <a:lnTo>
                    <a:pt x="1077164" y="2111382"/>
                  </a:lnTo>
                  <a:lnTo>
                    <a:pt x="1050806" y="2114873"/>
                  </a:lnTo>
                  <a:lnTo>
                    <a:pt x="1024131" y="2117729"/>
                  </a:lnTo>
                  <a:lnTo>
                    <a:pt x="997774" y="2119950"/>
                  </a:lnTo>
                  <a:lnTo>
                    <a:pt x="971099" y="2121854"/>
                  </a:lnTo>
                  <a:lnTo>
                    <a:pt x="944424" y="2123441"/>
                  </a:lnTo>
                  <a:lnTo>
                    <a:pt x="917749" y="2125028"/>
                  </a:lnTo>
                  <a:lnTo>
                    <a:pt x="891074" y="2125662"/>
                  </a:lnTo>
                  <a:lnTo>
                    <a:pt x="864399" y="2125662"/>
                  </a:lnTo>
                  <a:lnTo>
                    <a:pt x="835818" y="2125662"/>
                  </a:lnTo>
                  <a:lnTo>
                    <a:pt x="807238" y="2124710"/>
                  </a:lnTo>
                  <a:lnTo>
                    <a:pt x="778657" y="2123124"/>
                  </a:lnTo>
                  <a:lnTo>
                    <a:pt x="750395" y="2121537"/>
                  </a:lnTo>
                  <a:lnTo>
                    <a:pt x="722132" y="2119316"/>
                  </a:lnTo>
                  <a:lnTo>
                    <a:pt x="693869" y="2116777"/>
                  </a:lnTo>
                  <a:lnTo>
                    <a:pt x="665606" y="2113604"/>
                  </a:lnTo>
                  <a:lnTo>
                    <a:pt x="637661" y="2109478"/>
                  </a:lnTo>
                  <a:lnTo>
                    <a:pt x="609398" y="2105353"/>
                  </a:lnTo>
                  <a:lnTo>
                    <a:pt x="581453" y="2100593"/>
                  </a:lnTo>
                  <a:lnTo>
                    <a:pt x="553825" y="2095199"/>
                  </a:lnTo>
                  <a:lnTo>
                    <a:pt x="525880" y="2089487"/>
                  </a:lnTo>
                  <a:lnTo>
                    <a:pt x="498252" y="2083458"/>
                  </a:lnTo>
                  <a:lnTo>
                    <a:pt x="470624" y="2076476"/>
                  </a:lnTo>
                  <a:lnTo>
                    <a:pt x="443314" y="2069495"/>
                  </a:lnTo>
                  <a:lnTo>
                    <a:pt x="416321" y="2061879"/>
                  </a:lnTo>
                  <a:lnTo>
                    <a:pt x="389011" y="2053629"/>
                  </a:lnTo>
                  <a:lnTo>
                    <a:pt x="362019" y="2045378"/>
                  </a:lnTo>
                  <a:lnTo>
                    <a:pt x="335343" y="2036176"/>
                  </a:lnTo>
                  <a:lnTo>
                    <a:pt x="308668" y="2026656"/>
                  </a:lnTo>
                  <a:lnTo>
                    <a:pt x="282311" y="2016502"/>
                  </a:lnTo>
                  <a:lnTo>
                    <a:pt x="255953" y="2006030"/>
                  </a:lnTo>
                  <a:lnTo>
                    <a:pt x="229913" y="1994923"/>
                  </a:lnTo>
                  <a:lnTo>
                    <a:pt x="203556" y="1983499"/>
                  </a:lnTo>
                  <a:lnTo>
                    <a:pt x="177833" y="1971441"/>
                  </a:lnTo>
                  <a:lnTo>
                    <a:pt x="152429" y="1959065"/>
                  </a:lnTo>
                  <a:lnTo>
                    <a:pt x="127024" y="1946372"/>
                  </a:lnTo>
                  <a:lnTo>
                    <a:pt x="101619" y="1933044"/>
                  </a:lnTo>
                  <a:lnTo>
                    <a:pt x="76532" y="1919399"/>
                  </a:lnTo>
                  <a:lnTo>
                    <a:pt x="51762" y="1905437"/>
                  </a:lnTo>
                  <a:lnTo>
                    <a:pt x="27310" y="1890523"/>
                  </a:lnTo>
                  <a:lnTo>
                    <a:pt x="2858" y="1875291"/>
                  </a:lnTo>
                  <a:lnTo>
                    <a:pt x="0" y="1888301"/>
                  </a:lnTo>
                  <a:lnTo>
                    <a:pt x="0" y="1870531"/>
                  </a:lnTo>
                  <a:lnTo>
                    <a:pt x="952" y="1850222"/>
                  </a:lnTo>
                  <a:lnTo>
                    <a:pt x="2223" y="1829913"/>
                  </a:lnTo>
                  <a:lnTo>
                    <a:pt x="3493" y="1809604"/>
                  </a:lnTo>
                  <a:lnTo>
                    <a:pt x="5398" y="1790247"/>
                  </a:lnTo>
                  <a:lnTo>
                    <a:pt x="6986" y="1770573"/>
                  </a:lnTo>
                  <a:lnTo>
                    <a:pt x="9209" y="1750898"/>
                  </a:lnTo>
                  <a:lnTo>
                    <a:pt x="11749" y="1732176"/>
                  </a:lnTo>
                  <a:lnTo>
                    <a:pt x="14290" y="1713136"/>
                  </a:lnTo>
                  <a:lnTo>
                    <a:pt x="17148" y="1694414"/>
                  </a:lnTo>
                  <a:lnTo>
                    <a:pt x="20006" y="1676009"/>
                  </a:lnTo>
                  <a:lnTo>
                    <a:pt x="23499" y="1657604"/>
                  </a:lnTo>
                  <a:lnTo>
                    <a:pt x="26992" y="1639834"/>
                  </a:lnTo>
                  <a:lnTo>
                    <a:pt x="30486" y="1621746"/>
                  </a:lnTo>
                  <a:lnTo>
                    <a:pt x="34931" y="1604293"/>
                  </a:lnTo>
                  <a:lnTo>
                    <a:pt x="38742" y="1586840"/>
                  </a:lnTo>
                  <a:lnTo>
                    <a:pt x="43188" y="1569704"/>
                  </a:lnTo>
                  <a:lnTo>
                    <a:pt x="47951" y="1552569"/>
                  </a:lnTo>
                  <a:lnTo>
                    <a:pt x="52715" y="1536068"/>
                  </a:lnTo>
                  <a:lnTo>
                    <a:pt x="57796" y="1519249"/>
                  </a:lnTo>
                  <a:lnTo>
                    <a:pt x="62877" y="1503066"/>
                  </a:lnTo>
                  <a:lnTo>
                    <a:pt x="68593" y="1486564"/>
                  </a:lnTo>
                  <a:lnTo>
                    <a:pt x="73991" y="1470698"/>
                  </a:lnTo>
                  <a:lnTo>
                    <a:pt x="80025" y="1455149"/>
                  </a:lnTo>
                  <a:lnTo>
                    <a:pt x="86059" y="1439283"/>
                  </a:lnTo>
                  <a:lnTo>
                    <a:pt x="92410" y="1424051"/>
                  </a:lnTo>
                  <a:lnTo>
                    <a:pt x="98761" y="1409137"/>
                  </a:lnTo>
                  <a:lnTo>
                    <a:pt x="105430" y="1393905"/>
                  </a:lnTo>
                  <a:lnTo>
                    <a:pt x="112098" y="1378990"/>
                  </a:lnTo>
                  <a:lnTo>
                    <a:pt x="119402" y="1364393"/>
                  </a:lnTo>
                  <a:lnTo>
                    <a:pt x="126706" y="1350114"/>
                  </a:lnTo>
                  <a:lnTo>
                    <a:pt x="134010" y="1335834"/>
                  </a:lnTo>
                  <a:lnTo>
                    <a:pt x="141632" y="1321871"/>
                  </a:lnTo>
                  <a:lnTo>
                    <a:pt x="149571" y="1307909"/>
                  </a:lnTo>
                  <a:lnTo>
                    <a:pt x="157510" y="1294264"/>
                  </a:lnTo>
                  <a:lnTo>
                    <a:pt x="165766" y="1280936"/>
                  </a:lnTo>
                  <a:lnTo>
                    <a:pt x="174023" y="1267291"/>
                  </a:lnTo>
                  <a:lnTo>
                    <a:pt x="182597" y="1253963"/>
                  </a:lnTo>
                  <a:lnTo>
                    <a:pt x="191171" y="1241270"/>
                  </a:lnTo>
                  <a:lnTo>
                    <a:pt x="200380" y="1228260"/>
                  </a:lnTo>
                  <a:lnTo>
                    <a:pt x="209589" y="1215884"/>
                  </a:lnTo>
                  <a:lnTo>
                    <a:pt x="218799" y="1203191"/>
                  </a:lnTo>
                  <a:lnTo>
                    <a:pt x="228008" y="1191133"/>
                  </a:lnTo>
                  <a:lnTo>
                    <a:pt x="237852" y="1178757"/>
                  </a:lnTo>
                  <a:lnTo>
                    <a:pt x="247697" y="1167016"/>
                  </a:lnTo>
                  <a:lnTo>
                    <a:pt x="257541" y="1155275"/>
                  </a:lnTo>
                  <a:lnTo>
                    <a:pt x="267703" y="1143533"/>
                  </a:lnTo>
                  <a:lnTo>
                    <a:pt x="278182" y="1132110"/>
                  </a:lnTo>
                  <a:lnTo>
                    <a:pt x="288662" y="1120686"/>
                  </a:lnTo>
                  <a:lnTo>
                    <a:pt x="298824" y="1109579"/>
                  </a:lnTo>
                  <a:lnTo>
                    <a:pt x="309938" y="1098473"/>
                  </a:lnTo>
                  <a:lnTo>
                    <a:pt x="320735" y="1087684"/>
                  </a:lnTo>
                  <a:lnTo>
                    <a:pt x="331850" y="1076895"/>
                  </a:lnTo>
                  <a:lnTo>
                    <a:pt x="343282" y="1066423"/>
                  </a:lnTo>
                  <a:lnTo>
                    <a:pt x="354715" y="1055951"/>
                  </a:lnTo>
                  <a:lnTo>
                    <a:pt x="366147" y="1045797"/>
                  </a:lnTo>
                  <a:lnTo>
                    <a:pt x="377897" y="1035642"/>
                  </a:lnTo>
                  <a:lnTo>
                    <a:pt x="389964" y="1025805"/>
                  </a:lnTo>
                  <a:lnTo>
                    <a:pt x="401714" y="1015968"/>
                  </a:lnTo>
                  <a:lnTo>
                    <a:pt x="414099" y="1006448"/>
                  </a:lnTo>
                  <a:lnTo>
                    <a:pt x="426801" y="996928"/>
                  </a:lnTo>
                  <a:lnTo>
                    <a:pt x="439186" y="987408"/>
                  </a:lnTo>
                  <a:lnTo>
                    <a:pt x="451571" y="977888"/>
                  </a:lnTo>
                  <a:lnTo>
                    <a:pt x="477293" y="960118"/>
                  </a:lnTo>
                  <a:lnTo>
                    <a:pt x="481421" y="957262"/>
                  </a:lnTo>
                  <a:close/>
                  <a:moveTo>
                    <a:pt x="839471" y="0"/>
                  </a:moveTo>
                  <a:lnTo>
                    <a:pt x="852171" y="0"/>
                  </a:lnTo>
                  <a:lnTo>
                    <a:pt x="865506" y="0"/>
                  </a:lnTo>
                  <a:lnTo>
                    <a:pt x="878206" y="636"/>
                  </a:lnTo>
                  <a:lnTo>
                    <a:pt x="890906" y="1271"/>
                  </a:lnTo>
                  <a:lnTo>
                    <a:pt x="903288" y="2542"/>
                  </a:lnTo>
                  <a:lnTo>
                    <a:pt x="915988" y="3813"/>
                  </a:lnTo>
                  <a:lnTo>
                    <a:pt x="928371" y="5719"/>
                  </a:lnTo>
                  <a:lnTo>
                    <a:pt x="940436" y="7943"/>
                  </a:lnTo>
                  <a:lnTo>
                    <a:pt x="952818" y="10167"/>
                  </a:lnTo>
                  <a:lnTo>
                    <a:pt x="964883" y="12708"/>
                  </a:lnTo>
                  <a:lnTo>
                    <a:pt x="976631" y="15568"/>
                  </a:lnTo>
                  <a:lnTo>
                    <a:pt x="988696" y="19062"/>
                  </a:lnTo>
                  <a:lnTo>
                    <a:pt x="1000443" y="22239"/>
                  </a:lnTo>
                  <a:lnTo>
                    <a:pt x="1011873" y="26052"/>
                  </a:lnTo>
                  <a:lnTo>
                    <a:pt x="1023621" y="30182"/>
                  </a:lnTo>
                  <a:lnTo>
                    <a:pt x="1034733" y="34630"/>
                  </a:lnTo>
                  <a:lnTo>
                    <a:pt x="1046163" y="39395"/>
                  </a:lnTo>
                  <a:lnTo>
                    <a:pt x="1057276" y="44161"/>
                  </a:lnTo>
                  <a:lnTo>
                    <a:pt x="1068388" y="48926"/>
                  </a:lnTo>
                  <a:lnTo>
                    <a:pt x="1079183" y="54645"/>
                  </a:lnTo>
                  <a:lnTo>
                    <a:pt x="1089661" y="60046"/>
                  </a:lnTo>
                  <a:lnTo>
                    <a:pt x="1100456" y="66082"/>
                  </a:lnTo>
                  <a:lnTo>
                    <a:pt x="1110616" y="72119"/>
                  </a:lnTo>
                  <a:lnTo>
                    <a:pt x="1120776" y="78790"/>
                  </a:lnTo>
                  <a:lnTo>
                    <a:pt x="1130936" y="85462"/>
                  </a:lnTo>
                  <a:lnTo>
                    <a:pt x="1140461" y="92134"/>
                  </a:lnTo>
                  <a:lnTo>
                    <a:pt x="1150303" y="99123"/>
                  </a:lnTo>
                  <a:lnTo>
                    <a:pt x="1159828" y="106430"/>
                  </a:lnTo>
                  <a:lnTo>
                    <a:pt x="1169353" y="114055"/>
                  </a:lnTo>
                  <a:lnTo>
                    <a:pt x="1178561" y="121680"/>
                  </a:lnTo>
                  <a:lnTo>
                    <a:pt x="1187133" y="129623"/>
                  </a:lnTo>
                  <a:lnTo>
                    <a:pt x="1196023" y="137883"/>
                  </a:lnTo>
                  <a:lnTo>
                    <a:pt x="1204596" y="146143"/>
                  </a:lnTo>
                  <a:lnTo>
                    <a:pt x="1213168" y="155039"/>
                  </a:lnTo>
                  <a:lnTo>
                    <a:pt x="1221106" y="163299"/>
                  </a:lnTo>
                  <a:lnTo>
                    <a:pt x="1229043" y="172513"/>
                  </a:lnTo>
                  <a:lnTo>
                    <a:pt x="1236981" y="181726"/>
                  </a:lnTo>
                  <a:lnTo>
                    <a:pt x="1244283" y="190939"/>
                  </a:lnTo>
                  <a:lnTo>
                    <a:pt x="1251586" y="200153"/>
                  </a:lnTo>
                  <a:lnTo>
                    <a:pt x="1258888" y="210001"/>
                  </a:lnTo>
                  <a:lnTo>
                    <a:pt x="1265556" y="219850"/>
                  </a:lnTo>
                  <a:lnTo>
                    <a:pt x="1272223" y="230017"/>
                  </a:lnTo>
                  <a:lnTo>
                    <a:pt x="1278256" y="240183"/>
                  </a:lnTo>
                  <a:lnTo>
                    <a:pt x="1284606" y="250667"/>
                  </a:lnTo>
                  <a:lnTo>
                    <a:pt x="1290321" y="261151"/>
                  </a:lnTo>
                  <a:lnTo>
                    <a:pt x="1296353" y="271953"/>
                  </a:lnTo>
                  <a:lnTo>
                    <a:pt x="1301433" y="282755"/>
                  </a:lnTo>
                  <a:lnTo>
                    <a:pt x="1306831" y="293239"/>
                  </a:lnTo>
                  <a:lnTo>
                    <a:pt x="1311593" y="304359"/>
                  </a:lnTo>
                  <a:lnTo>
                    <a:pt x="1316356" y="315796"/>
                  </a:lnTo>
                  <a:lnTo>
                    <a:pt x="1320483" y="327234"/>
                  </a:lnTo>
                  <a:lnTo>
                    <a:pt x="1324293" y="338671"/>
                  </a:lnTo>
                  <a:lnTo>
                    <a:pt x="1328421" y="350426"/>
                  </a:lnTo>
                  <a:lnTo>
                    <a:pt x="1331913" y="362181"/>
                  </a:lnTo>
                  <a:lnTo>
                    <a:pt x="1335088" y="373936"/>
                  </a:lnTo>
                  <a:lnTo>
                    <a:pt x="1337946" y="386009"/>
                  </a:lnTo>
                  <a:lnTo>
                    <a:pt x="1340803" y="398081"/>
                  </a:lnTo>
                  <a:lnTo>
                    <a:pt x="1343026" y="410472"/>
                  </a:lnTo>
                  <a:lnTo>
                    <a:pt x="1344931" y="422862"/>
                  </a:lnTo>
                  <a:lnTo>
                    <a:pt x="1346518" y="435252"/>
                  </a:lnTo>
                  <a:lnTo>
                    <a:pt x="1348106" y="447643"/>
                  </a:lnTo>
                  <a:lnTo>
                    <a:pt x="1349058" y="460033"/>
                  </a:lnTo>
                  <a:lnTo>
                    <a:pt x="1350011" y="472741"/>
                  </a:lnTo>
                  <a:lnTo>
                    <a:pt x="1350646" y="485449"/>
                  </a:lnTo>
                  <a:lnTo>
                    <a:pt x="1350963" y="498475"/>
                  </a:lnTo>
                  <a:lnTo>
                    <a:pt x="1350646" y="513407"/>
                  </a:lnTo>
                  <a:lnTo>
                    <a:pt x="1349693" y="528975"/>
                  </a:lnTo>
                  <a:lnTo>
                    <a:pt x="1348423" y="543907"/>
                  </a:lnTo>
                  <a:lnTo>
                    <a:pt x="1347153" y="558521"/>
                  </a:lnTo>
                  <a:lnTo>
                    <a:pt x="1345248" y="573453"/>
                  </a:lnTo>
                  <a:lnTo>
                    <a:pt x="1342708" y="588067"/>
                  </a:lnTo>
                  <a:lnTo>
                    <a:pt x="1339851" y="602682"/>
                  </a:lnTo>
                  <a:lnTo>
                    <a:pt x="1336358" y="616660"/>
                  </a:lnTo>
                  <a:lnTo>
                    <a:pt x="1332866" y="631275"/>
                  </a:lnTo>
                  <a:lnTo>
                    <a:pt x="1328738" y="645254"/>
                  </a:lnTo>
                  <a:lnTo>
                    <a:pt x="1324293" y="658915"/>
                  </a:lnTo>
                  <a:lnTo>
                    <a:pt x="1319531" y="672576"/>
                  </a:lnTo>
                  <a:lnTo>
                    <a:pt x="1314133" y="685920"/>
                  </a:lnTo>
                  <a:lnTo>
                    <a:pt x="1308418" y="699263"/>
                  </a:lnTo>
                  <a:lnTo>
                    <a:pt x="1302386" y="712607"/>
                  </a:lnTo>
                  <a:lnTo>
                    <a:pt x="1296353" y="725315"/>
                  </a:lnTo>
                  <a:lnTo>
                    <a:pt x="1289368" y="738023"/>
                  </a:lnTo>
                  <a:lnTo>
                    <a:pt x="1282383" y="750413"/>
                  </a:lnTo>
                  <a:lnTo>
                    <a:pt x="1275081" y="762486"/>
                  </a:lnTo>
                  <a:lnTo>
                    <a:pt x="1267143" y="774559"/>
                  </a:lnTo>
                  <a:lnTo>
                    <a:pt x="1259206" y="786313"/>
                  </a:lnTo>
                  <a:lnTo>
                    <a:pt x="1250633" y="797751"/>
                  </a:lnTo>
                  <a:lnTo>
                    <a:pt x="1242061" y="809188"/>
                  </a:lnTo>
                  <a:lnTo>
                    <a:pt x="1232853" y="819990"/>
                  </a:lnTo>
                  <a:lnTo>
                    <a:pt x="1223963" y="830792"/>
                  </a:lnTo>
                  <a:lnTo>
                    <a:pt x="1214121" y="841276"/>
                  </a:lnTo>
                  <a:lnTo>
                    <a:pt x="1204278" y="851442"/>
                  </a:lnTo>
                  <a:lnTo>
                    <a:pt x="1193801" y="860974"/>
                  </a:lnTo>
                  <a:lnTo>
                    <a:pt x="1183323" y="870822"/>
                  </a:lnTo>
                  <a:lnTo>
                    <a:pt x="1172528" y="880036"/>
                  </a:lnTo>
                  <a:lnTo>
                    <a:pt x="1161733" y="889249"/>
                  </a:lnTo>
                  <a:lnTo>
                    <a:pt x="1150303" y="897827"/>
                  </a:lnTo>
                  <a:lnTo>
                    <a:pt x="1134746" y="909264"/>
                  </a:lnTo>
                  <a:lnTo>
                    <a:pt x="1118236" y="920066"/>
                  </a:lnTo>
                  <a:lnTo>
                    <a:pt x="1101408" y="929915"/>
                  </a:lnTo>
                  <a:lnTo>
                    <a:pt x="1084581" y="939446"/>
                  </a:lnTo>
                  <a:lnTo>
                    <a:pt x="1066801" y="948342"/>
                  </a:lnTo>
                  <a:lnTo>
                    <a:pt x="1048703" y="956602"/>
                  </a:lnTo>
                  <a:lnTo>
                    <a:pt x="1040131" y="960414"/>
                  </a:lnTo>
                  <a:lnTo>
                    <a:pt x="1030606" y="963909"/>
                  </a:lnTo>
                  <a:lnTo>
                    <a:pt x="1021398" y="967722"/>
                  </a:lnTo>
                  <a:lnTo>
                    <a:pt x="1011873" y="970899"/>
                  </a:lnTo>
                  <a:lnTo>
                    <a:pt x="1002348" y="973758"/>
                  </a:lnTo>
                  <a:lnTo>
                    <a:pt x="993141" y="976617"/>
                  </a:lnTo>
                  <a:lnTo>
                    <a:pt x="983616" y="979794"/>
                  </a:lnTo>
                  <a:lnTo>
                    <a:pt x="973773" y="982018"/>
                  </a:lnTo>
                  <a:lnTo>
                    <a:pt x="963931" y="984560"/>
                  </a:lnTo>
                  <a:lnTo>
                    <a:pt x="954088" y="986466"/>
                  </a:lnTo>
                  <a:lnTo>
                    <a:pt x="944246" y="988372"/>
                  </a:lnTo>
                  <a:lnTo>
                    <a:pt x="934403" y="990596"/>
                  </a:lnTo>
                  <a:lnTo>
                    <a:pt x="924561" y="991867"/>
                  </a:lnTo>
                  <a:lnTo>
                    <a:pt x="914401" y="993455"/>
                  </a:lnTo>
                  <a:lnTo>
                    <a:pt x="904241" y="994409"/>
                  </a:lnTo>
                  <a:lnTo>
                    <a:pt x="893763" y="995362"/>
                  </a:lnTo>
                  <a:lnTo>
                    <a:pt x="883603" y="995997"/>
                  </a:lnTo>
                  <a:lnTo>
                    <a:pt x="873126" y="996632"/>
                  </a:lnTo>
                  <a:lnTo>
                    <a:pt x="862648" y="996950"/>
                  </a:lnTo>
                  <a:lnTo>
                    <a:pt x="852171" y="996950"/>
                  </a:lnTo>
                  <a:lnTo>
                    <a:pt x="840423" y="996950"/>
                  </a:lnTo>
                  <a:lnTo>
                    <a:pt x="828358" y="996315"/>
                  </a:lnTo>
                  <a:lnTo>
                    <a:pt x="816293" y="995679"/>
                  </a:lnTo>
                  <a:lnTo>
                    <a:pt x="804546" y="994726"/>
                  </a:lnTo>
                  <a:lnTo>
                    <a:pt x="792798" y="993455"/>
                  </a:lnTo>
                  <a:lnTo>
                    <a:pt x="781368" y="992185"/>
                  </a:lnTo>
                  <a:lnTo>
                    <a:pt x="769621" y="990278"/>
                  </a:lnTo>
                  <a:lnTo>
                    <a:pt x="758191" y="988054"/>
                  </a:lnTo>
                  <a:lnTo>
                    <a:pt x="746761" y="985831"/>
                  </a:lnTo>
                  <a:lnTo>
                    <a:pt x="735331" y="983289"/>
                  </a:lnTo>
                  <a:lnTo>
                    <a:pt x="724218" y="980430"/>
                  </a:lnTo>
                  <a:lnTo>
                    <a:pt x="713106" y="977253"/>
                  </a:lnTo>
                  <a:lnTo>
                    <a:pt x="702311" y="973758"/>
                  </a:lnTo>
                  <a:lnTo>
                    <a:pt x="691198" y="970263"/>
                  </a:lnTo>
                  <a:lnTo>
                    <a:pt x="680721" y="966768"/>
                  </a:lnTo>
                  <a:lnTo>
                    <a:pt x="670243" y="962321"/>
                  </a:lnTo>
                  <a:lnTo>
                    <a:pt x="659448" y="958190"/>
                  </a:lnTo>
                  <a:lnTo>
                    <a:pt x="648971" y="953425"/>
                  </a:lnTo>
                  <a:lnTo>
                    <a:pt x="638811" y="948659"/>
                  </a:lnTo>
                  <a:lnTo>
                    <a:pt x="628651" y="943894"/>
                  </a:lnTo>
                  <a:lnTo>
                    <a:pt x="618491" y="938493"/>
                  </a:lnTo>
                  <a:lnTo>
                    <a:pt x="608648" y="933410"/>
                  </a:lnTo>
                  <a:lnTo>
                    <a:pt x="599123" y="927373"/>
                  </a:lnTo>
                  <a:lnTo>
                    <a:pt x="589281" y="921655"/>
                  </a:lnTo>
                  <a:lnTo>
                    <a:pt x="579756" y="915618"/>
                  </a:lnTo>
                  <a:lnTo>
                    <a:pt x="570548" y="909264"/>
                  </a:lnTo>
                  <a:lnTo>
                    <a:pt x="561023" y="902910"/>
                  </a:lnTo>
                  <a:lnTo>
                    <a:pt x="552133" y="895921"/>
                  </a:lnTo>
                  <a:lnTo>
                    <a:pt x="543561" y="889249"/>
                  </a:lnTo>
                  <a:lnTo>
                    <a:pt x="534671" y="881942"/>
                  </a:lnTo>
                  <a:lnTo>
                    <a:pt x="526098" y="874952"/>
                  </a:lnTo>
                  <a:lnTo>
                    <a:pt x="517526" y="867328"/>
                  </a:lnTo>
                  <a:lnTo>
                    <a:pt x="508318" y="858750"/>
                  </a:lnTo>
                  <a:lnTo>
                    <a:pt x="499428" y="849854"/>
                  </a:lnTo>
                  <a:lnTo>
                    <a:pt x="490538" y="840958"/>
                  </a:lnTo>
                  <a:lnTo>
                    <a:pt x="481648" y="831427"/>
                  </a:lnTo>
                  <a:lnTo>
                    <a:pt x="473711" y="821896"/>
                  </a:lnTo>
                  <a:lnTo>
                    <a:pt x="465456" y="812047"/>
                  </a:lnTo>
                  <a:lnTo>
                    <a:pt x="457518" y="801881"/>
                  </a:lnTo>
                  <a:lnTo>
                    <a:pt x="449898" y="791714"/>
                  </a:lnTo>
                  <a:lnTo>
                    <a:pt x="442596" y="781548"/>
                  </a:lnTo>
                  <a:lnTo>
                    <a:pt x="435293" y="770746"/>
                  </a:lnTo>
                  <a:lnTo>
                    <a:pt x="428626" y="759944"/>
                  </a:lnTo>
                  <a:lnTo>
                    <a:pt x="421958" y="749142"/>
                  </a:lnTo>
                  <a:lnTo>
                    <a:pt x="415608" y="738023"/>
                  </a:lnTo>
                  <a:lnTo>
                    <a:pt x="409576" y="726585"/>
                  </a:lnTo>
                  <a:lnTo>
                    <a:pt x="403861" y="715148"/>
                  </a:lnTo>
                  <a:lnTo>
                    <a:pt x="398463" y="703393"/>
                  </a:lnTo>
                  <a:lnTo>
                    <a:pt x="393383" y="691638"/>
                  </a:lnTo>
                  <a:lnTo>
                    <a:pt x="388303" y="679566"/>
                  </a:lnTo>
                  <a:lnTo>
                    <a:pt x="383858" y="667493"/>
                  </a:lnTo>
                  <a:lnTo>
                    <a:pt x="379731" y="655420"/>
                  </a:lnTo>
                  <a:lnTo>
                    <a:pt x="375603" y="643030"/>
                  </a:lnTo>
                  <a:lnTo>
                    <a:pt x="372111" y="630322"/>
                  </a:lnTo>
                  <a:lnTo>
                    <a:pt x="368936" y="617614"/>
                  </a:lnTo>
                  <a:lnTo>
                    <a:pt x="365443" y="604588"/>
                  </a:lnTo>
                  <a:lnTo>
                    <a:pt x="362903" y="591880"/>
                  </a:lnTo>
                  <a:lnTo>
                    <a:pt x="360681" y="578854"/>
                  </a:lnTo>
                  <a:lnTo>
                    <a:pt x="358776" y="565828"/>
                  </a:lnTo>
                  <a:lnTo>
                    <a:pt x="357188" y="552485"/>
                  </a:lnTo>
                  <a:lnTo>
                    <a:pt x="355601" y="539141"/>
                  </a:lnTo>
                  <a:lnTo>
                    <a:pt x="354648" y="525480"/>
                  </a:lnTo>
                  <a:lnTo>
                    <a:pt x="354331" y="511819"/>
                  </a:lnTo>
                  <a:lnTo>
                    <a:pt x="354013" y="498475"/>
                  </a:lnTo>
                  <a:lnTo>
                    <a:pt x="354331" y="485449"/>
                  </a:lnTo>
                  <a:lnTo>
                    <a:pt x="354648" y="472741"/>
                  </a:lnTo>
                  <a:lnTo>
                    <a:pt x="355601" y="460033"/>
                  </a:lnTo>
                  <a:lnTo>
                    <a:pt x="356871" y="447643"/>
                  </a:lnTo>
                  <a:lnTo>
                    <a:pt x="358141" y="434935"/>
                  </a:lnTo>
                  <a:lnTo>
                    <a:pt x="360046" y="422544"/>
                  </a:lnTo>
                  <a:lnTo>
                    <a:pt x="361951" y="410472"/>
                  </a:lnTo>
                  <a:lnTo>
                    <a:pt x="364173" y="397763"/>
                  </a:lnTo>
                  <a:lnTo>
                    <a:pt x="366713" y="385691"/>
                  </a:lnTo>
                  <a:lnTo>
                    <a:pt x="369888" y="373936"/>
                  </a:lnTo>
                  <a:lnTo>
                    <a:pt x="373063" y="361863"/>
                  </a:lnTo>
                  <a:lnTo>
                    <a:pt x="376556" y="350108"/>
                  </a:lnTo>
                  <a:lnTo>
                    <a:pt x="380683" y="338671"/>
                  </a:lnTo>
                  <a:lnTo>
                    <a:pt x="384493" y="326916"/>
                  </a:lnTo>
                  <a:lnTo>
                    <a:pt x="388621" y="315796"/>
                  </a:lnTo>
                  <a:lnTo>
                    <a:pt x="393383" y="304359"/>
                  </a:lnTo>
                  <a:lnTo>
                    <a:pt x="398146" y="293239"/>
                  </a:lnTo>
                  <a:lnTo>
                    <a:pt x="403543" y="282755"/>
                  </a:lnTo>
                  <a:lnTo>
                    <a:pt x="408623" y="271636"/>
                  </a:lnTo>
                  <a:lnTo>
                    <a:pt x="414656" y="261151"/>
                  </a:lnTo>
                  <a:lnTo>
                    <a:pt x="420371" y="250667"/>
                  </a:lnTo>
                  <a:lnTo>
                    <a:pt x="426721" y="240183"/>
                  </a:lnTo>
                  <a:lnTo>
                    <a:pt x="432753" y="230017"/>
                  </a:lnTo>
                  <a:lnTo>
                    <a:pt x="439421" y="219850"/>
                  </a:lnTo>
                  <a:lnTo>
                    <a:pt x="446088" y="210001"/>
                  </a:lnTo>
                  <a:lnTo>
                    <a:pt x="453391" y="200153"/>
                  </a:lnTo>
                  <a:lnTo>
                    <a:pt x="460693" y="190939"/>
                  </a:lnTo>
                  <a:lnTo>
                    <a:pt x="467996" y="181408"/>
                  </a:lnTo>
                  <a:lnTo>
                    <a:pt x="475933" y="172195"/>
                  </a:lnTo>
                  <a:lnTo>
                    <a:pt x="483871" y="163299"/>
                  </a:lnTo>
                  <a:lnTo>
                    <a:pt x="491808" y="154403"/>
                  </a:lnTo>
                  <a:lnTo>
                    <a:pt x="500381" y="146143"/>
                  </a:lnTo>
                  <a:lnTo>
                    <a:pt x="508953" y="137565"/>
                  </a:lnTo>
                  <a:lnTo>
                    <a:pt x="517526" y="129305"/>
                  </a:lnTo>
                  <a:lnTo>
                    <a:pt x="526416" y="121680"/>
                  </a:lnTo>
                  <a:lnTo>
                    <a:pt x="535623" y="113738"/>
                  </a:lnTo>
                  <a:lnTo>
                    <a:pt x="545148" y="106113"/>
                  </a:lnTo>
                  <a:lnTo>
                    <a:pt x="554673" y="99123"/>
                  </a:lnTo>
                  <a:lnTo>
                    <a:pt x="564516" y="92134"/>
                  </a:lnTo>
                  <a:lnTo>
                    <a:pt x="574041" y="85462"/>
                  </a:lnTo>
                  <a:lnTo>
                    <a:pt x="584201" y="78473"/>
                  </a:lnTo>
                  <a:lnTo>
                    <a:pt x="594361" y="72119"/>
                  </a:lnTo>
                  <a:lnTo>
                    <a:pt x="604838" y="66082"/>
                  </a:lnTo>
                  <a:lnTo>
                    <a:pt x="615316" y="60046"/>
                  </a:lnTo>
                  <a:lnTo>
                    <a:pt x="625793" y="54645"/>
                  </a:lnTo>
                  <a:lnTo>
                    <a:pt x="636906" y="48926"/>
                  </a:lnTo>
                  <a:lnTo>
                    <a:pt x="647701" y="44161"/>
                  </a:lnTo>
                  <a:lnTo>
                    <a:pt x="658813" y="39395"/>
                  </a:lnTo>
                  <a:lnTo>
                    <a:pt x="670243" y="34630"/>
                  </a:lnTo>
                  <a:lnTo>
                    <a:pt x="681356" y="30182"/>
                  </a:lnTo>
                  <a:lnTo>
                    <a:pt x="693103" y="26052"/>
                  </a:lnTo>
                  <a:lnTo>
                    <a:pt x="704533" y="22239"/>
                  </a:lnTo>
                  <a:lnTo>
                    <a:pt x="716281" y="19062"/>
                  </a:lnTo>
                  <a:lnTo>
                    <a:pt x="728346" y="15568"/>
                  </a:lnTo>
                  <a:lnTo>
                    <a:pt x="740093" y="12708"/>
                  </a:lnTo>
                  <a:lnTo>
                    <a:pt x="752158" y="10167"/>
                  </a:lnTo>
                  <a:lnTo>
                    <a:pt x="764541" y="7625"/>
                  </a:lnTo>
                  <a:lnTo>
                    <a:pt x="776606" y="5719"/>
                  </a:lnTo>
                  <a:lnTo>
                    <a:pt x="788988" y="3813"/>
                  </a:lnTo>
                  <a:lnTo>
                    <a:pt x="801688" y="2542"/>
                  </a:lnTo>
                  <a:lnTo>
                    <a:pt x="814071" y="1271"/>
                  </a:lnTo>
                  <a:lnTo>
                    <a:pt x="826771" y="636"/>
                  </a:lnTo>
                  <a:lnTo>
                    <a:pt x="839471" y="0"/>
                  </a:lnTo>
                  <a:close/>
                </a:path>
              </a:pathLst>
            </a:custGeom>
            <a:solidFill>
              <a:srgbClr val="F7F7F7"/>
            </a:solidFill>
            <a:ln>
              <a:noFill/>
            </a:ln>
          </p:spPr>
          <p:txBody>
            <a:bodyPr anchor="ctr">
              <a:normAutofit fontScale="85000" lnSpcReduction="20000"/>
              <a:scene3d>
                <a:camera prst="orthographicFront"/>
                <a:lightRig rig="threePt" dir="t"/>
              </a:scene3d>
              <a:sp3d>
                <a:contourClr>
                  <a:srgbClr val="FFFFFF"/>
                </a:contourClr>
              </a:sp3d>
            </a:bodyPr>
            <a:lstStyle/>
            <a:p>
              <a:pPr algn="ctr" fontAlgn="base">
                <a:defRPr/>
              </a:pPr>
              <a:endParaRPr lang="zh-CN" altLang="en-US" sz="2400" strike="noStrike" noProof="1">
                <a:solidFill>
                  <a:srgbClr val="FFFFFF"/>
                </a:solidFill>
              </a:endParaRPr>
            </a:p>
          </p:txBody>
        </p:sp>
      </p:grpSp>
      <p:grpSp>
        <p:nvGrpSpPr>
          <p:cNvPr id="85004" name="组合 16"/>
          <p:cNvGrpSpPr/>
          <p:nvPr/>
        </p:nvGrpSpPr>
        <p:grpSpPr>
          <a:xfrm>
            <a:off x="6246813" y="1227138"/>
            <a:ext cx="506412" cy="504825"/>
            <a:chOff x="1519237" y="1651743"/>
            <a:chExt cx="447675" cy="447675"/>
          </a:xfrm>
        </p:grpSpPr>
        <p:sp>
          <p:nvSpPr>
            <p:cNvPr id="18" name="椭圆 17"/>
            <p:cNvSpPr/>
            <p:nvPr/>
          </p:nvSpPr>
          <p:spPr>
            <a:xfrm>
              <a:off x="1519237" y="1651743"/>
              <a:ext cx="447675" cy="447675"/>
            </a:xfrm>
            <a:prstGeom prst="ellipse">
              <a:avLst/>
            </a:prstGeom>
            <a:solidFill>
              <a:schemeClr val="accent1">
                <a:lumMod val="50000"/>
              </a:schemeClr>
            </a:solidFill>
            <a:ln w="1905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lnSpc>
                  <a:spcPct val="80000"/>
                </a:lnSpc>
              </a:pPr>
              <a:endParaRPr lang="zh-CN" altLang="en-US" sz="2000">
                <a:solidFill>
                  <a:srgbClr val="FFFFFF"/>
                </a:solidFill>
                <a:latin typeface="Arial" panose="020B0604020202020204" pitchFamily="34" charset="0"/>
                <a:ea typeface="黑体" panose="02010609060101010101" charset="-122"/>
              </a:endParaRPr>
            </a:p>
          </p:txBody>
        </p:sp>
        <p:sp>
          <p:nvSpPr>
            <p:cNvPr id="19" name="KSO_Shape"/>
            <p:cNvSpPr/>
            <p:nvPr/>
          </p:nvSpPr>
          <p:spPr bwMode="auto">
            <a:xfrm>
              <a:off x="1621221" y="1704975"/>
              <a:ext cx="247650" cy="313481"/>
            </a:xfrm>
            <a:custGeom>
              <a:avLst/>
              <a:gdLst>
                <a:gd name="T0" fmla="*/ 508479 w 1679575"/>
                <a:gd name="T1" fmla="*/ 933537 h 2125662"/>
                <a:gd name="T2" fmla="*/ 645344 w 1679575"/>
                <a:gd name="T3" fmla="*/ 1004349 h 2125662"/>
                <a:gd name="T4" fmla="*/ 637947 w 1679575"/>
                <a:gd name="T5" fmla="*/ 1045870 h 2125662"/>
                <a:gd name="T6" fmla="*/ 629410 w 1679575"/>
                <a:gd name="T7" fmla="*/ 1095637 h 2125662"/>
                <a:gd name="T8" fmla="*/ 645913 w 1679575"/>
                <a:gd name="T9" fmla="*/ 1148533 h 2125662"/>
                <a:gd name="T10" fmla="*/ 923628 w 1679575"/>
                <a:gd name="T11" fmla="*/ 1679766 h 2125662"/>
                <a:gd name="T12" fmla="*/ 886068 w 1679575"/>
                <a:gd name="T13" fmla="*/ 1137442 h 2125662"/>
                <a:gd name="T14" fmla="*/ 896597 w 1679575"/>
                <a:gd name="T15" fmla="*/ 1083408 h 2125662"/>
                <a:gd name="T16" fmla="*/ 885214 w 1679575"/>
                <a:gd name="T17" fmla="*/ 1039044 h 2125662"/>
                <a:gd name="T18" fmla="*/ 917083 w 1679575"/>
                <a:gd name="T19" fmla="*/ 999799 h 2125662"/>
                <a:gd name="T20" fmla="*/ 1048543 w 1679575"/>
                <a:gd name="T21" fmla="*/ 927280 h 2125662"/>
                <a:gd name="T22" fmla="*/ 1168905 w 1679575"/>
                <a:gd name="T23" fmla="*/ 933822 h 2125662"/>
                <a:gd name="T24" fmla="*/ 1257397 w 1679575"/>
                <a:gd name="T25" fmla="*/ 1021128 h 2125662"/>
                <a:gd name="T26" fmla="*/ 1333655 w 1679575"/>
                <a:gd name="T27" fmla="*/ 1118957 h 2125662"/>
                <a:gd name="T28" fmla="*/ 1397392 w 1679575"/>
                <a:gd name="T29" fmla="*/ 1227592 h 2125662"/>
                <a:gd name="T30" fmla="*/ 1446903 w 1679575"/>
                <a:gd name="T31" fmla="*/ 1349025 h 2125662"/>
                <a:gd name="T32" fmla="*/ 1482186 w 1679575"/>
                <a:gd name="T33" fmla="*/ 1483540 h 2125662"/>
                <a:gd name="T34" fmla="*/ 1501820 w 1679575"/>
                <a:gd name="T35" fmla="*/ 1632274 h 2125662"/>
                <a:gd name="T36" fmla="*/ 1439790 w 1679575"/>
                <a:gd name="T37" fmla="*/ 1742331 h 2125662"/>
                <a:gd name="T38" fmla="*/ 1242601 w 1679575"/>
                <a:gd name="T39" fmla="*/ 1826794 h 2125662"/>
                <a:gd name="T40" fmla="*/ 1035738 w 1679575"/>
                <a:gd name="T41" fmla="*/ 1881112 h 2125662"/>
                <a:gd name="T42" fmla="*/ 822331 w 1679575"/>
                <a:gd name="T43" fmla="*/ 1904432 h 2125662"/>
                <a:gd name="T44" fmla="*/ 596403 w 1679575"/>
                <a:gd name="T45" fmla="*/ 1894194 h 2125662"/>
                <a:gd name="T46" fmla="*/ 373036 w 1679575"/>
                <a:gd name="T47" fmla="*/ 1847838 h 2125662"/>
                <a:gd name="T48" fmla="*/ 159344 w 1679575"/>
                <a:gd name="T49" fmla="*/ 1766788 h 2125662"/>
                <a:gd name="T50" fmla="*/ 0 w 1679575"/>
                <a:gd name="T51" fmla="*/ 1676354 h 2125662"/>
                <a:gd name="T52" fmla="*/ 15365 w 1679575"/>
                <a:gd name="T53" fmla="*/ 1518519 h 2125662"/>
                <a:gd name="T54" fmla="*/ 47234 w 1679575"/>
                <a:gd name="T55" fmla="*/ 1376611 h 2125662"/>
                <a:gd name="T56" fmla="*/ 94468 w 1679575"/>
                <a:gd name="T57" fmla="*/ 1249206 h 2125662"/>
                <a:gd name="T58" fmla="*/ 155930 w 1679575"/>
                <a:gd name="T59" fmla="*/ 1135735 h 2125662"/>
                <a:gd name="T60" fmla="*/ 230765 w 1679575"/>
                <a:gd name="T61" fmla="*/ 1035348 h 2125662"/>
                <a:gd name="T62" fmla="*/ 317835 w 1679575"/>
                <a:gd name="T63" fmla="*/ 946334 h 2125662"/>
                <a:gd name="T64" fmla="*/ 427669 w 1679575"/>
                <a:gd name="T65" fmla="*/ 860449 h 2125662"/>
                <a:gd name="T66" fmla="*/ 831848 w 1679575"/>
                <a:gd name="T67" fmla="*/ 5125 h 2125662"/>
                <a:gd name="T68" fmla="*/ 927152 w 1679575"/>
                <a:gd name="T69" fmla="*/ 31035 h 2125662"/>
                <a:gd name="T70" fmla="*/ 1013353 w 1679575"/>
                <a:gd name="T71" fmla="*/ 76590 h 2125662"/>
                <a:gd name="T72" fmla="*/ 1087035 w 1679575"/>
                <a:gd name="T73" fmla="*/ 138945 h 2125662"/>
                <a:gd name="T74" fmla="*/ 1145356 w 1679575"/>
                <a:gd name="T75" fmla="*/ 215250 h 2125662"/>
                <a:gd name="T76" fmla="*/ 1186607 w 1679575"/>
                <a:gd name="T77" fmla="*/ 303514 h 2125662"/>
                <a:gd name="T78" fmla="*/ 1207944 w 1679575"/>
                <a:gd name="T79" fmla="*/ 401174 h 2125662"/>
                <a:gd name="T80" fmla="*/ 1205383 w 1679575"/>
                <a:gd name="T81" fmla="*/ 513924 h 2125662"/>
                <a:gd name="T82" fmla="*/ 1172382 w 1679575"/>
                <a:gd name="T83" fmla="*/ 626673 h 2125662"/>
                <a:gd name="T84" fmla="*/ 1112924 w 1679575"/>
                <a:gd name="T85" fmla="*/ 725187 h 2125662"/>
                <a:gd name="T86" fmla="*/ 1030706 w 1679575"/>
                <a:gd name="T87" fmla="*/ 804625 h 2125662"/>
                <a:gd name="T88" fmla="*/ 915204 w 1679575"/>
                <a:gd name="T89" fmla="*/ 867264 h 2125662"/>
                <a:gd name="T90" fmla="*/ 837253 w 1679575"/>
                <a:gd name="T91" fmla="*/ 887764 h 2125662"/>
                <a:gd name="T92" fmla="*/ 753044 w 1679575"/>
                <a:gd name="T93" fmla="*/ 893458 h 2125662"/>
                <a:gd name="T94" fmla="*/ 658879 w 1679575"/>
                <a:gd name="T95" fmla="*/ 881215 h 2125662"/>
                <a:gd name="T96" fmla="*/ 572394 w 1679575"/>
                <a:gd name="T97" fmla="*/ 850180 h 2125662"/>
                <a:gd name="T98" fmla="*/ 494728 w 1679575"/>
                <a:gd name="T99" fmla="*/ 802917 h 2125662"/>
                <a:gd name="T100" fmla="*/ 424459 w 1679575"/>
                <a:gd name="T101" fmla="*/ 736576 h 2125662"/>
                <a:gd name="T102" fmla="*/ 366992 w 1679575"/>
                <a:gd name="T103" fmla="*/ 651159 h 2125662"/>
                <a:gd name="T104" fmla="*/ 330578 w 1679575"/>
                <a:gd name="T105" fmla="*/ 553500 h 2125662"/>
                <a:gd name="T106" fmla="*/ 317206 w 1679575"/>
                <a:gd name="T107" fmla="*/ 446729 h 2125662"/>
                <a:gd name="T108" fmla="*/ 328586 w 1679575"/>
                <a:gd name="T109" fmla="*/ 345653 h 2125662"/>
                <a:gd name="T110" fmla="*/ 361587 w 1679575"/>
                <a:gd name="T111" fmla="*/ 253403 h 2125662"/>
                <a:gd name="T112" fmla="*/ 412795 w 1679575"/>
                <a:gd name="T113" fmla="*/ 171118 h 2125662"/>
                <a:gd name="T114" fmla="*/ 479934 w 1679575"/>
                <a:gd name="T115" fmla="*/ 101931 h 2125662"/>
                <a:gd name="T116" fmla="*/ 560729 w 1679575"/>
                <a:gd name="T117" fmla="*/ 48972 h 2125662"/>
                <a:gd name="T118" fmla="*/ 652620 w 1679575"/>
                <a:gd name="T119" fmla="*/ 13952 h 2125662"/>
                <a:gd name="T120" fmla="*/ 752191 w 1679575"/>
                <a:gd name="T121" fmla="*/ 0 h 212566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679575" h="2125662">
                  <a:moveTo>
                    <a:pt x="481421" y="957262"/>
                  </a:moveTo>
                  <a:lnTo>
                    <a:pt x="484914" y="961070"/>
                  </a:lnTo>
                  <a:lnTo>
                    <a:pt x="490948" y="968686"/>
                  </a:lnTo>
                  <a:lnTo>
                    <a:pt x="497299" y="975667"/>
                  </a:lnTo>
                  <a:lnTo>
                    <a:pt x="510319" y="990264"/>
                  </a:lnTo>
                  <a:lnTo>
                    <a:pt x="523657" y="1003909"/>
                  </a:lnTo>
                  <a:lnTo>
                    <a:pt x="537947" y="1017237"/>
                  </a:lnTo>
                  <a:lnTo>
                    <a:pt x="552237" y="1029613"/>
                  </a:lnTo>
                  <a:lnTo>
                    <a:pt x="567480" y="1041671"/>
                  </a:lnTo>
                  <a:lnTo>
                    <a:pt x="583040" y="1053095"/>
                  </a:lnTo>
                  <a:lnTo>
                    <a:pt x="598601" y="1063884"/>
                  </a:lnTo>
                  <a:lnTo>
                    <a:pt x="615114" y="1074039"/>
                  </a:lnTo>
                  <a:lnTo>
                    <a:pt x="631627" y="1083558"/>
                  </a:lnTo>
                  <a:lnTo>
                    <a:pt x="649093" y="1092126"/>
                  </a:lnTo>
                  <a:lnTo>
                    <a:pt x="666241" y="1100377"/>
                  </a:lnTo>
                  <a:lnTo>
                    <a:pt x="684025" y="1107993"/>
                  </a:lnTo>
                  <a:lnTo>
                    <a:pt x="701808" y="1114657"/>
                  </a:lnTo>
                  <a:lnTo>
                    <a:pt x="720226" y="1120686"/>
                  </a:lnTo>
                  <a:lnTo>
                    <a:pt x="738645" y="1125763"/>
                  </a:lnTo>
                  <a:lnTo>
                    <a:pt x="734517" y="1130840"/>
                  </a:lnTo>
                  <a:lnTo>
                    <a:pt x="730706" y="1135283"/>
                  </a:lnTo>
                  <a:lnTo>
                    <a:pt x="727213" y="1140043"/>
                  </a:lnTo>
                  <a:lnTo>
                    <a:pt x="723402" y="1145437"/>
                  </a:lnTo>
                  <a:lnTo>
                    <a:pt x="720544" y="1150515"/>
                  </a:lnTo>
                  <a:lnTo>
                    <a:pt x="717368" y="1155909"/>
                  </a:lnTo>
                  <a:lnTo>
                    <a:pt x="714510" y="1161304"/>
                  </a:lnTo>
                  <a:lnTo>
                    <a:pt x="711970" y="1167016"/>
                  </a:lnTo>
                  <a:lnTo>
                    <a:pt x="710064" y="1172410"/>
                  </a:lnTo>
                  <a:lnTo>
                    <a:pt x="708159" y="1178439"/>
                  </a:lnTo>
                  <a:lnTo>
                    <a:pt x="706254" y="1184151"/>
                  </a:lnTo>
                  <a:lnTo>
                    <a:pt x="704983" y="1190498"/>
                  </a:lnTo>
                  <a:lnTo>
                    <a:pt x="704031" y="1196210"/>
                  </a:lnTo>
                  <a:lnTo>
                    <a:pt x="702761" y="1202556"/>
                  </a:lnTo>
                  <a:lnTo>
                    <a:pt x="702443" y="1208903"/>
                  </a:lnTo>
                  <a:lnTo>
                    <a:pt x="702125" y="1215249"/>
                  </a:lnTo>
                  <a:lnTo>
                    <a:pt x="702443" y="1222548"/>
                  </a:lnTo>
                  <a:lnTo>
                    <a:pt x="703078" y="1229529"/>
                  </a:lnTo>
                  <a:lnTo>
                    <a:pt x="704348" y="1236510"/>
                  </a:lnTo>
                  <a:lnTo>
                    <a:pt x="705619" y="1243174"/>
                  </a:lnTo>
                  <a:lnTo>
                    <a:pt x="707206" y="1249838"/>
                  </a:lnTo>
                  <a:lnTo>
                    <a:pt x="709112" y="1256819"/>
                  </a:lnTo>
                  <a:lnTo>
                    <a:pt x="711652" y="1263166"/>
                  </a:lnTo>
                  <a:lnTo>
                    <a:pt x="714193" y="1269512"/>
                  </a:lnTo>
                  <a:lnTo>
                    <a:pt x="717686" y="1275542"/>
                  </a:lnTo>
                  <a:lnTo>
                    <a:pt x="720861" y="1281571"/>
                  </a:lnTo>
                  <a:lnTo>
                    <a:pt x="724355" y="1287283"/>
                  </a:lnTo>
                  <a:lnTo>
                    <a:pt x="728483" y="1292995"/>
                  </a:lnTo>
                  <a:lnTo>
                    <a:pt x="732611" y="1298389"/>
                  </a:lnTo>
                  <a:lnTo>
                    <a:pt x="737057" y="1303784"/>
                  </a:lnTo>
                  <a:lnTo>
                    <a:pt x="742138" y="1308861"/>
                  </a:lnTo>
                  <a:lnTo>
                    <a:pt x="746901" y="1313304"/>
                  </a:lnTo>
                  <a:lnTo>
                    <a:pt x="672275" y="1874339"/>
                  </a:lnTo>
                  <a:lnTo>
                    <a:pt x="854237" y="2050773"/>
                  </a:lnTo>
                  <a:lnTo>
                    <a:pt x="1030800" y="1874339"/>
                  </a:lnTo>
                  <a:lnTo>
                    <a:pt x="956173" y="1313304"/>
                  </a:lnTo>
                  <a:lnTo>
                    <a:pt x="961572" y="1308544"/>
                  </a:lnTo>
                  <a:lnTo>
                    <a:pt x="966018" y="1303466"/>
                  </a:lnTo>
                  <a:lnTo>
                    <a:pt x="970781" y="1298072"/>
                  </a:lnTo>
                  <a:lnTo>
                    <a:pt x="974910" y="1292995"/>
                  </a:lnTo>
                  <a:lnTo>
                    <a:pt x="978720" y="1286965"/>
                  </a:lnTo>
                  <a:lnTo>
                    <a:pt x="982531" y="1281571"/>
                  </a:lnTo>
                  <a:lnTo>
                    <a:pt x="986024" y="1275224"/>
                  </a:lnTo>
                  <a:lnTo>
                    <a:pt x="988882" y="1269195"/>
                  </a:lnTo>
                  <a:lnTo>
                    <a:pt x="991423" y="1262849"/>
                  </a:lnTo>
                  <a:lnTo>
                    <a:pt x="994281" y="1256502"/>
                  </a:lnTo>
                  <a:lnTo>
                    <a:pt x="996186" y="1249838"/>
                  </a:lnTo>
                  <a:lnTo>
                    <a:pt x="997774" y="1243174"/>
                  </a:lnTo>
                  <a:lnTo>
                    <a:pt x="999044" y="1236510"/>
                  </a:lnTo>
                  <a:lnTo>
                    <a:pt x="999997" y="1229212"/>
                  </a:lnTo>
                  <a:lnTo>
                    <a:pt x="1000632" y="1222548"/>
                  </a:lnTo>
                  <a:lnTo>
                    <a:pt x="1000632" y="1215249"/>
                  </a:lnTo>
                  <a:lnTo>
                    <a:pt x="1000632" y="1208903"/>
                  </a:lnTo>
                  <a:lnTo>
                    <a:pt x="1000314" y="1203191"/>
                  </a:lnTo>
                  <a:lnTo>
                    <a:pt x="999679" y="1197479"/>
                  </a:lnTo>
                  <a:lnTo>
                    <a:pt x="998727" y="1191767"/>
                  </a:lnTo>
                  <a:lnTo>
                    <a:pt x="997456" y="1186055"/>
                  </a:lnTo>
                  <a:lnTo>
                    <a:pt x="996186" y="1180661"/>
                  </a:lnTo>
                  <a:lnTo>
                    <a:pt x="994598" y="1175266"/>
                  </a:lnTo>
                  <a:lnTo>
                    <a:pt x="992375" y="1169872"/>
                  </a:lnTo>
                  <a:lnTo>
                    <a:pt x="990152" y="1164794"/>
                  </a:lnTo>
                  <a:lnTo>
                    <a:pt x="987929" y="1159400"/>
                  </a:lnTo>
                  <a:lnTo>
                    <a:pt x="985389" y="1154640"/>
                  </a:lnTo>
                  <a:lnTo>
                    <a:pt x="982849" y="1149563"/>
                  </a:lnTo>
                  <a:lnTo>
                    <a:pt x="979355" y="1144803"/>
                  </a:lnTo>
                  <a:lnTo>
                    <a:pt x="976497" y="1139725"/>
                  </a:lnTo>
                  <a:lnTo>
                    <a:pt x="973004" y="1135283"/>
                  </a:lnTo>
                  <a:lnTo>
                    <a:pt x="969829" y="1130840"/>
                  </a:lnTo>
                  <a:lnTo>
                    <a:pt x="987612" y="1126398"/>
                  </a:lnTo>
                  <a:lnTo>
                    <a:pt x="1005713" y="1121320"/>
                  </a:lnTo>
                  <a:lnTo>
                    <a:pt x="1023496" y="1115609"/>
                  </a:lnTo>
                  <a:lnTo>
                    <a:pt x="1041280" y="1109262"/>
                  </a:lnTo>
                  <a:lnTo>
                    <a:pt x="1058428" y="1101963"/>
                  </a:lnTo>
                  <a:lnTo>
                    <a:pt x="1075576" y="1094665"/>
                  </a:lnTo>
                  <a:lnTo>
                    <a:pt x="1092089" y="1086097"/>
                  </a:lnTo>
                  <a:lnTo>
                    <a:pt x="1108602" y="1076895"/>
                  </a:lnTo>
                  <a:lnTo>
                    <a:pt x="1124480" y="1067375"/>
                  </a:lnTo>
                  <a:lnTo>
                    <a:pt x="1140041" y="1056903"/>
                  </a:lnTo>
                  <a:lnTo>
                    <a:pt x="1155601" y="1046114"/>
                  </a:lnTo>
                  <a:lnTo>
                    <a:pt x="1170209" y="1034690"/>
                  </a:lnTo>
                  <a:lnTo>
                    <a:pt x="1184817" y="1022632"/>
                  </a:lnTo>
                  <a:lnTo>
                    <a:pt x="1198472" y="1009938"/>
                  </a:lnTo>
                  <a:lnTo>
                    <a:pt x="1211809" y="996928"/>
                  </a:lnTo>
                  <a:lnTo>
                    <a:pt x="1225147" y="983283"/>
                  </a:lnTo>
                  <a:lnTo>
                    <a:pt x="1228640" y="979792"/>
                  </a:lnTo>
                  <a:lnTo>
                    <a:pt x="1232451" y="982966"/>
                  </a:lnTo>
                  <a:lnTo>
                    <a:pt x="1257220" y="1002005"/>
                  </a:lnTo>
                  <a:lnTo>
                    <a:pt x="1281037" y="1021680"/>
                  </a:lnTo>
                  <a:lnTo>
                    <a:pt x="1304537" y="1041989"/>
                  </a:lnTo>
                  <a:lnTo>
                    <a:pt x="1316604" y="1052143"/>
                  </a:lnTo>
                  <a:lnTo>
                    <a:pt x="1327719" y="1062615"/>
                  </a:lnTo>
                  <a:lnTo>
                    <a:pt x="1338833" y="1073404"/>
                  </a:lnTo>
                  <a:lnTo>
                    <a:pt x="1349948" y="1084193"/>
                  </a:lnTo>
                  <a:lnTo>
                    <a:pt x="1361062" y="1094982"/>
                  </a:lnTo>
                  <a:lnTo>
                    <a:pt x="1371860" y="1105771"/>
                  </a:lnTo>
                  <a:lnTo>
                    <a:pt x="1382339" y="1116561"/>
                  </a:lnTo>
                  <a:lnTo>
                    <a:pt x="1392818" y="1127984"/>
                  </a:lnTo>
                  <a:lnTo>
                    <a:pt x="1403298" y="1139408"/>
                  </a:lnTo>
                  <a:lnTo>
                    <a:pt x="1413460" y="1150832"/>
                  </a:lnTo>
                  <a:lnTo>
                    <a:pt x="1423304" y="1162573"/>
                  </a:lnTo>
                  <a:lnTo>
                    <a:pt x="1433149" y="1174314"/>
                  </a:lnTo>
                  <a:lnTo>
                    <a:pt x="1442675" y="1186373"/>
                  </a:lnTo>
                  <a:lnTo>
                    <a:pt x="1452202" y="1198748"/>
                  </a:lnTo>
                  <a:lnTo>
                    <a:pt x="1461411" y="1210807"/>
                  </a:lnTo>
                  <a:lnTo>
                    <a:pt x="1470621" y="1223183"/>
                  </a:lnTo>
                  <a:lnTo>
                    <a:pt x="1479830" y="1235876"/>
                  </a:lnTo>
                  <a:lnTo>
                    <a:pt x="1488404" y="1248569"/>
                  </a:lnTo>
                  <a:lnTo>
                    <a:pt x="1496978" y="1261262"/>
                  </a:lnTo>
                  <a:lnTo>
                    <a:pt x="1505552" y="1274272"/>
                  </a:lnTo>
                  <a:lnTo>
                    <a:pt x="1513809" y="1287600"/>
                  </a:lnTo>
                  <a:lnTo>
                    <a:pt x="1521748" y="1300611"/>
                  </a:lnTo>
                  <a:lnTo>
                    <a:pt x="1529687" y="1314573"/>
                  </a:lnTo>
                  <a:lnTo>
                    <a:pt x="1537308" y="1328218"/>
                  </a:lnTo>
                  <a:lnTo>
                    <a:pt x="1544930" y="1341863"/>
                  </a:lnTo>
                  <a:lnTo>
                    <a:pt x="1552234" y="1355826"/>
                  </a:lnTo>
                  <a:lnTo>
                    <a:pt x="1559537" y="1369788"/>
                  </a:lnTo>
                  <a:lnTo>
                    <a:pt x="1566206" y="1384385"/>
                  </a:lnTo>
                  <a:lnTo>
                    <a:pt x="1573193" y="1398982"/>
                  </a:lnTo>
                  <a:lnTo>
                    <a:pt x="1579544" y="1413579"/>
                  </a:lnTo>
                  <a:lnTo>
                    <a:pt x="1586213" y="1428176"/>
                  </a:lnTo>
                  <a:lnTo>
                    <a:pt x="1592246" y="1443725"/>
                  </a:lnTo>
                  <a:lnTo>
                    <a:pt x="1598280" y="1458640"/>
                  </a:lnTo>
                  <a:lnTo>
                    <a:pt x="1603996" y="1473871"/>
                  </a:lnTo>
                  <a:lnTo>
                    <a:pt x="1609712" y="1489738"/>
                  </a:lnTo>
                  <a:lnTo>
                    <a:pt x="1614793" y="1505287"/>
                  </a:lnTo>
                  <a:lnTo>
                    <a:pt x="1620191" y="1521153"/>
                  </a:lnTo>
                  <a:lnTo>
                    <a:pt x="1624955" y="1537337"/>
                  </a:lnTo>
                  <a:lnTo>
                    <a:pt x="1630036" y="1553521"/>
                  </a:lnTo>
                  <a:lnTo>
                    <a:pt x="1634482" y="1570339"/>
                  </a:lnTo>
                  <a:lnTo>
                    <a:pt x="1638610" y="1586840"/>
                  </a:lnTo>
                  <a:lnTo>
                    <a:pt x="1643056" y="1603976"/>
                  </a:lnTo>
                  <a:lnTo>
                    <a:pt x="1646867" y="1620794"/>
                  </a:lnTo>
                  <a:lnTo>
                    <a:pt x="1650677" y="1637930"/>
                  </a:lnTo>
                  <a:lnTo>
                    <a:pt x="1654170" y="1655383"/>
                  </a:lnTo>
                  <a:lnTo>
                    <a:pt x="1657664" y="1673153"/>
                  </a:lnTo>
                  <a:lnTo>
                    <a:pt x="1660522" y="1690923"/>
                  </a:lnTo>
                  <a:lnTo>
                    <a:pt x="1663697" y="1709011"/>
                  </a:lnTo>
                  <a:lnTo>
                    <a:pt x="1666238" y="1727099"/>
                  </a:lnTo>
                  <a:lnTo>
                    <a:pt x="1668461" y="1745821"/>
                  </a:lnTo>
                  <a:lnTo>
                    <a:pt x="1670684" y="1764226"/>
                  </a:lnTo>
                  <a:lnTo>
                    <a:pt x="1672589" y="1783266"/>
                  </a:lnTo>
                  <a:lnTo>
                    <a:pt x="1674177" y="1802305"/>
                  </a:lnTo>
                  <a:lnTo>
                    <a:pt x="1676082" y="1821345"/>
                  </a:lnTo>
                  <a:lnTo>
                    <a:pt x="1677352" y="1841019"/>
                  </a:lnTo>
                  <a:lnTo>
                    <a:pt x="1678305" y="1860694"/>
                  </a:lnTo>
                  <a:lnTo>
                    <a:pt x="1679258" y="1880368"/>
                  </a:lnTo>
                  <a:lnTo>
                    <a:pt x="1679575" y="1900677"/>
                  </a:lnTo>
                  <a:lnTo>
                    <a:pt x="1679575" y="1903850"/>
                  </a:lnTo>
                  <a:lnTo>
                    <a:pt x="1677035" y="1905437"/>
                  </a:lnTo>
                  <a:lnTo>
                    <a:pt x="1653853" y="1918765"/>
                  </a:lnTo>
                  <a:lnTo>
                    <a:pt x="1630353" y="1931775"/>
                  </a:lnTo>
                  <a:lnTo>
                    <a:pt x="1606854" y="1944151"/>
                  </a:lnTo>
                  <a:lnTo>
                    <a:pt x="1583037" y="1956209"/>
                  </a:lnTo>
                  <a:lnTo>
                    <a:pt x="1558902" y="1967950"/>
                  </a:lnTo>
                  <a:lnTo>
                    <a:pt x="1534768" y="1979374"/>
                  </a:lnTo>
                  <a:lnTo>
                    <a:pt x="1510316" y="1990163"/>
                  </a:lnTo>
                  <a:lnTo>
                    <a:pt x="1485864" y="2000635"/>
                  </a:lnTo>
                  <a:lnTo>
                    <a:pt x="1461411" y="2010790"/>
                  </a:lnTo>
                  <a:lnTo>
                    <a:pt x="1436642" y="2020627"/>
                  </a:lnTo>
                  <a:lnTo>
                    <a:pt x="1411872" y="2029512"/>
                  </a:lnTo>
                  <a:lnTo>
                    <a:pt x="1386785" y="2038397"/>
                  </a:lnTo>
                  <a:lnTo>
                    <a:pt x="1361380" y="2046965"/>
                  </a:lnTo>
                  <a:lnTo>
                    <a:pt x="1335975" y="2054581"/>
                  </a:lnTo>
                  <a:lnTo>
                    <a:pt x="1310570" y="2062514"/>
                  </a:lnTo>
                  <a:lnTo>
                    <a:pt x="1285166" y="2069495"/>
                  </a:lnTo>
                  <a:lnTo>
                    <a:pt x="1259443" y="2076159"/>
                  </a:lnTo>
                  <a:lnTo>
                    <a:pt x="1233403" y="2082506"/>
                  </a:lnTo>
                  <a:lnTo>
                    <a:pt x="1207681" y="2088535"/>
                  </a:lnTo>
                  <a:lnTo>
                    <a:pt x="1181959" y="2093929"/>
                  </a:lnTo>
                  <a:lnTo>
                    <a:pt x="1155919" y="2099007"/>
                  </a:lnTo>
                  <a:lnTo>
                    <a:pt x="1129561" y="2103767"/>
                  </a:lnTo>
                  <a:lnTo>
                    <a:pt x="1103204" y="2107892"/>
                  </a:lnTo>
                  <a:lnTo>
                    <a:pt x="1077164" y="2111382"/>
                  </a:lnTo>
                  <a:lnTo>
                    <a:pt x="1050806" y="2114873"/>
                  </a:lnTo>
                  <a:lnTo>
                    <a:pt x="1024131" y="2117729"/>
                  </a:lnTo>
                  <a:lnTo>
                    <a:pt x="997774" y="2119950"/>
                  </a:lnTo>
                  <a:lnTo>
                    <a:pt x="971099" y="2121854"/>
                  </a:lnTo>
                  <a:lnTo>
                    <a:pt x="944424" y="2123441"/>
                  </a:lnTo>
                  <a:lnTo>
                    <a:pt x="917749" y="2125028"/>
                  </a:lnTo>
                  <a:lnTo>
                    <a:pt x="891074" y="2125662"/>
                  </a:lnTo>
                  <a:lnTo>
                    <a:pt x="864399" y="2125662"/>
                  </a:lnTo>
                  <a:lnTo>
                    <a:pt x="835818" y="2125662"/>
                  </a:lnTo>
                  <a:lnTo>
                    <a:pt x="807238" y="2124710"/>
                  </a:lnTo>
                  <a:lnTo>
                    <a:pt x="778657" y="2123124"/>
                  </a:lnTo>
                  <a:lnTo>
                    <a:pt x="750395" y="2121537"/>
                  </a:lnTo>
                  <a:lnTo>
                    <a:pt x="722132" y="2119316"/>
                  </a:lnTo>
                  <a:lnTo>
                    <a:pt x="693869" y="2116777"/>
                  </a:lnTo>
                  <a:lnTo>
                    <a:pt x="665606" y="2113604"/>
                  </a:lnTo>
                  <a:lnTo>
                    <a:pt x="637661" y="2109478"/>
                  </a:lnTo>
                  <a:lnTo>
                    <a:pt x="609398" y="2105353"/>
                  </a:lnTo>
                  <a:lnTo>
                    <a:pt x="581453" y="2100593"/>
                  </a:lnTo>
                  <a:lnTo>
                    <a:pt x="553825" y="2095199"/>
                  </a:lnTo>
                  <a:lnTo>
                    <a:pt x="525880" y="2089487"/>
                  </a:lnTo>
                  <a:lnTo>
                    <a:pt x="498252" y="2083458"/>
                  </a:lnTo>
                  <a:lnTo>
                    <a:pt x="470624" y="2076476"/>
                  </a:lnTo>
                  <a:lnTo>
                    <a:pt x="443314" y="2069495"/>
                  </a:lnTo>
                  <a:lnTo>
                    <a:pt x="416321" y="2061879"/>
                  </a:lnTo>
                  <a:lnTo>
                    <a:pt x="389011" y="2053629"/>
                  </a:lnTo>
                  <a:lnTo>
                    <a:pt x="362019" y="2045378"/>
                  </a:lnTo>
                  <a:lnTo>
                    <a:pt x="335343" y="2036176"/>
                  </a:lnTo>
                  <a:lnTo>
                    <a:pt x="308668" y="2026656"/>
                  </a:lnTo>
                  <a:lnTo>
                    <a:pt x="282311" y="2016502"/>
                  </a:lnTo>
                  <a:lnTo>
                    <a:pt x="255953" y="2006030"/>
                  </a:lnTo>
                  <a:lnTo>
                    <a:pt x="229913" y="1994923"/>
                  </a:lnTo>
                  <a:lnTo>
                    <a:pt x="203556" y="1983499"/>
                  </a:lnTo>
                  <a:lnTo>
                    <a:pt x="177833" y="1971441"/>
                  </a:lnTo>
                  <a:lnTo>
                    <a:pt x="152429" y="1959065"/>
                  </a:lnTo>
                  <a:lnTo>
                    <a:pt x="127024" y="1946372"/>
                  </a:lnTo>
                  <a:lnTo>
                    <a:pt x="101619" y="1933044"/>
                  </a:lnTo>
                  <a:lnTo>
                    <a:pt x="76532" y="1919399"/>
                  </a:lnTo>
                  <a:lnTo>
                    <a:pt x="51762" y="1905437"/>
                  </a:lnTo>
                  <a:lnTo>
                    <a:pt x="27310" y="1890523"/>
                  </a:lnTo>
                  <a:lnTo>
                    <a:pt x="2858" y="1875291"/>
                  </a:lnTo>
                  <a:lnTo>
                    <a:pt x="0" y="1888301"/>
                  </a:lnTo>
                  <a:lnTo>
                    <a:pt x="0" y="1870531"/>
                  </a:lnTo>
                  <a:lnTo>
                    <a:pt x="952" y="1850222"/>
                  </a:lnTo>
                  <a:lnTo>
                    <a:pt x="2223" y="1829913"/>
                  </a:lnTo>
                  <a:lnTo>
                    <a:pt x="3493" y="1809604"/>
                  </a:lnTo>
                  <a:lnTo>
                    <a:pt x="5398" y="1790247"/>
                  </a:lnTo>
                  <a:lnTo>
                    <a:pt x="6986" y="1770573"/>
                  </a:lnTo>
                  <a:lnTo>
                    <a:pt x="9209" y="1750898"/>
                  </a:lnTo>
                  <a:lnTo>
                    <a:pt x="11749" y="1732176"/>
                  </a:lnTo>
                  <a:lnTo>
                    <a:pt x="14290" y="1713136"/>
                  </a:lnTo>
                  <a:lnTo>
                    <a:pt x="17148" y="1694414"/>
                  </a:lnTo>
                  <a:lnTo>
                    <a:pt x="20006" y="1676009"/>
                  </a:lnTo>
                  <a:lnTo>
                    <a:pt x="23499" y="1657604"/>
                  </a:lnTo>
                  <a:lnTo>
                    <a:pt x="26992" y="1639834"/>
                  </a:lnTo>
                  <a:lnTo>
                    <a:pt x="30486" y="1621746"/>
                  </a:lnTo>
                  <a:lnTo>
                    <a:pt x="34931" y="1604293"/>
                  </a:lnTo>
                  <a:lnTo>
                    <a:pt x="38742" y="1586840"/>
                  </a:lnTo>
                  <a:lnTo>
                    <a:pt x="43188" y="1569704"/>
                  </a:lnTo>
                  <a:lnTo>
                    <a:pt x="47951" y="1552569"/>
                  </a:lnTo>
                  <a:lnTo>
                    <a:pt x="52715" y="1536068"/>
                  </a:lnTo>
                  <a:lnTo>
                    <a:pt x="57796" y="1519249"/>
                  </a:lnTo>
                  <a:lnTo>
                    <a:pt x="62877" y="1503066"/>
                  </a:lnTo>
                  <a:lnTo>
                    <a:pt x="68593" y="1486564"/>
                  </a:lnTo>
                  <a:lnTo>
                    <a:pt x="73991" y="1470698"/>
                  </a:lnTo>
                  <a:lnTo>
                    <a:pt x="80025" y="1455149"/>
                  </a:lnTo>
                  <a:lnTo>
                    <a:pt x="86059" y="1439283"/>
                  </a:lnTo>
                  <a:lnTo>
                    <a:pt x="92410" y="1424051"/>
                  </a:lnTo>
                  <a:lnTo>
                    <a:pt x="98761" y="1409137"/>
                  </a:lnTo>
                  <a:lnTo>
                    <a:pt x="105430" y="1393905"/>
                  </a:lnTo>
                  <a:lnTo>
                    <a:pt x="112098" y="1378990"/>
                  </a:lnTo>
                  <a:lnTo>
                    <a:pt x="119402" y="1364393"/>
                  </a:lnTo>
                  <a:lnTo>
                    <a:pt x="126706" y="1350114"/>
                  </a:lnTo>
                  <a:lnTo>
                    <a:pt x="134010" y="1335834"/>
                  </a:lnTo>
                  <a:lnTo>
                    <a:pt x="141632" y="1321871"/>
                  </a:lnTo>
                  <a:lnTo>
                    <a:pt x="149571" y="1307909"/>
                  </a:lnTo>
                  <a:lnTo>
                    <a:pt x="157510" y="1294264"/>
                  </a:lnTo>
                  <a:lnTo>
                    <a:pt x="165766" y="1280936"/>
                  </a:lnTo>
                  <a:lnTo>
                    <a:pt x="174023" y="1267291"/>
                  </a:lnTo>
                  <a:lnTo>
                    <a:pt x="182597" y="1253963"/>
                  </a:lnTo>
                  <a:lnTo>
                    <a:pt x="191171" y="1241270"/>
                  </a:lnTo>
                  <a:lnTo>
                    <a:pt x="200380" y="1228260"/>
                  </a:lnTo>
                  <a:lnTo>
                    <a:pt x="209589" y="1215884"/>
                  </a:lnTo>
                  <a:lnTo>
                    <a:pt x="218799" y="1203191"/>
                  </a:lnTo>
                  <a:lnTo>
                    <a:pt x="228008" y="1191133"/>
                  </a:lnTo>
                  <a:lnTo>
                    <a:pt x="237852" y="1178757"/>
                  </a:lnTo>
                  <a:lnTo>
                    <a:pt x="247697" y="1167016"/>
                  </a:lnTo>
                  <a:lnTo>
                    <a:pt x="257541" y="1155275"/>
                  </a:lnTo>
                  <a:lnTo>
                    <a:pt x="267703" y="1143533"/>
                  </a:lnTo>
                  <a:lnTo>
                    <a:pt x="278182" y="1132110"/>
                  </a:lnTo>
                  <a:lnTo>
                    <a:pt x="288662" y="1120686"/>
                  </a:lnTo>
                  <a:lnTo>
                    <a:pt x="298824" y="1109579"/>
                  </a:lnTo>
                  <a:lnTo>
                    <a:pt x="309938" y="1098473"/>
                  </a:lnTo>
                  <a:lnTo>
                    <a:pt x="320735" y="1087684"/>
                  </a:lnTo>
                  <a:lnTo>
                    <a:pt x="331850" y="1076895"/>
                  </a:lnTo>
                  <a:lnTo>
                    <a:pt x="343282" y="1066423"/>
                  </a:lnTo>
                  <a:lnTo>
                    <a:pt x="354715" y="1055951"/>
                  </a:lnTo>
                  <a:lnTo>
                    <a:pt x="366147" y="1045797"/>
                  </a:lnTo>
                  <a:lnTo>
                    <a:pt x="377897" y="1035642"/>
                  </a:lnTo>
                  <a:lnTo>
                    <a:pt x="389964" y="1025805"/>
                  </a:lnTo>
                  <a:lnTo>
                    <a:pt x="401714" y="1015968"/>
                  </a:lnTo>
                  <a:lnTo>
                    <a:pt x="414099" y="1006448"/>
                  </a:lnTo>
                  <a:lnTo>
                    <a:pt x="426801" y="996928"/>
                  </a:lnTo>
                  <a:lnTo>
                    <a:pt x="439186" y="987408"/>
                  </a:lnTo>
                  <a:lnTo>
                    <a:pt x="451571" y="977888"/>
                  </a:lnTo>
                  <a:lnTo>
                    <a:pt x="477293" y="960118"/>
                  </a:lnTo>
                  <a:lnTo>
                    <a:pt x="481421" y="957262"/>
                  </a:lnTo>
                  <a:close/>
                  <a:moveTo>
                    <a:pt x="839471" y="0"/>
                  </a:moveTo>
                  <a:lnTo>
                    <a:pt x="852171" y="0"/>
                  </a:lnTo>
                  <a:lnTo>
                    <a:pt x="865506" y="0"/>
                  </a:lnTo>
                  <a:lnTo>
                    <a:pt x="878206" y="636"/>
                  </a:lnTo>
                  <a:lnTo>
                    <a:pt x="890906" y="1271"/>
                  </a:lnTo>
                  <a:lnTo>
                    <a:pt x="903288" y="2542"/>
                  </a:lnTo>
                  <a:lnTo>
                    <a:pt x="915988" y="3813"/>
                  </a:lnTo>
                  <a:lnTo>
                    <a:pt x="928371" y="5719"/>
                  </a:lnTo>
                  <a:lnTo>
                    <a:pt x="940436" y="7943"/>
                  </a:lnTo>
                  <a:lnTo>
                    <a:pt x="952818" y="10167"/>
                  </a:lnTo>
                  <a:lnTo>
                    <a:pt x="964883" y="12708"/>
                  </a:lnTo>
                  <a:lnTo>
                    <a:pt x="976631" y="15568"/>
                  </a:lnTo>
                  <a:lnTo>
                    <a:pt x="988696" y="19062"/>
                  </a:lnTo>
                  <a:lnTo>
                    <a:pt x="1000443" y="22239"/>
                  </a:lnTo>
                  <a:lnTo>
                    <a:pt x="1011873" y="26052"/>
                  </a:lnTo>
                  <a:lnTo>
                    <a:pt x="1023621" y="30182"/>
                  </a:lnTo>
                  <a:lnTo>
                    <a:pt x="1034733" y="34630"/>
                  </a:lnTo>
                  <a:lnTo>
                    <a:pt x="1046163" y="39395"/>
                  </a:lnTo>
                  <a:lnTo>
                    <a:pt x="1057276" y="44161"/>
                  </a:lnTo>
                  <a:lnTo>
                    <a:pt x="1068388" y="48926"/>
                  </a:lnTo>
                  <a:lnTo>
                    <a:pt x="1079183" y="54645"/>
                  </a:lnTo>
                  <a:lnTo>
                    <a:pt x="1089661" y="60046"/>
                  </a:lnTo>
                  <a:lnTo>
                    <a:pt x="1100456" y="66082"/>
                  </a:lnTo>
                  <a:lnTo>
                    <a:pt x="1110616" y="72119"/>
                  </a:lnTo>
                  <a:lnTo>
                    <a:pt x="1120776" y="78790"/>
                  </a:lnTo>
                  <a:lnTo>
                    <a:pt x="1130936" y="85462"/>
                  </a:lnTo>
                  <a:lnTo>
                    <a:pt x="1140461" y="92134"/>
                  </a:lnTo>
                  <a:lnTo>
                    <a:pt x="1150303" y="99123"/>
                  </a:lnTo>
                  <a:lnTo>
                    <a:pt x="1159828" y="106430"/>
                  </a:lnTo>
                  <a:lnTo>
                    <a:pt x="1169353" y="114055"/>
                  </a:lnTo>
                  <a:lnTo>
                    <a:pt x="1178561" y="121680"/>
                  </a:lnTo>
                  <a:lnTo>
                    <a:pt x="1187133" y="129623"/>
                  </a:lnTo>
                  <a:lnTo>
                    <a:pt x="1196023" y="137883"/>
                  </a:lnTo>
                  <a:lnTo>
                    <a:pt x="1204596" y="146143"/>
                  </a:lnTo>
                  <a:lnTo>
                    <a:pt x="1213168" y="155039"/>
                  </a:lnTo>
                  <a:lnTo>
                    <a:pt x="1221106" y="163299"/>
                  </a:lnTo>
                  <a:lnTo>
                    <a:pt x="1229043" y="172513"/>
                  </a:lnTo>
                  <a:lnTo>
                    <a:pt x="1236981" y="181726"/>
                  </a:lnTo>
                  <a:lnTo>
                    <a:pt x="1244283" y="190939"/>
                  </a:lnTo>
                  <a:lnTo>
                    <a:pt x="1251586" y="200153"/>
                  </a:lnTo>
                  <a:lnTo>
                    <a:pt x="1258888" y="210001"/>
                  </a:lnTo>
                  <a:lnTo>
                    <a:pt x="1265556" y="219850"/>
                  </a:lnTo>
                  <a:lnTo>
                    <a:pt x="1272223" y="230017"/>
                  </a:lnTo>
                  <a:lnTo>
                    <a:pt x="1278256" y="240183"/>
                  </a:lnTo>
                  <a:lnTo>
                    <a:pt x="1284606" y="250667"/>
                  </a:lnTo>
                  <a:lnTo>
                    <a:pt x="1290321" y="261151"/>
                  </a:lnTo>
                  <a:lnTo>
                    <a:pt x="1296353" y="271953"/>
                  </a:lnTo>
                  <a:lnTo>
                    <a:pt x="1301433" y="282755"/>
                  </a:lnTo>
                  <a:lnTo>
                    <a:pt x="1306831" y="293239"/>
                  </a:lnTo>
                  <a:lnTo>
                    <a:pt x="1311593" y="304359"/>
                  </a:lnTo>
                  <a:lnTo>
                    <a:pt x="1316356" y="315796"/>
                  </a:lnTo>
                  <a:lnTo>
                    <a:pt x="1320483" y="327234"/>
                  </a:lnTo>
                  <a:lnTo>
                    <a:pt x="1324293" y="338671"/>
                  </a:lnTo>
                  <a:lnTo>
                    <a:pt x="1328421" y="350426"/>
                  </a:lnTo>
                  <a:lnTo>
                    <a:pt x="1331913" y="362181"/>
                  </a:lnTo>
                  <a:lnTo>
                    <a:pt x="1335088" y="373936"/>
                  </a:lnTo>
                  <a:lnTo>
                    <a:pt x="1337946" y="386009"/>
                  </a:lnTo>
                  <a:lnTo>
                    <a:pt x="1340803" y="398081"/>
                  </a:lnTo>
                  <a:lnTo>
                    <a:pt x="1343026" y="410472"/>
                  </a:lnTo>
                  <a:lnTo>
                    <a:pt x="1344931" y="422862"/>
                  </a:lnTo>
                  <a:lnTo>
                    <a:pt x="1346518" y="435252"/>
                  </a:lnTo>
                  <a:lnTo>
                    <a:pt x="1348106" y="447643"/>
                  </a:lnTo>
                  <a:lnTo>
                    <a:pt x="1349058" y="460033"/>
                  </a:lnTo>
                  <a:lnTo>
                    <a:pt x="1350011" y="472741"/>
                  </a:lnTo>
                  <a:lnTo>
                    <a:pt x="1350646" y="485449"/>
                  </a:lnTo>
                  <a:lnTo>
                    <a:pt x="1350963" y="498475"/>
                  </a:lnTo>
                  <a:lnTo>
                    <a:pt x="1350646" y="513407"/>
                  </a:lnTo>
                  <a:lnTo>
                    <a:pt x="1349693" y="528975"/>
                  </a:lnTo>
                  <a:lnTo>
                    <a:pt x="1348423" y="543907"/>
                  </a:lnTo>
                  <a:lnTo>
                    <a:pt x="1347153" y="558521"/>
                  </a:lnTo>
                  <a:lnTo>
                    <a:pt x="1345248" y="573453"/>
                  </a:lnTo>
                  <a:lnTo>
                    <a:pt x="1342708" y="588067"/>
                  </a:lnTo>
                  <a:lnTo>
                    <a:pt x="1339851" y="602682"/>
                  </a:lnTo>
                  <a:lnTo>
                    <a:pt x="1336358" y="616660"/>
                  </a:lnTo>
                  <a:lnTo>
                    <a:pt x="1332866" y="631275"/>
                  </a:lnTo>
                  <a:lnTo>
                    <a:pt x="1328738" y="645254"/>
                  </a:lnTo>
                  <a:lnTo>
                    <a:pt x="1324293" y="658915"/>
                  </a:lnTo>
                  <a:lnTo>
                    <a:pt x="1319531" y="672576"/>
                  </a:lnTo>
                  <a:lnTo>
                    <a:pt x="1314133" y="685920"/>
                  </a:lnTo>
                  <a:lnTo>
                    <a:pt x="1308418" y="699263"/>
                  </a:lnTo>
                  <a:lnTo>
                    <a:pt x="1302386" y="712607"/>
                  </a:lnTo>
                  <a:lnTo>
                    <a:pt x="1296353" y="725315"/>
                  </a:lnTo>
                  <a:lnTo>
                    <a:pt x="1289368" y="738023"/>
                  </a:lnTo>
                  <a:lnTo>
                    <a:pt x="1282383" y="750413"/>
                  </a:lnTo>
                  <a:lnTo>
                    <a:pt x="1275081" y="762486"/>
                  </a:lnTo>
                  <a:lnTo>
                    <a:pt x="1267143" y="774559"/>
                  </a:lnTo>
                  <a:lnTo>
                    <a:pt x="1259206" y="786313"/>
                  </a:lnTo>
                  <a:lnTo>
                    <a:pt x="1250633" y="797751"/>
                  </a:lnTo>
                  <a:lnTo>
                    <a:pt x="1242061" y="809188"/>
                  </a:lnTo>
                  <a:lnTo>
                    <a:pt x="1232853" y="819990"/>
                  </a:lnTo>
                  <a:lnTo>
                    <a:pt x="1223963" y="830792"/>
                  </a:lnTo>
                  <a:lnTo>
                    <a:pt x="1214121" y="841276"/>
                  </a:lnTo>
                  <a:lnTo>
                    <a:pt x="1204278" y="851442"/>
                  </a:lnTo>
                  <a:lnTo>
                    <a:pt x="1193801" y="860974"/>
                  </a:lnTo>
                  <a:lnTo>
                    <a:pt x="1183323" y="870822"/>
                  </a:lnTo>
                  <a:lnTo>
                    <a:pt x="1172528" y="880036"/>
                  </a:lnTo>
                  <a:lnTo>
                    <a:pt x="1161733" y="889249"/>
                  </a:lnTo>
                  <a:lnTo>
                    <a:pt x="1150303" y="897827"/>
                  </a:lnTo>
                  <a:lnTo>
                    <a:pt x="1134746" y="909264"/>
                  </a:lnTo>
                  <a:lnTo>
                    <a:pt x="1118236" y="920066"/>
                  </a:lnTo>
                  <a:lnTo>
                    <a:pt x="1101408" y="929915"/>
                  </a:lnTo>
                  <a:lnTo>
                    <a:pt x="1084581" y="939446"/>
                  </a:lnTo>
                  <a:lnTo>
                    <a:pt x="1066801" y="948342"/>
                  </a:lnTo>
                  <a:lnTo>
                    <a:pt x="1048703" y="956602"/>
                  </a:lnTo>
                  <a:lnTo>
                    <a:pt x="1040131" y="960414"/>
                  </a:lnTo>
                  <a:lnTo>
                    <a:pt x="1030606" y="963909"/>
                  </a:lnTo>
                  <a:lnTo>
                    <a:pt x="1021398" y="967722"/>
                  </a:lnTo>
                  <a:lnTo>
                    <a:pt x="1011873" y="970899"/>
                  </a:lnTo>
                  <a:lnTo>
                    <a:pt x="1002348" y="973758"/>
                  </a:lnTo>
                  <a:lnTo>
                    <a:pt x="993141" y="976617"/>
                  </a:lnTo>
                  <a:lnTo>
                    <a:pt x="983616" y="979794"/>
                  </a:lnTo>
                  <a:lnTo>
                    <a:pt x="973773" y="982018"/>
                  </a:lnTo>
                  <a:lnTo>
                    <a:pt x="963931" y="984560"/>
                  </a:lnTo>
                  <a:lnTo>
                    <a:pt x="954088" y="986466"/>
                  </a:lnTo>
                  <a:lnTo>
                    <a:pt x="944246" y="988372"/>
                  </a:lnTo>
                  <a:lnTo>
                    <a:pt x="934403" y="990596"/>
                  </a:lnTo>
                  <a:lnTo>
                    <a:pt x="924561" y="991867"/>
                  </a:lnTo>
                  <a:lnTo>
                    <a:pt x="914401" y="993455"/>
                  </a:lnTo>
                  <a:lnTo>
                    <a:pt x="904241" y="994409"/>
                  </a:lnTo>
                  <a:lnTo>
                    <a:pt x="893763" y="995362"/>
                  </a:lnTo>
                  <a:lnTo>
                    <a:pt x="883603" y="995997"/>
                  </a:lnTo>
                  <a:lnTo>
                    <a:pt x="873126" y="996632"/>
                  </a:lnTo>
                  <a:lnTo>
                    <a:pt x="862648" y="996950"/>
                  </a:lnTo>
                  <a:lnTo>
                    <a:pt x="852171" y="996950"/>
                  </a:lnTo>
                  <a:lnTo>
                    <a:pt x="840423" y="996950"/>
                  </a:lnTo>
                  <a:lnTo>
                    <a:pt x="828358" y="996315"/>
                  </a:lnTo>
                  <a:lnTo>
                    <a:pt x="816293" y="995679"/>
                  </a:lnTo>
                  <a:lnTo>
                    <a:pt x="804546" y="994726"/>
                  </a:lnTo>
                  <a:lnTo>
                    <a:pt x="792798" y="993455"/>
                  </a:lnTo>
                  <a:lnTo>
                    <a:pt x="781368" y="992185"/>
                  </a:lnTo>
                  <a:lnTo>
                    <a:pt x="769621" y="990278"/>
                  </a:lnTo>
                  <a:lnTo>
                    <a:pt x="758191" y="988054"/>
                  </a:lnTo>
                  <a:lnTo>
                    <a:pt x="746761" y="985831"/>
                  </a:lnTo>
                  <a:lnTo>
                    <a:pt x="735331" y="983289"/>
                  </a:lnTo>
                  <a:lnTo>
                    <a:pt x="724218" y="980430"/>
                  </a:lnTo>
                  <a:lnTo>
                    <a:pt x="713106" y="977253"/>
                  </a:lnTo>
                  <a:lnTo>
                    <a:pt x="702311" y="973758"/>
                  </a:lnTo>
                  <a:lnTo>
                    <a:pt x="691198" y="970263"/>
                  </a:lnTo>
                  <a:lnTo>
                    <a:pt x="680721" y="966768"/>
                  </a:lnTo>
                  <a:lnTo>
                    <a:pt x="670243" y="962321"/>
                  </a:lnTo>
                  <a:lnTo>
                    <a:pt x="659448" y="958190"/>
                  </a:lnTo>
                  <a:lnTo>
                    <a:pt x="648971" y="953425"/>
                  </a:lnTo>
                  <a:lnTo>
                    <a:pt x="638811" y="948659"/>
                  </a:lnTo>
                  <a:lnTo>
                    <a:pt x="628651" y="943894"/>
                  </a:lnTo>
                  <a:lnTo>
                    <a:pt x="618491" y="938493"/>
                  </a:lnTo>
                  <a:lnTo>
                    <a:pt x="608648" y="933410"/>
                  </a:lnTo>
                  <a:lnTo>
                    <a:pt x="599123" y="927373"/>
                  </a:lnTo>
                  <a:lnTo>
                    <a:pt x="589281" y="921655"/>
                  </a:lnTo>
                  <a:lnTo>
                    <a:pt x="579756" y="915618"/>
                  </a:lnTo>
                  <a:lnTo>
                    <a:pt x="570548" y="909264"/>
                  </a:lnTo>
                  <a:lnTo>
                    <a:pt x="561023" y="902910"/>
                  </a:lnTo>
                  <a:lnTo>
                    <a:pt x="552133" y="895921"/>
                  </a:lnTo>
                  <a:lnTo>
                    <a:pt x="543561" y="889249"/>
                  </a:lnTo>
                  <a:lnTo>
                    <a:pt x="534671" y="881942"/>
                  </a:lnTo>
                  <a:lnTo>
                    <a:pt x="526098" y="874952"/>
                  </a:lnTo>
                  <a:lnTo>
                    <a:pt x="517526" y="867328"/>
                  </a:lnTo>
                  <a:lnTo>
                    <a:pt x="508318" y="858750"/>
                  </a:lnTo>
                  <a:lnTo>
                    <a:pt x="499428" y="849854"/>
                  </a:lnTo>
                  <a:lnTo>
                    <a:pt x="490538" y="840958"/>
                  </a:lnTo>
                  <a:lnTo>
                    <a:pt x="481648" y="831427"/>
                  </a:lnTo>
                  <a:lnTo>
                    <a:pt x="473711" y="821896"/>
                  </a:lnTo>
                  <a:lnTo>
                    <a:pt x="465456" y="812047"/>
                  </a:lnTo>
                  <a:lnTo>
                    <a:pt x="457518" y="801881"/>
                  </a:lnTo>
                  <a:lnTo>
                    <a:pt x="449898" y="791714"/>
                  </a:lnTo>
                  <a:lnTo>
                    <a:pt x="442596" y="781548"/>
                  </a:lnTo>
                  <a:lnTo>
                    <a:pt x="435293" y="770746"/>
                  </a:lnTo>
                  <a:lnTo>
                    <a:pt x="428626" y="759944"/>
                  </a:lnTo>
                  <a:lnTo>
                    <a:pt x="421958" y="749142"/>
                  </a:lnTo>
                  <a:lnTo>
                    <a:pt x="415608" y="738023"/>
                  </a:lnTo>
                  <a:lnTo>
                    <a:pt x="409576" y="726585"/>
                  </a:lnTo>
                  <a:lnTo>
                    <a:pt x="403861" y="715148"/>
                  </a:lnTo>
                  <a:lnTo>
                    <a:pt x="398463" y="703393"/>
                  </a:lnTo>
                  <a:lnTo>
                    <a:pt x="393383" y="691638"/>
                  </a:lnTo>
                  <a:lnTo>
                    <a:pt x="388303" y="679566"/>
                  </a:lnTo>
                  <a:lnTo>
                    <a:pt x="383858" y="667493"/>
                  </a:lnTo>
                  <a:lnTo>
                    <a:pt x="379731" y="655420"/>
                  </a:lnTo>
                  <a:lnTo>
                    <a:pt x="375603" y="643030"/>
                  </a:lnTo>
                  <a:lnTo>
                    <a:pt x="372111" y="630322"/>
                  </a:lnTo>
                  <a:lnTo>
                    <a:pt x="368936" y="617614"/>
                  </a:lnTo>
                  <a:lnTo>
                    <a:pt x="365443" y="604588"/>
                  </a:lnTo>
                  <a:lnTo>
                    <a:pt x="362903" y="591880"/>
                  </a:lnTo>
                  <a:lnTo>
                    <a:pt x="360681" y="578854"/>
                  </a:lnTo>
                  <a:lnTo>
                    <a:pt x="358776" y="565828"/>
                  </a:lnTo>
                  <a:lnTo>
                    <a:pt x="357188" y="552485"/>
                  </a:lnTo>
                  <a:lnTo>
                    <a:pt x="355601" y="539141"/>
                  </a:lnTo>
                  <a:lnTo>
                    <a:pt x="354648" y="525480"/>
                  </a:lnTo>
                  <a:lnTo>
                    <a:pt x="354331" y="511819"/>
                  </a:lnTo>
                  <a:lnTo>
                    <a:pt x="354013" y="498475"/>
                  </a:lnTo>
                  <a:lnTo>
                    <a:pt x="354331" y="485449"/>
                  </a:lnTo>
                  <a:lnTo>
                    <a:pt x="354648" y="472741"/>
                  </a:lnTo>
                  <a:lnTo>
                    <a:pt x="355601" y="460033"/>
                  </a:lnTo>
                  <a:lnTo>
                    <a:pt x="356871" y="447643"/>
                  </a:lnTo>
                  <a:lnTo>
                    <a:pt x="358141" y="434935"/>
                  </a:lnTo>
                  <a:lnTo>
                    <a:pt x="360046" y="422544"/>
                  </a:lnTo>
                  <a:lnTo>
                    <a:pt x="361951" y="410472"/>
                  </a:lnTo>
                  <a:lnTo>
                    <a:pt x="364173" y="397763"/>
                  </a:lnTo>
                  <a:lnTo>
                    <a:pt x="366713" y="385691"/>
                  </a:lnTo>
                  <a:lnTo>
                    <a:pt x="369888" y="373936"/>
                  </a:lnTo>
                  <a:lnTo>
                    <a:pt x="373063" y="361863"/>
                  </a:lnTo>
                  <a:lnTo>
                    <a:pt x="376556" y="350108"/>
                  </a:lnTo>
                  <a:lnTo>
                    <a:pt x="380683" y="338671"/>
                  </a:lnTo>
                  <a:lnTo>
                    <a:pt x="384493" y="326916"/>
                  </a:lnTo>
                  <a:lnTo>
                    <a:pt x="388621" y="315796"/>
                  </a:lnTo>
                  <a:lnTo>
                    <a:pt x="393383" y="304359"/>
                  </a:lnTo>
                  <a:lnTo>
                    <a:pt x="398146" y="293239"/>
                  </a:lnTo>
                  <a:lnTo>
                    <a:pt x="403543" y="282755"/>
                  </a:lnTo>
                  <a:lnTo>
                    <a:pt x="408623" y="271636"/>
                  </a:lnTo>
                  <a:lnTo>
                    <a:pt x="414656" y="261151"/>
                  </a:lnTo>
                  <a:lnTo>
                    <a:pt x="420371" y="250667"/>
                  </a:lnTo>
                  <a:lnTo>
                    <a:pt x="426721" y="240183"/>
                  </a:lnTo>
                  <a:lnTo>
                    <a:pt x="432753" y="230017"/>
                  </a:lnTo>
                  <a:lnTo>
                    <a:pt x="439421" y="219850"/>
                  </a:lnTo>
                  <a:lnTo>
                    <a:pt x="446088" y="210001"/>
                  </a:lnTo>
                  <a:lnTo>
                    <a:pt x="453391" y="200153"/>
                  </a:lnTo>
                  <a:lnTo>
                    <a:pt x="460693" y="190939"/>
                  </a:lnTo>
                  <a:lnTo>
                    <a:pt x="467996" y="181408"/>
                  </a:lnTo>
                  <a:lnTo>
                    <a:pt x="475933" y="172195"/>
                  </a:lnTo>
                  <a:lnTo>
                    <a:pt x="483871" y="163299"/>
                  </a:lnTo>
                  <a:lnTo>
                    <a:pt x="491808" y="154403"/>
                  </a:lnTo>
                  <a:lnTo>
                    <a:pt x="500381" y="146143"/>
                  </a:lnTo>
                  <a:lnTo>
                    <a:pt x="508953" y="137565"/>
                  </a:lnTo>
                  <a:lnTo>
                    <a:pt x="517526" y="129305"/>
                  </a:lnTo>
                  <a:lnTo>
                    <a:pt x="526416" y="121680"/>
                  </a:lnTo>
                  <a:lnTo>
                    <a:pt x="535623" y="113738"/>
                  </a:lnTo>
                  <a:lnTo>
                    <a:pt x="545148" y="106113"/>
                  </a:lnTo>
                  <a:lnTo>
                    <a:pt x="554673" y="99123"/>
                  </a:lnTo>
                  <a:lnTo>
                    <a:pt x="564516" y="92134"/>
                  </a:lnTo>
                  <a:lnTo>
                    <a:pt x="574041" y="85462"/>
                  </a:lnTo>
                  <a:lnTo>
                    <a:pt x="584201" y="78473"/>
                  </a:lnTo>
                  <a:lnTo>
                    <a:pt x="594361" y="72119"/>
                  </a:lnTo>
                  <a:lnTo>
                    <a:pt x="604838" y="66082"/>
                  </a:lnTo>
                  <a:lnTo>
                    <a:pt x="615316" y="60046"/>
                  </a:lnTo>
                  <a:lnTo>
                    <a:pt x="625793" y="54645"/>
                  </a:lnTo>
                  <a:lnTo>
                    <a:pt x="636906" y="48926"/>
                  </a:lnTo>
                  <a:lnTo>
                    <a:pt x="647701" y="44161"/>
                  </a:lnTo>
                  <a:lnTo>
                    <a:pt x="658813" y="39395"/>
                  </a:lnTo>
                  <a:lnTo>
                    <a:pt x="670243" y="34630"/>
                  </a:lnTo>
                  <a:lnTo>
                    <a:pt x="681356" y="30182"/>
                  </a:lnTo>
                  <a:lnTo>
                    <a:pt x="693103" y="26052"/>
                  </a:lnTo>
                  <a:lnTo>
                    <a:pt x="704533" y="22239"/>
                  </a:lnTo>
                  <a:lnTo>
                    <a:pt x="716281" y="19062"/>
                  </a:lnTo>
                  <a:lnTo>
                    <a:pt x="728346" y="15568"/>
                  </a:lnTo>
                  <a:lnTo>
                    <a:pt x="740093" y="12708"/>
                  </a:lnTo>
                  <a:lnTo>
                    <a:pt x="752158" y="10167"/>
                  </a:lnTo>
                  <a:lnTo>
                    <a:pt x="764541" y="7625"/>
                  </a:lnTo>
                  <a:lnTo>
                    <a:pt x="776606" y="5719"/>
                  </a:lnTo>
                  <a:lnTo>
                    <a:pt x="788988" y="3813"/>
                  </a:lnTo>
                  <a:lnTo>
                    <a:pt x="801688" y="2542"/>
                  </a:lnTo>
                  <a:lnTo>
                    <a:pt x="814071" y="1271"/>
                  </a:lnTo>
                  <a:lnTo>
                    <a:pt x="826771" y="636"/>
                  </a:lnTo>
                  <a:lnTo>
                    <a:pt x="839471" y="0"/>
                  </a:lnTo>
                  <a:close/>
                </a:path>
              </a:pathLst>
            </a:custGeom>
            <a:solidFill>
              <a:srgbClr val="F7F7F7"/>
            </a:solidFill>
            <a:ln>
              <a:noFill/>
            </a:ln>
          </p:spPr>
          <p:txBody>
            <a:bodyPr anchor="ctr">
              <a:normAutofit fontScale="85000" lnSpcReduction="20000"/>
              <a:scene3d>
                <a:camera prst="orthographicFront"/>
                <a:lightRig rig="threePt" dir="t"/>
              </a:scene3d>
              <a:sp3d>
                <a:contourClr>
                  <a:srgbClr val="FFFFFF"/>
                </a:contourClr>
              </a:sp3d>
            </a:bodyPr>
            <a:lstStyle/>
            <a:p>
              <a:pPr algn="ctr" fontAlgn="base">
                <a:defRPr/>
              </a:pPr>
              <a:endParaRPr lang="zh-CN" altLang="en-US" sz="2400" strike="noStrike" noProof="1">
                <a:solidFill>
                  <a:srgbClr val="FFFFFF"/>
                </a:solidFill>
              </a:endParaRPr>
            </a:p>
          </p:txBody>
        </p:sp>
      </p:grpSp>
      <p:grpSp>
        <p:nvGrpSpPr>
          <p:cNvPr id="85007" name="组合 19"/>
          <p:cNvGrpSpPr/>
          <p:nvPr/>
        </p:nvGrpSpPr>
        <p:grpSpPr>
          <a:xfrm>
            <a:off x="7907338" y="798513"/>
            <a:ext cx="506412" cy="504825"/>
            <a:chOff x="1519237" y="1651743"/>
            <a:chExt cx="447675" cy="447675"/>
          </a:xfrm>
        </p:grpSpPr>
        <p:sp>
          <p:nvSpPr>
            <p:cNvPr id="21" name="椭圆 20"/>
            <p:cNvSpPr/>
            <p:nvPr/>
          </p:nvSpPr>
          <p:spPr>
            <a:xfrm>
              <a:off x="1519237" y="1651743"/>
              <a:ext cx="447675" cy="447675"/>
            </a:xfrm>
            <a:prstGeom prst="ellipse">
              <a:avLst/>
            </a:prstGeom>
            <a:solidFill>
              <a:schemeClr val="accent1">
                <a:lumMod val="50000"/>
              </a:schemeClr>
            </a:solidFill>
            <a:ln w="1905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lnSpc>
                  <a:spcPct val="80000"/>
                </a:lnSpc>
              </a:pPr>
              <a:endParaRPr lang="zh-CN" altLang="en-US" sz="2000">
                <a:solidFill>
                  <a:srgbClr val="FFFFFF"/>
                </a:solidFill>
                <a:latin typeface="Arial" panose="020B0604020202020204" pitchFamily="34" charset="0"/>
                <a:ea typeface="黑体" panose="02010609060101010101" charset="-122"/>
              </a:endParaRPr>
            </a:p>
          </p:txBody>
        </p:sp>
        <p:sp>
          <p:nvSpPr>
            <p:cNvPr id="22" name="KSO_Shape"/>
            <p:cNvSpPr/>
            <p:nvPr/>
          </p:nvSpPr>
          <p:spPr bwMode="auto">
            <a:xfrm>
              <a:off x="1621221" y="1704975"/>
              <a:ext cx="247650" cy="313481"/>
            </a:xfrm>
            <a:custGeom>
              <a:avLst/>
              <a:gdLst>
                <a:gd name="T0" fmla="*/ 508479 w 1679575"/>
                <a:gd name="T1" fmla="*/ 933537 h 2125662"/>
                <a:gd name="T2" fmla="*/ 645344 w 1679575"/>
                <a:gd name="T3" fmla="*/ 1004349 h 2125662"/>
                <a:gd name="T4" fmla="*/ 637947 w 1679575"/>
                <a:gd name="T5" fmla="*/ 1045870 h 2125662"/>
                <a:gd name="T6" fmla="*/ 629410 w 1679575"/>
                <a:gd name="T7" fmla="*/ 1095637 h 2125662"/>
                <a:gd name="T8" fmla="*/ 645913 w 1679575"/>
                <a:gd name="T9" fmla="*/ 1148533 h 2125662"/>
                <a:gd name="T10" fmla="*/ 923628 w 1679575"/>
                <a:gd name="T11" fmla="*/ 1679766 h 2125662"/>
                <a:gd name="T12" fmla="*/ 886068 w 1679575"/>
                <a:gd name="T13" fmla="*/ 1137442 h 2125662"/>
                <a:gd name="T14" fmla="*/ 896597 w 1679575"/>
                <a:gd name="T15" fmla="*/ 1083408 h 2125662"/>
                <a:gd name="T16" fmla="*/ 885214 w 1679575"/>
                <a:gd name="T17" fmla="*/ 1039044 h 2125662"/>
                <a:gd name="T18" fmla="*/ 917083 w 1679575"/>
                <a:gd name="T19" fmla="*/ 999799 h 2125662"/>
                <a:gd name="T20" fmla="*/ 1048543 w 1679575"/>
                <a:gd name="T21" fmla="*/ 927280 h 2125662"/>
                <a:gd name="T22" fmla="*/ 1168905 w 1679575"/>
                <a:gd name="T23" fmla="*/ 933822 h 2125662"/>
                <a:gd name="T24" fmla="*/ 1257397 w 1679575"/>
                <a:gd name="T25" fmla="*/ 1021128 h 2125662"/>
                <a:gd name="T26" fmla="*/ 1333655 w 1679575"/>
                <a:gd name="T27" fmla="*/ 1118957 h 2125662"/>
                <a:gd name="T28" fmla="*/ 1397392 w 1679575"/>
                <a:gd name="T29" fmla="*/ 1227592 h 2125662"/>
                <a:gd name="T30" fmla="*/ 1446903 w 1679575"/>
                <a:gd name="T31" fmla="*/ 1349025 h 2125662"/>
                <a:gd name="T32" fmla="*/ 1482186 w 1679575"/>
                <a:gd name="T33" fmla="*/ 1483540 h 2125662"/>
                <a:gd name="T34" fmla="*/ 1501820 w 1679575"/>
                <a:gd name="T35" fmla="*/ 1632274 h 2125662"/>
                <a:gd name="T36" fmla="*/ 1439790 w 1679575"/>
                <a:gd name="T37" fmla="*/ 1742331 h 2125662"/>
                <a:gd name="T38" fmla="*/ 1242601 w 1679575"/>
                <a:gd name="T39" fmla="*/ 1826794 h 2125662"/>
                <a:gd name="T40" fmla="*/ 1035738 w 1679575"/>
                <a:gd name="T41" fmla="*/ 1881112 h 2125662"/>
                <a:gd name="T42" fmla="*/ 822331 w 1679575"/>
                <a:gd name="T43" fmla="*/ 1904432 h 2125662"/>
                <a:gd name="T44" fmla="*/ 596403 w 1679575"/>
                <a:gd name="T45" fmla="*/ 1894194 h 2125662"/>
                <a:gd name="T46" fmla="*/ 373036 w 1679575"/>
                <a:gd name="T47" fmla="*/ 1847838 h 2125662"/>
                <a:gd name="T48" fmla="*/ 159344 w 1679575"/>
                <a:gd name="T49" fmla="*/ 1766788 h 2125662"/>
                <a:gd name="T50" fmla="*/ 0 w 1679575"/>
                <a:gd name="T51" fmla="*/ 1676354 h 2125662"/>
                <a:gd name="T52" fmla="*/ 15365 w 1679575"/>
                <a:gd name="T53" fmla="*/ 1518519 h 2125662"/>
                <a:gd name="T54" fmla="*/ 47234 w 1679575"/>
                <a:gd name="T55" fmla="*/ 1376611 h 2125662"/>
                <a:gd name="T56" fmla="*/ 94468 w 1679575"/>
                <a:gd name="T57" fmla="*/ 1249206 h 2125662"/>
                <a:gd name="T58" fmla="*/ 155930 w 1679575"/>
                <a:gd name="T59" fmla="*/ 1135735 h 2125662"/>
                <a:gd name="T60" fmla="*/ 230765 w 1679575"/>
                <a:gd name="T61" fmla="*/ 1035348 h 2125662"/>
                <a:gd name="T62" fmla="*/ 317835 w 1679575"/>
                <a:gd name="T63" fmla="*/ 946334 h 2125662"/>
                <a:gd name="T64" fmla="*/ 427669 w 1679575"/>
                <a:gd name="T65" fmla="*/ 860449 h 2125662"/>
                <a:gd name="T66" fmla="*/ 831848 w 1679575"/>
                <a:gd name="T67" fmla="*/ 5125 h 2125662"/>
                <a:gd name="T68" fmla="*/ 927152 w 1679575"/>
                <a:gd name="T69" fmla="*/ 31035 h 2125662"/>
                <a:gd name="T70" fmla="*/ 1013353 w 1679575"/>
                <a:gd name="T71" fmla="*/ 76590 h 2125662"/>
                <a:gd name="T72" fmla="*/ 1087035 w 1679575"/>
                <a:gd name="T73" fmla="*/ 138945 h 2125662"/>
                <a:gd name="T74" fmla="*/ 1145356 w 1679575"/>
                <a:gd name="T75" fmla="*/ 215250 h 2125662"/>
                <a:gd name="T76" fmla="*/ 1186607 w 1679575"/>
                <a:gd name="T77" fmla="*/ 303514 h 2125662"/>
                <a:gd name="T78" fmla="*/ 1207944 w 1679575"/>
                <a:gd name="T79" fmla="*/ 401174 h 2125662"/>
                <a:gd name="T80" fmla="*/ 1205383 w 1679575"/>
                <a:gd name="T81" fmla="*/ 513924 h 2125662"/>
                <a:gd name="T82" fmla="*/ 1172382 w 1679575"/>
                <a:gd name="T83" fmla="*/ 626673 h 2125662"/>
                <a:gd name="T84" fmla="*/ 1112924 w 1679575"/>
                <a:gd name="T85" fmla="*/ 725187 h 2125662"/>
                <a:gd name="T86" fmla="*/ 1030706 w 1679575"/>
                <a:gd name="T87" fmla="*/ 804625 h 2125662"/>
                <a:gd name="T88" fmla="*/ 915204 w 1679575"/>
                <a:gd name="T89" fmla="*/ 867264 h 2125662"/>
                <a:gd name="T90" fmla="*/ 837253 w 1679575"/>
                <a:gd name="T91" fmla="*/ 887764 h 2125662"/>
                <a:gd name="T92" fmla="*/ 753044 w 1679575"/>
                <a:gd name="T93" fmla="*/ 893458 h 2125662"/>
                <a:gd name="T94" fmla="*/ 658879 w 1679575"/>
                <a:gd name="T95" fmla="*/ 881215 h 2125662"/>
                <a:gd name="T96" fmla="*/ 572394 w 1679575"/>
                <a:gd name="T97" fmla="*/ 850180 h 2125662"/>
                <a:gd name="T98" fmla="*/ 494728 w 1679575"/>
                <a:gd name="T99" fmla="*/ 802917 h 2125662"/>
                <a:gd name="T100" fmla="*/ 424459 w 1679575"/>
                <a:gd name="T101" fmla="*/ 736576 h 2125662"/>
                <a:gd name="T102" fmla="*/ 366992 w 1679575"/>
                <a:gd name="T103" fmla="*/ 651159 h 2125662"/>
                <a:gd name="T104" fmla="*/ 330578 w 1679575"/>
                <a:gd name="T105" fmla="*/ 553500 h 2125662"/>
                <a:gd name="T106" fmla="*/ 317206 w 1679575"/>
                <a:gd name="T107" fmla="*/ 446729 h 2125662"/>
                <a:gd name="T108" fmla="*/ 328586 w 1679575"/>
                <a:gd name="T109" fmla="*/ 345653 h 2125662"/>
                <a:gd name="T110" fmla="*/ 361587 w 1679575"/>
                <a:gd name="T111" fmla="*/ 253403 h 2125662"/>
                <a:gd name="T112" fmla="*/ 412795 w 1679575"/>
                <a:gd name="T113" fmla="*/ 171118 h 2125662"/>
                <a:gd name="T114" fmla="*/ 479934 w 1679575"/>
                <a:gd name="T115" fmla="*/ 101931 h 2125662"/>
                <a:gd name="T116" fmla="*/ 560729 w 1679575"/>
                <a:gd name="T117" fmla="*/ 48972 h 2125662"/>
                <a:gd name="T118" fmla="*/ 652620 w 1679575"/>
                <a:gd name="T119" fmla="*/ 13952 h 2125662"/>
                <a:gd name="T120" fmla="*/ 752191 w 1679575"/>
                <a:gd name="T121" fmla="*/ 0 h 212566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679575" h="2125662">
                  <a:moveTo>
                    <a:pt x="481421" y="957262"/>
                  </a:moveTo>
                  <a:lnTo>
                    <a:pt x="484914" y="961070"/>
                  </a:lnTo>
                  <a:lnTo>
                    <a:pt x="490948" y="968686"/>
                  </a:lnTo>
                  <a:lnTo>
                    <a:pt x="497299" y="975667"/>
                  </a:lnTo>
                  <a:lnTo>
                    <a:pt x="510319" y="990264"/>
                  </a:lnTo>
                  <a:lnTo>
                    <a:pt x="523657" y="1003909"/>
                  </a:lnTo>
                  <a:lnTo>
                    <a:pt x="537947" y="1017237"/>
                  </a:lnTo>
                  <a:lnTo>
                    <a:pt x="552237" y="1029613"/>
                  </a:lnTo>
                  <a:lnTo>
                    <a:pt x="567480" y="1041671"/>
                  </a:lnTo>
                  <a:lnTo>
                    <a:pt x="583040" y="1053095"/>
                  </a:lnTo>
                  <a:lnTo>
                    <a:pt x="598601" y="1063884"/>
                  </a:lnTo>
                  <a:lnTo>
                    <a:pt x="615114" y="1074039"/>
                  </a:lnTo>
                  <a:lnTo>
                    <a:pt x="631627" y="1083558"/>
                  </a:lnTo>
                  <a:lnTo>
                    <a:pt x="649093" y="1092126"/>
                  </a:lnTo>
                  <a:lnTo>
                    <a:pt x="666241" y="1100377"/>
                  </a:lnTo>
                  <a:lnTo>
                    <a:pt x="684025" y="1107993"/>
                  </a:lnTo>
                  <a:lnTo>
                    <a:pt x="701808" y="1114657"/>
                  </a:lnTo>
                  <a:lnTo>
                    <a:pt x="720226" y="1120686"/>
                  </a:lnTo>
                  <a:lnTo>
                    <a:pt x="738645" y="1125763"/>
                  </a:lnTo>
                  <a:lnTo>
                    <a:pt x="734517" y="1130840"/>
                  </a:lnTo>
                  <a:lnTo>
                    <a:pt x="730706" y="1135283"/>
                  </a:lnTo>
                  <a:lnTo>
                    <a:pt x="727213" y="1140043"/>
                  </a:lnTo>
                  <a:lnTo>
                    <a:pt x="723402" y="1145437"/>
                  </a:lnTo>
                  <a:lnTo>
                    <a:pt x="720544" y="1150515"/>
                  </a:lnTo>
                  <a:lnTo>
                    <a:pt x="717368" y="1155909"/>
                  </a:lnTo>
                  <a:lnTo>
                    <a:pt x="714510" y="1161304"/>
                  </a:lnTo>
                  <a:lnTo>
                    <a:pt x="711970" y="1167016"/>
                  </a:lnTo>
                  <a:lnTo>
                    <a:pt x="710064" y="1172410"/>
                  </a:lnTo>
                  <a:lnTo>
                    <a:pt x="708159" y="1178439"/>
                  </a:lnTo>
                  <a:lnTo>
                    <a:pt x="706254" y="1184151"/>
                  </a:lnTo>
                  <a:lnTo>
                    <a:pt x="704983" y="1190498"/>
                  </a:lnTo>
                  <a:lnTo>
                    <a:pt x="704031" y="1196210"/>
                  </a:lnTo>
                  <a:lnTo>
                    <a:pt x="702761" y="1202556"/>
                  </a:lnTo>
                  <a:lnTo>
                    <a:pt x="702443" y="1208903"/>
                  </a:lnTo>
                  <a:lnTo>
                    <a:pt x="702125" y="1215249"/>
                  </a:lnTo>
                  <a:lnTo>
                    <a:pt x="702443" y="1222548"/>
                  </a:lnTo>
                  <a:lnTo>
                    <a:pt x="703078" y="1229529"/>
                  </a:lnTo>
                  <a:lnTo>
                    <a:pt x="704348" y="1236510"/>
                  </a:lnTo>
                  <a:lnTo>
                    <a:pt x="705619" y="1243174"/>
                  </a:lnTo>
                  <a:lnTo>
                    <a:pt x="707206" y="1249838"/>
                  </a:lnTo>
                  <a:lnTo>
                    <a:pt x="709112" y="1256819"/>
                  </a:lnTo>
                  <a:lnTo>
                    <a:pt x="711652" y="1263166"/>
                  </a:lnTo>
                  <a:lnTo>
                    <a:pt x="714193" y="1269512"/>
                  </a:lnTo>
                  <a:lnTo>
                    <a:pt x="717686" y="1275542"/>
                  </a:lnTo>
                  <a:lnTo>
                    <a:pt x="720861" y="1281571"/>
                  </a:lnTo>
                  <a:lnTo>
                    <a:pt x="724355" y="1287283"/>
                  </a:lnTo>
                  <a:lnTo>
                    <a:pt x="728483" y="1292995"/>
                  </a:lnTo>
                  <a:lnTo>
                    <a:pt x="732611" y="1298389"/>
                  </a:lnTo>
                  <a:lnTo>
                    <a:pt x="737057" y="1303784"/>
                  </a:lnTo>
                  <a:lnTo>
                    <a:pt x="742138" y="1308861"/>
                  </a:lnTo>
                  <a:lnTo>
                    <a:pt x="746901" y="1313304"/>
                  </a:lnTo>
                  <a:lnTo>
                    <a:pt x="672275" y="1874339"/>
                  </a:lnTo>
                  <a:lnTo>
                    <a:pt x="854237" y="2050773"/>
                  </a:lnTo>
                  <a:lnTo>
                    <a:pt x="1030800" y="1874339"/>
                  </a:lnTo>
                  <a:lnTo>
                    <a:pt x="956173" y="1313304"/>
                  </a:lnTo>
                  <a:lnTo>
                    <a:pt x="961572" y="1308544"/>
                  </a:lnTo>
                  <a:lnTo>
                    <a:pt x="966018" y="1303466"/>
                  </a:lnTo>
                  <a:lnTo>
                    <a:pt x="970781" y="1298072"/>
                  </a:lnTo>
                  <a:lnTo>
                    <a:pt x="974910" y="1292995"/>
                  </a:lnTo>
                  <a:lnTo>
                    <a:pt x="978720" y="1286965"/>
                  </a:lnTo>
                  <a:lnTo>
                    <a:pt x="982531" y="1281571"/>
                  </a:lnTo>
                  <a:lnTo>
                    <a:pt x="986024" y="1275224"/>
                  </a:lnTo>
                  <a:lnTo>
                    <a:pt x="988882" y="1269195"/>
                  </a:lnTo>
                  <a:lnTo>
                    <a:pt x="991423" y="1262849"/>
                  </a:lnTo>
                  <a:lnTo>
                    <a:pt x="994281" y="1256502"/>
                  </a:lnTo>
                  <a:lnTo>
                    <a:pt x="996186" y="1249838"/>
                  </a:lnTo>
                  <a:lnTo>
                    <a:pt x="997774" y="1243174"/>
                  </a:lnTo>
                  <a:lnTo>
                    <a:pt x="999044" y="1236510"/>
                  </a:lnTo>
                  <a:lnTo>
                    <a:pt x="999997" y="1229212"/>
                  </a:lnTo>
                  <a:lnTo>
                    <a:pt x="1000632" y="1222548"/>
                  </a:lnTo>
                  <a:lnTo>
                    <a:pt x="1000632" y="1215249"/>
                  </a:lnTo>
                  <a:lnTo>
                    <a:pt x="1000632" y="1208903"/>
                  </a:lnTo>
                  <a:lnTo>
                    <a:pt x="1000314" y="1203191"/>
                  </a:lnTo>
                  <a:lnTo>
                    <a:pt x="999679" y="1197479"/>
                  </a:lnTo>
                  <a:lnTo>
                    <a:pt x="998727" y="1191767"/>
                  </a:lnTo>
                  <a:lnTo>
                    <a:pt x="997456" y="1186055"/>
                  </a:lnTo>
                  <a:lnTo>
                    <a:pt x="996186" y="1180661"/>
                  </a:lnTo>
                  <a:lnTo>
                    <a:pt x="994598" y="1175266"/>
                  </a:lnTo>
                  <a:lnTo>
                    <a:pt x="992375" y="1169872"/>
                  </a:lnTo>
                  <a:lnTo>
                    <a:pt x="990152" y="1164794"/>
                  </a:lnTo>
                  <a:lnTo>
                    <a:pt x="987929" y="1159400"/>
                  </a:lnTo>
                  <a:lnTo>
                    <a:pt x="985389" y="1154640"/>
                  </a:lnTo>
                  <a:lnTo>
                    <a:pt x="982849" y="1149563"/>
                  </a:lnTo>
                  <a:lnTo>
                    <a:pt x="979355" y="1144803"/>
                  </a:lnTo>
                  <a:lnTo>
                    <a:pt x="976497" y="1139725"/>
                  </a:lnTo>
                  <a:lnTo>
                    <a:pt x="973004" y="1135283"/>
                  </a:lnTo>
                  <a:lnTo>
                    <a:pt x="969829" y="1130840"/>
                  </a:lnTo>
                  <a:lnTo>
                    <a:pt x="987612" y="1126398"/>
                  </a:lnTo>
                  <a:lnTo>
                    <a:pt x="1005713" y="1121320"/>
                  </a:lnTo>
                  <a:lnTo>
                    <a:pt x="1023496" y="1115609"/>
                  </a:lnTo>
                  <a:lnTo>
                    <a:pt x="1041280" y="1109262"/>
                  </a:lnTo>
                  <a:lnTo>
                    <a:pt x="1058428" y="1101963"/>
                  </a:lnTo>
                  <a:lnTo>
                    <a:pt x="1075576" y="1094665"/>
                  </a:lnTo>
                  <a:lnTo>
                    <a:pt x="1092089" y="1086097"/>
                  </a:lnTo>
                  <a:lnTo>
                    <a:pt x="1108602" y="1076895"/>
                  </a:lnTo>
                  <a:lnTo>
                    <a:pt x="1124480" y="1067375"/>
                  </a:lnTo>
                  <a:lnTo>
                    <a:pt x="1140041" y="1056903"/>
                  </a:lnTo>
                  <a:lnTo>
                    <a:pt x="1155601" y="1046114"/>
                  </a:lnTo>
                  <a:lnTo>
                    <a:pt x="1170209" y="1034690"/>
                  </a:lnTo>
                  <a:lnTo>
                    <a:pt x="1184817" y="1022632"/>
                  </a:lnTo>
                  <a:lnTo>
                    <a:pt x="1198472" y="1009938"/>
                  </a:lnTo>
                  <a:lnTo>
                    <a:pt x="1211809" y="996928"/>
                  </a:lnTo>
                  <a:lnTo>
                    <a:pt x="1225147" y="983283"/>
                  </a:lnTo>
                  <a:lnTo>
                    <a:pt x="1228640" y="979792"/>
                  </a:lnTo>
                  <a:lnTo>
                    <a:pt x="1232451" y="982966"/>
                  </a:lnTo>
                  <a:lnTo>
                    <a:pt x="1257220" y="1002005"/>
                  </a:lnTo>
                  <a:lnTo>
                    <a:pt x="1281037" y="1021680"/>
                  </a:lnTo>
                  <a:lnTo>
                    <a:pt x="1304537" y="1041989"/>
                  </a:lnTo>
                  <a:lnTo>
                    <a:pt x="1316604" y="1052143"/>
                  </a:lnTo>
                  <a:lnTo>
                    <a:pt x="1327719" y="1062615"/>
                  </a:lnTo>
                  <a:lnTo>
                    <a:pt x="1338833" y="1073404"/>
                  </a:lnTo>
                  <a:lnTo>
                    <a:pt x="1349948" y="1084193"/>
                  </a:lnTo>
                  <a:lnTo>
                    <a:pt x="1361062" y="1094982"/>
                  </a:lnTo>
                  <a:lnTo>
                    <a:pt x="1371860" y="1105771"/>
                  </a:lnTo>
                  <a:lnTo>
                    <a:pt x="1382339" y="1116561"/>
                  </a:lnTo>
                  <a:lnTo>
                    <a:pt x="1392818" y="1127984"/>
                  </a:lnTo>
                  <a:lnTo>
                    <a:pt x="1403298" y="1139408"/>
                  </a:lnTo>
                  <a:lnTo>
                    <a:pt x="1413460" y="1150832"/>
                  </a:lnTo>
                  <a:lnTo>
                    <a:pt x="1423304" y="1162573"/>
                  </a:lnTo>
                  <a:lnTo>
                    <a:pt x="1433149" y="1174314"/>
                  </a:lnTo>
                  <a:lnTo>
                    <a:pt x="1442675" y="1186373"/>
                  </a:lnTo>
                  <a:lnTo>
                    <a:pt x="1452202" y="1198748"/>
                  </a:lnTo>
                  <a:lnTo>
                    <a:pt x="1461411" y="1210807"/>
                  </a:lnTo>
                  <a:lnTo>
                    <a:pt x="1470621" y="1223183"/>
                  </a:lnTo>
                  <a:lnTo>
                    <a:pt x="1479830" y="1235876"/>
                  </a:lnTo>
                  <a:lnTo>
                    <a:pt x="1488404" y="1248569"/>
                  </a:lnTo>
                  <a:lnTo>
                    <a:pt x="1496978" y="1261262"/>
                  </a:lnTo>
                  <a:lnTo>
                    <a:pt x="1505552" y="1274272"/>
                  </a:lnTo>
                  <a:lnTo>
                    <a:pt x="1513809" y="1287600"/>
                  </a:lnTo>
                  <a:lnTo>
                    <a:pt x="1521748" y="1300611"/>
                  </a:lnTo>
                  <a:lnTo>
                    <a:pt x="1529687" y="1314573"/>
                  </a:lnTo>
                  <a:lnTo>
                    <a:pt x="1537308" y="1328218"/>
                  </a:lnTo>
                  <a:lnTo>
                    <a:pt x="1544930" y="1341863"/>
                  </a:lnTo>
                  <a:lnTo>
                    <a:pt x="1552234" y="1355826"/>
                  </a:lnTo>
                  <a:lnTo>
                    <a:pt x="1559537" y="1369788"/>
                  </a:lnTo>
                  <a:lnTo>
                    <a:pt x="1566206" y="1384385"/>
                  </a:lnTo>
                  <a:lnTo>
                    <a:pt x="1573193" y="1398982"/>
                  </a:lnTo>
                  <a:lnTo>
                    <a:pt x="1579544" y="1413579"/>
                  </a:lnTo>
                  <a:lnTo>
                    <a:pt x="1586213" y="1428176"/>
                  </a:lnTo>
                  <a:lnTo>
                    <a:pt x="1592246" y="1443725"/>
                  </a:lnTo>
                  <a:lnTo>
                    <a:pt x="1598280" y="1458640"/>
                  </a:lnTo>
                  <a:lnTo>
                    <a:pt x="1603996" y="1473871"/>
                  </a:lnTo>
                  <a:lnTo>
                    <a:pt x="1609712" y="1489738"/>
                  </a:lnTo>
                  <a:lnTo>
                    <a:pt x="1614793" y="1505287"/>
                  </a:lnTo>
                  <a:lnTo>
                    <a:pt x="1620191" y="1521153"/>
                  </a:lnTo>
                  <a:lnTo>
                    <a:pt x="1624955" y="1537337"/>
                  </a:lnTo>
                  <a:lnTo>
                    <a:pt x="1630036" y="1553521"/>
                  </a:lnTo>
                  <a:lnTo>
                    <a:pt x="1634482" y="1570339"/>
                  </a:lnTo>
                  <a:lnTo>
                    <a:pt x="1638610" y="1586840"/>
                  </a:lnTo>
                  <a:lnTo>
                    <a:pt x="1643056" y="1603976"/>
                  </a:lnTo>
                  <a:lnTo>
                    <a:pt x="1646867" y="1620794"/>
                  </a:lnTo>
                  <a:lnTo>
                    <a:pt x="1650677" y="1637930"/>
                  </a:lnTo>
                  <a:lnTo>
                    <a:pt x="1654170" y="1655383"/>
                  </a:lnTo>
                  <a:lnTo>
                    <a:pt x="1657664" y="1673153"/>
                  </a:lnTo>
                  <a:lnTo>
                    <a:pt x="1660522" y="1690923"/>
                  </a:lnTo>
                  <a:lnTo>
                    <a:pt x="1663697" y="1709011"/>
                  </a:lnTo>
                  <a:lnTo>
                    <a:pt x="1666238" y="1727099"/>
                  </a:lnTo>
                  <a:lnTo>
                    <a:pt x="1668461" y="1745821"/>
                  </a:lnTo>
                  <a:lnTo>
                    <a:pt x="1670684" y="1764226"/>
                  </a:lnTo>
                  <a:lnTo>
                    <a:pt x="1672589" y="1783266"/>
                  </a:lnTo>
                  <a:lnTo>
                    <a:pt x="1674177" y="1802305"/>
                  </a:lnTo>
                  <a:lnTo>
                    <a:pt x="1676082" y="1821345"/>
                  </a:lnTo>
                  <a:lnTo>
                    <a:pt x="1677352" y="1841019"/>
                  </a:lnTo>
                  <a:lnTo>
                    <a:pt x="1678305" y="1860694"/>
                  </a:lnTo>
                  <a:lnTo>
                    <a:pt x="1679258" y="1880368"/>
                  </a:lnTo>
                  <a:lnTo>
                    <a:pt x="1679575" y="1900677"/>
                  </a:lnTo>
                  <a:lnTo>
                    <a:pt x="1679575" y="1903850"/>
                  </a:lnTo>
                  <a:lnTo>
                    <a:pt x="1677035" y="1905437"/>
                  </a:lnTo>
                  <a:lnTo>
                    <a:pt x="1653853" y="1918765"/>
                  </a:lnTo>
                  <a:lnTo>
                    <a:pt x="1630353" y="1931775"/>
                  </a:lnTo>
                  <a:lnTo>
                    <a:pt x="1606854" y="1944151"/>
                  </a:lnTo>
                  <a:lnTo>
                    <a:pt x="1583037" y="1956209"/>
                  </a:lnTo>
                  <a:lnTo>
                    <a:pt x="1558902" y="1967950"/>
                  </a:lnTo>
                  <a:lnTo>
                    <a:pt x="1534768" y="1979374"/>
                  </a:lnTo>
                  <a:lnTo>
                    <a:pt x="1510316" y="1990163"/>
                  </a:lnTo>
                  <a:lnTo>
                    <a:pt x="1485864" y="2000635"/>
                  </a:lnTo>
                  <a:lnTo>
                    <a:pt x="1461411" y="2010790"/>
                  </a:lnTo>
                  <a:lnTo>
                    <a:pt x="1436642" y="2020627"/>
                  </a:lnTo>
                  <a:lnTo>
                    <a:pt x="1411872" y="2029512"/>
                  </a:lnTo>
                  <a:lnTo>
                    <a:pt x="1386785" y="2038397"/>
                  </a:lnTo>
                  <a:lnTo>
                    <a:pt x="1361380" y="2046965"/>
                  </a:lnTo>
                  <a:lnTo>
                    <a:pt x="1335975" y="2054581"/>
                  </a:lnTo>
                  <a:lnTo>
                    <a:pt x="1310570" y="2062514"/>
                  </a:lnTo>
                  <a:lnTo>
                    <a:pt x="1285166" y="2069495"/>
                  </a:lnTo>
                  <a:lnTo>
                    <a:pt x="1259443" y="2076159"/>
                  </a:lnTo>
                  <a:lnTo>
                    <a:pt x="1233403" y="2082506"/>
                  </a:lnTo>
                  <a:lnTo>
                    <a:pt x="1207681" y="2088535"/>
                  </a:lnTo>
                  <a:lnTo>
                    <a:pt x="1181959" y="2093929"/>
                  </a:lnTo>
                  <a:lnTo>
                    <a:pt x="1155919" y="2099007"/>
                  </a:lnTo>
                  <a:lnTo>
                    <a:pt x="1129561" y="2103767"/>
                  </a:lnTo>
                  <a:lnTo>
                    <a:pt x="1103204" y="2107892"/>
                  </a:lnTo>
                  <a:lnTo>
                    <a:pt x="1077164" y="2111382"/>
                  </a:lnTo>
                  <a:lnTo>
                    <a:pt x="1050806" y="2114873"/>
                  </a:lnTo>
                  <a:lnTo>
                    <a:pt x="1024131" y="2117729"/>
                  </a:lnTo>
                  <a:lnTo>
                    <a:pt x="997774" y="2119950"/>
                  </a:lnTo>
                  <a:lnTo>
                    <a:pt x="971099" y="2121854"/>
                  </a:lnTo>
                  <a:lnTo>
                    <a:pt x="944424" y="2123441"/>
                  </a:lnTo>
                  <a:lnTo>
                    <a:pt x="917749" y="2125028"/>
                  </a:lnTo>
                  <a:lnTo>
                    <a:pt x="891074" y="2125662"/>
                  </a:lnTo>
                  <a:lnTo>
                    <a:pt x="864399" y="2125662"/>
                  </a:lnTo>
                  <a:lnTo>
                    <a:pt x="835818" y="2125662"/>
                  </a:lnTo>
                  <a:lnTo>
                    <a:pt x="807238" y="2124710"/>
                  </a:lnTo>
                  <a:lnTo>
                    <a:pt x="778657" y="2123124"/>
                  </a:lnTo>
                  <a:lnTo>
                    <a:pt x="750395" y="2121537"/>
                  </a:lnTo>
                  <a:lnTo>
                    <a:pt x="722132" y="2119316"/>
                  </a:lnTo>
                  <a:lnTo>
                    <a:pt x="693869" y="2116777"/>
                  </a:lnTo>
                  <a:lnTo>
                    <a:pt x="665606" y="2113604"/>
                  </a:lnTo>
                  <a:lnTo>
                    <a:pt x="637661" y="2109478"/>
                  </a:lnTo>
                  <a:lnTo>
                    <a:pt x="609398" y="2105353"/>
                  </a:lnTo>
                  <a:lnTo>
                    <a:pt x="581453" y="2100593"/>
                  </a:lnTo>
                  <a:lnTo>
                    <a:pt x="553825" y="2095199"/>
                  </a:lnTo>
                  <a:lnTo>
                    <a:pt x="525880" y="2089487"/>
                  </a:lnTo>
                  <a:lnTo>
                    <a:pt x="498252" y="2083458"/>
                  </a:lnTo>
                  <a:lnTo>
                    <a:pt x="470624" y="2076476"/>
                  </a:lnTo>
                  <a:lnTo>
                    <a:pt x="443314" y="2069495"/>
                  </a:lnTo>
                  <a:lnTo>
                    <a:pt x="416321" y="2061879"/>
                  </a:lnTo>
                  <a:lnTo>
                    <a:pt x="389011" y="2053629"/>
                  </a:lnTo>
                  <a:lnTo>
                    <a:pt x="362019" y="2045378"/>
                  </a:lnTo>
                  <a:lnTo>
                    <a:pt x="335343" y="2036176"/>
                  </a:lnTo>
                  <a:lnTo>
                    <a:pt x="308668" y="2026656"/>
                  </a:lnTo>
                  <a:lnTo>
                    <a:pt x="282311" y="2016502"/>
                  </a:lnTo>
                  <a:lnTo>
                    <a:pt x="255953" y="2006030"/>
                  </a:lnTo>
                  <a:lnTo>
                    <a:pt x="229913" y="1994923"/>
                  </a:lnTo>
                  <a:lnTo>
                    <a:pt x="203556" y="1983499"/>
                  </a:lnTo>
                  <a:lnTo>
                    <a:pt x="177833" y="1971441"/>
                  </a:lnTo>
                  <a:lnTo>
                    <a:pt x="152429" y="1959065"/>
                  </a:lnTo>
                  <a:lnTo>
                    <a:pt x="127024" y="1946372"/>
                  </a:lnTo>
                  <a:lnTo>
                    <a:pt x="101619" y="1933044"/>
                  </a:lnTo>
                  <a:lnTo>
                    <a:pt x="76532" y="1919399"/>
                  </a:lnTo>
                  <a:lnTo>
                    <a:pt x="51762" y="1905437"/>
                  </a:lnTo>
                  <a:lnTo>
                    <a:pt x="27310" y="1890523"/>
                  </a:lnTo>
                  <a:lnTo>
                    <a:pt x="2858" y="1875291"/>
                  </a:lnTo>
                  <a:lnTo>
                    <a:pt x="0" y="1888301"/>
                  </a:lnTo>
                  <a:lnTo>
                    <a:pt x="0" y="1870531"/>
                  </a:lnTo>
                  <a:lnTo>
                    <a:pt x="952" y="1850222"/>
                  </a:lnTo>
                  <a:lnTo>
                    <a:pt x="2223" y="1829913"/>
                  </a:lnTo>
                  <a:lnTo>
                    <a:pt x="3493" y="1809604"/>
                  </a:lnTo>
                  <a:lnTo>
                    <a:pt x="5398" y="1790247"/>
                  </a:lnTo>
                  <a:lnTo>
                    <a:pt x="6986" y="1770573"/>
                  </a:lnTo>
                  <a:lnTo>
                    <a:pt x="9209" y="1750898"/>
                  </a:lnTo>
                  <a:lnTo>
                    <a:pt x="11749" y="1732176"/>
                  </a:lnTo>
                  <a:lnTo>
                    <a:pt x="14290" y="1713136"/>
                  </a:lnTo>
                  <a:lnTo>
                    <a:pt x="17148" y="1694414"/>
                  </a:lnTo>
                  <a:lnTo>
                    <a:pt x="20006" y="1676009"/>
                  </a:lnTo>
                  <a:lnTo>
                    <a:pt x="23499" y="1657604"/>
                  </a:lnTo>
                  <a:lnTo>
                    <a:pt x="26992" y="1639834"/>
                  </a:lnTo>
                  <a:lnTo>
                    <a:pt x="30486" y="1621746"/>
                  </a:lnTo>
                  <a:lnTo>
                    <a:pt x="34931" y="1604293"/>
                  </a:lnTo>
                  <a:lnTo>
                    <a:pt x="38742" y="1586840"/>
                  </a:lnTo>
                  <a:lnTo>
                    <a:pt x="43188" y="1569704"/>
                  </a:lnTo>
                  <a:lnTo>
                    <a:pt x="47951" y="1552569"/>
                  </a:lnTo>
                  <a:lnTo>
                    <a:pt x="52715" y="1536068"/>
                  </a:lnTo>
                  <a:lnTo>
                    <a:pt x="57796" y="1519249"/>
                  </a:lnTo>
                  <a:lnTo>
                    <a:pt x="62877" y="1503066"/>
                  </a:lnTo>
                  <a:lnTo>
                    <a:pt x="68593" y="1486564"/>
                  </a:lnTo>
                  <a:lnTo>
                    <a:pt x="73991" y="1470698"/>
                  </a:lnTo>
                  <a:lnTo>
                    <a:pt x="80025" y="1455149"/>
                  </a:lnTo>
                  <a:lnTo>
                    <a:pt x="86059" y="1439283"/>
                  </a:lnTo>
                  <a:lnTo>
                    <a:pt x="92410" y="1424051"/>
                  </a:lnTo>
                  <a:lnTo>
                    <a:pt x="98761" y="1409137"/>
                  </a:lnTo>
                  <a:lnTo>
                    <a:pt x="105430" y="1393905"/>
                  </a:lnTo>
                  <a:lnTo>
                    <a:pt x="112098" y="1378990"/>
                  </a:lnTo>
                  <a:lnTo>
                    <a:pt x="119402" y="1364393"/>
                  </a:lnTo>
                  <a:lnTo>
                    <a:pt x="126706" y="1350114"/>
                  </a:lnTo>
                  <a:lnTo>
                    <a:pt x="134010" y="1335834"/>
                  </a:lnTo>
                  <a:lnTo>
                    <a:pt x="141632" y="1321871"/>
                  </a:lnTo>
                  <a:lnTo>
                    <a:pt x="149571" y="1307909"/>
                  </a:lnTo>
                  <a:lnTo>
                    <a:pt x="157510" y="1294264"/>
                  </a:lnTo>
                  <a:lnTo>
                    <a:pt x="165766" y="1280936"/>
                  </a:lnTo>
                  <a:lnTo>
                    <a:pt x="174023" y="1267291"/>
                  </a:lnTo>
                  <a:lnTo>
                    <a:pt x="182597" y="1253963"/>
                  </a:lnTo>
                  <a:lnTo>
                    <a:pt x="191171" y="1241270"/>
                  </a:lnTo>
                  <a:lnTo>
                    <a:pt x="200380" y="1228260"/>
                  </a:lnTo>
                  <a:lnTo>
                    <a:pt x="209589" y="1215884"/>
                  </a:lnTo>
                  <a:lnTo>
                    <a:pt x="218799" y="1203191"/>
                  </a:lnTo>
                  <a:lnTo>
                    <a:pt x="228008" y="1191133"/>
                  </a:lnTo>
                  <a:lnTo>
                    <a:pt x="237852" y="1178757"/>
                  </a:lnTo>
                  <a:lnTo>
                    <a:pt x="247697" y="1167016"/>
                  </a:lnTo>
                  <a:lnTo>
                    <a:pt x="257541" y="1155275"/>
                  </a:lnTo>
                  <a:lnTo>
                    <a:pt x="267703" y="1143533"/>
                  </a:lnTo>
                  <a:lnTo>
                    <a:pt x="278182" y="1132110"/>
                  </a:lnTo>
                  <a:lnTo>
                    <a:pt x="288662" y="1120686"/>
                  </a:lnTo>
                  <a:lnTo>
                    <a:pt x="298824" y="1109579"/>
                  </a:lnTo>
                  <a:lnTo>
                    <a:pt x="309938" y="1098473"/>
                  </a:lnTo>
                  <a:lnTo>
                    <a:pt x="320735" y="1087684"/>
                  </a:lnTo>
                  <a:lnTo>
                    <a:pt x="331850" y="1076895"/>
                  </a:lnTo>
                  <a:lnTo>
                    <a:pt x="343282" y="1066423"/>
                  </a:lnTo>
                  <a:lnTo>
                    <a:pt x="354715" y="1055951"/>
                  </a:lnTo>
                  <a:lnTo>
                    <a:pt x="366147" y="1045797"/>
                  </a:lnTo>
                  <a:lnTo>
                    <a:pt x="377897" y="1035642"/>
                  </a:lnTo>
                  <a:lnTo>
                    <a:pt x="389964" y="1025805"/>
                  </a:lnTo>
                  <a:lnTo>
                    <a:pt x="401714" y="1015968"/>
                  </a:lnTo>
                  <a:lnTo>
                    <a:pt x="414099" y="1006448"/>
                  </a:lnTo>
                  <a:lnTo>
                    <a:pt x="426801" y="996928"/>
                  </a:lnTo>
                  <a:lnTo>
                    <a:pt x="439186" y="987408"/>
                  </a:lnTo>
                  <a:lnTo>
                    <a:pt x="451571" y="977888"/>
                  </a:lnTo>
                  <a:lnTo>
                    <a:pt x="477293" y="960118"/>
                  </a:lnTo>
                  <a:lnTo>
                    <a:pt x="481421" y="957262"/>
                  </a:lnTo>
                  <a:close/>
                  <a:moveTo>
                    <a:pt x="839471" y="0"/>
                  </a:moveTo>
                  <a:lnTo>
                    <a:pt x="852171" y="0"/>
                  </a:lnTo>
                  <a:lnTo>
                    <a:pt x="865506" y="0"/>
                  </a:lnTo>
                  <a:lnTo>
                    <a:pt x="878206" y="636"/>
                  </a:lnTo>
                  <a:lnTo>
                    <a:pt x="890906" y="1271"/>
                  </a:lnTo>
                  <a:lnTo>
                    <a:pt x="903288" y="2542"/>
                  </a:lnTo>
                  <a:lnTo>
                    <a:pt x="915988" y="3813"/>
                  </a:lnTo>
                  <a:lnTo>
                    <a:pt x="928371" y="5719"/>
                  </a:lnTo>
                  <a:lnTo>
                    <a:pt x="940436" y="7943"/>
                  </a:lnTo>
                  <a:lnTo>
                    <a:pt x="952818" y="10167"/>
                  </a:lnTo>
                  <a:lnTo>
                    <a:pt x="964883" y="12708"/>
                  </a:lnTo>
                  <a:lnTo>
                    <a:pt x="976631" y="15568"/>
                  </a:lnTo>
                  <a:lnTo>
                    <a:pt x="988696" y="19062"/>
                  </a:lnTo>
                  <a:lnTo>
                    <a:pt x="1000443" y="22239"/>
                  </a:lnTo>
                  <a:lnTo>
                    <a:pt x="1011873" y="26052"/>
                  </a:lnTo>
                  <a:lnTo>
                    <a:pt x="1023621" y="30182"/>
                  </a:lnTo>
                  <a:lnTo>
                    <a:pt x="1034733" y="34630"/>
                  </a:lnTo>
                  <a:lnTo>
                    <a:pt x="1046163" y="39395"/>
                  </a:lnTo>
                  <a:lnTo>
                    <a:pt x="1057276" y="44161"/>
                  </a:lnTo>
                  <a:lnTo>
                    <a:pt x="1068388" y="48926"/>
                  </a:lnTo>
                  <a:lnTo>
                    <a:pt x="1079183" y="54645"/>
                  </a:lnTo>
                  <a:lnTo>
                    <a:pt x="1089661" y="60046"/>
                  </a:lnTo>
                  <a:lnTo>
                    <a:pt x="1100456" y="66082"/>
                  </a:lnTo>
                  <a:lnTo>
                    <a:pt x="1110616" y="72119"/>
                  </a:lnTo>
                  <a:lnTo>
                    <a:pt x="1120776" y="78790"/>
                  </a:lnTo>
                  <a:lnTo>
                    <a:pt x="1130936" y="85462"/>
                  </a:lnTo>
                  <a:lnTo>
                    <a:pt x="1140461" y="92134"/>
                  </a:lnTo>
                  <a:lnTo>
                    <a:pt x="1150303" y="99123"/>
                  </a:lnTo>
                  <a:lnTo>
                    <a:pt x="1159828" y="106430"/>
                  </a:lnTo>
                  <a:lnTo>
                    <a:pt x="1169353" y="114055"/>
                  </a:lnTo>
                  <a:lnTo>
                    <a:pt x="1178561" y="121680"/>
                  </a:lnTo>
                  <a:lnTo>
                    <a:pt x="1187133" y="129623"/>
                  </a:lnTo>
                  <a:lnTo>
                    <a:pt x="1196023" y="137883"/>
                  </a:lnTo>
                  <a:lnTo>
                    <a:pt x="1204596" y="146143"/>
                  </a:lnTo>
                  <a:lnTo>
                    <a:pt x="1213168" y="155039"/>
                  </a:lnTo>
                  <a:lnTo>
                    <a:pt x="1221106" y="163299"/>
                  </a:lnTo>
                  <a:lnTo>
                    <a:pt x="1229043" y="172513"/>
                  </a:lnTo>
                  <a:lnTo>
                    <a:pt x="1236981" y="181726"/>
                  </a:lnTo>
                  <a:lnTo>
                    <a:pt x="1244283" y="190939"/>
                  </a:lnTo>
                  <a:lnTo>
                    <a:pt x="1251586" y="200153"/>
                  </a:lnTo>
                  <a:lnTo>
                    <a:pt x="1258888" y="210001"/>
                  </a:lnTo>
                  <a:lnTo>
                    <a:pt x="1265556" y="219850"/>
                  </a:lnTo>
                  <a:lnTo>
                    <a:pt x="1272223" y="230017"/>
                  </a:lnTo>
                  <a:lnTo>
                    <a:pt x="1278256" y="240183"/>
                  </a:lnTo>
                  <a:lnTo>
                    <a:pt x="1284606" y="250667"/>
                  </a:lnTo>
                  <a:lnTo>
                    <a:pt x="1290321" y="261151"/>
                  </a:lnTo>
                  <a:lnTo>
                    <a:pt x="1296353" y="271953"/>
                  </a:lnTo>
                  <a:lnTo>
                    <a:pt x="1301433" y="282755"/>
                  </a:lnTo>
                  <a:lnTo>
                    <a:pt x="1306831" y="293239"/>
                  </a:lnTo>
                  <a:lnTo>
                    <a:pt x="1311593" y="304359"/>
                  </a:lnTo>
                  <a:lnTo>
                    <a:pt x="1316356" y="315796"/>
                  </a:lnTo>
                  <a:lnTo>
                    <a:pt x="1320483" y="327234"/>
                  </a:lnTo>
                  <a:lnTo>
                    <a:pt x="1324293" y="338671"/>
                  </a:lnTo>
                  <a:lnTo>
                    <a:pt x="1328421" y="350426"/>
                  </a:lnTo>
                  <a:lnTo>
                    <a:pt x="1331913" y="362181"/>
                  </a:lnTo>
                  <a:lnTo>
                    <a:pt x="1335088" y="373936"/>
                  </a:lnTo>
                  <a:lnTo>
                    <a:pt x="1337946" y="386009"/>
                  </a:lnTo>
                  <a:lnTo>
                    <a:pt x="1340803" y="398081"/>
                  </a:lnTo>
                  <a:lnTo>
                    <a:pt x="1343026" y="410472"/>
                  </a:lnTo>
                  <a:lnTo>
                    <a:pt x="1344931" y="422862"/>
                  </a:lnTo>
                  <a:lnTo>
                    <a:pt x="1346518" y="435252"/>
                  </a:lnTo>
                  <a:lnTo>
                    <a:pt x="1348106" y="447643"/>
                  </a:lnTo>
                  <a:lnTo>
                    <a:pt x="1349058" y="460033"/>
                  </a:lnTo>
                  <a:lnTo>
                    <a:pt x="1350011" y="472741"/>
                  </a:lnTo>
                  <a:lnTo>
                    <a:pt x="1350646" y="485449"/>
                  </a:lnTo>
                  <a:lnTo>
                    <a:pt x="1350963" y="498475"/>
                  </a:lnTo>
                  <a:lnTo>
                    <a:pt x="1350646" y="513407"/>
                  </a:lnTo>
                  <a:lnTo>
                    <a:pt x="1349693" y="528975"/>
                  </a:lnTo>
                  <a:lnTo>
                    <a:pt x="1348423" y="543907"/>
                  </a:lnTo>
                  <a:lnTo>
                    <a:pt x="1347153" y="558521"/>
                  </a:lnTo>
                  <a:lnTo>
                    <a:pt x="1345248" y="573453"/>
                  </a:lnTo>
                  <a:lnTo>
                    <a:pt x="1342708" y="588067"/>
                  </a:lnTo>
                  <a:lnTo>
                    <a:pt x="1339851" y="602682"/>
                  </a:lnTo>
                  <a:lnTo>
                    <a:pt x="1336358" y="616660"/>
                  </a:lnTo>
                  <a:lnTo>
                    <a:pt x="1332866" y="631275"/>
                  </a:lnTo>
                  <a:lnTo>
                    <a:pt x="1328738" y="645254"/>
                  </a:lnTo>
                  <a:lnTo>
                    <a:pt x="1324293" y="658915"/>
                  </a:lnTo>
                  <a:lnTo>
                    <a:pt x="1319531" y="672576"/>
                  </a:lnTo>
                  <a:lnTo>
                    <a:pt x="1314133" y="685920"/>
                  </a:lnTo>
                  <a:lnTo>
                    <a:pt x="1308418" y="699263"/>
                  </a:lnTo>
                  <a:lnTo>
                    <a:pt x="1302386" y="712607"/>
                  </a:lnTo>
                  <a:lnTo>
                    <a:pt x="1296353" y="725315"/>
                  </a:lnTo>
                  <a:lnTo>
                    <a:pt x="1289368" y="738023"/>
                  </a:lnTo>
                  <a:lnTo>
                    <a:pt x="1282383" y="750413"/>
                  </a:lnTo>
                  <a:lnTo>
                    <a:pt x="1275081" y="762486"/>
                  </a:lnTo>
                  <a:lnTo>
                    <a:pt x="1267143" y="774559"/>
                  </a:lnTo>
                  <a:lnTo>
                    <a:pt x="1259206" y="786313"/>
                  </a:lnTo>
                  <a:lnTo>
                    <a:pt x="1250633" y="797751"/>
                  </a:lnTo>
                  <a:lnTo>
                    <a:pt x="1242061" y="809188"/>
                  </a:lnTo>
                  <a:lnTo>
                    <a:pt x="1232853" y="819990"/>
                  </a:lnTo>
                  <a:lnTo>
                    <a:pt x="1223963" y="830792"/>
                  </a:lnTo>
                  <a:lnTo>
                    <a:pt x="1214121" y="841276"/>
                  </a:lnTo>
                  <a:lnTo>
                    <a:pt x="1204278" y="851442"/>
                  </a:lnTo>
                  <a:lnTo>
                    <a:pt x="1193801" y="860974"/>
                  </a:lnTo>
                  <a:lnTo>
                    <a:pt x="1183323" y="870822"/>
                  </a:lnTo>
                  <a:lnTo>
                    <a:pt x="1172528" y="880036"/>
                  </a:lnTo>
                  <a:lnTo>
                    <a:pt x="1161733" y="889249"/>
                  </a:lnTo>
                  <a:lnTo>
                    <a:pt x="1150303" y="897827"/>
                  </a:lnTo>
                  <a:lnTo>
                    <a:pt x="1134746" y="909264"/>
                  </a:lnTo>
                  <a:lnTo>
                    <a:pt x="1118236" y="920066"/>
                  </a:lnTo>
                  <a:lnTo>
                    <a:pt x="1101408" y="929915"/>
                  </a:lnTo>
                  <a:lnTo>
                    <a:pt x="1084581" y="939446"/>
                  </a:lnTo>
                  <a:lnTo>
                    <a:pt x="1066801" y="948342"/>
                  </a:lnTo>
                  <a:lnTo>
                    <a:pt x="1048703" y="956602"/>
                  </a:lnTo>
                  <a:lnTo>
                    <a:pt x="1040131" y="960414"/>
                  </a:lnTo>
                  <a:lnTo>
                    <a:pt x="1030606" y="963909"/>
                  </a:lnTo>
                  <a:lnTo>
                    <a:pt x="1021398" y="967722"/>
                  </a:lnTo>
                  <a:lnTo>
                    <a:pt x="1011873" y="970899"/>
                  </a:lnTo>
                  <a:lnTo>
                    <a:pt x="1002348" y="973758"/>
                  </a:lnTo>
                  <a:lnTo>
                    <a:pt x="993141" y="976617"/>
                  </a:lnTo>
                  <a:lnTo>
                    <a:pt x="983616" y="979794"/>
                  </a:lnTo>
                  <a:lnTo>
                    <a:pt x="973773" y="982018"/>
                  </a:lnTo>
                  <a:lnTo>
                    <a:pt x="963931" y="984560"/>
                  </a:lnTo>
                  <a:lnTo>
                    <a:pt x="954088" y="986466"/>
                  </a:lnTo>
                  <a:lnTo>
                    <a:pt x="944246" y="988372"/>
                  </a:lnTo>
                  <a:lnTo>
                    <a:pt x="934403" y="990596"/>
                  </a:lnTo>
                  <a:lnTo>
                    <a:pt x="924561" y="991867"/>
                  </a:lnTo>
                  <a:lnTo>
                    <a:pt x="914401" y="993455"/>
                  </a:lnTo>
                  <a:lnTo>
                    <a:pt x="904241" y="994409"/>
                  </a:lnTo>
                  <a:lnTo>
                    <a:pt x="893763" y="995362"/>
                  </a:lnTo>
                  <a:lnTo>
                    <a:pt x="883603" y="995997"/>
                  </a:lnTo>
                  <a:lnTo>
                    <a:pt x="873126" y="996632"/>
                  </a:lnTo>
                  <a:lnTo>
                    <a:pt x="862648" y="996950"/>
                  </a:lnTo>
                  <a:lnTo>
                    <a:pt x="852171" y="996950"/>
                  </a:lnTo>
                  <a:lnTo>
                    <a:pt x="840423" y="996950"/>
                  </a:lnTo>
                  <a:lnTo>
                    <a:pt x="828358" y="996315"/>
                  </a:lnTo>
                  <a:lnTo>
                    <a:pt x="816293" y="995679"/>
                  </a:lnTo>
                  <a:lnTo>
                    <a:pt x="804546" y="994726"/>
                  </a:lnTo>
                  <a:lnTo>
                    <a:pt x="792798" y="993455"/>
                  </a:lnTo>
                  <a:lnTo>
                    <a:pt x="781368" y="992185"/>
                  </a:lnTo>
                  <a:lnTo>
                    <a:pt x="769621" y="990278"/>
                  </a:lnTo>
                  <a:lnTo>
                    <a:pt x="758191" y="988054"/>
                  </a:lnTo>
                  <a:lnTo>
                    <a:pt x="746761" y="985831"/>
                  </a:lnTo>
                  <a:lnTo>
                    <a:pt x="735331" y="983289"/>
                  </a:lnTo>
                  <a:lnTo>
                    <a:pt x="724218" y="980430"/>
                  </a:lnTo>
                  <a:lnTo>
                    <a:pt x="713106" y="977253"/>
                  </a:lnTo>
                  <a:lnTo>
                    <a:pt x="702311" y="973758"/>
                  </a:lnTo>
                  <a:lnTo>
                    <a:pt x="691198" y="970263"/>
                  </a:lnTo>
                  <a:lnTo>
                    <a:pt x="680721" y="966768"/>
                  </a:lnTo>
                  <a:lnTo>
                    <a:pt x="670243" y="962321"/>
                  </a:lnTo>
                  <a:lnTo>
                    <a:pt x="659448" y="958190"/>
                  </a:lnTo>
                  <a:lnTo>
                    <a:pt x="648971" y="953425"/>
                  </a:lnTo>
                  <a:lnTo>
                    <a:pt x="638811" y="948659"/>
                  </a:lnTo>
                  <a:lnTo>
                    <a:pt x="628651" y="943894"/>
                  </a:lnTo>
                  <a:lnTo>
                    <a:pt x="618491" y="938493"/>
                  </a:lnTo>
                  <a:lnTo>
                    <a:pt x="608648" y="933410"/>
                  </a:lnTo>
                  <a:lnTo>
                    <a:pt x="599123" y="927373"/>
                  </a:lnTo>
                  <a:lnTo>
                    <a:pt x="589281" y="921655"/>
                  </a:lnTo>
                  <a:lnTo>
                    <a:pt x="579756" y="915618"/>
                  </a:lnTo>
                  <a:lnTo>
                    <a:pt x="570548" y="909264"/>
                  </a:lnTo>
                  <a:lnTo>
                    <a:pt x="561023" y="902910"/>
                  </a:lnTo>
                  <a:lnTo>
                    <a:pt x="552133" y="895921"/>
                  </a:lnTo>
                  <a:lnTo>
                    <a:pt x="543561" y="889249"/>
                  </a:lnTo>
                  <a:lnTo>
                    <a:pt x="534671" y="881942"/>
                  </a:lnTo>
                  <a:lnTo>
                    <a:pt x="526098" y="874952"/>
                  </a:lnTo>
                  <a:lnTo>
                    <a:pt x="517526" y="867328"/>
                  </a:lnTo>
                  <a:lnTo>
                    <a:pt x="508318" y="858750"/>
                  </a:lnTo>
                  <a:lnTo>
                    <a:pt x="499428" y="849854"/>
                  </a:lnTo>
                  <a:lnTo>
                    <a:pt x="490538" y="840958"/>
                  </a:lnTo>
                  <a:lnTo>
                    <a:pt x="481648" y="831427"/>
                  </a:lnTo>
                  <a:lnTo>
                    <a:pt x="473711" y="821896"/>
                  </a:lnTo>
                  <a:lnTo>
                    <a:pt x="465456" y="812047"/>
                  </a:lnTo>
                  <a:lnTo>
                    <a:pt x="457518" y="801881"/>
                  </a:lnTo>
                  <a:lnTo>
                    <a:pt x="449898" y="791714"/>
                  </a:lnTo>
                  <a:lnTo>
                    <a:pt x="442596" y="781548"/>
                  </a:lnTo>
                  <a:lnTo>
                    <a:pt x="435293" y="770746"/>
                  </a:lnTo>
                  <a:lnTo>
                    <a:pt x="428626" y="759944"/>
                  </a:lnTo>
                  <a:lnTo>
                    <a:pt x="421958" y="749142"/>
                  </a:lnTo>
                  <a:lnTo>
                    <a:pt x="415608" y="738023"/>
                  </a:lnTo>
                  <a:lnTo>
                    <a:pt x="409576" y="726585"/>
                  </a:lnTo>
                  <a:lnTo>
                    <a:pt x="403861" y="715148"/>
                  </a:lnTo>
                  <a:lnTo>
                    <a:pt x="398463" y="703393"/>
                  </a:lnTo>
                  <a:lnTo>
                    <a:pt x="393383" y="691638"/>
                  </a:lnTo>
                  <a:lnTo>
                    <a:pt x="388303" y="679566"/>
                  </a:lnTo>
                  <a:lnTo>
                    <a:pt x="383858" y="667493"/>
                  </a:lnTo>
                  <a:lnTo>
                    <a:pt x="379731" y="655420"/>
                  </a:lnTo>
                  <a:lnTo>
                    <a:pt x="375603" y="643030"/>
                  </a:lnTo>
                  <a:lnTo>
                    <a:pt x="372111" y="630322"/>
                  </a:lnTo>
                  <a:lnTo>
                    <a:pt x="368936" y="617614"/>
                  </a:lnTo>
                  <a:lnTo>
                    <a:pt x="365443" y="604588"/>
                  </a:lnTo>
                  <a:lnTo>
                    <a:pt x="362903" y="591880"/>
                  </a:lnTo>
                  <a:lnTo>
                    <a:pt x="360681" y="578854"/>
                  </a:lnTo>
                  <a:lnTo>
                    <a:pt x="358776" y="565828"/>
                  </a:lnTo>
                  <a:lnTo>
                    <a:pt x="357188" y="552485"/>
                  </a:lnTo>
                  <a:lnTo>
                    <a:pt x="355601" y="539141"/>
                  </a:lnTo>
                  <a:lnTo>
                    <a:pt x="354648" y="525480"/>
                  </a:lnTo>
                  <a:lnTo>
                    <a:pt x="354331" y="511819"/>
                  </a:lnTo>
                  <a:lnTo>
                    <a:pt x="354013" y="498475"/>
                  </a:lnTo>
                  <a:lnTo>
                    <a:pt x="354331" y="485449"/>
                  </a:lnTo>
                  <a:lnTo>
                    <a:pt x="354648" y="472741"/>
                  </a:lnTo>
                  <a:lnTo>
                    <a:pt x="355601" y="460033"/>
                  </a:lnTo>
                  <a:lnTo>
                    <a:pt x="356871" y="447643"/>
                  </a:lnTo>
                  <a:lnTo>
                    <a:pt x="358141" y="434935"/>
                  </a:lnTo>
                  <a:lnTo>
                    <a:pt x="360046" y="422544"/>
                  </a:lnTo>
                  <a:lnTo>
                    <a:pt x="361951" y="410472"/>
                  </a:lnTo>
                  <a:lnTo>
                    <a:pt x="364173" y="397763"/>
                  </a:lnTo>
                  <a:lnTo>
                    <a:pt x="366713" y="385691"/>
                  </a:lnTo>
                  <a:lnTo>
                    <a:pt x="369888" y="373936"/>
                  </a:lnTo>
                  <a:lnTo>
                    <a:pt x="373063" y="361863"/>
                  </a:lnTo>
                  <a:lnTo>
                    <a:pt x="376556" y="350108"/>
                  </a:lnTo>
                  <a:lnTo>
                    <a:pt x="380683" y="338671"/>
                  </a:lnTo>
                  <a:lnTo>
                    <a:pt x="384493" y="326916"/>
                  </a:lnTo>
                  <a:lnTo>
                    <a:pt x="388621" y="315796"/>
                  </a:lnTo>
                  <a:lnTo>
                    <a:pt x="393383" y="304359"/>
                  </a:lnTo>
                  <a:lnTo>
                    <a:pt x="398146" y="293239"/>
                  </a:lnTo>
                  <a:lnTo>
                    <a:pt x="403543" y="282755"/>
                  </a:lnTo>
                  <a:lnTo>
                    <a:pt x="408623" y="271636"/>
                  </a:lnTo>
                  <a:lnTo>
                    <a:pt x="414656" y="261151"/>
                  </a:lnTo>
                  <a:lnTo>
                    <a:pt x="420371" y="250667"/>
                  </a:lnTo>
                  <a:lnTo>
                    <a:pt x="426721" y="240183"/>
                  </a:lnTo>
                  <a:lnTo>
                    <a:pt x="432753" y="230017"/>
                  </a:lnTo>
                  <a:lnTo>
                    <a:pt x="439421" y="219850"/>
                  </a:lnTo>
                  <a:lnTo>
                    <a:pt x="446088" y="210001"/>
                  </a:lnTo>
                  <a:lnTo>
                    <a:pt x="453391" y="200153"/>
                  </a:lnTo>
                  <a:lnTo>
                    <a:pt x="460693" y="190939"/>
                  </a:lnTo>
                  <a:lnTo>
                    <a:pt x="467996" y="181408"/>
                  </a:lnTo>
                  <a:lnTo>
                    <a:pt x="475933" y="172195"/>
                  </a:lnTo>
                  <a:lnTo>
                    <a:pt x="483871" y="163299"/>
                  </a:lnTo>
                  <a:lnTo>
                    <a:pt x="491808" y="154403"/>
                  </a:lnTo>
                  <a:lnTo>
                    <a:pt x="500381" y="146143"/>
                  </a:lnTo>
                  <a:lnTo>
                    <a:pt x="508953" y="137565"/>
                  </a:lnTo>
                  <a:lnTo>
                    <a:pt x="517526" y="129305"/>
                  </a:lnTo>
                  <a:lnTo>
                    <a:pt x="526416" y="121680"/>
                  </a:lnTo>
                  <a:lnTo>
                    <a:pt x="535623" y="113738"/>
                  </a:lnTo>
                  <a:lnTo>
                    <a:pt x="545148" y="106113"/>
                  </a:lnTo>
                  <a:lnTo>
                    <a:pt x="554673" y="99123"/>
                  </a:lnTo>
                  <a:lnTo>
                    <a:pt x="564516" y="92134"/>
                  </a:lnTo>
                  <a:lnTo>
                    <a:pt x="574041" y="85462"/>
                  </a:lnTo>
                  <a:lnTo>
                    <a:pt x="584201" y="78473"/>
                  </a:lnTo>
                  <a:lnTo>
                    <a:pt x="594361" y="72119"/>
                  </a:lnTo>
                  <a:lnTo>
                    <a:pt x="604838" y="66082"/>
                  </a:lnTo>
                  <a:lnTo>
                    <a:pt x="615316" y="60046"/>
                  </a:lnTo>
                  <a:lnTo>
                    <a:pt x="625793" y="54645"/>
                  </a:lnTo>
                  <a:lnTo>
                    <a:pt x="636906" y="48926"/>
                  </a:lnTo>
                  <a:lnTo>
                    <a:pt x="647701" y="44161"/>
                  </a:lnTo>
                  <a:lnTo>
                    <a:pt x="658813" y="39395"/>
                  </a:lnTo>
                  <a:lnTo>
                    <a:pt x="670243" y="34630"/>
                  </a:lnTo>
                  <a:lnTo>
                    <a:pt x="681356" y="30182"/>
                  </a:lnTo>
                  <a:lnTo>
                    <a:pt x="693103" y="26052"/>
                  </a:lnTo>
                  <a:lnTo>
                    <a:pt x="704533" y="22239"/>
                  </a:lnTo>
                  <a:lnTo>
                    <a:pt x="716281" y="19062"/>
                  </a:lnTo>
                  <a:lnTo>
                    <a:pt x="728346" y="15568"/>
                  </a:lnTo>
                  <a:lnTo>
                    <a:pt x="740093" y="12708"/>
                  </a:lnTo>
                  <a:lnTo>
                    <a:pt x="752158" y="10167"/>
                  </a:lnTo>
                  <a:lnTo>
                    <a:pt x="764541" y="7625"/>
                  </a:lnTo>
                  <a:lnTo>
                    <a:pt x="776606" y="5719"/>
                  </a:lnTo>
                  <a:lnTo>
                    <a:pt x="788988" y="3813"/>
                  </a:lnTo>
                  <a:lnTo>
                    <a:pt x="801688" y="2542"/>
                  </a:lnTo>
                  <a:lnTo>
                    <a:pt x="814071" y="1271"/>
                  </a:lnTo>
                  <a:lnTo>
                    <a:pt x="826771" y="636"/>
                  </a:lnTo>
                  <a:lnTo>
                    <a:pt x="839471" y="0"/>
                  </a:lnTo>
                  <a:close/>
                </a:path>
              </a:pathLst>
            </a:custGeom>
            <a:solidFill>
              <a:srgbClr val="F7F7F7"/>
            </a:solidFill>
            <a:ln>
              <a:noFill/>
            </a:ln>
          </p:spPr>
          <p:txBody>
            <a:bodyPr anchor="ctr">
              <a:normAutofit fontScale="85000" lnSpcReduction="20000"/>
              <a:scene3d>
                <a:camera prst="orthographicFront"/>
                <a:lightRig rig="threePt" dir="t"/>
              </a:scene3d>
              <a:sp3d>
                <a:contourClr>
                  <a:srgbClr val="FFFFFF"/>
                </a:contourClr>
              </a:sp3d>
            </a:bodyPr>
            <a:lstStyle/>
            <a:p>
              <a:pPr algn="ctr" fontAlgn="base">
                <a:defRPr/>
              </a:pPr>
              <a:endParaRPr lang="zh-CN" altLang="en-US" sz="2400" strike="noStrike" noProof="1">
                <a:solidFill>
                  <a:srgbClr val="FFFFFF"/>
                </a:solidFill>
              </a:endParaRPr>
            </a:p>
          </p:txBody>
        </p:sp>
      </p:grpSp>
      <p:cxnSp>
        <p:nvCxnSpPr>
          <p:cNvPr id="23" name="直接连接符 22"/>
          <p:cNvCxnSpPr>
            <a:stCxn id="9" idx="5"/>
            <a:endCxn id="12" idx="1"/>
          </p:cNvCxnSpPr>
          <p:nvPr/>
        </p:nvCxnSpPr>
        <p:spPr>
          <a:xfrm>
            <a:off x="1162050" y="1497013"/>
            <a:ext cx="1146175" cy="1404938"/>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a:stCxn id="12" idx="5"/>
            <a:endCxn id="15" idx="2"/>
          </p:cNvCxnSpPr>
          <p:nvPr/>
        </p:nvCxnSpPr>
        <p:spPr>
          <a:xfrm flipV="1">
            <a:off x="2667000" y="3230563"/>
            <a:ext cx="1949450" cy="28575"/>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a:stCxn id="15" idx="7"/>
            <a:endCxn id="18" idx="3"/>
          </p:cNvCxnSpPr>
          <p:nvPr/>
        </p:nvCxnSpPr>
        <p:spPr>
          <a:xfrm flipV="1">
            <a:off x="5049838" y="1658938"/>
            <a:ext cx="1271588" cy="1392238"/>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a:stCxn id="12" idx="7"/>
            <a:endCxn id="18" idx="2"/>
          </p:cNvCxnSpPr>
          <p:nvPr/>
        </p:nvCxnSpPr>
        <p:spPr>
          <a:xfrm flipV="1">
            <a:off x="2667000" y="1479550"/>
            <a:ext cx="3579813" cy="1422400"/>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a:stCxn id="9" idx="6"/>
            <a:endCxn id="15" idx="1"/>
          </p:cNvCxnSpPr>
          <p:nvPr/>
        </p:nvCxnSpPr>
        <p:spPr>
          <a:xfrm>
            <a:off x="1236663" y="1319213"/>
            <a:ext cx="3454400" cy="1731963"/>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a:stCxn id="18" idx="6"/>
            <a:endCxn id="21" idx="2"/>
          </p:cNvCxnSpPr>
          <p:nvPr/>
        </p:nvCxnSpPr>
        <p:spPr>
          <a:xfrm flipV="1">
            <a:off x="6753225" y="1050925"/>
            <a:ext cx="1154113" cy="428625"/>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a:stCxn id="15" idx="6"/>
            <a:endCxn id="21" idx="3"/>
          </p:cNvCxnSpPr>
          <p:nvPr/>
        </p:nvCxnSpPr>
        <p:spPr>
          <a:xfrm flipV="1">
            <a:off x="5122863" y="1228725"/>
            <a:ext cx="2859088" cy="2001838"/>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grpSp>
        <p:nvGrpSpPr>
          <p:cNvPr id="85017" name="组合 29"/>
          <p:cNvGrpSpPr/>
          <p:nvPr/>
        </p:nvGrpSpPr>
        <p:grpSpPr>
          <a:xfrm>
            <a:off x="522288" y="4621213"/>
            <a:ext cx="925512" cy="925512"/>
            <a:chOff x="625003" y="5195170"/>
            <a:chExt cx="447675" cy="447675"/>
          </a:xfrm>
        </p:grpSpPr>
        <p:sp>
          <p:nvSpPr>
            <p:cNvPr id="31" name="椭圆 30"/>
            <p:cNvSpPr/>
            <p:nvPr/>
          </p:nvSpPr>
          <p:spPr>
            <a:xfrm>
              <a:off x="625003" y="5195170"/>
              <a:ext cx="447675" cy="447675"/>
            </a:xfrm>
            <a:prstGeom prst="ellipse">
              <a:avLst/>
            </a:prstGeom>
            <a:solidFill>
              <a:schemeClr val="accent1">
                <a:lumMod val="50000"/>
              </a:schemeClr>
            </a:solidFill>
            <a:ln w="1905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endParaRPr lang="zh-CN" altLang="en-US" sz="2400">
                <a:solidFill>
                  <a:srgbClr val="FFFFFF"/>
                </a:solidFill>
                <a:latin typeface="Arial" panose="020B0604020202020204" pitchFamily="34" charset="0"/>
                <a:ea typeface="黑体" panose="02010609060101010101" charset="-122"/>
              </a:endParaRPr>
            </a:p>
          </p:txBody>
        </p:sp>
        <p:sp>
          <p:nvSpPr>
            <p:cNvPr id="32" name="KSO_Shape"/>
            <p:cNvSpPr/>
            <p:nvPr/>
          </p:nvSpPr>
          <p:spPr bwMode="auto">
            <a:xfrm>
              <a:off x="715491" y="5248402"/>
              <a:ext cx="247650" cy="313481"/>
            </a:xfrm>
            <a:custGeom>
              <a:avLst/>
              <a:gdLst>
                <a:gd name="T0" fmla="*/ 508479 w 1679575"/>
                <a:gd name="T1" fmla="*/ 933537 h 2125662"/>
                <a:gd name="T2" fmla="*/ 645344 w 1679575"/>
                <a:gd name="T3" fmla="*/ 1004349 h 2125662"/>
                <a:gd name="T4" fmla="*/ 637947 w 1679575"/>
                <a:gd name="T5" fmla="*/ 1045870 h 2125662"/>
                <a:gd name="T6" fmla="*/ 629410 w 1679575"/>
                <a:gd name="T7" fmla="*/ 1095637 h 2125662"/>
                <a:gd name="T8" fmla="*/ 645913 w 1679575"/>
                <a:gd name="T9" fmla="*/ 1148533 h 2125662"/>
                <a:gd name="T10" fmla="*/ 923628 w 1679575"/>
                <a:gd name="T11" fmla="*/ 1679766 h 2125662"/>
                <a:gd name="T12" fmla="*/ 886068 w 1679575"/>
                <a:gd name="T13" fmla="*/ 1137442 h 2125662"/>
                <a:gd name="T14" fmla="*/ 896597 w 1679575"/>
                <a:gd name="T15" fmla="*/ 1083408 h 2125662"/>
                <a:gd name="T16" fmla="*/ 885214 w 1679575"/>
                <a:gd name="T17" fmla="*/ 1039044 h 2125662"/>
                <a:gd name="T18" fmla="*/ 917083 w 1679575"/>
                <a:gd name="T19" fmla="*/ 999799 h 2125662"/>
                <a:gd name="T20" fmla="*/ 1048543 w 1679575"/>
                <a:gd name="T21" fmla="*/ 927280 h 2125662"/>
                <a:gd name="T22" fmla="*/ 1168905 w 1679575"/>
                <a:gd name="T23" fmla="*/ 933822 h 2125662"/>
                <a:gd name="T24" fmla="*/ 1257397 w 1679575"/>
                <a:gd name="T25" fmla="*/ 1021128 h 2125662"/>
                <a:gd name="T26" fmla="*/ 1333655 w 1679575"/>
                <a:gd name="T27" fmla="*/ 1118957 h 2125662"/>
                <a:gd name="T28" fmla="*/ 1397392 w 1679575"/>
                <a:gd name="T29" fmla="*/ 1227592 h 2125662"/>
                <a:gd name="T30" fmla="*/ 1446903 w 1679575"/>
                <a:gd name="T31" fmla="*/ 1349025 h 2125662"/>
                <a:gd name="T32" fmla="*/ 1482186 w 1679575"/>
                <a:gd name="T33" fmla="*/ 1483540 h 2125662"/>
                <a:gd name="T34" fmla="*/ 1501820 w 1679575"/>
                <a:gd name="T35" fmla="*/ 1632274 h 2125662"/>
                <a:gd name="T36" fmla="*/ 1439790 w 1679575"/>
                <a:gd name="T37" fmla="*/ 1742331 h 2125662"/>
                <a:gd name="T38" fmla="*/ 1242601 w 1679575"/>
                <a:gd name="T39" fmla="*/ 1826794 h 2125662"/>
                <a:gd name="T40" fmla="*/ 1035738 w 1679575"/>
                <a:gd name="T41" fmla="*/ 1881112 h 2125662"/>
                <a:gd name="T42" fmla="*/ 822331 w 1679575"/>
                <a:gd name="T43" fmla="*/ 1904432 h 2125662"/>
                <a:gd name="T44" fmla="*/ 596403 w 1679575"/>
                <a:gd name="T45" fmla="*/ 1894194 h 2125662"/>
                <a:gd name="T46" fmla="*/ 373036 w 1679575"/>
                <a:gd name="T47" fmla="*/ 1847838 h 2125662"/>
                <a:gd name="T48" fmla="*/ 159344 w 1679575"/>
                <a:gd name="T49" fmla="*/ 1766788 h 2125662"/>
                <a:gd name="T50" fmla="*/ 0 w 1679575"/>
                <a:gd name="T51" fmla="*/ 1676354 h 2125662"/>
                <a:gd name="T52" fmla="*/ 15365 w 1679575"/>
                <a:gd name="T53" fmla="*/ 1518519 h 2125662"/>
                <a:gd name="T54" fmla="*/ 47234 w 1679575"/>
                <a:gd name="T55" fmla="*/ 1376611 h 2125662"/>
                <a:gd name="T56" fmla="*/ 94468 w 1679575"/>
                <a:gd name="T57" fmla="*/ 1249206 h 2125662"/>
                <a:gd name="T58" fmla="*/ 155930 w 1679575"/>
                <a:gd name="T59" fmla="*/ 1135735 h 2125662"/>
                <a:gd name="T60" fmla="*/ 230765 w 1679575"/>
                <a:gd name="T61" fmla="*/ 1035348 h 2125662"/>
                <a:gd name="T62" fmla="*/ 317835 w 1679575"/>
                <a:gd name="T63" fmla="*/ 946334 h 2125662"/>
                <a:gd name="T64" fmla="*/ 427669 w 1679575"/>
                <a:gd name="T65" fmla="*/ 860449 h 2125662"/>
                <a:gd name="T66" fmla="*/ 831848 w 1679575"/>
                <a:gd name="T67" fmla="*/ 5125 h 2125662"/>
                <a:gd name="T68" fmla="*/ 927152 w 1679575"/>
                <a:gd name="T69" fmla="*/ 31035 h 2125662"/>
                <a:gd name="T70" fmla="*/ 1013353 w 1679575"/>
                <a:gd name="T71" fmla="*/ 76590 h 2125662"/>
                <a:gd name="T72" fmla="*/ 1087035 w 1679575"/>
                <a:gd name="T73" fmla="*/ 138945 h 2125662"/>
                <a:gd name="T74" fmla="*/ 1145356 w 1679575"/>
                <a:gd name="T75" fmla="*/ 215250 h 2125662"/>
                <a:gd name="T76" fmla="*/ 1186607 w 1679575"/>
                <a:gd name="T77" fmla="*/ 303514 h 2125662"/>
                <a:gd name="T78" fmla="*/ 1207944 w 1679575"/>
                <a:gd name="T79" fmla="*/ 401174 h 2125662"/>
                <a:gd name="T80" fmla="*/ 1205383 w 1679575"/>
                <a:gd name="T81" fmla="*/ 513924 h 2125662"/>
                <a:gd name="T82" fmla="*/ 1172382 w 1679575"/>
                <a:gd name="T83" fmla="*/ 626673 h 2125662"/>
                <a:gd name="T84" fmla="*/ 1112924 w 1679575"/>
                <a:gd name="T85" fmla="*/ 725187 h 2125662"/>
                <a:gd name="T86" fmla="*/ 1030706 w 1679575"/>
                <a:gd name="T87" fmla="*/ 804625 h 2125662"/>
                <a:gd name="T88" fmla="*/ 915204 w 1679575"/>
                <a:gd name="T89" fmla="*/ 867264 h 2125662"/>
                <a:gd name="T90" fmla="*/ 837253 w 1679575"/>
                <a:gd name="T91" fmla="*/ 887764 h 2125662"/>
                <a:gd name="T92" fmla="*/ 753044 w 1679575"/>
                <a:gd name="T93" fmla="*/ 893458 h 2125662"/>
                <a:gd name="T94" fmla="*/ 658879 w 1679575"/>
                <a:gd name="T95" fmla="*/ 881215 h 2125662"/>
                <a:gd name="T96" fmla="*/ 572394 w 1679575"/>
                <a:gd name="T97" fmla="*/ 850180 h 2125662"/>
                <a:gd name="T98" fmla="*/ 494728 w 1679575"/>
                <a:gd name="T99" fmla="*/ 802917 h 2125662"/>
                <a:gd name="T100" fmla="*/ 424459 w 1679575"/>
                <a:gd name="T101" fmla="*/ 736576 h 2125662"/>
                <a:gd name="T102" fmla="*/ 366992 w 1679575"/>
                <a:gd name="T103" fmla="*/ 651159 h 2125662"/>
                <a:gd name="T104" fmla="*/ 330578 w 1679575"/>
                <a:gd name="T105" fmla="*/ 553500 h 2125662"/>
                <a:gd name="T106" fmla="*/ 317206 w 1679575"/>
                <a:gd name="T107" fmla="*/ 446729 h 2125662"/>
                <a:gd name="T108" fmla="*/ 328586 w 1679575"/>
                <a:gd name="T109" fmla="*/ 345653 h 2125662"/>
                <a:gd name="T110" fmla="*/ 361587 w 1679575"/>
                <a:gd name="T111" fmla="*/ 253403 h 2125662"/>
                <a:gd name="T112" fmla="*/ 412795 w 1679575"/>
                <a:gd name="T113" fmla="*/ 171118 h 2125662"/>
                <a:gd name="T114" fmla="*/ 479934 w 1679575"/>
                <a:gd name="T115" fmla="*/ 101931 h 2125662"/>
                <a:gd name="T116" fmla="*/ 560729 w 1679575"/>
                <a:gd name="T117" fmla="*/ 48972 h 2125662"/>
                <a:gd name="T118" fmla="*/ 652620 w 1679575"/>
                <a:gd name="T119" fmla="*/ 13952 h 2125662"/>
                <a:gd name="T120" fmla="*/ 752191 w 1679575"/>
                <a:gd name="T121" fmla="*/ 0 h 212566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679575" h="2125662">
                  <a:moveTo>
                    <a:pt x="481421" y="957262"/>
                  </a:moveTo>
                  <a:lnTo>
                    <a:pt x="484914" y="961070"/>
                  </a:lnTo>
                  <a:lnTo>
                    <a:pt x="490948" y="968686"/>
                  </a:lnTo>
                  <a:lnTo>
                    <a:pt x="497299" y="975667"/>
                  </a:lnTo>
                  <a:lnTo>
                    <a:pt x="510319" y="990264"/>
                  </a:lnTo>
                  <a:lnTo>
                    <a:pt x="523657" y="1003909"/>
                  </a:lnTo>
                  <a:lnTo>
                    <a:pt x="537947" y="1017237"/>
                  </a:lnTo>
                  <a:lnTo>
                    <a:pt x="552237" y="1029613"/>
                  </a:lnTo>
                  <a:lnTo>
                    <a:pt x="567480" y="1041671"/>
                  </a:lnTo>
                  <a:lnTo>
                    <a:pt x="583040" y="1053095"/>
                  </a:lnTo>
                  <a:lnTo>
                    <a:pt x="598601" y="1063884"/>
                  </a:lnTo>
                  <a:lnTo>
                    <a:pt x="615114" y="1074039"/>
                  </a:lnTo>
                  <a:lnTo>
                    <a:pt x="631627" y="1083558"/>
                  </a:lnTo>
                  <a:lnTo>
                    <a:pt x="649093" y="1092126"/>
                  </a:lnTo>
                  <a:lnTo>
                    <a:pt x="666241" y="1100377"/>
                  </a:lnTo>
                  <a:lnTo>
                    <a:pt x="684025" y="1107993"/>
                  </a:lnTo>
                  <a:lnTo>
                    <a:pt x="701808" y="1114657"/>
                  </a:lnTo>
                  <a:lnTo>
                    <a:pt x="720226" y="1120686"/>
                  </a:lnTo>
                  <a:lnTo>
                    <a:pt x="738645" y="1125763"/>
                  </a:lnTo>
                  <a:lnTo>
                    <a:pt x="734517" y="1130840"/>
                  </a:lnTo>
                  <a:lnTo>
                    <a:pt x="730706" y="1135283"/>
                  </a:lnTo>
                  <a:lnTo>
                    <a:pt x="727213" y="1140043"/>
                  </a:lnTo>
                  <a:lnTo>
                    <a:pt x="723402" y="1145437"/>
                  </a:lnTo>
                  <a:lnTo>
                    <a:pt x="720544" y="1150515"/>
                  </a:lnTo>
                  <a:lnTo>
                    <a:pt x="717368" y="1155909"/>
                  </a:lnTo>
                  <a:lnTo>
                    <a:pt x="714510" y="1161304"/>
                  </a:lnTo>
                  <a:lnTo>
                    <a:pt x="711970" y="1167016"/>
                  </a:lnTo>
                  <a:lnTo>
                    <a:pt x="710064" y="1172410"/>
                  </a:lnTo>
                  <a:lnTo>
                    <a:pt x="708159" y="1178439"/>
                  </a:lnTo>
                  <a:lnTo>
                    <a:pt x="706254" y="1184151"/>
                  </a:lnTo>
                  <a:lnTo>
                    <a:pt x="704983" y="1190498"/>
                  </a:lnTo>
                  <a:lnTo>
                    <a:pt x="704031" y="1196210"/>
                  </a:lnTo>
                  <a:lnTo>
                    <a:pt x="702761" y="1202556"/>
                  </a:lnTo>
                  <a:lnTo>
                    <a:pt x="702443" y="1208903"/>
                  </a:lnTo>
                  <a:lnTo>
                    <a:pt x="702125" y="1215249"/>
                  </a:lnTo>
                  <a:lnTo>
                    <a:pt x="702443" y="1222548"/>
                  </a:lnTo>
                  <a:lnTo>
                    <a:pt x="703078" y="1229529"/>
                  </a:lnTo>
                  <a:lnTo>
                    <a:pt x="704348" y="1236510"/>
                  </a:lnTo>
                  <a:lnTo>
                    <a:pt x="705619" y="1243174"/>
                  </a:lnTo>
                  <a:lnTo>
                    <a:pt x="707206" y="1249838"/>
                  </a:lnTo>
                  <a:lnTo>
                    <a:pt x="709112" y="1256819"/>
                  </a:lnTo>
                  <a:lnTo>
                    <a:pt x="711652" y="1263166"/>
                  </a:lnTo>
                  <a:lnTo>
                    <a:pt x="714193" y="1269512"/>
                  </a:lnTo>
                  <a:lnTo>
                    <a:pt x="717686" y="1275542"/>
                  </a:lnTo>
                  <a:lnTo>
                    <a:pt x="720861" y="1281571"/>
                  </a:lnTo>
                  <a:lnTo>
                    <a:pt x="724355" y="1287283"/>
                  </a:lnTo>
                  <a:lnTo>
                    <a:pt x="728483" y="1292995"/>
                  </a:lnTo>
                  <a:lnTo>
                    <a:pt x="732611" y="1298389"/>
                  </a:lnTo>
                  <a:lnTo>
                    <a:pt x="737057" y="1303784"/>
                  </a:lnTo>
                  <a:lnTo>
                    <a:pt x="742138" y="1308861"/>
                  </a:lnTo>
                  <a:lnTo>
                    <a:pt x="746901" y="1313304"/>
                  </a:lnTo>
                  <a:lnTo>
                    <a:pt x="672275" y="1874339"/>
                  </a:lnTo>
                  <a:lnTo>
                    <a:pt x="854237" y="2050773"/>
                  </a:lnTo>
                  <a:lnTo>
                    <a:pt x="1030800" y="1874339"/>
                  </a:lnTo>
                  <a:lnTo>
                    <a:pt x="956173" y="1313304"/>
                  </a:lnTo>
                  <a:lnTo>
                    <a:pt x="961572" y="1308544"/>
                  </a:lnTo>
                  <a:lnTo>
                    <a:pt x="966018" y="1303466"/>
                  </a:lnTo>
                  <a:lnTo>
                    <a:pt x="970781" y="1298072"/>
                  </a:lnTo>
                  <a:lnTo>
                    <a:pt x="974910" y="1292995"/>
                  </a:lnTo>
                  <a:lnTo>
                    <a:pt x="978720" y="1286965"/>
                  </a:lnTo>
                  <a:lnTo>
                    <a:pt x="982531" y="1281571"/>
                  </a:lnTo>
                  <a:lnTo>
                    <a:pt x="986024" y="1275224"/>
                  </a:lnTo>
                  <a:lnTo>
                    <a:pt x="988882" y="1269195"/>
                  </a:lnTo>
                  <a:lnTo>
                    <a:pt x="991423" y="1262849"/>
                  </a:lnTo>
                  <a:lnTo>
                    <a:pt x="994281" y="1256502"/>
                  </a:lnTo>
                  <a:lnTo>
                    <a:pt x="996186" y="1249838"/>
                  </a:lnTo>
                  <a:lnTo>
                    <a:pt x="997774" y="1243174"/>
                  </a:lnTo>
                  <a:lnTo>
                    <a:pt x="999044" y="1236510"/>
                  </a:lnTo>
                  <a:lnTo>
                    <a:pt x="999997" y="1229212"/>
                  </a:lnTo>
                  <a:lnTo>
                    <a:pt x="1000632" y="1222548"/>
                  </a:lnTo>
                  <a:lnTo>
                    <a:pt x="1000632" y="1215249"/>
                  </a:lnTo>
                  <a:lnTo>
                    <a:pt x="1000632" y="1208903"/>
                  </a:lnTo>
                  <a:lnTo>
                    <a:pt x="1000314" y="1203191"/>
                  </a:lnTo>
                  <a:lnTo>
                    <a:pt x="999679" y="1197479"/>
                  </a:lnTo>
                  <a:lnTo>
                    <a:pt x="998727" y="1191767"/>
                  </a:lnTo>
                  <a:lnTo>
                    <a:pt x="997456" y="1186055"/>
                  </a:lnTo>
                  <a:lnTo>
                    <a:pt x="996186" y="1180661"/>
                  </a:lnTo>
                  <a:lnTo>
                    <a:pt x="994598" y="1175266"/>
                  </a:lnTo>
                  <a:lnTo>
                    <a:pt x="992375" y="1169872"/>
                  </a:lnTo>
                  <a:lnTo>
                    <a:pt x="990152" y="1164794"/>
                  </a:lnTo>
                  <a:lnTo>
                    <a:pt x="987929" y="1159400"/>
                  </a:lnTo>
                  <a:lnTo>
                    <a:pt x="985389" y="1154640"/>
                  </a:lnTo>
                  <a:lnTo>
                    <a:pt x="982849" y="1149563"/>
                  </a:lnTo>
                  <a:lnTo>
                    <a:pt x="979355" y="1144803"/>
                  </a:lnTo>
                  <a:lnTo>
                    <a:pt x="976497" y="1139725"/>
                  </a:lnTo>
                  <a:lnTo>
                    <a:pt x="973004" y="1135283"/>
                  </a:lnTo>
                  <a:lnTo>
                    <a:pt x="969829" y="1130840"/>
                  </a:lnTo>
                  <a:lnTo>
                    <a:pt x="987612" y="1126398"/>
                  </a:lnTo>
                  <a:lnTo>
                    <a:pt x="1005713" y="1121320"/>
                  </a:lnTo>
                  <a:lnTo>
                    <a:pt x="1023496" y="1115609"/>
                  </a:lnTo>
                  <a:lnTo>
                    <a:pt x="1041280" y="1109262"/>
                  </a:lnTo>
                  <a:lnTo>
                    <a:pt x="1058428" y="1101963"/>
                  </a:lnTo>
                  <a:lnTo>
                    <a:pt x="1075576" y="1094665"/>
                  </a:lnTo>
                  <a:lnTo>
                    <a:pt x="1092089" y="1086097"/>
                  </a:lnTo>
                  <a:lnTo>
                    <a:pt x="1108602" y="1076895"/>
                  </a:lnTo>
                  <a:lnTo>
                    <a:pt x="1124480" y="1067375"/>
                  </a:lnTo>
                  <a:lnTo>
                    <a:pt x="1140041" y="1056903"/>
                  </a:lnTo>
                  <a:lnTo>
                    <a:pt x="1155601" y="1046114"/>
                  </a:lnTo>
                  <a:lnTo>
                    <a:pt x="1170209" y="1034690"/>
                  </a:lnTo>
                  <a:lnTo>
                    <a:pt x="1184817" y="1022632"/>
                  </a:lnTo>
                  <a:lnTo>
                    <a:pt x="1198472" y="1009938"/>
                  </a:lnTo>
                  <a:lnTo>
                    <a:pt x="1211809" y="996928"/>
                  </a:lnTo>
                  <a:lnTo>
                    <a:pt x="1225147" y="983283"/>
                  </a:lnTo>
                  <a:lnTo>
                    <a:pt x="1228640" y="979792"/>
                  </a:lnTo>
                  <a:lnTo>
                    <a:pt x="1232451" y="982966"/>
                  </a:lnTo>
                  <a:lnTo>
                    <a:pt x="1257220" y="1002005"/>
                  </a:lnTo>
                  <a:lnTo>
                    <a:pt x="1281037" y="1021680"/>
                  </a:lnTo>
                  <a:lnTo>
                    <a:pt x="1304537" y="1041989"/>
                  </a:lnTo>
                  <a:lnTo>
                    <a:pt x="1316604" y="1052143"/>
                  </a:lnTo>
                  <a:lnTo>
                    <a:pt x="1327719" y="1062615"/>
                  </a:lnTo>
                  <a:lnTo>
                    <a:pt x="1338833" y="1073404"/>
                  </a:lnTo>
                  <a:lnTo>
                    <a:pt x="1349948" y="1084193"/>
                  </a:lnTo>
                  <a:lnTo>
                    <a:pt x="1361062" y="1094982"/>
                  </a:lnTo>
                  <a:lnTo>
                    <a:pt x="1371860" y="1105771"/>
                  </a:lnTo>
                  <a:lnTo>
                    <a:pt x="1382339" y="1116561"/>
                  </a:lnTo>
                  <a:lnTo>
                    <a:pt x="1392818" y="1127984"/>
                  </a:lnTo>
                  <a:lnTo>
                    <a:pt x="1403298" y="1139408"/>
                  </a:lnTo>
                  <a:lnTo>
                    <a:pt x="1413460" y="1150832"/>
                  </a:lnTo>
                  <a:lnTo>
                    <a:pt x="1423304" y="1162573"/>
                  </a:lnTo>
                  <a:lnTo>
                    <a:pt x="1433149" y="1174314"/>
                  </a:lnTo>
                  <a:lnTo>
                    <a:pt x="1442675" y="1186373"/>
                  </a:lnTo>
                  <a:lnTo>
                    <a:pt x="1452202" y="1198748"/>
                  </a:lnTo>
                  <a:lnTo>
                    <a:pt x="1461411" y="1210807"/>
                  </a:lnTo>
                  <a:lnTo>
                    <a:pt x="1470621" y="1223183"/>
                  </a:lnTo>
                  <a:lnTo>
                    <a:pt x="1479830" y="1235876"/>
                  </a:lnTo>
                  <a:lnTo>
                    <a:pt x="1488404" y="1248569"/>
                  </a:lnTo>
                  <a:lnTo>
                    <a:pt x="1496978" y="1261262"/>
                  </a:lnTo>
                  <a:lnTo>
                    <a:pt x="1505552" y="1274272"/>
                  </a:lnTo>
                  <a:lnTo>
                    <a:pt x="1513809" y="1287600"/>
                  </a:lnTo>
                  <a:lnTo>
                    <a:pt x="1521748" y="1300611"/>
                  </a:lnTo>
                  <a:lnTo>
                    <a:pt x="1529687" y="1314573"/>
                  </a:lnTo>
                  <a:lnTo>
                    <a:pt x="1537308" y="1328218"/>
                  </a:lnTo>
                  <a:lnTo>
                    <a:pt x="1544930" y="1341863"/>
                  </a:lnTo>
                  <a:lnTo>
                    <a:pt x="1552234" y="1355826"/>
                  </a:lnTo>
                  <a:lnTo>
                    <a:pt x="1559537" y="1369788"/>
                  </a:lnTo>
                  <a:lnTo>
                    <a:pt x="1566206" y="1384385"/>
                  </a:lnTo>
                  <a:lnTo>
                    <a:pt x="1573193" y="1398982"/>
                  </a:lnTo>
                  <a:lnTo>
                    <a:pt x="1579544" y="1413579"/>
                  </a:lnTo>
                  <a:lnTo>
                    <a:pt x="1586213" y="1428176"/>
                  </a:lnTo>
                  <a:lnTo>
                    <a:pt x="1592246" y="1443725"/>
                  </a:lnTo>
                  <a:lnTo>
                    <a:pt x="1598280" y="1458640"/>
                  </a:lnTo>
                  <a:lnTo>
                    <a:pt x="1603996" y="1473871"/>
                  </a:lnTo>
                  <a:lnTo>
                    <a:pt x="1609712" y="1489738"/>
                  </a:lnTo>
                  <a:lnTo>
                    <a:pt x="1614793" y="1505287"/>
                  </a:lnTo>
                  <a:lnTo>
                    <a:pt x="1620191" y="1521153"/>
                  </a:lnTo>
                  <a:lnTo>
                    <a:pt x="1624955" y="1537337"/>
                  </a:lnTo>
                  <a:lnTo>
                    <a:pt x="1630036" y="1553521"/>
                  </a:lnTo>
                  <a:lnTo>
                    <a:pt x="1634482" y="1570339"/>
                  </a:lnTo>
                  <a:lnTo>
                    <a:pt x="1638610" y="1586840"/>
                  </a:lnTo>
                  <a:lnTo>
                    <a:pt x="1643056" y="1603976"/>
                  </a:lnTo>
                  <a:lnTo>
                    <a:pt x="1646867" y="1620794"/>
                  </a:lnTo>
                  <a:lnTo>
                    <a:pt x="1650677" y="1637930"/>
                  </a:lnTo>
                  <a:lnTo>
                    <a:pt x="1654170" y="1655383"/>
                  </a:lnTo>
                  <a:lnTo>
                    <a:pt x="1657664" y="1673153"/>
                  </a:lnTo>
                  <a:lnTo>
                    <a:pt x="1660522" y="1690923"/>
                  </a:lnTo>
                  <a:lnTo>
                    <a:pt x="1663697" y="1709011"/>
                  </a:lnTo>
                  <a:lnTo>
                    <a:pt x="1666238" y="1727099"/>
                  </a:lnTo>
                  <a:lnTo>
                    <a:pt x="1668461" y="1745821"/>
                  </a:lnTo>
                  <a:lnTo>
                    <a:pt x="1670684" y="1764226"/>
                  </a:lnTo>
                  <a:lnTo>
                    <a:pt x="1672589" y="1783266"/>
                  </a:lnTo>
                  <a:lnTo>
                    <a:pt x="1674177" y="1802305"/>
                  </a:lnTo>
                  <a:lnTo>
                    <a:pt x="1676082" y="1821345"/>
                  </a:lnTo>
                  <a:lnTo>
                    <a:pt x="1677352" y="1841019"/>
                  </a:lnTo>
                  <a:lnTo>
                    <a:pt x="1678305" y="1860694"/>
                  </a:lnTo>
                  <a:lnTo>
                    <a:pt x="1679258" y="1880368"/>
                  </a:lnTo>
                  <a:lnTo>
                    <a:pt x="1679575" y="1900677"/>
                  </a:lnTo>
                  <a:lnTo>
                    <a:pt x="1679575" y="1903850"/>
                  </a:lnTo>
                  <a:lnTo>
                    <a:pt x="1677035" y="1905437"/>
                  </a:lnTo>
                  <a:lnTo>
                    <a:pt x="1653853" y="1918765"/>
                  </a:lnTo>
                  <a:lnTo>
                    <a:pt x="1630353" y="1931775"/>
                  </a:lnTo>
                  <a:lnTo>
                    <a:pt x="1606854" y="1944151"/>
                  </a:lnTo>
                  <a:lnTo>
                    <a:pt x="1583037" y="1956209"/>
                  </a:lnTo>
                  <a:lnTo>
                    <a:pt x="1558902" y="1967950"/>
                  </a:lnTo>
                  <a:lnTo>
                    <a:pt x="1534768" y="1979374"/>
                  </a:lnTo>
                  <a:lnTo>
                    <a:pt x="1510316" y="1990163"/>
                  </a:lnTo>
                  <a:lnTo>
                    <a:pt x="1485864" y="2000635"/>
                  </a:lnTo>
                  <a:lnTo>
                    <a:pt x="1461411" y="2010790"/>
                  </a:lnTo>
                  <a:lnTo>
                    <a:pt x="1436642" y="2020627"/>
                  </a:lnTo>
                  <a:lnTo>
                    <a:pt x="1411872" y="2029512"/>
                  </a:lnTo>
                  <a:lnTo>
                    <a:pt x="1386785" y="2038397"/>
                  </a:lnTo>
                  <a:lnTo>
                    <a:pt x="1361380" y="2046965"/>
                  </a:lnTo>
                  <a:lnTo>
                    <a:pt x="1335975" y="2054581"/>
                  </a:lnTo>
                  <a:lnTo>
                    <a:pt x="1310570" y="2062514"/>
                  </a:lnTo>
                  <a:lnTo>
                    <a:pt x="1285166" y="2069495"/>
                  </a:lnTo>
                  <a:lnTo>
                    <a:pt x="1259443" y="2076159"/>
                  </a:lnTo>
                  <a:lnTo>
                    <a:pt x="1233403" y="2082506"/>
                  </a:lnTo>
                  <a:lnTo>
                    <a:pt x="1207681" y="2088535"/>
                  </a:lnTo>
                  <a:lnTo>
                    <a:pt x="1181959" y="2093929"/>
                  </a:lnTo>
                  <a:lnTo>
                    <a:pt x="1155919" y="2099007"/>
                  </a:lnTo>
                  <a:lnTo>
                    <a:pt x="1129561" y="2103767"/>
                  </a:lnTo>
                  <a:lnTo>
                    <a:pt x="1103204" y="2107892"/>
                  </a:lnTo>
                  <a:lnTo>
                    <a:pt x="1077164" y="2111382"/>
                  </a:lnTo>
                  <a:lnTo>
                    <a:pt x="1050806" y="2114873"/>
                  </a:lnTo>
                  <a:lnTo>
                    <a:pt x="1024131" y="2117729"/>
                  </a:lnTo>
                  <a:lnTo>
                    <a:pt x="997774" y="2119950"/>
                  </a:lnTo>
                  <a:lnTo>
                    <a:pt x="971099" y="2121854"/>
                  </a:lnTo>
                  <a:lnTo>
                    <a:pt x="944424" y="2123441"/>
                  </a:lnTo>
                  <a:lnTo>
                    <a:pt x="917749" y="2125028"/>
                  </a:lnTo>
                  <a:lnTo>
                    <a:pt x="891074" y="2125662"/>
                  </a:lnTo>
                  <a:lnTo>
                    <a:pt x="864399" y="2125662"/>
                  </a:lnTo>
                  <a:lnTo>
                    <a:pt x="835818" y="2125662"/>
                  </a:lnTo>
                  <a:lnTo>
                    <a:pt x="807238" y="2124710"/>
                  </a:lnTo>
                  <a:lnTo>
                    <a:pt x="778657" y="2123124"/>
                  </a:lnTo>
                  <a:lnTo>
                    <a:pt x="750395" y="2121537"/>
                  </a:lnTo>
                  <a:lnTo>
                    <a:pt x="722132" y="2119316"/>
                  </a:lnTo>
                  <a:lnTo>
                    <a:pt x="693869" y="2116777"/>
                  </a:lnTo>
                  <a:lnTo>
                    <a:pt x="665606" y="2113604"/>
                  </a:lnTo>
                  <a:lnTo>
                    <a:pt x="637661" y="2109478"/>
                  </a:lnTo>
                  <a:lnTo>
                    <a:pt x="609398" y="2105353"/>
                  </a:lnTo>
                  <a:lnTo>
                    <a:pt x="581453" y="2100593"/>
                  </a:lnTo>
                  <a:lnTo>
                    <a:pt x="553825" y="2095199"/>
                  </a:lnTo>
                  <a:lnTo>
                    <a:pt x="525880" y="2089487"/>
                  </a:lnTo>
                  <a:lnTo>
                    <a:pt x="498252" y="2083458"/>
                  </a:lnTo>
                  <a:lnTo>
                    <a:pt x="470624" y="2076476"/>
                  </a:lnTo>
                  <a:lnTo>
                    <a:pt x="443314" y="2069495"/>
                  </a:lnTo>
                  <a:lnTo>
                    <a:pt x="416321" y="2061879"/>
                  </a:lnTo>
                  <a:lnTo>
                    <a:pt x="389011" y="2053629"/>
                  </a:lnTo>
                  <a:lnTo>
                    <a:pt x="362019" y="2045378"/>
                  </a:lnTo>
                  <a:lnTo>
                    <a:pt x="335343" y="2036176"/>
                  </a:lnTo>
                  <a:lnTo>
                    <a:pt x="308668" y="2026656"/>
                  </a:lnTo>
                  <a:lnTo>
                    <a:pt x="282311" y="2016502"/>
                  </a:lnTo>
                  <a:lnTo>
                    <a:pt x="255953" y="2006030"/>
                  </a:lnTo>
                  <a:lnTo>
                    <a:pt x="229913" y="1994923"/>
                  </a:lnTo>
                  <a:lnTo>
                    <a:pt x="203556" y="1983499"/>
                  </a:lnTo>
                  <a:lnTo>
                    <a:pt x="177833" y="1971441"/>
                  </a:lnTo>
                  <a:lnTo>
                    <a:pt x="152429" y="1959065"/>
                  </a:lnTo>
                  <a:lnTo>
                    <a:pt x="127024" y="1946372"/>
                  </a:lnTo>
                  <a:lnTo>
                    <a:pt x="101619" y="1933044"/>
                  </a:lnTo>
                  <a:lnTo>
                    <a:pt x="76532" y="1919399"/>
                  </a:lnTo>
                  <a:lnTo>
                    <a:pt x="51762" y="1905437"/>
                  </a:lnTo>
                  <a:lnTo>
                    <a:pt x="27310" y="1890523"/>
                  </a:lnTo>
                  <a:lnTo>
                    <a:pt x="2858" y="1875291"/>
                  </a:lnTo>
                  <a:lnTo>
                    <a:pt x="0" y="1888301"/>
                  </a:lnTo>
                  <a:lnTo>
                    <a:pt x="0" y="1870531"/>
                  </a:lnTo>
                  <a:lnTo>
                    <a:pt x="952" y="1850222"/>
                  </a:lnTo>
                  <a:lnTo>
                    <a:pt x="2223" y="1829913"/>
                  </a:lnTo>
                  <a:lnTo>
                    <a:pt x="3493" y="1809604"/>
                  </a:lnTo>
                  <a:lnTo>
                    <a:pt x="5398" y="1790247"/>
                  </a:lnTo>
                  <a:lnTo>
                    <a:pt x="6986" y="1770573"/>
                  </a:lnTo>
                  <a:lnTo>
                    <a:pt x="9209" y="1750898"/>
                  </a:lnTo>
                  <a:lnTo>
                    <a:pt x="11749" y="1732176"/>
                  </a:lnTo>
                  <a:lnTo>
                    <a:pt x="14290" y="1713136"/>
                  </a:lnTo>
                  <a:lnTo>
                    <a:pt x="17148" y="1694414"/>
                  </a:lnTo>
                  <a:lnTo>
                    <a:pt x="20006" y="1676009"/>
                  </a:lnTo>
                  <a:lnTo>
                    <a:pt x="23499" y="1657604"/>
                  </a:lnTo>
                  <a:lnTo>
                    <a:pt x="26992" y="1639834"/>
                  </a:lnTo>
                  <a:lnTo>
                    <a:pt x="30486" y="1621746"/>
                  </a:lnTo>
                  <a:lnTo>
                    <a:pt x="34931" y="1604293"/>
                  </a:lnTo>
                  <a:lnTo>
                    <a:pt x="38742" y="1586840"/>
                  </a:lnTo>
                  <a:lnTo>
                    <a:pt x="43188" y="1569704"/>
                  </a:lnTo>
                  <a:lnTo>
                    <a:pt x="47951" y="1552569"/>
                  </a:lnTo>
                  <a:lnTo>
                    <a:pt x="52715" y="1536068"/>
                  </a:lnTo>
                  <a:lnTo>
                    <a:pt x="57796" y="1519249"/>
                  </a:lnTo>
                  <a:lnTo>
                    <a:pt x="62877" y="1503066"/>
                  </a:lnTo>
                  <a:lnTo>
                    <a:pt x="68593" y="1486564"/>
                  </a:lnTo>
                  <a:lnTo>
                    <a:pt x="73991" y="1470698"/>
                  </a:lnTo>
                  <a:lnTo>
                    <a:pt x="80025" y="1455149"/>
                  </a:lnTo>
                  <a:lnTo>
                    <a:pt x="86059" y="1439283"/>
                  </a:lnTo>
                  <a:lnTo>
                    <a:pt x="92410" y="1424051"/>
                  </a:lnTo>
                  <a:lnTo>
                    <a:pt x="98761" y="1409137"/>
                  </a:lnTo>
                  <a:lnTo>
                    <a:pt x="105430" y="1393905"/>
                  </a:lnTo>
                  <a:lnTo>
                    <a:pt x="112098" y="1378990"/>
                  </a:lnTo>
                  <a:lnTo>
                    <a:pt x="119402" y="1364393"/>
                  </a:lnTo>
                  <a:lnTo>
                    <a:pt x="126706" y="1350114"/>
                  </a:lnTo>
                  <a:lnTo>
                    <a:pt x="134010" y="1335834"/>
                  </a:lnTo>
                  <a:lnTo>
                    <a:pt x="141632" y="1321871"/>
                  </a:lnTo>
                  <a:lnTo>
                    <a:pt x="149571" y="1307909"/>
                  </a:lnTo>
                  <a:lnTo>
                    <a:pt x="157510" y="1294264"/>
                  </a:lnTo>
                  <a:lnTo>
                    <a:pt x="165766" y="1280936"/>
                  </a:lnTo>
                  <a:lnTo>
                    <a:pt x="174023" y="1267291"/>
                  </a:lnTo>
                  <a:lnTo>
                    <a:pt x="182597" y="1253963"/>
                  </a:lnTo>
                  <a:lnTo>
                    <a:pt x="191171" y="1241270"/>
                  </a:lnTo>
                  <a:lnTo>
                    <a:pt x="200380" y="1228260"/>
                  </a:lnTo>
                  <a:lnTo>
                    <a:pt x="209589" y="1215884"/>
                  </a:lnTo>
                  <a:lnTo>
                    <a:pt x="218799" y="1203191"/>
                  </a:lnTo>
                  <a:lnTo>
                    <a:pt x="228008" y="1191133"/>
                  </a:lnTo>
                  <a:lnTo>
                    <a:pt x="237852" y="1178757"/>
                  </a:lnTo>
                  <a:lnTo>
                    <a:pt x="247697" y="1167016"/>
                  </a:lnTo>
                  <a:lnTo>
                    <a:pt x="257541" y="1155275"/>
                  </a:lnTo>
                  <a:lnTo>
                    <a:pt x="267703" y="1143533"/>
                  </a:lnTo>
                  <a:lnTo>
                    <a:pt x="278182" y="1132110"/>
                  </a:lnTo>
                  <a:lnTo>
                    <a:pt x="288662" y="1120686"/>
                  </a:lnTo>
                  <a:lnTo>
                    <a:pt x="298824" y="1109579"/>
                  </a:lnTo>
                  <a:lnTo>
                    <a:pt x="309938" y="1098473"/>
                  </a:lnTo>
                  <a:lnTo>
                    <a:pt x="320735" y="1087684"/>
                  </a:lnTo>
                  <a:lnTo>
                    <a:pt x="331850" y="1076895"/>
                  </a:lnTo>
                  <a:lnTo>
                    <a:pt x="343282" y="1066423"/>
                  </a:lnTo>
                  <a:lnTo>
                    <a:pt x="354715" y="1055951"/>
                  </a:lnTo>
                  <a:lnTo>
                    <a:pt x="366147" y="1045797"/>
                  </a:lnTo>
                  <a:lnTo>
                    <a:pt x="377897" y="1035642"/>
                  </a:lnTo>
                  <a:lnTo>
                    <a:pt x="389964" y="1025805"/>
                  </a:lnTo>
                  <a:lnTo>
                    <a:pt x="401714" y="1015968"/>
                  </a:lnTo>
                  <a:lnTo>
                    <a:pt x="414099" y="1006448"/>
                  </a:lnTo>
                  <a:lnTo>
                    <a:pt x="426801" y="996928"/>
                  </a:lnTo>
                  <a:lnTo>
                    <a:pt x="439186" y="987408"/>
                  </a:lnTo>
                  <a:lnTo>
                    <a:pt x="451571" y="977888"/>
                  </a:lnTo>
                  <a:lnTo>
                    <a:pt x="477293" y="960118"/>
                  </a:lnTo>
                  <a:lnTo>
                    <a:pt x="481421" y="957262"/>
                  </a:lnTo>
                  <a:close/>
                  <a:moveTo>
                    <a:pt x="839471" y="0"/>
                  </a:moveTo>
                  <a:lnTo>
                    <a:pt x="852171" y="0"/>
                  </a:lnTo>
                  <a:lnTo>
                    <a:pt x="865506" y="0"/>
                  </a:lnTo>
                  <a:lnTo>
                    <a:pt x="878206" y="636"/>
                  </a:lnTo>
                  <a:lnTo>
                    <a:pt x="890906" y="1271"/>
                  </a:lnTo>
                  <a:lnTo>
                    <a:pt x="903288" y="2542"/>
                  </a:lnTo>
                  <a:lnTo>
                    <a:pt x="915988" y="3813"/>
                  </a:lnTo>
                  <a:lnTo>
                    <a:pt x="928371" y="5719"/>
                  </a:lnTo>
                  <a:lnTo>
                    <a:pt x="940436" y="7943"/>
                  </a:lnTo>
                  <a:lnTo>
                    <a:pt x="952818" y="10167"/>
                  </a:lnTo>
                  <a:lnTo>
                    <a:pt x="964883" y="12708"/>
                  </a:lnTo>
                  <a:lnTo>
                    <a:pt x="976631" y="15568"/>
                  </a:lnTo>
                  <a:lnTo>
                    <a:pt x="988696" y="19062"/>
                  </a:lnTo>
                  <a:lnTo>
                    <a:pt x="1000443" y="22239"/>
                  </a:lnTo>
                  <a:lnTo>
                    <a:pt x="1011873" y="26052"/>
                  </a:lnTo>
                  <a:lnTo>
                    <a:pt x="1023621" y="30182"/>
                  </a:lnTo>
                  <a:lnTo>
                    <a:pt x="1034733" y="34630"/>
                  </a:lnTo>
                  <a:lnTo>
                    <a:pt x="1046163" y="39395"/>
                  </a:lnTo>
                  <a:lnTo>
                    <a:pt x="1057276" y="44161"/>
                  </a:lnTo>
                  <a:lnTo>
                    <a:pt x="1068388" y="48926"/>
                  </a:lnTo>
                  <a:lnTo>
                    <a:pt x="1079183" y="54645"/>
                  </a:lnTo>
                  <a:lnTo>
                    <a:pt x="1089661" y="60046"/>
                  </a:lnTo>
                  <a:lnTo>
                    <a:pt x="1100456" y="66082"/>
                  </a:lnTo>
                  <a:lnTo>
                    <a:pt x="1110616" y="72119"/>
                  </a:lnTo>
                  <a:lnTo>
                    <a:pt x="1120776" y="78790"/>
                  </a:lnTo>
                  <a:lnTo>
                    <a:pt x="1130936" y="85462"/>
                  </a:lnTo>
                  <a:lnTo>
                    <a:pt x="1140461" y="92134"/>
                  </a:lnTo>
                  <a:lnTo>
                    <a:pt x="1150303" y="99123"/>
                  </a:lnTo>
                  <a:lnTo>
                    <a:pt x="1159828" y="106430"/>
                  </a:lnTo>
                  <a:lnTo>
                    <a:pt x="1169353" y="114055"/>
                  </a:lnTo>
                  <a:lnTo>
                    <a:pt x="1178561" y="121680"/>
                  </a:lnTo>
                  <a:lnTo>
                    <a:pt x="1187133" y="129623"/>
                  </a:lnTo>
                  <a:lnTo>
                    <a:pt x="1196023" y="137883"/>
                  </a:lnTo>
                  <a:lnTo>
                    <a:pt x="1204596" y="146143"/>
                  </a:lnTo>
                  <a:lnTo>
                    <a:pt x="1213168" y="155039"/>
                  </a:lnTo>
                  <a:lnTo>
                    <a:pt x="1221106" y="163299"/>
                  </a:lnTo>
                  <a:lnTo>
                    <a:pt x="1229043" y="172513"/>
                  </a:lnTo>
                  <a:lnTo>
                    <a:pt x="1236981" y="181726"/>
                  </a:lnTo>
                  <a:lnTo>
                    <a:pt x="1244283" y="190939"/>
                  </a:lnTo>
                  <a:lnTo>
                    <a:pt x="1251586" y="200153"/>
                  </a:lnTo>
                  <a:lnTo>
                    <a:pt x="1258888" y="210001"/>
                  </a:lnTo>
                  <a:lnTo>
                    <a:pt x="1265556" y="219850"/>
                  </a:lnTo>
                  <a:lnTo>
                    <a:pt x="1272223" y="230017"/>
                  </a:lnTo>
                  <a:lnTo>
                    <a:pt x="1278256" y="240183"/>
                  </a:lnTo>
                  <a:lnTo>
                    <a:pt x="1284606" y="250667"/>
                  </a:lnTo>
                  <a:lnTo>
                    <a:pt x="1290321" y="261151"/>
                  </a:lnTo>
                  <a:lnTo>
                    <a:pt x="1296353" y="271953"/>
                  </a:lnTo>
                  <a:lnTo>
                    <a:pt x="1301433" y="282755"/>
                  </a:lnTo>
                  <a:lnTo>
                    <a:pt x="1306831" y="293239"/>
                  </a:lnTo>
                  <a:lnTo>
                    <a:pt x="1311593" y="304359"/>
                  </a:lnTo>
                  <a:lnTo>
                    <a:pt x="1316356" y="315796"/>
                  </a:lnTo>
                  <a:lnTo>
                    <a:pt x="1320483" y="327234"/>
                  </a:lnTo>
                  <a:lnTo>
                    <a:pt x="1324293" y="338671"/>
                  </a:lnTo>
                  <a:lnTo>
                    <a:pt x="1328421" y="350426"/>
                  </a:lnTo>
                  <a:lnTo>
                    <a:pt x="1331913" y="362181"/>
                  </a:lnTo>
                  <a:lnTo>
                    <a:pt x="1335088" y="373936"/>
                  </a:lnTo>
                  <a:lnTo>
                    <a:pt x="1337946" y="386009"/>
                  </a:lnTo>
                  <a:lnTo>
                    <a:pt x="1340803" y="398081"/>
                  </a:lnTo>
                  <a:lnTo>
                    <a:pt x="1343026" y="410472"/>
                  </a:lnTo>
                  <a:lnTo>
                    <a:pt x="1344931" y="422862"/>
                  </a:lnTo>
                  <a:lnTo>
                    <a:pt x="1346518" y="435252"/>
                  </a:lnTo>
                  <a:lnTo>
                    <a:pt x="1348106" y="447643"/>
                  </a:lnTo>
                  <a:lnTo>
                    <a:pt x="1349058" y="460033"/>
                  </a:lnTo>
                  <a:lnTo>
                    <a:pt x="1350011" y="472741"/>
                  </a:lnTo>
                  <a:lnTo>
                    <a:pt x="1350646" y="485449"/>
                  </a:lnTo>
                  <a:lnTo>
                    <a:pt x="1350963" y="498475"/>
                  </a:lnTo>
                  <a:lnTo>
                    <a:pt x="1350646" y="513407"/>
                  </a:lnTo>
                  <a:lnTo>
                    <a:pt x="1349693" y="528975"/>
                  </a:lnTo>
                  <a:lnTo>
                    <a:pt x="1348423" y="543907"/>
                  </a:lnTo>
                  <a:lnTo>
                    <a:pt x="1347153" y="558521"/>
                  </a:lnTo>
                  <a:lnTo>
                    <a:pt x="1345248" y="573453"/>
                  </a:lnTo>
                  <a:lnTo>
                    <a:pt x="1342708" y="588067"/>
                  </a:lnTo>
                  <a:lnTo>
                    <a:pt x="1339851" y="602682"/>
                  </a:lnTo>
                  <a:lnTo>
                    <a:pt x="1336358" y="616660"/>
                  </a:lnTo>
                  <a:lnTo>
                    <a:pt x="1332866" y="631275"/>
                  </a:lnTo>
                  <a:lnTo>
                    <a:pt x="1328738" y="645254"/>
                  </a:lnTo>
                  <a:lnTo>
                    <a:pt x="1324293" y="658915"/>
                  </a:lnTo>
                  <a:lnTo>
                    <a:pt x="1319531" y="672576"/>
                  </a:lnTo>
                  <a:lnTo>
                    <a:pt x="1314133" y="685920"/>
                  </a:lnTo>
                  <a:lnTo>
                    <a:pt x="1308418" y="699263"/>
                  </a:lnTo>
                  <a:lnTo>
                    <a:pt x="1302386" y="712607"/>
                  </a:lnTo>
                  <a:lnTo>
                    <a:pt x="1296353" y="725315"/>
                  </a:lnTo>
                  <a:lnTo>
                    <a:pt x="1289368" y="738023"/>
                  </a:lnTo>
                  <a:lnTo>
                    <a:pt x="1282383" y="750413"/>
                  </a:lnTo>
                  <a:lnTo>
                    <a:pt x="1275081" y="762486"/>
                  </a:lnTo>
                  <a:lnTo>
                    <a:pt x="1267143" y="774559"/>
                  </a:lnTo>
                  <a:lnTo>
                    <a:pt x="1259206" y="786313"/>
                  </a:lnTo>
                  <a:lnTo>
                    <a:pt x="1250633" y="797751"/>
                  </a:lnTo>
                  <a:lnTo>
                    <a:pt x="1242061" y="809188"/>
                  </a:lnTo>
                  <a:lnTo>
                    <a:pt x="1232853" y="819990"/>
                  </a:lnTo>
                  <a:lnTo>
                    <a:pt x="1223963" y="830792"/>
                  </a:lnTo>
                  <a:lnTo>
                    <a:pt x="1214121" y="841276"/>
                  </a:lnTo>
                  <a:lnTo>
                    <a:pt x="1204278" y="851442"/>
                  </a:lnTo>
                  <a:lnTo>
                    <a:pt x="1193801" y="860974"/>
                  </a:lnTo>
                  <a:lnTo>
                    <a:pt x="1183323" y="870822"/>
                  </a:lnTo>
                  <a:lnTo>
                    <a:pt x="1172528" y="880036"/>
                  </a:lnTo>
                  <a:lnTo>
                    <a:pt x="1161733" y="889249"/>
                  </a:lnTo>
                  <a:lnTo>
                    <a:pt x="1150303" y="897827"/>
                  </a:lnTo>
                  <a:lnTo>
                    <a:pt x="1134746" y="909264"/>
                  </a:lnTo>
                  <a:lnTo>
                    <a:pt x="1118236" y="920066"/>
                  </a:lnTo>
                  <a:lnTo>
                    <a:pt x="1101408" y="929915"/>
                  </a:lnTo>
                  <a:lnTo>
                    <a:pt x="1084581" y="939446"/>
                  </a:lnTo>
                  <a:lnTo>
                    <a:pt x="1066801" y="948342"/>
                  </a:lnTo>
                  <a:lnTo>
                    <a:pt x="1048703" y="956602"/>
                  </a:lnTo>
                  <a:lnTo>
                    <a:pt x="1040131" y="960414"/>
                  </a:lnTo>
                  <a:lnTo>
                    <a:pt x="1030606" y="963909"/>
                  </a:lnTo>
                  <a:lnTo>
                    <a:pt x="1021398" y="967722"/>
                  </a:lnTo>
                  <a:lnTo>
                    <a:pt x="1011873" y="970899"/>
                  </a:lnTo>
                  <a:lnTo>
                    <a:pt x="1002348" y="973758"/>
                  </a:lnTo>
                  <a:lnTo>
                    <a:pt x="993141" y="976617"/>
                  </a:lnTo>
                  <a:lnTo>
                    <a:pt x="983616" y="979794"/>
                  </a:lnTo>
                  <a:lnTo>
                    <a:pt x="973773" y="982018"/>
                  </a:lnTo>
                  <a:lnTo>
                    <a:pt x="963931" y="984560"/>
                  </a:lnTo>
                  <a:lnTo>
                    <a:pt x="954088" y="986466"/>
                  </a:lnTo>
                  <a:lnTo>
                    <a:pt x="944246" y="988372"/>
                  </a:lnTo>
                  <a:lnTo>
                    <a:pt x="934403" y="990596"/>
                  </a:lnTo>
                  <a:lnTo>
                    <a:pt x="924561" y="991867"/>
                  </a:lnTo>
                  <a:lnTo>
                    <a:pt x="914401" y="993455"/>
                  </a:lnTo>
                  <a:lnTo>
                    <a:pt x="904241" y="994409"/>
                  </a:lnTo>
                  <a:lnTo>
                    <a:pt x="893763" y="995362"/>
                  </a:lnTo>
                  <a:lnTo>
                    <a:pt x="883603" y="995997"/>
                  </a:lnTo>
                  <a:lnTo>
                    <a:pt x="873126" y="996632"/>
                  </a:lnTo>
                  <a:lnTo>
                    <a:pt x="862648" y="996950"/>
                  </a:lnTo>
                  <a:lnTo>
                    <a:pt x="852171" y="996950"/>
                  </a:lnTo>
                  <a:lnTo>
                    <a:pt x="840423" y="996950"/>
                  </a:lnTo>
                  <a:lnTo>
                    <a:pt x="828358" y="996315"/>
                  </a:lnTo>
                  <a:lnTo>
                    <a:pt x="816293" y="995679"/>
                  </a:lnTo>
                  <a:lnTo>
                    <a:pt x="804546" y="994726"/>
                  </a:lnTo>
                  <a:lnTo>
                    <a:pt x="792798" y="993455"/>
                  </a:lnTo>
                  <a:lnTo>
                    <a:pt x="781368" y="992185"/>
                  </a:lnTo>
                  <a:lnTo>
                    <a:pt x="769621" y="990278"/>
                  </a:lnTo>
                  <a:lnTo>
                    <a:pt x="758191" y="988054"/>
                  </a:lnTo>
                  <a:lnTo>
                    <a:pt x="746761" y="985831"/>
                  </a:lnTo>
                  <a:lnTo>
                    <a:pt x="735331" y="983289"/>
                  </a:lnTo>
                  <a:lnTo>
                    <a:pt x="724218" y="980430"/>
                  </a:lnTo>
                  <a:lnTo>
                    <a:pt x="713106" y="977253"/>
                  </a:lnTo>
                  <a:lnTo>
                    <a:pt x="702311" y="973758"/>
                  </a:lnTo>
                  <a:lnTo>
                    <a:pt x="691198" y="970263"/>
                  </a:lnTo>
                  <a:lnTo>
                    <a:pt x="680721" y="966768"/>
                  </a:lnTo>
                  <a:lnTo>
                    <a:pt x="670243" y="962321"/>
                  </a:lnTo>
                  <a:lnTo>
                    <a:pt x="659448" y="958190"/>
                  </a:lnTo>
                  <a:lnTo>
                    <a:pt x="648971" y="953425"/>
                  </a:lnTo>
                  <a:lnTo>
                    <a:pt x="638811" y="948659"/>
                  </a:lnTo>
                  <a:lnTo>
                    <a:pt x="628651" y="943894"/>
                  </a:lnTo>
                  <a:lnTo>
                    <a:pt x="618491" y="938493"/>
                  </a:lnTo>
                  <a:lnTo>
                    <a:pt x="608648" y="933410"/>
                  </a:lnTo>
                  <a:lnTo>
                    <a:pt x="599123" y="927373"/>
                  </a:lnTo>
                  <a:lnTo>
                    <a:pt x="589281" y="921655"/>
                  </a:lnTo>
                  <a:lnTo>
                    <a:pt x="579756" y="915618"/>
                  </a:lnTo>
                  <a:lnTo>
                    <a:pt x="570548" y="909264"/>
                  </a:lnTo>
                  <a:lnTo>
                    <a:pt x="561023" y="902910"/>
                  </a:lnTo>
                  <a:lnTo>
                    <a:pt x="552133" y="895921"/>
                  </a:lnTo>
                  <a:lnTo>
                    <a:pt x="543561" y="889249"/>
                  </a:lnTo>
                  <a:lnTo>
                    <a:pt x="534671" y="881942"/>
                  </a:lnTo>
                  <a:lnTo>
                    <a:pt x="526098" y="874952"/>
                  </a:lnTo>
                  <a:lnTo>
                    <a:pt x="517526" y="867328"/>
                  </a:lnTo>
                  <a:lnTo>
                    <a:pt x="508318" y="858750"/>
                  </a:lnTo>
                  <a:lnTo>
                    <a:pt x="499428" y="849854"/>
                  </a:lnTo>
                  <a:lnTo>
                    <a:pt x="490538" y="840958"/>
                  </a:lnTo>
                  <a:lnTo>
                    <a:pt x="481648" y="831427"/>
                  </a:lnTo>
                  <a:lnTo>
                    <a:pt x="473711" y="821896"/>
                  </a:lnTo>
                  <a:lnTo>
                    <a:pt x="465456" y="812047"/>
                  </a:lnTo>
                  <a:lnTo>
                    <a:pt x="457518" y="801881"/>
                  </a:lnTo>
                  <a:lnTo>
                    <a:pt x="449898" y="791714"/>
                  </a:lnTo>
                  <a:lnTo>
                    <a:pt x="442596" y="781548"/>
                  </a:lnTo>
                  <a:lnTo>
                    <a:pt x="435293" y="770746"/>
                  </a:lnTo>
                  <a:lnTo>
                    <a:pt x="428626" y="759944"/>
                  </a:lnTo>
                  <a:lnTo>
                    <a:pt x="421958" y="749142"/>
                  </a:lnTo>
                  <a:lnTo>
                    <a:pt x="415608" y="738023"/>
                  </a:lnTo>
                  <a:lnTo>
                    <a:pt x="409576" y="726585"/>
                  </a:lnTo>
                  <a:lnTo>
                    <a:pt x="403861" y="715148"/>
                  </a:lnTo>
                  <a:lnTo>
                    <a:pt x="398463" y="703393"/>
                  </a:lnTo>
                  <a:lnTo>
                    <a:pt x="393383" y="691638"/>
                  </a:lnTo>
                  <a:lnTo>
                    <a:pt x="388303" y="679566"/>
                  </a:lnTo>
                  <a:lnTo>
                    <a:pt x="383858" y="667493"/>
                  </a:lnTo>
                  <a:lnTo>
                    <a:pt x="379731" y="655420"/>
                  </a:lnTo>
                  <a:lnTo>
                    <a:pt x="375603" y="643030"/>
                  </a:lnTo>
                  <a:lnTo>
                    <a:pt x="372111" y="630322"/>
                  </a:lnTo>
                  <a:lnTo>
                    <a:pt x="368936" y="617614"/>
                  </a:lnTo>
                  <a:lnTo>
                    <a:pt x="365443" y="604588"/>
                  </a:lnTo>
                  <a:lnTo>
                    <a:pt x="362903" y="591880"/>
                  </a:lnTo>
                  <a:lnTo>
                    <a:pt x="360681" y="578854"/>
                  </a:lnTo>
                  <a:lnTo>
                    <a:pt x="358776" y="565828"/>
                  </a:lnTo>
                  <a:lnTo>
                    <a:pt x="357188" y="552485"/>
                  </a:lnTo>
                  <a:lnTo>
                    <a:pt x="355601" y="539141"/>
                  </a:lnTo>
                  <a:lnTo>
                    <a:pt x="354648" y="525480"/>
                  </a:lnTo>
                  <a:lnTo>
                    <a:pt x="354331" y="511819"/>
                  </a:lnTo>
                  <a:lnTo>
                    <a:pt x="354013" y="498475"/>
                  </a:lnTo>
                  <a:lnTo>
                    <a:pt x="354331" y="485449"/>
                  </a:lnTo>
                  <a:lnTo>
                    <a:pt x="354648" y="472741"/>
                  </a:lnTo>
                  <a:lnTo>
                    <a:pt x="355601" y="460033"/>
                  </a:lnTo>
                  <a:lnTo>
                    <a:pt x="356871" y="447643"/>
                  </a:lnTo>
                  <a:lnTo>
                    <a:pt x="358141" y="434935"/>
                  </a:lnTo>
                  <a:lnTo>
                    <a:pt x="360046" y="422544"/>
                  </a:lnTo>
                  <a:lnTo>
                    <a:pt x="361951" y="410472"/>
                  </a:lnTo>
                  <a:lnTo>
                    <a:pt x="364173" y="397763"/>
                  </a:lnTo>
                  <a:lnTo>
                    <a:pt x="366713" y="385691"/>
                  </a:lnTo>
                  <a:lnTo>
                    <a:pt x="369888" y="373936"/>
                  </a:lnTo>
                  <a:lnTo>
                    <a:pt x="373063" y="361863"/>
                  </a:lnTo>
                  <a:lnTo>
                    <a:pt x="376556" y="350108"/>
                  </a:lnTo>
                  <a:lnTo>
                    <a:pt x="380683" y="338671"/>
                  </a:lnTo>
                  <a:lnTo>
                    <a:pt x="384493" y="326916"/>
                  </a:lnTo>
                  <a:lnTo>
                    <a:pt x="388621" y="315796"/>
                  </a:lnTo>
                  <a:lnTo>
                    <a:pt x="393383" y="304359"/>
                  </a:lnTo>
                  <a:lnTo>
                    <a:pt x="398146" y="293239"/>
                  </a:lnTo>
                  <a:lnTo>
                    <a:pt x="403543" y="282755"/>
                  </a:lnTo>
                  <a:lnTo>
                    <a:pt x="408623" y="271636"/>
                  </a:lnTo>
                  <a:lnTo>
                    <a:pt x="414656" y="261151"/>
                  </a:lnTo>
                  <a:lnTo>
                    <a:pt x="420371" y="250667"/>
                  </a:lnTo>
                  <a:lnTo>
                    <a:pt x="426721" y="240183"/>
                  </a:lnTo>
                  <a:lnTo>
                    <a:pt x="432753" y="230017"/>
                  </a:lnTo>
                  <a:lnTo>
                    <a:pt x="439421" y="219850"/>
                  </a:lnTo>
                  <a:lnTo>
                    <a:pt x="446088" y="210001"/>
                  </a:lnTo>
                  <a:lnTo>
                    <a:pt x="453391" y="200153"/>
                  </a:lnTo>
                  <a:lnTo>
                    <a:pt x="460693" y="190939"/>
                  </a:lnTo>
                  <a:lnTo>
                    <a:pt x="467996" y="181408"/>
                  </a:lnTo>
                  <a:lnTo>
                    <a:pt x="475933" y="172195"/>
                  </a:lnTo>
                  <a:lnTo>
                    <a:pt x="483871" y="163299"/>
                  </a:lnTo>
                  <a:lnTo>
                    <a:pt x="491808" y="154403"/>
                  </a:lnTo>
                  <a:lnTo>
                    <a:pt x="500381" y="146143"/>
                  </a:lnTo>
                  <a:lnTo>
                    <a:pt x="508953" y="137565"/>
                  </a:lnTo>
                  <a:lnTo>
                    <a:pt x="517526" y="129305"/>
                  </a:lnTo>
                  <a:lnTo>
                    <a:pt x="526416" y="121680"/>
                  </a:lnTo>
                  <a:lnTo>
                    <a:pt x="535623" y="113738"/>
                  </a:lnTo>
                  <a:lnTo>
                    <a:pt x="545148" y="106113"/>
                  </a:lnTo>
                  <a:lnTo>
                    <a:pt x="554673" y="99123"/>
                  </a:lnTo>
                  <a:lnTo>
                    <a:pt x="564516" y="92134"/>
                  </a:lnTo>
                  <a:lnTo>
                    <a:pt x="574041" y="85462"/>
                  </a:lnTo>
                  <a:lnTo>
                    <a:pt x="584201" y="78473"/>
                  </a:lnTo>
                  <a:lnTo>
                    <a:pt x="594361" y="72119"/>
                  </a:lnTo>
                  <a:lnTo>
                    <a:pt x="604838" y="66082"/>
                  </a:lnTo>
                  <a:lnTo>
                    <a:pt x="615316" y="60046"/>
                  </a:lnTo>
                  <a:lnTo>
                    <a:pt x="625793" y="54645"/>
                  </a:lnTo>
                  <a:lnTo>
                    <a:pt x="636906" y="48926"/>
                  </a:lnTo>
                  <a:lnTo>
                    <a:pt x="647701" y="44161"/>
                  </a:lnTo>
                  <a:lnTo>
                    <a:pt x="658813" y="39395"/>
                  </a:lnTo>
                  <a:lnTo>
                    <a:pt x="670243" y="34630"/>
                  </a:lnTo>
                  <a:lnTo>
                    <a:pt x="681356" y="30182"/>
                  </a:lnTo>
                  <a:lnTo>
                    <a:pt x="693103" y="26052"/>
                  </a:lnTo>
                  <a:lnTo>
                    <a:pt x="704533" y="22239"/>
                  </a:lnTo>
                  <a:lnTo>
                    <a:pt x="716281" y="19062"/>
                  </a:lnTo>
                  <a:lnTo>
                    <a:pt x="728346" y="15568"/>
                  </a:lnTo>
                  <a:lnTo>
                    <a:pt x="740093" y="12708"/>
                  </a:lnTo>
                  <a:lnTo>
                    <a:pt x="752158" y="10167"/>
                  </a:lnTo>
                  <a:lnTo>
                    <a:pt x="764541" y="7625"/>
                  </a:lnTo>
                  <a:lnTo>
                    <a:pt x="776606" y="5719"/>
                  </a:lnTo>
                  <a:lnTo>
                    <a:pt x="788988" y="3813"/>
                  </a:lnTo>
                  <a:lnTo>
                    <a:pt x="801688" y="2542"/>
                  </a:lnTo>
                  <a:lnTo>
                    <a:pt x="814071" y="1271"/>
                  </a:lnTo>
                  <a:lnTo>
                    <a:pt x="826771" y="636"/>
                  </a:lnTo>
                  <a:lnTo>
                    <a:pt x="839471" y="0"/>
                  </a:lnTo>
                  <a:close/>
                </a:path>
              </a:pathLst>
            </a:custGeom>
            <a:solidFill>
              <a:srgbClr val="F7F7F7"/>
            </a:solidFill>
            <a:ln>
              <a:noFill/>
            </a:ln>
          </p:spPr>
          <p:txBody>
            <a:bodyPr anchor="ctr">
              <a:normAutofit/>
              <a:scene3d>
                <a:camera prst="orthographicFront"/>
                <a:lightRig rig="threePt" dir="t"/>
              </a:scene3d>
              <a:sp3d>
                <a:contourClr>
                  <a:srgbClr val="FFFFFF"/>
                </a:contourClr>
              </a:sp3d>
            </a:bodyPr>
            <a:lstStyle/>
            <a:p>
              <a:pPr algn="ctr" fontAlgn="base">
                <a:defRPr/>
              </a:pPr>
              <a:endParaRPr lang="zh-CN" altLang="en-US" sz="2400" strike="noStrike" noProof="1">
                <a:solidFill>
                  <a:srgbClr val="FFFFFF"/>
                </a:solidFill>
              </a:endParaRPr>
            </a:p>
          </p:txBody>
        </p:sp>
      </p:grpSp>
      <p:sp>
        <p:nvSpPr>
          <p:cNvPr id="2" name="Title 1"/>
          <p:cNvSpPr>
            <a:spLocks noGrp="1"/>
          </p:cNvSpPr>
          <p:nvPr>
            <p:ph type="ctrTitle"/>
          </p:nvPr>
        </p:nvSpPr>
        <p:spPr>
          <a:xfrm>
            <a:off x="1608558" y="4342429"/>
            <a:ext cx="7258050" cy="824970"/>
          </a:xfrm>
        </p:spPr>
        <p:txBody>
          <a:bodyPr anchor="ctr" anchorCtr="0">
            <a:normAutofit/>
          </a:bodyPr>
          <a:lstStyle>
            <a:lvl1pPr algn="l">
              <a:defRPr sz="3600"/>
            </a:lvl1pPr>
          </a:lstStyle>
          <a:p>
            <a:pPr fontAlgn="auto"/>
            <a:r>
              <a:rPr lang="zh-CN" altLang="en-US" strike="noStrike" noProof="1" dirty="0" smtClean="0"/>
              <a:t>单击此处编辑母版标题样式</a:t>
            </a:r>
            <a:endParaRPr lang="en-US" strike="noStrike" noProof="1" dirty="0"/>
          </a:p>
        </p:txBody>
      </p:sp>
      <p:sp>
        <p:nvSpPr>
          <p:cNvPr id="3" name="Subtitle 2"/>
          <p:cNvSpPr>
            <a:spLocks noGrp="1"/>
          </p:cNvSpPr>
          <p:nvPr>
            <p:ph type="subTitle" idx="1"/>
          </p:nvPr>
        </p:nvSpPr>
        <p:spPr>
          <a:xfrm>
            <a:off x="1608558" y="5204967"/>
            <a:ext cx="7258050" cy="572104"/>
          </a:xfrm>
        </p:spPr>
        <p:txBody>
          <a:bodyPr anchor="ctr" anchorCtr="0">
            <a:normAutofit/>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auto"/>
            <a:r>
              <a:rPr lang="zh-CN" altLang="en-US" strike="noStrike" noProof="1" smtClean="0"/>
              <a:t>单击此处编辑母版副标题样式</a:t>
            </a:r>
            <a:endParaRPr lang="en-US" strike="noStrike" noProof="1" dirty="0"/>
          </a:p>
        </p:txBody>
      </p:sp>
      <p:sp>
        <p:nvSpPr>
          <p:cNvPr id="4" name="Date Placeholder 3"/>
          <p:cNvSpPr>
            <a:spLocks noGrp="1"/>
          </p:cNvSpPr>
          <p:nvPr>
            <p:ph type="dt" sz="half" idx="10"/>
          </p:nvPr>
        </p:nvSpPr>
        <p:spPr>
          <a:xfrm>
            <a:off x="628650" y="6356350"/>
            <a:ext cx="2057400" cy="365125"/>
          </a:xfrm>
          <a:prstGeom prst="rect">
            <a:avLst/>
          </a:prstGeom>
        </p:spPr>
        <p:txBody>
          <a:bodyPr vert="horz" lIns="91440" tIns="45720" rIns="91440" bIns="45720" rtlCol="0" anchor="ctr">
            <a:normAutofit/>
          </a:bodyPr>
          <a:lstStyle/>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5" name="Footer Placeholder 4"/>
          <p:cNvSpPr>
            <a:spLocks noGrp="1"/>
          </p:cNvSpPr>
          <p:nvPr>
            <p:ph type="ftr" sz="quarter" idx="11"/>
          </p:nvPr>
        </p:nvSpPr>
        <p:spPr>
          <a:xfrm>
            <a:off x="3028950" y="6356350"/>
            <a:ext cx="3086100" cy="365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6" name="Slide Number Placeholder 5"/>
          <p:cNvSpPr>
            <a:spLocks noGrp="1"/>
          </p:cNvSpPr>
          <p:nvPr>
            <p:ph type="sldNum" sz="quarter" idx="12"/>
          </p:nvPr>
        </p:nvSpPr>
        <p:spPr>
          <a:xfrm>
            <a:off x="6457950" y="6356350"/>
            <a:ext cx="2057400" cy="365125"/>
          </a:xfrm>
          <a:prstGeom prst="rect">
            <a:avLst/>
          </a:prstGeom>
        </p:spPr>
        <p:txBody>
          <a:bodyPr vert="horz" lIns="91440" tIns="45720" rIns="91440" bIns="45720" rtlCol="0" anchor="ctr">
            <a:normAutofit/>
          </a:bodyPr>
          <a:lstStyle/>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8" name="矩形 7"/>
          <p:cNvSpPr/>
          <p:nvPr/>
        </p:nvSpPr>
        <p:spPr>
          <a:xfrm>
            <a:off x="-4762" y="-19050"/>
            <a:ext cx="9153525" cy="1066800"/>
          </a:xfrm>
          <a:prstGeom prst="rect">
            <a:avLst/>
          </a:prstGeom>
          <a:solidFill>
            <a:srgbClr val="0080B2">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endParaRPr lang="zh-CN" altLang="en-US" sz="1800">
              <a:solidFill>
                <a:srgbClr val="FFFFFF"/>
              </a:solidFill>
              <a:latin typeface="Arial" panose="020B0604020202020204" pitchFamily="34" charset="0"/>
              <a:ea typeface="黑体" panose="02010609060101010101" charset="-122"/>
            </a:endParaRPr>
          </a:p>
        </p:txBody>
      </p:sp>
      <p:pic>
        <p:nvPicPr>
          <p:cNvPr id="86019" name="Picture 4" descr="WorldNetwork"/>
          <p:cNvPicPr>
            <a:picLocks noChangeAspect="1"/>
          </p:cNvPicPr>
          <p:nvPr/>
        </p:nvPicPr>
        <p:blipFill>
          <a:blip r:embed="rId2"/>
          <a:srcRect l="2383" t="32600" r="5203" b="45000"/>
          <a:stretch>
            <a:fillRect/>
          </a:stretch>
        </p:blipFill>
        <p:spPr>
          <a:xfrm>
            <a:off x="-9525" y="-19050"/>
            <a:ext cx="9153525" cy="1066800"/>
          </a:xfrm>
          <a:prstGeom prst="rect">
            <a:avLst/>
          </a:prstGeom>
          <a:noFill/>
          <a:ln w="9525">
            <a:noFill/>
          </a:ln>
        </p:spPr>
      </p:pic>
      <p:sp>
        <p:nvSpPr>
          <p:cNvPr id="3" name="Content Placeholder 2"/>
          <p:cNvSpPr>
            <a:spLocks noGrp="1"/>
          </p:cNvSpPr>
          <p:nvPr>
            <p:ph idx="1"/>
          </p:nvPr>
        </p:nvSpPr>
        <p:spPr/>
        <p:txBody>
          <a:bodyPr>
            <a:normAutofit/>
          </a:bodyPr>
          <a:lstStyle/>
          <a:p>
            <a:pPr lvl="0" fontAlgn="auto"/>
            <a:r>
              <a:rPr lang="zh-CN" altLang="en-US" strike="noStrike" noProof="1" dirty="0" smtClean="0"/>
              <a:t>单击此处编辑母版文本样式</a:t>
            </a:r>
            <a:endParaRPr lang="zh-CN" altLang="en-US" strike="noStrike" noProof="1" dirty="0" smtClean="0"/>
          </a:p>
          <a:p>
            <a:pPr lvl="1" fontAlgn="auto"/>
            <a:r>
              <a:rPr lang="zh-CN" altLang="en-US" strike="noStrike" noProof="1" dirty="0" smtClean="0"/>
              <a:t>第二级</a:t>
            </a:r>
            <a:endParaRPr lang="zh-CN" altLang="en-US" strike="noStrike" noProof="1" dirty="0" smtClean="0"/>
          </a:p>
          <a:p>
            <a:pPr lvl="2" fontAlgn="auto"/>
            <a:r>
              <a:rPr lang="zh-CN" altLang="en-US" strike="noStrike" noProof="1" dirty="0" smtClean="0"/>
              <a:t>第三级</a:t>
            </a:r>
            <a:endParaRPr lang="zh-CN" altLang="en-US" strike="noStrike" noProof="1" dirty="0" smtClean="0"/>
          </a:p>
          <a:p>
            <a:pPr lvl="3" fontAlgn="auto"/>
            <a:r>
              <a:rPr lang="zh-CN" altLang="en-US" strike="noStrike" noProof="1" dirty="0" smtClean="0"/>
              <a:t>第四级</a:t>
            </a:r>
            <a:endParaRPr lang="zh-CN" altLang="en-US" strike="noStrike" noProof="1" dirty="0" smtClean="0"/>
          </a:p>
          <a:p>
            <a:pPr lvl="4" fontAlgn="auto"/>
            <a:r>
              <a:rPr lang="zh-CN" altLang="en-US" strike="noStrike" noProof="1" dirty="0" smtClean="0"/>
              <a:t>第五级</a:t>
            </a:r>
            <a:endParaRPr lang="en-US" strike="noStrike" noProof="1" dirty="0"/>
          </a:p>
        </p:txBody>
      </p:sp>
      <p:sp>
        <p:nvSpPr>
          <p:cNvPr id="2" name="Title 1"/>
          <p:cNvSpPr>
            <a:spLocks noGrp="1"/>
          </p:cNvSpPr>
          <p:nvPr>
            <p:ph type="title"/>
          </p:nvPr>
        </p:nvSpPr>
        <p:spPr>
          <a:xfrm>
            <a:off x="628650" y="144281"/>
            <a:ext cx="7886700" cy="774000"/>
          </a:xfrm>
        </p:spPr>
        <p:txBody>
          <a:bodyPr>
            <a:normAutofit/>
          </a:bodyPr>
          <a:lstStyle>
            <a:lvl1pPr>
              <a:defRPr>
                <a:solidFill>
                  <a:schemeClr val="bg1"/>
                </a:solidFill>
              </a:defRPr>
            </a:lvl1pPr>
          </a:lstStyle>
          <a:p>
            <a:pPr fontAlgn="auto"/>
            <a:r>
              <a:rPr lang="zh-CN" altLang="en-US" strike="noStrike" noProof="1" smtClean="0"/>
              <a:t>单击此处编辑母版标题样式</a:t>
            </a:r>
            <a:endParaRPr lang="en-US" strike="noStrike" noProof="1" dirty="0"/>
          </a:p>
        </p:txBody>
      </p:sp>
      <p:sp>
        <p:nvSpPr>
          <p:cNvPr id="4" name="Date Placeholder 3"/>
          <p:cNvSpPr>
            <a:spLocks noGrp="1"/>
          </p:cNvSpPr>
          <p:nvPr>
            <p:ph type="dt" sz="half" idx="10"/>
          </p:nvPr>
        </p:nvSpPr>
        <p:spPr>
          <a:xfrm>
            <a:off x="628650" y="6356350"/>
            <a:ext cx="2057400" cy="365125"/>
          </a:xfrm>
          <a:prstGeom prst="rect">
            <a:avLst/>
          </a:prstGeom>
        </p:spPr>
        <p:txBody>
          <a:bodyPr vert="horz" lIns="91440" tIns="45720" rIns="91440" bIns="45720" rtlCol="0" anchor="ctr">
            <a:normAutofit/>
          </a:bodyPr>
          <a:lstStyle/>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5" name="Footer Placeholder 4"/>
          <p:cNvSpPr>
            <a:spLocks noGrp="1"/>
          </p:cNvSpPr>
          <p:nvPr>
            <p:ph type="ftr" sz="quarter" idx="11"/>
          </p:nvPr>
        </p:nvSpPr>
        <p:spPr>
          <a:xfrm>
            <a:off x="3028950" y="6356350"/>
            <a:ext cx="3086100" cy="365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6" name="Slide Number Placeholder 5"/>
          <p:cNvSpPr>
            <a:spLocks noGrp="1"/>
          </p:cNvSpPr>
          <p:nvPr>
            <p:ph type="sldNum" sz="quarter" idx="12"/>
          </p:nvPr>
        </p:nvSpPr>
        <p:spPr>
          <a:xfrm>
            <a:off x="6457950" y="6356350"/>
            <a:ext cx="2057400" cy="365125"/>
          </a:xfrm>
          <a:prstGeom prst="rect">
            <a:avLst/>
          </a:prstGeom>
        </p:spPr>
        <p:txBody>
          <a:bodyPr vert="horz" lIns="91440" tIns="45720" rIns="91440" bIns="45720" rtlCol="0" anchor="ctr">
            <a:normAutofit/>
          </a:bodyPr>
          <a:lstStyle/>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userDrawn="1">
  <p:cSld name="节标题">
    <p:spTree>
      <p:nvGrpSpPr>
        <p:cNvPr id="1" name=""/>
        <p:cNvGrpSpPr/>
        <p:nvPr/>
      </p:nvGrpSpPr>
      <p:grpSpPr>
        <a:xfrm>
          <a:off x="0" y="0"/>
          <a:ext cx="0" cy="0"/>
          <a:chOff x="0" y="0"/>
          <a:chExt cx="0" cy="0"/>
        </a:xfrm>
      </p:grpSpPr>
      <p:grpSp>
        <p:nvGrpSpPr>
          <p:cNvPr id="87042" name="组合 5"/>
          <p:cNvGrpSpPr/>
          <p:nvPr/>
        </p:nvGrpSpPr>
        <p:grpSpPr>
          <a:xfrm>
            <a:off x="2095500" y="2733675"/>
            <a:ext cx="4505325" cy="898525"/>
            <a:chOff x="3654071" y="2734409"/>
            <a:chExt cx="4842229" cy="897903"/>
          </a:xfrm>
        </p:grpSpPr>
        <p:sp>
          <p:nvSpPr>
            <p:cNvPr id="7" name="MH_Title"/>
            <p:cNvSpPr/>
            <p:nvPr>
              <p:custDataLst>
                <p:tags r:id="rId2"/>
              </p:custDataLst>
            </p:nvPr>
          </p:nvSpPr>
          <p:spPr>
            <a:xfrm>
              <a:off x="3654071" y="2966425"/>
              <a:ext cx="4842229" cy="665887"/>
            </a:xfrm>
            <a:prstGeom prst="rect">
              <a:avLst/>
            </a:prstGeom>
            <a:solidFill>
              <a:schemeClr val="accent1">
                <a:lumMod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108000" tIns="0" rIns="540000" bIns="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lnSpc>
                  <a:spcPct val="120000"/>
                </a:lnSpc>
              </a:pPr>
              <a:endParaRPr lang="zh-CN" altLang="en-US" sz="3200" b="1" dirty="0">
                <a:solidFill>
                  <a:srgbClr val="FFFFFF"/>
                </a:solidFill>
                <a:latin typeface="Arial" panose="020B0604020202020204" pitchFamily="34" charset="0"/>
                <a:ea typeface="黑体" panose="02010609060101010101" charset="-122"/>
              </a:endParaRPr>
            </a:p>
          </p:txBody>
        </p:sp>
        <p:sp>
          <p:nvSpPr>
            <p:cNvPr id="8" name="MH_Number"/>
            <p:cNvSpPr/>
            <p:nvPr>
              <p:custDataLst>
                <p:tags r:id="rId3"/>
              </p:custDataLst>
            </p:nvPr>
          </p:nvSpPr>
          <p:spPr>
            <a:xfrm>
              <a:off x="7722579" y="2734409"/>
              <a:ext cx="773721" cy="897901"/>
            </a:xfrm>
            <a:custGeom>
              <a:avLst/>
              <a:gdLst>
                <a:gd name="connsiteX0" fmla="*/ 0 w 640080"/>
                <a:gd name="connsiteY0" fmla="*/ 0 h 662940"/>
                <a:gd name="connsiteX1" fmla="*/ 0 w 640080"/>
                <a:gd name="connsiteY1" fmla="*/ 502920 h 662940"/>
                <a:gd name="connsiteX2" fmla="*/ 640080 w 640080"/>
                <a:gd name="connsiteY2" fmla="*/ 662940 h 662940"/>
                <a:gd name="connsiteX3" fmla="*/ 640080 w 640080"/>
                <a:gd name="connsiteY3" fmla="*/ 160020 h 662940"/>
                <a:gd name="connsiteX4" fmla="*/ 0 w 640080"/>
                <a:gd name="connsiteY4" fmla="*/ 0 h 6629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0080" h="662940">
                  <a:moveTo>
                    <a:pt x="0" y="0"/>
                  </a:moveTo>
                  <a:lnTo>
                    <a:pt x="0" y="502920"/>
                  </a:lnTo>
                  <a:lnTo>
                    <a:pt x="640080" y="662940"/>
                  </a:lnTo>
                  <a:lnTo>
                    <a:pt x="640080" y="160020"/>
                  </a:lnTo>
                  <a:lnTo>
                    <a:pt x="0" y="0"/>
                  </a:ln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fontAlgn="base"/>
              <a:endParaRPr strike="noStrike" noProof="1">
                <a:latin typeface="Arial" panose="020B0604020202020204" pitchFamily="34" charset="0"/>
                <a:ea typeface="宋体" panose="02010600030101010101" pitchFamily="2" charset="-122"/>
              </a:endParaRPr>
            </a:p>
          </p:txBody>
        </p:sp>
      </p:grpSp>
      <p:sp>
        <p:nvSpPr>
          <p:cNvPr id="2" name="KSO_ST1"/>
          <p:cNvSpPr>
            <a:spLocks noGrp="1"/>
          </p:cNvSpPr>
          <p:nvPr>
            <p:ph type="title" hasCustomPrompt="1"/>
          </p:nvPr>
        </p:nvSpPr>
        <p:spPr>
          <a:xfrm>
            <a:off x="2095587" y="2966425"/>
            <a:ext cx="4505153" cy="666000"/>
          </a:xfrm>
        </p:spPr>
        <p:txBody>
          <a:bodyPr lIns="180000" tIns="0" rIns="0" bIns="0" anchor="ctr" anchorCtr="0">
            <a:normAutofit/>
          </a:bodyPr>
          <a:lstStyle>
            <a:lvl1pPr algn="l">
              <a:defRPr sz="1800">
                <a:solidFill>
                  <a:schemeClr val="bg1"/>
                </a:solidFill>
                <a:effectLst/>
              </a:defRPr>
            </a:lvl1pPr>
          </a:lstStyle>
          <a:p>
            <a:pPr fontAlgn="auto"/>
            <a:r>
              <a:rPr lang="zh-CN" altLang="en-US" strike="noStrike" noProof="1" dirty="0" smtClean="0"/>
              <a:t>此处添加您的标题</a:t>
            </a:r>
            <a:endParaRPr lang="en-US" strike="noStrike" noProof="1" dirty="0"/>
          </a:p>
        </p:txBody>
      </p:sp>
      <p:sp>
        <p:nvSpPr>
          <p:cNvPr id="3" name="日期占位符 2"/>
          <p:cNvSpPr>
            <a:spLocks noGrp="1"/>
          </p:cNvSpPr>
          <p:nvPr>
            <p:ph type="dt" sz="half" idx="10"/>
          </p:nvPr>
        </p:nvSpPr>
        <p:spPr>
          <a:xfrm>
            <a:off x="628650" y="6356350"/>
            <a:ext cx="2057400" cy="365125"/>
          </a:xfrm>
          <a:prstGeom prst="rect">
            <a:avLst/>
          </a:prstGeom>
        </p:spPr>
        <p:txBody>
          <a:bodyPr vert="horz" lIns="91440" tIns="45720" rIns="91440" bIns="45720" rtlCol="0" anchor="ctr">
            <a:normAutofit/>
          </a:bodyPr>
          <a:lstStyle/>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4" name="页脚占位符 3"/>
          <p:cNvSpPr>
            <a:spLocks noGrp="1"/>
          </p:cNvSpPr>
          <p:nvPr>
            <p:ph type="ftr" sz="quarter" idx="11"/>
          </p:nvPr>
        </p:nvSpPr>
        <p:spPr>
          <a:xfrm>
            <a:off x="3028950" y="6356350"/>
            <a:ext cx="3086100" cy="365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5" name="灯片编号占位符 4"/>
          <p:cNvSpPr>
            <a:spLocks noGrp="1"/>
          </p:cNvSpPr>
          <p:nvPr>
            <p:ph type="sldNum" sz="quarter" idx="12"/>
          </p:nvPr>
        </p:nvSpPr>
        <p:spPr>
          <a:xfrm>
            <a:off x="6457950" y="6356350"/>
            <a:ext cx="2057400" cy="365125"/>
          </a:xfrm>
          <a:prstGeom prst="rect">
            <a:avLst/>
          </a:prstGeom>
        </p:spPr>
        <p:txBody>
          <a:bodyPr vert="horz" lIns="91440" tIns="45720" rIns="91440" bIns="45720" rtlCol="0" anchor="ctr">
            <a:normAutofit/>
          </a:bodyPr>
          <a:lstStyle/>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10" name="矩形 9"/>
          <p:cNvSpPr/>
          <p:nvPr/>
        </p:nvSpPr>
        <p:spPr>
          <a:xfrm>
            <a:off x="-4762" y="-19050"/>
            <a:ext cx="9153525" cy="1066800"/>
          </a:xfrm>
          <a:prstGeom prst="rect">
            <a:avLst/>
          </a:prstGeom>
          <a:solidFill>
            <a:srgbClr val="0080B2">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endParaRPr lang="zh-CN" altLang="en-US" sz="1800">
              <a:solidFill>
                <a:srgbClr val="FFFFFF"/>
              </a:solidFill>
              <a:latin typeface="Arial" panose="020B0604020202020204" pitchFamily="34" charset="0"/>
              <a:ea typeface="黑体" panose="02010609060101010101" charset="-122"/>
            </a:endParaRPr>
          </a:p>
        </p:txBody>
      </p:sp>
      <p:pic>
        <p:nvPicPr>
          <p:cNvPr id="88067" name="Picture 4" descr="WorldNetwork"/>
          <p:cNvPicPr>
            <a:picLocks noChangeAspect="1"/>
          </p:cNvPicPr>
          <p:nvPr/>
        </p:nvPicPr>
        <p:blipFill>
          <a:blip r:embed="rId2"/>
          <a:srcRect l="2383" t="32600" r="5203" b="45000"/>
          <a:stretch>
            <a:fillRect/>
          </a:stretch>
        </p:blipFill>
        <p:spPr>
          <a:xfrm>
            <a:off x="-9525" y="-19050"/>
            <a:ext cx="9153525" cy="1066800"/>
          </a:xfrm>
          <a:prstGeom prst="rect">
            <a:avLst/>
          </a:prstGeom>
          <a:noFill/>
          <a:ln w="9525">
            <a:noFill/>
          </a:ln>
        </p:spPr>
      </p:pic>
      <p:sp>
        <p:nvSpPr>
          <p:cNvPr id="2" name="Title 1"/>
          <p:cNvSpPr>
            <a:spLocks noGrp="1"/>
          </p:cNvSpPr>
          <p:nvPr>
            <p:ph type="title"/>
          </p:nvPr>
        </p:nvSpPr>
        <p:spPr/>
        <p:txBody>
          <a:bodyPr>
            <a:normAutofit/>
          </a:bodyPr>
          <a:lstStyle>
            <a:lvl1pPr>
              <a:defRPr>
                <a:solidFill>
                  <a:schemeClr val="bg1"/>
                </a:solidFill>
              </a:defRPr>
            </a:lvl1pPr>
          </a:lstStyle>
          <a:p>
            <a:pPr fontAlgn="auto"/>
            <a:r>
              <a:rPr lang="zh-CN" altLang="en-US" strike="noStrike" noProof="1" smtClean="0"/>
              <a:t>单击此处编辑母版标题样式</a:t>
            </a:r>
            <a:endParaRPr lang="en-US" strike="noStrike" noProof="1" dirty="0"/>
          </a:p>
        </p:txBody>
      </p:sp>
      <p:sp>
        <p:nvSpPr>
          <p:cNvPr id="3" name="Content Placeholder 2"/>
          <p:cNvSpPr>
            <a:spLocks noGrp="1"/>
          </p:cNvSpPr>
          <p:nvPr>
            <p:ph sz="half" idx="1"/>
          </p:nvPr>
        </p:nvSpPr>
        <p:spPr>
          <a:xfrm>
            <a:off x="628650" y="1825625"/>
            <a:ext cx="3886200" cy="4351338"/>
          </a:xfrm>
        </p:spPr>
        <p:txBody>
          <a:bodyPr>
            <a:normAutofit/>
          </a:bodyPr>
          <a:lstStyle/>
          <a:p>
            <a:pPr lvl="0" fontAlgn="auto"/>
            <a:r>
              <a:rPr lang="zh-CN" altLang="en-US" strike="noStrike" noProof="1" smtClean="0"/>
              <a:t>单击此处编辑母版文本样式</a:t>
            </a:r>
            <a:endParaRPr lang="zh-CN" altLang="en-US" strike="noStrike" noProof="1" smtClean="0"/>
          </a:p>
          <a:p>
            <a:pPr lvl="1" fontAlgn="auto"/>
            <a:r>
              <a:rPr lang="zh-CN" altLang="en-US" strike="noStrike" noProof="1" smtClean="0"/>
              <a:t>第二级</a:t>
            </a:r>
            <a:endParaRPr lang="zh-CN" altLang="en-US" strike="noStrike" noProof="1" smtClean="0"/>
          </a:p>
          <a:p>
            <a:pPr lvl="2" fontAlgn="auto"/>
            <a:r>
              <a:rPr lang="zh-CN" altLang="en-US" strike="noStrike" noProof="1" smtClean="0"/>
              <a:t>第三级</a:t>
            </a:r>
            <a:endParaRPr lang="zh-CN" altLang="en-US" strike="noStrike" noProof="1" smtClean="0"/>
          </a:p>
          <a:p>
            <a:pPr lvl="3" fontAlgn="auto"/>
            <a:r>
              <a:rPr lang="zh-CN" altLang="en-US" strike="noStrike" noProof="1" smtClean="0"/>
              <a:t>第四级</a:t>
            </a:r>
            <a:endParaRPr lang="zh-CN" altLang="en-US" strike="noStrike" noProof="1" smtClean="0"/>
          </a:p>
          <a:p>
            <a:pPr lvl="4" fontAlgn="auto"/>
            <a:r>
              <a:rPr lang="zh-CN" altLang="en-US" strike="noStrike" noProof="1" smtClean="0"/>
              <a:t>第五级</a:t>
            </a:r>
            <a:endParaRPr lang="en-US" strike="noStrike" noProof="1" dirty="0"/>
          </a:p>
        </p:txBody>
      </p:sp>
      <p:sp>
        <p:nvSpPr>
          <p:cNvPr id="4" name="Content Placeholder 3"/>
          <p:cNvSpPr>
            <a:spLocks noGrp="1"/>
          </p:cNvSpPr>
          <p:nvPr>
            <p:ph sz="half" idx="2"/>
          </p:nvPr>
        </p:nvSpPr>
        <p:spPr>
          <a:xfrm>
            <a:off x="4629150" y="1825625"/>
            <a:ext cx="3886200" cy="4351338"/>
          </a:xfrm>
        </p:spPr>
        <p:txBody>
          <a:bodyPr>
            <a:normAutofit/>
          </a:bodyPr>
          <a:lstStyle/>
          <a:p>
            <a:pPr lvl="0" fontAlgn="auto"/>
            <a:r>
              <a:rPr lang="zh-CN" altLang="en-US" strike="noStrike" noProof="1" smtClean="0"/>
              <a:t>单击此处编辑母版文本样式</a:t>
            </a:r>
            <a:endParaRPr lang="zh-CN" altLang="en-US" strike="noStrike" noProof="1" smtClean="0"/>
          </a:p>
          <a:p>
            <a:pPr lvl="1" fontAlgn="auto"/>
            <a:r>
              <a:rPr lang="zh-CN" altLang="en-US" strike="noStrike" noProof="1" smtClean="0"/>
              <a:t>第二级</a:t>
            </a:r>
            <a:endParaRPr lang="zh-CN" altLang="en-US" strike="noStrike" noProof="1" smtClean="0"/>
          </a:p>
          <a:p>
            <a:pPr lvl="2" fontAlgn="auto"/>
            <a:r>
              <a:rPr lang="zh-CN" altLang="en-US" strike="noStrike" noProof="1" smtClean="0"/>
              <a:t>第三级</a:t>
            </a:r>
            <a:endParaRPr lang="zh-CN" altLang="en-US" strike="noStrike" noProof="1" smtClean="0"/>
          </a:p>
          <a:p>
            <a:pPr lvl="3" fontAlgn="auto"/>
            <a:r>
              <a:rPr lang="zh-CN" altLang="en-US" strike="noStrike" noProof="1" smtClean="0"/>
              <a:t>第四级</a:t>
            </a:r>
            <a:endParaRPr lang="zh-CN" altLang="en-US" strike="noStrike" noProof="1" smtClean="0"/>
          </a:p>
          <a:p>
            <a:pPr lvl="4" fontAlgn="auto"/>
            <a:r>
              <a:rPr lang="zh-CN" altLang="en-US" strike="noStrike" noProof="1" smtClean="0"/>
              <a:t>第五级</a:t>
            </a:r>
            <a:endParaRPr lang="en-US" strike="noStrike" noProof="1" dirty="0"/>
          </a:p>
        </p:txBody>
      </p:sp>
      <p:sp>
        <p:nvSpPr>
          <p:cNvPr id="5" name="Date Placeholder 4"/>
          <p:cNvSpPr>
            <a:spLocks noGrp="1"/>
          </p:cNvSpPr>
          <p:nvPr>
            <p:ph type="dt" sz="half" idx="10"/>
          </p:nvPr>
        </p:nvSpPr>
        <p:spPr>
          <a:xfrm>
            <a:off x="628650" y="6356350"/>
            <a:ext cx="2057400" cy="365125"/>
          </a:xfrm>
          <a:prstGeom prst="rect">
            <a:avLst/>
          </a:prstGeom>
        </p:spPr>
        <p:txBody>
          <a:bodyPr vert="horz" lIns="91440" tIns="45720" rIns="91440" bIns="45720" rtlCol="0" anchor="ctr">
            <a:normAutofit/>
          </a:bodyPr>
          <a:lstStyle/>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6" name="Footer Placeholder 5"/>
          <p:cNvSpPr>
            <a:spLocks noGrp="1"/>
          </p:cNvSpPr>
          <p:nvPr>
            <p:ph type="ftr" sz="quarter" idx="11"/>
          </p:nvPr>
        </p:nvSpPr>
        <p:spPr>
          <a:xfrm>
            <a:off x="3028950" y="6356350"/>
            <a:ext cx="3086100" cy="365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7" name="Slide Number Placeholder 6"/>
          <p:cNvSpPr>
            <a:spLocks noGrp="1"/>
          </p:cNvSpPr>
          <p:nvPr>
            <p:ph type="sldNum" sz="quarter" idx="12"/>
          </p:nvPr>
        </p:nvSpPr>
        <p:spPr>
          <a:xfrm>
            <a:off x="6457950" y="6356350"/>
            <a:ext cx="2057400" cy="365125"/>
          </a:xfrm>
          <a:prstGeom prst="rect">
            <a:avLst/>
          </a:prstGeom>
        </p:spPr>
        <p:txBody>
          <a:bodyPr vert="horz" lIns="91440" tIns="45720" rIns="91440" bIns="45720" rtlCol="0" anchor="ctr">
            <a:normAutofit/>
          </a:bodyPr>
          <a:lstStyle/>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12" name="矩形 11"/>
          <p:cNvSpPr/>
          <p:nvPr/>
        </p:nvSpPr>
        <p:spPr>
          <a:xfrm>
            <a:off x="-4762" y="-19050"/>
            <a:ext cx="9153525" cy="1066800"/>
          </a:xfrm>
          <a:prstGeom prst="rect">
            <a:avLst/>
          </a:prstGeom>
          <a:solidFill>
            <a:srgbClr val="0080B2">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endParaRPr lang="zh-CN" altLang="en-US" sz="1800">
              <a:solidFill>
                <a:srgbClr val="FFFFFF"/>
              </a:solidFill>
              <a:latin typeface="Arial" panose="020B0604020202020204" pitchFamily="34" charset="0"/>
              <a:ea typeface="黑体" panose="02010609060101010101" charset="-122"/>
            </a:endParaRPr>
          </a:p>
        </p:txBody>
      </p:sp>
      <p:pic>
        <p:nvPicPr>
          <p:cNvPr id="89091" name="Picture 4" descr="WorldNetwork"/>
          <p:cNvPicPr>
            <a:picLocks noChangeAspect="1"/>
          </p:cNvPicPr>
          <p:nvPr/>
        </p:nvPicPr>
        <p:blipFill>
          <a:blip r:embed="rId2"/>
          <a:srcRect l="2383" t="32600" r="5203" b="45000"/>
          <a:stretch>
            <a:fillRect/>
          </a:stretch>
        </p:blipFill>
        <p:spPr>
          <a:xfrm>
            <a:off x="-9525" y="-19050"/>
            <a:ext cx="9153525" cy="1066800"/>
          </a:xfrm>
          <a:prstGeom prst="rect">
            <a:avLst/>
          </a:prstGeom>
          <a:noFill/>
          <a:ln w="9525">
            <a:noFill/>
          </a:ln>
        </p:spPr>
      </p:pic>
      <p:sp>
        <p:nvSpPr>
          <p:cNvPr id="2" name="Title 1"/>
          <p:cNvSpPr>
            <a:spLocks noGrp="1"/>
          </p:cNvSpPr>
          <p:nvPr>
            <p:ph type="title"/>
          </p:nvPr>
        </p:nvSpPr>
        <p:spPr>
          <a:xfrm>
            <a:off x="629841" y="144000"/>
            <a:ext cx="7886700" cy="774000"/>
          </a:xfrm>
        </p:spPr>
        <p:txBody>
          <a:bodyPr>
            <a:normAutofit/>
          </a:bodyPr>
          <a:lstStyle>
            <a:lvl1pPr>
              <a:defRPr>
                <a:solidFill>
                  <a:schemeClr val="bg1"/>
                </a:solidFill>
              </a:defRPr>
            </a:lvl1pPr>
          </a:lstStyle>
          <a:p>
            <a:pPr fontAlgn="auto"/>
            <a:r>
              <a:rPr lang="zh-CN" altLang="en-US" strike="noStrike" noProof="1" smtClean="0"/>
              <a:t>单击此处编辑母版标题样式</a:t>
            </a:r>
            <a:endParaRPr lang="en-US" strike="noStrike" noProof="1" dirty="0"/>
          </a:p>
        </p:txBody>
      </p:sp>
      <p:sp>
        <p:nvSpPr>
          <p:cNvPr id="3" name="Text Placeholder 2"/>
          <p:cNvSpPr>
            <a:spLocks noGrp="1"/>
          </p:cNvSpPr>
          <p:nvPr>
            <p:ph type="body" idx="1"/>
          </p:nvPr>
        </p:nvSpPr>
        <p:spPr>
          <a:xfrm>
            <a:off x="628651" y="1210800"/>
            <a:ext cx="3868340" cy="823912"/>
          </a:xfrm>
        </p:spPr>
        <p:txBody>
          <a:bodyPr anchor="b">
            <a:normAutofit/>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smtClean="0"/>
              <a:t>单击此处编辑母版文本样式</a:t>
            </a:r>
            <a:endParaRPr lang="zh-CN" altLang="en-US" strike="noStrike" noProof="1" smtClean="0"/>
          </a:p>
        </p:txBody>
      </p:sp>
      <p:sp>
        <p:nvSpPr>
          <p:cNvPr id="4" name="Content Placeholder 3"/>
          <p:cNvSpPr>
            <a:spLocks noGrp="1"/>
          </p:cNvSpPr>
          <p:nvPr>
            <p:ph sz="half" idx="2"/>
          </p:nvPr>
        </p:nvSpPr>
        <p:spPr>
          <a:xfrm>
            <a:off x="628651" y="2034711"/>
            <a:ext cx="3868340" cy="3841155"/>
          </a:xfrm>
        </p:spPr>
        <p:txBody>
          <a:bodyPr>
            <a:normAutofit/>
          </a:bodyPr>
          <a:lstStyle/>
          <a:p>
            <a:pPr lvl="0" fontAlgn="auto"/>
            <a:r>
              <a:rPr lang="zh-CN" altLang="en-US" strike="noStrike" noProof="1" dirty="0" smtClean="0"/>
              <a:t>单击此处编辑母版文本样式</a:t>
            </a:r>
            <a:endParaRPr lang="zh-CN" altLang="en-US" strike="noStrike" noProof="1" dirty="0" smtClean="0"/>
          </a:p>
          <a:p>
            <a:pPr lvl="1" fontAlgn="auto"/>
            <a:r>
              <a:rPr lang="zh-CN" altLang="en-US" strike="noStrike" noProof="1" dirty="0" smtClean="0"/>
              <a:t>第二级</a:t>
            </a:r>
            <a:endParaRPr lang="zh-CN" altLang="en-US" strike="noStrike" noProof="1" dirty="0" smtClean="0"/>
          </a:p>
          <a:p>
            <a:pPr lvl="2" fontAlgn="auto"/>
            <a:r>
              <a:rPr lang="zh-CN" altLang="en-US" strike="noStrike" noProof="1" dirty="0" smtClean="0"/>
              <a:t>第三级</a:t>
            </a:r>
            <a:endParaRPr lang="zh-CN" altLang="en-US" strike="noStrike" noProof="1" dirty="0" smtClean="0"/>
          </a:p>
          <a:p>
            <a:pPr lvl="3" fontAlgn="auto"/>
            <a:r>
              <a:rPr lang="zh-CN" altLang="en-US" strike="noStrike" noProof="1" dirty="0" smtClean="0"/>
              <a:t>第四级</a:t>
            </a:r>
            <a:endParaRPr lang="zh-CN" altLang="en-US" strike="noStrike" noProof="1" dirty="0" smtClean="0"/>
          </a:p>
          <a:p>
            <a:pPr lvl="4" fontAlgn="auto"/>
            <a:r>
              <a:rPr lang="zh-CN" altLang="en-US" strike="noStrike" noProof="1" dirty="0" smtClean="0"/>
              <a:t>第五级</a:t>
            </a:r>
            <a:endParaRPr lang="en-US" strike="noStrike" noProof="1" dirty="0"/>
          </a:p>
        </p:txBody>
      </p:sp>
      <p:sp>
        <p:nvSpPr>
          <p:cNvPr id="5" name="Text Placeholder 4"/>
          <p:cNvSpPr>
            <a:spLocks noGrp="1"/>
          </p:cNvSpPr>
          <p:nvPr>
            <p:ph type="body" sz="quarter" idx="3"/>
          </p:nvPr>
        </p:nvSpPr>
        <p:spPr>
          <a:xfrm>
            <a:off x="4627959" y="1210800"/>
            <a:ext cx="3887391" cy="823912"/>
          </a:xfrm>
        </p:spPr>
        <p:txBody>
          <a:bodyPr anchor="b">
            <a:normAutofit/>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smtClean="0"/>
              <a:t>单击此处编辑母版文本样式</a:t>
            </a:r>
            <a:endParaRPr lang="zh-CN" altLang="en-US" strike="noStrike" noProof="1" smtClean="0"/>
          </a:p>
        </p:txBody>
      </p:sp>
      <p:sp>
        <p:nvSpPr>
          <p:cNvPr id="6" name="Content Placeholder 5"/>
          <p:cNvSpPr>
            <a:spLocks noGrp="1"/>
          </p:cNvSpPr>
          <p:nvPr>
            <p:ph sz="quarter" idx="4"/>
          </p:nvPr>
        </p:nvSpPr>
        <p:spPr>
          <a:xfrm>
            <a:off x="4627959" y="2034711"/>
            <a:ext cx="3887391" cy="3841155"/>
          </a:xfrm>
        </p:spPr>
        <p:txBody>
          <a:bodyPr>
            <a:normAutofit/>
          </a:bodyPr>
          <a:lstStyle/>
          <a:p>
            <a:pPr lvl="0" fontAlgn="auto"/>
            <a:r>
              <a:rPr lang="zh-CN" altLang="en-US" strike="noStrike" noProof="1" smtClean="0"/>
              <a:t>单击此处编辑母版文本样式</a:t>
            </a:r>
            <a:endParaRPr lang="zh-CN" altLang="en-US" strike="noStrike" noProof="1" smtClean="0"/>
          </a:p>
          <a:p>
            <a:pPr lvl="1" fontAlgn="auto"/>
            <a:r>
              <a:rPr lang="zh-CN" altLang="en-US" strike="noStrike" noProof="1" smtClean="0"/>
              <a:t>第二级</a:t>
            </a:r>
            <a:endParaRPr lang="zh-CN" altLang="en-US" strike="noStrike" noProof="1" smtClean="0"/>
          </a:p>
          <a:p>
            <a:pPr lvl="2" fontAlgn="auto"/>
            <a:r>
              <a:rPr lang="zh-CN" altLang="en-US" strike="noStrike" noProof="1" smtClean="0"/>
              <a:t>第三级</a:t>
            </a:r>
            <a:endParaRPr lang="zh-CN" altLang="en-US" strike="noStrike" noProof="1" smtClean="0"/>
          </a:p>
          <a:p>
            <a:pPr lvl="3" fontAlgn="auto"/>
            <a:r>
              <a:rPr lang="zh-CN" altLang="en-US" strike="noStrike" noProof="1" smtClean="0"/>
              <a:t>第四级</a:t>
            </a:r>
            <a:endParaRPr lang="zh-CN" altLang="en-US" strike="noStrike" noProof="1" smtClean="0"/>
          </a:p>
          <a:p>
            <a:pPr lvl="4" fontAlgn="auto"/>
            <a:r>
              <a:rPr lang="zh-CN" altLang="en-US" strike="noStrike" noProof="1" smtClean="0"/>
              <a:t>第五级</a:t>
            </a:r>
            <a:endParaRPr lang="en-US" strike="noStrike" noProof="1" dirty="0"/>
          </a:p>
        </p:txBody>
      </p:sp>
      <p:sp>
        <p:nvSpPr>
          <p:cNvPr id="7" name="Date Placeholder 6"/>
          <p:cNvSpPr>
            <a:spLocks noGrp="1"/>
          </p:cNvSpPr>
          <p:nvPr>
            <p:ph type="dt" sz="half" idx="10"/>
          </p:nvPr>
        </p:nvSpPr>
        <p:spPr>
          <a:xfrm>
            <a:off x="628650" y="6356350"/>
            <a:ext cx="2057400" cy="365125"/>
          </a:xfrm>
          <a:prstGeom prst="rect">
            <a:avLst/>
          </a:prstGeom>
        </p:spPr>
        <p:txBody>
          <a:bodyPr vert="horz" lIns="91440" tIns="45720" rIns="91440" bIns="45720" rtlCol="0" anchor="ctr">
            <a:normAutofit/>
          </a:bodyPr>
          <a:lstStyle/>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8" name="Footer Placeholder 7"/>
          <p:cNvSpPr>
            <a:spLocks noGrp="1"/>
          </p:cNvSpPr>
          <p:nvPr>
            <p:ph type="ftr" sz="quarter" idx="11"/>
          </p:nvPr>
        </p:nvSpPr>
        <p:spPr>
          <a:xfrm>
            <a:off x="3028950" y="6356350"/>
            <a:ext cx="3086100" cy="365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9" name="Slide Number Placeholder 8"/>
          <p:cNvSpPr>
            <a:spLocks noGrp="1"/>
          </p:cNvSpPr>
          <p:nvPr>
            <p:ph type="sldNum" sz="quarter" idx="12"/>
          </p:nvPr>
        </p:nvSpPr>
        <p:spPr>
          <a:xfrm>
            <a:off x="6457950" y="6356350"/>
            <a:ext cx="2057400" cy="365125"/>
          </a:xfrm>
          <a:prstGeom prst="rect">
            <a:avLst/>
          </a:prstGeom>
        </p:spPr>
        <p:txBody>
          <a:bodyPr vert="horz" lIns="91440" tIns="45720" rIns="91440" bIns="45720" rtlCol="0" anchor="ctr">
            <a:normAutofit/>
          </a:bodyPr>
          <a:lstStyle/>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userDrawn="1">
  <p:cSld name="仅标题">
    <p:spTree>
      <p:nvGrpSpPr>
        <p:cNvPr id="1" name=""/>
        <p:cNvGrpSpPr/>
        <p:nvPr/>
      </p:nvGrpSpPr>
      <p:grpSpPr>
        <a:xfrm>
          <a:off x="0" y="0"/>
          <a:ext cx="0" cy="0"/>
          <a:chOff x="0" y="0"/>
          <a:chExt cx="0" cy="0"/>
        </a:xfrm>
      </p:grpSpPr>
      <p:grpSp>
        <p:nvGrpSpPr>
          <p:cNvPr id="90114" name="组合 27"/>
          <p:cNvGrpSpPr/>
          <p:nvPr/>
        </p:nvGrpSpPr>
        <p:grpSpPr>
          <a:xfrm>
            <a:off x="382588" y="0"/>
            <a:ext cx="8378825" cy="6859588"/>
            <a:chOff x="382723" y="0"/>
            <a:chExt cx="8378555" cy="6859904"/>
          </a:xfrm>
        </p:grpSpPr>
        <p:sp>
          <p:nvSpPr>
            <p:cNvPr id="18" name="矩形 17"/>
            <p:cNvSpPr/>
            <p:nvPr>
              <p:custDataLst>
                <p:tags r:id="rId2"/>
              </p:custDataLst>
            </p:nvPr>
          </p:nvSpPr>
          <p:spPr>
            <a:xfrm>
              <a:off x="382723" y="0"/>
              <a:ext cx="8378555" cy="68599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endParaRPr lang="zh-CN" altLang="en-US" sz="1800">
                <a:solidFill>
                  <a:srgbClr val="FFFFFF"/>
                </a:solidFill>
                <a:latin typeface="Arial" panose="020B0604020202020204" pitchFamily="34" charset="0"/>
                <a:ea typeface="黑体" panose="02010609060101010101" charset="-122"/>
              </a:endParaRPr>
            </a:p>
          </p:txBody>
        </p:sp>
        <p:cxnSp>
          <p:nvCxnSpPr>
            <p:cNvPr id="19" name="直接连接符 18"/>
            <p:cNvCxnSpPr/>
            <p:nvPr>
              <p:custDataLst>
                <p:tags r:id="rId3"/>
              </p:custDataLst>
            </p:nvPr>
          </p:nvCxnSpPr>
          <p:spPr>
            <a:xfrm flipH="1">
              <a:off x="382724" y="2631874"/>
              <a:ext cx="2839399" cy="2001544"/>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custDataLst>
                <p:tags r:id="rId4"/>
              </p:custDataLst>
            </p:nvPr>
          </p:nvCxnSpPr>
          <p:spPr>
            <a:xfrm flipV="1">
              <a:off x="5863694" y="2242040"/>
              <a:ext cx="2880128" cy="2023363"/>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任意多边形 20"/>
            <p:cNvSpPr/>
            <p:nvPr>
              <p:custDataLst>
                <p:tags r:id="rId5"/>
              </p:custDataLst>
            </p:nvPr>
          </p:nvSpPr>
          <p:spPr>
            <a:xfrm rot="3430120">
              <a:off x="4492713" y="-1583410"/>
              <a:ext cx="351418" cy="6294932"/>
            </a:xfrm>
            <a:custGeom>
              <a:avLst/>
              <a:gdLst>
                <a:gd name="connsiteX0" fmla="*/ 0 w 328131"/>
                <a:gd name="connsiteY0" fmla="*/ 508549 h 4872799"/>
                <a:gd name="connsiteX1" fmla="*/ 328131 w 328131"/>
                <a:gd name="connsiteY1" fmla="*/ 0 h 4872799"/>
                <a:gd name="connsiteX2" fmla="*/ 328131 w 328131"/>
                <a:gd name="connsiteY2" fmla="*/ 4872799 h 4872799"/>
                <a:gd name="connsiteX3" fmla="*/ 0 w 328131"/>
                <a:gd name="connsiteY3" fmla="*/ 4661079 h 4872799"/>
                <a:gd name="connsiteX0-1" fmla="*/ 0 w 337331"/>
                <a:gd name="connsiteY0-2" fmla="*/ 407823 h 4872799"/>
                <a:gd name="connsiteX1-3" fmla="*/ 337331 w 337331"/>
                <a:gd name="connsiteY1-4" fmla="*/ 0 h 4872799"/>
                <a:gd name="connsiteX2-5" fmla="*/ 337331 w 337331"/>
                <a:gd name="connsiteY2-6" fmla="*/ 4872799 h 4872799"/>
                <a:gd name="connsiteX3-7" fmla="*/ 9200 w 337331"/>
                <a:gd name="connsiteY3-8" fmla="*/ 4661079 h 4872799"/>
                <a:gd name="connsiteX4" fmla="*/ 0 w 337331"/>
                <a:gd name="connsiteY4" fmla="*/ 407823 h 4872799"/>
              </a:gdLst>
              <a:ahLst/>
              <a:cxnLst>
                <a:cxn ang="0">
                  <a:pos x="connsiteX0-1" y="connsiteY0-2"/>
                </a:cxn>
                <a:cxn ang="0">
                  <a:pos x="connsiteX1-3" y="connsiteY1-4"/>
                </a:cxn>
                <a:cxn ang="0">
                  <a:pos x="connsiteX2-5" y="connsiteY2-6"/>
                </a:cxn>
                <a:cxn ang="0">
                  <a:pos x="connsiteX3-7" y="connsiteY3-8"/>
                </a:cxn>
                <a:cxn ang="0">
                  <a:pos x="connsiteX4" y="connsiteY4"/>
                </a:cxn>
              </a:cxnLst>
              <a:rect l="l" t="t" r="r" b="b"/>
              <a:pathLst>
                <a:path w="337331" h="4872799">
                  <a:moveTo>
                    <a:pt x="0" y="407823"/>
                  </a:moveTo>
                  <a:lnTo>
                    <a:pt x="337331" y="0"/>
                  </a:lnTo>
                  <a:lnTo>
                    <a:pt x="337331" y="4872799"/>
                  </a:lnTo>
                  <a:lnTo>
                    <a:pt x="9200" y="4661079"/>
                  </a:lnTo>
                  <a:cubicBezTo>
                    <a:pt x="9200" y="3276902"/>
                    <a:pt x="0" y="1792000"/>
                    <a:pt x="0" y="407823"/>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fontAlgn="base"/>
              <a:endParaRPr strike="noStrike" noProof="1">
                <a:latin typeface="Arial" panose="020B0604020202020204" pitchFamily="34" charset="0"/>
                <a:ea typeface="宋体" panose="02010600030101010101" pitchFamily="2" charset="-122"/>
              </a:endParaRPr>
            </a:p>
          </p:txBody>
        </p:sp>
        <p:sp>
          <p:nvSpPr>
            <p:cNvPr id="22" name="任意多边形 21"/>
            <p:cNvSpPr/>
            <p:nvPr>
              <p:custDataLst>
                <p:tags r:id="rId6"/>
              </p:custDataLst>
            </p:nvPr>
          </p:nvSpPr>
          <p:spPr>
            <a:xfrm rot="3430120" flipH="1" flipV="1">
              <a:off x="4450854" y="1735376"/>
              <a:ext cx="374314" cy="6869395"/>
            </a:xfrm>
            <a:custGeom>
              <a:avLst/>
              <a:gdLst>
                <a:gd name="connsiteX0" fmla="*/ 0 w 328131"/>
                <a:gd name="connsiteY0" fmla="*/ 508549 h 4872799"/>
                <a:gd name="connsiteX1" fmla="*/ 328131 w 328131"/>
                <a:gd name="connsiteY1" fmla="*/ 0 h 4872799"/>
                <a:gd name="connsiteX2" fmla="*/ 328131 w 328131"/>
                <a:gd name="connsiteY2" fmla="*/ 4872799 h 4872799"/>
                <a:gd name="connsiteX3" fmla="*/ 0 w 328131"/>
                <a:gd name="connsiteY3" fmla="*/ 4661079 h 4872799"/>
                <a:gd name="connsiteX0-1" fmla="*/ 0 w 359283"/>
                <a:gd name="connsiteY0-2" fmla="*/ 406295 h 4872799"/>
                <a:gd name="connsiteX1-3" fmla="*/ 359283 w 359283"/>
                <a:gd name="connsiteY1-4" fmla="*/ 0 h 4872799"/>
                <a:gd name="connsiteX2-5" fmla="*/ 359283 w 359283"/>
                <a:gd name="connsiteY2-6" fmla="*/ 4872799 h 4872799"/>
                <a:gd name="connsiteX3-7" fmla="*/ 31152 w 359283"/>
                <a:gd name="connsiteY3-8" fmla="*/ 4661079 h 4872799"/>
                <a:gd name="connsiteX4" fmla="*/ 0 w 359283"/>
                <a:gd name="connsiteY4" fmla="*/ 406295 h 4872799"/>
              </a:gdLst>
              <a:ahLst/>
              <a:cxnLst>
                <a:cxn ang="0">
                  <a:pos x="connsiteX0-1" y="connsiteY0-2"/>
                </a:cxn>
                <a:cxn ang="0">
                  <a:pos x="connsiteX1-3" y="connsiteY1-4"/>
                </a:cxn>
                <a:cxn ang="0">
                  <a:pos x="connsiteX2-5" y="connsiteY2-6"/>
                </a:cxn>
                <a:cxn ang="0">
                  <a:pos x="connsiteX3-7" y="connsiteY3-8"/>
                </a:cxn>
                <a:cxn ang="0">
                  <a:pos x="connsiteX4" y="connsiteY4"/>
                </a:cxn>
              </a:cxnLst>
              <a:rect l="l" t="t" r="r" b="b"/>
              <a:pathLst>
                <a:path w="359283" h="4872799">
                  <a:moveTo>
                    <a:pt x="0" y="406295"/>
                  </a:moveTo>
                  <a:lnTo>
                    <a:pt x="359283" y="0"/>
                  </a:lnTo>
                  <a:lnTo>
                    <a:pt x="359283" y="4872799"/>
                  </a:lnTo>
                  <a:lnTo>
                    <a:pt x="31152" y="4661079"/>
                  </a:lnTo>
                  <a:cubicBezTo>
                    <a:pt x="31152" y="3276902"/>
                    <a:pt x="0" y="1790472"/>
                    <a:pt x="0" y="406295"/>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fontAlgn="base"/>
              <a:endParaRPr strike="noStrike" noProof="1">
                <a:latin typeface="Arial" panose="020B0604020202020204" pitchFamily="34" charset="0"/>
                <a:ea typeface="宋体" panose="02010600030101010101" pitchFamily="2" charset="-122"/>
              </a:endParaRPr>
            </a:p>
          </p:txBody>
        </p:sp>
      </p:grpSp>
      <p:sp>
        <p:nvSpPr>
          <p:cNvPr id="2" name="KSO_BT1"/>
          <p:cNvSpPr>
            <a:spLocks noGrp="1"/>
          </p:cNvSpPr>
          <p:nvPr>
            <p:ph type="title" hasCustomPrompt="1"/>
          </p:nvPr>
        </p:nvSpPr>
        <p:spPr>
          <a:xfrm rot="-1980000">
            <a:off x="2843957" y="1644625"/>
            <a:ext cx="4412119" cy="1075486"/>
          </a:xfrm>
        </p:spPr>
        <p:txBody>
          <a:bodyPr anchor="t" anchorCtr="0">
            <a:normAutofit/>
          </a:bodyPr>
          <a:lstStyle>
            <a:lvl1pPr algn="ctr">
              <a:defRPr sz="6000"/>
            </a:lvl1pPr>
          </a:lstStyle>
          <a:p>
            <a:pPr fontAlgn="auto"/>
            <a:r>
              <a:rPr lang="zh-CN" altLang="en-US" strike="noStrike" noProof="1" dirty="0" smtClean="0"/>
              <a:t>编辑标题</a:t>
            </a:r>
            <a:endParaRPr lang="en-US" strike="noStrike" noProof="1" dirty="0"/>
          </a:p>
        </p:txBody>
      </p:sp>
      <p:sp>
        <p:nvSpPr>
          <p:cNvPr id="15" name="KSO_CT2"/>
          <p:cNvSpPr>
            <a:spLocks noGrp="1"/>
          </p:cNvSpPr>
          <p:nvPr>
            <p:ph type="subTitle" idx="1" hasCustomPrompt="1"/>
          </p:nvPr>
        </p:nvSpPr>
        <p:spPr>
          <a:xfrm rot="19620000">
            <a:off x="4459884" y="3020069"/>
            <a:ext cx="2723416" cy="474848"/>
          </a:xfrm>
          <a:noFill/>
        </p:spPr>
        <p:txBody>
          <a:bodyPr anchor="t" anchorCtr="0">
            <a:normAutofit/>
          </a:bodyPr>
          <a:lstStyle>
            <a:lvl1pPr marL="0" indent="0" algn="ctr">
              <a:spcBef>
                <a:spcPts val="0"/>
              </a:spcBef>
              <a:buNone/>
              <a:defRPr sz="2000" b="0" baseline="0">
                <a:solidFill>
                  <a:schemeClr val="tx1"/>
                </a:solidFill>
                <a:effectLst/>
                <a:latin typeface="+mn-lt"/>
                <a:ea typeface="+mn-ea"/>
              </a:defRPr>
            </a:lvl1pPr>
            <a:lvl2pPr marL="257175" indent="0" algn="ctr">
              <a:buNone/>
              <a:defRPr sz="1125"/>
            </a:lvl2pPr>
            <a:lvl3pPr marL="514350" indent="0" algn="ctr">
              <a:buNone/>
              <a:defRPr sz="1015"/>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pPr lvl="0" fontAlgn="auto"/>
            <a:r>
              <a:rPr lang="zh-CN" altLang="en-US" strike="noStrike" noProof="1" dirty="0" smtClean="0"/>
              <a:t>编辑文本</a:t>
            </a:r>
            <a:endParaRPr lang="zh-CN" altLang="en-US" strike="noStrike" noProof="1" dirty="0" smtClean="0"/>
          </a:p>
        </p:txBody>
      </p:sp>
      <p:sp>
        <p:nvSpPr>
          <p:cNvPr id="8" name="文本占位符 7"/>
          <p:cNvSpPr>
            <a:spLocks noGrp="1"/>
          </p:cNvSpPr>
          <p:nvPr>
            <p:ph type="body" sz="quarter" idx="10" hasCustomPrompt="1"/>
          </p:nvPr>
        </p:nvSpPr>
        <p:spPr>
          <a:xfrm rot="19620000">
            <a:off x="1941722" y="4586975"/>
            <a:ext cx="2980454" cy="483943"/>
          </a:xfrm>
        </p:spPr>
        <p:txBody>
          <a:bodyPr>
            <a:normAutofit/>
          </a:bodyPr>
          <a:lstStyle>
            <a:lvl1pPr marL="0" indent="0" algn="ctr">
              <a:buNone/>
              <a:defRPr sz="2000">
                <a:solidFill>
                  <a:schemeClr val="tx2"/>
                </a:solidFill>
              </a:defRPr>
            </a:lvl1pPr>
            <a:lvl2pPr marL="0" indent="0">
              <a:buNone/>
              <a:defRPr/>
            </a:lvl2pPr>
            <a:lvl3pPr marL="514350" indent="0">
              <a:buNone/>
              <a:defRPr/>
            </a:lvl3pPr>
            <a:lvl4pPr marL="771525" indent="0">
              <a:buNone/>
              <a:defRPr/>
            </a:lvl4pPr>
            <a:lvl5pPr marL="1028700" indent="0">
              <a:buNone/>
              <a:defRPr/>
            </a:lvl5pPr>
          </a:lstStyle>
          <a:p>
            <a:pPr lvl="0" fontAlgn="auto"/>
            <a:r>
              <a:rPr lang="zh-CN" altLang="en-US" strike="noStrike" noProof="1" dirty="0" smtClean="0"/>
              <a:t>编辑文本</a:t>
            </a:r>
            <a:endParaRPr lang="zh-CN" altLang="en-US" strike="noStrike" noProof="1" dirty="0" smtClean="0"/>
          </a:p>
        </p:txBody>
      </p:sp>
      <p:sp>
        <p:nvSpPr>
          <p:cNvPr id="17" name="内容占位符 16"/>
          <p:cNvSpPr>
            <a:spLocks noGrp="1"/>
          </p:cNvSpPr>
          <p:nvPr>
            <p:ph sz="quarter" idx="11" hasCustomPrompt="1"/>
          </p:nvPr>
        </p:nvSpPr>
        <p:spPr>
          <a:xfrm rot="19620000">
            <a:off x="1937875" y="4272393"/>
            <a:ext cx="5768623" cy="483000"/>
          </a:xfrm>
        </p:spPr>
        <p:txBody>
          <a:bodyPr>
            <a:normAutofit/>
          </a:bodyPr>
          <a:lstStyle>
            <a:lvl1pPr marL="0" indent="0" algn="ctr">
              <a:buNone/>
              <a:defRPr sz="2000">
                <a:solidFill>
                  <a:schemeClr val="tx2"/>
                </a:solidFill>
              </a:defRPr>
            </a:lvl1pPr>
            <a:lvl2pPr marL="0" indent="0">
              <a:buNone/>
              <a:defRPr/>
            </a:lvl2pPr>
            <a:lvl3pPr marL="514350" indent="0">
              <a:buNone/>
              <a:defRPr/>
            </a:lvl3pPr>
            <a:lvl4pPr marL="771525" indent="0">
              <a:buNone/>
              <a:defRPr/>
            </a:lvl4pPr>
            <a:lvl5pPr marL="1028700" indent="0">
              <a:buNone/>
              <a:defRPr/>
            </a:lvl5pPr>
          </a:lstStyle>
          <a:p>
            <a:pPr lvl="0" fontAlgn="auto"/>
            <a:r>
              <a:rPr lang="zh-CN" altLang="en-US" strike="noStrike" noProof="1" dirty="0" smtClean="0"/>
              <a:t>编辑文本</a:t>
            </a:r>
            <a:endParaRPr lang="zh-CN" altLang="en-US" strike="noStrike" noProof="1" dirty="0" smtClean="0"/>
          </a:p>
        </p:txBody>
      </p:sp>
      <p:sp>
        <p:nvSpPr>
          <p:cNvPr id="3" name="日期占位符 2"/>
          <p:cNvSpPr>
            <a:spLocks noGrp="1"/>
          </p:cNvSpPr>
          <p:nvPr>
            <p:ph type="dt" sz="half" idx="12"/>
          </p:nvPr>
        </p:nvSpPr>
        <p:spPr>
          <a:xfrm>
            <a:off x="628650" y="6356350"/>
            <a:ext cx="2057400" cy="365125"/>
          </a:xfrm>
          <a:prstGeom prst="rect">
            <a:avLst/>
          </a:prstGeom>
        </p:spPr>
        <p:txBody>
          <a:bodyPr vert="horz" lIns="91440" tIns="45720" rIns="91440" bIns="45720" rtlCol="0" anchor="ctr">
            <a:normAutofit/>
          </a:bodyPr>
          <a:lstStyle/>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4" name="页脚占位符 3"/>
          <p:cNvSpPr>
            <a:spLocks noGrp="1"/>
          </p:cNvSpPr>
          <p:nvPr>
            <p:ph type="ftr" sz="quarter" idx="13"/>
          </p:nvPr>
        </p:nvSpPr>
        <p:spPr>
          <a:xfrm>
            <a:off x="3028950" y="6356350"/>
            <a:ext cx="3086100" cy="365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5" name="灯片编号占位符 4"/>
          <p:cNvSpPr>
            <a:spLocks noGrp="1"/>
          </p:cNvSpPr>
          <p:nvPr>
            <p:ph type="sldNum" sz="quarter" idx="14"/>
          </p:nvPr>
        </p:nvSpPr>
        <p:spPr>
          <a:xfrm>
            <a:off x="6457950" y="6356350"/>
            <a:ext cx="2057400" cy="365125"/>
          </a:xfrm>
          <a:prstGeom prst="rect">
            <a:avLst/>
          </a:prstGeom>
        </p:spPr>
        <p:txBody>
          <a:bodyPr vert="horz" lIns="91440" tIns="45720" rIns="91440" bIns="45720" rtlCol="0" anchor="ctr">
            <a:normAutofit/>
          </a:bodyPr>
          <a:lstStyle/>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3" name="页脚占位符 2"/>
          <p:cNvSpPr>
            <a:spLocks noGrp="1"/>
          </p:cNvSpPr>
          <p:nvPr>
            <p:ph type="ftr" sz="quarter" idx="11"/>
          </p:nvPr>
        </p:nvSpPr>
        <p:spPr/>
        <p:txBody>
          <a:bodyPr/>
          <a:p>
            <a:pPr fontAlgn="base"/>
            <a:endParaRPr lang="zh-CN" altLang="en-US" strike="noStrike" noProof="1"/>
          </a:p>
        </p:txBody>
      </p:sp>
      <p:sp>
        <p:nvSpPr>
          <p:cNvPr id="4" name="灯片编号占位符 3"/>
          <p:cNvSpPr>
            <a:spLocks noGrp="1"/>
          </p:cNvSpPr>
          <p:nvPr>
            <p:ph type="sldNum" sz="quarter" idx="12"/>
          </p:nvPr>
        </p:nvSpPr>
        <p:spPr/>
        <p:txBody>
          <a:bodyPr/>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629841" y="711200"/>
            <a:ext cx="3196800" cy="1600200"/>
          </a:xfrm>
        </p:spPr>
        <p:txBody>
          <a:bodyPr anchor="t" anchorCtr="0">
            <a:noAutofit/>
          </a:bodyPr>
          <a:lstStyle>
            <a:lvl1pPr>
              <a:defRPr sz="4000"/>
            </a:lvl1pPr>
          </a:lstStyle>
          <a:p>
            <a:pPr fontAlgn="auto"/>
            <a:r>
              <a:rPr lang="zh-CN" altLang="en-US" strike="noStrike" noProof="1" dirty="0" smtClean="0"/>
              <a:t>单击此处编辑标题</a:t>
            </a:r>
            <a:endParaRPr lang="zh-CN" altLang="en-US" strike="noStrike" noProof="1" dirty="0"/>
          </a:p>
        </p:txBody>
      </p:sp>
      <p:sp>
        <p:nvSpPr>
          <p:cNvPr id="3" name="图片占位符 2"/>
          <p:cNvSpPr>
            <a:spLocks noGrp="1"/>
          </p:cNvSpPr>
          <p:nvPr>
            <p:ph type="pic" idx="1"/>
          </p:nvPr>
        </p:nvSpPr>
        <p:spPr>
          <a:xfrm>
            <a:off x="4014391" y="733425"/>
            <a:ext cx="4478400" cy="54036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fontAlgn="auto"/>
            <a:endParaRPr lang="zh-CN" altLang="en-US" strike="noStrike" noProof="1"/>
          </a:p>
        </p:txBody>
      </p:sp>
      <p:sp>
        <p:nvSpPr>
          <p:cNvPr id="4" name="文本占位符 3"/>
          <p:cNvSpPr>
            <a:spLocks noGrp="1"/>
          </p:cNvSpPr>
          <p:nvPr>
            <p:ph type="body" sz="half" idx="2"/>
          </p:nvPr>
        </p:nvSpPr>
        <p:spPr>
          <a:xfrm>
            <a:off x="629841" y="2311400"/>
            <a:ext cx="3196800" cy="3811588"/>
          </a:xfrm>
        </p:spPr>
        <p:txBody>
          <a:bodyPr>
            <a:normAutofit/>
          </a:bodyPr>
          <a:lstStyle>
            <a:lvl1pPr marL="0" indent="0">
              <a:buNone/>
              <a:defRPr sz="20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fontAlgn="auto"/>
            <a:r>
              <a:rPr lang="zh-CN" altLang="en-US" strike="noStrike" noProof="1" smtClean="0"/>
              <a:t>单击此处编辑母版文本样式</a:t>
            </a:r>
            <a:endParaRPr lang="zh-CN" altLang="en-US" strike="noStrike" noProof="1" smtClean="0"/>
          </a:p>
        </p:txBody>
      </p:sp>
      <p:sp>
        <p:nvSpPr>
          <p:cNvPr id="5" name="日期占位符 4"/>
          <p:cNvSpPr>
            <a:spLocks noGrp="1"/>
          </p:cNvSpPr>
          <p:nvPr>
            <p:ph type="dt" sz="half" idx="10"/>
          </p:nvPr>
        </p:nvSpPr>
        <p:spPr/>
        <p:txBody>
          <a:bodyPr/>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6" name="页脚占位符 5"/>
          <p:cNvSpPr>
            <a:spLocks noGrp="1"/>
          </p:cNvSpPr>
          <p:nvPr>
            <p:ph type="ftr" sz="quarter" idx="11"/>
          </p:nvPr>
        </p:nvSpPr>
        <p:spPr/>
        <p:txBody>
          <a:bodyPr/>
          <a:p>
            <a:pPr fontAlgn="base"/>
            <a:endParaRPr lang="zh-CN" altLang="en-US" strike="noStrike" noProof="1"/>
          </a:p>
        </p:txBody>
      </p:sp>
      <p:sp>
        <p:nvSpPr>
          <p:cNvPr id="7" name="灯片编号占位符 6"/>
          <p:cNvSpPr>
            <a:spLocks noGrp="1"/>
          </p:cNvSpPr>
          <p:nvPr>
            <p:ph type="sldNum" sz="quarter" idx="12"/>
          </p:nvPr>
        </p:nvSpPr>
        <p:spPr/>
        <p:txBody>
          <a:bodyPr/>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normAutofit/>
          </a:bodyPr>
          <a:lstStyle/>
          <a:p>
            <a:pPr fontAlgn="auto"/>
            <a:r>
              <a:rPr lang="zh-CN" altLang="en-US" strike="noStrike" noProof="1" smtClean="0"/>
              <a:t>单击此处编辑母版标题样式</a:t>
            </a:r>
            <a:endParaRPr lang="en-US" strike="noStrike" noProof="1" dirty="0"/>
          </a:p>
        </p:txBody>
      </p:sp>
      <p:sp>
        <p:nvSpPr>
          <p:cNvPr id="3" name="Vertical Text Placeholder 2"/>
          <p:cNvSpPr>
            <a:spLocks noGrp="1"/>
          </p:cNvSpPr>
          <p:nvPr>
            <p:ph type="body" orient="vert" idx="1"/>
          </p:nvPr>
        </p:nvSpPr>
        <p:spPr>
          <a:xfrm>
            <a:off x="628650" y="365125"/>
            <a:ext cx="5800725" cy="5811838"/>
          </a:xfrm>
        </p:spPr>
        <p:txBody>
          <a:bodyPr vert="eaVert">
            <a:normAutofit/>
          </a:bodyPr>
          <a:lstStyle/>
          <a:p>
            <a:pPr lvl="0" fontAlgn="auto"/>
            <a:r>
              <a:rPr lang="zh-CN" altLang="en-US" strike="noStrike" noProof="1" smtClean="0"/>
              <a:t>单击此处编辑母版文本样式</a:t>
            </a:r>
            <a:endParaRPr lang="zh-CN" altLang="en-US" strike="noStrike" noProof="1" smtClean="0"/>
          </a:p>
          <a:p>
            <a:pPr lvl="1" fontAlgn="auto"/>
            <a:r>
              <a:rPr lang="zh-CN" altLang="en-US" strike="noStrike" noProof="1" smtClean="0"/>
              <a:t>第二级</a:t>
            </a:r>
            <a:endParaRPr lang="zh-CN" altLang="en-US" strike="noStrike" noProof="1" smtClean="0"/>
          </a:p>
          <a:p>
            <a:pPr lvl="2" fontAlgn="auto"/>
            <a:r>
              <a:rPr lang="zh-CN" altLang="en-US" strike="noStrike" noProof="1" smtClean="0"/>
              <a:t>第三级</a:t>
            </a:r>
            <a:endParaRPr lang="zh-CN" altLang="en-US" strike="noStrike" noProof="1" smtClean="0"/>
          </a:p>
          <a:p>
            <a:pPr lvl="3" fontAlgn="auto"/>
            <a:r>
              <a:rPr lang="zh-CN" altLang="en-US" strike="noStrike" noProof="1" smtClean="0"/>
              <a:t>第四级</a:t>
            </a:r>
            <a:endParaRPr lang="zh-CN" altLang="en-US" strike="noStrike" noProof="1" smtClean="0"/>
          </a:p>
          <a:p>
            <a:pPr lvl="4" fontAlgn="auto"/>
            <a:r>
              <a:rPr lang="zh-CN" altLang="en-US" strike="noStrike" noProof="1" smtClean="0"/>
              <a:t>第五级</a:t>
            </a:r>
            <a:endParaRPr lang="en-US" strike="noStrike" noProof="1" dirty="0"/>
          </a:p>
        </p:txBody>
      </p:sp>
      <p:sp>
        <p:nvSpPr>
          <p:cNvPr id="4" name="日期占位符 3"/>
          <p:cNvSpPr>
            <a:spLocks noGrp="1"/>
          </p:cNvSpPr>
          <p:nvPr>
            <p:ph type="dt" sz="half" idx="10"/>
          </p:nvPr>
        </p:nvSpPr>
        <p:spPr/>
        <p:txBody>
          <a:bodyPr/>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5" name="页脚占位符 4"/>
          <p:cNvSpPr>
            <a:spLocks noGrp="1"/>
          </p:cNvSpPr>
          <p:nvPr>
            <p:ph type="ftr" sz="quarter" idx="11"/>
          </p:nvPr>
        </p:nvSpPr>
        <p:spPr/>
        <p:txBody>
          <a:bodyPr/>
          <a:p>
            <a:pPr fontAlgn="base"/>
            <a:endParaRPr lang="zh-CN" altLang="en-US" strike="noStrike" noProof="1"/>
          </a:p>
        </p:txBody>
      </p:sp>
      <p:sp>
        <p:nvSpPr>
          <p:cNvPr id="6" name="灯片编号占位符 5"/>
          <p:cNvSpPr>
            <a:spLocks noGrp="1"/>
          </p:cNvSpPr>
          <p:nvPr>
            <p:ph type="sldNum" sz="quarter" idx="12"/>
          </p:nvPr>
        </p:nvSpPr>
        <p:spPr/>
        <p:txBody>
          <a:bodyPr/>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28200" y="408675"/>
            <a:ext cx="7887600" cy="5810400"/>
          </a:xfrm>
        </p:spPr>
        <p:txBody>
          <a:bodyPr/>
          <a:lstStyle>
            <a:lvl1pPr>
              <a:defRPr sz="2400"/>
            </a:lvl1pPr>
            <a:lvl2pPr>
              <a:defRPr sz="2000"/>
            </a:lvl2pPr>
            <a:lvl3pPr>
              <a:defRPr sz="1800"/>
            </a:lvl3pPr>
            <a:lvl4pPr>
              <a:defRPr sz="1800"/>
            </a:lvl4pPr>
            <a:lvl5pPr>
              <a:defRPr sz="1800"/>
            </a:lvl5pPr>
          </a:lstStyle>
          <a:p>
            <a:pPr lvl="0" fontAlgn="auto"/>
            <a:r>
              <a:rPr lang="zh-CN" altLang="en-US" strike="noStrike" noProof="1" dirty="0" smtClean="0"/>
              <a:t>单击此处编辑母版文本样式</a:t>
            </a:r>
            <a:endParaRPr lang="zh-CN" altLang="en-US" strike="noStrike" noProof="1" dirty="0" smtClean="0"/>
          </a:p>
          <a:p>
            <a:pPr lvl="1" fontAlgn="auto"/>
            <a:r>
              <a:rPr lang="zh-CN" altLang="en-US" strike="noStrike" noProof="1" dirty="0" smtClean="0"/>
              <a:t>第二级</a:t>
            </a:r>
            <a:endParaRPr lang="zh-CN" altLang="en-US" strike="noStrike" noProof="1" dirty="0" smtClean="0"/>
          </a:p>
          <a:p>
            <a:pPr lvl="2" fontAlgn="auto"/>
            <a:r>
              <a:rPr lang="zh-CN" altLang="en-US" strike="noStrike" noProof="1" dirty="0" smtClean="0"/>
              <a:t>第三级</a:t>
            </a:r>
            <a:endParaRPr lang="zh-CN" altLang="en-US" strike="noStrike" noProof="1" dirty="0" smtClean="0"/>
          </a:p>
          <a:p>
            <a:pPr lvl="3" fontAlgn="auto"/>
            <a:r>
              <a:rPr lang="zh-CN" altLang="en-US" strike="noStrike" noProof="1" dirty="0" smtClean="0"/>
              <a:t>第四级</a:t>
            </a:r>
            <a:endParaRPr lang="zh-CN" altLang="en-US" strike="noStrike" noProof="1" dirty="0" smtClean="0"/>
          </a:p>
          <a:p>
            <a:pPr lvl="4" fontAlgn="auto"/>
            <a:r>
              <a:rPr lang="zh-CN" altLang="en-US" strike="noStrike" noProof="1" dirty="0" smtClean="0"/>
              <a:t>第五级</a:t>
            </a:r>
            <a:endParaRPr lang="zh-CN" altLang="en-US" strike="noStrike" noProof="1" dirty="0"/>
          </a:p>
        </p:txBody>
      </p:sp>
      <p:sp>
        <p:nvSpPr>
          <p:cNvPr id="2" name="日期占位符 1"/>
          <p:cNvSpPr>
            <a:spLocks noGrp="1"/>
          </p:cNvSpPr>
          <p:nvPr>
            <p:ph type="dt" sz="half" idx="10"/>
          </p:nvPr>
        </p:nvSpPr>
        <p:spPr/>
        <p:txBody>
          <a:bodyPr/>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4" name="页脚占位符 3"/>
          <p:cNvSpPr>
            <a:spLocks noGrp="1"/>
          </p:cNvSpPr>
          <p:nvPr>
            <p:ph type="ftr" sz="quarter" idx="11"/>
          </p:nvPr>
        </p:nvSpPr>
        <p:spPr/>
        <p:txBody>
          <a:bodyPr/>
          <a:p>
            <a:pPr fontAlgn="base"/>
            <a:endParaRPr lang="zh-CN" altLang="en-US" strike="noStrike" noProof="1"/>
          </a:p>
        </p:txBody>
      </p:sp>
      <p:sp>
        <p:nvSpPr>
          <p:cNvPr id="5" name="灯片编号占位符 4"/>
          <p:cNvSpPr>
            <a:spLocks noGrp="1"/>
          </p:cNvSpPr>
          <p:nvPr>
            <p:ph type="sldNum" sz="quarter" idx="12"/>
          </p:nvPr>
        </p:nvSpPr>
        <p:spPr/>
        <p:txBody>
          <a:bodyPr/>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pic>
        <p:nvPicPr>
          <p:cNvPr id="91138" name="Picture 4" descr="WorldNetwork"/>
          <p:cNvPicPr>
            <a:picLocks noChangeAspect="1"/>
          </p:cNvPicPr>
          <p:nvPr/>
        </p:nvPicPr>
        <p:blipFill>
          <a:blip r:embed="rId2"/>
          <a:srcRect b="17458"/>
          <a:stretch>
            <a:fillRect/>
          </a:stretch>
        </p:blipFill>
        <p:spPr>
          <a:xfrm>
            <a:off x="112713" y="439738"/>
            <a:ext cx="8918575" cy="3336925"/>
          </a:xfrm>
          <a:prstGeom prst="rect">
            <a:avLst/>
          </a:prstGeom>
          <a:noFill/>
          <a:ln w="9525">
            <a:noFill/>
          </a:ln>
        </p:spPr>
      </p:pic>
      <p:grpSp>
        <p:nvGrpSpPr>
          <p:cNvPr id="91139" name="组合 7"/>
          <p:cNvGrpSpPr/>
          <p:nvPr/>
        </p:nvGrpSpPr>
        <p:grpSpPr>
          <a:xfrm>
            <a:off x="730250" y="1066800"/>
            <a:ext cx="506413" cy="504825"/>
            <a:chOff x="1519237" y="1651743"/>
            <a:chExt cx="447675" cy="447675"/>
          </a:xfrm>
        </p:grpSpPr>
        <p:sp>
          <p:nvSpPr>
            <p:cNvPr id="9" name="椭圆 8"/>
            <p:cNvSpPr/>
            <p:nvPr/>
          </p:nvSpPr>
          <p:spPr>
            <a:xfrm>
              <a:off x="1519237" y="1651743"/>
              <a:ext cx="447675" cy="447675"/>
            </a:xfrm>
            <a:prstGeom prst="ellipse">
              <a:avLst/>
            </a:prstGeom>
            <a:solidFill>
              <a:schemeClr val="accent1">
                <a:lumMod val="50000"/>
              </a:schemeClr>
            </a:solidFill>
            <a:ln w="1905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lnSpc>
                  <a:spcPct val="80000"/>
                </a:lnSpc>
              </a:pPr>
              <a:endParaRPr lang="zh-CN" altLang="en-US" sz="2000">
                <a:solidFill>
                  <a:srgbClr val="FFFFFF"/>
                </a:solidFill>
                <a:latin typeface="Arial" panose="020B0604020202020204" pitchFamily="34" charset="0"/>
                <a:ea typeface="黑体" panose="02010609060101010101" charset="-122"/>
              </a:endParaRPr>
            </a:p>
          </p:txBody>
        </p:sp>
        <p:sp>
          <p:nvSpPr>
            <p:cNvPr id="10" name="KSO_Shape"/>
            <p:cNvSpPr/>
            <p:nvPr/>
          </p:nvSpPr>
          <p:spPr bwMode="auto">
            <a:xfrm>
              <a:off x="1621221" y="1704975"/>
              <a:ext cx="247650" cy="313481"/>
            </a:xfrm>
            <a:custGeom>
              <a:avLst/>
              <a:gdLst>
                <a:gd name="T0" fmla="*/ 508479 w 1679575"/>
                <a:gd name="T1" fmla="*/ 933537 h 2125662"/>
                <a:gd name="T2" fmla="*/ 645344 w 1679575"/>
                <a:gd name="T3" fmla="*/ 1004349 h 2125662"/>
                <a:gd name="T4" fmla="*/ 637947 w 1679575"/>
                <a:gd name="T5" fmla="*/ 1045870 h 2125662"/>
                <a:gd name="T6" fmla="*/ 629410 w 1679575"/>
                <a:gd name="T7" fmla="*/ 1095637 h 2125662"/>
                <a:gd name="T8" fmla="*/ 645913 w 1679575"/>
                <a:gd name="T9" fmla="*/ 1148533 h 2125662"/>
                <a:gd name="T10" fmla="*/ 923628 w 1679575"/>
                <a:gd name="T11" fmla="*/ 1679766 h 2125662"/>
                <a:gd name="T12" fmla="*/ 886068 w 1679575"/>
                <a:gd name="T13" fmla="*/ 1137442 h 2125662"/>
                <a:gd name="T14" fmla="*/ 896597 w 1679575"/>
                <a:gd name="T15" fmla="*/ 1083408 h 2125662"/>
                <a:gd name="T16" fmla="*/ 885214 w 1679575"/>
                <a:gd name="T17" fmla="*/ 1039044 h 2125662"/>
                <a:gd name="T18" fmla="*/ 917083 w 1679575"/>
                <a:gd name="T19" fmla="*/ 999799 h 2125662"/>
                <a:gd name="T20" fmla="*/ 1048543 w 1679575"/>
                <a:gd name="T21" fmla="*/ 927280 h 2125662"/>
                <a:gd name="T22" fmla="*/ 1168905 w 1679575"/>
                <a:gd name="T23" fmla="*/ 933822 h 2125662"/>
                <a:gd name="T24" fmla="*/ 1257397 w 1679575"/>
                <a:gd name="T25" fmla="*/ 1021128 h 2125662"/>
                <a:gd name="T26" fmla="*/ 1333655 w 1679575"/>
                <a:gd name="T27" fmla="*/ 1118957 h 2125662"/>
                <a:gd name="T28" fmla="*/ 1397392 w 1679575"/>
                <a:gd name="T29" fmla="*/ 1227592 h 2125662"/>
                <a:gd name="T30" fmla="*/ 1446903 w 1679575"/>
                <a:gd name="T31" fmla="*/ 1349025 h 2125662"/>
                <a:gd name="T32" fmla="*/ 1482186 w 1679575"/>
                <a:gd name="T33" fmla="*/ 1483540 h 2125662"/>
                <a:gd name="T34" fmla="*/ 1501820 w 1679575"/>
                <a:gd name="T35" fmla="*/ 1632274 h 2125662"/>
                <a:gd name="T36" fmla="*/ 1439790 w 1679575"/>
                <a:gd name="T37" fmla="*/ 1742331 h 2125662"/>
                <a:gd name="T38" fmla="*/ 1242601 w 1679575"/>
                <a:gd name="T39" fmla="*/ 1826794 h 2125662"/>
                <a:gd name="T40" fmla="*/ 1035738 w 1679575"/>
                <a:gd name="T41" fmla="*/ 1881112 h 2125662"/>
                <a:gd name="T42" fmla="*/ 822331 w 1679575"/>
                <a:gd name="T43" fmla="*/ 1904432 h 2125662"/>
                <a:gd name="T44" fmla="*/ 596403 w 1679575"/>
                <a:gd name="T45" fmla="*/ 1894194 h 2125662"/>
                <a:gd name="T46" fmla="*/ 373036 w 1679575"/>
                <a:gd name="T47" fmla="*/ 1847838 h 2125662"/>
                <a:gd name="T48" fmla="*/ 159344 w 1679575"/>
                <a:gd name="T49" fmla="*/ 1766788 h 2125662"/>
                <a:gd name="T50" fmla="*/ 0 w 1679575"/>
                <a:gd name="T51" fmla="*/ 1676354 h 2125662"/>
                <a:gd name="T52" fmla="*/ 15365 w 1679575"/>
                <a:gd name="T53" fmla="*/ 1518519 h 2125662"/>
                <a:gd name="T54" fmla="*/ 47234 w 1679575"/>
                <a:gd name="T55" fmla="*/ 1376611 h 2125662"/>
                <a:gd name="T56" fmla="*/ 94468 w 1679575"/>
                <a:gd name="T57" fmla="*/ 1249206 h 2125662"/>
                <a:gd name="T58" fmla="*/ 155930 w 1679575"/>
                <a:gd name="T59" fmla="*/ 1135735 h 2125662"/>
                <a:gd name="T60" fmla="*/ 230765 w 1679575"/>
                <a:gd name="T61" fmla="*/ 1035348 h 2125662"/>
                <a:gd name="T62" fmla="*/ 317835 w 1679575"/>
                <a:gd name="T63" fmla="*/ 946334 h 2125662"/>
                <a:gd name="T64" fmla="*/ 427669 w 1679575"/>
                <a:gd name="T65" fmla="*/ 860449 h 2125662"/>
                <a:gd name="T66" fmla="*/ 831848 w 1679575"/>
                <a:gd name="T67" fmla="*/ 5125 h 2125662"/>
                <a:gd name="T68" fmla="*/ 927152 w 1679575"/>
                <a:gd name="T69" fmla="*/ 31035 h 2125662"/>
                <a:gd name="T70" fmla="*/ 1013353 w 1679575"/>
                <a:gd name="T71" fmla="*/ 76590 h 2125662"/>
                <a:gd name="T72" fmla="*/ 1087035 w 1679575"/>
                <a:gd name="T73" fmla="*/ 138945 h 2125662"/>
                <a:gd name="T74" fmla="*/ 1145356 w 1679575"/>
                <a:gd name="T75" fmla="*/ 215250 h 2125662"/>
                <a:gd name="T76" fmla="*/ 1186607 w 1679575"/>
                <a:gd name="T77" fmla="*/ 303514 h 2125662"/>
                <a:gd name="T78" fmla="*/ 1207944 w 1679575"/>
                <a:gd name="T79" fmla="*/ 401174 h 2125662"/>
                <a:gd name="T80" fmla="*/ 1205383 w 1679575"/>
                <a:gd name="T81" fmla="*/ 513924 h 2125662"/>
                <a:gd name="T82" fmla="*/ 1172382 w 1679575"/>
                <a:gd name="T83" fmla="*/ 626673 h 2125662"/>
                <a:gd name="T84" fmla="*/ 1112924 w 1679575"/>
                <a:gd name="T85" fmla="*/ 725187 h 2125662"/>
                <a:gd name="T86" fmla="*/ 1030706 w 1679575"/>
                <a:gd name="T87" fmla="*/ 804625 h 2125662"/>
                <a:gd name="T88" fmla="*/ 915204 w 1679575"/>
                <a:gd name="T89" fmla="*/ 867264 h 2125662"/>
                <a:gd name="T90" fmla="*/ 837253 w 1679575"/>
                <a:gd name="T91" fmla="*/ 887764 h 2125662"/>
                <a:gd name="T92" fmla="*/ 753044 w 1679575"/>
                <a:gd name="T93" fmla="*/ 893458 h 2125662"/>
                <a:gd name="T94" fmla="*/ 658879 w 1679575"/>
                <a:gd name="T95" fmla="*/ 881215 h 2125662"/>
                <a:gd name="T96" fmla="*/ 572394 w 1679575"/>
                <a:gd name="T97" fmla="*/ 850180 h 2125662"/>
                <a:gd name="T98" fmla="*/ 494728 w 1679575"/>
                <a:gd name="T99" fmla="*/ 802917 h 2125662"/>
                <a:gd name="T100" fmla="*/ 424459 w 1679575"/>
                <a:gd name="T101" fmla="*/ 736576 h 2125662"/>
                <a:gd name="T102" fmla="*/ 366992 w 1679575"/>
                <a:gd name="T103" fmla="*/ 651159 h 2125662"/>
                <a:gd name="T104" fmla="*/ 330578 w 1679575"/>
                <a:gd name="T105" fmla="*/ 553500 h 2125662"/>
                <a:gd name="T106" fmla="*/ 317206 w 1679575"/>
                <a:gd name="T107" fmla="*/ 446729 h 2125662"/>
                <a:gd name="T108" fmla="*/ 328586 w 1679575"/>
                <a:gd name="T109" fmla="*/ 345653 h 2125662"/>
                <a:gd name="T110" fmla="*/ 361587 w 1679575"/>
                <a:gd name="T111" fmla="*/ 253403 h 2125662"/>
                <a:gd name="T112" fmla="*/ 412795 w 1679575"/>
                <a:gd name="T113" fmla="*/ 171118 h 2125662"/>
                <a:gd name="T114" fmla="*/ 479934 w 1679575"/>
                <a:gd name="T115" fmla="*/ 101931 h 2125662"/>
                <a:gd name="T116" fmla="*/ 560729 w 1679575"/>
                <a:gd name="T117" fmla="*/ 48972 h 2125662"/>
                <a:gd name="T118" fmla="*/ 652620 w 1679575"/>
                <a:gd name="T119" fmla="*/ 13952 h 2125662"/>
                <a:gd name="T120" fmla="*/ 752191 w 1679575"/>
                <a:gd name="T121" fmla="*/ 0 h 212566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679575" h="2125662">
                  <a:moveTo>
                    <a:pt x="481421" y="957262"/>
                  </a:moveTo>
                  <a:lnTo>
                    <a:pt x="484914" y="961070"/>
                  </a:lnTo>
                  <a:lnTo>
                    <a:pt x="490948" y="968686"/>
                  </a:lnTo>
                  <a:lnTo>
                    <a:pt x="497299" y="975667"/>
                  </a:lnTo>
                  <a:lnTo>
                    <a:pt x="510319" y="990264"/>
                  </a:lnTo>
                  <a:lnTo>
                    <a:pt x="523657" y="1003909"/>
                  </a:lnTo>
                  <a:lnTo>
                    <a:pt x="537947" y="1017237"/>
                  </a:lnTo>
                  <a:lnTo>
                    <a:pt x="552237" y="1029613"/>
                  </a:lnTo>
                  <a:lnTo>
                    <a:pt x="567480" y="1041671"/>
                  </a:lnTo>
                  <a:lnTo>
                    <a:pt x="583040" y="1053095"/>
                  </a:lnTo>
                  <a:lnTo>
                    <a:pt x="598601" y="1063884"/>
                  </a:lnTo>
                  <a:lnTo>
                    <a:pt x="615114" y="1074039"/>
                  </a:lnTo>
                  <a:lnTo>
                    <a:pt x="631627" y="1083558"/>
                  </a:lnTo>
                  <a:lnTo>
                    <a:pt x="649093" y="1092126"/>
                  </a:lnTo>
                  <a:lnTo>
                    <a:pt x="666241" y="1100377"/>
                  </a:lnTo>
                  <a:lnTo>
                    <a:pt x="684025" y="1107993"/>
                  </a:lnTo>
                  <a:lnTo>
                    <a:pt x="701808" y="1114657"/>
                  </a:lnTo>
                  <a:lnTo>
                    <a:pt x="720226" y="1120686"/>
                  </a:lnTo>
                  <a:lnTo>
                    <a:pt x="738645" y="1125763"/>
                  </a:lnTo>
                  <a:lnTo>
                    <a:pt x="734517" y="1130840"/>
                  </a:lnTo>
                  <a:lnTo>
                    <a:pt x="730706" y="1135283"/>
                  </a:lnTo>
                  <a:lnTo>
                    <a:pt x="727213" y="1140043"/>
                  </a:lnTo>
                  <a:lnTo>
                    <a:pt x="723402" y="1145437"/>
                  </a:lnTo>
                  <a:lnTo>
                    <a:pt x="720544" y="1150515"/>
                  </a:lnTo>
                  <a:lnTo>
                    <a:pt x="717368" y="1155909"/>
                  </a:lnTo>
                  <a:lnTo>
                    <a:pt x="714510" y="1161304"/>
                  </a:lnTo>
                  <a:lnTo>
                    <a:pt x="711970" y="1167016"/>
                  </a:lnTo>
                  <a:lnTo>
                    <a:pt x="710064" y="1172410"/>
                  </a:lnTo>
                  <a:lnTo>
                    <a:pt x="708159" y="1178439"/>
                  </a:lnTo>
                  <a:lnTo>
                    <a:pt x="706254" y="1184151"/>
                  </a:lnTo>
                  <a:lnTo>
                    <a:pt x="704983" y="1190498"/>
                  </a:lnTo>
                  <a:lnTo>
                    <a:pt x="704031" y="1196210"/>
                  </a:lnTo>
                  <a:lnTo>
                    <a:pt x="702761" y="1202556"/>
                  </a:lnTo>
                  <a:lnTo>
                    <a:pt x="702443" y="1208903"/>
                  </a:lnTo>
                  <a:lnTo>
                    <a:pt x="702125" y="1215249"/>
                  </a:lnTo>
                  <a:lnTo>
                    <a:pt x="702443" y="1222548"/>
                  </a:lnTo>
                  <a:lnTo>
                    <a:pt x="703078" y="1229529"/>
                  </a:lnTo>
                  <a:lnTo>
                    <a:pt x="704348" y="1236510"/>
                  </a:lnTo>
                  <a:lnTo>
                    <a:pt x="705619" y="1243174"/>
                  </a:lnTo>
                  <a:lnTo>
                    <a:pt x="707206" y="1249838"/>
                  </a:lnTo>
                  <a:lnTo>
                    <a:pt x="709112" y="1256819"/>
                  </a:lnTo>
                  <a:lnTo>
                    <a:pt x="711652" y="1263166"/>
                  </a:lnTo>
                  <a:lnTo>
                    <a:pt x="714193" y="1269512"/>
                  </a:lnTo>
                  <a:lnTo>
                    <a:pt x="717686" y="1275542"/>
                  </a:lnTo>
                  <a:lnTo>
                    <a:pt x="720861" y="1281571"/>
                  </a:lnTo>
                  <a:lnTo>
                    <a:pt x="724355" y="1287283"/>
                  </a:lnTo>
                  <a:lnTo>
                    <a:pt x="728483" y="1292995"/>
                  </a:lnTo>
                  <a:lnTo>
                    <a:pt x="732611" y="1298389"/>
                  </a:lnTo>
                  <a:lnTo>
                    <a:pt x="737057" y="1303784"/>
                  </a:lnTo>
                  <a:lnTo>
                    <a:pt x="742138" y="1308861"/>
                  </a:lnTo>
                  <a:lnTo>
                    <a:pt x="746901" y="1313304"/>
                  </a:lnTo>
                  <a:lnTo>
                    <a:pt x="672275" y="1874339"/>
                  </a:lnTo>
                  <a:lnTo>
                    <a:pt x="854237" y="2050773"/>
                  </a:lnTo>
                  <a:lnTo>
                    <a:pt x="1030800" y="1874339"/>
                  </a:lnTo>
                  <a:lnTo>
                    <a:pt x="956173" y="1313304"/>
                  </a:lnTo>
                  <a:lnTo>
                    <a:pt x="961572" y="1308544"/>
                  </a:lnTo>
                  <a:lnTo>
                    <a:pt x="966018" y="1303466"/>
                  </a:lnTo>
                  <a:lnTo>
                    <a:pt x="970781" y="1298072"/>
                  </a:lnTo>
                  <a:lnTo>
                    <a:pt x="974910" y="1292995"/>
                  </a:lnTo>
                  <a:lnTo>
                    <a:pt x="978720" y="1286965"/>
                  </a:lnTo>
                  <a:lnTo>
                    <a:pt x="982531" y="1281571"/>
                  </a:lnTo>
                  <a:lnTo>
                    <a:pt x="986024" y="1275224"/>
                  </a:lnTo>
                  <a:lnTo>
                    <a:pt x="988882" y="1269195"/>
                  </a:lnTo>
                  <a:lnTo>
                    <a:pt x="991423" y="1262849"/>
                  </a:lnTo>
                  <a:lnTo>
                    <a:pt x="994281" y="1256502"/>
                  </a:lnTo>
                  <a:lnTo>
                    <a:pt x="996186" y="1249838"/>
                  </a:lnTo>
                  <a:lnTo>
                    <a:pt x="997774" y="1243174"/>
                  </a:lnTo>
                  <a:lnTo>
                    <a:pt x="999044" y="1236510"/>
                  </a:lnTo>
                  <a:lnTo>
                    <a:pt x="999997" y="1229212"/>
                  </a:lnTo>
                  <a:lnTo>
                    <a:pt x="1000632" y="1222548"/>
                  </a:lnTo>
                  <a:lnTo>
                    <a:pt x="1000632" y="1215249"/>
                  </a:lnTo>
                  <a:lnTo>
                    <a:pt x="1000632" y="1208903"/>
                  </a:lnTo>
                  <a:lnTo>
                    <a:pt x="1000314" y="1203191"/>
                  </a:lnTo>
                  <a:lnTo>
                    <a:pt x="999679" y="1197479"/>
                  </a:lnTo>
                  <a:lnTo>
                    <a:pt x="998727" y="1191767"/>
                  </a:lnTo>
                  <a:lnTo>
                    <a:pt x="997456" y="1186055"/>
                  </a:lnTo>
                  <a:lnTo>
                    <a:pt x="996186" y="1180661"/>
                  </a:lnTo>
                  <a:lnTo>
                    <a:pt x="994598" y="1175266"/>
                  </a:lnTo>
                  <a:lnTo>
                    <a:pt x="992375" y="1169872"/>
                  </a:lnTo>
                  <a:lnTo>
                    <a:pt x="990152" y="1164794"/>
                  </a:lnTo>
                  <a:lnTo>
                    <a:pt x="987929" y="1159400"/>
                  </a:lnTo>
                  <a:lnTo>
                    <a:pt x="985389" y="1154640"/>
                  </a:lnTo>
                  <a:lnTo>
                    <a:pt x="982849" y="1149563"/>
                  </a:lnTo>
                  <a:lnTo>
                    <a:pt x="979355" y="1144803"/>
                  </a:lnTo>
                  <a:lnTo>
                    <a:pt x="976497" y="1139725"/>
                  </a:lnTo>
                  <a:lnTo>
                    <a:pt x="973004" y="1135283"/>
                  </a:lnTo>
                  <a:lnTo>
                    <a:pt x="969829" y="1130840"/>
                  </a:lnTo>
                  <a:lnTo>
                    <a:pt x="987612" y="1126398"/>
                  </a:lnTo>
                  <a:lnTo>
                    <a:pt x="1005713" y="1121320"/>
                  </a:lnTo>
                  <a:lnTo>
                    <a:pt x="1023496" y="1115609"/>
                  </a:lnTo>
                  <a:lnTo>
                    <a:pt x="1041280" y="1109262"/>
                  </a:lnTo>
                  <a:lnTo>
                    <a:pt x="1058428" y="1101963"/>
                  </a:lnTo>
                  <a:lnTo>
                    <a:pt x="1075576" y="1094665"/>
                  </a:lnTo>
                  <a:lnTo>
                    <a:pt x="1092089" y="1086097"/>
                  </a:lnTo>
                  <a:lnTo>
                    <a:pt x="1108602" y="1076895"/>
                  </a:lnTo>
                  <a:lnTo>
                    <a:pt x="1124480" y="1067375"/>
                  </a:lnTo>
                  <a:lnTo>
                    <a:pt x="1140041" y="1056903"/>
                  </a:lnTo>
                  <a:lnTo>
                    <a:pt x="1155601" y="1046114"/>
                  </a:lnTo>
                  <a:lnTo>
                    <a:pt x="1170209" y="1034690"/>
                  </a:lnTo>
                  <a:lnTo>
                    <a:pt x="1184817" y="1022632"/>
                  </a:lnTo>
                  <a:lnTo>
                    <a:pt x="1198472" y="1009938"/>
                  </a:lnTo>
                  <a:lnTo>
                    <a:pt x="1211809" y="996928"/>
                  </a:lnTo>
                  <a:lnTo>
                    <a:pt x="1225147" y="983283"/>
                  </a:lnTo>
                  <a:lnTo>
                    <a:pt x="1228640" y="979792"/>
                  </a:lnTo>
                  <a:lnTo>
                    <a:pt x="1232451" y="982966"/>
                  </a:lnTo>
                  <a:lnTo>
                    <a:pt x="1257220" y="1002005"/>
                  </a:lnTo>
                  <a:lnTo>
                    <a:pt x="1281037" y="1021680"/>
                  </a:lnTo>
                  <a:lnTo>
                    <a:pt x="1304537" y="1041989"/>
                  </a:lnTo>
                  <a:lnTo>
                    <a:pt x="1316604" y="1052143"/>
                  </a:lnTo>
                  <a:lnTo>
                    <a:pt x="1327719" y="1062615"/>
                  </a:lnTo>
                  <a:lnTo>
                    <a:pt x="1338833" y="1073404"/>
                  </a:lnTo>
                  <a:lnTo>
                    <a:pt x="1349948" y="1084193"/>
                  </a:lnTo>
                  <a:lnTo>
                    <a:pt x="1361062" y="1094982"/>
                  </a:lnTo>
                  <a:lnTo>
                    <a:pt x="1371860" y="1105771"/>
                  </a:lnTo>
                  <a:lnTo>
                    <a:pt x="1382339" y="1116561"/>
                  </a:lnTo>
                  <a:lnTo>
                    <a:pt x="1392818" y="1127984"/>
                  </a:lnTo>
                  <a:lnTo>
                    <a:pt x="1403298" y="1139408"/>
                  </a:lnTo>
                  <a:lnTo>
                    <a:pt x="1413460" y="1150832"/>
                  </a:lnTo>
                  <a:lnTo>
                    <a:pt x="1423304" y="1162573"/>
                  </a:lnTo>
                  <a:lnTo>
                    <a:pt x="1433149" y="1174314"/>
                  </a:lnTo>
                  <a:lnTo>
                    <a:pt x="1442675" y="1186373"/>
                  </a:lnTo>
                  <a:lnTo>
                    <a:pt x="1452202" y="1198748"/>
                  </a:lnTo>
                  <a:lnTo>
                    <a:pt x="1461411" y="1210807"/>
                  </a:lnTo>
                  <a:lnTo>
                    <a:pt x="1470621" y="1223183"/>
                  </a:lnTo>
                  <a:lnTo>
                    <a:pt x="1479830" y="1235876"/>
                  </a:lnTo>
                  <a:lnTo>
                    <a:pt x="1488404" y="1248569"/>
                  </a:lnTo>
                  <a:lnTo>
                    <a:pt x="1496978" y="1261262"/>
                  </a:lnTo>
                  <a:lnTo>
                    <a:pt x="1505552" y="1274272"/>
                  </a:lnTo>
                  <a:lnTo>
                    <a:pt x="1513809" y="1287600"/>
                  </a:lnTo>
                  <a:lnTo>
                    <a:pt x="1521748" y="1300611"/>
                  </a:lnTo>
                  <a:lnTo>
                    <a:pt x="1529687" y="1314573"/>
                  </a:lnTo>
                  <a:lnTo>
                    <a:pt x="1537308" y="1328218"/>
                  </a:lnTo>
                  <a:lnTo>
                    <a:pt x="1544930" y="1341863"/>
                  </a:lnTo>
                  <a:lnTo>
                    <a:pt x="1552234" y="1355826"/>
                  </a:lnTo>
                  <a:lnTo>
                    <a:pt x="1559537" y="1369788"/>
                  </a:lnTo>
                  <a:lnTo>
                    <a:pt x="1566206" y="1384385"/>
                  </a:lnTo>
                  <a:lnTo>
                    <a:pt x="1573193" y="1398982"/>
                  </a:lnTo>
                  <a:lnTo>
                    <a:pt x="1579544" y="1413579"/>
                  </a:lnTo>
                  <a:lnTo>
                    <a:pt x="1586213" y="1428176"/>
                  </a:lnTo>
                  <a:lnTo>
                    <a:pt x="1592246" y="1443725"/>
                  </a:lnTo>
                  <a:lnTo>
                    <a:pt x="1598280" y="1458640"/>
                  </a:lnTo>
                  <a:lnTo>
                    <a:pt x="1603996" y="1473871"/>
                  </a:lnTo>
                  <a:lnTo>
                    <a:pt x="1609712" y="1489738"/>
                  </a:lnTo>
                  <a:lnTo>
                    <a:pt x="1614793" y="1505287"/>
                  </a:lnTo>
                  <a:lnTo>
                    <a:pt x="1620191" y="1521153"/>
                  </a:lnTo>
                  <a:lnTo>
                    <a:pt x="1624955" y="1537337"/>
                  </a:lnTo>
                  <a:lnTo>
                    <a:pt x="1630036" y="1553521"/>
                  </a:lnTo>
                  <a:lnTo>
                    <a:pt x="1634482" y="1570339"/>
                  </a:lnTo>
                  <a:lnTo>
                    <a:pt x="1638610" y="1586840"/>
                  </a:lnTo>
                  <a:lnTo>
                    <a:pt x="1643056" y="1603976"/>
                  </a:lnTo>
                  <a:lnTo>
                    <a:pt x="1646867" y="1620794"/>
                  </a:lnTo>
                  <a:lnTo>
                    <a:pt x="1650677" y="1637930"/>
                  </a:lnTo>
                  <a:lnTo>
                    <a:pt x="1654170" y="1655383"/>
                  </a:lnTo>
                  <a:lnTo>
                    <a:pt x="1657664" y="1673153"/>
                  </a:lnTo>
                  <a:lnTo>
                    <a:pt x="1660522" y="1690923"/>
                  </a:lnTo>
                  <a:lnTo>
                    <a:pt x="1663697" y="1709011"/>
                  </a:lnTo>
                  <a:lnTo>
                    <a:pt x="1666238" y="1727099"/>
                  </a:lnTo>
                  <a:lnTo>
                    <a:pt x="1668461" y="1745821"/>
                  </a:lnTo>
                  <a:lnTo>
                    <a:pt x="1670684" y="1764226"/>
                  </a:lnTo>
                  <a:lnTo>
                    <a:pt x="1672589" y="1783266"/>
                  </a:lnTo>
                  <a:lnTo>
                    <a:pt x="1674177" y="1802305"/>
                  </a:lnTo>
                  <a:lnTo>
                    <a:pt x="1676082" y="1821345"/>
                  </a:lnTo>
                  <a:lnTo>
                    <a:pt x="1677352" y="1841019"/>
                  </a:lnTo>
                  <a:lnTo>
                    <a:pt x="1678305" y="1860694"/>
                  </a:lnTo>
                  <a:lnTo>
                    <a:pt x="1679258" y="1880368"/>
                  </a:lnTo>
                  <a:lnTo>
                    <a:pt x="1679575" y="1900677"/>
                  </a:lnTo>
                  <a:lnTo>
                    <a:pt x="1679575" y="1903850"/>
                  </a:lnTo>
                  <a:lnTo>
                    <a:pt x="1677035" y="1905437"/>
                  </a:lnTo>
                  <a:lnTo>
                    <a:pt x="1653853" y="1918765"/>
                  </a:lnTo>
                  <a:lnTo>
                    <a:pt x="1630353" y="1931775"/>
                  </a:lnTo>
                  <a:lnTo>
                    <a:pt x="1606854" y="1944151"/>
                  </a:lnTo>
                  <a:lnTo>
                    <a:pt x="1583037" y="1956209"/>
                  </a:lnTo>
                  <a:lnTo>
                    <a:pt x="1558902" y="1967950"/>
                  </a:lnTo>
                  <a:lnTo>
                    <a:pt x="1534768" y="1979374"/>
                  </a:lnTo>
                  <a:lnTo>
                    <a:pt x="1510316" y="1990163"/>
                  </a:lnTo>
                  <a:lnTo>
                    <a:pt x="1485864" y="2000635"/>
                  </a:lnTo>
                  <a:lnTo>
                    <a:pt x="1461411" y="2010790"/>
                  </a:lnTo>
                  <a:lnTo>
                    <a:pt x="1436642" y="2020627"/>
                  </a:lnTo>
                  <a:lnTo>
                    <a:pt x="1411872" y="2029512"/>
                  </a:lnTo>
                  <a:lnTo>
                    <a:pt x="1386785" y="2038397"/>
                  </a:lnTo>
                  <a:lnTo>
                    <a:pt x="1361380" y="2046965"/>
                  </a:lnTo>
                  <a:lnTo>
                    <a:pt x="1335975" y="2054581"/>
                  </a:lnTo>
                  <a:lnTo>
                    <a:pt x="1310570" y="2062514"/>
                  </a:lnTo>
                  <a:lnTo>
                    <a:pt x="1285166" y="2069495"/>
                  </a:lnTo>
                  <a:lnTo>
                    <a:pt x="1259443" y="2076159"/>
                  </a:lnTo>
                  <a:lnTo>
                    <a:pt x="1233403" y="2082506"/>
                  </a:lnTo>
                  <a:lnTo>
                    <a:pt x="1207681" y="2088535"/>
                  </a:lnTo>
                  <a:lnTo>
                    <a:pt x="1181959" y="2093929"/>
                  </a:lnTo>
                  <a:lnTo>
                    <a:pt x="1155919" y="2099007"/>
                  </a:lnTo>
                  <a:lnTo>
                    <a:pt x="1129561" y="2103767"/>
                  </a:lnTo>
                  <a:lnTo>
                    <a:pt x="1103204" y="2107892"/>
                  </a:lnTo>
                  <a:lnTo>
                    <a:pt x="1077164" y="2111382"/>
                  </a:lnTo>
                  <a:lnTo>
                    <a:pt x="1050806" y="2114873"/>
                  </a:lnTo>
                  <a:lnTo>
                    <a:pt x="1024131" y="2117729"/>
                  </a:lnTo>
                  <a:lnTo>
                    <a:pt x="997774" y="2119950"/>
                  </a:lnTo>
                  <a:lnTo>
                    <a:pt x="971099" y="2121854"/>
                  </a:lnTo>
                  <a:lnTo>
                    <a:pt x="944424" y="2123441"/>
                  </a:lnTo>
                  <a:lnTo>
                    <a:pt x="917749" y="2125028"/>
                  </a:lnTo>
                  <a:lnTo>
                    <a:pt x="891074" y="2125662"/>
                  </a:lnTo>
                  <a:lnTo>
                    <a:pt x="864399" y="2125662"/>
                  </a:lnTo>
                  <a:lnTo>
                    <a:pt x="835818" y="2125662"/>
                  </a:lnTo>
                  <a:lnTo>
                    <a:pt x="807238" y="2124710"/>
                  </a:lnTo>
                  <a:lnTo>
                    <a:pt x="778657" y="2123124"/>
                  </a:lnTo>
                  <a:lnTo>
                    <a:pt x="750395" y="2121537"/>
                  </a:lnTo>
                  <a:lnTo>
                    <a:pt x="722132" y="2119316"/>
                  </a:lnTo>
                  <a:lnTo>
                    <a:pt x="693869" y="2116777"/>
                  </a:lnTo>
                  <a:lnTo>
                    <a:pt x="665606" y="2113604"/>
                  </a:lnTo>
                  <a:lnTo>
                    <a:pt x="637661" y="2109478"/>
                  </a:lnTo>
                  <a:lnTo>
                    <a:pt x="609398" y="2105353"/>
                  </a:lnTo>
                  <a:lnTo>
                    <a:pt x="581453" y="2100593"/>
                  </a:lnTo>
                  <a:lnTo>
                    <a:pt x="553825" y="2095199"/>
                  </a:lnTo>
                  <a:lnTo>
                    <a:pt x="525880" y="2089487"/>
                  </a:lnTo>
                  <a:lnTo>
                    <a:pt x="498252" y="2083458"/>
                  </a:lnTo>
                  <a:lnTo>
                    <a:pt x="470624" y="2076476"/>
                  </a:lnTo>
                  <a:lnTo>
                    <a:pt x="443314" y="2069495"/>
                  </a:lnTo>
                  <a:lnTo>
                    <a:pt x="416321" y="2061879"/>
                  </a:lnTo>
                  <a:lnTo>
                    <a:pt x="389011" y="2053629"/>
                  </a:lnTo>
                  <a:lnTo>
                    <a:pt x="362019" y="2045378"/>
                  </a:lnTo>
                  <a:lnTo>
                    <a:pt x="335343" y="2036176"/>
                  </a:lnTo>
                  <a:lnTo>
                    <a:pt x="308668" y="2026656"/>
                  </a:lnTo>
                  <a:lnTo>
                    <a:pt x="282311" y="2016502"/>
                  </a:lnTo>
                  <a:lnTo>
                    <a:pt x="255953" y="2006030"/>
                  </a:lnTo>
                  <a:lnTo>
                    <a:pt x="229913" y="1994923"/>
                  </a:lnTo>
                  <a:lnTo>
                    <a:pt x="203556" y="1983499"/>
                  </a:lnTo>
                  <a:lnTo>
                    <a:pt x="177833" y="1971441"/>
                  </a:lnTo>
                  <a:lnTo>
                    <a:pt x="152429" y="1959065"/>
                  </a:lnTo>
                  <a:lnTo>
                    <a:pt x="127024" y="1946372"/>
                  </a:lnTo>
                  <a:lnTo>
                    <a:pt x="101619" y="1933044"/>
                  </a:lnTo>
                  <a:lnTo>
                    <a:pt x="76532" y="1919399"/>
                  </a:lnTo>
                  <a:lnTo>
                    <a:pt x="51762" y="1905437"/>
                  </a:lnTo>
                  <a:lnTo>
                    <a:pt x="27310" y="1890523"/>
                  </a:lnTo>
                  <a:lnTo>
                    <a:pt x="2858" y="1875291"/>
                  </a:lnTo>
                  <a:lnTo>
                    <a:pt x="0" y="1888301"/>
                  </a:lnTo>
                  <a:lnTo>
                    <a:pt x="0" y="1870531"/>
                  </a:lnTo>
                  <a:lnTo>
                    <a:pt x="952" y="1850222"/>
                  </a:lnTo>
                  <a:lnTo>
                    <a:pt x="2223" y="1829913"/>
                  </a:lnTo>
                  <a:lnTo>
                    <a:pt x="3493" y="1809604"/>
                  </a:lnTo>
                  <a:lnTo>
                    <a:pt x="5398" y="1790247"/>
                  </a:lnTo>
                  <a:lnTo>
                    <a:pt x="6986" y="1770573"/>
                  </a:lnTo>
                  <a:lnTo>
                    <a:pt x="9209" y="1750898"/>
                  </a:lnTo>
                  <a:lnTo>
                    <a:pt x="11749" y="1732176"/>
                  </a:lnTo>
                  <a:lnTo>
                    <a:pt x="14290" y="1713136"/>
                  </a:lnTo>
                  <a:lnTo>
                    <a:pt x="17148" y="1694414"/>
                  </a:lnTo>
                  <a:lnTo>
                    <a:pt x="20006" y="1676009"/>
                  </a:lnTo>
                  <a:lnTo>
                    <a:pt x="23499" y="1657604"/>
                  </a:lnTo>
                  <a:lnTo>
                    <a:pt x="26992" y="1639834"/>
                  </a:lnTo>
                  <a:lnTo>
                    <a:pt x="30486" y="1621746"/>
                  </a:lnTo>
                  <a:lnTo>
                    <a:pt x="34931" y="1604293"/>
                  </a:lnTo>
                  <a:lnTo>
                    <a:pt x="38742" y="1586840"/>
                  </a:lnTo>
                  <a:lnTo>
                    <a:pt x="43188" y="1569704"/>
                  </a:lnTo>
                  <a:lnTo>
                    <a:pt x="47951" y="1552569"/>
                  </a:lnTo>
                  <a:lnTo>
                    <a:pt x="52715" y="1536068"/>
                  </a:lnTo>
                  <a:lnTo>
                    <a:pt x="57796" y="1519249"/>
                  </a:lnTo>
                  <a:lnTo>
                    <a:pt x="62877" y="1503066"/>
                  </a:lnTo>
                  <a:lnTo>
                    <a:pt x="68593" y="1486564"/>
                  </a:lnTo>
                  <a:lnTo>
                    <a:pt x="73991" y="1470698"/>
                  </a:lnTo>
                  <a:lnTo>
                    <a:pt x="80025" y="1455149"/>
                  </a:lnTo>
                  <a:lnTo>
                    <a:pt x="86059" y="1439283"/>
                  </a:lnTo>
                  <a:lnTo>
                    <a:pt x="92410" y="1424051"/>
                  </a:lnTo>
                  <a:lnTo>
                    <a:pt x="98761" y="1409137"/>
                  </a:lnTo>
                  <a:lnTo>
                    <a:pt x="105430" y="1393905"/>
                  </a:lnTo>
                  <a:lnTo>
                    <a:pt x="112098" y="1378990"/>
                  </a:lnTo>
                  <a:lnTo>
                    <a:pt x="119402" y="1364393"/>
                  </a:lnTo>
                  <a:lnTo>
                    <a:pt x="126706" y="1350114"/>
                  </a:lnTo>
                  <a:lnTo>
                    <a:pt x="134010" y="1335834"/>
                  </a:lnTo>
                  <a:lnTo>
                    <a:pt x="141632" y="1321871"/>
                  </a:lnTo>
                  <a:lnTo>
                    <a:pt x="149571" y="1307909"/>
                  </a:lnTo>
                  <a:lnTo>
                    <a:pt x="157510" y="1294264"/>
                  </a:lnTo>
                  <a:lnTo>
                    <a:pt x="165766" y="1280936"/>
                  </a:lnTo>
                  <a:lnTo>
                    <a:pt x="174023" y="1267291"/>
                  </a:lnTo>
                  <a:lnTo>
                    <a:pt x="182597" y="1253963"/>
                  </a:lnTo>
                  <a:lnTo>
                    <a:pt x="191171" y="1241270"/>
                  </a:lnTo>
                  <a:lnTo>
                    <a:pt x="200380" y="1228260"/>
                  </a:lnTo>
                  <a:lnTo>
                    <a:pt x="209589" y="1215884"/>
                  </a:lnTo>
                  <a:lnTo>
                    <a:pt x="218799" y="1203191"/>
                  </a:lnTo>
                  <a:lnTo>
                    <a:pt x="228008" y="1191133"/>
                  </a:lnTo>
                  <a:lnTo>
                    <a:pt x="237852" y="1178757"/>
                  </a:lnTo>
                  <a:lnTo>
                    <a:pt x="247697" y="1167016"/>
                  </a:lnTo>
                  <a:lnTo>
                    <a:pt x="257541" y="1155275"/>
                  </a:lnTo>
                  <a:lnTo>
                    <a:pt x="267703" y="1143533"/>
                  </a:lnTo>
                  <a:lnTo>
                    <a:pt x="278182" y="1132110"/>
                  </a:lnTo>
                  <a:lnTo>
                    <a:pt x="288662" y="1120686"/>
                  </a:lnTo>
                  <a:lnTo>
                    <a:pt x="298824" y="1109579"/>
                  </a:lnTo>
                  <a:lnTo>
                    <a:pt x="309938" y="1098473"/>
                  </a:lnTo>
                  <a:lnTo>
                    <a:pt x="320735" y="1087684"/>
                  </a:lnTo>
                  <a:lnTo>
                    <a:pt x="331850" y="1076895"/>
                  </a:lnTo>
                  <a:lnTo>
                    <a:pt x="343282" y="1066423"/>
                  </a:lnTo>
                  <a:lnTo>
                    <a:pt x="354715" y="1055951"/>
                  </a:lnTo>
                  <a:lnTo>
                    <a:pt x="366147" y="1045797"/>
                  </a:lnTo>
                  <a:lnTo>
                    <a:pt x="377897" y="1035642"/>
                  </a:lnTo>
                  <a:lnTo>
                    <a:pt x="389964" y="1025805"/>
                  </a:lnTo>
                  <a:lnTo>
                    <a:pt x="401714" y="1015968"/>
                  </a:lnTo>
                  <a:lnTo>
                    <a:pt x="414099" y="1006448"/>
                  </a:lnTo>
                  <a:lnTo>
                    <a:pt x="426801" y="996928"/>
                  </a:lnTo>
                  <a:lnTo>
                    <a:pt x="439186" y="987408"/>
                  </a:lnTo>
                  <a:lnTo>
                    <a:pt x="451571" y="977888"/>
                  </a:lnTo>
                  <a:lnTo>
                    <a:pt x="477293" y="960118"/>
                  </a:lnTo>
                  <a:lnTo>
                    <a:pt x="481421" y="957262"/>
                  </a:lnTo>
                  <a:close/>
                  <a:moveTo>
                    <a:pt x="839471" y="0"/>
                  </a:moveTo>
                  <a:lnTo>
                    <a:pt x="852171" y="0"/>
                  </a:lnTo>
                  <a:lnTo>
                    <a:pt x="865506" y="0"/>
                  </a:lnTo>
                  <a:lnTo>
                    <a:pt x="878206" y="636"/>
                  </a:lnTo>
                  <a:lnTo>
                    <a:pt x="890906" y="1271"/>
                  </a:lnTo>
                  <a:lnTo>
                    <a:pt x="903288" y="2542"/>
                  </a:lnTo>
                  <a:lnTo>
                    <a:pt x="915988" y="3813"/>
                  </a:lnTo>
                  <a:lnTo>
                    <a:pt x="928371" y="5719"/>
                  </a:lnTo>
                  <a:lnTo>
                    <a:pt x="940436" y="7943"/>
                  </a:lnTo>
                  <a:lnTo>
                    <a:pt x="952818" y="10167"/>
                  </a:lnTo>
                  <a:lnTo>
                    <a:pt x="964883" y="12708"/>
                  </a:lnTo>
                  <a:lnTo>
                    <a:pt x="976631" y="15568"/>
                  </a:lnTo>
                  <a:lnTo>
                    <a:pt x="988696" y="19062"/>
                  </a:lnTo>
                  <a:lnTo>
                    <a:pt x="1000443" y="22239"/>
                  </a:lnTo>
                  <a:lnTo>
                    <a:pt x="1011873" y="26052"/>
                  </a:lnTo>
                  <a:lnTo>
                    <a:pt x="1023621" y="30182"/>
                  </a:lnTo>
                  <a:lnTo>
                    <a:pt x="1034733" y="34630"/>
                  </a:lnTo>
                  <a:lnTo>
                    <a:pt x="1046163" y="39395"/>
                  </a:lnTo>
                  <a:lnTo>
                    <a:pt x="1057276" y="44161"/>
                  </a:lnTo>
                  <a:lnTo>
                    <a:pt x="1068388" y="48926"/>
                  </a:lnTo>
                  <a:lnTo>
                    <a:pt x="1079183" y="54645"/>
                  </a:lnTo>
                  <a:lnTo>
                    <a:pt x="1089661" y="60046"/>
                  </a:lnTo>
                  <a:lnTo>
                    <a:pt x="1100456" y="66082"/>
                  </a:lnTo>
                  <a:lnTo>
                    <a:pt x="1110616" y="72119"/>
                  </a:lnTo>
                  <a:lnTo>
                    <a:pt x="1120776" y="78790"/>
                  </a:lnTo>
                  <a:lnTo>
                    <a:pt x="1130936" y="85462"/>
                  </a:lnTo>
                  <a:lnTo>
                    <a:pt x="1140461" y="92134"/>
                  </a:lnTo>
                  <a:lnTo>
                    <a:pt x="1150303" y="99123"/>
                  </a:lnTo>
                  <a:lnTo>
                    <a:pt x="1159828" y="106430"/>
                  </a:lnTo>
                  <a:lnTo>
                    <a:pt x="1169353" y="114055"/>
                  </a:lnTo>
                  <a:lnTo>
                    <a:pt x="1178561" y="121680"/>
                  </a:lnTo>
                  <a:lnTo>
                    <a:pt x="1187133" y="129623"/>
                  </a:lnTo>
                  <a:lnTo>
                    <a:pt x="1196023" y="137883"/>
                  </a:lnTo>
                  <a:lnTo>
                    <a:pt x="1204596" y="146143"/>
                  </a:lnTo>
                  <a:lnTo>
                    <a:pt x="1213168" y="155039"/>
                  </a:lnTo>
                  <a:lnTo>
                    <a:pt x="1221106" y="163299"/>
                  </a:lnTo>
                  <a:lnTo>
                    <a:pt x="1229043" y="172513"/>
                  </a:lnTo>
                  <a:lnTo>
                    <a:pt x="1236981" y="181726"/>
                  </a:lnTo>
                  <a:lnTo>
                    <a:pt x="1244283" y="190939"/>
                  </a:lnTo>
                  <a:lnTo>
                    <a:pt x="1251586" y="200153"/>
                  </a:lnTo>
                  <a:lnTo>
                    <a:pt x="1258888" y="210001"/>
                  </a:lnTo>
                  <a:lnTo>
                    <a:pt x="1265556" y="219850"/>
                  </a:lnTo>
                  <a:lnTo>
                    <a:pt x="1272223" y="230017"/>
                  </a:lnTo>
                  <a:lnTo>
                    <a:pt x="1278256" y="240183"/>
                  </a:lnTo>
                  <a:lnTo>
                    <a:pt x="1284606" y="250667"/>
                  </a:lnTo>
                  <a:lnTo>
                    <a:pt x="1290321" y="261151"/>
                  </a:lnTo>
                  <a:lnTo>
                    <a:pt x="1296353" y="271953"/>
                  </a:lnTo>
                  <a:lnTo>
                    <a:pt x="1301433" y="282755"/>
                  </a:lnTo>
                  <a:lnTo>
                    <a:pt x="1306831" y="293239"/>
                  </a:lnTo>
                  <a:lnTo>
                    <a:pt x="1311593" y="304359"/>
                  </a:lnTo>
                  <a:lnTo>
                    <a:pt x="1316356" y="315796"/>
                  </a:lnTo>
                  <a:lnTo>
                    <a:pt x="1320483" y="327234"/>
                  </a:lnTo>
                  <a:lnTo>
                    <a:pt x="1324293" y="338671"/>
                  </a:lnTo>
                  <a:lnTo>
                    <a:pt x="1328421" y="350426"/>
                  </a:lnTo>
                  <a:lnTo>
                    <a:pt x="1331913" y="362181"/>
                  </a:lnTo>
                  <a:lnTo>
                    <a:pt x="1335088" y="373936"/>
                  </a:lnTo>
                  <a:lnTo>
                    <a:pt x="1337946" y="386009"/>
                  </a:lnTo>
                  <a:lnTo>
                    <a:pt x="1340803" y="398081"/>
                  </a:lnTo>
                  <a:lnTo>
                    <a:pt x="1343026" y="410472"/>
                  </a:lnTo>
                  <a:lnTo>
                    <a:pt x="1344931" y="422862"/>
                  </a:lnTo>
                  <a:lnTo>
                    <a:pt x="1346518" y="435252"/>
                  </a:lnTo>
                  <a:lnTo>
                    <a:pt x="1348106" y="447643"/>
                  </a:lnTo>
                  <a:lnTo>
                    <a:pt x="1349058" y="460033"/>
                  </a:lnTo>
                  <a:lnTo>
                    <a:pt x="1350011" y="472741"/>
                  </a:lnTo>
                  <a:lnTo>
                    <a:pt x="1350646" y="485449"/>
                  </a:lnTo>
                  <a:lnTo>
                    <a:pt x="1350963" y="498475"/>
                  </a:lnTo>
                  <a:lnTo>
                    <a:pt x="1350646" y="513407"/>
                  </a:lnTo>
                  <a:lnTo>
                    <a:pt x="1349693" y="528975"/>
                  </a:lnTo>
                  <a:lnTo>
                    <a:pt x="1348423" y="543907"/>
                  </a:lnTo>
                  <a:lnTo>
                    <a:pt x="1347153" y="558521"/>
                  </a:lnTo>
                  <a:lnTo>
                    <a:pt x="1345248" y="573453"/>
                  </a:lnTo>
                  <a:lnTo>
                    <a:pt x="1342708" y="588067"/>
                  </a:lnTo>
                  <a:lnTo>
                    <a:pt x="1339851" y="602682"/>
                  </a:lnTo>
                  <a:lnTo>
                    <a:pt x="1336358" y="616660"/>
                  </a:lnTo>
                  <a:lnTo>
                    <a:pt x="1332866" y="631275"/>
                  </a:lnTo>
                  <a:lnTo>
                    <a:pt x="1328738" y="645254"/>
                  </a:lnTo>
                  <a:lnTo>
                    <a:pt x="1324293" y="658915"/>
                  </a:lnTo>
                  <a:lnTo>
                    <a:pt x="1319531" y="672576"/>
                  </a:lnTo>
                  <a:lnTo>
                    <a:pt x="1314133" y="685920"/>
                  </a:lnTo>
                  <a:lnTo>
                    <a:pt x="1308418" y="699263"/>
                  </a:lnTo>
                  <a:lnTo>
                    <a:pt x="1302386" y="712607"/>
                  </a:lnTo>
                  <a:lnTo>
                    <a:pt x="1296353" y="725315"/>
                  </a:lnTo>
                  <a:lnTo>
                    <a:pt x="1289368" y="738023"/>
                  </a:lnTo>
                  <a:lnTo>
                    <a:pt x="1282383" y="750413"/>
                  </a:lnTo>
                  <a:lnTo>
                    <a:pt x="1275081" y="762486"/>
                  </a:lnTo>
                  <a:lnTo>
                    <a:pt x="1267143" y="774559"/>
                  </a:lnTo>
                  <a:lnTo>
                    <a:pt x="1259206" y="786313"/>
                  </a:lnTo>
                  <a:lnTo>
                    <a:pt x="1250633" y="797751"/>
                  </a:lnTo>
                  <a:lnTo>
                    <a:pt x="1242061" y="809188"/>
                  </a:lnTo>
                  <a:lnTo>
                    <a:pt x="1232853" y="819990"/>
                  </a:lnTo>
                  <a:lnTo>
                    <a:pt x="1223963" y="830792"/>
                  </a:lnTo>
                  <a:lnTo>
                    <a:pt x="1214121" y="841276"/>
                  </a:lnTo>
                  <a:lnTo>
                    <a:pt x="1204278" y="851442"/>
                  </a:lnTo>
                  <a:lnTo>
                    <a:pt x="1193801" y="860974"/>
                  </a:lnTo>
                  <a:lnTo>
                    <a:pt x="1183323" y="870822"/>
                  </a:lnTo>
                  <a:lnTo>
                    <a:pt x="1172528" y="880036"/>
                  </a:lnTo>
                  <a:lnTo>
                    <a:pt x="1161733" y="889249"/>
                  </a:lnTo>
                  <a:lnTo>
                    <a:pt x="1150303" y="897827"/>
                  </a:lnTo>
                  <a:lnTo>
                    <a:pt x="1134746" y="909264"/>
                  </a:lnTo>
                  <a:lnTo>
                    <a:pt x="1118236" y="920066"/>
                  </a:lnTo>
                  <a:lnTo>
                    <a:pt x="1101408" y="929915"/>
                  </a:lnTo>
                  <a:lnTo>
                    <a:pt x="1084581" y="939446"/>
                  </a:lnTo>
                  <a:lnTo>
                    <a:pt x="1066801" y="948342"/>
                  </a:lnTo>
                  <a:lnTo>
                    <a:pt x="1048703" y="956602"/>
                  </a:lnTo>
                  <a:lnTo>
                    <a:pt x="1040131" y="960414"/>
                  </a:lnTo>
                  <a:lnTo>
                    <a:pt x="1030606" y="963909"/>
                  </a:lnTo>
                  <a:lnTo>
                    <a:pt x="1021398" y="967722"/>
                  </a:lnTo>
                  <a:lnTo>
                    <a:pt x="1011873" y="970899"/>
                  </a:lnTo>
                  <a:lnTo>
                    <a:pt x="1002348" y="973758"/>
                  </a:lnTo>
                  <a:lnTo>
                    <a:pt x="993141" y="976617"/>
                  </a:lnTo>
                  <a:lnTo>
                    <a:pt x="983616" y="979794"/>
                  </a:lnTo>
                  <a:lnTo>
                    <a:pt x="973773" y="982018"/>
                  </a:lnTo>
                  <a:lnTo>
                    <a:pt x="963931" y="984560"/>
                  </a:lnTo>
                  <a:lnTo>
                    <a:pt x="954088" y="986466"/>
                  </a:lnTo>
                  <a:lnTo>
                    <a:pt x="944246" y="988372"/>
                  </a:lnTo>
                  <a:lnTo>
                    <a:pt x="934403" y="990596"/>
                  </a:lnTo>
                  <a:lnTo>
                    <a:pt x="924561" y="991867"/>
                  </a:lnTo>
                  <a:lnTo>
                    <a:pt x="914401" y="993455"/>
                  </a:lnTo>
                  <a:lnTo>
                    <a:pt x="904241" y="994409"/>
                  </a:lnTo>
                  <a:lnTo>
                    <a:pt x="893763" y="995362"/>
                  </a:lnTo>
                  <a:lnTo>
                    <a:pt x="883603" y="995997"/>
                  </a:lnTo>
                  <a:lnTo>
                    <a:pt x="873126" y="996632"/>
                  </a:lnTo>
                  <a:lnTo>
                    <a:pt x="862648" y="996950"/>
                  </a:lnTo>
                  <a:lnTo>
                    <a:pt x="852171" y="996950"/>
                  </a:lnTo>
                  <a:lnTo>
                    <a:pt x="840423" y="996950"/>
                  </a:lnTo>
                  <a:lnTo>
                    <a:pt x="828358" y="996315"/>
                  </a:lnTo>
                  <a:lnTo>
                    <a:pt x="816293" y="995679"/>
                  </a:lnTo>
                  <a:lnTo>
                    <a:pt x="804546" y="994726"/>
                  </a:lnTo>
                  <a:lnTo>
                    <a:pt x="792798" y="993455"/>
                  </a:lnTo>
                  <a:lnTo>
                    <a:pt x="781368" y="992185"/>
                  </a:lnTo>
                  <a:lnTo>
                    <a:pt x="769621" y="990278"/>
                  </a:lnTo>
                  <a:lnTo>
                    <a:pt x="758191" y="988054"/>
                  </a:lnTo>
                  <a:lnTo>
                    <a:pt x="746761" y="985831"/>
                  </a:lnTo>
                  <a:lnTo>
                    <a:pt x="735331" y="983289"/>
                  </a:lnTo>
                  <a:lnTo>
                    <a:pt x="724218" y="980430"/>
                  </a:lnTo>
                  <a:lnTo>
                    <a:pt x="713106" y="977253"/>
                  </a:lnTo>
                  <a:lnTo>
                    <a:pt x="702311" y="973758"/>
                  </a:lnTo>
                  <a:lnTo>
                    <a:pt x="691198" y="970263"/>
                  </a:lnTo>
                  <a:lnTo>
                    <a:pt x="680721" y="966768"/>
                  </a:lnTo>
                  <a:lnTo>
                    <a:pt x="670243" y="962321"/>
                  </a:lnTo>
                  <a:lnTo>
                    <a:pt x="659448" y="958190"/>
                  </a:lnTo>
                  <a:lnTo>
                    <a:pt x="648971" y="953425"/>
                  </a:lnTo>
                  <a:lnTo>
                    <a:pt x="638811" y="948659"/>
                  </a:lnTo>
                  <a:lnTo>
                    <a:pt x="628651" y="943894"/>
                  </a:lnTo>
                  <a:lnTo>
                    <a:pt x="618491" y="938493"/>
                  </a:lnTo>
                  <a:lnTo>
                    <a:pt x="608648" y="933410"/>
                  </a:lnTo>
                  <a:lnTo>
                    <a:pt x="599123" y="927373"/>
                  </a:lnTo>
                  <a:lnTo>
                    <a:pt x="589281" y="921655"/>
                  </a:lnTo>
                  <a:lnTo>
                    <a:pt x="579756" y="915618"/>
                  </a:lnTo>
                  <a:lnTo>
                    <a:pt x="570548" y="909264"/>
                  </a:lnTo>
                  <a:lnTo>
                    <a:pt x="561023" y="902910"/>
                  </a:lnTo>
                  <a:lnTo>
                    <a:pt x="552133" y="895921"/>
                  </a:lnTo>
                  <a:lnTo>
                    <a:pt x="543561" y="889249"/>
                  </a:lnTo>
                  <a:lnTo>
                    <a:pt x="534671" y="881942"/>
                  </a:lnTo>
                  <a:lnTo>
                    <a:pt x="526098" y="874952"/>
                  </a:lnTo>
                  <a:lnTo>
                    <a:pt x="517526" y="867328"/>
                  </a:lnTo>
                  <a:lnTo>
                    <a:pt x="508318" y="858750"/>
                  </a:lnTo>
                  <a:lnTo>
                    <a:pt x="499428" y="849854"/>
                  </a:lnTo>
                  <a:lnTo>
                    <a:pt x="490538" y="840958"/>
                  </a:lnTo>
                  <a:lnTo>
                    <a:pt x="481648" y="831427"/>
                  </a:lnTo>
                  <a:lnTo>
                    <a:pt x="473711" y="821896"/>
                  </a:lnTo>
                  <a:lnTo>
                    <a:pt x="465456" y="812047"/>
                  </a:lnTo>
                  <a:lnTo>
                    <a:pt x="457518" y="801881"/>
                  </a:lnTo>
                  <a:lnTo>
                    <a:pt x="449898" y="791714"/>
                  </a:lnTo>
                  <a:lnTo>
                    <a:pt x="442596" y="781548"/>
                  </a:lnTo>
                  <a:lnTo>
                    <a:pt x="435293" y="770746"/>
                  </a:lnTo>
                  <a:lnTo>
                    <a:pt x="428626" y="759944"/>
                  </a:lnTo>
                  <a:lnTo>
                    <a:pt x="421958" y="749142"/>
                  </a:lnTo>
                  <a:lnTo>
                    <a:pt x="415608" y="738023"/>
                  </a:lnTo>
                  <a:lnTo>
                    <a:pt x="409576" y="726585"/>
                  </a:lnTo>
                  <a:lnTo>
                    <a:pt x="403861" y="715148"/>
                  </a:lnTo>
                  <a:lnTo>
                    <a:pt x="398463" y="703393"/>
                  </a:lnTo>
                  <a:lnTo>
                    <a:pt x="393383" y="691638"/>
                  </a:lnTo>
                  <a:lnTo>
                    <a:pt x="388303" y="679566"/>
                  </a:lnTo>
                  <a:lnTo>
                    <a:pt x="383858" y="667493"/>
                  </a:lnTo>
                  <a:lnTo>
                    <a:pt x="379731" y="655420"/>
                  </a:lnTo>
                  <a:lnTo>
                    <a:pt x="375603" y="643030"/>
                  </a:lnTo>
                  <a:lnTo>
                    <a:pt x="372111" y="630322"/>
                  </a:lnTo>
                  <a:lnTo>
                    <a:pt x="368936" y="617614"/>
                  </a:lnTo>
                  <a:lnTo>
                    <a:pt x="365443" y="604588"/>
                  </a:lnTo>
                  <a:lnTo>
                    <a:pt x="362903" y="591880"/>
                  </a:lnTo>
                  <a:lnTo>
                    <a:pt x="360681" y="578854"/>
                  </a:lnTo>
                  <a:lnTo>
                    <a:pt x="358776" y="565828"/>
                  </a:lnTo>
                  <a:lnTo>
                    <a:pt x="357188" y="552485"/>
                  </a:lnTo>
                  <a:lnTo>
                    <a:pt x="355601" y="539141"/>
                  </a:lnTo>
                  <a:lnTo>
                    <a:pt x="354648" y="525480"/>
                  </a:lnTo>
                  <a:lnTo>
                    <a:pt x="354331" y="511819"/>
                  </a:lnTo>
                  <a:lnTo>
                    <a:pt x="354013" y="498475"/>
                  </a:lnTo>
                  <a:lnTo>
                    <a:pt x="354331" y="485449"/>
                  </a:lnTo>
                  <a:lnTo>
                    <a:pt x="354648" y="472741"/>
                  </a:lnTo>
                  <a:lnTo>
                    <a:pt x="355601" y="460033"/>
                  </a:lnTo>
                  <a:lnTo>
                    <a:pt x="356871" y="447643"/>
                  </a:lnTo>
                  <a:lnTo>
                    <a:pt x="358141" y="434935"/>
                  </a:lnTo>
                  <a:lnTo>
                    <a:pt x="360046" y="422544"/>
                  </a:lnTo>
                  <a:lnTo>
                    <a:pt x="361951" y="410472"/>
                  </a:lnTo>
                  <a:lnTo>
                    <a:pt x="364173" y="397763"/>
                  </a:lnTo>
                  <a:lnTo>
                    <a:pt x="366713" y="385691"/>
                  </a:lnTo>
                  <a:lnTo>
                    <a:pt x="369888" y="373936"/>
                  </a:lnTo>
                  <a:lnTo>
                    <a:pt x="373063" y="361863"/>
                  </a:lnTo>
                  <a:lnTo>
                    <a:pt x="376556" y="350108"/>
                  </a:lnTo>
                  <a:lnTo>
                    <a:pt x="380683" y="338671"/>
                  </a:lnTo>
                  <a:lnTo>
                    <a:pt x="384493" y="326916"/>
                  </a:lnTo>
                  <a:lnTo>
                    <a:pt x="388621" y="315796"/>
                  </a:lnTo>
                  <a:lnTo>
                    <a:pt x="393383" y="304359"/>
                  </a:lnTo>
                  <a:lnTo>
                    <a:pt x="398146" y="293239"/>
                  </a:lnTo>
                  <a:lnTo>
                    <a:pt x="403543" y="282755"/>
                  </a:lnTo>
                  <a:lnTo>
                    <a:pt x="408623" y="271636"/>
                  </a:lnTo>
                  <a:lnTo>
                    <a:pt x="414656" y="261151"/>
                  </a:lnTo>
                  <a:lnTo>
                    <a:pt x="420371" y="250667"/>
                  </a:lnTo>
                  <a:lnTo>
                    <a:pt x="426721" y="240183"/>
                  </a:lnTo>
                  <a:lnTo>
                    <a:pt x="432753" y="230017"/>
                  </a:lnTo>
                  <a:lnTo>
                    <a:pt x="439421" y="219850"/>
                  </a:lnTo>
                  <a:lnTo>
                    <a:pt x="446088" y="210001"/>
                  </a:lnTo>
                  <a:lnTo>
                    <a:pt x="453391" y="200153"/>
                  </a:lnTo>
                  <a:lnTo>
                    <a:pt x="460693" y="190939"/>
                  </a:lnTo>
                  <a:lnTo>
                    <a:pt x="467996" y="181408"/>
                  </a:lnTo>
                  <a:lnTo>
                    <a:pt x="475933" y="172195"/>
                  </a:lnTo>
                  <a:lnTo>
                    <a:pt x="483871" y="163299"/>
                  </a:lnTo>
                  <a:lnTo>
                    <a:pt x="491808" y="154403"/>
                  </a:lnTo>
                  <a:lnTo>
                    <a:pt x="500381" y="146143"/>
                  </a:lnTo>
                  <a:lnTo>
                    <a:pt x="508953" y="137565"/>
                  </a:lnTo>
                  <a:lnTo>
                    <a:pt x="517526" y="129305"/>
                  </a:lnTo>
                  <a:lnTo>
                    <a:pt x="526416" y="121680"/>
                  </a:lnTo>
                  <a:lnTo>
                    <a:pt x="535623" y="113738"/>
                  </a:lnTo>
                  <a:lnTo>
                    <a:pt x="545148" y="106113"/>
                  </a:lnTo>
                  <a:lnTo>
                    <a:pt x="554673" y="99123"/>
                  </a:lnTo>
                  <a:lnTo>
                    <a:pt x="564516" y="92134"/>
                  </a:lnTo>
                  <a:lnTo>
                    <a:pt x="574041" y="85462"/>
                  </a:lnTo>
                  <a:lnTo>
                    <a:pt x="584201" y="78473"/>
                  </a:lnTo>
                  <a:lnTo>
                    <a:pt x="594361" y="72119"/>
                  </a:lnTo>
                  <a:lnTo>
                    <a:pt x="604838" y="66082"/>
                  </a:lnTo>
                  <a:lnTo>
                    <a:pt x="615316" y="60046"/>
                  </a:lnTo>
                  <a:lnTo>
                    <a:pt x="625793" y="54645"/>
                  </a:lnTo>
                  <a:lnTo>
                    <a:pt x="636906" y="48926"/>
                  </a:lnTo>
                  <a:lnTo>
                    <a:pt x="647701" y="44161"/>
                  </a:lnTo>
                  <a:lnTo>
                    <a:pt x="658813" y="39395"/>
                  </a:lnTo>
                  <a:lnTo>
                    <a:pt x="670243" y="34630"/>
                  </a:lnTo>
                  <a:lnTo>
                    <a:pt x="681356" y="30182"/>
                  </a:lnTo>
                  <a:lnTo>
                    <a:pt x="693103" y="26052"/>
                  </a:lnTo>
                  <a:lnTo>
                    <a:pt x="704533" y="22239"/>
                  </a:lnTo>
                  <a:lnTo>
                    <a:pt x="716281" y="19062"/>
                  </a:lnTo>
                  <a:lnTo>
                    <a:pt x="728346" y="15568"/>
                  </a:lnTo>
                  <a:lnTo>
                    <a:pt x="740093" y="12708"/>
                  </a:lnTo>
                  <a:lnTo>
                    <a:pt x="752158" y="10167"/>
                  </a:lnTo>
                  <a:lnTo>
                    <a:pt x="764541" y="7625"/>
                  </a:lnTo>
                  <a:lnTo>
                    <a:pt x="776606" y="5719"/>
                  </a:lnTo>
                  <a:lnTo>
                    <a:pt x="788988" y="3813"/>
                  </a:lnTo>
                  <a:lnTo>
                    <a:pt x="801688" y="2542"/>
                  </a:lnTo>
                  <a:lnTo>
                    <a:pt x="814071" y="1271"/>
                  </a:lnTo>
                  <a:lnTo>
                    <a:pt x="826771" y="636"/>
                  </a:lnTo>
                  <a:lnTo>
                    <a:pt x="839471" y="0"/>
                  </a:lnTo>
                  <a:close/>
                </a:path>
              </a:pathLst>
            </a:custGeom>
            <a:solidFill>
              <a:srgbClr val="F7F7F7"/>
            </a:solidFill>
            <a:ln>
              <a:noFill/>
            </a:ln>
          </p:spPr>
          <p:txBody>
            <a:bodyPr anchor="ctr">
              <a:normAutofit fontScale="85000" lnSpcReduction="20000"/>
              <a:scene3d>
                <a:camera prst="orthographicFront"/>
                <a:lightRig rig="threePt" dir="t"/>
              </a:scene3d>
              <a:sp3d>
                <a:contourClr>
                  <a:srgbClr val="FFFFFF"/>
                </a:contourClr>
              </a:sp3d>
            </a:bodyPr>
            <a:lstStyle/>
            <a:p>
              <a:pPr algn="ctr" fontAlgn="base">
                <a:defRPr/>
              </a:pPr>
              <a:endParaRPr lang="zh-CN" altLang="en-US" sz="2400" strike="noStrike" noProof="1">
                <a:solidFill>
                  <a:srgbClr val="FFFFFF"/>
                </a:solidFill>
              </a:endParaRPr>
            </a:p>
          </p:txBody>
        </p:sp>
      </p:grpSp>
      <p:grpSp>
        <p:nvGrpSpPr>
          <p:cNvPr id="91142" name="组合 10"/>
          <p:cNvGrpSpPr/>
          <p:nvPr/>
        </p:nvGrpSpPr>
        <p:grpSpPr>
          <a:xfrm>
            <a:off x="2235200" y="2828925"/>
            <a:ext cx="506413" cy="504825"/>
            <a:chOff x="1519237" y="1651743"/>
            <a:chExt cx="447675" cy="447675"/>
          </a:xfrm>
        </p:grpSpPr>
        <p:sp>
          <p:nvSpPr>
            <p:cNvPr id="12" name="椭圆 11"/>
            <p:cNvSpPr/>
            <p:nvPr/>
          </p:nvSpPr>
          <p:spPr>
            <a:xfrm>
              <a:off x="1519237" y="1651743"/>
              <a:ext cx="447675" cy="447675"/>
            </a:xfrm>
            <a:prstGeom prst="ellipse">
              <a:avLst/>
            </a:prstGeom>
            <a:solidFill>
              <a:schemeClr val="accent1">
                <a:lumMod val="50000"/>
              </a:schemeClr>
            </a:solidFill>
            <a:ln w="1905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lnSpc>
                  <a:spcPct val="80000"/>
                </a:lnSpc>
              </a:pPr>
              <a:endParaRPr lang="zh-CN" altLang="en-US" sz="2000">
                <a:solidFill>
                  <a:srgbClr val="FFFFFF"/>
                </a:solidFill>
                <a:latin typeface="Arial" panose="020B0604020202020204" pitchFamily="34" charset="0"/>
                <a:ea typeface="黑体" panose="02010609060101010101" charset="-122"/>
              </a:endParaRPr>
            </a:p>
          </p:txBody>
        </p:sp>
        <p:sp>
          <p:nvSpPr>
            <p:cNvPr id="13" name="KSO_Shape"/>
            <p:cNvSpPr/>
            <p:nvPr/>
          </p:nvSpPr>
          <p:spPr bwMode="auto">
            <a:xfrm>
              <a:off x="1632717" y="1704975"/>
              <a:ext cx="247650" cy="313481"/>
            </a:xfrm>
            <a:custGeom>
              <a:avLst/>
              <a:gdLst>
                <a:gd name="T0" fmla="*/ 508479 w 1679575"/>
                <a:gd name="T1" fmla="*/ 933537 h 2125662"/>
                <a:gd name="T2" fmla="*/ 645344 w 1679575"/>
                <a:gd name="T3" fmla="*/ 1004349 h 2125662"/>
                <a:gd name="T4" fmla="*/ 637947 w 1679575"/>
                <a:gd name="T5" fmla="*/ 1045870 h 2125662"/>
                <a:gd name="T6" fmla="*/ 629410 w 1679575"/>
                <a:gd name="T7" fmla="*/ 1095637 h 2125662"/>
                <a:gd name="T8" fmla="*/ 645913 w 1679575"/>
                <a:gd name="T9" fmla="*/ 1148533 h 2125662"/>
                <a:gd name="T10" fmla="*/ 923628 w 1679575"/>
                <a:gd name="T11" fmla="*/ 1679766 h 2125662"/>
                <a:gd name="T12" fmla="*/ 886068 w 1679575"/>
                <a:gd name="T13" fmla="*/ 1137442 h 2125662"/>
                <a:gd name="T14" fmla="*/ 896597 w 1679575"/>
                <a:gd name="T15" fmla="*/ 1083408 h 2125662"/>
                <a:gd name="T16" fmla="*/ 885214 w 1679575"/>
                <a:gd name="T17" fmla="*/ 1039044 h 2125662"/>
                <a:gd name="T18" fmla="*/ 917083 w 1679575"/>
                <a:gd name="T19" fmla="*/ 999799 h 2125662"/>
                <a:gd name="T20" fmla="*/ 1048543 w 1679575"/>
                <a:gd name="T21" fmla="*/ 927280 h 2125662"/>
                <a:gd name="T22" fmla="*/ 1168905 w 1679575"/>
                <a:gd name="T23" fmla="*/ 933822 h 2125662"/>
                <a:gd name="T24" fmla="*/ 1257397 w 1679575"/>
                <a:gd name="T25" fmla="*/ 1021128 h 2125662"/>
                <a:gd name="T26" fmla="*/ 1333655 w 1679575"/>
                <a:gd name="T27" fmla="*/ 1118957 h 2125662"/>
                <a:gd name="T28" fmla="*/ 1397392 w 1679575"/>
                <a:gd name="T29" fmla="*/ 1227592 h 2125662"/>
                <a:gd name="T30" fmla="*/ 1446903 w 1679575"/>
                <a:gd name="T31" fmla="*/ 1349025 h 2125662"/>
                <a:gd name="T32" fmla="*/ 1482186 w 1679575"/>
                <a:gd name="T33" fmla="*/ 1483540 h 2125662"/>
                <a:gd name="T34" fmla="*/ 1501820 w 1679575"/>
                <a:gd name="T35" fmla="*/ 1632274 h 2125662"/>
                <a:gd name="T36" fmla="*/ 1439790 w 1679575"/>
                <a:gd name="T37" fmla="*/ 1742331 h 2125662"/>
                <a:gd name="T38" fmla="*/ 1242601 w 1679575"/>
                <a:gd name="T39" fmla="*/ 1826794 h 2125662"/>
                <a:gd name="T40" fmla="*/ 1035738 w 1679575"/>
                <a:gd name="T41" fmla="*/ 1881112 h 2125662"/>
                <a:gd name="T42" fmla="*/ 822331 w 1679575"/>
                <a:gd name="T43" fmla="*/ 1904432 h 2125662"/>
                <a:gd name="T44" fmla="*/ 596403 w 1679575"/>
                <a:gd name="T45" fmla="*/ 1894194 h 2125662"/>
                <a:gd name="T46" fmla="*/ 373036 w 1679575"/>
                <a:gd name="T47" fmla="*/ 1847838 h 2125662"/>
                <a:gd name="T48" fmla="*/ 159344 w 1679575"/>
                <a:gd name="T49" fmla="*/ 1766788 h 2125662"/>
                <a:gd name="T50" fmla="*/ 0 w 1679575"/>
                <a:gd name="T51" fmla="*/ 1676354 h 2125662"/>
                <a:gd name="T52" fmla="*/ 15365 w 1679575"/>
                <a:gd name="T53" fmla="*/ 1518519 h 2125662"/>
                <a:gd name="T54" fmla="*/ 47234 w 1679575"/>
                <a:gd name="T55" fmla="*/ 1376611 h 2125662"/>
                <a:gd name="T56" fmla="*/ 94468 w 1679575"/>
                <a:gd name="T57" fmla="*/ 1249206 h 2125662"/>
                <a:gd name="T58" fmla="*/ 155930 w 1679575"/>
                <a:gd name="T59" fmla="*/ 1135735 h 2125662"/>
                <a:gd name="T60" fmla="*/ 230765 w 1679575"/>
                <a:gd name="T61" fmla="*/ 1035348 h 2125662"/>
                <a:gd name="T62" fmla="*/ 317835 w 1679575"/>
                <a:gd name="T63" fmla="*/ 946334 h 2125662"/>
                <a:gd name="T64" fmla="*/ 427669 w 1679575"/>
                <a:gd name="T65" fmla="*/ 860449 h 2125662"/>
                <a:gd name="T66" fmla="*/ 831848 w 1679575"/>
                <a:gd name="T67" fmla="*/ 5125 h 2125662"/>
                <a:gd name="T68" fmla="*/ 927152 w 1679575"/>
                <a:gd name="T69" fmla="*/ 31035 h 2125662"/>
                <a:gd name="T70" fmla="*/ 1013353 w 1679575"/>
                <a:gd name="T71" fmla="*/ 76590 h 2125662"/>
                <a:gd name="T72" fmla="*/ 1087035 w 1679575"/>
                <a:gd name="T73" fmla="*/ 138945 h 2125662"/>
                <a:gd name="T74" fmla="*/ 1145356 w 1679575"/>
                <a:gd name="T75" fmla="*/ 215250 h 2125662"/>
                <a:gd name="T76" fmla="*/ 1186607 w 1679575"/>
                <a:gd name="T77" fmla="*/ 303514 h 2125662"/>
                <a:gd name="T78" fmla="*/ 1207944 w 1679575"/>
                <a:gd name="T79" fmla="*/ 401174 h 2125662"/>
                <a:gd name="T80" fmla="*/ 1205383 w 1679575"/>
                <a:gd name="T81" fmla="*/ 513924 h 2125662"/>
                <a:gd name="T82" fmla="*/ 1172382 w 1679575"/>
                <a:gd name="T83" fmla="*/ 626673 h 2125662"/>
                <a:gd name="T84" fmla="*/ 1112924 w 1679575"/>
                <a:gd name="T85" fmla="*/ 725187 h 2125662"/>
                <a:gd name="T86" fmla="*/ 1030706 w 1679575"/>
                <a:gd name="T87" fmla="*/ 804625 h 2125662"/>
                <a:gd name="T88" fmla="*/ 915204 w 1679575"/>
                <a:gd name="T89" fmla="*/ 867264 h 2125662"/>
                <a:gd name="T90" fmla="*/ 837253 w 1679575"/>
                <a:gd name="T91" fmla="*/ 887764 h 2125662"/>
                <a:gd name="T92" fmla="*/ 753044 w 1679575"/>
                <a:gd name="T93" fmla="*/ 893458 h 2125662"/>
                <a:gd name="T94" fmla="*/ 658879 w 1679575"/>
                <a:gd name="T95" fmla="*/ 881215 h 2125662"/>
                <a:gd name="T96" fmla="*/ 572394 w 1679575"/>
                <a:gd name="T97" fmla="*/ 850180 h 2125662"/>
                <a:gd name="T98" fmla="*/ 494728 w 1679575"/>
                <a:gd name="T99" fmla="*/ 802917 h 2125662"/>
                <a:gd name="T100" fmla="*/ 424459 w 1679575"/>
                <a:gd name="T101" fmla="*/ 736576 h 2125662"/>
                <a:gd name="T102" fmla="*/ 366992 w 1679575"/>
                <a:gd name="T103" fmla="*/ 651159 h 2125662"/>
                <a:gd name="T104" fmla="*/ 330578 w 1679575"/>
                <a:gd name="T105" fmla="*/ 553500 h 2125662"/>
                <a:gd name="T106" fmla="*/ 317206 w 1679575"/>
                <a:gd name="T107" fmla="*/ 446729 h 2125662"/>
                <a:gd name="T108" fmla="*/ 328586 w 1679575"/>
                <a:gd name="T109" fmla="*/ 345653 h 2125662"/>
                <a:gd name="T110" fmla="*/ 361587 w 1679575"/>
                <a:gd name="T111" fmla="*/ 253403 h 2125662"/>
                <a:gd name="T112" fmla="*/ 412795 w 1679575"/>
                <a:gd name="T113" fmla="*/ 171118 h 2125662"/>
                <a:gd name="T114" fmla="*/ 479934 w 1679575"/>
                <a:gd name="T115" fmla="*/ 101931 h 2125662"/>
                <a:gd name="T116" fmla="*/ 560729 w 1679575"/>
                <a:gd name="T117" fmla="*/ 48972 h 2125662"/>
                <a:gd name="T118" fmla="*/ 652620 w 1679575"/>
                <a:gd name="T119" fmla="*/ 13952 h 2125662"/>
                <a:gd name="T120" fmla="*/ 752191 w 1679575"/>
                <a:gd name="T121" fmla="*/ 0 h 212566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679575" h="2125662">
                  <a:moveTo>
                    <a:pt x="481421" y="957262"/>
                  </a:moveTo>
                  <a:lnTo>
                    <a:pt x="484914" y="961070"/>
                  </a:lnTo>
                  <a:lnTo>
                    <a:pt x="490948" y="968686"/>
                  </a:lnTo>
                  <a:lnTo>
                    <a:pt x="497299" y="975667"/>
                  </a:lnTo>
                  <a:lnTo>
                    <a:pt x="510319" y="990264"/>
                  </a:lnTo>
                  <a:lnTo>
                    <a:pt x="523657" y="1003909"/>
                  </a:lnTo>
                  <a:lnTo>
                    <a:pt x="537947" y="1017237"/>
                  </a:lnTo>
                  <a:lnTo>
                    <a:pt x="552237" y="1029613"/>
                  </a:lnTo>
                  <a:lnTo>
                    <a:pt x="567480" y="1041671"/>
                  </a:lnTo>
                  <a:lnTo>
                    <a:pt x="583040" y="1053095"/>
                  </a:lnTo>
                  <a:lnTo>
                    <a:pt x="598601" y="1063884"/>
                  </a:lnTo>
                  <a:lnTo>
                    <a:pt x="615114" y="1074039"/>
                  </a:lnTo>
                  <a:lnTo>
                    <a:pt x="631627" y="1083558"/>
                  </a:lnTo>
                  <a:lnTo>
                    <a:pt x="649093" y="1092126"/>
                  </a:lnTo>
                  <a:lnTo>
                    <a:pt x="666241" y="1100377"/>
                  </a:lnTo>
                  <a:lnTo>
                    <a:pt x="684025" y="1107993"/>
                  </a:lnTo>
                  <a:lnTo>
                    <a:pt x="701808" y="1114657"/>
                  </a:lnTo>
                  <a:lnTo>
                    <a:pt x="720226" y="1120686"/>
                  </a:lnTo>
                  <a:lnTo>
                    <a:pt x="738645" y="1125763"/>
                  </a:lnTo>
                  <a:lnTo>
                    <a:pt x="734517" y="1130840"/>
                  </a:lnTo>
                  <a:lnTo>
                    <a:pt x="730706" y="1135283"/>
                  </a:lnTo>
                  <a:lnTo>
                    <a:pt x="727213" y="1140043"/>
                  </a:lnTo>
                  <a:lnTo>
                    <a:pt x="723402" y="1145437"/>
                  </a:lnTo>
                  <a:lnTo>
                    <a:pt x="720544" y="1150515"/>
                  </a:lnTo>
                  <a:lnTo>
                    <a:pt x="717368" y="1155909"/>
                  </a:lnTo>
                  <a:lnTo>
                    <a:pt x="714510" y="1161304"/>
                  </a:lnTo>
                  <a:lnTo>
                    <a:pt x="711970" y="1167016"/>
                  </a:lnTo>
                  <a:lnTo>
                    <a:pt x="710064" y="1172410"/>
                  </a:lnTo>
                  <a:lnTo>
                    <a:pt x="708159" y="1178439"/>
                  </a:lnTo>
                  <a:lnTo>
                    <a:pt x="706254" y="1184151"/>
                  </a:lnTo>
                  <a:lnTo>
                    <a:pt x="704983" y="1190498"/>
                  </a:lnTo>
                  <a:lnTo>
                    <a:pt x="704031" y="1196210"/>
                  </a:lnTo>
                  <a:lnTo>
                    <a:pt x="702761" y="1202556"/>
                  </a:lnTo>
                  <a:lnTo>
                    <a:pt x="702443" y="1208903"/>
                  </a:lnTo>
                  <a:lnTo>
                    <a:pt x="702125" y="1215249"/>
                  </a:lnTo>
                  <a:lnTo>
                    <a:pt x="702443" y="1222548"/>
                  </a:lnTo>
                  <a:lnTo>
                    <a:pt x="703078" y="1229529"/>
                  </a:lnTo>
                  <a:lnTo>
                    <a:pt x="704348" y="1236510"/>
                  </a:lnTo>
                  <a:lnTo>
                    <a:pt x="705619" y="1243174"/>
                  </a:lnTo>
                  <a:lnTo>
                    <a:pt x="707206" y="1249838"/>
                  </a:lnTo>
                  <a:lnTo>
                    <a:pt x="709112" y="1256819"/>
                  </a:lnTo>
                  <a:lnTo>
                    <a:pt x="711652" y="1263166"/>
                  </a:lnTo>
                  <a:lnTo>
                    <a:pt x="714193" y="1269512"/>
                  </a:lnTo>
                  <a:lnTo>
                    <a:pt x="717686" y="1275542"/>
                  </a:lnTo>
                  <a:lnTo>
                    <a:pt x="720861" y="1281571"/>
                  </a:lnTo>
                  <a:lnTo>
                    <a:pt x="724355" y="1287283"/>
                  </a:lnTo>
                  <a:lnTo>
                    <a:pt x="728483" y="1292995"/>
                  </a:lnTo>
                  <a:lnTo>
                    <a:pt x="732611" y="1298389"/>
                  </a:lnTo>
                  <a:lnTo>
                    <a:pt x="737057" y="1303784"/>
                  </a:lnTo>
                  <a:lnTo>
                    <a:pt x="742138" y="1308861"/>
                  </a:lnTo>
                  <a:lnTo>
                    <a:pt x="746901" y="1313304"/>
                  </a:lnTo>
                  <a:lnTo>
                    <a:pt x="672275" y="1874339"/>
                  </a:lnTo>
                  <a:lnTo>
                    <a:pt x="854237" y="2050773"/>
                  </a:lnTo>
                  <a:lnTo>
                    <a:pt x="1030800" y="1874339"/>
                  </a:lnTo>
                  <a:lnTo>
                    <a:pt x="956173" y="1313304"/>
                  </a:lnTo>
                  <a:lnTo>
                    <a:pt x="961572" y="1308544"/>
                  </a:lnTo>
                  <a:lnTo>
                    <a:pt x="966018" y="1303466"/>
                  </a:lnTo>
                  <a:lnTo>
                    <a:pt x="970781" y="1298072"/>
                  </a:lnTo>
                  <a:lnTo>
                    <a:pt x="974910" y="1292995"/>
                  </a:lnTo>
                  <a:lnTo>
                    <a:pt x="978720" y="1286965"/>
                  </a:lnTo>
                  <a:lnTo>
                    <a:pt x="982531" y="1281571"/>
                  </a:lnTo>
                  <a:lnTo>
                    <a:pt x="986024" y="1275224"/>
                  </a:lnTo>
                  <a:lnTo>
                    <a:pt x="988882" y="1269195"/>
                  </a:lnTo>
                  <a:lnTo>
                    <a:pt x="991423" y="1262849"/>
                  </a:lnTo>
                  <a:lnTo>
                    <a:pt x="994281" y="1256502"/>
                  </a:lnTo>
                  <a:lnTo>
                    <a:pt x="996186" y="1249838"/>
                  </a:lnTo>
                  <a:lnTo>
                    <a:pt x="997774" y="1243174"/>
                  </a:lnTo>
                  <a:lnTo>
                    <a:pt x="999044" y="1236510"/>
                  </a:lnTo>
                  <a:lnTo>
                    <a:pt x="999997" y="1229212"/>
                  </a:lnTo>
                  <a:lnTo>
                    <a:pt x="1000632" y="1222548"/>
                  </a:lnTo>
                  <a:lnTo>
                    <a:pt x="1000632" y="1215249"/>
                  </a:lnTo>
                  <a:lnTo>
                    <a:pt x="1000632" y="1208903"/>
                  </a:lnTo>
                  <a:lnTo>
                    <a:pt x="1000314" y="1203191"/>
                  </a:lnTo>
                  <a:lnTo>
                    <a:pt x="999679" y="1197479"/>
                  </a:lnTo>
                  <a:lnTo>
                    <a:pt x="998727" y="1191767"/>
                  </a:lnTo>
                  <a:lnTo>
                    <a:pt x="997456" y="1186055"/>
                  </a:lnTo>
                  <a:lnTo>
                    <a:pt x="996186" y="1180661"/>
                  </a:lnTo>
                  <a:lnTo>
                    <a:pt x="994598" y="1175266"/>
                  </a:lnTo>
                  <a:lnTo>
                    <a:pt x="992375" y="1169872"/>
                  </a:lnTo>
                  <a:lnTo>
                    <a:pt x="990152" y="1164794"/>
                  </a:lnTo>
                  <a:lnTo>
                    <a:pt x="987929" y="1159400"/>
                  </a:lnTo>
                  <a:lnTo>
                    <a:pt x="985389" y="1154640"/>
                  </a:lnTo>
                  <a:lnTo>
                    <a:pt x="982849" y="1149563"/>
                  </a:lnTo>
                  <a:lnTo>
                    <a:pt x="979355" y="1144803"/>
                  </a:lnTo>
                  <a:lnTo>
                    <a:pt x="976497" y="1139725"/>
                  </a:lnTo>
                  <a:lnTo>
                    <a:pt x="973004" y="1135283"/>
                  </a:lnTo>
                  <a:lnTo>
                    <a:pt x="969829" y="1130840"/>
                  </a:lnTo>
                  <a:lnTo>
                    <a:pt x="987612" y="1126398"/>
                  </a:lnTo>
                  <a:lnTo>
                    <a:pt x="1005713" y="1121320"/>
                  </a:lnTo>
                  <a:lnTo>
                    <a:pt x="1023496" y="1115609"/>
                  </a:lnTo>
                  <a:lnTo>
                    <a:pt x="1041280" y="1109262"/>
                  </a:lnTo>
                  <a:lnTo>
                    <a:pt x="1058428" y="1101963"/>
                  </a:lnTo>
                  <a:lnTo>
                    <a:pt x="1075576" y="1094665"/>
                  </a:lnTo>
                  <a:lnTo>
                    <a:pt x="1092089" y="1086097"/>
                  </a:lnTo>
                  <a:lnTo>
                    <a:pt x="1108602" y="1076895"/>
                  </a:lnTo>
                  <a:lnTo>
                    <a:pt x="1124480" y="1067375"/>
                  </a:lnTo>
                  <a:lnTo>
                    <a:pt x="1140041" y="1056903"/>
                  </a:lnTo>
                  <a:lnTo>
                    <a:pt x="1155601" y="1046114"/>
                  </a:lnTo>
                  <a:lnTo>
                    <a:pt x="1170209" y="1034690"/>
                  </a:lnTo>
                  <a:lnTo>
                    <a:pt x="1184817" y="1022632"/>
                  </a:lnTo>
                  <a:lnTo>
                    <a:pt x="1198472" y="1009938"/>
                  </a:lnTo>
                  <a:lnTo>
                    <a:pt x="1211809" y="996928"/>
                  </a:lnTo>
                  <a:lnTo>
                    <a:pt x="1225147" y="983283"/>
                  </a:lnTo>
                  <a:lnTo>
                    <a:pt x="1228640" y="979792"/>
                  </a:lnTo>
                  <a:lnTo>
                    <a:pt x="1232451" y="982966"/>
                  </a:lnTo>
                  <a:lnTo>
                    <a:pt x="1257220" y="1002005"/>
                  </a:lnTo>
                  <a:lnTo>
                    <a:pt x="1281037" y="1021680"/>
                  </a:lnTo>
                  <a:lnTo>
                    <a:pt x="1304537" y="1041989"/>
                  </a:lnTo>
                  <a:lnTo>
                    <a:pt x="1316604" y="1052143"/>
                  </a:lnTo>
                  <a:lnTo>
                    <a:pt x="1327719" y="1062615"/>
                  </a:lnTo>
                  <a:lnTo>
                    <a:pt x="1338833" y="1073404"/>
                  </a:lnTo>
                  <a:lnTo>
                    <a:pt x="1349948" y="1084193"/>
                  </a:lnTo>
                  <a:lnTo>
                    <a:pt x="1361062" y="1094982"/>
                  </a:lnTo>
                  <a:lnTo>
                    <a:pt x="1371860" y="1105771"/>
                  </a:lnTo>
                  <a:lnTo>
                    <a:pt x="1382339" y="1116561"/>
                  </a:lnTo>
                  <a:lnTo>
                    <a:pt x="1392818" y="1127984"/>
                  </a:lnTo>
                  <a:lnTo>
                    <a:pt x="1403298" y="1139408"/>
                  </a:lnTo>
                  <a:lnTo>
                    <a:pt x="1413460" y="1150832"/>
                  </a:lnTo>
                  <a:lnTo>
                    <a:pt x="1423304" y="1162573"/>
                  </a:lnTo>
                  <a:lnTo>
                    <a:pt x="1433149" y="1174314"/>
                  </a:lnTo>
                  <a:lnTo>
                    <a:pt x="1442675" y="1186373"/>
                  </a:lnTo>
                  <a:lnTo>
                    <a:pt x="1452202" y="1198748"/>
                  </a:lnTo>
                  <a:lnTo>
                    <a:pt x="1461411" y="1210807"/>
                  </a:lnTo>
                  <a:lnTo>
                    <a:pt x="1470621" y="1223183"/>
                  </a:lnTo>
                  <a:lnTo>
                    <a:pt x="1479830" y="1235876"/>
                  </a:lnTo>
                  <a:lnTo>
                    <a:pt x="1488404" y="1248569"/>
                  </a:lnTo>
                  <a:lnTo>
                    <a:pt x="1496978" y="1261262"/>
                  </a:lnTo>
                  <a:lnTo>
                    <a:pt x="1505552" y="1274272"/>
                  </a:lnTo>
                  <a:lnTo>
                    <a:pt x="1513809" y="1287600"/>
                  </a:lnTo>
                  <a:lnTo>
                    <a:pt x="1521748" y="1300611"/>
                  </a:lnTo>
                  <a:lnTo>
                    <a:pt x="1529687" y="1314573"/>
                  </a:lnTo>
                  <a:lnTo>
                    <a:pt x="1537308" y="1328218"/>
                  </a:lnTo>
                  <a:lnTo>
                    <a:pt x="1544930" y="1341863"/>
                  </a:lnTo>
                  <a:lnTo>
                    <a:pt x="1552234" y="1355826"/>
                  </a:lnTo>
                  <a:lnTo>
                    <a:pt x="1559537" y="1369788"/>
                  </a:lnTo>
                  <a:lnTo>
                    <a:pt x="1566206" y="1384385"/>
                  </a:lnTo>
                  <a:lnTo>
                    <a:pt x="1573193" y="1398982"/>
                  </a:lnTo>
                  <a:lnTo>
                    <a:pt x="1579544" y="1413579"/>
                  </a:lnTo>
                  <a:lnTo>
                    <a:pt x="1586213" y="1428176"/>
                  </a:lnTo>
                  <a:lnTo>
                    <a:pt x="1592246" y="1443725"/>
                  </a:lnTo>
                  <a:lnTo>
                    <a:pt x="1598280" y="1458640"/>
                  </a:lnTo>
                  <a:lnTo>
                    <a:pt x="1603996" y="1473871"/>
                  </a:lnTo>
                  <a:lnTo>
                    <a:pt x="1609712" y="1489738"/>
                  </a:lnTo>
                  <a:lnTo>
                    <a:pt x="1614793" y="1505287"/>
                  </a:lnTo>
                  <a:lnTo>
                    <a:pt x="1620191" y="1521153"/>
                  </a:lnTo>
                  <a:lnTo>
                    <a:pt x="1624955" y="1537337"/>
                  </a:lnTo>
                  <a:lnTo>
                    <a:pt x="1630036" y="1553521"/>
                  </a:lnTo>
                  <a:lnTo>
                    <a:pt x="1634482" y="1570339"/>
                  </a:lnTo>
                  <a:lnTo>
                    <a:pt x="1638610" y="1586840"/>
                  </a:lnTo>
                  <a:lnTo>
                    <a:pt x="1643056" y="1603976"/>
                  </a:lnTo>
                  <a:lnTo>
                    <a:pt x="1646867" y="1620794"/>
                  </a:lnTo>
                  <a:lnTo>
                    <a:pt x="1650677" y="1637930"/>
                  </a:lnTo>
                  <a:lnTo>
                    <a:pt x="1654170" y="1655383"/>
                  </a:lnTo>
                  <a:lnTo>
                    <a:pt x="1657664" y="1673153"/>
                  </a:lnTo>
                  <a:lnTo>
                    <a:pt x="1660522" y="1690923"/>
                  </a:lnTo>
                  <a:lnTo>
                    <a:pt x="1663697" y="1709011"/>
                  </a:lnTo>
                  <a:lnTo>
                    <a:pt x="1666238" y="1727099"/>
                  </a:lnTo>
                  <a:lnTo>
                    <a:pt x="1668461" y="1745821"/>
                  </a:lnTo>
                  <a:lnTo>
                    <a:pt x="1670684" y="1764226"/>
                  </a:lnTo>
                  <a:lnTo>
                    <a:pt x="1672589" y="1783266"/>
                  </a:lnTo>
                  <a:lnTo>
                    <a:pt x="1674177" y="1802305"/>
                  </a:lnTo>
                  <a:lnTo>
                    <a:pt x="1676082" y="1821345"/>
                  </a:lnTo>
                  <a:lnTo>
                    <a:pt x="1677352" y="1841019"/>
                  </a:lnTo>
                  <a:lnTo>
                    <a:pt x="1678305" y="1860694"/>
                  </a:lnTo>
                  <a:lnTo>
                    <a:pt x="1679258" y="1880368"/>
                  </a:lnTo>
                  <a:lnTo>
                    <a:pt x="1679575" y="1900677"/>
                  </a:lnTo>
                  <a:lnTo>
                    <a:pt x="1679575" y="1903850"/>
                  </a:lnTo>
                  <a:lnTo>
                    <a:pt x="1677035" y="1905437"/>
                  </a:lnTo>
                  <a:lnTo>
                    <a:pt x="1653853" y="1918765"/>
                  </a:lnTo>
                  <a:lnTo>
                    <a:pt x="1630353" y="1931775"/>
                  </a:lnTo>
                  <a:lnTo>
                    <a:pt x="1606854" y="1944151"/>
                  </a:lnTo>
                  <a:lnTo>
                    <a:pt x="1583037" y="1956209"/>
                  </a:lnTo>
                  <a:lnTo>
                    <a:pt x="1558902" y="1967950"/>
                  </a:lnTo>
                  <a:lnTo>
                    <a:pt x="1534768" y="1979374"/>
                  </a:lnTo>
                  <a:lnTo>
                    <a:pt x="1510316" y="1990163"/>
                  </a:lnTo>
                  <a:lnTo>
                    <a:pt x="1485864" y="2000635"/>
                  </a:lnTo>
                  <a:lnTo>
                    <a:pt x="1461411" y="2010790"/>
                  </a:lnTo>
                  <a:lnTo>
                    <a:pt x="1436642" y="2020627"/>
                  </a:lnTo>
                  <a:lnTo>
                    <a:pt x="1411872" y="2029512"/>
                  </a:lnTo>
                  <a:lnTo>
                    <a:pt x="1386785" y="2038397"/>
                  </a:lnTo>
                  <a:lnTo>
                    <a:pt x="1361380" y="2046965"/>
                  </a:lnTo>
                  <a:lnTo>
                    <a:pt x="1335975" y="2054581"/>
                  </a:lnTo>
                  <a:lnTo>
                    <a:pt x="1310570" y="2062514"/>
                  </a:lnTo>
                  <a:lnTo>
                    <a:pt x="1285166" y="2069495"/>
                  </a:lnTo>
                  <a:lnTo>
                    <a:pt x="1259443" y="2076159"/>
                  </a:lnTo>
                  <a:lnTo>
                    <a:pt x="1233403" y="2082506"/>
                  </a:lnTo>
                  <a:lnTo>
                    <a:pt x="1207681" y="2088535"/>
                  </a:lnTo>
                  <a:lnTo>
                    <a:pt x="1181959" y="2093929"/>
                  </a:lnTo>
                  <a:lnTo>
                    <a:pt x="1155919" y="2099007"/>
                  </a:lnTo>
                  <a:lnTo>
                    <a:pt x="1129561" y="2103767"/>
                  </a:lnTo>
                  <a:lnTo>
                    <a:pt x="1103204" y="2107892"/>
                  </a:lnTo>
                  <a:lnTo>
                    <a:pt x="1077164" y="2111382"/>
                  </a:lnTo>
                  <a:lnTo>
                    <a:pt x="1050806" y="2114873"/>
                  </a:lnTo>
                  <a:lnTo>
                    <a:pt x="1024131" y="2117729"/>
                  </a:lnTo>
                  <a:lnTo>
                    <a:pt x="997774" y="2119950"/>
                  </a:lnTo>
                  <a:lnTo>
                    <a:pt x="971099" y="2121854"/>
                  </a:lnTo>
                  <a:lnTo>
                    <a:pt x="944424" y="2123441"/>
                  </a:lnTo>
                  <a:lnTo>
                    <a:pt x="917749" y="2125028"/>
                  </a:lnTo>
                  <a:lnTo>
                    <a:pt x="891074" y="2125662"/>
                  </a:lnTo>
                  <a:lnTo>
                    <a:pt x="864399" y="2125662"/>
                  </a:lnTo>
                  <a:lnTo>
                    <a:pt x="835818" y="2125662"/>
                  </a:lnTo>
                  <a:lnTo>
                    <a:pt x="807238" y="2124710"/>
                  </a:lnTo>
                  <a:lnTo>
                    <a:pt x="778657" y="2123124"/>
                  </a:lnTo>
                  <a:lnTo>
                    <a:pt x="750395" y="2121537"/>
                  </a:lnTo>
                  <a:lnTo>
                    <a:pt x="722132" y="2119316"/>
                  </a:lnTo>
                  <a:lnTo>
                    <a:pt x="693869" y="2116777"/>
                  </a:lnTo>
                  <a:lnTo>
                    <a:pt x="665606" y="2113604"/>
                  </a:lnTo>
                  <a:lnTo>
                    <a:pt x="637661" y="2109478"/>
                  </a:lnTo>
                  <a:lnTo>
                    <a:pt x="609398" y="2105353"/>
                  </a:lnTo>
                  <a:lnTo>
                    <a:pt x="581453" y="2100593"/>
                  </a:lnTo>
                  <a:lnTo>
                    <a:pt x="553825" y="2095199"/>
                  </a:lnTo>
                  <a:lnTo>
                    <a:pt x="525880" y="2089487"/>
                  </a:lnTo>
                  <a:lnTo>
                    <a:pt x="498252" y="2083458"/>
                  </a:lnTo>
                  <a:lnTo>
                    <a:pt x="470624" y="2076476"/>
                  </a:lnTo>
                  <a:lnTo>
                    <a:pt x="443314" y="2069495"/>
                  </a:lnTo>
                  <a:lnTo>
                    <a:pt x="416321" y="2061879"/>
                  </a:lnTo>
                  <a:lnTo>
                    <a:pt x="389011" y="2053629"/>
                  </a:lnTo>
                  <a:lnTo>
                    <a:pt x="362019" y="2045378"/>
                  </a:lnTo>
                  <a:lnTo>
                    <a:pt x="335343" y="2036176"/>
                  </a:lnTo>
                  <a:lnTo>
                    <a:pt x="308668" y="2026656"/>
                  </a:lnTo>
                  <a:lnTo>
                    <a:pt x="282311" y="2016502"/>
                  </a:lnTo>
                  <a:lnTo>
                    <a:pt x="255953" y="2006030"/>
                  </a:lnTo>
                  <a:lnTo>
                    <a:pt x="229913" y="1994923"/>
                  </a:lnTo>
                  <a:lnTo>
                    <a:pt x="203556" y="1983499"/>
                  </a:lnTo>
                  <a:lnTo>
                    <a:pt x="177833" y="1971441"/>
                  </a:lnTo>
                  <a:lnTo>
                    <a:pt x="152429" y="1959065"/>
                  </a:lnTo>
                  <a:lnTo>
                    <a:pt x="127024" y="1946372"/>
                  </a:lnTo>
                  <a:lnTo>
                    <a:pt x="101619" y="1933044"/>
                  </a:lnTo>
                  <a:lnTo>
                    <a:pt x="76532" y="1919399"/>
                  </a:lnTo>
                  <a:lnTo>
                    <a:pt x="51762" y="1905437"/>
                  </a:lnTo>
                  <a:lnTo>
                    <a:pt x="27310" y="1890523"/>
                  </a:lnTo>
                  <a:lnTo>
                    <a:pt x="2858" y="1875291"/>
                  </a:lnTo>
                  <a:lnTo>
                    <a:pt x="0" y="1888301"/>
                  </a:lnTo>
                  <a:lnTo>
                    <a:pt x="0" y="1870531"/>
                  </a:lnTo>
                  <a:lnTo>
                    <a:pt x="952" y="1850222"/>
                  </a:lnTo>
                  <a:lnTo>
                    <a:pt x="2223" y="1829913"/>
                  </a:lnTo>
                  <a:lnTo>
                    <a:pt x="3493" y="1809604"/>
                  </a:lnTo>
                  <a:lnTo>
                    <a:pt x="5398" y="1790247"/>
                  </a:lnTo>
                  <a:lnTo>
                    <a:pt x="6986" y="1770573"/>
                  </a:lnTo>
                  <a:lnTo>
                    <a:pt x="9209" y="1750898"/>
                  </a:lnTo>
                  <a:lnTo>
                    <a:pt x="11749" y="1732176"/>
                  </a:lnTo>
                  <a:lnTo>
                    <a:pt x="14290" y="1713136"/>
                  </a:lnTo>
                  <a:lnTo>
                    <a:pt x="17148" y="1694414"/>
                  </a:lnTo>
                  <a:lnTo>
                    <a:pt x="20006" y="1676009"/>
                  </a:lnTo>
                  <a:lnTo>
                    <a:pt x="23499" y="1657604"/>
                  </a:lnTo>
                  <a:lnTo>
                    <a:pt x="26992" y="1639834"/>
                  </a:lnTo>
                  <a:lnTo>
                    <a:pt x="30486" y="1621746"/>
                  </a:lnTo>
                  <a:lnTo>
                    <a:pt x="34931" y="1604293"/>
                  </a:lnTo>
                  <a:lnTo>
                    <a:pt x="38742" y="1586840"/>
                  </a:lnTo>
                  <a:lnTo>
                    <a:pt x="43188" y="1569704"/>
                  </a:lnTo>
                  <a:lnTo>
                    <a:pt x="47951" y="1552569"/>
                  </a:lnTo>
                  <a:lnTo>
                    <a:pt x="52715" y="1536068"/>
                  </a:lnTo>
                  <a:lnTo>
                    <a:pt x="57796" y="1519249"/>
                  </a:lnTo>
                  <a:lnTo>
                    <a:pt x="62877" y="1503066"/>
                  </a:lnTo>
                  <a:lnTo>
                    <a:pt x="68593" y="1486564"/>
                  </a:lnTo>
                  <a:lnTo>
                    <a:pt x="73991" y="1470698"/>
                  </a:lnTo>
                  <a:lnTo>
                    <a:pt x="80025" y="1455149"/>
                  </a:lnTo>
                  <a:lnTo>
                    <a:pt x="86059" y="1439283"/>
                  </a:lnTo>
                  <a:lnTo>
                    <a:pt x="92410" y="1424051"/>
                  </a:lnTo>
                  <a:lnTo>
                    <a:pt x="98761" y="1409137"/>
                  </a:lnTo>
                  <a:lnTo>
                    <a:pt x="105430" y="1393905"/>
                  </a:lnTo>
                  <a:lnTo>
                    <a:pt x="112098" y="1378990"/>
                  </a:lnTo>
                  <a:lnTo>
                    <a:pt x="119402" y="1364393"/>
                  </a:lnTo>
                  <a:lnTo>
                    <a:pt x="126706" y="1350114"/>
                  </a:lnTo>
                  <a:lnTo>
                    <a:pt x="134010" y="1335834"/>
                  </a:lnTo>
                  <a:lnTo>
                    <a:pt x="141632" y="1321871"/>
                  </a:lnTo>
                  <a:lnTo>
                    <a:pt x="149571" y="1307909"/>
                  </a:lnTo>
                  <a:lnTo>
                    <a:pt x="157510" y="1294264"/>
                  </a:lnTo>
                  <a:lnTo>
                    <a:pt x="165766" y="1280936"/>
                  </a:lnTo>
                  <a:lnTo>
                    <a:pt x="174023" y="1267291"/>
                  </a:lnTo>
                  <a:lnTo>
                    <a:pt x="182597" y="1253963"/>
                  </a:lnTo>
                  <a:lnTo>
                    <a:pt x="191171" y="1241270"/>
                  </a:lnTo>
                  <a:lnTo>
                    <a:pt x="200380" y="1228260"/>
                  </a:lnTo>
                  <a:lnTo>
                    <a:pt x="209589" y="1215884"/>
                  </a:lnTo>
                  <a:lnTo>
                    <a:pt x="218799" y="1203191"/>
                  </a:lnTo>
                  <a:lnTo>
                    <a:pt x="228008" y="1191133"/>
                  </a:lnTo>
                  <a:lnTo>
                    <a:pt x="237852" y="1178757"/>
                  </a:lnTo>
                  <a:lnTo>
                    <a:pt x="247697" y="1167016"/>
                  </a:lnTo>
                  <a:lnTo>
                    <a:pt x="257541" y="1155275"/>
                  </a:lnTo>
                  <a:lnTo>
                    <a:pt x="267703" y="1143533"/>
                  </a:lnTo>
                  <a:lnTo>
                    <a:pt x="278182" y="1132110"/>
                  </a:lnTo>
                  <a:lnTo>
                    <a:pt x="288662" y="1120686"/>
                  </a:lnTo>
                  <a:lnTo>
                    <a:pt x="298824" y="1109579"/>
                  </a:lnTo>
                  <a:lnTo>
                    <a:pt x="309938" y="1098473"/>
                  </a:lnTo>
                  <a:lnTo>
                    <a:pt x="320735" y="1087684"/>
                  </a:lnTo>
                  <a:lnTo>
                    <a:pt x="331850" y="1076895"/>
                  </a:lnTo>
                  <a:lnTo>
                    <a:pt x="343282" y="1066423"/>
                  </a:lnTo>
                  <a:lnTo>
                    <a:pt x="354715" y="1055951"/>
                  </a:lnTo>
                  <a:lnTo>
                    <a:pt x="366147" y="1045797"/>
                  </a:lnTo>
                  <a:lnTo>
                    <a:pt x="377897" y="1035642"/>
                  </a:lnTo>
                  <a:lnTo>
                    <a:pt x="389964" y="1025805"/>
                  </a:lnTo>
                  <a:lnTo>
                    <a:pt x="401714" y="1015968"/>
                  </a:lnTo>
                  <a:lnTo>
                    <a:pt x="414099" y="1006448"/>
                  </a:lnTo>
                  <a:lnTo>
                    <a:pt x="426801" y="996928"/>
                  </a:lnTo>
                  <a:lnTo>
                    <a:pt x="439186" y="987408"/>
                  </a:lnTo>
                  <a:lnTo>
                    <a:pt x="451571" y="977888"/>
                  </a:lnTo>
                  <a:lnTo>
                    <a:pt x="477293" y="960118"/>
                  </a:lnTo>
                  <a:lnTo>
                    <a:pt x="481421" y="957262"/>
                  </a:lnTo>
                  <a:close/>
                  <a:moveTo>
                    <a:pt x="839471" y="0"/>
                  </a:moveTo>
                  <a:lnTo>
                    <a:pt x="852171" y="0"/>
                  </a:lnTo>
                  <a:lnTo>
                    <a:pt x="865506" y="0"/>
                  </a:lnTo>
                  <a:lnTo>
                    <a:pt x="878206" y="636"/>
                  </a:lnTo>
                  <a:lnTo>
                    <a:pt x="890906" y="1271"/>
                  </a:lnTo>
                  <a:lnTo>
                    <a:pt x="903288" y="2542"/>
                  </a:lnTo>
                  <a:lnTo>
                    <a:pt x="915988" y="3813"/>
                  </a:lnTo>
                  <a:lnTo>
                    <a:pt x="928371" y="5719"/>
                  </a:lnTo>
                  <a:lnTo>
                    <a:pt x="940436" y="7943"/>
                  </a:lnTo>
                  <a:lnTo>
                    <a:pt x="952818" y="10167"/>
                  </a:lnTo>
                  <a:lnTo>
                    <a:pt x="964883" y="12708"/>
                  </a:lnTo>
                  <a:lnTo>
                    <a:pt x="976631" y="15568"/>
                  </a:lnTo>
                  <a:lnTo>
                    <a:pt x="988696" y="19062"/>
                  </a:lnTo>
                  <a:lnTo>
                    <a:pt x="1000443" y="22239"/>
                  </a:lnTo>
                  <a:lnTo>
                    <a:pt x="1011873" y="26052"/>
                  </a:lnTo>
                  <a:lnTo>
                    <a:pt x="1023621" y="30182"/>
                  </a:lnTo>
                  <a:lnTo>
                    <a:pt x="1034733" y="34630"/>
                  </a:lnTo>
                  <a:lnTo>
                    <a:pt x="1046163" y="39395"/>
                  </a:lnTo>
                  <a:lnTo>
                    <a:pt x="1057276" y="44161"/>
                  </a:lnTo>
                  <a:lnTo>
                    <a:pt x="1068388" y="48926"/>
                  </a:lnTo>
                  <a:lnTo>
                    <a:pt x="1079183" y="54645"/>
                  </a:lnTo>
                  <a:lnTo>
                    <a:pt x="1089661" y="60046"/>
                  </a:lnTo>
                  <a:lnTo>
                    <a:pt x="1100456" y="66082"/>
                  </a:lnTo>
                  <a:lnTo>
                    <a:pt x="1110616" y="72119"/>
                  </a:lnTo>
                  <a:lnTo>
                    <a:pt x="1120776" y="78790"/>
                  </a:lnTo>
                  <a:lnTo>
                    <a:pt x="1130936" y="85462"/>
                  </a:lnTo>
                  <a:lnTo>
                    <a:pt x="1140461" y="92134"/>
                  </a:lnTo>
                  <a:lnTo>
                    <a:pt x="1150303" y="99123"/>
                  </a:lnTo>
                  <a:lnTo>
                    <a:pt x="1159828" y="106430"/>
                  </a:lnTo>
                  <a:lnTo>
                    <a:pt x="1169353" y="114055"/>
                  </a:lnTo>
                  <a:lnTo>
                    <a:pt x="1178561" y="121680"/>
                  </a:lnTo>
                  <a:lnTo>
                    <a:pt x="1187133" y="129623"/>
                  </a:lnTo>
                  <a:lnTo>
                    <a:pt x="1196023" y="137883"/>
                  </a:lnTo>
                  <a:lnTo>
                    <a:pt x="1204596" y="146143"/>
                  </a:lnTo>
                  <a:lnTo>
                    <a:pt x="1213168" y="155039"/>
                  </a:lnTo>
                  <a:lnTo>
                    <a:pt x="1221106" y="163299"/>
                  </a:lnTo>
                  <a:lnTo>
                    <a:pt x="1229043" y="172513"/>
                  </a:lnTo>
                  <a:lnTo>
                    <a:pt x="1236981" y="181726"/>
                  </a:lnTo>
                  <a:lnTo>
                    <a:pt x="1244283" y="190939"/>
                  </a:lnTo>
                  <a:lnTo>
                    <a:pt x="1251586" y="200153"/>
                  </a:lnTo>
                  <a:lnTo>
                    <a:pt x="1258888" y="210001"/>
                  </a:lnTo>
                  <a:lnTo>
                    <a:pt x="1265556" y="219850"/>
                  </a:lnTo>
                  <a:lnTo>
                    <a:pt x="1272223" y="230017"/>
                  </a:lnTo>
                  <a:lnTo>
                    <a:pt x="1278256" y="240183"/>
                  </a:lnTo>
                  <a:lnTo>
                    <a:pt x="1284606" y="250667"/>
                  </a:lnTo>
                  <a:lnTo>
                    <a:pt x="1290321" y="261151"/>
                  </a:lnTo>
                  <a:lnTo>
                    <a:pt x="1296353" y="271953"/>
                  </a:lnTo>
                  <a:lnTo>
                    <a:pt x="1301433" y="282755"/>
                  </a:lnTo>
                  <a:lnTo>
                    <a:pt x="1306831" y="293239"/>
                  </a:lnTo>
                  <a:lnTo>
                    <a:pt x="1311593" y="304359"/>
                  </a:lnTo>
                  <a:lnTo>
                    <a:pt x="1316356" y="315796"/>
                  </a:lnTo>
                  <a:lnTo>
                    <a:pt x="1320483" y="327234"/>
                  </a:lnTo>
                  <a:lnTo>
                    <a:pt x="1324293" y="338671"/>
                  </a:lnTo>
                  <a:lnTo>
                    <a:pt x="1328421" y="350426"/>
                  </a:lnTo>
                  <a:lnTo>
                    <a:pt x="1331913" y="362181"/>
                  </a:lnTo>
                  <a:lnTo>
                    <a:pt x="1335088" y="373936"/>
                  </a:lnTo>
                  <a:lnTo>
                    <a:pt x="1337946" y="386009"/>
                  </a:lnTo>
                  <a:lnTo>
                    <a:pt x="1340803" y="398081"/>
                  </a:lnTo>
                  <a:lnTo>
                    <a:pt x="1343026" y="410472"/>
                  </a:lnTo>
                  <a:lnTo>
                    <a:pt x="1344931" y="422862"/>
                  </a:lnTo>
                  <a:lnTo>
                    <a:pt x="1346518" y="435252"/>
                  </a:lnTo>
                  <a:lnTo>
                    <a:pt x="1348106" y="447643"/>
                  </a:lnTo>
                  <a:lnTo>
                    <a:pt x="1349058" y="460033"/>
                  </a:lnTo>
                  <a:lnTo>
                    <a:pt x="1350011" y="472741"/>
                  </a:lnTo>
                  <a:lnTo>
                    <a:pt x="1350646" y="485449"/>
                  </a:lnTo>
                  <a:lnTo>
                    <a:pt x="1350963" y="498475"/>
                  </a:lnTo>
                  <a:lnTo>
                    <a:pt x="1350646" y="513407"/>
                  </a:lnTo>
                  <a:lnTo>
                    <a:pt x="1349693" y="528975"/>
                  </a:lnTo>
                  <a:lnTo>
                    <a:pt x="1348423" y="543907"/>
                  </a:lnTo>
                  <a:lnTo>
                    <a:pt x="1347153" y="558521"/>
                  </a:lnTo>
                  <a:lnTo>
                    <a:pt x="1345248" y="573453"/>
                  </a:lnTo>
                  <a:lnTo>
                    <a:pt x="1342708" y="588067"/>
                  </a:lnTo>
                  <a:lnTo>
                    <a:pt x="1339851" y="602682"/>
                  </a:lnTo>
                  <a:lnTo>
                    <a:pt x="1336358" y="616660"/>
                  </a:lnTo>
                  <a:lnTo>
                    <a:pt x="1332866" y="631275"/>
                  </a:lnTo>
                  <a:lnTo>
                    <a:pt x="1328738" y="645254"/>
                  </a:lnTo>
                  <a:lnTo>
                    <a:pt x="1324293" y="658915"/>
                  </a:lnTo>
                  <a:lnTo>
                    <a:pt x="1319531" y="672576"/>
                  </a:lnTo>
                  <a:lnTo>
                    <a:pt x="1314133" y="685920"/>
                  </a:lnTo>
                  <a:lnTo>
                    <a:pt x="1308418" y="699263"/>
                  </a:lnTo>
                  <a:lnTo>
                    <a:pt x="1302386" y="712607"/>
                  </a:lnTo>
                  <a:lnTo>
                    <a:pt x="1296353" y="725315"/>
                  </a:lnTo>
                  <a:lnTo>
                    <a:pt x="1289368" y="738023"/>
                  </a:lnTo>
                  <a:lnTo>
                    <a:pt x="1282383" y="750413"/>
                  </a:lnTo>
                  <a:lnTo>
                    <a:pt x="1275081" y="762486"/>
                  </a:lnTo>
                  <a:lnTo>
                    <a:pt x="1267143" y="774559"/>
                  </a:lnTo>
                  <a:lnTo>
                    <a:pt x="1259206" y="786313"/>
                  </a:lnTo>
                  <a:lnTo>
                    <a:pt x="1250633" y="797751"/>
                  </a:lnTo>
                  <a:lnTo>
                    <a:pt x="1242061" y="809188"/>
                  </a:lnTo>
                  <a:lnTo>
                    <a:pt x="1232853" y="819990"/>
                  </a:lnTo>
                  <a:lnTo>
                    <a:pt x="1223963" y="830792"/>
                  </a:lnTo>
                  <a:lnTo>
                    <a:pt x="1214121" y="841276"/>
                  </a:lnTo>
                  <a:lnTo>
                    <a:pt x="1204278" y="851442"/>
                  </a:lnTo>
                  <a:lnTo>
                    <a:pt x="1193801" y="860974"/>
                  </a:lnTo>
                  <a:lnTo>
                    <a:pt x="1183323" y="870822"/>
                  </a:lnTo>
                  <a:lnTo>
                    <a:pt x="1172528" y="880036"/>
                  </a:lnTo>
                  <a:lnTo>
                    <a:pt x="1161733" y="889249"/>
                  </a:lnTo>
                  <a:lnTo>
                    <a:pt x="1150303" y="897827"/>
                  </a:lnTo>
                  <a:lnTo>
                    <a:pt x="1134746" y="909264"/>
                  </a:lnTo>
                  <a:lnTo>
                    <a:pt x="1118236" y="920066"/>
                  </a:lnTo>
                  <a:lnTo>
                    <a:pt x="1101408" y="929915"/>
                  </a:lnTo>
                  <a:lnTo>
                    <a:pt x="1084581" y="939446"/>
                  </a:lnTo>
                  <a:lnTo>
                    <a:pt x="1066801" y="948342"/>
                  </a:lnTo>
                  <a:lnTo>
                    <a:pt x="1048703" y="956602"/>
                  </a:lnTo>
                  <a:lnTo>
                    <a:pt x="1040131" y="960414"/>
                  </a:lnTo>
                  <a:lnTo>
                    <a:pt x="1030606" y="963909"/>
                  </a:lnTo>
                  <a:lnTo>
                    <a:pt x="1021398" y="967722"/>
                  </a:lnTo>
                  <a:lnTo>
                    <a:pt x="1011873" y="970899"/>
                  </a:lnTo>
                  <a:lnTo>
                    <a:pt x="1002348" y="973758"/>
                  </a:lnTo>
                  <a:lnTo>
                    <a:pt x="993141" y="976617"/>
                  </a:lnTo>
                  <a:lnTo>
                    <a:pt x="983616" y="979794"/>
                  </a:lnTo>
                  <a:lnTo>
                    <a:pt x="973773" y="982018"/>
                  </a:lnTo>
                  <a:lnTo>
                    <a:pt x="963931" y="984560"/>
                  </a:lnTo>
                  <a:lnTo>
                    <a:pt x="954088" y="986466"/>
                  </a:lnTo>
                  <a:lnTo>
                    <a:pt x="944246" y="988372"/>
                  </a:lnTo>
                  <a:lnTo>
                    <a:pt x="934403" y="990596"/>
                  </a:lnTo>
                  <a:lnTo>
                    <a:pt x="924561" y="991867"/>
                  </a:lnTo>
                  <a:lnTo>
                    <a:pt x="914401" y="993455"/>
                  </a:lnTo>
                  <a:lnTo>
                    <a:pt x="904241" y="994409"/>
                  </a:lnTo>
                  <a:lnTo>
                    <a:pt x="893763" y="995362"/>
                  </a:lnTo>
                  <a:lnTo>
                    <a:pt x="883603" y="995997"/>
                  </a:lnTo>
                  <a:lnTo>
                    <a:pt x="873126" y="996632"/>
                  </a:lnTo>
                  <a:lnTo>
                    <a:pt x="862648" y="996950"/>
                  </a:lnTo>
                  <a:lnTo>
                    <a:pt x="852171" y="996950"/>
                  </a:lnTo>
                  <a:lnTo>
                    <a:pt x="840423" y="996950"/>
                  </a:lnTo>
                  <a:lnTo>
                    <a:pt x="828358" y="996315"/>
                  </a:lnTo>
                  <a:lnTo>
                    <a:pt x="816293" y="995679"/>
                  </a:lnTo>
                  <a:lnTo>
                    <a:pt x="804546" y="994726"/>
                  </a:lnTo>
                  <a:lnTo>
                    <a:pt x="792798" y="993455"/>
                  </a:lnTo>
                  <a:lnTo>
                    <a:pt x="781368" y="992185"/>
                  </a:lnTo>
                  <a:lnTo>
                    <a:pt x="769621" y="990278"/>
                  </a:lnTo>
                  <a:lnTo>
                    <a:pt x="758191" y="988054"/>
                  </a:lnTo>
                  <a:lnTo>
                    <a:pt x="746761" y="985831"/>
                  </a:lnTo>
                  <a:lnTo>
                    <a:pt x="735331" y="983289"/>
                  </a:lnTo>
                  <a:lnTo>
                    <a:pt x="724218" y="980430"/>
                  </a:lnTo>
                  <a:lnTo>
                    <a:pt x="713106" y="977253"/>
                  </a:lnTo>
                  <a:lnTo>
                    <a:pt x="702311" y="973758"/>
                  </a:lnTo>
                  <a:lnTo>
                    <a:pt x="691198" y="970263"/>
                  </a:lnTo>
                  <a:lnTo>
                    <a:pt x="680721" y="966768"/>
                  </a:lnTo>
                  <a:lnTo>
                    <a:pt x="670243" y="962321"/>
                  </a:lnTo>
                  <a:lnTo>
                    <a:pt x="659448" y="958190"/>
                  </a:lnTo>
                  <a:lnTo>
                    <a:pt x="648971" y="953425"/>
                  </a:lnTo>
                  <a:lnTo>
                    <a:pt x="638811" y="948659"/>
                  </a:lnTo>
                  <a:lnTo>
                    <a:pt x="628651" y="943894"/>
                  </a:lnTo>
                  <a:lnTo>
                    <a:pt x="618491" y="938493"/>
                  </a:lnTo>
                  <a:lnTo>
                    <a:pt x="608648" y="933410"/>
                  </a:lnTo>
                  <a:lnTo>
                    <a:pt x="599123" y="927373"/>
                  </a:lnTo>
                  <a:lnTo>
                    <a:pt x="589281" y="921655"/>
                  </a:lnTo>
                  <a:lnTo>
                    <a:pt x="579756" y="915618"/>
                  </a:lnTo>
                  <a:lnTo>
                    <a:pt x="570548" y="909264"/>
                  </a:lnTo>
                  <a:lnTo>
                    <a:pt x="561023" y="902910"/>
                  </a:lnTo>
                  <a:lnTo>
                    <a:pt x="552133" y="895921"/>
                  </a:lnTo>
                  <a:lnTo>
                    <a:pt x="543561" y="889249"/>
                  </a:lnTo>
                  <a:lnTo>
                    <a:pt x="534671" y="881942"/>
                  </a:lnTo>
                  <a:lnTo>
                    <a:pt x="526098" y="874952"/>
                  </a:lnTo>
                  <a:lnTo>
                    <a:pt x="517526" y="867328"/>
                  </a:lnTo>
                  <a:lnTo>
                    <a:pt x="508318" y="858750"/>
                  </a:lnTo>
                  <a:lnTo>
                    <a:pt x="499428" y="849854"/>
                  </a:lnTo>
                  <a:lnTo>
                    <a:pt x="490538" y="840958"/>
                  </a:lnTo>
                  <a:lnTo>
                    <a:pt x="481648" y="831427"/>
                  </a:lnTo>
                  <a:lnTo>
                    <a:pt x="473711" y="821896"/>
                  </a:lnTo>
                  <a:lnTo>
                    <a:pt x="465456" y="812047"/>
                  </a:lnTo>
                  <a:lnTo>
                    <a:pt x="457518" y="801881"/>
                  </a:lnTo>
                  <a:lnTo>
                    <a:pt x="449898" y="791714"/>
                  </a:lnTo>
                  <a:lnTo>
                    <a:pt x="442596" y="781548"/>
                  </a:lnTo>
                  <a:lnTo>
                    <a:pt x="435293" y="770746"/>
                  </a:lnTo>
                  <a:lnTo>
                    <a:pt x="428626" y="759944"/>
                  </a:lnTo>
                  <a:lnTo>
                    <a:pt x="421958" y="749142"/>
                  </a:lnTo>
                  <a:lnTo>
                    <a:pt x="415608" y="738023"/>
                  </a:lnTo>
                  <a:lnTo>
                    <a:pt x="409576" y="726585"/>
                  </a:lnTo>
                  <a:lnTo>
                    <a:pt x="403861" y="715148"/>
                  </a:lnTo>
                  <a:lnTo>
                    <a:pt x="398463" y="703393"/>
                  </a:lnTo>
                  <a:lnTo>
                    <a:pt x="393383" y="691638"/>
                  </a:lnTo>
                  <a:lnTo>
                    <a:pt x="388303" y="679566"/>
                  </a:lnTo>
                  <a:lnTo>
                    <a:pt x="383858" y="667493"/>
                  </a:lnTo>
                  <a:lnTo>
                    <a:pt x="379731" y="655420"/>
                  </a:lnTo>
                  <a:lnTo>
                    <a:pt x="375603" y="643030"/>
                  </a:lnTo>
                  <a:lnTo>
                    <a:pt x="372111" y="630322"/>
                  </a:lnTo>
                  <a:lnTo>
                    <a:pt x="368936" y="617614"/>
                  </a:lnTo>
                  <a:lnTo>
                    <a:pt x="365443" y="604588"/>
                  </a:lnTo>
                  <a:lnTo>
                    <a:pt x="362903" y="591880"/>
                  </a:lnTo>
                  <a:lnTo>
                    <a:pt x="360681" y="578854"/>
                  </a:lnTo>
                  <a:lnTo>
                    <a:pt x="358776" y="565828"/>
                  </a:lnTo>
                  <a:lnTo>
                    <a:pt x="357188" y="552485"/>
                  </a:lnTo>
                  <a:lnTo>
                    <a:pt x="355601" y="539141"/>
                  </a:lnTo>
                  <a:lnTo>
                    <a:pt x="354648" y="525480"/>
                  </a:lnTo>
                  <a:lnTo>
                    <a:pt x="354331" y="511819"/>
                  </a:lnTo>
                  <a:lnTo>
                    <a:pt x="354013" y="498475"/>
                  </a:lnTo>
                  <a:lnTo>
                    <a:pt x="354331" y="485449"/>
                  </a:lnTo>
                  <a:lnTo>
                    <a:pt x="354648" y="472741"/>
                  </a:lnTo>
                  <a:lnTo>
                    <a:pt x="355601" y="460033"/>
                  </a:lnTo>
                  <a:lnTo>
                    <a:pt x="356871" y="447643"/>
                  </a:lnTo>
                  <a:lnTo>
                    <a:pt x="358141" y="434935"/>
                  </a:lnTo>
                  <a:lnTo>
                    <a:pt x="360046" y="422544"/>
                  </a:lnTo>
                  <a:lnTo>
                    <a:pt x="361951" y="410472"/>
                  </a:lnTo>
                  <a:lnTo>
                    <a:pt x="364173" y="397763"/>
                  </a:lnTo>
                  <a:lnTo>
                    <a:pt x="366713" y="385691"/>
                  </a:lnTo>
                  <a:lnTo>
                    <a:pt x="369888" y="373936"/>
                  </a:lnTo>
                  <a:lnTo>
                    <a:pt x="373063" y="361863"/>
                  </a:lnTo>
                  <a:lnTo>
                    <a:pt x="376556" y="350108"/>
                  </a:lnTo>
                  <a:lnTo>
                    <a:pt x="380683" y="338671"/>
                  </a:lnTo>
                  <a:lnTo>
                    <a:pt x="384493" y="326916"/>
                  </a:lnTo>
                  <a:lnTo>
                    <a:pt x="388621" y="315796"/>
                  </a:lnTo>
                  <a:lnTo>
                    <a:pt x="393383" y="304359"/>
                  </a:lnTo>
                  <a:lnTo>
                    <a:pt x="398146" y="293239"/>
                  </a:lnTo>
                  <a:lnTo>
                    <a:pt x="403543" y="282755"/>
                  </a:lnTo>
                  <a:lnTo>
                    <a:pt x="408623" y="271636"/>
                  </a:lnTo>
                  <a:lnTo>
                    <a:pt x="414656" y="261151"/>
                  </a:lnTo>
                  <a:lnTo>
                    <a:pt x="420371" y="250667"/>
                  </a:lnTo>
                  <a:lnTo>
                    <a:pt x="426721" y="240183"/>
                  </a:lnTo>
                  <a:lnTo>
                    <a:pt x="432753" y="230017"/>
                  </a:lnTo>
                  <a:lnTo>
                    <a:pt x="439421" y="219850"/>
                  </a:lnTo>
                  <a:lnTo>
                    <a:pt x="446088" y="210001"/>
                  </a:lnTo>
                  <a:lnTo>
                    <a:pt x="453391" y="200153"/>
                  </a:lnTo>
                  <a:lnTo>
                    <a:pt x="460693" y="190939"/>
                  </a:lnTo>
                  <a:lnTo>
                    <a:pt x="467996" y="181408"/>
                  </a:lnTo>
                  <a:lnTo>
                    <a:pt x="475933" y="172195"/>
                  </a:lnTo>
                  <a:lnTo>
                    <a:pt x="483871" y="163299"/>
                  </a:lnTo>
                  <a:lnTo>
                    <a:pt x="491808" y="154403"/>
                  </a:lnTo>
                  <a:lnTo>
                    <a:pt x="500381" y="146143"/>
                  </a:lnTo>
                  <a:lnTo>
                    <a:pt x="508953" y="137565"/>
                  </a:lnTo>
                  <a:lnTo>
                    <a:pt x="517526" y="129305"/>
                  </a:lnTo>
                  <a:lnTo>
                    <a:pt x="526416" y="121680"/>
                  </a:lnTo>
                  <a:lnTo>
                    <a:pt x="535623" y="113738"/>
                  </a:lnTo>
                  <a:lnTo>
                    <a:pt x="545148" y="106113"/>
                  </a:lnTo>
                  <a:lnTo>
                    <a:pt x="554673" y="99123"/>
                  </a:lnTo>
                  <a:lnTo>
                    <a:pt x="564516" y="92134"/>
                  </a:lnTo>
                  <a:lnTo>
                    <a:pt x="574041" y="85462"/>
                  </a:lnTo>
                  <a:lnTo>
                    <a:pt x="584201" y="78473"/>
                  </a:lnTo>
                  <a:lnTo>
                    <a:pt x="594361" y="72119"/>
                  </a:lnTo>
                  <a:lnTo>
                    <a:pt x="604838" y="66082"/>
                  </a:lnTo>
                  <a:lnTo>
                    <a:pt x="615316" y="60046"/>
                  </a:lnTo>
                  <a:lnTo>
                    <a:pt x="625793" y="54645"/>
                  </a:lnTo>
                  <a:lnTo>
                    <a:pt x="636906" y="48926"/>
                  </a:lnTo>
                  <a:lnTo>
                    <a:pt x="647701" y="44161"/>
                  </a:lnTo>
                  <a:lnTo>
                    <a:pt x="658813" y="39395"/>
                  </a:lnTo>
                  <a:lnTo>
                    <a:pt x="670243" y="34630"/>
                  </a:lnTo>
                  <a:lnTo>
                    <a:pt x="681356" y="30182"/>
                  </a:lnTo>
                  <a:lnTo>
                    <a:pt x="693103" y="26052"/>
                  </a:lnTo>
                  <a:lnTo>
                    <a:pt x="704533" y="22239"/>
                  </a:lnTo>
                  <a:lnTo>
                    <a:pt x="716281" y="19062"/>
                  </a:lnTo>
                  <a:lnTo>
                    <a:pt x="728346" y="15568"/>
                  </a:lnTo>
                  <a:lnTo>
                    <a:pt x="740093" y="12708"/>
                  </a:lnTo>
                  <a:lnTo>
                    <a:pt x="752158" y="10167"/>
                  </a:lnTo>
                  <a:lnTo>
                    <a:pt x="764541" y="7625"/>
                  </a:lnTo>
                  <a:lnTo>
                    <a:pt x="776606" y="5719"/>
                  </a:lnTo>
                  <a:lnTo>
                    <a:pt x="788988" y="3813"/>
                  </a:lnTo>
                  <a:lnTo>
                    <a:pt x="801688" y="2542"/>
                  </a:lnTo>
                  <a:lnTo>
                    <a:pt x="814071" y="1271"/>
                  </a:lnTo>
                  <a:lnTo>
                    <a:pt x="826771" y="636"/>
                  </a:lnTo>
                  <a:lnTo>
                    <a:pt x="839471" y="0"/>
                  </a:lnTo>
                  <a:close/>
                </a:path>
              </a:pathLst>
            </a:custGeom>
            <a:solidFill>
              <a:srgbClr val="F7F7F7"/>
            </a:solidFill>
            <a:ln>
              <a:noFill/>
            </a:ln>
          </p:spPr>
          <p:txBody>
            <a:bodyPr anchor="ctr">
              <a:normAutofit fontScale="85000" lnSpcReduction="20000"/>
              <a:scene3d>
                <a:camera prst="orthographicFront"/>
                <a:lightRig rig="threePt" dir="t"/>
              </a:scene3d>
              <a:sp3d>
                <a:contourClr>
                  <a:srgbClr val="FFFFFF"/>
                </a:contourClr>
              </a:sp3d>
            </a:bodyPr>
            <a:lstStyle/>
            <a:p>
              <a:pPr algn="ctr" fontAlgn="base">
                <a:defRPr/>
              </a:pPr>
              <a:endParaRPr lang="zh-CN" altLang="en-US" sz="2400" strike="noStrike" noProof="1">
                <a:solidFill>
                  <a:srgbClr val="FFFFFF"/>
                </a:solidFill>
              </a:endParaRPr>
            </a:p>
          </p:txBody>
        </p:sp>
      </p:grpSp>
      <p:grpSp>
        <p:nvGrpSpPr>
          <p:cNvPr id="91145" name="组合 13"/>
          <p:cNvGrpSpPr/>
          <p:nvPr/>
        </p:nvGrpSpPr>
        <p:grpSpPr>
          <a:xfrm>
            <a:off x="4616450" y="2978150"/>
            <a:ext cx="506413" cy="504825"/>
            <a:chOff x="1519237" y="1651743"/>
            <a:chExt cx="447675" cy="447675"/>
          </a:xfrm>
        </p:grpSpPr>
        <p:sp>
          <p:nvSpPr>
            <p:cNvPr id="15" name="椭圆 14"/>
            <p:cNvSpPr/>
            <p:nvPr/>
          </p:nvSpPr>
          <p:spPr>
            <a:xfrm>
              <a:off x="1519237" y="1651743"/>
              <a:ext cx="447675" cy="447675"/>
            </a:xfrm>
            <a:prstGeom prst="ellipse">
              <a:avLst/>
            </a:prstGeom>
            <a:solidFill>
              <a:schemeClr val="accent1">
                <a:lumMod val="50000"/>
              </a:schemeClr>
            </a:solidFill>
            <a:ln w="1905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lnSpc>
                  <a:spcPct val="80000"/>
                </a:lnSpc>
              </a:pPr>
              <a:endParaRPr lang="zh-CN" altLang="en-US" sz="2000">
                <a:solidFill>
                  <a:srgbClr val="FFFFFF"/>
                </a:solidFill>
                <a:latin typeface="Arial" panose="020B0604020202020204" pitchFamily="34" charset="0"/>
                <a:ea typeface="黑体" panose="02010609060101010101" charset="-122"/>
              </a:endParaRPr>
            </a:p>
          </p:txBody>
        </p:sp>
        <p:sp>
          <p:nvSpPr>
            <p:cNvPr id="16" name="KSO_Shape"/>
            <p:cNvSpPr/>
            <p:nvPr/>
          </p:nvSpPr>
          <p:spPr bwMode="auto">
            <a:xfrm>
              <a:off x="1632717" y="1704975"/>
              <a:ext cx="247650" cy="313481"/>
            </a:xfrm>
            <a:custGeom>
              <a:avLst/>
              <a:gdLst>
                <a:gd name="T0" fmla="*/ 508479 w 1679575"/>
                <a:gd name="T1" fmla="*/ 933537 h 2125662"/>
                <a:gd name="T2" fmla="*/ 645344 w 1679575"/>
                <a:gd name="T3" fmla="*/ 1004349 h 2125662"/>
                <a:gd name="T4" fmla="*/ 637947 w 1679575"/>
                <a:gd name="T5" fmla="*/ 1045870 h 2125662"/>
                <a:gd name="T6" fmla="*/ 629410 w 1679575"/>
                <a:gd name="T7" fmla="*/ 1095637 h 2125662"/>
                <a:gd name="T8" fmla="*/ 645913 w 1679575"/>
                <a:gd name="T9" fmla="*/ 1148533 h 2125662"/>
                <a:gd name="T10" fmla="*/ 923628 w 1679575"/>
                <a:gd name="T11" fmla="*/ 1679766 h 2125662"/>
                <a:gd name="T12" fmla="*/ 886068 w 1679575"/>
                <a:gd name="T13" fmla="*/ 1137442 h 2125662"/>
                <a:gd name="T14" fmla="*/ 896597 w 1679575"/>
                <a:gd name="T15" fmla="*/ 1083408 h 2125662"/>
                <a:gd name="T16" fmla="*/ 885214 w 1679575"/>
                <a:gd name="T17" fmla="*/ 1039044 h 2125662"/>
                <a:gd name="T18" fmla="*/ 917083 w 1679575"/>
                <a:gd name="T19" fmla="*/ 999799 h 2125662"/>
                <a:gd name="T20" fmla="*/ 1048543 w 1679575"/>
                <a:gd name="T21" fmla="*/ 927280 h 2125662"/>
                <a:gd name="T22" fmla="*/ 1168905 w 1679575"/>
                <a:gd name="T23" fmla="*/ 933822 h 2125662"/>
                <a:gd name="T24" fmla="*/ 1257397 w 1679575"/>
                <a:gd name="T25" fmla="*/ 1021128 h 2125662"/>
                <a:gd name="T26" fmla="*/ 1333655 w 1679575"/>
                <a:gd name="T27" fmla="*/ 1118957 h 2125662"/>
                <a:gd name="T28" fmla="*/ 1397392 w 1679575"/>
                <a:gd name="T29" fmla="*/ 1227592 h 2125662"/>
                <a:gd name="T30" fmla="*/ 1446903 w 1679575"/>
                <a:gd name="T31" fmla="*/ 1349025 h 2125662"/>
                <a:gd name="T32" fmla="*/ 1482186 w 1679575"/>
                <a:gd name="T33" fmla="*/ 1483540 h 2125662"/>
                <a:gd name="T34" fmla="*/ 1501820 w 1679575"/>
                <a:gd name="T35" fmla="*/ 1632274 h 2125662"/>
                <a:gd name="T36" fmla="*/ 1439790 w 1679575"/>
                <a:gd name="T37" fmla="*/ 1742331 h 2125662"/>
                <a:gd name="T38" fmla="*/ 1242601 w 1679575"/>
                <a:gd name="T39" fmla="*/ 1826794 h 2125662"/>
                <a:gd name="T40" fmla="*/ 1035738 w 1679575"/>
                <a:gd name="T41" fmla="*/ 1881112 h 2125662"/>
                <a:gd name="T42" fmla="*/ 822331 w 1679575"/>
                <a:gd name="T43" fmla="*/ 1904432 h 2125662"/>
                <a:gd name="T44" fmla="*/ 596403 w 1679575"/>
                <a:gd name="T45" fmla="*/ 1894194 h 2125662"/>
                <a:gd name="T46" fmla="*/ 373036 w 1679575"/>
                <a:gd name="T47" fmla="*/ 1847838 h 2125662"/>
                <a:gd name="T48" fmla="*/ 159344 w 1679575"/>
                <a:gd name="T49" fmla="*/ 1766788 h 2125662"/>
                <a:gd name="T50" fmla="*/ 0 w 1679575"/>
                <a:gd name="T51" fmla="*/ 1676354 h 2125662"/>
                <a:gd name="T52" fmla="*/ 15365 w 1679575"/>
                <a:gd name="T53" fmla="*/ 1518519 h 2125662"/>
                <a:gd name="T54" fmla="*/ 47234 w 1679575"/>
                <a:gd name="T55" fmla="*/ 1376611 h 2125662"/>
                <a:gd name="T56" fmla="*/ 94468 w 1679575"/>
                <a:gd name="T57" fmla="*/ 1249206 h 2125662"/>
                <a:gd name="T58" fmla="*/ 155930 w 1679575"/>
                <a:gd name="T59" fmla="*/ 1135735 h 2125662"/>
                <a:gd name="T60" fmla="*/ 230765 w 1679575"/>
                <a:gd name="T61" fmla="*/ 1035348 h 2125662"/>
                <a:gd name="T62" fmla="*/ 317835 w 1679575"/>
                <a:gd name="T63" fmla="*/ 946334 h 2125662"/>
                <a:gd name="T64" fmla="*/ 427669 w 1679575"/>
                <a:gd name="T65" fmla="*/ 860449 h 2125662"/>
                <a:gd name="T66" fmla="*/ 831848 w 1679575"/>
                <a:gd name="T67" fmla="*/ 5125 h 2125662"/>
                <a:gd name="T68" fmla="*/ 927152 w 1679575"/>
                <a:gd name="T69" fmla="*/ 31035 h 2125662"/>
                <a:gd name="T70" fmla="*/ 1013353 w 1679575"/>
                <a:gd name="T71" fmla="*/ 76590 h 2125662"/>
                <a:gd name="T72" fmla="*/ 1087035 w 1679575"/>
                <a:gd name="T73" fmla="*/ 138945 h 2125662"/>
                <a:gd name="T74" fmla="*/ 1145356 w 1679575"/>
                <a:gd name="T75" fmla="*/ 215250 h 2125662"/>
                <a:gd name="T76" fmla="*/ 1186607 w 1679575"/>
                <a:gd name="T77" fmla="*/ 303514 h 2125662"/>
                <a:gd name="T78" fmla="*/ 1207944 w 1679575"/>
                <a:gd name="T79" fmla="*/ 401174 h 2125662"/>
                <a:gd name="T80" fmla="*/ 1205383 w 1679575"/>
                <a:gd name="T81" fmla="*/ 513924 h 2125662"/>
                <a:gd name="T82" fmla="*/ 1172382 w 1679575"/>
                <a:gd name="T83" fmla="*/ 626673 h 2125662"/>
                <a:gd name="T84" fmla="*/ 1112924 w 1679575"/>
                <a:gd name="T85" fmla="*/ 725187 h 2125662"/>
                <a:gd name="T86" fmla="*/ 1030706 w 1679575"/>
                <a:gd name="T87" fmla="*/ 804625 h 2125662"/>
                <a:gd name="T88" fmla="*/ 915204 w 1679575"/>
                <a:gd name="T89" fmla="*/ 867264 h 2125662"/>
                <a:gd name="T90" fmla="*/ 837253 w 1679575"/>
                <a:gd name="T91" fmla="*/ 887764 h 2125662"/>
                <a:gd name="T92" fmla="*/ 753044 w 1679575"/>
                <a:gd name="T93" fmla="*/ 893458 h 2125662"/>
                <a:gd name="T94" fmla="*/ 658879 w 1679575"/>
                <a:gd name="T95" fmla="*/ 881215 h 2125662"/>
                <a:gd name="T96" fmla="*/ 572394 w 1679575"/>
                <a:gd name="T97" fmla="*/ 850180 h 2125662"/>
                <a:gd name="T98" fmla="*/ 494728 w 1679575"/>
                <a:gd name="T99" fmla="*/ 802917 h 2125662"/>
                <a:gd name="T100" fmla="*/ 424459 w 1679575"/>
                <a:gd name="T101" fmla="*/ 736576 h 2125662"/>
                <a:gd name="T102" fmla="*/ 366992 w 1679575"/>
                <a:gd name="T103" fmla="*/ 651159 h 2125662"/>
                <a:gd name="T104" fmla="*/ 330578 w 1679575"/>
                <a:gd name="T105" fmla="*/ 553500 h 2125662"/>
                <a:gd name="T106" fmla="*/ 317206 w 1679575"/>
                <a:gd name="T107" fmla="*/ 446729 h 2125662"/>
                <a:gd name="T108" fmla="*/ 328586 w 1679575"/>
                <a:gd name="T109" fmla="*/ 345653 h 2125662"/>
                <a:gd name="T110" fmla="*/ 361587 w 1679575"/>
                <a:gd name="T111" fmla="*/ 253403 h 2125662"/>
                <a:gd name="T112" fmla="*/ 412795 w 1679575"/>
                <a:gd name="T113" fmla="*/ 171118 h 2125662"/>
                <a:gd name="T114" fmla="*/ 479934 w 1679575"/>
                <a:gd name="T115" fmla="*/ 101931 h 2125662"/>
                <a:gd name="T116" fmla="*/ 560729 w 1679575"/>
                <a:gd name="T117" fmla="*/ 48972 h 2125662"/>
                <a:gd name="T118" fmla="*/ 652620 w 1679575"/>
                <a:gd name="T119" fmla="*/ 13952 h 2125662"/>
                <a:gd name="T120" fmla="*/ 752191 w 1679575"/>
                <a:gd name="T121" fmla="*/ 0 h 212566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679575" h="2125662">
                  <a:moveTo>
                    <a:pt x="481421" y="957262"/>
                  </a:moveTo>
                  <a:lnTo>
                    <a:pt x="484914" y="961070"/>
                  </a:lnTo>
                  <a:lnTo>
                    <a:pt x="490948" y="968686"/>
                  </a:lnTo>
                  <a:lnTo>
                    <a:pt x="497299" y="975667"/>
                  </a:lnTo>
                  <a:lnTo>
                    <a:pt x="510319" y="990264"/>
                  </a:lnTo>
                  <a:lnTo>
                    <a:pt x="523657" y="1003909"/>
                  </a:lnTo>
                  <a:lnTo>
                    <a:pt x="537947" y="1017237"/>
                  </a:lnTo>
                  <a:lnTo>
                    <a:pt x="552237" y="1029613"/>
                  </a:lnTo>
                  <a:lnTo>
                    <a:pt x="567480" y="1041671"/>
                  </a:lnTo>
                  <a:lnTo>
                    <a:pt x="583040" y="1053095"/>
                  </a:lnTo>
                  <a:lnTo>
                    <a:pt x="598601" y="1063884"/>
                  </a:lnTo>
                  <a:lnTo>
                    <a:pt x="615114" y="1074039"/>
                  </a:lnTo>
                  <a:lnTo>
                    <a:pt x="631627" y="1083558"/>
                  </a:lnTo>
                  <a:lnTo>
                    <a:pt x="649093" y="1092126"/>
                  </a:lnTo>
                  <a:lnTo>
                    <a:pt x="666241" y="1100377"/>
                  </a:lnTo>
                  <a:lnTo>
                    <a:pt x="684025" y="1107993"/>
                  </a:lnTo>
                  <a:lnTo>
                    <a:pt x="701808" y="1114657"/>
                  </a:lnTo>
                  <a:lnTo>
                    <a:pt x="720226" y="1120686"/>
                  </a:lnTo>
                  <a:lnTo>
                    <a:pt x="738645" y="1125763"/>
                  </a:lnTo>
                  <a:lnTo>
                    <a:pt x="734517" y="1130840"/>
                  </a:lnTo>
                  <a:lnTo>
                    <a:pt x="730706" y="1135283"/>
                  </a:lnTo>
                  <a:lnTo>
                    <a:pt x="727213" y="1140043"/>
                  </a:lnTo>
                  <a:lnTo>
                    <a:pt x="723402" y="1145437"/>
                  </a:lnTo>
                  <a:lnTo>
                    <a:pt x="720544" y="1150515"/>
                  </a:lnTo>
                  <a:lnTo>
                    <a:pt x="717368" y="1155909"/>
                  </a:lnTo>
                  <a:lnTo>
                    <a:pt x="714510" y="1161304"/>
                  </a:lnTo>
                  <a:lnTo>
                    <a:pt x="711970" y="1167016"/>
                  </a:lnTo>
                  <a:lnTo>
                    <a:pt x="710064" y="1172410"/>
                  </a:lnTo>
                  <a:lnTo>
                    <a:pt x="708159" y="1178439"/>
                  </a:lnTo>
                  <a:lnTo>
                    <a:pt x="706254" y="1184151"/>
                  </a:lnTo>
                  <a:lnTo>
                    <a:pt x="704983" y="1190498"/>
                  </a:lnTo>
                  <a:lnTo>
                    <a:pt x="704031" y="1196210"/>
                  </a:lnTo>
                  <a:lnTo>
                    <a:pt x="702761" y="1202556"/>
                  </a:lnTo>
                  <a:lnTo>
                    <a:pt x="702443" y="1208903"/>
                  </a:lnTo>
                  <a:lnTo>
                    <a:pt x="702125" y="1215249"/>
                  </a:lnTo>
                  <a:lnTo>
                    <a:pt x="702443" y="1222548"/>
                  </a:lnTo>
                  <a:lnTo>
                    <a:pt x="703078" y="1229529"/>
                  </a:lnTo>
                  <a:lnTo>
                    <a:pt x="704348" y="1236510"/>
                  </a:lnTo>
                  <a:lnTo>
                    <a:pt x="705619" y="1243174"/>
                  </a:lnTo>
                  <a:lnTo>
                    <a:pt x="707206" y="1249838"/>
                  </a:lnTo>
                  <a:lnTo>
                    <a:pt x="709112" y="1256819"/>
                  </a:lnTo>
                  <a:lnTo>
                    <a:pt x="711652" y="1263166"/>
                  </a:lnTo>
                  <a:lnTo>
                    <a:pt x="714193" y="1269512"/>
                  </a:lnTo>
                  <a:lnTo>
                    <a:pt x="717686" y="1275542"/>
                  </a:lnTo>
                  <a:lnTo>
                    <a:pt x="720861" y="1281571"/>
                  </a:lnTo>
                  <a:lnTo>
                    <a:pt x="724355" y="1287283"/>
                  </a:lnTo>
                  <a:lnTo>
                    <a:pt x="728483" y="1292995"/>
                  </a:lnTo>
                  <a:lnTo>
                    <a:pt x="732611" y="1298389"/>
                  </a:lnTo>
                  <a:lnTo>
                    <a:pt x="737057" y="1303784"/>
                  </a:lnTo>
                  <a:lnTo>
                    <a:pt x="742138" y="1308861"/>
                  </a:lnTo>
                  <a:lnTo>
                    <a:pt x="746901" y="1313304"/>
                  </a:lnTo>
                  <a:lnTo>
                    <a:pt x="672275" y="1874339"/>
                  </a:lnTo>
                  <a:lnTo>
                    <a:pt x="854237" y="2050773"/>
                  </a:lnTo>
                  <a:lnTo>
                    <a:pt x="1030800" y="1874339"/>
                  </a:lnTo>
                  <a:lnTo>
                    <a:pt x="956173" y="1313304"/>
                  </a:lnTo>
                  <a:lnTo>
                    <a:pt x="961572" y="1308544"/>
                  </a:lnTo>
                  <a:lnTo>
                    <a:pt x="966018" y="1303466"/>
                  </a:lnTo>
                  <a:lnTo>
                    <a:pt x="970781" y="1298072"/>
                  </a:lnTo>
                  <a:lnTo>
                    <a:pt x="974910" y="1292995"/>
                  </a:lnTo>
                  <a:lnTo>
                    <a:pt x="978720" y="1286965"/>
                  </a:lnTo>
                  <a:lnTo>
                    <a:pt x="982531" y="1281571"/>
                  </a:lnTo>
                  <a:lnTo>
                    <a:pt x="986024" y="1275224"/>
                  </a:lnTo>
                  <a:lnTo>
                    <a:pt x="988882" y="1269195"/>
                  </a:lnTo>
                  <a:lnTo>
                    <a:pt x="991423" y="1262849"/>
                  </a:lnTo>
                  <a:lnTo>
                    <a:pt x="994281" y="1256502"/>
                  </a:lnTo>
                  <a:lnTo>
                    <a:pt x="996186" y="1249838"/>
                  </a:lnTo>
                  <a:lnTo>
                    <a:pt x="997774" y="1243174"/>
                  </a:lnTo>
                  <a:lnTo>
                    <a:pt x="999044" y="1236510"/>
                  </a:lnTo>
                  <a:lnTo>
                    <a:pt x="999997" y="1229212"/>
                  </a:lnTo>
                  <a:lnTo>
                    <a:pt x="1000632" y="1222548"/>
                  </a:lnTo>
                  <a:lnTo>
                    <a:pt x="1000632" y="1215249"/>
                  </a:lnTo>
                  <a:lnTo>
                    <a:pt x="1000632" y="1208903"/>
                  </a:lnTo>
                  <a:lnTo>
                    <a:pt x="1000314" y="1203191"/>
                  </a:lnTo>
                  <a:lnTo>
                    <a:pt x="999679" y="1197479"/>
                  </a:lnTo>
                  <a:lnTo>
                    <a:pt x="998727" y="1191767"/>
                  </a:lnTo>
                  <a:lnTo>
                    <a:pt x="997456" y="1186055"/>
                  </a:lnTo>
                  <a:lnTo>
                    <a:pt x="996186" y="1180661"/>
                  </a:lnTo>
                  <a:lnTo>
                    <a:pt x="994598" y="1175266"/>
                  </a:lnTo>
                  <a:lnTo>
                    <a:pt x="992375" y="1169872"/>
                  </a:lnTo>
                  <a:lnTo>
                    <a:pt x="990152" y="1164794"/>
                  </a:lnTo>
                  <a:lnTo>
                    <a:pt x="987929" y="1159400"/>
                  </a:lnTo>
                  <a:lnTo>
                    <a:pt x="985389" y="1154640"/>
                  </a:lnTo>
                  <a:lnTo>
                    <a:pt x="982849" y="1149563"/>
                  </a:lnTo>
                  <a:lnTo>
                    <a:pt x="979355" y="1144803"/>
                  </a:lnTo>
                  <a:lnTo>
                    <a:pt x="976497" y="1139725"/>
                  </a:lnTo>
                  <a:lnTo>
                    <a:pt x="973004" y="1135283"/>
                  </a:lnTo>
                  <a:lnTo>
                    <a:pt x="969829" y="1130840"/>
                  </a:lnTo>
                  <a:lnTo>
                    <a:pt x="987612" y="1126398"/>
                  </a:lnTo>
                  <a:lnTo>
                    <a:pt x="1005713" y="1121320"/>
                  </a:lnTo>
                  <a:lnTo>
                    <a:pt x="1023496" y="1115609"/>
                  </a:lnTo>
                  <a:lnTo>
                    <a:pt x="1041280" y="1109262"/>
                  </a:lnTo>
                  <a:lnTo>
                    <a:pt x="1058428" y="1101963"/>
                  </a:lnTo>
                  <a:lnTo>
                    <a:pt x="1075576" y="1094665"/>
                  </a:lnTo>
                  <a:lnTo>
                    <a:pt x="1092089" y="1086097"/>
                  </a:lnTo>
                  <a:lnTo>
                    <a:pt x="1108602" y="1076895"/>
                  </a:lnTo>
                  <a:lnTo>
                    <a:pt x="1124480" y="1067375"/>
                  </a:lnTo>
                  <a:lnTo>
                    <a:pt x="1140041" y="1056903"/>
                  </a:lnTo>
                  <a:lnTo>
                    <a:pt x="1155601" y="1046114"/>
                  </a:lnTo>
                  <a:lnTo>
                    <a:pt x="1170209" y="1034690"/>
                  </a:lnTo>
                  <a:lnTo>
                    <a:pt x="1184817" y="1022632"/>
                  </a:lnTo>
                  <a:lnTo>
                    <a:pt x="1198472" y="1009938"/>
                  </a:lnTo>
                  <a:lnTo>
                    <a:pt x="1211809" y="996928"/>
                  </a:lnTo>
                  <a:lnTo>
                    <a:pt x="1225147" y="983283"/>
                  </a:lnTo>
                  <a:lnTo>
                    <a:pt x="1228640" y="979792"/>
                  </a:lnTo>
                  <a:lnTo>
                    <a:pt x="1232451" y="982966"/>
                  </a:lnTo>
                  <a:lnTo>
                    <a:pt x="1257220" y="1002005"/>
                  </a:lnTo>
                  <a:lnTo>
                    <a:pt x="1281037" y="1021680"/>
                  </a:lnTo>
                  <a:lnTo>
                    <a:pt x="1304537" y="1041989"/>
                  </a:lnTo>
                  <a:lnTo>
                    <a:pt x="1316604" y="1052143"/>
                  </a:lnTo>
                  <a:lnTo>
                    <a:pt x="1327719" y="1062615"/>
                  </a:lnTo>
                  <a:lnTo>
                    <a:pt x="1338833" y="1073404"/>
                  </a:lnTo>
                  <a:lnTo>
                    <a:pt x="1349948" y="1084193"/>
                  </a:lnTo>
                  <a:lnTo>
                    <a:pt x="1361062" y="1094982"/>
                  </a:lnTo>
                  <a:lnTo>
                    <a:pt x="1371860" y="1105771"/>
                  </a:lnTo>
                  <a:lnTo>
                    <a:pt x="1382339" y="1116561"/>
                  </a:lnTo>
                  <a:lnTo>
                    <a:pt x="1392818" y="1127984"/>
                  </a:lnTo>
                  <a:lnTo>
                    <a:pt x="1403298" y="1139408"/>
                  </a:lnTo>
                  <a:lnTo>
                    <a:pt x="1413460" y="1150832"/>
                  </a:lnTo>
                  <a:lnTo>
                    <a:pt x="1423304" y="1162573"/>
                  </a:lnTo>
                  <a:lnTo>
                    <a:pt x="1433149" y="1174314"/>
                  </a:lnTo>
                  <a:lnTo>
                    <a:pt x="1442675" y="1186373"/>
                  </a:lnTo>
                  <a:lnTo>
                    <a:pt x="1452202" y="1198748"/>
                  </a:lnTo>
                  <a:lnTo>
                    <a:pt x="1461411" y="1210807"/>
                  </a:lnTo>
                  <a:lnTo>
                    <a:pt x="1470621" y="1223183"/>
                  </a:lnTo>
                  <a:lnTo>
                    <a:pt x="1479830" y="1235876"/>
                  </a:lnTo>
                  <a:lnTo>
                    <a:pt x="1488404" y="1248569"/>
                  </a:lnTo>
                  <a:lnTo>
                    <a:pt x="1496978" y="1261262"/>
                  </a:lnTo>
                  <a:lnTo>
                    <a:pt x="1505552" y="1274272"/>
                  </a:lnTo>
                  <a:lnTo>
                    <a:pt x="1513809" y="1287600"/>
                  </a:lnTo>
                  <a:lnTo>
                    <a:pt x="1521748" y="1300611"/>
                  </a:lnTo>
                  <a:lnTo>
                    <a:pt x="1529687" y="1314573"/>
                  </a:lnTo>
                  <a:lnTo>
                    <a:pt x="1537308" y="1328218"/>
                  </a:lnTo>
                  <a:lnTo>
                    <a:pt x="1544930" y="1341863"/>
                  </a:lnTo>
                  <a:lnTo>
                    <a:pt x="1552234" y="1355826"/>
                  </a:lnTo>
                  <a:lnTo>
                    <a:pt x="1559537" y="1369788"/>
                  </a:lnTo>
                  <a:lnTo>
                    <a:pt x="1566206" y="1384385"/>
                  </a:lnTo>
                  <a:lnTo>
                    <a:pt x="1573193" y="1398982"/>
                  </a:lnTo>
                  <a:lnTo>
                    <a:pt x="1579544" y="1413579"/>
                  </a:lnTo>
                  <a:lnTo>
                    <a:pt x="1586213" y="1428176"/>
                  </a:lnTo>
                  <a:lnTo>
                    <a:pt x="1592246" y="1443725"/>
                  </a:lnTo>
                  <a:lnTo>
                    <a:pt x="1598280" y="1458640"/>
                  </a:lnTo>
                  <a:lnTo>
                    <a:pt x="1603996" y="1473871"/>
                  </a:lnTo>
                  <a:lnTo>
                    <a:pt x="1609712" y="1489738"/>
                  </a:lnTo>
                  <a:lnTo>
                    <a:pt x="1614793" y="1505287"/>
                  </a:lnTo>
                  <a:lnTo>
                    <a:pt x="1620191" y="1521153"/>
                  </a:lnTo>
                  <a:lnTo>
                    <a:pt x="1624955" y="1537337"/>
                  </a:lnTo>
                  <a:lnTo>
                    <a:pt x="1630036" y="1553521"/>
                  </a:lnTo>
                  <a:lnTo>
                    <a:pt x="1634482" y="1570339"/>
                  </a:lnTo>
                  <a:lnTo>
                    <a:pt x="1638610" y="1586840"/>
                  </a:lnTo>
                  <a:lnTo>
                    <a:pt x="1643056" y="1603976"/>
                  </a:lnTo>
                  <a:lnTo>
                    <a:pt x="1646867" y="1620794"/>
                  </a:lnTo>
                  <a:lnTo>
                    <a:pt x="1650677" y="1637930"/>
                  </a:lnTo>
                  <a:lnTo>
                    <a:pt x="1654170" y="1655383"/>
                  </a:lnTo>
                  <a:lnTo>
                    <a:pt x="1657664" y="1673153"/>
                  </a:lnTo>
                  <a:lnTo>
                    <a:pt x="1660522" y="1690923"/>
                  </a:lnTo>
                  <a:lnTo>
                    <a:pt x="1663697" y="1709011"/>
                  </a:lnTo>
                  <a:lnTo>
                    <a:pt x="1666238" y="1727099"/>
                  </a:lnTo>
                  <a:lnTo>
                    <a:pt x="1668461" y="1745821"/>
                  </a:lnTo>
                  <a:lnTo>
                    <a:pt x="1670684" y="1764226"/>
                  </a:lnTo>
                  <a:lnTo>
                    <a:pt x="1672589" y="1783266"/>
                  </a:lnTo>
                  <a:lnTo>
                    <a:pt x="1674177" y="1802305"/>
                  </a:lnTo>
                  <a:lnTo>
                    <a:pt x="1676082" y="1821345"/>
                  </a:lnTo>
                  <a:lnTo>
                    <a:pt x="1677352" y="1841019"/>
                  </a:lnTo>
                  <a:lnTo>
                    <a:pt x="1678305" y="1860694"/>
                  </a:lnTo>
                  <a:lnTo>
                    <a:pt x="1679258" y="1880368"/>
                  </a:lnTo>
                  <a:lnTo>
                    <a:pt x="1679575" y="1900677"/>
                  </a:lnTo>
                  <a:lnTo>
                    <a:pt x="1679575" y="1903850"/>
                  </a:lnTo>
                  <a:lnTo>
                    <a:pt x="1677035" y="1905437"/>
                  </a:lnTo>
                  <a:lnTo>
                    <a:pt x="1653853" y="1918765"/>
                  </a:lnTo>
                  <a:lnTo>
                    <a:pt x="1630353" y="1931775"/>
                  </a:lnTo>
                  <a:lnTo>
                    <a:pt x="1606854" y="1944151"/>
                  </a:lnTo>
                  <a:lnTo>
                    <a:pt x="1583037" y="1956209"/>
                  </a:lnTo>
                  <a:lnTo>
                    <a:pt x="1558902" y="1967950"/>
                  </a:lnTo>
                  <a:lnTo>
                    <a:pt x="1534768" y="1979374"/>
                  </a:lnTo>
                  <a:lnTo>
                    <a:pt x="1510316" y="1990163"/>
                  </a:lnTo>
                  <a:lnTo>
                    <a:pt x="1485864" y="2000635"/>
                  </a:lnTo>
                  <a:lnTo>
                    <a:pt x="1461411" y="2010790"/>
                  </a:lnTo>
                  <a:lnTo>
                    <a:pt x="1436642" y="2020627"/>
                  </a:lnTo>
                  <a:lnTo>
                    <a:pt x="1411872" y="2029512"/>
                  </a:lnTo>
                  <a:lnTo>
                    <a:pt x="1386785" y="2038397"/>
                  </a:lnTo>
                  <a:lnTo>
                    <a:pt x="1361380" y="2046965"/>
                  </a:lnTo>
                  <a:lnTo>
                    <a:pt x="1335975" y="2054581"/>
                  </a:lnTo>
                  <a:lnTo>
                    <a:pt x="1310570" y="2062514"/>
                  </a:lnTo>
                  <a:lnTo>
                    <a:pt x="1285166" y="2069495"/>
                  </a:lnTo>
                  <a:lnTo>
                    <a:pt x="1259443" y="2076159"/>
                  </a:lnTo>
                  <a:lnTo>
                    <a:pt x="1233403" y="2082506"/>
                  </a:lnTo>
                  <a:lnTo>
                    <a:pt x="1207681" y="2088535"/>
                  </a:lnTo>
                  <a:lnTo>
                    <a:pt x="1181959" y="2093929"/>
                  </a:lnTo>
                  <a:lnTo>
                    <a:pt x="1155919" y="2099007"/>
                  </a:lnTo>
                  <a:lnTo>
                    <a:pt x="1129561" y="2103767"/>
                  </a:lnTo>
                  <a:lnTo>
                    <a:pt x="1103204" y="2107892"/>
                  </a:lnTo>
                  <a:lnTo>
                    <a:pt x="1077164" y="2111382"/>
                  </a:lnTo>
                  <a:lnTo>
                    <a:pt x="1050806" y="2114873"/>
                  </a:lnTo>
                  <a:lnTo>
                    <a:pt x="1024131" y="2117729"/>
                  </a:lnTo>
                  <a:lnTo>
                    <a:pt x="997774" y="2119950"/>
                  </a:lnTo>
                  <a:lnTo>
                    <a:pt x="971099" y="2121854"/>
                  </a:lnTo>
                  <a:lnTo>
                    <a:pt x="944424" y="2123441"/>
                  </a:lnTo>
                  <a:lnTo>
                    <a:pt x="917749" y="2125028"/>
                  </a:lnTo>
                  <a:lnTo>
                    <a:pt x="891074" y="2125662"/>
                  </a:lnTo>
                  <a:lnTo>
                    <a:pt x="864399" y="2125662"/>
                  </a:lnTo>
                  <a:lnTo>
                    <a:pt x="835818" y="2125662"/>
                  </a:lnTo>
                  <a:lnTo>
                    <a:pt x="807238" y="2124710"/>
                  </a:lnTo>
                  <a:lnTo>
                    <a:pt x="778657" y="2123124"/>
                  </a:lnTo>
                  <a:lnTo>
                    <a:pt x="750395" y="2121537"/>
                  </a:lnTo>
                  <a:lnTo>
                    <a:pt x="722132" y="2119316"/>
                  </a:lnTo>
                  <a:lnTo>
                    <a:pt x="693869" y="2116777"/>
                  </a:lnTo>
                  <a:lnTo>
                    <a:pt x="665606" y="2113604"/>
                  </a:lnTo>
                  <a:lnTo>
                    <a:pt x="637661" y="2109478"/>
                  </a:lnTo>
                  <a:lnTo>
                    <a:pt x="609398" y="2105353"/>
                  </a:lnTo>
                  <a:lnTo>
                    <a:pt x="581453" y="2100593"/>
                  </a:lnTo>
                  <a:lnTo>
                    <a:pt x="553825" y="2095199"/>
                  </a:lnTo>
                  <a:lnTo>
                    <a:pt x="525880" y="2089487"/>
                  </a:lnTo>
                  <a:lnTo>
                    <a:pt x="498252" y="2083458"/>
                  </a:lnTo>
                  <a:lnTo>
                    <a:pt x="470624" y="2076476"/>
                  </a:lnTo>
                  <a:lnTo>
                    <a:pt x="443314" y="2069495"/>
                  </a:lnTo>
                  <a:lnTo>
                    <a:pt x="416321" y="2061879"/>
                  </a:lnTo>
                  <a:lnTo>
                    <a:pt x="389011" y="2053629"/>
                  </a:lnTo>
                  <a:lnTo>
                    <a:pt x="362019" y="2045378"/>
                  </a:lnTo>
                  <a:lnTo>
                    <a:pt x="335343" y="2036176"/>
                  </a:lnTo>
                  <a:lnTo>
                    <a:pt x="308668" y="2026656"/>
                  </a:lnTo>
                  <a:lnTo>
                    <a:pt x="282311" y="2016502"/>
                  </a:lnTo>
                  <a:lnTo>
                    <a:pt x="255953" y="2006030"/>
                  </a:lnTo>
                  <a:lnTo>
                    <a:pt x="229913" y="1994923"/>
                  </a:lnTo>
                  <a:lnTo>
                    <a:pt x="203556" y="1983499"/>
                  </a:lnTo>
                  <a:lnTo>
                    <a:pt x="177833" y="1971441"/>
                  </a:lnTo>
                  <a:lnTo>
                    <a:pt x="152429" y="1959065"/>
                  </a:lnTo>
                  <a:lnTo>
                    <a:pt x="127024" y="1946372"/>
                  </a:lnTo>
                  <a:lnTo>
                    <a:pt x="101619" y="1933044"/>
                  </a:lnTo>
                  <a:lnTo>
                    <a:pt x="76532" y="1919399"/>
                  </a:lnTo>
                  <a:lnTo>
                    <a:pt x="51762" y="1905437"/>
                  </a:lnTo>
                  <a:lnTo>
                    <a:pt x="27310" y="1890523"/>
                  </a:lnTo>
                  <a:lnTo>
                    <a:pt x="2858" y="1875291"/>
                  </a:lnTo>
                  <a:lnTo>
                    <a:pt x="0" y="1888301"/>
                  </a:lnTo>
                  <a:lnTo>
                    <a:pt x="0" y="1870531"/>
                  </a:lnTo>
                  <a:lnTo>
                    <a:pt x="952" y="1850222"/>
                  </a:lnTo>
                  <a:lnTo>
                    <a:pt x="2223" y="1829913"/>
                  </a:lnTo>
                  <a:lnTo>
                    <a:pt x="3493" y="1809604"/>
                  </a:lnTo>
                  <a:lnTo>
                    <a:pt x="5398" y="1790247"/>
                  </a:lnTo>
                  <a:lnTo>
                    <a:pt x="6986" y="1770573"/>
                  </a:lnTo>
                  <a:lnTo>
                    <a:pt x="9209" y="1750898"/>
                  </a:lnTo>
                  <a:lnTo>
                    <a:pt x="11749" y="1732176"/>
                  </a:lnTo>
                  <a:lnTo>
                    <a:pt x="14290" y="1713136"/>
                  </a:lnTo>
                  <a:lnTo>
                    <a:pt x="17148" y="1694414"/>
                  </a:lnTo>
                  <a:lnTo>
                    <a:pt x="20006" y="1676009"/>
                  </a:lnTo>
                  <a:lnTo>
                    <a:pt x="23499" y="1657604"/>
                  </a:lnTo>
                  <a:lnTo>
                    <a:pt x="26992" y="1639834"/>
                  </a:lnTo>
                  <a:lnTo>
                    <a:pt x="30486" y="1621746"/>
                  </a:lnTo>
                  <a:lnTo>
                    <a:pt x="34931" y="1604293"/>
                  </a:lnTo>
                  <a:lnTo>
                    <a:pt x="38742" y="1586840"/>
                  </a:lnTo>
                  <a:lnTo>
                    <a:pt x="43188" y="1569704"/>
                  </a:lnTo>
                  <a:lnTo>
                    <a:pt x="47951" y="1552569"/>
                  </a:lnTo>
                  <a:lnTo>
                    <a:pt x="52715" y="1536068"/>
                  </a:lnTo>
                  <a:lnTo>
                    <a:pt x="57796" y="1519249"/>
                  </a:lnTo>
                  <a:lnTo>
                    <a:pt x="62877" y="1503066"/>
                  </a:lnTo>
                  <a:lnTo>
                    <a:pt x="68593" y="1486564"/>
                  </a:lnTo>
                  <a:lnTo>
                    <a:pt x="73991" y="1470698"/>
                  </a:lnTo>
                  <a:lnTo>
                    <a:pt x="80025" y="1455149"/>
                  </a:lnTo>
                  <a:lnTo>
                    <a:pt x="86059" y="1439283"/>
                  </a:lnTo>
                  <a:lnTo>
                    <a:pt x="92410" y="1424051"/>
                  </a:lnTo>
                  <a:lnTo>
                    <a:pt x="98761" y="1409137"/>
                  </a:lnTo>
                  <a:lnTo>
                    <a:pt x="105430" y="1393905"/>
                  </a:lnTo>
                  <a:lnTo>
                    <a:pt x="112098" y="1378990"/>
                  </a:lnTo>
                  <a:lnTo>
                    <a:pt x="119402" y="1364393"/>
                  </a:lnTo>
                  <a:lnTo>
                    <a:pt x="126706" y="1350114"/>
                  </a:lnTo>
                  <a:lnTo>
                    <a:pt x="134010" y="1335834"/>
                  </a:lnTo>
                  <a:lnTo>
                    <a:pt x="141632" y="1321871"/>
                  </a:lnTo>
                  <a:lnTo>
                    <a:pt x="149571" y="1307909"/>
                  </a:lnTo>
                  <a:lnTo>
                    <a:pt x="157510" y="1294264"/>
                  </a:lnTo>
                  <a:lnTo>
                    <a:pt x="165766" y="1280936"/>
                  </a:lnTo>
                  <a:lnTo>
                    <a:pt x="174023" y="1267291"/>
                  </a:lnTo>
                  <a:lnTo>
                    <a:pt x="182597" y="1253963"/>
                  </a:lnTo>
                  <a:lnTo>
                    <a:pt x="191171" y="1241270"/>
                  </a:lnTo>
                  <a:lnTo>
                    <a:pt x="200380" y="1228260"/>
                  </a:lnTo>
                  <a:lnTo>
                    <a:pt x="209589" y="1215884"/>
                  </a:lnTo>
                  <a:lnTo>
                    <a:pt x="218799" y="1203191"/>
                  </a:lnTo>
                  <a:lnTo>
                    <a:pt x="228008" y="1191133"/>
                  </a:lnTo>
                  <a:lnTo>
                    <a:pt x="237852" y="1178757"/>
                  </a:lnTo>
                  <a:lnTo>
                    <a:pt x="247697" y="1167016"/>
                  </a:lnTo>
                  <a:lnTo>
                    <a:pt x="257541" y="1155275"/>
                  </a:lnTo>
                  <a:lnTo>
                    <a:pt x="267703" y="1143533"/>
                  </a:lnTo>
                  <a:lnTo>
                    <a:pt x="278182" y="1132110"/>
                  </a:lnTo>
                  <a:lnTo>
                    <a:pt x="288662" y="1120686"/>
                  </a:lnTo>
                  <a:lnTo>
                    <a:pt x="298824" y="1109579"/>
                  </a:lnTo>
                  <a:lnTo>
                    <a:pt x="309938" y="1098473"/>
                  </a:lnTo>
                  <a:lnTo>
                    <a:pt x="320735" y="1087684"/>
                  </a:lnTo>
                  <a:lnTo>
                    <a:pt x="331850" y="1076895"/>
                  </a:lnTo>
                  <a:lnTo>
                    <a:pt x="343282" y="1066423"/>
                  </a:lnTo>
                  <a:lnTo>
                    <a:pt x="354715" y="1055951"/>
                  </a:lnTo>
                  <a:lnTo>
                    <a:pt x="366147" y="1045797"/>
                  </a:lnTo>
                  <a:lnTo>
                    <a:pt x="377897" y="1035642"/>
                  </a:lnTo>
                  <a:lnTo>
                    <a:pt x="389964" y="1025805"/>
                  </a:lnTo>
                  <a:lnTo>
                    <a:pt x="401714" y="1015968"/>
                  </a:lnTo>
                  <a:lnTo>
                    <a:pt x="414099" y="1006448"/>
                  </a:lnTo>
                  <a:lnTo>
                    <a:pt x="426801" y="996928"/>
                  </a:lnTo>
                  <a:lnTo>
                    <a:pt x="439186" y="987408"/>
                  </a:lnTo>
                  <a:lnTo>
                    <a:pt x="451571" y="977888"/>
                  </a:lnTo>
                  <a:lnTo>
                    <a:pt x="477293" y="960118"/>
                  </a:lnTo>
                  <a:lnTo>
                    <a:pt x="481421" y="957262"/>
                  </a:lnTo>
                  <a:close/>
                  <a:moveTo>
                    <a:pt x="839471" y="0"/>
                  </a:moveTo>
                  <a:lnTo>
                    <a:pt x="852171" y="0"/>
                  </a:lnTo>
                  <a:lnTo>
                    <a:pt x="865506" y="0"/>
                  </a:lnTo>
                  <a:lnTo>
                    <a:pt x="878206" y="636"/>
                  </a:lnTo>
                  <a:lnTo>
                    <a:pt x="890906" y="1271"/>
                  </a:lnTo>
                  <a:lnTo>
                    <a:pt x="903288" y="2542"/>
                  </a:lnTo>
                  <a:lnTo>
                    <a:pt x="915988" y="3813"/>
                  </a:lnTo>
                  <a:lnTo>
                    <a:pt x="928371" y="5719"/>
                  </a:lnTo>
                  <a:lnTo>
                    <a:pt x="940436" y="7943"/>
                  </a:lnTo>
                  <a:lnTo>
                    <a:pt x="952818" y="10167"/>
                  </a:lnTo>
                  <a:lnTo>
                    <a:pt x="964883" y="12708"/>
                  </a:lnTo>
                  <a:lnTo>
                    <a:pt x="976631" y="15568"/>
                  </a:lnTo>
                  <a:lnTo>
                    <a:pt x="988696" y="19062"/>
                  </a:lnTo>
                  <a:lnTo>
                    <a:pt x="1000443" y="22239"/>
                  </a:lnTo>
                  <a:lnTo>
                    <a:pt x="1011873" y="26052"/>
                  </a:lnTo>
                  <a:lnTo>
                    <a:pt x="1023621" y="30182"/>
                  </a:lnTo>
                  <a:lnTo>
                    <a:pt x="1034733" y="34630"/>
                  </a:lnTo>
                  <a:lnTo>
                    <a:pt x="1046163" y="39395"/>
                  </a:lnTo>
                  <a:lnTo>
                    <a:pt x="1057276" y="44161"/>
                  </a:lnTo>
                  <a:lnTo>
                    <a:pt x="1068388" y="48926"/>
                  </a:lnTo>
                  <a:lnTo>
                    <a:pt x="1079183" y="54645"/>
                  </a:lnTo>
                  <a:lnTo>
                    <a:pt x="1089661" y="60046"/>
                  </a:lnTo>
                  <a:lnTo>
                    <a:pt x="1100456" y="66082"/>
                  </a:lnTo>
                  <a:lnTo>
                    <a:pt x="1110616" y="72119"/>
                  </a:lnTo>
                  <a:lnTo>
                    <a:pt x="1120776" y="78790"/>
                  </a:lnTo>
                  <a:lnTo>
                    <a:pt x="1130936" y="85462"/>
                  </a:lnTo>
                  <a:lnTo>
                    <a:pt x="1140461" y="92134"/>
                  </a:lnTo>
                  <a:lnTo>
                    <a:pt x="1150303" y="99123"/>
                  </a:lnTo>
                  <a:lnTo>
                    <a:pt x="1159828" y="106430"/>
                  </a:lnTo>
                  <a:lnTo>
                    <a:pt x="1169353" y="114055"/>
                  </a:lnTo>
                  <a:lnTo>
                    <a:pt x="1178561" y="121680"/>
                  </a:lnTo>
                  <a:lnTo>
                    <a:pt x="1187133" y="129623"/>
                  </a:lnTo>
                  <a:lnTo>
                    <a:pt x="1196023" y="137883"/>
                  </a:lnTo>
                  <a:lnTo>
                    <a:pt x="1204596" y="146143"/>
                  </a:lnTo>
                  <a:lnTo>
                    <a:pt x="1213168" y="155039"/>
                  </a:lnTo>
                  <a:lnTo>
                    <a:pt x="1221106" y="163299"/>
                  </a:lnTo>
                  <a:lnTo>
                    <a:pt x="1229043" y="172513"/>
                  </a:lnTo>
                  <a:lnTo>
                    <a:pt x="1236981" y="181726"/>
                  </a:lnTo>
                  <a:lnTo>
                    <a:pt x="1244283" y="190939"/>
                  </a:lnTo>
                  <a:lnTo>
                    <a:pt x="1251586" y="200153"/>
                  </a:lnTo>
                  <a:lnTo>
                    <a:pt x="1258888" y="210001"/>
                  </a:lnTo>
                  <a:lnTo>
                    <a:pt x="1265556" y="219850"/>
                  </a:lnTo>
                  <a:lnTo>
                    <a:pt x="1272223" y="230017"/>
                  </a:lnTo>
                  <a:lnTo>
                    <a:pt x="1278256" y="240183"/>
                  </a:lnTo>
                  <a:lnTo>
                    <a:pt x="1284606" y="250667"/>
                  </a:lnTo>
                  <a:lnTo>
                    <a:pt x="1290321" y="261151"/>
                  </a:lnTo>
                  <a:lnTo>
                    <a:pt x="1296353" y="271953"/>
                  </a:lnTo>
                  <a:lnTo>
                    <a:pt x="1301433" y="282755"/>
                  </a:lnTo>
                  <a:lnTo>
                    <a:pt x="1306831" y="293239"/>
                  </a:lnTo>
                  <a:lnTo>
                    <a:pt x="1311593" y="304359"/>
                  </a:lnTo>
                  <a:lnTo>
                    <a:pt x="1316356" y="315796"/>
                  </a:lnTo>
                  <a:lnTo>
                    <a:pt x="1320483" y="327234"/>
                  </a:lnTo>
                  <a:lnTo>
                    <a:pt x="1324293" y="338671"/>
                  </a:lnTo>
                  <a:lnTo>
                    <a:pt x="1328421" y="350426"/>
                  </a:lnTo>
                  <a:lnTo>
                    <a:pt x="1331913" y="362181"/>
                  </a:lnTo>
                  <a:lnTo>
                    <a:pt x="1335088" y="373936"/>
                  </a:lnTo>
                  <a:lnTo>
                    <a:pt x="1337946" y="386009"/>
                  </a:lnTo>
                  <a:lnTo>
                    <a:pt x="1340803" y="398081"/>
                  </a:lnTo>
                  <a:lnTo>
                    <a:pt x="1343026" y="410472"/>
                  </a:lnTo>
                  <a:lnTo>
                    <a:pt x="1344931" y="422862"/>
                  </a:lnTo>
                  <a:lnTo>
                    <a:pt x="1346518" y="435252"/>
                  </a:lnTo>
                  <a:lnTo>
                    <a:pt x="1348106" y="447643"/>
                  </a:lnTo>
                  <a:lnTo>
                    <a:pt x="1349058" y="460033"/>
                  </a:lnTo>
                  <a:lnTo>
                    <a:pt x="1350011" y="472741"/>
                  </a:lnTo>
                  <a:lnTo>
                    <a:pt x="1350646" y="485449"/>
                  </a:lnTo>
                  <a:lnTo>
                    <a:pt x="1350963" y="498475"/>
                  </a:lnTo>
                  <a:lnTo>
                    <a:pt x="1350646" y="513407"/>
                  </a:lnTo>
                  <a:lnTo>
                    <a:pt x="1349693" y="528975"/>
                  </a:lnTo>
                  <a:lnTo>
                    <a:pt x="1348423" y="543907"/>
                  </a:lnTo>
                  <a:lnTo>
                    <a:pt x="1347153" y="558521"/>
                  </a:lnTo>
                  <a:lnTo>
                    <a:pt x="1345248" y="573453"/>
                  </a:lnTo>
                  <a:lnTo>
                    <a:pt x="1342708" y="588067"/>
                  </a:lnTo>
                  <a:lnTo>
                    <a:pt x="1339851" y="602682"/>
                  </a:lnTo>
                  <a:lnTo>
                    <a:pt x="1336358" y="616660"/>
                  </a:lnTo>
                  <a:lnTo>
                    <a:pt x="1332866" y="631275"/>
                  </a:lnTo>
                  <a:lnTo>
                    <a:pt x="1328738" y="645254"/>
                  </a:lnTo>
                  <a:lnTo>
                    <a:pt x="1324293" y="658915"/>
                  </a:lnTo>
                  <a:lnTo>
                    <a:pt x="1319531" y="672576"/>
                  </a:lnTo>
                  <a:lnTo>
                    <a:pt x="1314133" y="685920"/>
                  </a:lnTo>
                  <a:lnTo>
                    <a:pt x="1308418" y="699263"/>
                  </a:lnTo>
                  <a:lnTo>
                    <a:pt x="1302386" y="712607"/>
                  </a:lnTo>
                  <a:lnTo>
                    <a:pt x="1296353" y="725315"/>
                  </a:lnTo>
                  <a:lnTo>
                    <a:pt x="1289368" y="738023"/>
                  </a:lnTo>
                  <a:lnTo>
                    <a:pt x="1282383" y="750413"/>
                  </a:lnTo>
                  <a:lnTo>
                    <a:pt x="1275081" y="762486"/>
                  </a:lnTo>
                  <a:lnTo>
                    <a:pt x="1267143" y="774559"/>
                  </a:lnTo>
                  <a:lnTo>
                    <a:pt x="1259206" y="786313"/>
                  </a:lnTo>
                  <a:lnTo>
                    <a:pt x="1250633" y="797751"/>
                  </a:lnTo>
                  <a:lnTo>
                    <a:pt x="1242061" y="809188"/>
                  </a:lnTo>
                  <a:lnTo>
                    <a:pt x="1232853" y="819990"/>
                  </a:lnTo>
                  <a:lnTo>
                    <a:pt x="1223963" y="830792"/>
                  </a:lnTo>
                  <a:lnTo>
                    <a:pt x="1214121" y="841276"/>
                  </a:lnTo>
                  <a:lnTo>
                    <a:pt x="1204278" y="851442"/>
                  </a:lnTo>
                  <a:lnTo>
                    <a:pt x="1193801" y="860974"/>
                  </a:lnTo>
                  <a:lnTo>
                    <a:pt x="1183323" y="870822"/>
                  </a:lnTo>
                  <a:lnTo>
                    <a:pt x="1172528" y="880036"/>
                  </a:lnTo>
                  <a:lnTo>
                    <a:pt x="1161733" y="889249"/>
                  </a:lnTo>
                  <a:lnTo>
                    <a:pt x="1150303" y="897827"/>
                  </a:lnTo>
                  <a:lnTo>
                    <a:pt x="1134746" y="909264"/>
                  </a:lnTo>
                  <a:lnTo>
                    <a:pt x="1118236" y="920066"/>
                  </a:lnTo>
                  <a:lnTo>
                    <a:pt x="1101408" y="929915"/>
                  </a:lnTo>
                  <a:lnTo>
                    <a:pt x="1084581" y="939446"/>
                  </a:lnTo>
                  <a:lnTo>
                    <a:pt x="1066801" y="948342"/>
                  </a:lnTo>
                  <a:lnTo>
                    <a:pt x="1048703" y="956602"/>
                  </a:lnTo>
                  <a:lnTo>
                    <a:pt x="1040131" y="960414"/>
                  </a:lnTo>
                  <a:lnTo>
                    <a:pt x="1030606" y="963909"/>
                  </a:lnTo>
                  <a:lnTo>
                    <a:pt x="1021398" y="967722"/>
                  </a:lnTo>
                  <a:lnTo>
                    <a:pt x="1011873" y="970899"/>
                  </a:lnTo>
                  <a:lnTo>
                    <a:pt x="1002348" y="973758"/>
                  </a:lnTo>
                  <a:lnTo>
                    <a:pt x="993141" y="976617"/>
                  </a:lnTo>
                  <a:lnTo>
                    <a:pt x="983616" y="979794"/>
                  </a:lnTo>
                  <a:lnTo>
                    <a:pt x="973773" y="982018"/>
                  </a:lnTo>
                  <a:lnTo>
                    <a:pt x="963931" y="984560"/>
                  </a:lnTo>
                  <a:lnTo>
                    <a:pt x="954088" y="986466"/>
                  </a:lnTo>
                  <a:lnTo>
                    <a:pt x="944246" y="988372"/>
                  </a:lnTo>
                  <a:lnTo>
                    <a:pt x="934403" y="990596"/>
                  </a:lnTo>
                  <a:lnTo>
                    <a:pt x="924561" y="991867"/>
                  </a:lnTo>
                  <a:lnTo>
                    <a:pt x="914401" y="993455"/>
                  </a:lnTo>
                  <a:lnTo>
                    <a:pt x="904241" y="994409"/>
                  </a:lnTo>
                  <a:lnTo>
                    <a:pt x="893763" y="995362"/>
                  </a:lnTo>
                  <a:lnTo>
                    <a:pt x="883603" y="995997"/>
                  </a:lnTo>
                  <a:lnTo>
                    <a:pt x="873126" y="996632"/>
                  </a:lnTo>
                  <a:lnTo>
                    <a:pt x="862648" y="996950"/>
                  </a:lnTo>
                  <a:lnTo>
                    <a:pt x="852171" y="996950"/>
                  </a:lnTo>
                  <a:lnTo>
                    <a:pt x="840423" y="996950"/>
                  </a:lnTo>
                  <a:lnTo>
                    <a:pt x="828358" y="996315"/>
                  </a:lnTo>
                  <a:lnTo>
                    <a:pt x="816293" y="995679"/>
                  </a:lnTo>
                  <a:lnTo>
                    <a:pt x="804546" y="994726"/>
                  </a:lnTo>
                  <a:lnTo>
                    <a:pt x="792798" y="993455"/>
                  </a:lnTo>
                  <a:lnTo>
                    <a:pt x="781368" y="992185"/>
                  </a:lnTo>
                  <a:lnTo>
                    <a:pt x="769621" y="990278"/>
                  </a:lnTo>
                  <a:lnTo>
                    <a:pt x="758191" y="988054"/>
                  </a:lnTo>
                  <a:lnTo>
                    <a:pt x="746761" y="985831"/>
                  </a:lnTo>
                  <a:lnTo>
                    <a:pt x="735331" y="983289"/>
                  </a:lnTo>
                  <a:lnTo>
                    <a:pt x="724218" y="980430"/>
                  </a:lnTo>
                  <a:lnTo>
                    <a:pt x="713106" y="977253"/>
                  </a:lnTo>
                  <a:lnTo>
                    <a:pt x="702311" y="973758"/>
                  </a:lnTo>
                  <a:lnTo>
                    <a:pt x="691198" y="970263"/>
                  </a:lnTo>
                  <a:lnTo>
                    <a:pt x="680721" y="966768"/>
                  </a:lnTo>
                  <a:lnTo>
                    <a:pt x="670243" y="962321"/>
                  </a:lnTo>
                  <a:lnTo>
                    <a:pt x="659448" y="958190"/>
                  </a:lnTo>
                  <a:lnTo>
                    <a:pt x="648971" y="953425"/>
                  </a:lnTo>
                  <a:lnTo>
                    <a:pt x="638811" y="948659"/>
                  </a:lnTo>
                  <a:lnTo>
                    <a:pt x="628651" y="943894"/>
                  </a:lnTo>
                  <a:lnTo>
                    <a:pt x="618491" y="938493"/>
                  </a:lnTo>
                  <a:lnTo>
                    <a:pt x="608648" y="933410"/>
                  </a:lnTo>
                  <a:lnTo>
                    <a:pt x="599123" y="927373"/>
                  </a:lnTo>
                  <a:lnTo>
                    <a:pt x="589281" y="921655"/>
                  </a:lnTo>
                  <a:lnTo>
                    <a:pt x="579756" y="915618"/>
                  </a:lnTo>
                  <a:lnTo>
                    <a:pt x="570548" y="909264"/>
                  </a:lnTo>
                  <a:lnTo>
                    <a:pt x="561023" y="902910"/>
                  </a:lnTo>
                  <a:lnTo>
                    <a:pt x="552133" y="895921"/>
                  </a:lnTo>
                  <a:lnTo>
                    <a:pt x="543561" y="889249"/>
                  </a:lnTo>
                  <a:lnTo>
                    <a:pt x="534671" y="881942"/>
                  </a:lnTo>
                  <a:lnTo>
                    <a:pt x="526098" y="874952"/>
                  </a:lnTo>
                  <a:lnTo>
                    <a:pt x="517526" y="867328"/>
                  </a:lnTo>
                  <a:lnTo>
                    <a:pt x="508318" y="858750"/>
                  </a:lnTo>
                  <a:lnTo>
                    <a:pt x="499428" y="849854"/>
                  </a:lnTo>
                  <a:lnTo>
                    <a:pt x="490538" y="840958"/>
                  </a:lnTo>
                  <a:lnTo>
                    <a:pt x="481648" y="831427"/>
                  </a:lnTo>
                  <a:lnTo>
                    <a:pt x="473711" y="821896"/>
                  </a:lnTo>
                  <a:lnTo>
                    <a:pt x="465456" y="812047"/>
                  </a:lnTo>
                  <a:lnTo>
                    <a:pt x="457518" y="801881"/>
                  </a:lnTo>
                  <a:lnTo>
                    <a:pt x="449898" y="791714"/>
                  </a:lnTo>
                  <a:lnTo>
                    <a:pt x="442596" y="781548"/>
                  </a:lnTo>
                  <a:lnTo>
                    <a:pt x="435293" y="770746"/>
                  </a:lnTo>
                  <a:lnTo>
                    <a:pt x="428626" y="759944"/>
                  </a:lnTo>
                  <a:lnTo>
                    <a:pt x="421958" y="749142"/>
                  </a:lnTo>
                  <a:lnTo>
                    <a:pt x="415608" y="738023"/>
                  </a:lnTo>
                  <a:lnTo>
                    <a:pt x="409576" y="726585"/>
                  </a:lnTo>
                  <a:lnTo>
                    <a:pt x="403861" y="715148"/>
                  </a:lnTo>
                  <a:lnTo>
                    <a:pt x="398463" y="703393"/>
                  </a:lnTo>
                  <a:lnTo>
                    <a:pt x="393383" y="691638"/>
                  </a:lnTo>
                  <a:lnTo>
                    <a:pt x="388303" y="679566"/>
                  </a:lnTo>
                  <a:lnTo>
                    <a:pt x="383858" y="667493"/>
                  </a:lnTo>
                  <a:lnTo>
                    <a:pt x="379731" y="655420"/>
                  </a:lnTo>
                  <a:lnTo>
                    <a:pt x="375603" y="643030"/>
                  </a:lnTo>
                  <a:lnTo>
                    <a:pt x="372111" y="630322"/>
                  </a:lnTo>
                  <a:lnTo>
                    <a:pt x="368936" y="617614"/>
                  </a:lnTo>
                  <a:lnTo>
                    <a:pt x="365443" y="604588"/>
                  </a:lnTo>
                  <a:lnTo>
                    <a:pt x="362903" y="591880"/>
                  </a:lnTo>
                  <a:lnTo>
                    <a:pt x="360681" y="578854"/>
                  </a:lnTo>
                  <a:lnTo>
                    <a:pt x="358776" y="565828"/>
                  </a:lnTo>
                  <a:lnTo>
                    <a:pt x="357188" y="552485"/>
                  </a:lnTo>
                  <a:lnTo>
                    <a:pt x="355601" y="539141"/>
                  </a:lnTo>
                  <a:lnTo>
                    <a:pt x="354648" y="525480"/>
                  </a:lnTo>
                  <a:lnTo>
                    <a:pt x="354331" y="511819"/>
                  </a:lnTo>
                  <a:lnTo>
                    <a:pt x="354013" y="498475"/>
                  </a:lnTo>
                  <a:lnTo>
                    <a:pt x="354331" y="485449"/>
                  </a:lnTo>
                  <a:lnTo>
                    <a:pt x="354648" y="472741"/>
                  </a:lnTo>
                  <a:lnTo>
                    <a:pt x="355601" y="460033"/>
                  </a:lnTo>
                  <a:lnTo>
                    <a:pt x="356871" y="447643"/>
                  </a:lnTo>
                  <a:lnTo>
                    <a:pt x="358141" y="434935"/>
                  </a:lnTo>
                  <a:lnTo>
                    <a:pt x="360046" y="422544"/>
                  </a:lnTo>
                  <a:lnTo>
                    <a:pt x="361951" y="410472"/>
                  </a:lnTo>
                  <a:lnTo>
                    <a:pt x="364173" y="397763"/>
                  </a:lnTo>
                  <a:lnTo>
                    <a:pt x="366713" y="385691"/>
                  </a:lnTo>
                  <a:lnTo>
                    <a:pt x="369888" y="373936"/>
                  </a:lnTo>
                  <a:lnTo>
                    <a:pt x="373063" y="361863"/>
                  </a:lnTo>
                  <a:lnTo>
                    <a:pt x="376556" y="350108"/>
                  </a:lnTo>
                  <a:lnTo>
                    <a:pt x="380683" y="338671"/>
                  </a:lnTo>
                  <a:lnTo>
                    <a:pt x="384493" y="326916"/>
                  </a:lnTo>
                  <a:lnTo>
                    <a:pt x="388621" y="315796"/>
                  </a:lnTo>
                  <a:lnTo>
                    <a:pt x="393383" y="304359"/>
                  </a:lnTo>
                  <a:lnTo>
                    <a:pt x="398146" y="293239"/>
                  </a:lnTo>
                  <a:lnTo>
                    <a:pt x="403543" y="282755"/>
                  </a:lnTo>
                  <a:lnTo>
                    <a:pt x="408623" y="271636"/>
                  </a:lnTo>
                  <a:lnTo>
                    <a:pt x="414656" y="261151"/>
                  </a:lnTo>
                  <a:lnTo>
                    <a:pt x="420371" y="250667"/>
                  </a:lnTo>
                  <a:lnTo>
                    <a:pt x="426721" y="240183"/>
                  </a:lnTo>
                  <a:lnTo>
                    <a:pt x="432753" y="230017"/>
                  </a:lnTo>
                  <a:lnTo>
                    <a:pt x="439421" y="219850"/>
                  </a:lnTo>
                  <a:lnTo>
                    <a:pt x="446088" y="210001"/>
                  </a:lnTo>
                  <a:lnTo>
                    <a:pt x="453391" y="200153"/>
                  </a:lnTo>
                  <a:lnTo>
                    <a:pt x="460693" y="190939"/>
                  </a:lnTo>
                  <a:lnTo>
                    <a:pt x="467996" y="181408"/>
                  </a:lnTo>
                  <a:lnTo>
                    <a:pt x="475933" y="172195"/>
                  </a:lnTo>
                  <a:lnTo>
                    <a:pt x="483871" y="163299"/>
                  </a:lnTo>
                  <a:lnTo>
                    <a:pt x="491808" y="154403"/>
                  </a:lnTo>
                  <a:lnTo>
                    <a:pt x="500381" y="146143"/>
                  </a:lnTo>
                  <a:lnTo>
                    <a:pt x="508953" y="137565"/>
                  </a:lnTo>
                  <a:lnTo>
                    <a:pt x="517526" y="129305"/>
                  </a:lnTo>
                  <a:lnTo>
                    <a:pt x="526416" y="121680"/>
                  </a:lnTo>
                  <a:lnTo>
                    <a:pt x="535623" y="113738"/>
                  </a:lnTo>
                  <a:lnTo>
                    <a:pt x="545148" y="106113"/>
                  </a:lnTo>
                  <a:lnTo>
                    <a:pt x="554673" y="99123"/>
                  </a:lnTo>
                  <a:lnTo>
                    <a:pt x="564516" y="92134"/>
                  </a:lnTo>
                  <a:lnTo>
                    <a:pt x="574041" y="85462"/>
                  </a:lnTo>
                  <a:lnTo>
                    <a:pt x="584201" y="78473"/>
                  </a:lnTo>
                  <a:lnTo>
                    <a:pt x="594361" y="72119"/>
                  </a:lnTo>
                  <a:lnTo>
                    <a:pt x="604838" y="66082"/>
                  </a:lnTo>
                  <a:lnTo>
                    <a:pt x="615316" y="60046"/>
                  </a:lnTo>
                  <a:lnTo>
                    <a:pt x="625793" y="54645"/>
                  </a:lnTo>
                  <a:lnTo>
                    <a:pt x="636906" y="48926"/>
                  </a:lnTo>
                  <a:lnTo>
                    <a:pt x="647701" y="44161"/>
                  </a:lnTo>
                  <a:lnTo>
                    <a:pt x="658813" y="39395"/>
                  </a:lnTo>
                  <a:lnTo>
                    <a:pt x="670243" y="34630"/>
                  </a:lnTo>
                  <a:lnTo>
                    <a:pt x="681356" y="30182"/>
                  </a:lnTo>
                  <a:lnTo>
                    <a:pt x="693103" y="26052"/>
                  </a:lnTo>
                  <a:lnTo>
                    <a:pt x="704533" y="22239"/>
                  </a:lnTo>
                  <a:lnTo>
                    <a:pt x="716281" y="19062"/>
                  </a:lnTo>
                  <a:lnTo>
                    <a:pt x="728346" y="15568"/>
                  </a:lnTo>
                  <a:lnTo>
                    <a:pt x="740093" y="12708"/>
                  </a:lnTo>
                  <a:lnTo>
                    <a:pt x="752158" y="10167"/>
                  </a:lnTo>
                  <a:lnTo>
                    <a:pt x="764541" y="7625"/>
                  </a:lnTo>
                  <a:lnTo>
                    <a:pt x="776606" y="5719"/>
                  </a:lnTo>
                  <a:lnTo>
                    <a:pt x="788988" y="3813"/>
                  </a:lnTo>
                  <a:lnTo>
                    <a:pt x="801688" y="2542"/>
                  </a:lnTo>
                  <a:lnTo>
                    <a:pt x="814071" y="1271"/>
                  </a:lnTo>
                  <a:lnTo>
                    <a:pt x="826771" y="636"/>
                  </a:lnTo>
                  <a:lnTo>
                    <a:pt x="839471" y="0"/>
                  </a:lnTo>
                  <a:close/>
                </a:path>
              </a:pathLst>
            </a:custGeom>
            <a:solidFill>
              <a:srgbClr val="F7F7F7"/>
            </a:solidFill>
            <a:ln>
              <a:noFill/>
            </a:ln>
          </p:spPr>
          <p:txBody>
            <a:bodyPr anchor="ctr">
              <a:normAutofit fontScale="85000" lnSpcReduction="20000"/>
              <a:scene3d>
                <a:camera prst="orthographicFront"/>
                <a:lightRig rig="threePt" dir="t"/>
              </a:scene3d>
              <a:sp3d>
                <a:contourClr>
                  <a:srgbClr val="FFFFFF"/>
                </a:contourClr>
              </a:sp3d>
            </a:bodyPr>
            <a:lstStyle/>
            <a:p>
              <a:pPr algn="ctr" fontAlgn="base">
                <a:defRPr/>
              </a:pPr>
              <a:endParaRPr lang="zh-CN" altLang="en-US" sz="2400" strike="noStrike" noProof="1">
                <a:solidFill>
                  <a:srgbClr val="FFFFFF"/>
                </a:solidFill>
              </a:endParaRPr>
            </a:p>
          </p:txBody>
        </p:sp>
      </p:grpSp>
      <p:grpSp>
        <p:nvGrpSpPr>
          <p:cNvPr id="91148" name="组合 16"/>
          <p:cNvGrpSpPr/>
          <p:nvPr/>
        </p:nvGrpSpPr>
        <p:grpSpPr>
          <a:xfrm>
            <a:off x="6246813" y="1227138"/>
            <a:ext cx="506412" cy="504825"/>
            <a:chOff x="1519237" y="1651743"/>
            <a:chExt cx="447675" cy="447675"/>
          </a:xfrm>
        </p:grpSpPr>
        <p:sp>
          <p:nvSpPr>
            <p:cNvPr id="18" name="椭圆 17"/>
            <p:cNvSpPr/>
            <p:nvPr/>
          </p:nvSpPr>
          <p:spPr>
            <a:xfrm>
              <a:off x="1519237" y="1651743"/>
              <a:ext cx="447675" cy="447675"/>
            </a:xfrm>
            <a:prstGeom prst="ellipse">
              <a:avLst/>
            </a:prstGeom>
            <a:solidFill>
              <a:schemeClr val="accent1">
                <a:lumMod val="50000"/>
              </a:schemeClr>
            </a:solidFill>
            <a:ln w="1905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lnSpc>
                  <a:spcPct val="80000"/>
                </a:lnSpc>
              </a:pPr>
              <a:endParaRPr lang="zh-CN" altLang="en-US" sz="2000">
                <a:solidFill>
                  <a:srgbClr val="FFFFFF"/>
                </a:solidFill>
                <a:latin typeface="Arial" panose="020B0604020202020204" pitchFamily="34" charset="0"/>
                <a:ea typeface="黑体" panose="02010609060101010101" charset="-122"/>
              </a:endParaRPr>
            </a:p>
          </p:txBody>
        </p:sp>
        <p:sp>
          <p:nvSpPr>
            <p:cNvPr id="19" name="KSO_Shape"/>
            <p:cNvSpPr/>
            <p:nvPr/>
          </p:nvSpPr>
          <p:spPr bwMode="auto">
            <a:xfrm>
              <a:off x="1621221" y="1704975"/>
              <a:ext cx="247650" cy="313481"/>
            </a:xfrm>
            <a:custGeom>
              <a:avLst/>
              <a:gdLst>
                <a:gd name="T0" fmla="*/ 508479 w 1679575"/>
                <a:gd name="T1" fmla="*/ 933537 h 2125662"/>
                <a:gd name="T2" fmla="*/ 645344 w 1679575"/>
                <a:gd name="T3" fmla="*/ 1004349 h 2125662"/>
                <a:gd name="T4" fmla="*/ 637947 w 1679575"/>
                <a:gd name="T5" fmla="*/ 1045870 h 2125662"/>
                <a:gd name="T6" fmla="*/ 629410 w 1679575"/>
                <a:gd name="T7" fmla="*/ 1095637 h 2125662"/>
                <a:gd name="T8" fmla="*/ 645913 w 1679575"/>
                <a:gd name="T9" fmla="*/ 1148533 h 2125662"/>
                <a:gd name="T10" fmla="*/ 923628 w 1679575"/>
                <a:gd name="T11" fmla="*/ 1679766 h 2125662"/>
                <a:gd name="T12" fmla="*/ 886068 w 1679575"/>
                <a:gd name="T13" fmla="*/ 1137442 h 2125662"/>
                <a:gd name="T14" fmla="*/ 896597 w 1679575"/>
                <a:gd name="T15" fmla="*/ 1083408 h 2125662"/>
                <a:gd name="T16" fmla="*/ 885214 w 1679575"/>
                <a:gd name="T17" fmla="*/ 1039044 h 2125662"/>
                <a:gd name="T18" fmla="*/ 917083 w 1679575"/>
                <a:gd name="T19" fmla="*/ 999799 h 2125662"/>
                <a:gd name="T20" fmla="*/ 1048543 w 1679575"/>
                <a:gd name="T21" fmla="*/ 927280 h 2125662"/>
                <a:gd name="T22" fmla="*/ 1168905 w 1679575"/>
                <a:gd name="T23" fmla="*/ 933822 h 2125662"/>
                <a:gd name="T24" fmla="*/ 1257397 w 1679575"/>
                <a:gd name="T25" fmla="*/ 1021128 h 2125662"/>
                <a:gd name="T26" fmla="*/ 1333655 w 1679575"/>
                <a:gd name="T27" fmla="*/ 1118957 h 2125662"/>
                <a:gd name="T28" fmla="*/ 1397392 w 1679575"/>
                <a:gd name="T29" fmla="*/ 1227592 h 2125662"/>
                <a:gd name="T30" fmla="*/ 1446903 w 1679575"/>
                <a:gd name="T31" fmla="*/ 1349025 h 2125662"/>
                <a:gd name="T32" fmla="*/ 1482186 w 1679575"/>
                <a:gd name="T33" fmla="*/ 1483540 h 2125662"/>
                <a:gd name="T34" fmla="*/ 1501820 w 1679575"/>
                <a:gd name="T35" fmla="*/ 1632274 h 2125662"/>
                <a:gd name="T36" fmla="*/ 1439790 w 1679575"/>
                <a:gd name="T37" fmla="*/ 1742331 h 2125662"/>
                <a:gd name="T38" fmla="*/ 1242601 w 1679575"/>
                <a:gd name="T39" fmla="*/ 1826794 h 2125662"/>
                <a:gd name="T40" fmla="*/ 1035738 w 1679575"/>
                <a:gd name="T41" fmla="*/ 1881112 h 2125662"/>
                <a:gd name="T42" fmla="*/ 822331 w 1679575"/>
                <a:gd name="T43" fmla="*/ 1904432 h 2125662"/>
                <a:gd name="T44" fmla="*/ 596403 w 1679575"/>
                <a:gd name="T45" fmla="*/ 1894194 h 2125662"/>
                <a:gd name="T46" fmla="*/ 373036 w 1679575"/>
                <a:gd name="T47" fmla="*/ 1847838 h 2125662"/>
                <a:gd name="T48" fmla="*/ 159344 w 1679575"/>
                <a:gd name="T49" fmla="*/ 1766788 h 2125662"/>
                <a:gd name="T50" fmla="*/ 0 w 1679575"/>
                <a:gd name="T51" fmla="*/ 1676354 h 2125662"/>
                <a:gd name="T52" fmla="*/ 15365 w 1679575"/>
                <a:gd name="T53" fmla="*/ 1518519 h 2125662"/>
                <a:gd name="T54" fmla="*/ 47234 w 1679575"/>
                <a:gd name="T55" fmla="*/ 1376611 h 2125662"/>
                <a:gd name="T56" fmla="*/ 94468 w 1679575"/>
                <a:gd name="T57" fmla="*/ 1249206 h 2125662"/>
                <a:gd name="T58" fmla="*/ 155930 w 1679575"/>
                <a:gd name="T59" fmla="*/ 1135735 h 2125662"/>
                <a:gd name="T60" fmla="*/ 230765 w 1679575"/>
                <a:gd name="T61" fmla="*/ 1035348 h 2125662"/>
                <a:gd name="T62" fmla="*/ 317835 w 1679575"/>
                <a:gd name="T63" fmla="*/ 946334 h 2125662"/>
                <a:gd name="T64" fmla="*/ 427669 w 1679575"/>
                <a:gd name="T65" fmla="*/ 860449 h 2125662"/>
                <a:gd name="T66" fmla="*/ 831848 w 1679575"/>
                <a:gd name="T67" fmla="*/ 5125 h 2125662"/>
                <a:gd name="T68" fmla="*/ 927152 w 1679575"/>
                <a:gd name="T69" fmla="*/ 31035 h 2125662"/>
                <a:gd name="T70" fmla="*/ 1013353 w 1679575"/>
                <a:gd name="T71" fmla="*/ 76590 h 2125662"/>
                <a:gd name="T72" fmla="*/ 1087035 w 1679575"/>
                <a:gd name="T73" fmla="*/ 138945 h 2125662"/>
                <a:gd name="T74" fmla="*/ 1145356 w 1679575"/>
                <a:gd name="T75" fmla="*/ 215250 h 2125662"/>
                <a:gd name="T76" fmla="*/ 1186607 w 1679575"/>
                <a:gd name="T77" fmla="*/ 303514 h 2125662"/>
                <a:gd name="T78" fmla="*/ 1207944 w 1679575"/>
                <a:gd name="T79" fmla="*/ 401174 h 2125662"/>
                <a:gd name="T80" fmla="*/ 1205383 w 1679575"/>
                <a:gd name="T81" fmla="*/ 513924 h 2125662"/>
                <a:gd name="T82" fmla="*/ 1172382 w 1679575"/>
                <a:gd name="T83" fmla="*/ 626673 h 2125662"/>
                <a:gd name="T84" fmla="*/ 1112924 w 1679575"/>
                <a:gd name="T85" fmla="*/ 725187 h 2125662"/>
                <a:gd name="T86" fmla="*/ 1030706 w 1679575"/>
                <a:gd name="T87" fmla="*/ 804625 h 2125662"/>
                <a:gd name="T88" fmla="*/ 915204 w 1679575"/>
                <a:gd name="T89" fmla="*/ 867264 h 2125662"/>
                <a:gd name="T90" fmla="*/ 837253 w 1679575"/>
                <a:gd name="T91" fmla="*/ 887764 h 2125662"/>
                <a:gd name="T92" fmla="*/ 753044 w 1679575"/>
                <a:gd name="T93" fmla="*/ 893458 h 2125662"/>
                <a:gd name="T94" fmla="*/ 658879 w 1679575"/>
                <a:gd name="T95" fmla="*/ 881215 h 2125662"/>
                <a:gd name="T96" fmla="*/ 572394 w 1679575"/>
                <a:gd name="T97" fmla="*/ 850180 h 2125662"/>
                <a:gd name="T98" fmla="*/ 494728 w 1679575"/>
                <a:gd name="T99" fmla="*/ 802917 h 2125662"/>
                <a:gd name="T100" fmla="*/ 424459 w 1679575"/>
                <a:gd name="T101" fmla="*/ 736576 h 2125662"/>
                <a:gd name="T102" fmla="*/ 366992 w 1679575"/>
                <a:gd name="T103" fmla="*/ 651159 h 2125662"/>
                <a:gd name="T104" fmla="*/ 330578 w 1679575"/>
                <a:gd name="T105" fmla="*/ 553500 h 2125662"/>
                <a:gd name="T106" fmla="*/ 317206 w 1679575"/>
                <a:gd name="T107" fmla="*/ 446729 h 2125662"/>
                <a:gd name="T108" fmla="*/ 328586 w 1679575"/>
                <a:gd name="T109" fmla="*/ 345653 h 2125662"/>
                <a:gd name="T110" fmla="*/ 361587 w 1679575"/>
                <a:gd name="T111" fmla="*/ 253403 h 2125662"/>
                <a:gd name="T112" fmla="*/ 412795 w 1679575"/>
                <a:gd name="T113" fmla="*/ 171118 h 2125662"/>
                <a:gd name="T114" fmla="*/ 479934 w 1679575"/>
                <a:gd name="T115" fmla="*/ 101931 h 2125662"/>
                <a:gd name="T116" fmla="*/ 560729 w 1679575"/>
                <a:gd name="T117" fmla="*/ 48972 h 2125662"/>
                <a:gd name="T118" fmla="*/ 652620 w 1679575"/>
                <a:gd name="T119" fmla="*/ 13952 h 2125662"/>
                <a:gd name="T120" fmla="*/ 752191 w 1679575"/>
                <a:gd name="T121" fmla="*/ 0 h 212566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679575" h="2125662">
                  <a:moveTo>
                    <a:pt x="481421" y="957262"/>
                  </a:moveTo>
                  <a:lnTo>
                    <a:pt x="484914" y="961070"/>
                  </a:lnTo>
                  <a:lnTo>
                    <a:pt x="490948" y="968686"/>
                  </a:lnTo>
                  <a:lnTo>
                    <a:pt x="497299" y="975667"/>
                  </a:lnTo>
                  <a:lnTo>
                    <a:pt x="510319" y="990264"/>
                  </a:lnTo>
                  <a:lnTo>
                    <a:pt x="523657" y="1003909"/>
                  </a:lnTo>
                  <a:lnTo>
                    <a:pt x="537947" y="1017237"/>
                  </a:lnTo>
                  <a:lnTo>
                    <a:pt x="552237" y="1029613"/>
                  </a:lnTo>
                  <a:lnTo>
                    <a:pt x="567480" y="1041671"/>
                  </a:lnTo>
                  <a:lnTo>
                    <a:pt x="583040" y="1053095"/>
                  </a:lnTo>
                  <a:lnTo>
                    <a:pt x="598601" y="1063884"/>
                  </a:lnTo>
                  <a:lnTo>
                    <a:pt x="615114" y="1074039"/>
                  </a:lnTo>
                  <a:lnTo>
                    <a:pt x="631627" y="1083558"/>
                  </a:lnTo>
                  <a:lnTo>
                    <a:pt x="649093" y="1092126"/>
                  </a:lnTo>
                  <a:lnTo>
                    <a:pt x="666241" y="1100377"/>
                  </a:lnTo>
                  <a:lnTo>
                    <a:pt x="684025" y="1107993"/>
                  </a:lnTo>
                  <a:lnTo>
                    <a:pt x="701808" y="1114657"/>
                  </a:lnTo>
                  <a:lnTo>
                    <a:pt x="720226" y="1120686"/>
                  </a:lnTo>
                  <a:lnTo>
                    <a:pt x="738645" y="1125763"/>
                  </a:lnTo>
                  <a:lnTo>
                    <a:pt x="734517" y="1130840"/>
                  </a:lnTo>
                  <a:lnTo>
                    <a:pt x="730706" y="1135283"/>
                  </a:lnTo>
                  <a:lnTo>
                    <a:pt x="727213" y="1140043"/>
                  </a:lnTo>
                  <a:lnTo>
                    <a:pt x="723402" y="1145437"/>
                  </a:lnTo>
                  <a:lnTo>
                    <a:pt x="720544" y="1150515"/>
                  </a:lnTo>
                  <a:lnTo>
                    <a:pt x="717368" y="1155909"/>
                  </a:lnTo>
                  <a:lnTo>
                    <a:pt x="714510" y="1161304"/>
                  </a:lnTo>
                  <a:lnTo>
                    <a:pt x="711970" y="1167016"/>
                  </a:lnTo>
                  <a:lnTo>
                    <a:pt x="710064" y="1172410"/>
                  </a:lnTo>
                  <a:lnTo>
                    <a:pt x="708159" y="1178439"/>
                  </a:lnTo>
                  <a:lnTo>
                    <a:pt x="706254" y="1184151"/>
                  </a:lnTo>
                  <a:lnTo>
                    <a:pt x="704983" y="1190498"/>
                  </a:lnTo>
                  <a:lnTo>
                    <a:pt x="704031" y="1196210"/>
                  </a:lnTo>
                  <a:lnTo>
                    <a:pt x="702761" y="1202556"/>
                  </a:lnTo>
                  <a:lnTo>
                    <a:pt x="702443" y="1208903"/>
                  </a:lnTo>
                  <a:lnTo>
                    <a:pt x="702125" y="1215249"/>
                  </a:lnTo>
                  <a:lnTo>
                    <a:pt x="702443" y="1222548"/>
                  </a:lnTo>
                  <a:lnTo>
                    <a:pt x="703078" y="1229529"/>
                  </a:lnTo>
                  <a:lnTo>
                    <a:pt x="704348" y="1236510"/>
                  </a:lnTo>
                  <a:lnTo>
                    <a:pt x="705619" y="1243174"/>
                  </a:lnTo>
                  <a:lnTo>
                    <a:pt x="707206" y="1249838"/>
                  </a:lnTo>
                  <a:lnTo>
                    <a:pt x="709112" y="1256819"/>
                  </a:lnTo>
                  <a:lnTo>
                    <a:pt x="711652" y="1263166"/>
                  </a:lnTo>
                  <a:lnTo>
                    <a:pt x="714193" y="1269512"/>
                  </a:lnTo>
                  <a:lnTo>
                    <a:pt x="717686" y="1275542"/>
                  </a:lnTo>
                  <a:lnTo>
                    <a:pt x="720861" y="1281571"/>
                  </a:lnTo>
                  <a:lnTo>
                    <a:pt x="724355" y="1287283"/>
                  </a:lnTo>
                  <a:lnTo>
                    <a:pt x="728483" y="1292995"/>
                  </a:lnTo>
                  <a:lnTo>
                    <a:pt x="732611" y="1298389"/>
                  </a:lnTo>
                  <a:lnTo>
                    <a:pt x="737057" y="1303784"/>
                  </a:lnTo>
                  <a:lnTo>
                    <a:pt x="742138" y="1308861"/>
                  </a:lnTo>
                  <a:lnTo>
                    <a:pt x="746901" y="1313304"/>
                  </a:lnTo>
                  <a:lnTo>
                    <a:pt x="672275" y="1874339"/>
                  </a:lnTo>
                  <a:lnTo>
                    <a:pt x="854237" y="2050773"/>
                  </a:lnTo>
                  <a:lnTo>
                    <a:pt x="1030800" y="1874339"/>
                  </a:lnTo>
                  <a:lnTo>
                    <a:pt x="956173" y="1313304"/>
                  </a:lnTo>
                  <a:lnTo>
                    <a:pt x="961572" y="1308544"/>
                  </a:lnTo>
                  <a:lnTo>
                    <a:pt x="966018" y="1303466"/>
                  </a:lnTo>
                  <a:lnTo>
                    <a:pt x="970781" y="1298072"/>
                  </a:lnTo>
                  <a:lnTo>
                    <a:pt x="974910" y="1292995"/>
                  </a:lnTo>
                  <a:lnTo>
                    <a:pt x="978720" y="1286965"/>
                  </a:lnTo>
                  <a:lnTo>
                    <a:pt x="982531" y="1281571"/>
                  </a:lnTo>
                  <a:lnTo>
                    <a:pt x="986024" y="1275224"/>
                  </a:lnTo>
                  <a:lnTo>
                    <a:pt x="988882" y="1269195"/>
                  </a:lnTo>
                  <a:lnTo>
                    <a:pt x="991423" y="1262849"/>
                  </a:lnTo>
                  <a:lnTo>
                    <a:pt x="994281" y="1256502"/>
                  </a:lnTo>
                  <a:lnTo>
                    <a:pt x="996186" y="1249838"/>
                  </a:lnTo>
                  <a:lnTo>
                    <a:pt x="997774" y="1243174"/>
                  </a:lnTo>
                  <a:lnTo>
                    <a:pt x="999044" y="1236510"/>
                  </a:lnTo>
                  <a:lnTo>
                    <a:pt x="999997" y="1229212"/>
                  </a:lnTo>
                  <a:lnTo>
                    <a:pt x="1000632" y="1222548"/>
                  </a:lnTo>
                  <a:lnTo>
                    <a:pt x="1000632" y="1215249"/>
                  </a:lnTo>
                  <a:lnTo>
                    <a:pt x="1000632" y="1208903"/>
                  </a:lnTo>
                  <a:lnTo>
                    <a:pt x="1000314" y="1203191"/>
                  </a:lnTo>
                  <a:lnTo>
                    <a:pt x="999679" y="1197479"/>
                  </a:lnTo>
                  <a:lnTo>
                    <a:pt x="998727" y="1191767"/>
                  </a:lnTo>
                  <a:lnTo>
                    <a:pt x="997456" y="1186055"/>
                  </a:lnTo>
                  <a:lnTo>
                    <a:pt x="996186" y="1180661"/>
                  </a:lnTo>
                  <a:lnTo>
                    <a:pt x="994598" y="1175266"/>
                  </a:lnTo>
                  <a:lnTo>
                    <a:pt x="992375" y="1169872"/>
                  </a:lnTo>
                  <a:lnTo>
                    <a:pt x="990152" y="1164794"/>
                  </a:lnTo>
                  <a:lnTo>
                    <a:pt x="987929" y="1159400"/>
                  </a:lnTo>
                  <a:lnTo>
                    <a:pt x="985389" y="1154640"/>
                  </a:lnTo>
                  <a:lnTo>
                    <a:pt x="982849" y="1149563"/>
                  </a:lnTo>
                  <a:lnTo>
                    <a:pt x="979355" y="1144803"/>
                  </a:lnTo>
                  <a:lnTo>
                    <a:pt x="976497" y="1139725"/>
                  </a:lnTo>
                  <a:lnTo>
                    <a:pt x="973004" y="1135283"/>
                  </a:lnTo>
                  <a:lnTo>
                    <a:pt x="969829" y="1130840"/>
                  </a:lnTo>
                  <a:lnTo>
                    <a:pt x="987612" y="1126398"/>
                  </a:lnTo>
                  <a:lnTo>
                    <a:pt x="1005713" y="1121320"/>
                  </a:lnTo>
                  <a:lnTo>
                    <a:pt x="1023496" y="1115609"/>
                  </a:lnTo>
                  <a:lnTo>
                    <a:pt x="1041280" y="1109262"/>
                  </a:lnTo>
                  <a:lnTo>
                    <a:pt x="1058428" y="1101963"/>
                  </a:lnTo>
                  <a:lnTo>
                    <a:pt x="1075576" y="1094665"/>
                  </a:lnTo>
                  <a:lnTo>
                    <a:pt x="1092089" y="1086097"/>
                  </a:lnTo>
                  <a:lnTo>
                    <a:pt x="1108602" y="1076895"/>
                  </a:lnTo>
                  <a:lnTo>
                    <a:pt x="1124480" y="1067375"/>
                  </a:lnTo>
                  <a:lnTo>
                    <a:pt x="1140041" y="1056903"/>
                  </a:lnTo>
                  <a:lnTo>
                    <a:pt x="1155601" y="1046114"/>
                  </a:lnTo>
                  <a:lnTo>
                    <a:pt x="1170209" y="1034690"/>
                  </a:lnTo>
                  <a:lnTo>
                    <a:pt x="1184817" y="1022632"/>
                  </a:lnTo>
                  <a:lnTo>
                    <a:pt x="1198472" y="1009938"/>
                  </a:lnTo>
                  <a:lnTo>
                    <a:pt x="1211809" y="996928"/>
                  </a:lnTo>
                  <a:lnTo>
                    <a:pt x="1225147" y="983283"/>
                  </a:lnTo>
                  <a:lnTo>
                    <a:pt x="1228640" y="979792"/>
                  </a:lnTo>
                  <a:lnTo>
                    <a:pt x="1232451" y="982966"/>
                  </a:lnTo>
                  <a:lnTo>
                    <a:pt x="1257220" y="1002005"/>
                  </a:lnTo>
                  <a:lnTo>
                    <a:pt x="1281037" y="1021680"/>
                  </a:lnTo>
                  <a:lnTo>
                    <a:pt x="1304537" y="1041989"/>
                  </a:lnTo>
                  <a:lnTo>
                    <a:pt x="1316604" y="1052143"/>
                  </a:lnTo>
                  <a:lnTo>
                    <a:pt x="1327719" y="1062615"/>
                  </a:lnTo>
                  <a:lnTo>
                    <a:pt x="1338833" y="1073404"/>
                  </a:lnTo>
                  <a:lnTo>
                    <a:pt x="1349948" y="1084193"/>
                  </a:lnTo>
                  <a:lnTo>
                    <a:pt x="1361062" y="1094982"/>
                  </a:lnTo>
                  <a:lnTo>
                    <a:pt x="1371860" y="1105771"/>
                  </a:lnTo>
                  <a:lnTo>
                    <a:pt x="1382339" y="1116561"/>
                  </a:lnTo>
                  <a:lnTo>
                    <a:pt x="1392818" y="1127984"/>
                  </a:lnTo>
                  <a:lnTo>
                    <a:pt x="1403298" y="1139408"/>
                  </a:lnTo>
                  <a:lnTo>
                    <a:pt x="1413460" y="1150832"/>
                  </a:lnTo>
                  <a:lnTo>
                    <a:pt x="1423304" y="1162573"/>
                  </a:lnTo>
                  <a:lnTo>
                    <a:pt x="1433149" y="1174314"/>
                  </a:lnTo>
                  <a:lnTo>
                    <a:pt x="1442675" y="1186373"/>
                  </a:lnTo>
                  <a:lnTo>
                    <a:pt x="1452202" y="1198748"/>
                  </a:lnTo>
                  <a:lnTo>
                    <a:pt x="1461411" y="1210807"/>
                  </a:lnTo>
                  <a:lnTo>
                    <a:pt x="1470621" y="1223183"/>
                  </a:lnTo>
                  <a:lnTo>
                    <a:pt x="1479830" y="1235876"/>
                  </a:lnTo>
                  <a:lnTo>
                    <a:pt x="1488404" y="1248569"/>
                  </a:lnTo>
                  <a:lnTo>
                    <a:pt x="1496978" y="1261262"/>
                  </a:lnTo>
                  <a:lnTo>
                    <a:pt x="1505552" y="1274272"/>
                  </a:lnTo>
                  <a:lnTo>
                    <a:pt x="1513809" y="1287600"/>
                  </a:lnTo>
                  <a:lnTo>
                    <a:pt x="1521748" y="1300611"/>
                  </a:lnTo>
                  <a:lnTo>
                    <a:pt x="1529687" y="1314573"/>
                  </a:lnTo>
                  <a:lnTo>
                    <a:pt x="1537308" y="1328218"/>
                  </a:lnTo>
                  <a:lnTo>
                    <a:pt x="1544930" y="1341863"/>
                  </a:lnTo>
                  <a:lnTo>
                    <a:pt x="1552234" y="1355826"/>
                  </a:lnTo>
                  <a:lnTo>
                    <a:pt x="1559537" y="1369788"/>
                  </a:lnTo>
                  <a:lnTo>
                    <a:pt x="1566206" y="1384385"/>
                  </a:lnTo>
                  <a:lnTo>
                    <a:pt x="1573193" y="1398982"/>
                  </a:lnTo>
                  <a:lnTo>
                    <a:pt x="1579544" y="1413579"/>
                  </a:lnTo>
                  <a:lnTo>
                    <a:pt x="1586213" y="1428176"/>
                  </a:lnTo>
                  <a:lnTo>
                    <a:pt x="1592246" y="1443725"/>
                  </a:lnTo>
                  <a:lnTo>
                    <a:pt x="1598280" y="1458640"/>
                  </a:lnTo>
                  <a:lnTo>
                    <a:pt x="1603996" y="1473871"/>
                  </a:lnTo>
                  <a:lnTo>
                    <a:pt x="1609712" y="1489738"/>
                  </a:lnTo>
                  <a:lnTo>
                    <a:pt x="1614793" y="1505287"/>
                  </a:lnTo>
                  <a:lnTo>
                    <a:pt x="1620191" y="1521153"/>
                  </a:lnTo>
                  <a:lnTo>
                    <a:pt x="1624955" y="1537337"/>
                  </a:lnTo>
                  <a:lnTo>
                    <a:pt x="1630036" y="1553521"/>
                  </a:lnTo>
                  <a:lnTo>
                    <a:pt x="1634482" y="1570339"/>
                  </a:lnTo>
                  <a:lnTo>
                    <a:pt x="1638610" y="1586840"/>
                  </a:lnTo>
                  <a:lnTo>
                    <a:pt x="1643056" y="1603976"/>
                  </a:lnTo>
                  <a:lnTo>
                    <a:pt x="1646867" y="1620794"/>
                  </a:lnTo>
                  <a:lnTo>
                    <a:pt x="1650677" y="1637930"/>
                  </a:lnTo>
                  <a:lnTo>
                    <a:pt x="1654170" y="1655383"/>
                  </a:lnTo>
                  <a:lnTo>
                    <a:pt x="1657664" y="1673153"/>
                  </a:lnTo>
                  <a:lnTo>
                    <a:pt x="1660522" y="1690923"/>
                  </a:lnTo>
                  <a:lnTo>
                    <a:pt x="1663697" y="1709011"/>
                  </a:lnTo>
                  <a:lnTo>
                    <a:pt x="1666238" y="1727099"/>
                  </a:lnTo>
                  <a:lnTo>
                    <a:pt x="1668461" y="1745821"/>
                  </a:lnTo>
                  <a:lnTo>
                    <a:pt x="1670684" y="1764226"/>
                  </a:lnTo>
                  <a:lnTo>
                    <a:pt x="1672589" y="1783266"/>
                  </a:lnTo>
                  <a:lnTo>
                    <a:pt x="1674177" y="1802305"/>
                  </a:lnTo>
                  <a:lnTo>
                    <a:pt x="1676082" y="1821345"/>
                  </a:lnTo>
                  <a:lnTo>
                    <a:pt x="1677352" y="1841019"/>
                  </a:lnTo>
                  <a:lnTo>
                    <a:pt x="1678305" y="1860694"/>
                  </a:lnTo>
                  <a:lnTo>
                    <a:pt x="1679258" y="1880368"/>
                  </a:lnTo>
                  <a:lnTo>
                    <a:pt x="1679575" y="1900677"/>
                  </a:lnTo>
                  <a:lnTo>
                    <a:pt x="1679575" y="1903850"/>
                  </a:lnTo>
                  <a:lnTo>
                    <a:pt x="1677035" y="1905437"/>
                  </a:lnTo>
                  <a:lnTo>
                    <a:pt x="1653853" y="1918765"/>
                  </a:lnTo>
                  <a:lnTo>
                    <a:pt x="1630353" y="1931775"/>
                  </a:lnTo>
                  <a:lnTo>
                    <a:pt x="1606854" y="1944151"/>
                  </a:lnTo>
                  <a:lnTo>
                    <a:pt x="1583037" y="1956209"/>
                  </a:lnTo>
                  <a:lnTo>
                    <a:pt x="1558902" y="1967950"/>
                  </a:lnTo>
                  <a:lnTo>
                    <a:pt x="1534768" y="1979374"/>
                  </a:lnTo>
                  <a:lnTo>
                    <a:pt x="1510316" y="1990163"/>
                  </a:lnTo>
                  <a:lnTo>
                    <a:pt x="1485864" y="2000635"/>
                  </a:lnTo>
                  <a:lnTo>
                    <a:pt x="1461411" y="2010790"/>
                  </a:lnTo>
                  <a:lnTo>
                    <a:pt x="1436642" y="2020627"/>
                  </a:lnTo>
                  <a:lnTo>
                    <a:pt x="1411872" y="2029512"/>
                  </a:lnTo>
                  <a:lnTo>
                    <a:pt x="1386785" y="2038397"/>
                  </a:lnTo>
                  <a:lnTo>
                    <a:pt x="1361380" y="2046965"/>
                  </a:lnTo>
                  <a:lnTo>
                    <a:pt x="1335975" y="2054581"/>
                  </a:lnTo>
                  <a:lnTo>
                    <a:pt x="1310570" y="2062514"/>
                  </a:lnTo>
                  <a:lnTo>
                    <a:pt x="1285166" y="2069495"/>
                  </a:lnTo>
                  <a:lnTo>
                    <a:pt x="1259443" y="2076159"/>
                  </a:lnTo>
                  <a:lnTo>
                    <a:pt x="1233403" y="2082506"/>
                  </a:lnTo>
                  <a:lnTo>
                    <a:pt x="1207681" y="2088535"/>
                  </a:lnTo>
                  <a:lnTo>
                    <a:pt x="1181959" y="2093929"/>
                  </a:lnTo>
                  <a:lnTo>
                    <a:pt x="1155919" y="2099007"/>
                  </a:lnTo>
                  <a:lnTo>
                    <a:pt x="1129561" y="2103767"/>
                  </a:lnTo>
                  <a:lnTo>
                    <a:pt x="1103204" y="2107892"/>
                  </a:lnTo>
                  <a:lnTo>
                    <a:pt x="1077164" y="2111382"/>
                  </a:lnTo>
                  <a:lnTo>
                    <a:pt x="1050806" y="2114873"/>
                  </a:lnTo>
                  <a:lnTo>
                    <a:pt x="1024131" y="2117729"/>
                  </a:lnTo>
                  <a:lnTo>
                    <a:pt x="997774" y="2119950"/>
                  </a:lnTo>
                  <a:lnTo>
                    <a:pt x="971099" y="2121854"/>
                  </a:lnTo>
                  <a:lnTo>
                    <a:pt x="944424" y="2123441"/>
                  </a:lnTo>
                  <a:lnTo>
                    <a:pt x="917749" y="2125028"/>
                  </a:lnTo>
                  <a:lnTo>
                    <a:pt x="891074" y="2125662"/>
                  </a:lnTo>
                  <a:lnTo>
                    <a:pt x="864399" y="2125662"/>
                  </a:lnTo>
                  <a:lnTo>
                    <a:pt x="835818" y="2125662"/>
                  </a:lnTo>
                  <a:lnTo>
                    <a:pt x="807238" y="2124710"/>
                  </a:lnTo>
                  <a:lnTo>
                    <a:pt x="778657" y="2123124"/>
                  </a:lnTo>
                  <a:lnTo>
                    <a:pt x="750395" y="2121537"/>
                  </a:lnTo>
                  <a:lnTo>
                    <a:pt x="722132" y="2119316"/>
                  </a:lnTo>
                  <a:lnTo>
                    <a:pt x="693869" y="2116777"/>
                  </a:lnTo>
                  <a:lnTo>
                    <a:pt x="665606" y="2113604"/>
                  </a:lnTo>
                  <a:lnTo>
                    <a:pt x="637661" y="2109478"/>
                  </a:lnTo>
                  <a:lnTo>
                    <a:pt x="609398" y="2105353"/>
                  </a:lnTo>
                  <a:lnTo>
                    <a:pt x="581453" y="2100593"/>
                  </a:lnTo>
                  <a:lnTo>
                    <a:pt x="553825" y="2095199"/>
                  </a:lnTo>
                  <a:lnTo>
                    <a:pt x="525880" y="2089487"/>
                  </a:lnTo>
                  <a:lnTo>
                    <a:pt x="498252" y="2083458"/>
                  </a:lnTo>
                  <a:lnTo>
                    <a:pt x="470624" y="2076476"/>
                  </a:lnTo>
                  <a:lnTo>
                    <a:pt x="443314" y="2069495"/>
                  </a:lnTo>
                  <a:lnTo>
                    <a:pt x="416321" y="2061879"/>
                  </a:lnTo>
                  <a:lnTo>
                    <a:pt x="389011" y="2053629"/>
                  </a:lnTo>
                  <a:lnTo>
                    <a:pt x="362019" y="2045378"/>
                  </a:lnTo>
                  <a:lnTo>
                    <a:pt x="335343" y="2036176"/>
                  </a:lnTo>
                  <a:lnTo>
                    <a:pt x="308668" y="2026656"/>
                  </a:lnTo>
                  <a:lnTo>
                    <a:pt x="282311" y="2016502"/>
                  </a:lnTo>
                  <a:lnTo>
                    <a:pt x="255953" y="2006030"/>
                  </a:lnTo>
                  <a:lnTo>
                    <a:pt x="229913" y="1994923"/>
                  </a:lnTo>
                  <a:lnTo>
                    <a:pt x="203556" y="1983499"/>
                  </a:lnTo>
                  <a:lnTo>
                    <a:pt x="177833" y="1971441"/>
                  </a:lnTo>
                  <a:lnTo>
                    <a:pt x="152429" y="1959065"/>
                  </a:lnTo>
                  <a:lnTo>
                    <a:pt x="127024" y="1946372"/>
                  </a:lnTo>
                  <a:lnTo>
                    <a:pt x="101619" y="1933044"/>
                  </a:lnTo>
                  <a:lnTo>
                    <a:pt x="76532" y="1919399"/>
                  </a:lnTo>
                  <a:lnTo>
                    <a:pt x="51762" y="1905437"/>
                  </a:lnTo>
                  <a:lnTo>
                    <a:pt x="27310" y="1890523"/>
                  </a:lnTo>
                  <a:lnTo>
                    <a:pt x="2858" y="1875291"/>
                  </a:lnTo>
                  <a:lnTo>
                    <a:pt x="0" y="1888301"/>
                  </a:lnTo>
                  <a:lnTo>
                    <a:pt x="0" y="1870531"/>
                  </a:lnTo>
                  <a:lnTo>
                    <a:pt x="952" y="1850222"/>
                  </a:lnTo>
                  <a:lnTo>
                    <a:pt x="2223" y="1829913"/>
                  </a:lnTo>
                  <a:lnTo>
                    <a:pt x="3493" y="1809604"/>
                  </a:lnTo>
                  <a:lnTo>
                    <a:pt x="5398" y="1790247"/>
                  </a:lnTo>
                  <a:lnTo>
                    <a:pt x="6986" y="1770573"/>
                  </a:lnTo>
                  <a:lnTo>
                    <a:pt x="9209" y="1750898"/>
                  </a:lnTo>
                  <a:lnTo>
                    <a:pt x="11749" y="1732176"/>
                  </a:lnTo>
                  <a:lnTo>
                    <a:pt x="14290" y="1713136"/>
                  </a:lnTo>
                  <a:lnTo>
                    <a:pt x="17148" y="1694414"/>
                  </a:lnTo>
                  <a:lnTo>
                    <a:pt x="20006" y="1676009"/>
                  </a:lnTo>
                  <a:lnTo>
                    <a:pt x="23499" y="1657604"/>
                  </a:lnTo>
                  <a:lnTo>
                    <a:pt x="26992" y="1639834"/>
                  </a:lnTo>
                  <a:lnTo>
                    <a:pt x="30486" y="1621746"/>
                  </a:lnTo>
                  <a:lnTo>
                    <a:pt x="34931" y="1604293"/>
                  </a:lnTo>
                  <a:lnTo>
                    <a:pt x="38742" y="1586840"/>
                  </a:lnTo>
                  <a:lnTo>
                    <a:pt x="43188" y="1569704"/>
                  </a:lnTo>
                  <a:lnTo>
                    <a:pt x="47951" y="1552569"/>
                  </a:lnTo>
                  <a:lnTo>
                    <a:pt x="52715" y="1536068"/>
                  </a:lnTo>
                  <a:lnTo>
                    <a:pt x="57796" y="1519249"/>
                  </a:lnTo>
                  <a:lnTo>
                    <a:pt x="62877" y="1503066"/>
                  </a:lnTo>
                  <a:lnTo>
                    <a:pt x="68593" y="1486564"/>
                  </a:lnTo>
                  <a:lnTo>
                    <a:pt x="73991" y="1470698"/>
                  </a:lnTo>
                  <a:lnTo>
                    <a:pt x="80025" y="1455149"/>
                  </a:lnTo>
                  <a:lnTo>
                    <a:pt x="86059" y="1439283"/>
                  </a:lnTo>
                  <a:lnTo>
                    <a:pt x="92410" y="1424051"/>
                  </a:lnTo>
                  <a:lnTo>
                    <a:pt x="98761" y="1409137"/>
                  </a:lnTo>
                  <a:lnTo>
                    <a:pt x="105430" y="1393905"/>
                  </a:lnTo>
                  <a:lnTo>
                    <a:pt x="112098" y="1378990"/>
                  </a:lnTo>
                  <a:lnTo>
                    <a:pt x="119402" y="1364393"/>
                  </a:lnTo>
                  <a:lnTo>
                    <a:pt x="126706" y="1350114"/>
                  </a:lnTo>
                  <a:lnTo>
                    <a:pt x="134010" y="1335834"/>
                  </a:lnTo>
                  <a:lnTo>
                    <a:pt x="141632" y="1321871"/>
                  </a:lnTo>
                  <a:lnTo>
                    <a:pt x="149571" y="1307909"/>
                  </a:lnTo>
                  <a:lnTo>
                    <a:pt x="157510" y="1294264"/>
                  </a:lnTo>
                  <a:lnTo>
                    <a:pt x="165766" y="1280936"/>
                  </a:lnTo>
                  <a:lnTo>
                    <a:pt x="174023" y="1267291"/>
                  </a:lnTo>
                  <a:lnTo>
                    <a:pt x="182597" y="1253963"/>
                  </a:lnTo>
                  <a:lnTo>
                    <a:pt x="191171" y="1241270"/>
                  </a:lnTo>
                  <a:lnTo>
                    <a:pt x="200380" y="1228260"/>
                  </a:lnTo>
                  <a:lnTo>
                    <a:pt x="209589" y="1215884"/>
                  </a:lnTo>
                  <a:lnTo>
                    <a:pt x="218799" y="1203191"/>
                  </a:lnTo>
                  <a:lnTo>
                    <a:pt x="228008" y="1191133"/>
                  </a:lnTo>
                  <a:lnTo>
                    <a:pt x="237852" y="1178757"/>
                  </a:lnTo>
                  <a:lnTo>
                    <a:pt x="247697" y="1167016"/>
                  </a:lnTo>
                  <a:lnTo>
                    <a:pt x="257541" y="1155275"/>
                  </a:lnTo>
                  <a:lnTo>
                    <a:pt x="267703" y="1143533"/>
                  </a:lnTo>
                  <a:lnTo>
                    <a:pt x="278182" y="1132110"/>
                  </a:lnTo>
                  <a:lnTo>
                    <a:pt x="288662" y="1120686"/>
                  </a:lnTo>
                  <a:lnTo>
                    <a:pt x="298824" y="1109579"/>
                  </a:lnTo>
                  <a:lnTo>
                    <a:pt x="309938" y="1098473"/>
                  </a:lnTo>
                  <a:lnTo>
                    <a:pt x="320735" y="1087684"/>
                  </a:lnTo>
                  <a:lnTo>
                    <a:pt x="331850" y="1076895"/>
                  </a:lnTo>
                  <a:lnTo>
                    <a:pt x="343282" y="1066423"/>
                  </a:lnTo>
                  <a:lnTo>
                    <a:pt x="354715" y="1055951"/>
                  </a:lnTo>
                  <a:lnTo>
                    <a:pt x="366147" y="1045797"/>
                  </a:lnTo>
                  <a:lnTo>
                    <a:pt x="377897" y="1035642"/>
                  </a:lnTo>
                  <a:lnTo>
                    <a:pt x="389964" y="1025805"/>
                  </a:lnTo>
                  <a:lnTo>
                    <a:pt x="401714" y="1015968"/>
                  </a:lnTo>
                  <a:lnTo>
                    <a:pt x="414099" y="1006448"/>
                  </a:lnTo>
                  <a:lnTo>
                    <a:pt x="426801" y="996928"/>
                  </a:lnTo>
                  <a:lnTo>
                    <a:pt x="439186" y="987408"/>
                  </a:lnTo>
                  <a:lnTo>
                    <a:pt x="451571" y="977888"/>
                  </a:lnTo>
                  <a:lnTo>
                    <a:pt x="477293" y="960118"/>
                  </a:lnTo>
                  <a:lnTo>
                    <a:pt x="481421" y="957262"/>
                  </a:lnTo>
                  <a:close/>
                  <a:moveTo>
                    <a:pt x="839471" y="0"/>
                  </a:moveTo>
                  <a:lnTo>
                    <a:pt x="852171" y="0"/>
                  </a:lnTo>
                  <a:lnTo>
                    <a:pt x="865506" y="0"/>
                  </a:lnTo>
                  <a:lnTo>
                    <a:pt x="878206" y="636"/>
                  </a:lnTo>
                  <a:lnTo>
                    <a:pt x="890906" y="1271"/>
                  </a:lnTo>
                  <a:lnTo>
                    <a:pt x="903288" y="2542"/>
                  </a:lnTo>
                  <a:lnTo>
                    <a:pt x="915988" y="3813"/>
                  </a:lnTo>
                  <a:lnTo>
                    <a:pt x="928371" y="5719"/>
                  </a:lnTo>
                  <a:lnTo>
                    <a:pt x="940436" y="7943"/>
                  </a:lnTo>
                  <a:lnTo>
                    <a:pt x="952818" y="10167"/>
                  </a:lnTo>
                  <a:lnTo>
                    <a:pt x="964883" y="12708"/>
                  </a:lnTo>
                  <a:lnTo>
                    <a:pt x="976631" y="15568"/>
                  </a:lnTo>
                  <a:lnTo>
                    <a:pt x="988696" y="19062"/>
                  </a:lnTo>
                  <a:lnTo>
                    <a:pt x="1000443" y="22239"/>
                  </a:lnTo>
                  <a:lnTo>
                    <a:pt x="1011873" y="26052"/>
                  </a:lnTo>
                  <a:lnTo>
                    <a:pt x="1023621" y="30182"/>
                  </a:lnTo>
                  <a:lnTo>
                    <a:pt x="1034733" y="34630"/>
                  </a:lnTo>
                  <a:lnTo>
                    <a:pt x="1046163" y="39395"/>
                  </a:lnTo>
                  <a:lnTo>
                    <a:pt x="1057276" y="44161"/>
                  </a:lnTo>
                  <a:lnTo>
                    <a:pt x="1068388" y="48926"/>
                  </a:lnTo>
                  <a:lnTo>
                    <a:pt x="1079183" y="54645"/>
                  </a:lnTo>
                  <a:lnTo>
                    <a:pt x="1089661" y="60046"/>
                  </a:lnTo>
                  <a:lnTo>
                    <a:pt x="1100456" y="66082"/>
                  </a:lnTo>
                  <a:lnTo>
                    <a:pt x="1110616" y="72119"/>
                  </a:lnTo>
                  <a:lnTo>
                    <a:pt x="1120776" y="78790"/>
                  </a:lnTo>
                  <a:lnTo>
                    <a:pt x="1130936" y="85462"/>
                  </a:lnTo>
                  <a:lnTo>
                    <a:pt x="1140461" y="92134"/>
                  </a:lnTo>
                  <a:lnTo>
                    <a:pt x="1150303" y="99123"/>
                  </a:lnTo>
                  <a:lnTo>
                    <a:pt x="1159828" y="106430"/>
                  </a:lnTo>
                  <a:lnTo>
                    <a:pt x="1169353" y="114055"/>
                  </a:lnTo>
                  <a:lnTo>
                    <a:pt x="1178561" y="121680"/>
                  </a:lnTo>
                  <a:lnTo>
                    <a:pt x="1187133" y="129623"/>
                  </a:lnTo>
                  <a:lnTo>
                    <a:pt x="1196023" y="137883"/>
                  </a:lnTo>
                  <a:lnTo>
                    <a:pt x="1204596" y="146143"/>
                  </a:lnTo>
                  <a:lnTo>
                    <a:pt x="1213168" y="155039"/>
                  </a:lnTo>
                  <a:lnTo>
                    <a:pt x="1221106" y="163299"/>
                  </a:lnTo>
                  <a:lnTo>
                    <a:pt x="1229043" y="172513"/>
                  </a:lnTo>
                  <a:lnTo>
                    <a:pt x="1236981" y="181726"/>
                  </a:lnTo>
                  <a:lnTo>
                    <a:pt x="1244283" y="190939"/>
                  </a:lnTo>
                  <a:lnTo>
                    <a:pt x="1251586" y="200153"/>
                  </a:lnTo>
                  <a:lnTo>
                    <a:pt x="1258888" y="210001"/>
                  </a:lnTo>
                  <a:lnTo>
                    <a:pt x="1265556" y="219850"/>
                  </a:lnTo>
                  <a:lnTo>
                    <a:pt x="1272223" y="230017"/>
                  </a:lnTo>
                  <a:lnTo>
                    <a:pt x="1278256" y="240183"/>
                  </a:lnTo>
                  <a:lnTo>
                    <a:pt x="1284606" y="250667"/>
                  </a:lnTo>
                  <a:lnTo>
                    <a:pt x="1290321" y="261151"/>
                  </a:lnTo>
                  <a:lnTo>
                    <a:pt x="1296353" y="271953"/>
                  </a:lnTo>
                  <a:lnTo>
                    <a:pt x="1301433" y="282755"/>
                  </a:lnTo>
                  <a:lnTo>
                    <a:pt x="1306831" y="293239"/>
                  </a:lnTo>
                  <a:lnTo>
                    <a:pt x="1311593" y="304359"/>
                  </a:lnTo>
                  <a:lnTo>
                    <a:pt x="1316356" y="315796"/>
                  </a:lnTo>
                  <a:lnTo>
                    <a:pt x="1320483" y="327234"/>
                  </a:lnTo>
                  <a:lnTo>
                    <a:pt x="1324293" y="338671"/>
                  </a:lnTo>
                  <a:lnTo>
                    <a:pt x="1328421" y="350426"/>
                  </a:lnTo>
                  <a:lnTo>
                    <a:pt x="1331913" y="362181"/>
                  </a:lnTo>
                  <a:lnTo>
                    <a:pt x="1335088" y="373936"/>
                  </a:lnTo>
                  <a:lnTo>
                    <a:pt x="1337946" y="386009"/>
                  </a:lnTo>
                  <a:lnTo>
                    <a:pt x="1340803" y="398081"/>
                  </a:lnTo>
                  <a:lnTo>
                    <a:pt x="1343026" y="410472"/>
                  </a:lnTo>
                  <a:lnTo>
                    <a:pt x="1344931" y="422862"/>
                  </a:lnTo>
                  <a:lnTo>
                    <a:pt x="1346518" y="435252"/>
                  </a:lnTo>
                  <a:lnTo>
                    <a:pt x="1348106" y="447643"/>
                  </a:lnTo>
                  <a:lnTo>
                    <a:pt x="1349058" y="460033"/>
                  </a:lnTo>
                  <a:lnTo>
                    <a:pt x="1350011" y="472741"/>
                  </a:lnTo>
                  <a:lnTo>
                    <a:pt x="1350646" y="485449"/>
                  </a:lnTo>
                  <a:lnTo>
                    <a:pt x="1350963" y="498475"/>
                  </a:lnTo>
                  <a:lnTo>
                    <a:pt x="1350646" y="513407"/>
                  </a:lnTo>
                  <a:lnTo>
                    <a:pt x="1349693" y="528975"/>
                  </a:lnTo>
                  <a:lnTo>
                    <a:pt x="1348423" y="543907"/>
                  </a:lnTo>
                  <a:lnTo>
                    <a:pt x="1347153" y="558521"/>
                  </a:lnTo>
                  <a:lnTo>
                    <a:pt x="1345248" y="573453"/>
                  </a:lnTo>
                  <a:lnTo>
                    <a:pt x="1342708" y="588067"/>
                  </a:lnTo>
                  <a:lnTo>
                    <a:pt x="1339851" y="602682"/>
                  </a:lnTo>
                  <a:lnTo>
                    <a:pt x="1336358" y="616660"/>
                  </a:lnTo>
                  <a:lnTo>
                    <a:pt x="1332866" y="631275"/>
                  </a:lnTo>
                  <a:lnTo>
                    <a:pt x="1328738" y="645254"/>
                  </a:lnTo>
                  <a:lnTo>
                    <a:pt x="1324293" y="658915"/>
                  </a:lnTo>
                  <a:lnTo>
                    <a:pt x="1319531" y="672576"/>
                  </a:lnTo>
                  <a:lnTo>
                    <a:pt x="1314133" y="685920"/>
                  </a:lnTo>
                  <a:lnTo>
                    <a:pt x="1308418" y="699263"/>
                  </a:lnTo>
                  <a:lnTo>
                    <a:pt x="1302386" y="712607"/>
                  </a:lnTo>
                  <a:lnTo>
                    <a:pt x="1296353" y="725315"/>
                  </a:lnTo>
                  <a:lnTo>
                    <a:pt x="1289368" y="738023"/>
                  </a:lnTo>
                  <a:lnTo>
                    <a:pt x="1282383" y="750413"/>
                  </a:lnTo>
                  <a:lnTo>
                    <a:pt x="1275081" y="762486"/>
                  </a:lnTo>
                  <a:lnTo>
                    <a:pt x="1267143" y="774559"/>
                  </a:lnTo>
                  <a:lnTo>
                    <a:pt x="1259206" y="786313"/>
                  </a:lnTo>
                  <a:lnTo>
                    <a:pt x="1250633" y="797751"/>
                  </a:lnTo>
                  <a:lnTo>
                    <a:pt x="1242061" y="809188"/>
                  </a:lnTo>
                  <a:lnTo>
                    <a:pt x="1232853" y="819990"/>
                  </a:lnTo>
                  <a:lnTo>
                    <a:pt x="1223963" y="830792"/>
                  </a:lnTo>
                  <a:lnTo>
                    <a:pt x="1214121" y="841276"/>
                  </a:lnTo>
                  <a:lnTo>
                    <a:pt x="1204278" y="851442"/>
                  </a:lnTo>
                  <a:lnTo>
                    <a:pt x="1193801" y="860974"/>
                  </a:lnTo>
                  <a:lnTo>
                    <a:pt x="1183323" y="870822"/>
                  </a:lnTo>
                  <a:lnTo>
                    <a:pt x="1172528" y="880036"/>
                  </a:lnTo>
                  <a:lnTo>
                    <a:pt x="1161733" y="889249"/>
                  </a:lnTo>
                  <a:lnTo>
                    <a:pt x="1150303" y="897827"/>
                  </a:lnTo>
                  <a:lnTo>
                    <a:pt x="1134746" y="909264"/>
                  </a:lnTo>
                  <a:lnTo>
                    <a:pt x="1118236" y="920066"/>
                  </a:lnTo>
                  <a:lnTo>
                    <a:pt x="1101408" y="929915"/>
                  </a:lnTo>
                  <a:lnTo>
                    <a:pt x="1084581" y="939446"/>
                  </a:lnTo>
                  <a:lnTo>
                    <a:pt x="1066801" y="948342"/>
                  </a:lnTo>
                  <a:lnTo>
                    <a:pt x="1048703" y="956602"/>
                  </a:lnTo>
                  <a:lnTo>
                    <a:pt x="1040131" y="960414"/>
                  </a:lnTo>
                  <a:lnTo>
                    <a:pt x="1030606" y="963909"/>
                  </a:lnTo>
                  <a:lnTo>
                    <a:pt x="1021398" y="967722"/>
                  </a:lnTo>
                  <a:lnTo>
                    <a:pt x="1011873" y="970899"/>
                  </a:lnTo>
                  <a:lnTo>
                    <a:pt x="1002348" y="973758"/>
                  </a:lnTo>
                  <a:lnTo>
                    <a:pt x="993141" y="976617"/>
                  </a:lnTo>
                  <a:lnTo>
                    <a:pt x="983616" y="979794"/>
                  </a:lnTo>
                  <a:lnTo>
                    <a:pt x="973773" y="982018"/>
                  </a:lnTo>
                  <a:lnTo>
                    <a:pt x="963931" y="984560"/>
                  </a:lnTo>
                  <a:lnTo>
                    <a:pt x="954088" y="986466"/>
                  </a:lnTo>
                  <a:lnTo>
                    <a:pt x="944246" y="988372"/>
                  </a:lnTo>
                  <a:lnTo>
                    <a:pt x="934403" y="990596"/>
                  </a:lnTo>
                  <a:lnTo>
                    <a:pt x="924561" y="991867"/>
                  </a:lnTo>
                  <a:lnTo>
                    <a:pt x="914401" y="993455"/>
                  </a:lnTo>
                  <a:lnTo>
                    <a:pt x="904241" y="994409"/>
                  </a:lnTo>
                  <a:lnTo>
                    <a:pt x="893763" y="995362"/>
                  </a:lnTo>
                  <a:lnTo>
                    <a:pt x="883603" y="995997"/>
                  </a:lnTo>
                  <a:lnTo>
                    <a:pt x="873126" y="996632"/>
                  </a:lnTo>
                  <a:lnTo>
                    <a:pt x="862648" y="996950"/>
                  </a:lnTo>
                  <a:lnTo>
                    <a:pt x="852171" y="996950"/>
                  </a:lnTo>
                  <a:lnTo>
                    <a:pt x="840423" y="996950"/>
                  </a:lnTo>
                  <a:lnTo>
                    <a:pt x="828358" y="996315"/>
                  </a:lnTo>
                  <a:lnTo>
                    <a:pt x="816293" y="995679"/>
                  </a:lnTo>
                  <a:lnTo>
                    <a:pt x="804546" y="994726"/>
                  </a:lnTo>
                  <a:lnTo>
                    <a:pt x="792798" y="993455"/>
                  </a:lnTo>
                  <a:lnTo>
                    <a:pt x="781368" y="992185"/>
                  </a:lnTo>
                  <a:lnTo>
                    <a:pt x="769621" y="990278"/>
                  </a:lnTo>
                  <a:lnTo>
                    <a:pt x="758191" y="988054"/>
                  </a:lnTo>
                  <a:lnTo>
                    <a:pt x="746761" y="985831"/>
                  </a:lnTo>
                  <a:lnTo>
                    <a:pt x="735331" y="983289"/>
                  </a:lnTo>
                  <a:lnTo>
                    <a:pt x="724218" y="980430"/>
                  </a:lnTo>
                  <a:lnTo>
                    <a:pt x="713106" y="977253"/>
                  </a:lnTo>
                  <a:lnTo>
                    <a:pt x="702311" y="973758"/>
                  </a:lnTo>
                  <a:lnTo>
                    <a:pt x="691198" y="970263"/>
                  </a:lnTo>
                  <a:lnTo>
                    <a:pt x="680721" y="966768"/>
                  </a:lnTo>
                  <a:lnTo>
                    <a:pt x="670243" y="962321"/>
                  </a:lnTo>
                  <a:lnTo>
                    <a:pt x="659448" y="958190"/>
                  </a:lnTo>
                  <a:lnTo>
                    <a:pt x="648971" y="953425"/>
                  </a:lnTo>
                  <a:lnTo>
                    <a:pt x="638811" y="948659"/>
                  </a:lnTo>
                  <a:lnTo>
                    <a:pt x="628651" y="943894"/>
                  </a:lnTo>
                  <a:lnTo>
                    <a:pt x="618491" y="938493"/>
                  </a:lnTo>
                  <a:lnTo>
                    <a:pt x="608648" y="933410"/>
                  </a:lnTo>
                  <a:lnTo>
                    <a:pt x="599123" y="927373"/>
                  </a:lnTo>
                  <a:lnTo>
                    <a:pt x="589281" y="921655"/>
                  </a:lnTo>
                  <a:lnTo>
                    <a:pt x="579756" y="915618"/>
                  </a:lnTo>
                  <a:lnTo>
                    <a:pt x="570548" y="909264"/>
                  </a:lnTo>
                  <a:lnTo>
                    <a:pt x="561023" y="902910"/>
                  </a:lnTo>
                  <a:lnTo>
                    <a:pt x="552133" y="895921"/>
                  </a:lnTo>
                  <a:lnTo>
                    <a:pt x="543561" y="889249"/>
                  </a:lnTo>
                  <a:lnTo>
                    <a:pt x="534671" y="881942"/>
                  </a:lnTo>
                  <a:lnTo>
                    <a:pt x="526098" y="874952"/>
                  </a:lnTo>
                  <a:lnTo>
                    <a:pt x="517526" y="867328"/>
                  </a:lnTo>
                  <a:lnTo>
                    <a:pt x="508318" y="858750"/>
                  </a:lnTo>
                  <a:lnTo>
                    <a:pt x="499428" y="849854"/>
                  </a:lnTo>
                  <a:lnTo>
                    <a:pt x="490538" y="840958"/>
                  </a:lnTo>
                  <a:lnTo>
                    <a:pt x="481648" y="831427"/>
                  </a:lnTo>
                  <a:lnTo>
                    <a:pt x="473711" y="821896"/>
                  </a:lnTo>
                  <a:lnTo>
                    <a:pt x="465456" y="812047"/>
                  </a:lnTo>
                  <a:lnTo>
                    <a:pt x="457518" y="801881"/>
                  </a:lnTo>
                  <a:lnTo>
                    <a:pt x="449898" y="791714"/>
                  </a:lnTo>
                  <a:lnTo>
                    <a:pt x="442596" y="781548"/>
                  </a:lnTo>
                  <a:lnTo>
                    <a:pt x="435293" y="770746"/>
                  </a:lnTo>
                  <a:lnTo>
                    <a:pt x="428626" y="759944"/>
                  </a:lnTo>
                  <a:lnTo>
                    <a:pt x="421958" y="749142"/>
                  </a:lnTo>
                  <a:lnTo>
                    <a:pt x="415608" y="738023"/>
                  </a:lnTo>
                  <a:lnTo>
                    <a:pt x="409576" y="726585"/>
                  </a:lnTo>
                  <a:lnTo>
                    <a:pt x="403861" y="715148"/>
                  </a:lnTo>
                  <a:lnTo>
                    <a:pt x="398463" y="703393"/>
                  </a:lnTo>
                  <a:lnTo>
                    <a:pt x="393383" y="691638"/>
                  </a:lnTo>
                  <a:lnTo>
                    <a:pt x="388303" y="679566"/>
                  </a:lnTo>
                  <a:lnTo>
                    <a:pt x="383858" y="667493"/>
                  </a:lnTo>
                  <a:lnTo>
                    <a:pt x="379731" y="655420"/>
                  </a:lnTo>
                  <a:lnTo>
                    <a:pt x="375603" y="643030"/>
                  </a:lnTo>
                  <a:lnTo>
                    <a:pt x="372111" y="630322"/>
                  </a:lnTo>
                  <a:lnTo>
                    <a:pt x="368936" y="617614"/>
                  </a:lnTo>
                  <a:lnTo>
                    <a:pt x="365443" y="604588"/>
                  </a:lnTo>
                  <a:lnTo>
                    <a:pt x="362903" y="591880"/>
                  </a:lnTo>
                  <a:lnTo>
                    <a:pt x="360681" y="578854"/>
                  </a:lnTo>
                  <a:lnTo>
                    <a:pt x="358776" y="565828"/>
                  </a:lnTo>
                  <a:lnTo>
                    <a:pt x="357188" y="552485"/>
                  </a:lnTo>
                  <a:lnTo>
                    <a:pt x="355601" y="539141"/>
                  </a:lnTo>
                  <a:lnTo>
                    <a:pt x="354648" y="525480"/>
                  </a:lnTo>
                  <a:lnTo>
                    <a:pt x="354331" y="511819"/>
                  </a:lnTo>
                  <a:lnTo>
                    <a:pt x="354013" y="498475"/>
                  </a:lnTo>
                  <a:lnTo>
                    <a:pt x="354331" y="485449"/>
                  </a:lnTo>
                  <a:lnTo>
                    <a:pt x="354648" y="472741"/>
                  </a:lnTo>
                  <a:lnTo>
                    <a:pt x="355601" y="460033"/>
                  </a:lnTo>
                  <a:lnTo>
                    <a:pt x="356871" y="447643"/>
                  </a:lnTo>
                  <a:lnTo>
                    <a:pt x="358141" y="434935"/>
                  </a:lnTo>
                  <a:lnTo>
                    <a:pt x="360046" y="422544"/>
                  </a:lnTo>
                  <a:lnTo>
                    <a:pt x="361951" y="410472"/>
                  </a:lnTo>
                  <a:lnTo>
                    <a:pt x="364173" y="397763"/>
                  </a:lnTo>
                  <a:lnTo>
                    <a:pt x="366713" y="385691"/>
                  </a:lnTo>
                  <a:lnTo>
                    <a:pt x="369888" y="373936"/>
                  </a:lnTo>
                  <a:lnTo>
                    <a:pt x="373063" y="361863"/>
                  </a:lnTo>
                  <a:lnTo>
                    <a:pt x="376556" y="350108"/>
                  </a:lnTo>
                  <a:lnTo>
                    <a:pt x="380683" y="338671"/>
                  </a:lnTo>
                  <a:lnTo>
                    <a:pt x="384493" y="326916"/>
                  </a:lnTo>
                  <a:lnTo>
                    <a:pt x="388621" y="315796"/>
                  </a:lnTo>
                  <a:lnTo>
                    <a:pt x="393383" y="304359"/>
                  </a:lnTo>
                  <a:lnTo>
                    <a:pt x="398146" y="293239"/>
                  </a:lnTo>
                  <a:lnTo>
                    <a:pt x="403543" y="282755"/>
                  </a:lnTo>
                  <a:lnTo>
                    <a:pt x="408623" y="271636"/>
                  </a:lnTo>
                  <a:lnTo>
                    <a:pt x="414656" y="261151"/>
                  </a:lnTo>
                  <a:lnTo>
                    <a:pt x="420371" y="250667"/>
                  </a:lnTo>
                  <a:lnTo>
                    <a:pt x="426721" y="240183"/>
                  </a:lnTo>
                  <a:lnTo>
                    <a:pt x="432753" y="230017"/>
                  </a:lnTo>
                  <a:lnTo>
                    <a:pt x="439421" y="219850"/>
                  </a:lnTo>
                  <a:lnTo>
                    <a:pt x="446088" y="210001"/>
                  </a:lnTo>
                  <a:lnTo>
                    <a:pt x="453391" y="200153"/>
                  </a:lnTo>
                  <a:lnTo>
                    <a:pt x="460693" y="190939"/>
                  </a:lnTo>
                  <a:lnTo>
                    <a:pt x="467996" y="181408"/>
                  </a:lnTo>
                  <a:lnTo>
                    <a:pt x="475933" y="172195"/>
                  </a:lnTo>
                  <a:lnTo>
                    <a:pt x="483871" y="163299"/>
                  </a:lnTo>
                  <a:lnTo>
                    <a:pt x="491808" y="154403"/>
                  </a:lnTo>
                  <a:lnTo>
                    <a:pt x="500381" y="146143"/>
                  </a:lnTo>
                  <a:lnTo>
                    <a:pt x="508953" y="137565"/>
                  </a:lnTo>
                  <a:lnTo>
                    <a:pt x="517526" y="129305"/>
                  </a:lnTo>
                  <a:lnTo>
                    <a:pt x="526416" y="121680"/>
                  </a:lnTo>
                  <a:lnTo>
                    <a:pt x="535623" y="113738"/>
                  </a:lnTo>
                  <a:lnTo>
                    <a:pt x="545148" y="106113"/>
                  </a:lnTo>
                  <a:lnTo>
                    <a:pt x="554673" y="99123"/>
                  </a:lnTo>
                  <a:lnTo>
                    <a:pt x="564516" y="92134"/>
                  </a:lnTo>
                  <a:lnTo>
                    <a:pt x="574041" y="85462"/>
                  </a:lnTo>
                  <a:lnTo>
                    <a:pt x="584201" y="78473"/>
                  </a:lnTo>
                  <a:lnTo>
                    <a:pt x="594361" y="72119"/>
                  </a:lnTo>
                  <a:lnTo>
                    <a:pt x="604838" y="66082"/>
                  </a:lnTo>
                  <a:lnTo>
                    <a:pt x="615316" y="60046"/>
                  </a:lnTo>
                  <a:lnTo>
                    <a:pt x="625793" y="54645"/>
                  </a:lnTo>
                  <a:lnTo>
                    <a:pt x="636906" y="48926"/>
                  </a:lnTo>
                  <a:lnTo>
                    <a:pt x="647701" y="44161"/>
                  </a:lnTo>
                  <a:lnTo>
                    <a:pt x="658813" y="39395"/>
                  </a:lnTo>
                  <a:lnTo>
                    <a:pt x="670243" y="34630"/>
                  </a:lnTo>
                  <a:lnTo>
                    <a:pt x="681356" y="30182"/>
                  </a:lnTo>
                  <a:lnTo>
                    <a:pt x="693103" y="26052"/>
                  </a:lnTo>
                  <a:lnTo>
                    <a:pt x="704533" y="22239"/>
                  </a:lnTo>
                  <a:lnTo>
                    <a:pt x="716281" y="19062"/>
                  </a:lnTo>
                  <a:lnTo>
                    <a:pt x="728346" y="15568"/>
                  </a:lnTo>
                  <a:lnTo>
                    <a:pt x="740093" y="12708"/>
                  </a:lnTo>
                  <a:lnTo>
                    <a:pt x="752158" y="10167"/>
                  </a:lnTo>
                  <a:lnTo>
                    <a:pt x="764541" y="7625"/>
                  </a:lnTo>
                  <a:lnTo>
                    <a:pt x="776606" y="5719"/>
                  </a:lnTo>
                  <a:lnTo>
                    <a:pt x="788988" y="3813"/>
                  </a:lnTo>
                  <a:lnTo>
                    <a:pt x="801688" y="2542"/>
                  </a:lnTo>
                  <a:lnTo>
                    <a:pt x="814071" y="1271"/>
                  </a:lnTo>
                  <a:lnTo>
                    <a:pt x="826771" y="636"/>
                  </a:lnTo>
                  <a:lnTo>
                    <a:pt x="839471" y="0"/>
                  </a:lnTo>
                  <a:close/>
                </a:path>
              </a:pathLst>
            </a:custGeom>
            <a:solidFill>
              <a:srgbClr val="F7F7F7"/>
            </a:solidFill>
            <a:ln>
              <a:noFill/>
            </a:ln>
          </p:spPr>
          <p:txBody>
            <a:bodyPr anchor="ctr">
              <a:normAutofit fontScale="85000" lnSpcReduction="20000"/>
              <a:scene3d>
                <a:camera prst="orthographicFront"/>
                <a:lightRig rig="threePt" dir="t"/>
              </a:scene3d>
              <a:sp3d>
                <a:contourClr>
                  <a:srgbClr val="FFFFFF"/>
                </a:contourClr>
              </a:sp3d>
            </a:bodyPr>
            <a:lstStyle/>
            <a:p>
              <a:pPr algn="ctr" fontAlgn="base">
                <a:defRPr/>
              </a:pPr>
              <a:endParaRPr lang="zh-CN" altLang="en-US" sz="2400" strike="noStrike" noProof="1">
                <a:solidFill>
                  <a:srgbClr val="FFFFFF"/>
                </a:solidFill>
              </a:endParaRPr>
            </a:p>
          </p:txBody>
        </p:sp>
      </p:grpSp>
      <p:grpSp>
        <p:nvGrpSpPr>
          <p:cNvPr id="91151" name="组合 19"/>
          <p:cNvGrpSpPr/>
          <p:nvPr/>
        </p:nvGrpSpPr>
        <p:grpSpPr>
          <a:xfrm>
            <a:off x="7907338" y="798513"/>
            <a:ext cx="506412" cy="504825"/>
            <a:chOff x="1519237" y="1651743"/>
            <a:chExt cx="447675" cy="447675"/>
          </a:xfrm>
        </p:grpSpPr>
        <p:sp>
          <p:nvSpPr>
            <p:cNvPr id="21" name="椭圆 20"/>
            <p:cNvSpPr/>
            <p:nvPr/>
          </p:nvSpPr>
          <p:spPr>
            <a:xfrm>
              <a:off x="1519237" y="1651743"/>
              <a:ext cx="447675" cy="447675"/>
            </a:xfrm>
            <a:prstGeom prst="ellipse">
              <a:avLst/>
            </a:prstGeom>
            <a:solidFill>
              <a:schemeClr val="accent1">
                <a:lumMod val="50000"/>
              </a:schemeClr>
            </a:solidFill>
            <a:ln w="1905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lnSpc>
                  <a:spcPct val="80000"/>
                </a:lnSpc>
              </a:pPr>
              <a:endParaRPr lang="zh-CN" altLang="en-US" sz="2000">
                <a:solidFill>
                  <a:srgbClr val="FFFFFF"/>
                </a:solidFill>
                <a:latin typeface="Arial" panose="020B0604020202020204" pitchFamily="34" charset="0"/>
                <a:ea typeface="黑体" panose="02010609060101010101" charset="-122"/>
              </a:endParaRPr>
            </a:p>
          </p:txBody>
        </p:sp>
        <p:sp>
          <p:nvSpPr>
            <p:cNvPr id="22" name="KSO_Shape"/>
            <p:cNvSpPr/>
            <p:nvPr/>
          </p:nvSpPr>
          <p:spPr bwMode="auto">
            <a:xfrm>
              <a:off x="1621221" y="1704975"/>
              <a:ext cx="247650" cy="313481"/>
            </a:xfrm>
            <a:custGeom>
              <a:avLst/>
              <a:gdLst>
                <a:gd name="T0" fmla="*/ 508479 w 1679575"/>
                <a:gd name="T1" fmla="*/ 933537 h 2125662"/>
                <a:gd name="T2" fmla="*/ 645344 w 1679575"/>
                <a:gd name="T3" fmla="*/ 1004349 h 2125662"/>
                <a:gd name="T4" fmla="*/ 637947 w 1679575"/>
                <a:gd name="T5" fmla="*/ 1045870 h 2125662"/>
                <a:gd name="T6" fmla="*/ 629410 w 1679575"/>
                <a:gd name="T7" fmla="*/ 1095637 h 2125662"/>
                <a:gd name="T8" fmla="*/ 645913 w 1679575"/>
                <a:gd name="T9" fmla="*/ 1148533 h 2125662"/>
                <a:gd name="T10" fmla="*/ 923628 w 1679575"/>
                <a:gd name="T11" fmla="*/ 1679766 h 2125662"/>
                <a:gd name="T12" fmla="*/ 886068 w 1679575"/>
                <a:gd name="T13" fmla="*/ 1137442 h 2125662"/>
                <a:gd name="T14" fmla="*/ 896597 w 1679575"/>
                <a:gd name="T15" fmla="*/ 1083408 h 2125662"/>
                <a:gd name="T16" fmla="*/ 885214 w 1679575"/>
                <a:gd name="T17" fmla="*/ 1039044 h 2125662"/>
                <a:gd name="T18" fmla="*/ 917083 w 1679575"/>
                <a:gd name="T19" fmla="*/ 999799 h 2125662"/>
                <a:gd name="T20" fmla="*/ 1048543 w 1679575"/>
                <a:gd name="T21" fmla="*/ 927280 h 2125662"/>
                <a:gd name="T22" fmla="*/ 1168905 w 1679575"/>
                <a:gd name="T23" fmla="*/ 933822 h 2125662"/>
                <a:gd name="T24" fmla="*/ 1257397 w 1679575"/>
                <a:gd name="T25" fmla="*/ 1021128 h 2125662"/>
                <a:gd name="T26" fmla="*/ 1333655 w 1679575"/>
                <a:gd name="T27" fmla="*/ 1118957 h 2125662"/>
                <a:gd name="T28" fmla="*/ 1397392 w 1679575"/>
                <a:gd name="T29" fmla="*/ 1227592 h 2125662"/>
                <a:gd name="T30" fmla="*/ 1446903 w 1679575"/>
                <a:gd name="T31" fmla="*/ 1349025 h 2125662"/>
                <a:gd name="T32" fmla="*/ 1482186 w 1679575"/>
                <a:gd name="T33" fmla="*/ 1483540 h 2125662"/>
                <a:gd name="T34" fmla="*/ 1501820 w 1679575"/>
                <a:gd name="T35" fmla="*/ 1632274 h 2125662"/>
                <a:gd name="T36" fmla="*/ 1439790 w 1679575"/>
                <a:gd name="T37" fmla="*/ 1742331 h 2125662"/>
                <a:gd name="T38" fmla="*/ 1242601 w 1679575"/>
                <a:gd name="T39" fmla="*/ 1826794 h 2125662"/>
                <a:gd name="T40" fmla="*/ 1035738 w 1679575"/>
                <a:gd name="T41" fmla="*/ 1881112 h 2125662"/>
                <a:gd name="T42" fmla="*/ 822331 w 1679575"/>
                <a:gd name="T43" fmla="*/ 1904432 h 2125662"/>
                <a:gd name="T44" fmla="*/ 596403 w 1679575"/>
                <a:gd name="T45" fmla="*/ 1894194 h 2125662"/>
                <a:gd name="T46" fmla="*/ 373036 w 1679575"/>
                <a:gd name="T47" fmla="*/ 1847838 h 2125662"/>
                <a:gd name="T48" fmla="*/ 159344 w 1679575"/>
                <a:gd name="T49" fmla="*/ 1766788 h 2125662"/>
                <a:gd name="T50" fmla="*/ 0 w 1679575"/>
                <a:gd name="T51" fmla="*/ 1676354 h 2125662"/>
                <a:gd name="T52" fmla="*/ 15365 w 1679575"/>
                <a:gd name="T53" fmla="*/ 1518519 h 2125662"/>
                <a:gd name="T54" fmla="*/ 47234 w 1679575"/>
                <a:gd name="T55" fmla="*/ 1376611 h 2125662"/>
                <a:gd name="T56" fmla="*/ 94468 w 1679575"/>
                <a:gd name="T57" fmla="*/ 1249206 h 2125662"/>
                <a:gd name="T58" fmla="*/ 155930 w 1679575"/>
                <a:gd name="T59" fmla="*/ 1135735 h 2125662"/>
                <a:gd name="T60" fmla="*/ 230765 w 1679575"/>
                <a:gd name="T61" fmla="*/ 1035348 h 2125662"/>
                <a:gd name="T62" fmla="*/ 317835 w 1679575"/>
                <a:gd name="T63" fmla="*/ 946334 h 2125662"/>
                <a:gd name="T64" fmla="*/ 427669 w 1679575"/>
                <a:gd name="T65" fmla="*/ 860449 h 2125662"/>
                <a:gd name="T66" fmla="*/ 831848 w 1679575"/>
                <a:gd name="T67" fmla="*/ 5125 h 2125662"/>
                <a:gd name="T68" fmla="*/ 927152 w 1679575"/>
                <a:gd name="T69" fmla="*/ 31035 h 2125662"/>
                <a:gd name="T70" fmla="*/ 1013353 w 1679575"/>
                <a:gd name="T71" fmla="*/ 76590 h 2125662"/>
                <a:gd name="T72" fmla="*/ 1087035 w 1679575"/>
                <a:gd name="T73" fmla="*/ 138945 h 2125662"/>
                <a:gd name="T74" fmla="*/ 1145356 w 1679575"/>
                <a:gd name="T75" fmla="*/ 215250 h 2125662"/>
                <a:gd name="T76" fmla="*/ 1186607 w 1679575"/>
                <a:gd name="T77" fmla="*/ 303514 h 2125662"/>
                <a:gd name="T78" fmla="*/ 1207944 w 1679575"/>
                <a:gd name="T79" fmla="*/ 401174 h 2125662"/>
                <a:gd name="T80" fmla="*/ 1205383 w 1679575"/>
                <a:gd name="T81" fmla="*/ 513924 h 2125662"/>
                <a:gd name="T82" fmla="*/ 1172382 w 1679575"/>
                <a:gd name="T83" fmla="*/ 626673 h 2125662"/>
                <a:gd name="T84" fmla="*/ 1112924 w 1679575"/>
                <a:gd name="T85" fmla="*/ 725187 h 2125662"/>
                <a:gd name="T86" fmla="*/ 1030706 w 1679575"/>
                <a:gd name="T87" fmla="*/ 804625 h 2125662"/>
                <a:gd name="T88" fmla="*/ 915204 w 1679575"/>
                <a:gd name="T89" fmla="*/ 867264 h 2125662"/>
                <a:gd name="T90" fmla="*/ 837253 w 1679575"/>
                <a:gd name="T91" fmla="*/ 887764 h 2125662"/>
                <a:gd name="T92" fmla="*/ 753044 w 1679575"/>
                <a:gd name="T93" fmla="*/ 893458 h 2125662"/>
                <a:gd name="T94" fmla="*/ 658879 w 1679575"/>
                <a:gd name="T95" fmla="*/ 881215 h 2125662"/>
                <a:gd name="T96" fmla="*/ 572394 w 1679575"/>
                <a:gd name="T97" fmla="*/ 850180 h 2125662"/>
                <a:gd name="T98" fmla="*/ 494728 w 1679575"/>
                <a:gd name="T99" fmla="*/ 802917 h 2125662"/>
                <a:gd name="T100" fmla="*/ 424459 w 1679575"/>
                <a:gd name="T101" fmla="*/ 736576 h 2125662"/>
                <a:gd name="T102" fmla="*/ 366992 w 1679575"/>
                <a:gd name="T103" fmla="*/ 651159 h 2125662"/>
                <a:gd name="T104" fmla="*/ 330578 w 1679575"/>
                <a:gd name="T105" fmla="*/ 553500 h 2125662"/>
                <a:gd name="T106" fmla="*/ 317206 w 1679575"/>
                <a:gd name="T107" fmla="*/ 446729 h 2125662"/>
                <a:gd name="T108" fmla="*/ 328586 w 1679575"/>
                <a:gd name="T109" fmla="*/ 345653 h 2125662"/>
                <a:gd name="T110" fmla="*/ 361587 w 1679575"/>
                <a:gd name="T111" fmla="*/ 253403 h 2125662"/>
                <a:gd name="T112" fmla="*/ 412795 w 1679575"/>
                <a:gd name="T113" fmla="*/ 171118 h 2125662"/>
                <a:gd name="T114" fmla="*/ 479934 w 1679575"/>
                <a:gd name="T115" fmla="*/ 101931 h 2125662"/>
                <a:gd name="T116" fmla="*/ 560729 w 1679575"/>
                <a:gd name="T117" fmla="*/ 48972 h 2125662"/>
                <a:gd name="T118" fmla="*/ 652620 w 1679575"/>
                <a:gd name="T119" fmla="*/ 13952 h 2125662"/>
                <a:gd name="T120" fmla="*/ 752191 w 1679575"/>
                <a:gd name="T121" fmla="*/ 0 h 212566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679575" h="2125662">
                  <a:moveTo>
                    <a:pt x="481421" y="957262"/>
                  </a:moveTo>
                  <a:lnTo>
                    <a:pt x="484914" y="961070"/>
                  </a:lnTo>
                  <a:lnTo>
                    <a:pt x="490948" y="968686"/>
                  </a:lnTo>
                  <a:lnTo>
                    <a:pt x="497299" y="975667"/>
                  </a:lnTo>
                  <a:lnTo>
                    <a:pt x="510319" y="990264"/>
                  </a:lnTo>
                  <a:lnTo>
                    <a:pt x="523657" y="1003909"/>
                  </a:lnTo>
                  <a:lnTo>
                    <a:pt x="537947" y="1017237"/>
                  </a:lnTo>
                  <a:lnTo>
                    <a:pt x="552237" y="1029613"/>
                  </a:lnTo>
                  <a:lnTo>
                    <a:pt x="567480" y="1041671"/>
                  </a:lnTo>
                  <a:lnTo>
                    <a:pt x="583040" y="1053095"/>
                  </a:lnTo>
                  <a:lnTo>
                    <a:pt x="598601" y="1063884"/>
                  </a:lnTo>
                  <a:lnTo>
                    <a:pt x="615114" y="1074039"/>
                  </a:lnTo>
                  <a:lnTo>
                    <a:pt x="631627" y="1083558"/>
                  </a:lnTo>
                  <a:lnTo>
                    <a:pt x="649093" y="1092126"/>
                  </a:lnTo>
                  <a:lnTo>
                    <a:pt x="666241" y="1100377"/>
                  </a:lnTo>
                  <a:lnTo>
                    <a:pt x="684025" y="1107993"/>
                  </a:lnTo>
                  <a:lnTo>
                    <a:pt x="701808" y="1114657"/>
                  </a:lnTo>
                  <a:lnTo>
                    <a:pt x="720226" y="1120686"/>
                  </a:lnTo>
                  <a:lnTo>
                    <a:pt x="738645" y="1125763"/>
                  </a:lnTo>
                  <a:lnTo>
                    <a:pt x="734517" y="1130840"/>
                  </a:lnTo>
                  <a:lnTo>
                    <a:pt x="730706" y="1135283"/>
                  </a:lnTo>
                  <a:lnTo>
                    <a:pt x="727213" y="1140043"/>
                  </a:lnTo>
                  <a:lnTo>
                    <a:pt x="723402" y="1145437"/>
                  </a:lnTo>
                  <a:lnTo>
                    <a:pt x="720544" y="1150515"/>
                  </a:lnTo>
                  <a:lnTo>
                    <a:pt x="717368" y="1155909"/>
                  </a:lnTo>
                  <a:lnTo>
                    <a:pt x="714510" y="1161304"/>
                  </a:lnTo>
                  <a:lnTo>
                    <a:pt x="711970" y="1167016"/>
                  </a:lnTo>
                  <a:lnTo>
                    <a:pt x="710064" y="1172410"/>
                  </a:lnTo>
                  <a:lnTo>
                    <a:pt x="708159" y="1178439"/>
                  </a:lnTo>
                  <a:lnTo>
                    <a:pt x="706254" y="1184151"/>
                  </a:lnTo>
                  <a:lnTo>
                    <a:pt x="704983" y="1190498"/>
                  </a:lnTo>
                  <a:lnTo>
                    <a:pt x="704031" y="1196210"/>
                  </a:lnTo>
                  <a:lnTo>
                    <a:pt x="702761" y="1202556"/>
                  </a:lnTo>
                  <a:lnTo>
                    <a:pt x="702443" y="1208903"/>
                  </a:lnTo>
                  <a:lnTo>
                    <a:pt x="702125" y="1215249"/>
                  </a:lnTo>
                  <a:lnTo>
                    <a:pt x="702443" y="1222548"/>
                  </a:lnTo>
                  <a:lnTo>
                    <a:pt x="703078" y="1229529"/>
                  </a:lnTo>
                  <a:lnTo>
                    <a:pt x="704348" y="1236510"/>
                  </a:lnTo>
                  <a:lnTo>
                    <a:pt x="705619" y="1243174"/>
                  </a:lnTo>
                  <a:lnTo>
                    <a:pt x="707206" y="1249838"/>
                  </a:lnTo>
                  <a:lnTo>
                    <a:pt x="709112" y="1256819"/>
                  </a:lnTo>
                  <a:lnTo>
                    <a:pt x="711652" y="1263166"/>
                  </a:lnTo>
                  <a:lnTo>
                    <a:pt x="714193" y="1269512"/>
                  </a:lnTo>
                  <a:lnTo>
                    <a:pt x="717686" y="1275542"/>
                  </a:lnTo>
                  <a:lnTo>
                    <a:pt x="720861" y="1281571"/>
                  </a:lnTo>
                  <a:lnTo>
                    <a:pt x="724355" y="1287283"/>
                  </a:lnTo>
                  <a:lnTo>
                    <a:pt x="728483" y="1292995"/>
                  </a:lnTo>
                  <a:lnTo>
                    <a:pt x="732611" y="1298389"/>
                  </a:lnTo>
                  <a:lnTo>
                    <a:pt x="737057" y="1303784"/>
                  </a:lnTo>
                  <a:lnTo>
                    <a:pt x="742138" y="1308861"/>
                  </a:lnTo>
                  <a:lnTo>
                    <a:pt x="746901" y="1313304"/>
                  </a:lnTo>
                  <a:lnTo>
                    <a:pt x="672275" y="1874339"/>
                  </a:lnTo>
                  <a:lnTo>
                    <a:pt x="854237" y="2050773"/>
                  </a:lnTo>
                  <a:lnTo>
                    <a:pt x="1030800" y="1874339"/>
                  </a:lnTo>
                  <a:lnTo>
                    <a:pt x="956173" y="1313304"/>
                  </a:lnTo>
                  <a:lnTo>
                    <a:pt x="961572" y="1308544"/>
                  </a:lnTo>
                  <a:lnTo>
                    <a:pt x="966018" y="1303466"/>
                  </a:lnTo>
                  <a:lnTo>
                    <a:pt x="970781" y="1298072"/>
                  </a:lnTo>
                  <a:lnTo>
                    <a:pt x="974910" y="1292995"/>
                  </a:lnTo>
                  <a:lnTo>
                    <a:pt x="978720" y="1286965"/>
                  </a:lnTo>
                  <a:lnTo>
                    <a:pt x="982531" y="1281571"/>
                  </a:lnTo>
                  <a:lnTo>
                    <a:pt x="986024" y="1275224"/>
                  </a:lnTo>
                  <a:lnTo>
                    <a:pt x="988882" y="1269195"/>
                  </a:lnTo>
                  <a:lnTo>
                    <a:pt x="991423" y="1262849"/>
                  </a:lnTo>
                  <a:lnTo>
                    <a:pt x="994281" y="1256502"/>
                  </a:lnTo>
                  <a:lnTo>
                    <a:pt x="996186" y="1249838"/>
                  </a:lnTo>
                  <a:lnTo>
                    <a:pt x="997774" y="1243174"/>
                  </a:lnTo>
                  <a:lnTo>
                    <a:pt x="999044" y="1236510"/>
                  </a:lnTo>
                  <a:lnTo>
                    <a:pt x="999997" y="1229212"/>
                  </a:lnTo>
                  <a:lnTo>
                    <a:pt x="1000632" y="1222548"/>
                  </a:lnTo>
                  <a:lnTo>
                    <a:pt x="1000632" y="1215249"/>
                  </a:lnTo>
                  <a:lnTo>
                    <a:pt x="1000632" y="1208903"/>
                  </a:lnTo>
                  <a:lnTo>
                    <a:pt x="1000314" y="1203191"/>
                  </a:lnTo>
                  <a:lnTo>
                    <a:pt x="999679" y="1197479"/>
                  </a:lnTo>
                  <a:lnTo>
                    <a:pt x="998727" y="1191767"/>
                  </a:lnTo>
                  <a:lnTo>
                    <a:pt x="997456" y="1186055"/>
                  </a:lnTo>
                  <a:lnTo>
                    <a:pt x="996186" y="1180661"/>
                  </a:lnTo>
                  <a:lnTo>
                    <a:pt x="994598" y="1175266"/>
                  </a:lnTo>
                  <a:lnTo>
                    <a:pt x="992375" y="1169872"/>
                  </a:lnTo>
                  <a:lnTo>
                    <a:pt x="990152" y="1164794"/>
                  </a:lnTo>
                  <a:lnTo>
                    <a:pt x="987929" y="1159400"/>
                  </a:lnTo>
                  <a:lnTo>
                    <a:pt x="985389" y="1154640"/>
                  </a:lnTo>
                  <a:lnTo>
                    <a:pt x="982849" y="1149563"/>
                  </a:lnTo>
                  <a:lnTo>
                    <a:pt x="979355" y="1144803"/>
                  </a:lnTo>
                  <a:lnTo>
                    <a:pt x="976497" y="1139725"/>
                  </a:lnTo>
                  <a:lnTo>
                    <a:pt x="973004" y="1135283"/>
                  </a:lnTo>
                  <a:lnTo>
                    <a:pt x="969829" y="1130840"/>
                  </a:lnTo>
                  <a:lnTo>
                    <a:pt x="987612" y="1126398"/>
                  </a:lnTo>
                  <a:lnTo>
                    <a:pt x="1005713" y="1121320"/>
                  </a:lnTo>
                  <a:lnTo>
                    <a:pt x="1023496" y="1115609"/>
                  </a:lnTo>
                  <a:lnTo>
                    <a:pt x="1041280" y="1109262"/>
                  </a:lnTo>
                  <a:lnTo>
                    <a:pt x="1058428" y="1101963"/>
                  </a:lnTo>
                  <a:lnTo>
                    <a:pt x="1075576" y="1094665"/>
                  </a:lnTo>
                  <a:lnTo>
                    <a:pt x="1092089" y="1086097"/>
                  </a:lnTo>
                  <a:lnTo>
                    <a:pt x="1108602" y="1076895"/>
                  </a:lnTo>
                  <a:lnTo>
                    <a:pt x="1124480" y="1067375"/>
                  </a:lnTo>
                  <a:lnTo>
                    <a:pt x="1140041" y="1056903"/>
                  </a:lnTo>
                  <a:lnTo>
                    <a:pt x="1155601" y="1046114"/>
                  </a:lnTo>
                  <a:lnTo>
                    <a:pt x="1170209" y="1034690"/>
                  </a:lnTo>
                  <a:lnTo>
                    <a:pt x="1184817" y="1022632"/>
                  </a:lnTo>
                  <a:lnTo>
                    <a:pt x="1198472" y="1009938"/>
                  </a:lnTo>
                  <a:lnTo>
                    <a:pt x="1211809" y="996928"/>
                  </a:lnTo>
                  <a:lnTo>
                    <a:pt x="1225147" y="983283"/>
                  </a:lnTo>
                  <a:lnTo>
                    <a:pt x="1228640" y="979792"/>
                  </a:lnTo>
                  <a:lnTo>
                    <a:pt x="1232451" y="982966"/>
                  </a:lnTo>
                  <a:lnTo>
                    <a:pt x="1257220" y="1002005"/>
                  </a:lnTo>
                  <a:lnTo>
                    <a:pt x="1281037" y="1021680"/>
                  </a:lnTo>
                  <a:lnTo>
                    <a:pt x="1304537" y="1041989"/>
                  </a:lnTo>
                  <a:lnTo>
                    <a:pt x="1316604" y="1052143"/>
                  </a:lnTo>
                  <a:lnTo>
                    <a:pt x="1327719" y="1062615"/>
                  </a:lnTo>
                  <a:lnTo>
                    <a:pt x="1338833" y="1073404"/>
                  </a:lnTo>
                  <a:lnTo>
                    <a:pt x="1349948" y="1084193"/>
                  </a:lnTo>
                  <a:lnTo>
                    <a:pt x="1361062" y="1094982"/>
                  </a:lnTo>
                  <a:lnTo>
                    <a:pt x="1371860" y="1105771"/>
                  </a:lnTo>
                  <a:lnTo>
                    <a:pt x="1382339" y="1116561"/>
                  </a:lnTo>
                  <a:lnTo>
                    <a:pt x="1392818" y="1127984"/>
                  </a:lnTo>
                  <a:lnTo>
                    <a:pt x="1403298" y="1139408"/>
                  </a:lnTo>
                  <a:lnTo>
                    <a:pt x="1413460" y="1150832"/>
                  </a:lnTo>
                  <a:lnTo>
                    <a:pt x="1423304" y="1162573"/>
                  </a:lnTo>
                  <a:lnTo>
                    <a:pt x="1433149" y="1174314"/>
                  </a:lnTo>
                  <a:lnTo>
                    <a:pt x="1442675" y="1186373"/>
                  </a:lnTo>
                  <a:lnTo>
                    <a:pt x="1452202" y="1198748"/>
                  </a:lnTo>
                  <a:lnTo>
                    <a:pt x="1461411" y="1210807"/>
                  </a:lnTo>
                  <a:lnTo>
                    <a:pt x="1470621" y="1223183"/>
                  </a:lnTo>
                  <a:lnTo>
                    <a:pt x="1479830" y="1235876"/>
                  </a:lnTo>
                  <a:lnTo>
                    <a:pt x="1488404" y="1248569"/>
                  </a:lnTo>
                  <a:lnTo>
                    <a:pt x="1496978" y="1261262"/>
                  </a:lnTo>
                  <a:lnTo>
                    <a:pt x="1505552" y="1274272"/>
                  </a:lnTo>
                  <a:lnTo>
                    <a:pt x="1513809" y="1287600"/>
                  </a:lnTo>
                  <a:lnTo>
                    <a:pt x="1521748" y="1300611"/>
                  </a:lnTo>
                  <a:lnTo>
                    <a:pt x="1529687" y="1314573"/>
                  </a:lnTo>
                  <a:lnTo>
                    <a:pt x="1537308" y="1328218"/>
                  </a:lnTo>
                  <a:lnTo>
                    <a:pt x="1544930" y="1341863"/>
                  </a:lnTo>
                  <a:lnTo>
                    <a:pt x="1552234" y="1355826"/>
                  </a:lnTo>
                  <a:lnTo>
                    <a:pt x="1559537" y="1369788"/>
                  </a:lnTo>
                  <a:lnTo>
                    <a:pt x="1566206" y="1384385"/>
                  </a:lnTo>
                  <a:lnTo>
                    <a:pt x="1573193" y="1398982"/>
                  </a:lnTo>
                  <a:lnTo>
                    <a:pt x="1579544" y="1413579"/>
                  </a:lnTo>
                  <a:lnTo>
                    <a:pt x="1586213" y="1428176"/>
                  </a:lnTo>
                  <a:lnTo>
                    <a:pt x="1592246" y="1443725"/>
                  </a:lnTo>
                  <a:lnTo>
                    <a:pt x="1598280" y="1458640"/>
                  </a:lnTo>
                  <a:lnTo>
                    <a:pt x="1603996" y="1473871"/>
                  </a:lnTo>
                  <a:lnTo>
                    <a:pt x="1609712" y="1489738"/>
                  </a:lnTo>
                  <a:lnTo>
                    <a:pt x="1614793" y="1505287"/>
                  </a:lnTo>
                  <a:lnTo>
                    <a:pt x="1620191" y="1521153"/>
                  </a:lnTo>
                  <a:lnTo>
                    <a:pt x="1624955" y="1537337"/>
                  </a:lnTo>
                  <a:lnTo>
                    <a:pt x="1630036" y="1553521"/>
                  </a:lnTo>
                  <a:lnTo>
                    <a:pt x="1634482" y="1570339"/>
                  </a:lnTo>
                  <a:lnTo>
                    <a:pt x="1638610" y="1586840"/>
                  </a:lnTo>
                  <a:lnTo>
                    <a:pt x="1643056" y="1603976"/>
                  </a:lnTo>
                  <a:lnTo>
                    <a:pt x="1646867" y="1620794"/>
                  </a:lnTo>
                  <a:lnTo>
                    <a:pt x="1650677" y="1637930"/>
                  </a:lnTo>
                  <a:lnTo>
                    <a:pt x="1654170" y="1655383"/>
                  </a:lnTo>
                  <a:lnTo>
                    <a:pt x="1657664" y="1673153"/>
                  </a:lnTo>
                  <a:lnTo>
                    <a:pt x="1660522" y="1690923"/>
                  </a:lnTo>
                  <a:lnTo>
                    <a:pt x="1663697" y="1709011"/>
                  </a:lnTo>
                  <a:lnTo>
                    <a:pt x="1666238" y="1727099"/>
                  </a:lnTo>
                  <a:lnTo>
                    <a:pt x="1668461" y="1745821"/>
                  </a:lnTo>
                  <a:lnTo>
                    <a:pt x="1670684" y="1764226"/>
                  </a:lnTo>
                  <a:lnTo>
                    <a:pt x="1672589" y="1783266"/>
                  </a:lnTo>
                  <a:lnTo>
                    <a:pt x="1674177" y="1802305"/>
                  </a:lnTo>
                  <a:lnTo>
                    <a:pt x="1676082" y="1821345"/>
                  </a:lnTo>
                  <a:lnTo>
                    <a:pt x="1677352" y="1841019"/>
                  </a:lnTo>
                  <a:lnTo>
                    <a:pt x="1678305" y="1860694"/>
                  </a:lnTo>
                  <a:lnTo>
                    <a:pt x="1679258" y="1880368"/>
                  </a:lnTo>
                  <a:lnTo>
                    <a:pt x="1679575" y="1900677"/>
                  </a:lnTo>
                  <a:lnTo>
                    <a:pt x="1679575" y="1903850"/>
                  </a:lnTo>
                  <a:lnTo>
                    <a:pt x="1677035" y="1905437"/>
                  </a:lnTo>
                  <a:lnTo>
                    <a:pt x="1653853" y="1918765"/>
                  </a:lnTo>
                  <a:lnTo>
                    <a:pt x="1630353" y="1931775"/>
                  </a:lnTo>
                  <a:lnTo>
                    <a:pt x="1606854" y="1944151"/>
                  </a:lnTo>
                  <a:lnTo>
                    <a:pt x="1583037" y="1956209"/>
                  </a:lnTo>
                  <a:lnTo>
                    <a:pt x="1558902" y="1967950"/>
                  </a:lnTo>
                  <a:lnTo>
                    <a:pt x="1534768" y="1979374"/>
                  </a:lnTo>
                  <a:lnTo>
                    <a:pt x="1510316" y="1990163"/>
                  </a:lnTo>
                  <a:lnTo>
                    <a:pt x="1485864" y="2000635"/>
                  </a:lnTo>
                  <a:lnTo>
                    <a:pt x="1461411" y="2010790"/>
                  </a:lnTo>
                  <a:lnTo>
                    <a:pt x="1436642" y="2020627"/>
                  </a:lnTo>
                  <a:lnTo>
                    <a:pt x="1411872" y="2029512"/>
                  </a:lnTo>
                  <a:lnTo>
                    <a:pt x="1386785" y="2038397"/>
                  </a:lnTo>
                  <a:lnTo>
                    <a:pt x="1361380" y="2046965"/>
                  </a:lnTo>
                  <a:lnTo>
                    <a:pt x="1335975" y="2054581"/>
                  </a:lnTo>
                  <a:lnTo>
                    <a:pt x="1310570" y="2062514"/>
                  </a:lnTo>
                  <a:lnTo>
                    <a:pt x="1285166" y="2069495"/>
                  </a:lnTo>
                  <a:lnTo>
                    <a:pt x="1259443" y="2076159"/>
                  </a:lnTo>
                  <a:lnTo>
                    <a:pt x="1233403" y="2082506"/>
                  </a:lnTo>
                  <a:lnTo>
                    <a:pt x="1207681" y="2088535"/>
                  </a:lnTo>
                  <a:lnTo>
                    <a:pt x="1181959" y="2093929"/>
                  </a:lnTo>
                  <a:lnTo>
                    <a:pt x="1155919" y="2099007"/>
                  </a:lnTo>
                  <a:lnTo>
                    <a:pt x="1129561" y="2103767"/>
                  </a:lnTo>
                  <a:lnTo>
                    <a:pt x="1103204" y="2107892"/>
                  </a:lnTo>
                  <a:lnTo>
                    <a:pt x="1077164" y="2111382"/>
                  </a:lnTo>
                  <a:lnTo>
                    <a:pt x="1050806" y="2114873"/>
                  </a:lnTo>
                  <a:lnTo>
                    <a:pt x="1024131" y="2117729"/>
                  </a:lnTo>
                  <a:lnTo>
                    <a:pt x="997774" y="2119950"/>
                  </a:lnTo>
                  <a:lnTo>
                    <a:pt x="971099" y="2121854"/>
                  </a:lnTo>
                  <a:lnTo>
                    <a:pt x="944424" y="2123441"/>
                  </a:lnTo>
                  <a:lnTo>
                    <a:pt x="917749" y="2125028"/>
                  </a:lnTo>
                  <a:lnTo>
                    <a:pt x="891074" y="2125662"/>
                  </a:lnTo>
                  <a:lnTo>
                    <a:pt x="864399" y="2125662"/>
                  </a:lnTo>
                  <a:lnTo>
                    <a:pt x="835818" y="2125662"/>
                  </a:lnTo>
                  <a:lnTo>
                    <a:pt x="807238" y="2124710"/>
                  </a:lnTo>
                  <a:lnTo>
                    <a:pt x="778657" y="2123124"/>
                  </a:lnTo>
                  <a:lnTo>
                    <a:pt x="750395" y="2121537"/>
                  </a:lnTo>
                  <a:lnTo>
                    <a:pt x="722132" y="2119316"/>
                  </a:lnTo>
                  <a:lnTo>
                    <a:pt x="693869" y="2116777"/>
                  </a:lnTo>
                  <a:lnTo>
                    <a:pt x="665606" y="2113604"/>
                  </a:lnTo>
                  <a:lnTo>
                    <a:pt x="637661" y="2109478"/>
                  </a:lnTo>
                  <a:lnTo>
                    <a:pt x="609398" y="2105353"/>
                  </a:lnTo>
                  <a:lnTo>
                    <a:pt x="581453" y="2100593"/>
                  </a:lnTo>
                  <a:lnTo>
                    <a:pt x="553825" y="2095199"/>
                  </a:lnTo>
                  <a:lnTo>
                    <a:pt x="525880" y="2089487"/>
                  </a:lnTo>
                  <a:lnTo>
                    <a:pt x="498252" y="2083458"/>
                  </a:lnTo>
                  <a:lnTo>
                    <a:pt x="470624" y="2076476"/>
                  </a:lnTo>
                  <a:lnTo>
                    <a:pt x="443314" y="2069495"/>
                  </a:lnTo>
                  <a:lnTo>
                    <a:pt x="416321" y="2061879"/>
                  </a:lnTo>
                  <a:lnTo>
                    <a:pt x="389011" y="2053629"/>
                  </a:lnTo>
                  <a:lnTo>
                    <a:pt x="362019" y="2045378"/>
                  </a:lnTo>
                  <a:lnTo>
                    <a:pt x="335343" y="2036176"/>
                  </a:lnTo>
                  <a:lnTo>
                    <a:pt x="308668" y="2026656"/>
                  </a:lnTo>
                  <a:lnTo>
                    <a:pt x="282311" y="2016502"/>
                  </a:lnTo>
                  <a:lnTo>
                    <a:pt x="255953" y="2006030"/>
                  </a:lnTo>
                  <a:lnTo>
                    <a:pt x="229913" y="1994923"/>
                  </a:lnTo>
                  <a:lnTo>
                    <a:pt x="203556" y="1983499"/>
                  </a:lnTo>
                  <a:lnTo>
                    <a:pt x="177833" y="1971441"/>
                  </a:lnTo>
                  <a:lnTo>
                    <a:pt x="152429" y="1959065"/>
                  </a:lnTo>
                  <a:lnTo>
                    <a:pt x="127024" y="1946372"/>
                  </a:lnTo>
                  <a:lnTo>
                    <a:pt x="101619" y="1933044"/>
                  </a:lnTo>
                  <a:lnTo>
                    <a:pt x="76532" y="1919399"/>
                  </a:lnTo>
                  <a:lnTo>
                    <a:pt x="51762" y="1905437"/>
                  </a:lnTo>
                  <a:lnTo>
                    <a:pt x="27310" y="1890523"/>
                  </a:lnTo>
                  <a:lnTo>
                    <a:pt x="2858" y="1875291"/>
                  </a:lnTo>
                  <a:lnTo>
                    <a:pt x="0" y="1888301"/>
                  </a:lnTo>
                  <a:lnTo>
                    <a:pt x="0" y="1870531"/>
                  </a:lnTo>
                  <a:lnTo>
                    <a:pt x="952" y="1850222"/>
                  </a:lnTo>
                  <a:lnTo>
                    <a:pt x="2223" y="1829913"/>
                  </a:lnTo>
                  <a:lnTo>
                    <a:pt x="3493" y="1809604"/>
                  </a:lnTo>
                  <a:lnTo>
                    <a:pt x="5398" y="1790247"/>
                  </a:lnTo>
                  <a:lnTo>
                    <a:pt x="6986" y="1770573"/>
                  </a:lnTo>
                  <a:lnTo>
                    <a:pt x="9209" y="1750898"/>
                  </a:lnTo>
                  <a:lnTo>
                    <a:pt x="11749" y="1732176"/>
                  </a:lnTo>
                  <a:lnTo>
                    <a:pt x="14290" y="1713136"/>
                  </a:lnTo>
                  <a:lnTo>
                    <a:pt x="17148" y="1694414"/>
                  </a:lnTo>
                  <a:lnTo>
                    <a:pt x="20006" y="1676009"/>
                  </a:lnTo>
                  <a:lnTo>
                    <a:pt x="23499" y="1657604"/>
                  </a:lnTo>
                  <a:lnTo>
                    <a:pt x="26992" y="1639834"/>
                  </a:lnTo>
                  <a:lnTo>
                    <a:pt x="30486" y="1621746"/>
                  </a:lnTo>
                  <a:lnTo>
                    <a:pt x="34931" y="1604293"/>
                  </a:lnTo>
                  <a:lnTo>
                    <a:pt x="38742" y="1586840"/>
                  </a:lnTo>
                  <a:lnTo>
                    <a:pt x="43188" y="1569704"/>
                  </a:lnTo>
                  <a:lnTo>
                    <a:pt x="47951" y="1552569"/>
                  </a:lnTo>
                  <a:lnTo>
                    <a:pt x="52715" y="1536068"/>
                  </a:lnTo>
                  <a:lnTo>
                    <a:pt x="57796" y="1519249"/>
                  </a:lnTo>
                  <a:lnTo>
                    <a:pt x="62877" y="1503066"/>
                  </a:lnTo>
                  <a:lnTo>
                    <a:pt x="68593" y="1486564"/>
                  </a:lnTo>
                  <a:lnTo>
                    <a:pt x="73991" y="1470698"/>
                  </a:lnTo>
                  <a:lnTo>
                    <a:pt x="80025" y="1455149"/>
                  </a:lnTo>
                  <a:lnTo>
                    <a:pt x="86059" y="1439283"/>
                  </a:lnTo>
                  <a:lnTo>
                    <a:pt x="92410" y="1424051"/>
                  </a:lnTo>
                  <a:lnTo>
                    <a:pt x="98761" y="1409137"/>
                  </a:lnTo>
                  <a:lnTo>
                    <a:pt x="105430" y="1393905"/>
                  </a:lnTo>
                  <a:lnTo>
                    <a:pt x="112098" y="1378990"/>
                  </a:lnTo>
                  <a:lnTo>
                    <a:pt x="119402" y="1364393"/>
                  </a:lnTo>
                  <a:lnTo>
                    <a:pt x="126706" y="1350114"/>
                  </a:lnTo>
                  <a:lnTo>
                    <a:pt x="134010" y="1335834"/>
                  </a:lnTo>
                  <a:lnTo>
                    <a:pt x="141632" y="1321871"/>
                  </a:lnTo>
                  <a:lnTo>
                    <a:pt x="149571" y="1307909"/>
                  </a:lnTo>
                  <a:lnTo>
                    <a:pt x="157510" y="1294264"/>
                  </a:lnTo>
                  <a:lnTo>
                    <a:pt x="165766" y="1280936"/>
                  </a:lnTo>
                  <a:lnTo>
                    <a:pt x="174023" y="1267291"/>
                  </a:lnTo>
                  <a:lnTo>
                    <a:pt x="182597" y="1253963"/>
                  </a:lnTo>
                  <a:lnTo>
                    <a:pt x="191171" y="1241270"/>
                  </a:lnTo>
                  <a:lnTo>
                    <a:pt x="200380" y="1228260"/>
                  </a:lnTo>
                  <a:lnTo>
                    <a:pt x="209589" y="1215884"/>
                  </a:lnTo>
                  <a:lnTo>
                    <a:pt x="218799" y="1203191"/>
                  </a:lnTo>
                  <a:lnTo>
                    <a:pt x="228008" y="1191133"/>
                  </a:lnTo>
                  <a:lnTo>
                    <a:pt x="237852" y="1178757"/>
                  </a:lnTo>
                  <a:lnTo>
                    <a:pt x="247697" y="1167016"/>
                  </a:lnTo>
                  <a:lnTo>
                    <a:pt x="257541" y="1155275"/>
                  </a:lnTo>
                  <a:lnTo>
                    <a:pt x="267703" y="1143533"/>
                  </a:lnTo>
                  <a:lnTo>
                    <a:pt x="278182" y="1132110"/>
                  </a:lnTo>
                  <a:lnTo>
                    <a:pt x="288662" y="1120686"/>
                  </a:lnTo>
                  <a:lnTo>
                    <a:pt x="298824" y="1109579"/>
                  </a:lnTo>
                  <a:lnTo>
                    <a:pt x="309938" y="1098473"/>
                  </a:lnTo>
                  <a:lnTo>
                    <a:pt x="320735" y="1087684"/>
                  </a:lnTo>
                  <a:lnTo>
                    <a:pt x="331850" y="1076895"/>
                  </a:lnTo>
                  <a:lnTo>
                    <a:pt x="343282" y="1066423"/>
                  </a:lnTo>
                  <a:lnTo>
                    <a:pt x="354715" y="1055951"/>
                  </a:lnTo>
                  <a:lnTo>
                    <a:pt x="366147" y="1045797"/>
                  </a:lnTo>
                  <a:lnTo>
                    <a:pt x="377897" y="1035642"/>
                  </a:lnTo>
                  <a:lnTo>
                    <a:pt x="389964" y="1025805"/>
                  </a:lnTo>
                  <a:lnTo>
                    <a:pt x="401714" y="1015968"/>
                  </a:lnTo>
                  <a:lnTo>
                    <a:pt x="414099" y="1006448"/>
                  </a:lnTo>
                  <a:lnTo>
                    <a:pt x="426801" y="996928"/>
                  </a:lnTo>
                  <a:lnTo>
                    <a:pt x="439186" y="987408"/>
                  </a:lnTo>
                  <a:lnTo>
                    <a:pt x="451571" y="977888"/>
                  </a:lnTo>
                  <a:lnTo>
                    <a:pt x="477293" y="960118"/>
                  </a:lnTo>
                  <a:lnTo>
                    <a:pt x="481421" y="957262"/>
                  </a:lnTo>
                  <a:close/>
                  <a:moveTo>
                    <a:pt x="839471" y="0"/>
                  </a:moveTo>
                  <a:lnTo>
                    <a:pt x="852171" y="0"/>
                  </a:lnTo>
                  <a:lnTo>
                    <a:pt x="865506" y="0"/>
                  </a:lnTo>
                  <a:lnTo>
                    <a:pt x="878206" y="636"/>
                  </a:lnTo>
                  <a:lnTo>
                    <a:pt x="890906" y="1271"/>
                  </a:lnTo>
                  <a:lnTo>
                    <a:pt x="903288" y="2542"/>
                  </a:lnTo>
                  <a:lnTo>
                    <a:pt x="915988" y="3813"/>
                  </a:lnTo>
                  <a:lnTo>
                    <a:pt x="928371" y="5719"/>
                  </a:lnTo>
                  <a:lnTo>
                    <a:pt x="940436" y="7943"/>
                  </a:lnTo>
                  <a:lnTo>
                    <a:pt x="952818" y="10167"/>
                  </a:lnTo>
                  <a:lnTo>
                    <a:pt x="964883" y="12708"/>
                  </a:lnTo>
                  <a:lnTo>
                    <a:pt x="976631" y="15568"/>
                  </a:lnTo>
                  <a:lnTo>
                    <a:pt x="988696" y="19062"/>
                  </a:lnTo>
                  <a:lnTo>
                    <a:pt x="1000443" y="22239"/>
                  </a:lnTo>
                  <a:lnTo>
                    <a:pt x="1011873" y="26052"/>
                  </a:lnTo>
                  <a:lnTo>
                    <a:pt x="1023621" y="30182"/>
                  </a:lnTo>
                  <a:lnTo>
                    <a:pt x="1034733" y="34630"/>
                  </a:lnTo>
                  <a:lnTo>
                    <a:pt x="1046163" y="39395"/>
                  </a:lnTo>
                  <a:lnTo>
                    <a:pt x="1057276" y="44161"/>
                  </a:lnTo>
                  <a:lnTo>
                    <a:pt x="1068388" y="48926"/>
                  </a:lnTo>
                  <a:lnTo>
                    <a:pt x="1079183" y="54645"/>
                  </a:lnTo>
                  <a:lnTo>
                    <a:pt x="1089661" y="60046"/>
                  </a:lnTo>
                  <a:lnTo>
                    <a:pt x="1100456" y="66082"/>
                  </a:lnTo>
                  <a:lnTo>
                    <a:pt x="1110616" y="72119"/>
                  </a:lnTo>
                  <a:lnTo>
                    <a:pt x="1120776" y="78790"/>
                  </a:lnTo>
                  <a:lnTo>
                    <a:pt x="1130936" y="85462"/>
                  </a:lnTo>
                  <a:lnTo>
                    <a:pt x="1140461" y="92134"/>
                  </a:lnTo>
                  <a:lnTo>
                    <a:pt x="1150303" y="99123"/>
                  </a:lnTo>
                  <a:lnTo>
                    <a:pt x="1159828" y="106430"/>
                  </a:lnTo>
                  <a:lnTo>
                    <a:pt x="1169353" y="114055"/>
                  </a:lnTo>
                  <a:lnTo>
                    <a:pt x="1178561" y="121680"/>
                  </a:lnTo>
                  <a:lnTo>
                    <a:pt x="1187133" y="129623"/>
                  </a:lnTo>
                  <a:lnTo>
                    <a:pt x="1196023" y="137883"/>
                  </a:lnTo>
                  <a:lnTo>
                    <a:pt x="1204596" y="146143"/>
                  </a:lnTo>
                  <a:lnTo>
                    <a:pt x="1213168" y="155039"/>
                  </a:lnTo>
                  <a:lnTo>
                    <a:pt x="1221106" y="163299"/>
                  </a:lnTo>
                  <a:lnTo>
                    <a:pt x="1229043" y="172513"/>
                  </a:lnTo>
                  <a:lnTo>
                    <a:pt x="1236981" y="181726"/>
                  </a:lnTo>
                  <a:lnTo>
                    <a:pt x="1244283" y="190939"/>
                  </a:lnTo>
                  <a:lnTo>
                    <a:pt x="1251586" y="200153"/>
                  </a:lnTo>
                  <a:lnTo>
                    <a:pt x="1258888" y="210001"/>
                  </a:lnTo>
                  <a:lnTo>
                    <a:pt x="1265556" y="219850"/>
                  </a:lnTo>
                  <a:lnTo>
                    <a:pt x="1272223" y="230017"/>
                  </a:lnTo>
                  <a:lnTo>
                    <a:pt x="1278256" y="240183"/>
                  </a:lnTo>
                  <a:lnTo>
                    <a:pt x="1284606" y="250667"/>
                  </a:lnTo>
                  <a:lnTo>
                    <a:pt x="1290321" y="261151"/>
                  </a:lnTo>
                  <a:lnTo>
                    <a:pt x="1296353" y="271953"/>
                  </a:lnTo>
                  <a:lnTo>
                    <a:pt x="1301433" y="282755"/>
                  </a:lnTo>
                  <a:lnTo>
                    <a:pt x="1306831" y="293239"/>
                  </a:lnTo>
                  <a:lnTo>
                    <a:pt x="1311593" y="304359"/>
                  </a:lnTo>
                  <a:lnTo>
                    <a:pt x="1316356" y="315796"/>
                  </a:lnTo>
                  <a:lnTo>
                    <a:pt x="1320483" y="327234"/>
                  </a:lnTo>
                  <a:lnTo>
                    <a:pt x="1324293" y="338671"/>
                  </a:lnTo>
                  <a:lnTo>
                    <a:pt x="1328421" y="350426"/>
                  </a:lnTo>
                  <a:lnTo>
                    <a:pt x="1331913" y="362181"/>
                  </a:lnTo>
                  <a:lnTo>
                    <a:pt x="1335088" y="373936"/>
                  </a:lnTo>
                  <a:lnTo>
                    <a:pt x="1337946" y="386009"/>
                  </a:lnTo>
                  <a:lnTo>
                    <a:pt x="1340803" y="398081"/>
                  </a:lnTo>
                  <a:lnTo>
                    <a:pt x="1343026" y="410472"/>
                  </a:lnTo>
                  <a:lnTo>
                    <a:pt x="1344931" y="422862"/>
                  </a:lnTo>
                  <a:lnTo>
                    <a:pt x="1346518" y="435252"/>
                  </a:lnTo>
                  <a:lnTo>
                    <a:pt x="1348106" y="447643"/>
                  </a:lnTo>
                  <a:lnTo>
                    <a:pt x="1349058" y="460033"/>
                  </a:lnTo>
                  <a:lnTo>
                    <a:pt x="1350011" y="472741"/>
                  </a:lnTo>
                  <a:lnTo>
                    <a:pt x="1350646" y="485449"/>
                  </a:lnTo>
                  <a:lnTo>
                    <a:pt x="1350963" y="498475"/>
                  </a:lnTo>
                  <a:lnTo>
                    <a:pt x="1350646" y="513407"/>
                  </a:lnTo>
                  <a:lnTo>
                    <a:pt x="1349693" y="528975"/>
                  </a:lnTo>
                  <a:lnTo>
                    <a:pt x="1348423" y="543907"/>
                  </a:lnTo>
                  <a:lnTo>
                    <a:pt x="1347153" y="558521"/>
                  </a:lnTo>
                  <a:lnTo>
                    <a:pt x="1345248" y="573453"/>
                  </a:lnTo>
                  <a:lnTo>
                    <a:pt x="1342708" y="588067"/>
                  </a:lnTo>
                  <a:lnTo>
                    <a:pt x="1339851" y="602682"/>
                  </a:lnTo>
                  <a:lnTo>
                    <a:pt x="1336358" y="616660"/>
                  </a:lnTo>
                  <a:lnTo>
                    <a:pt x="1332866" y="631275"/>
                  </a:lnTo>
                  <a:lnTo>
                    <a:pt x="1328738" y="645254"/>
                  </a:lnTo>
                  <a:lnTo>
                    <a:pt x="1324293" y="658915"/>
                  </a:lnTo>
                  <a:lnTo>
                    <a:pt x="1319531" y="672576"/>
                  </a:lnTo>
                  <a:lnTo>
                    <a:pt x="1314133" y="685920"/>
                  </a:lnTo>
                  <a:lnTo>
                    <a:pt x="1308418" y="699263"/>
                  </a:lnTo>
                  <a:lnTo>
                    <a:pt x="1302386" y="712607"/>
                  </a:lnTo>
                  <a:lnTo>
                    <a:pt x="1296353" y="725315"/>
                  </a:lnTo>
                  <a:lnTo>
                    <a:pt x="1289368" y="738023"/>
                  </a:lnTo>
                  <a:lnTo>
                    <a:pt x="1282383" y="750413"/>
                  </a:lnTo>
                  <a:lnTo>
                    <a:pt x="1275081" y="762486"/>
                  </a:lnTo>
                  <a:lnTo>
                    <a:pt x="1267143" y="774559"/>
                  </a:lnTo>
                  <a:lnTo>
                    <a:pt x="1259206" y="786313"/>
                  </a:lnTo>
                  <a:lnTo>
                    <a:pt x="1250633" y="797751"/>
                  </a:lnTo>
                  <a:lnTo>
                    <a:pt x="1242061" y="809188"/>
                  </a:lnTo>
                  <a:lnTo>
                    <a:pt x="1232853" y="819990"/>
                  </a:lnTo>
                  <a:lnTo>
                    <a:pt x="1223963" y="830792"/>
                  </a:lnTo>
                  <a:lnTo>
                    <a:pt x="1214121" y="841276"/>
                  </a:lnTo>
                  <a:lnTo>
                    <a:pt x="1204278" y="851442"/>
                  </a:lnTo>
                  <a:lnTo>
                    <a:pt x="1193801" y="860974"/>
                  </a:lnTo>
                  <a:lnTo>
                    <a:pt x="1183323" y="870822"/>
                  </a:lnTo>
                  <a:lnTo>
                    <a:pt x="1172528" y="880036"/>
                  </a:lnTo>
                  <a:lnTo>
                    <a:pt x="1161733" y="889249"/>
                  </a:lnTo>
                  <a:lnTo>
                    <a:pt x="1150303" y="897827"/>
                  </a:lnTo>
                  <a:lnTo>
                    <a:pt x="1134746" y="909264"/>
                  </a:lnTo>
                  <a:lnTo>
                    <a:pt x="1118236" y="920066"/>
                  </a:lnTo>
                  <a:lnTo>
                    <a:pt x="1101408" y="929915"/>
                  </a:lnTo>
                  <a:lnTo>
                    <a:pt x="1084581" y="939446"/>
                  </a:lnTo>
                  <a:lnTo>
                    <a:pt x="1066801" y="948342"/>
                  </a:lnTo>
                  <a:lnTo>
                    <a:pt x="1048703" y="956602"/>
                  </a:lnTo>
                  <a:lnTo>
                    <a:pt x="1040131" y="960414"/>
                  </a:lnTo>
                  <a:lnTo>
                    <a:pt x="1030606" y="963909"/>
                  </a:lnTo>
                  <a:lnTo>
                    <a:pt x="1021398" y="967722"/>
                  </a:lnTo>
                  <a:lnTo>
                    <a:pt x="1011873" y="970899"/>
                  </a:lnTo>
                  <a:lnTo>
                    <a:pt x="1002348" y="973758"/>
                  </a:lnTo>
                  <a:lnTo>
                    <a:pt x="993141" y="976617"/>
                  </a:lnTo>
                  <a:lnTo>
                    <a:pt x="983616" y="979794"/>
                  </a:lnTo>
                  <a:lnTo>
                    <a:pt x="973773" y="982018"/>
                  </a:lnTo>
                  <a:lnTo>
                    <a:pt x="963931" y="984560"/>
                  </a:lnTo>
                  <a:lnTo>
                    <a:pt x="954088" y="986466"/>
                  </a:lnTo>
                  <a:lnTo>
                    <a:pt x="944246" y="988372"/>
                  </a:lnTo>
                  <a:lnTo>
                    <a:pt x="934403" y="990596"/>
                  </a:lnTo>
                  <a:lnTo>
                    <a:pt x="924561" y="991867"/>
                  </a:lnTo>
                  <a:lnTo>
                    <a:pt x="914401" y="993455"/>
                  </a:lnTo>
                  <a:lnTo>
                    <a:pt x="904241" y="994409"/>
                  </a:lnTo>
                  <a:lnTo>
                    <a:pt x="893763" y="995362"/>
                  </a:lnTo>
                  <a:lnTo>
                    <a:pt x="883603" y="995997"/>
                  </a:lnTo>
                  <a:lnTo>
                    <a:pt x="873126" y="996632"/>
                  </a:lnTo>
                  <a:lnTo>
                    <a:pt x="862648" y="996950"/>
                  </a:lnTo>
                  <a:lnTo>
                    <a:pt x="852171" y="996950"/>
                  </a:lnTo>
                  <a:lnTo>
                    <a:pt x="840423" y="996950"/>
                  </a:lnTo>
                  <a:lnTo>
                    <a:pt x="828358" y="996315"/>
                  </a:lnTo>
                  <a:lnTo>
                    <a:pt x="816293" y="995679"/>
                  </a:lnTo>
                  <a:lnTo>
                    <a:pt x="804546" y="994726"/>
                  </a:lnTo>
                  <a:lnTo>
                    <a:pt x="792798" y="993455"/>
                  </a:lnTo>
                  <a:lnTo>
                    <a:pt x="781368" y="992185"/>
                  </a:lnTo>
                  <a:lnTo>
                    <a:pt x="769621" y="990278"/>
                  </a:lnTo>
                  <a:lnTo>
                    <a:pt x="758191" y="988054"/>
                  </a:lnTo>
                  <a:lnTo>
                    <a:pt x="746761" y="985831"/>
                  </a:lnTo>
                  <a:lnTo>
                    <a:pt x="735331" y="983289"/>
                  </a:lnTo>
                  <a:lnTo>
                    <a:pt x="724218" y="980430"/>
                  </a:lnTo>
                  <a:lnTo>
                    <a:pt x="713106" y="977253"/>
                  </a:lnTo>
                  <a:lnTo>
                    <a:pt x="702311" y="973758"/>
                  </a:lnTo>
                  <a:lnTo>
                    <a:pt x="691198" y="970263"/>
                  </a:lnTo>
                  <a:lnTo>
                    <a:pt x="680721" y="966768"/>
                  </a:lnTo>
                  <a:lnTo>
                    <a:pt x="670243" y="962321"/>
                  </a:lnTo>
                  <a:lnTo>
                    <a:pt x="659448" y="958190"/>
                  </a:lnTo>
                  <a:lnTo>
                    <a:pt x="648971" y="953425"/>
                  </a:lnTo>
                  <a:lnTo>
                    <a:pt x="638811" y="948659"/>
                  </a:lnTo>
                  <a:lnTo>
                    <a:pt x="628651" y="943894"/>
                  </a:lnTo>
                  <a:lnTo>
                    <a:pt x="618491" y="938493"/>
                  </a:lnTo>
                  <a:lnTo>
                    <a:pt x="608648" y="933410"/>
                  </a:lnTo>
                  <a:lnTo>
                    <a:pt x="599123" y="927373"/>
                  </a:lnTo>
                  <a:lnTo>
                    <a:pt x="589281" y="921655"/>
                  </a:lnTo>
                  <a:lnTo>
                    <a:pt x="579756" y="915618"/>
                  </a:lnTo>
                  <a:lnTo>
                    <a:pt x="570548" y="909264"/>
                  </a:lnTo>
                  <a:lnTo>
                    <a:pt x="561023" y="902910"/>
                  </a:lnTo>
                  <a:lnTo>
                    <a:pt x="552133" y="895921"/>
                  </a:lnTo>
                  <a:lnTo>
                    <a:pt x="543561" y="889249"/>
                  </a:lnTo>
                  <a:lnTo>
                    <a:pt x="534671" y="881942"/>
                  </a:lnTo>
                  <a:lnTo>
                    <a:pt x="526098" y="874952"/>
                  </a:lnTo>
                  <a:lnTo>
                    <a:pt x="517526" y="867328"/>
                  </a:lnTo>
                  <a:lnTo>
                    <a:pt x="508318" y="858750"/>
                  </a:lnTo>
                  <a:lnTo>
                    <a:pt x="499428" y="849854"/>
                  </a:lnTo>
                  <a:lnTo>
                    <a:pt x="490538" y="840958"/>
                  </a:lnTo>
                  <a:lnTo>
                    <a:pt x="481648" y="831427"/>
                  </a:lnTo>
                  <a:lnTo>
                    <a:pt x="473711" y="821896"/>
                  </a:lnTo>
                  <a:lnTo>
                    <a:pt x="465456" y="812047"/>
                  </a:lnTo>
                  <a:lnTo>
                    <a:pt x="457518" y="801881"/>
                  </a:lnTo>
                  <a:lnTo>
                    <a:pt x="449898" y="791714"/>
                  </a:lnTo>
                  <a:lnTo>
                    <a:pt x="442596" y="781548"/>
                  </a:lnTo>
                  <a:lnTo>
                    <a:pt x="435293" y="770746"/>
                  </a:lnTo>
                  <a:lnTo>
                    <a:pt x="428626" y="759944"/>
                  </a:lnTo>
                  <a:lnTo>
                    <a:pt x="421958" y="749142"/>
                  </a:lnTo>
                  <a:lnTo>
                    <a:pt x="415608" y="738023"/>
                  </a:lnTo>
                  <a:lnTo>
                    <a:pt x="409576" y="726585"/>
                  </a:lnTo>
                  <a:lnTo>
                    <a:pt x="403861" y="715148"/>
                  </a:lnTo>
                  <a:lnTo>
                    <a:pt x="398463" y="703393"/>
                  </a:lnTo>
                  <a:lnTo>
                    <a:pt x="393383" y="691638"/>
                  </a:lnTo>
                  <a:lnTo>
                    <a:pt x="388303" y="679566"/>
                  </a:lnTo>
                  <a:lnTo>
                    <a:pt x="383858" y="667493"/>
                  </a:lnTo>
                  <a:lnTo>
                    <a:pt x="379731" y="655420"/>
                  </a:lnTo>
                  <a:lnTo>
                    <a:pt x="375603" y="643030"/>
                  </a:lnTo>
                  <a:lnTo>
                    <a:pt x="372111" y="630322"/>
                  </a:lnTo>
                  <a:lnTo>
                    <a:pt x="368936" y="617614"/>
                  </a:lnTo>
                  <a:lnTo>
                    <a:pt x="365443" y="604588"/>
                  </a:lnTo>
                  <a:lnTo>
                    <a:pt x="362903" y="591880"/>
                  </a:lnTo>
                  <a:lnTo>
                    <a:pt x="360681" y="578854"/>
                  </a:lnTo>
                  <a:lnTo>
                    <a:pt x="358776" y="565828"/>
                  </a:lnTo>
                  <a:lnTo>
                    <a:pt x="357188" y="552485"/>
                  </a:lnTo>
                  <a:lnTo>
                    <a:pt x="355601" y="539141"/>
                  </a:lnTo>
                  <a:lnTo>
                    <a:pt x="354648" y="525480"/>
                  </a:lnTo>
                  <a:lnTo>
                    <a:pt x="354331" y="511819"/>
                  </a:lnTo>
                  <a:lnTo>
                    <a:pt x="354013" y="498475"/>
                  </a:lnTo>
                  <a:lnTo>
                    <a:pt x="354331" y="485449"/>
                  </a:lnTo>
                  <a:lnTo>
                    <a:pt x="354648" y="472741"/>
                  </a:lnTo>
                  <a:lnTo>
                    <a:pt x="355601" y="460033"/>
                  </a:lnTo>
                  <a:lnTo>
                    <a:pt x="356871" y="447643"/>
                  </a:lnTo>
                  <a:lnTo>
                    <a:pt x="358141" y="434935"/>
                  </a:lnTo>
                  <a:lnTo>
                    <a:pt x="360046" y="422544"/>
                  </a:lnTo>
                  <a:lnTo>
                    <a:pt x="361951" y="410472"/>
                  </a:lnTo>
                  <a:lnTo>
                    <a:pt x="364173" y="397763"/>
                  </a:lnTo>
                  <a:lnTo>
                    <a:pt x="366713" y="385691"/>
                  </a:lnTo>
                  <a:lnTo>
                    <a:pt x="369888" y="373936"/>
                  </a:lnTo>
                  <a:lnTo>
                    <a:pt x="373063" y="361863"/>
                  </a:lnTo>
                  <a:lnTo>
                    <a:pt x="376556" y="350108"/>
                  </a:lnTo>
                  <a:lnTo>
                    <a:pt x="380683" y="338671"/>
                  </a:lnTo>
                  <a:lnTo>
                    <a:pt x="384493" y="326916"/>
                  </a:lnTo>
                  <a:lnTo>
                    <a:pt x="388621" y="315796"/>
                  </a:lnTo>
                  <a:lnTo>
                    <a:pt x="393383" y="304359"/>
                  </a:lnTo>
                  <a:lnTo>
                    <a:pt x="398146" y="293239"/>
                  </a:lnTo>
                  <a:lnTo>
                    <a:pt x="403543" y="282755"/>
                  </a:lnTo>
                  <a:lnTo>
                    <a:pt x="408623" y="271636"/>
                  </a:lnTo>
                  <a:lnTo>
                    <a:pt x="414656" y="261151"/>
                  </a:lnTo>
                  <a:lnTo>
                    <a:pt x="420371" y="250667"/>
                  </a:lnTo>
                  <a:lnTo>
                    <a:pt x="426721" y="240183"/>
                  </a:lnTo>
                  <a:lnTo>
                    <a:pt x="432753" y="230017"/>
                  </a:lnTo>
                  <a:lnTo>
                    <a:pt x="439421" y="219850"/>
                  </a:lnTo>
                  <a:lnTo>
                    <a:pt x="446088" y="210001"/>
                  </a:lnTo>
                  <a:lnTo>
                    <a:pt x="453391" y="200153"/>
                  </a:lnTo>
                  <a:lnTo>
                    <a:pt x="460693" y="190939"/>
                  </a:lnTo>
                  <a:lnTo>
                    <a:pt x="467996" y="181408"/>
                  </a:lnTo>
                  <a:lnTo>
                    <a:pt x="475933" y="172195"/>
                  </a:lnTo>
                  <a:lnTo>
                    <a:pt x="483871" y="163299"/>
                  </a:lnTo>
                  <a:lnTo>
                    <a:pt x="491808" y="154403"/>
                  </a:lnTo>
                  <a:lnTo>
                    <a:pt x="500381" y="146143"/>
                  </a:lnTo>
                  <a:lnTo>
                    <a:pt x="508953" y="137565"/>
                  </a:lnTo>
                  <a:lnTo>
                    <a:pt x="517526" y="129305"/>
                  </a:lnTo>
                  <a:lnTo>
                    <a:pt x="526416" y="121680"/>
                  </a:lnTo>
                  <a:lnTo>
                    <a:pt x="535623" y="113738"/>
                  </a:lnTo>
                  <a:lnTo>
                    <a:pt x="545148" y="106113"/>
                  </a:lnTo>
                  <a:lnTo>
                    <a:pt x="554673" y="99123"/>
                  </a:lnTo>
                  <a:lnTo>
                    <a:pt x="564516" y="92134"/>
                  </a:lnTo>
                  <a:lnTo>
                    <a:pt x="574041" y="85462"/>
                  </a:lnTo>
                  <a:lnTo>
                    <a:pt x="584201" y="78473"/>
                  </a:lnTo>
                  <a:lnTo>
                    <a:pt x="594361" y="72119"/>
                  </a:lnTo>
                  <a:lnTo>
                    <a:pt x="604838" y="66082"/>
                  </a:lnTo>
                  <a:lnTo>
                    <a:pt x="615316" y="60046"/>
                  </a:lnTo>
                  <a:lnTo>
                    <a:pt x="625793" y="54645"/>
                  </a:lnTo>
                  <a:lnTo>
                    <a:pt x="636906" y="48926"/>
                  </a:lnTo>
                  <a:lnTo>
                    <a:pt x="647701" y="44161"/>
                  </a:lnTo>
                  <a:lnTo>
                    <a:pt x="658813" y="39395"/>
                  </a:lnTo>
                  <a:lnTo>
                    <a:pt x="670243" y="34630"/>
                  </a:lnTo>
                  <a:lnTo>
                    <a:pt x="681356" y="30182"/>
                  </a:lnTo>
                  <a:lnTo>
                    <a:pt x="693103" y="26052"/>
                  </a:lnTo>
                  <a:lnTo>
                    <a:pt x="704533" y="22239"/>
                  </a:lnTo>
                  <a:lnTo>
                    <a:pt x="716281" y="19062"/>
                  </a:lnTo>
                  <a:lnTo>
                    <a:pt x="728346" y="15568"/>
                  </a:lnTo>
                  <a:lnTo>
                    <a:pt x="740093" y="12708"/>
                  </a:lnTo>
                  <a:lnTo>
                    <a:pt x="752158" y="10167"/>
                  </a:lnTo>
                  <a:lnTo>
                    <a:pt x="764541" y="7625"/>
                  </a:lnTo>
                  <a:lnTo>
                    <a:pt x="776606" y="5719"/>
                  </a:lnTo>
                  <a:lnTo>
                    <a:pt x="788988" y="3813"/>
                  </a:lnTo>
                  <a:lnTo>
                    <a:pt x="801688" y="2542"/>
                  </a:lnTo>
                  <a:lnTo>
                    <a:pt x="814071" y="1271"/>
                  </a:lnTo>
                  <a:lnTo>
                    <a:pt x="826771" y="636"/>
                  </a:lnTo>
                  <a:lnTo>
                    <a:pt x="839471" y="0"/>
                  </a:lnTo>
                  <a:close/>
                </a:path>
              </a:pathLst>
            </a:custGeom>
            <a:solidFill>
              <a:srgbClr val="F7F7F7"/>
            </a:solidFill>
            <a:ln>
              <a:noFill/>
            </a:ln>
          </p:spPr>
          <p:txBody>
            <a:bodyPr anchor="ctr">
              <a:normAutofit fontScale="85000" lnSpcReduction="20000"/>
              <a:scene3d>
                <a:camera prst="orthographicFront"/>
                <a:lightRig rig="threePt" dir="t"/>
              </a:scene3d>
              <a:sp3d>
                <a:contourClr>
                  <a:srgbClr val="FFFFFF"/>
                </a:contourClr>
              </a:sp3d>
            </a:bodyPr>
            <a:lstStyle/>
            <a:p>
              <a:pPr algn="ctr" fontAlgn="base">
                <a:defRPr/>
              </a:pPr>
              <a:endParaRPr lang="zh-CN" altLang="en-US" sz="2400" strike="noStrike" noProof="1">
                <a:solidFill>
                  <a:srgbClr val="FFFFFF"/>
                </a:solidFill>
              </a:endParaRPr>
            </a:p>
          </p:txBody>
        </p:sp>
      </p:grpSp>
      <p:cxnSp>
        <p:nvCxnSpPr>
          <p:cNvPr id="23" name="直接连接符 22"/>
          <p:cNvCxnSpPr>
            <a:stCxn id="9" idx="5"/>
            <a:endCxn id="12" idx="1"/>
          </p:cNvCxnSpPr>
          <p:nvPr/>
        </p:nvCxnSpPr>
        <p:spPr>
          <a:xfrm>
            <a:off x="1162050" y="1497013"/>
            <a:ext cx="1146175" cy="1404938"/>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a:stCxn id="12" idx="5"/>
            <a:endCxn id="15" idx="2"/>
          </p:cNvCxnSpPr>
          <p:nvPr/>
        </p:nvCxnSpPr>
        <p:spPr>
          <a:xfrm flipV="1">
            <a:off x="2667000" y="3230563"/>
            <a:ext cx="1949450" cy="28575"/>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a:stCxn id="15" idx="7"/>
            <a:endCxn id="18" idx="3"/>
          </p:cNvCxnSpPr>
          <p:nvPr/>
        </p:nvCxnSpPr>
        <p:spPr>
          <a:xfrm flipV="1">
            <a:off x="5049838" y="1658938"/>
            <a:ext cx="1271588" cy="1392238"/>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a:stCxn id="12" idx="7"/>
            <a:endCxn id="18" idx="2"/>
          </p:cNvCxnSpPr>
          <p:nvPr/>
        </p:nvCxnSpPr>
        <p:spPr>
          <a:xfrm flipV="1">
            <a:off x="2667000" y="1479550"/>
            <a:ext cx="3579813" cy="1422400"/>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a:stCxn id="9" idx="6"/>
            <a:endCxn id="15" idx="1"/>
          </p:cNvCxnSpPr>
          <p:nvPr/>
        </p:nvCxnSpPr>
        <p:spPr>
          <a:xfrm>
            <a:off x="1236663" y="1319213"/>
            <a:ext cx="3454400" cy="1731963"/>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a:stCxn id="18" idx="6"/>
            <a:endCxn id="21" idx="2"/>
          </p:cNvCxnSpPr>
          <p:nvPr/>
        </p:nvCxnSpPr>
        <p:spPr>
          <a:xfrm flipV="1">
            <a:off x="6753225" y="1050925"/>
            <a:ext cx="1154113" cy="428625"/>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a:stCxn id="15" idx="6"/>
            <a:endCxn id="21" idx="3"/>
          </p:cNvCxnSpPr>
          <p:nvPr/>
        </p:nvCxnSpPr>
        <p:spPr>
          <a:xfrm flipV="1">
            <a:off x="5122863" y="1228725"/>
            <a:ext cx="2859088" cy="2001838"/>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grpSp>
        <p:nvGrpSpPr>
          <p:cNvPr id="91161" name="组合 29"/>
          <p:cNvGrpSpPr/>
          <p:nvPr/>
        </p:nvGrpSpPr>
        <p:grpSpPr>
          <a:xfrm>
            <a:off x="522288" y="4621213"/>
            <a:ext cx="925512" cy="925512"/>
            <a:chOff x="625003" y="5195170"/>
            <a:chExt cx="447675" cy="447675"/>
          </a:xfrm>
        </p:grpSpPr>
        <p:sp>
          <p:nvSpPr>
            <p:cNvPr id="31" name="椭圆 30"/>
            <p:cNvSpPr/>
            <p:nvPr/>
          </p:nvSpPr>
          <p:spPr>
            <a:xfrm>
              <a:off x="625003" y="5195170"/>
              <a:ext cx="447675" cy="447675"/>
            </a:xfrm>
            <a:prstGeom prst="ellipse">
              <a:avLst/>
            </a:prstGeom>
            <a:solidFill>
              <a:schemeClr val="accent1">
                <a:lumMod val="50000"/>
              </a:schemeClr>
            </a:solidFill>
            <a:ln w="1905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endParaRPr lang="zh-CN" altLang="en-US" sz="2400">
                <a:solidFill>
                  <a:srgbClr val="FFFFFF"/>
                </a:solidFill>
                <a:latin typeface="Arial" panose="020B0604020202020204" pitchFamily="34" charset="0"/>
                <a:ea typeface="黑体" panose="02010609060101010101" charset="-122"/>
              </a:endParaRPr>
            </a:p>
          </p:txBody>
        </p:sp>
        <p:sp>
          <p:nvSpPr>
            <p:cNvPr id="32" name="KSO_Shape"/>
            <p:cNvSpPr/>
            <p:nvPr/>
          </p:nvSpPr>
          <p:spPr bwMode="auto">
            <a:xfrm>
              <a:off x="715491" y="5248402"/>
              <a:ext cx="247650" cy="313481"/>
            </a:xfrm>
            <a:custGeom>
              <a:avLst/>
              <a:gdLst>
                <a:gd name="T0" fmla="*/ 508479 w 1679575"/>
                <a:gd name="T1" fmla="*/ 933537 h 2125662"/>
                <a:gd name="T2" fmla="*/ 645344 w 1679575"/>
                <a:gd name="T3" fmla="*/ 1004349 h 2125662"/>
                <a:gd name="T4" fmla="*/ 637947 w 1679575"/>
                <a:gd name="T5" fmla="*/ 1045870 h 2125662"/>
                <a:gd name="T6" fmla="*/ 629410 w 1679575"/>
                <a:gd name="T7" fmla="*/ 1095637 h 2125662"/>
                <a:gd name="T8" fmla="*/ 645913 w 1679575"/>
                <a:gd name="T9" fmla="*/ 1148533 h 2125662"/>
                <a:gd name="T10" fmla="*/ 923628 w 1679575"/>
                <a:gd name="T11" fmla="*/ 1679766 h 2125662"/>
                <a:gd name="T12" fmla="*/ 886068 w 1679575"/>
                <a:gd name="T13" fmla="*/ 1137442 h 2125662"/>
                <a:gd name="T14" fmla="*/ 896597 w 1679575"/>
                <a:gd name="T15" fmla="*/ 1083408 h 2125662"/>
                <a:gd name="T16" fmla="*/ 885214 w 1679575"/>
                <a:gd name="T17" fmla="*/ 1039044 h 2125662"/>
                <a:gd name="T18" fmla="*/ 917083 w 1679575"/>
                <a:gd name="T19" fmla="*/ 999799 h 2125662"/>
                <a:gd name="T20" fmla="*/ 1048543 w 1679575"/>
                <a:gd name="T21" fmla="*/ 927280 h 2125662"/>
                <a:gd name="T22" fmla="*/ 1168905 w 1679575"/>
                <a:gd name="T23" fmla="*/ 933822 h 2125662"/>
                <a:gd name="T24" fmla="*/ 1257397 w 1679575"/>
                <a:gd name="T25" fmla="*/ 1021128 h 2125662"/>
                <a:gd name="T26" fmla="*/ 1333655 w 1679575"/>
                <a:gd name="T27" fmla="*/ 1118957 h 2125662"/>
                <a:gd name="T28" fmla="*/ 1397392 w 1679575"/>
                <a:gd name="T29" fmla="*/ 1227592 h 2125662"/>
                <a:gd name="T30" fmla="*/ 1446903 w 1679575"/>
                <a:gd name="T31" fmla="*/ 1349025 h 2125662"/>
                <a:gd name="T32" fmla="*/ 1482186 w 1679575"/>
                <a:gd name="T33" fmla="*/ 1483540 h 2125662"/>
                <a:gd name="T34" fmla="*/ 1501820 w 1679575"/>
                <a:gd name="T35" fmla="*/ 1632274 h 2125662"/>
                <a:gd name="T36" fmla="*/ 1439790 w 1679575"/>
                <a:gd name="T37" fmla="*/ 1742331 h 2125662"/>
                <a:gd name="T38" fmla="*/ 1242601 w 1679575"/>
                <a:gd name="T39" fmla="*/ 1826794 h 2125662"/>
                <a:gd name="T40" fmla="*/ 1035738 w 1679575"/>
                <a:gd name="T41" fmla="*/ 1881112 h 2125662"/>
                <a:gd name="T42" fmla="*/ 822331 w 1679575"/>
                <a:gd name="T43" fmla="*/ 1904432 h 2125662"/>
                <a:gd name="T44" fmla="*/ 596403 w 1679575"/>
                <a:gd name="T45" fmla="*/ 1894194 h 2125662"/>
                <a:gd name="T46" fmla="*/ 373036 w 1679575"/>
                <a:gd name="T47" fmla="*/ 1847838 h 2125662"/>
                <a:gd name="T48" fmla="*/ 159344 w 1679575"/>
                <a:gd name="T49" fmla="*/ 1766788 h 2125662"/>
                <a:gd name="T50" fmla="*/ 0 w 1679575"/>
                <a:gd name="T51" fmla="*/ 1676354 h 2125662"/>
                <a:gd name="T52" fmla="*/ 15365 w 1679575"/>
                <a:gd name="T53" fmla="*/ 1518519 h 2125662"/>
                <a:gd name="T54" fmla="*/ 47234 w 1679575"/>
                <a:gd name="T55" fmla="*/ 1376611 h 2125662"/>
                <a:gd name="T56" fmla="*/ 94468 w 1679575"/>
                <a:gd name="T57" fmla="*/ 1249206 h 2125662"/>
                <a:gd name="T58" fmla="*/ 155930 w 1679575"/>
                <a:gd name="T59" fmla="*/ 1135735 h 2125662"/>
                <a:gd name="T60" fmla="*/ 230765 w 1679575"/>
                <a:gd name="T61" fmla="*/ 1035348 h 2125662"/>
                <a:gd name="T62" fmla="*/ 317835 w 1679575"/>
                <a:gd name="T63" fmla="*/ 946334 h 2125662"/>
                <a:gd name="T64" fmla="*/ 427669 w 1679575"/>
                <a:gd name="T65" fmla="*/ 860449 h 2125662"/>
                <a:gd name="T66" fmla="*/ 831848 w 1679575"/>
                <a:gd name="T67" fmla="*/ 5125 h 2125662"/>
                <a:gd name="T68" fmla="*/ 927152 w 1679575"/>
                <a:gd name="T69" fmla="*/ 31035 h 2125662"/>
                <a:gd name="T70" fmla="*/ 1013353 w 1679575"/>
                <a:gd name="T71" fmla="*/ 76590 h 2125662"/>
                <a:gd name="T72" fmla="*/ 1087035 w 1679575"/>
                <a:gd name="T73" fmla="*/ 138945 h 2125662"/>
                <a:gd name="T74" fmla="*/ 1145356 w 1679575"/>
                <a:gd name="T75" fmla="*/ 215250 h 2125662"/>
                <a:gd name="T76" fmla="*/ 1186607 w 1679575"/>
                <a:gd name="T77" fmla="*/ 303514 h 2125662"/>
                <a:gd name="T78" fmla="*/ 1207944 w 1679575"/>
                <a:gd name="T79" fmla="*/ 401174 h 2125662"/>
                <a:gd name="T80" fmla="*/ 1205383 w 1679575"/>
                <a:gd name="T81" fmla="*/ 513924 h 2125662"/>
                <a:gd name="T82" fmla="*/ 1172382 w 1679575"/>
                <a:gd name="T83" fmla="*/ 626673 h 2125662"/>
                <a:gd name="T84" fmla="*/ 1112924 w 1679575"/>
                <a:gd name="T85" fmla="*/ 725187 h 2125662"/>
                <a:gd name="T86" fmla="*/ 1030706 w 1679575"/>
                <a:gd name="T87" fmla="*/ 804625 h 2125662"/>
                <a:gd name="T88" fmla="*/ 915204 w 1679575"/>
                <a:gd name="T89" fmla="*/ 867264 h 2125662"/>
                <a:gd name="T90" fmla="*/ 837253 w 1679575"/>
                <a:gd name="T91" fmla="*/ 887764 h 2125662"/>
                <a:gd name="T92" fmla="*/ 753044 w 1679575"/>
                <a:gd name="T93" fmla="*/ 893458 h 2125662"/>
                <a:gd name="T94" fmla="*/ 658879 w 1679575"/>
                <a:gd name="T95" fmla="*/ 881215 h 2125662"/>
                <a:gd name="T96" fmla="*/ 572394 w 1679575"/>
                <a:gd name="T97" fmla="*/ 850180 h 2125662"/>
                <a:gd name="T98" fmla="*/ 494728 w 1679575"/>
                <a:gd name="T99" fmla="*/ 802917 h 2125662"/>
                <a:gd name="T100" fmla="*/ 424459 w 1679575"/>
                <a:gd name="T101" fmla="*/ 736576 h 2125662"/>
                <a:gd name="T102" fmla="*/ 366992 w 1679575"/>
                <a:gd name="T103" fmla="*/ 651159 h 2125662"/>
                <a:gd name="T104" fmla="*/ 330578 w 1679575"/>
                <a:gd name="T105" fmla="*/ 553500 h 2125662"/>
                <a:gd name="T106" fmla="*/ 317206 w 1679575"/>
                <a:gd name="T107" fmla="*/ 446729 h 2125662"/>
                <a:gd name="T108" fmla="*/ 328586 w 1679575"/>
                <a:gd name="T109" fmla="*/ 345653 h 2125662"/>
                <a:gd name="T110" fmla="*/ 361587 w 1679575"/>
                <a:gd name="T111" fmla="*/ 253403 h 2125662"/>
                <a:gd name="T112" fmla="*/ 412795 w 1679575"/>
                <a:gd name="T113" fmla="*/ 171118 h 2125662"/>
                <a:gd name="T114" fmla="*/ 479934 w 1679575"/>
                <a:gd name="T115" fmla="*/ 101931 h 2125662"/>
                <a:gd name="T116" fmla="*/ 560729 w 1679575"/>
                <a:gd name="T117" fmla="*/ 48972 h 2125662"/>
                <a:gd name="T118" fmla="*/ 652620 w 1679575"/>
                <a:gd name="T119" fmla="*/ 13952 h 2125662"/>
                <a:gd name="T120" fmla="*/ 752191 w 1679575"/>
                <a:gd name="T121" fmla="*/ 0 h 212566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679575" h="2125662">
                  <a:moveTo>
                    <a:pt x="481421" y="957262"/>
                  </a:moveTo>
                  <a:lnTo>
                    <a:pt x="484914" y="961070"/>
                  </a:lnTo>
                  <a:lnTo>
                    <a:pt x="490948" y="968686"/>
                  </a:lnTo>
                  <a:lnTo>
                    <a:pt x="497299" y="975667"/>
                  </a:lnTo>
                  <a:lnTo>
                    <a:pt x="510319" y="990264"/>
                  </a:lnTo>
                  <a:lnTo>
                    <a:pt x="523657" y="1003909"/>
                  </a:lnTo>
                  <a:lnTo>
                    <a:pt x="537947" y="1017237"/>
                  </a:lnTo>
                  <a:lnTo>
                    <a:pt x="552237" y="1029613"/>
                  </a:lnTo>
                  <a:lnTo>
                    <a:pt x="567480" y="1041671"/>
                  </a:lnTo>
                  <a:lnTo>
                    <a:pt x="583040" y="1053095"/>
                  </a:lnTo>
                  <a:lnTo>
                    <a:pt x="598601" y="1063884"/>
                  </a:lnTo>
                  <a:lnTo>
                    <a:pt x="615114" y="1074039"/>
                  </a:lnTo>
                  <a:lnTo>
                    <a:pt x="631627" y="1083558"/>
                  </a:lnTo>
                  <a:lnTo>
                    <a:pt x="649093" y="1092126"/>
                  </a:lnTo>
                  <a:lnTo>
                    <a:pt x="666241" y="1100377"/>
                  </a:lnTo>
                  <a:lnTo>
                    <a:pt x="684025" y="1107993"/>
                  </a:lnTo>
                  <a:lnTo>
                    <a:pt x="701808" y="1114657"/>
                  </a:lnTo>
                  <a:lnTo>
                    <a:pt x="720226" y="1120686"/>
                  </a:lnTo>
                  <a:lnTo>
                    <a:pt x="738645" y="1125763"/>
                  </a:lnTo>
                  <a:lnTo>
                    <a:pt x="734517" y="1130840"/>
                  </a:lnTo>
                  <a:lnTo>
                    <a:pt x="730706" y="1135283"/>
                  </a:lnTo>
                  <a:lnTo>
                    <a:pt x="727213" y="1140043"/>
                  </a:lnTo>
                  <a:lnTo>
                    <a:pt x="723402" y="1145437"/>
                  </a:lnTo>
                  <a:lnTo>
                    <a:pt x="720544" y="1150515"/>
                  </a:lnTo>
                  <a:lnTo>
                    <a:pt x="717368" y="1155909"/>
                  </a:lnTo>
                  <a:lnTo>
                    <a:pt x="714510" y="1161304"/>
                  </a:lnTo>
                  <a:lnTo>
                    <a:pt x="711970" y="1167016"/>
                  </a:lnTo>
                  <a:lnTo>
                    <a:pt x="710064" y="1172410"/>
                  </a:lnTo>
                  <a:lnTo>
                    <a:pt x="708159" y="1178439"/>
                  </a:lnTo>
                  <a:lnTo>
                    <a:pt x="706254" y="1184151"/>
                  </a:lnTo>
                  <a:lnTo>
                    <a:pt x="704983" y="1190498"/>
                  </a:lnTo>
                  <a:lnTo>
                    <a:pt x="704031" y="1196210"/>
                  </a:lnTo>
                  <a:lnTo>
                    <a:pt x="702761" y="1202556"/>
                  </a:lnTo>
                  <a:lnTo>
                    <a:pt x="702443" y="1208903"/>
                  </a:lnTo>
                  <a:lnTo>
                    <a:pt x="702125" y="1215249"/>
                  </a:lnTo>
                  <a:lnTo>
                    <a:pt x="702443" y="1222548"/>
                  </a:lnTo>
                  <a:lnTo>
                    <a:pt x="703078" y="1229529"/>
                  </a:lnTo>
                  <a:lnTo>
                    <a:pt x="704348" y="1236510"/>
                  </a:lnTo>
                  <a:lnTo>
                    <a:pt x="705619" y="1243174"/>
                  </a:lnTo>
                  <a:lnTo>
                    <a:pt x="707206" y="1249838"/>
                  </a:lnTo>
                  <a:lnTo>
                    <a:pt x="709112" y="1256819"/>
                  </a:lnTo>
                  <a:lnTo>
                    <a:pt x="711652" y="1263166"/>
                  </a:lnTo>
                  <a:lnTo>
                    <a:pt x="714193" y="1269512"/>
                  </a:lnTo>
                  <a:lnTo>
                    <a:pt x="717686" y="1275542"/>
                  </a:lnTo>
                  <a:lnTo>
                    <a:pt x="720861" y="1281571"/>
                  </a:lnTo>
                  <a:lnTo>
                    <a:pt x="724355" y="1287283"/>
                  </a:lnTo>
                  <a:lnTo>
                    <a:pt x="728483" y="1292995"/>
                  </a:lnTo>
                  <a:lnTo>
                    <a:pt x="732611" y="1298389"/>
                  </a:lnTo>
                  <a:lnTo>
                    <a:pt x="737057" y="1303784"/>
                  </a:lnTo>
                  <a:lnTo>
                    <a:pt x="742138" y="1308861"/>
                  </a:lnTo>
                  <a:lnTo>
                    <a:pt x="746901" y="1313304"/>
                  </a:lnTo>
                  <a:lnTo>
                    <a:pt x="672275" y="1874339"/>
                  </a:lnTo>
                  <a:lnTo>
                    <a:pt x="854237" y="2050773"/>
                  </a:lnTo>
                  <a:lnTo>
                    <a:pt x="1030800" y="1874339"/>
                  </a:lnTo>
                  <a:lnTo>
                    <a:pt x="956173" y="1313304"/>
                  </a:lnTo>
                  <a:lnTo>
                    <a:pt x="961572" y="1308544"/>
                  </a:lnTo>
                  <a:lnTo>
                    <a:pt x="966018" y="1303466"/>
                  </a:lnTo>
                  <a:lnTo>
                    <a:pt x="970781" y="1298072"/>
                  </a:lnTo>
                  <a:lnTo>
                    <a:pt x="974910" y="1292995"/>
                  </a:lnTo>
                  <a:lnTo>
                    <a:pt x="978720" y="1286965"/>
                  </a:lnTo>
                  <a:lnTo>
                    <a:pt x="982531" y="1281571"/>
                  </a:lnTo>
                  <a:lnTo>
                    <a:pt x="986024" y="1275224"/>
                  </a:lnTo>
                  <a:lnTo>
                    <a:pt x="988882" y="1269195"/>
                  </a:lnTo>
                  <a:lnTo>
                    <a:pt x="991423" y="1262849"/>
                  </a:lnTo>
                  <a:lnTo>
                    <a:pt x="994281" y="1256502"/>
                  </a:lnTo>
                  <a:lnTo>
                    <a:pt x="996186" y="1249838"/>
                  </a:lnTo>
                  <a:lnTo>
                    <a:pt x="997774" y="1243174"/>
                  </a:lnTo>
                  <a:lnTo>
                    <a:pt x="999044" y="1236510"/>
                  </a:lnTo>
                  <a:lnTo>
                    <a:pt x="999997" y="1229212"/>
                  </a:lnTo>
                  <a:lnTo>
                    <a:pt x="1000632" y="1222548"/>
                  </a:lnTo>
                  <a:lnTo>
                    <a:pt x="1000632" y="1215249"/>
                  </a:lnTo>
                  <a:lnTo>
                    <a:pt x="1000632" y="1208903"/>
                  </a:lnTo>
                  <a:lnTo>
                    <a:pt x="1000314" y="1203191"/>
                  </a:lnTo>
                  <a:lnTo>
                    <a:pt x="999679" y="1197479"/>
                  </a:lnTo>
                  <a:lnTo>
                    <a:pt x="998727" y="1191767"/>
                  </a:lnTo>
                  <a:lnTo>
                    <a:pt x="997456" y="1186055"/>
                  </a:lnTo>
                  <a:lnTo>
                    <a:pt x="996186" y="1180661"/>
                  </a:lnTo>
                  <a:lnTo>
                    <a:pt x="994598" y="1175266"/>
                  </a:lnTo>
                  <a:lnTo>
                    <a:pt x="992375" y="1169872"/>
                  </a:lnTo>
                  <a:lnTo>
                    <a:pt x="990152" y="1164794"/>
                  </a:lnTo>
                  <a:lnTo>
                    <a:pt x="987929" y="1159400"/>
                  </a:lnTo>
                  <a:lnTo>
                    <a:pt x="985389" y="1154640"/>
                  </a:lnTo>
                  <a:lnTo>
                    <a:pt x="982849" y="1149563"/>
                  </a:lnTo>
                  <a:lnTo>
                    <a:pt x="979355" y="1144803"/>
                  </a:lnTo>
                  <a:lnTo>
                    <a:pt x="976497" y="1139725"/>
                  </a:lnTo>
                  <a:lnTo>
                    <a:pt x="973004" y="1135283"/>
                  </a:lnTo>
                  <a:lnTo>
                    <a:pt x="969829" y="1130840"/>
                  </a:lnTo>
                  <a:lnTo>
                    <a:pt x="987612" y="1126398"/>
                  </a:lnTo>
                  <a:lnTo>
                    <a:pt x="1005713" y="1121320"/>
                  </a:lnTo>
                  <a:lnTo>
                    <a:pt x="1023496" y="1115609"/>
                  </a:lnTo>
                  <a:lnTo>
                    <a:pt x="1041280" y="1109262"/>
                  </a:lnTo>
                  <a:lnTo>
                    <a:pt x="1058428" y="1101963"/>
                  </a:lnTo>
                  <a:lnTo>
                    <a:pt x="1075576" y="1094665"/>
                  </a:lnTo>
                  <a:lnTo>
                    <a:pt x="1092089" y="1086097"/>
                  </a:lnTo>
                  <a:lnTo>
                    <a:pt x="1108602" y="1076895"/>
                  </a:lnTo>
                  <a:lnTo>
                    <a:pt x="1124480" y="1067375"/>
                  </a:lnTo>
                  <a:lnTo>
                    <a:pt x="1140041" y="1056903"/>
                  </a:lnTo>
                  <a:lnTo>
                    <a:pt x="1155601" y="1046114"/>
                  </a:lnTo>
                  <a:lnTo>
                    <a:pt x="1170209" y="1034690"/>
                  </a:lnTo>
                  <a:lnTo>
                    <a:pt x="1184817" y="1022632"/>
                  </a:lnTo>
                  <a:lnTo>
                    <a:pt x="1198472" y="1009938"/>
                  </a:lnTo>
                  <a:lnTo>
                    <a:pt x="1211809" y="996928"/>
                  </a:lnTo>
                  <a:lnTo>
                    <a:pt x="1225147" y="983283"/>
                  </a:lnTo>
                  <a:lnTo>
                    <a:pt x="1228640" y="979792"/>
                  </a:lnTo>
                  <a:lnTo>
                    <a:pt x="1232451" y="982966"/>
                  </a:lnTo>
                  <a:lnTo>
                    <a:pt x="1257220" y="1002005"/>
                  </a:lnTo>
                  <a:lnTo>
                    <a:pt x="1281037" y="1021680"/>
                  </a:lnTo>
                  <a:lnTo>
                    <a:pt x="1304537" y="1041989"/>
                  </a:lnTo>
                  <a:lnTo>
                    <a:pt x="1316604" y="1052143"/>
                  </a:lnTo>
                  <a:lnTo>
                    <a:pt x="1327719" y="1062615"/>
                  </a:lnTo>
                  <a:lnTo>
                    <a:pt x="1338833" y="1073404"/>
                  </a:lnTo>
                  <a:lnTo>
                    <a:pt x="1349948" y="1084193"/>
                  </a:lnTo>
                  <a:lnTo>
                    <a:pt x="1361062" y="1094982"/>
                  </a:lnTo>
                  <a:lnTo>
                    <a:pt x="1371860" y="1105771"/>
                  </a:lnTo>
                  <a:lnTo>
                    <a:pt x="1382339" y="1116561"/>
                  </a:lnTo>
                  <a:lnTo>
                    <a:pt x="1392818" y="1127984"/>
                  </a:lnTo>
                  <a:lnTo>
                    <a:pt x="1403298" y="1139408"/>
                  </a:lnTo>
                  <a:lnTo>
                    <a:pt x="1413460" y="1150832"/>
                  </a:lnTo>
                  <a:lnTo>
                    <a:pt x="1423304" y="1162573"/>
                  </a:lnTo>
                  <a:lnTo>
                    <a:pt x="1433149" y="1174314"/>
                  </a:lnTo>
                  <a:lnTo>
                    <a:pt x="1442675" y="1186373"/>
                  </a:lnTo>
                  <a:lnTo>
                    <a:pt x="1452202" y="1198748"/>
                  </a:lnTo>
                  <a:lnTo>
                    <a:pt x="1461411" y="1210807"/>
                  </a:lnTo>
                  <a:lnTo>
                    <a:pt x="1470621" y="1223183"/>
                  </a:lnTo>
                  <a:lnTo>
                    <a:pt x="1479830" y="1235876"/>
                  </a:lnTo>
                  <a:lnTo>
                    <a:pt x="1488404" y="1248569"/>
                  </a:lnTo>
                  <a:lnTo>
                    <a:pt x="1496978" y="1261262"/>
                  </a:lnTo>
                  <a:lnTo>
                    <a:pt x="1505552" y="1274272"/>
                  </a:lnTo>
                  <a:lnTo>
                    <a:pt x="1513809" y="1287600"/>
                  </a:lnTo>
                  <a:lnTo>
                    <a:pt x="1521748" y="1300611"/>
                  </a:lnTo>
                  <a:lnTo>
                    <a:pt x="1529687" y="1314573"/>
                  </a:lnTo>
                  <a:lnTo>
                    <a:pt x="1537308" y="1328218"/>
                  </a:lnTo>
                  <a:lnTo>
                    <a:pt x="1544930" y="1341863"/>
                  </a:lnTo>
                  <a:lnTo>
                    <a:pt x="1552234" y="1355826"/>
                  </a:lnTo>
                  <a:lnTo>
                    <a:pt x="1559537" y="1369788"/>
                  </a:lnTo>
                  <a:lnTo>
                    <a:pt x="1566206" y="1384385"/>
                  </a:lnTo>
                  <a:lnTo>
                    <a:pt x="1573193" y="1398982"/>
                  </a:lnTo>
                  <a:lnTo>
                    <a:pt x="1579544" y="1413579"/>
                  </a:lnTo>
                  <a:lnTo>
                    <a:pt x="1586213" y="1428176"/>
                  </a:lnTo>
                  <a:lnTo>
                    <a:pt x="1592246" y="1443725"/>
                  </a:lnTo>
                  <a:lnTo>
                    <a:pt x="1598280" y="1458640"/>
                  </a:lnTo>
                  <a:lnTo>
                    <a:pt x="1603996" y="1473871"/>
                  </a:lnTo>
                  <a:lnTo>
                    <a:pt x="1609712" y="1489738"/>
                  </a:lnTo>
                  <a:lnTo>
                    <a:pt x="1614793" y="1505287"/>
                  </a:lnTo>
                  <a:lnTo>
                    <a:pt x="1620191" y="1521153"/>
                  </a:lnTo>
                  <a:lnTo>
                    <a:pt x="1624955" y="1537337"/>
                  </a:lnTo>
                  <a:lnTo>
                    <a:pt x="1630036" y="1553521"/>
                  </a:lnTo>
                  <a:lnTo>
                    <a:pt x="1634482" y="1570339"/>
                  </a:lnTo>
                  <a:lnTo>
                    <a:pt x="1638610" y="1586840"/>
                  </a:lnTo>
                  <a:lnTo>
                    <a:pt x="1643056" y="1603976"/>
                  </a:lnTo>
                  <a:lnTo>
                    <a:pt x="1646867" y="1620794"/>
                  </a:lnTo>
                  <a:lnTo>
                    <a:pt x="1650677" y="1637930"/>
                  </a:lnTo>
                  <a:lnTo>
                    <a:pt x="1654170" y="1655383"/>
                  </a:lnTo>
                  <a:lnTo>
                    <a:pt x="1657664" y="1673153"/>
                  </a:lnTo>
                  <a:lnTo>
                    <a:pt x="1660522" y="1690923"/>
                  </a:lnTo>
                  <a:lnTo>
                    <a:pt x="1663697" y="1709011"/>
                  </a:lnTo>
                  <a:lnTo>
                    <a:pt x="1666238" y="1727099"/>
                  </a:lnTo>
                  <a:lnTo>
                    <a:pt x="1668461" y="1745821"/>
                  </a:lnTo>
                  <a:lnTo>
                    <a:pt x="1670684" y="1764226"/>
                  </a:lnTo>
                  <a:lnTo>
                    <a:pt x="1672589" y="1783266"/>
                  </a:lnTo>
                  <a:lnTo>
                    <a:pt x="1674177" y="1802305"/>
                  </a:lnTo>
                  <a:lnTo>
                    <a:pt x="1676082" y="1821345"/>
                  </a:lnTo>
                  <a:lnTo>
                    <a:pt x="1677352" y="1841019"/>
                  </a:lnTo>
                  <a:lnTo>
                    <a:pt x="1678305" y="1860694"/>
                  </a:lnTo>
                  <a:lnTo>
                    <a:pt x="1679258" y="1880368"/>
                  </a:lnTo>
                  <a:lnTo>
                    <a:pt x="1679575" y="1900677"/>
                  </a:lnTo>
                  <a:lnTo>
                    <a:pt x="1679575" y="1903850"/>
                  </a:lnTo>
                  <a:lnTo>
                    <a:pt x="1677035" y="1905437"/>
                  </a:lnTo>
                  <a:lnTo>
                    <a:pt x="1653853" y="1918765"/>
                  </a:lnTo>
                  <a:lnTo>
                    <a:pt x="1630353" y="1931775"/>
                  </a:lnTo>
                  <a:lnTo>
                    <a:pt x="1606854" y="1944151"/>
                  </a:lnTo>
                  <a:lnTo>
                    <a:pt x="1583037" y="1956209"/>
                  </a:lnTo>
                  <a:lnTo>
                    <a:pt x="1558902" y="1967950"/>
                  </a:lnTo>
                  <a:lnTo>
                    <a:pt x="1534768" y="1979374"/>
                  </a:lnTo>
                  <a:lnTo>
                    <a:pt x="1510316" y="1990163"/>
                  </a:lnTo>
                  <a:lnTo>
                    <a:pt x="1485864" y="2000635"/>
                  </a:lnTo>
                  <a:lnTo>
                    <a:pt x="1461411" y="2010790"/>
                  </a:lnTo>
                  <a:lnTo>
                    <a:pt x="1436642" y="2020627"/>
                  </a:lnTo>
                  <a:lnTo>
                    <a:pt x="1411872" y="2029512"/>
                  </a:lnTo>
                  <a:lnTo>
                    <a:pt x="1386785" y="2038397"/>
                  </a:lnTo>
                  <a:lnTo>
                    <a:pt x="1361380" y="2046965"/>
                  </a:lnTo>
                  <a:lnTo>
                    <a:pt x="1335975" y="2054581"/>
                  </a:lnTo>
                  <a:lnTo>
                    <a:pt x="1310570" y="2062514"/>
                  </a:lnTo>
                  <a:lnTo>
                    <a:pt x="1285166" y="2069495"/>
                  </a:lnTo>
                  <a:lnTo>
                    <a:pt x="1259443" y="2076159"/>
                  </a:lnTo>
                  <a:lnTo>
                    <a:pt x="1233403" y="2082506"/>
                  </a:lnTo>
                  <a:lnTo>
                    <a:pt x="1207681" y="2088535"/>
                  </a:lnTo>
                  <a:lnTo>
                    <a:pt x="1181959" y="2093929"/>
                  </a:lnTo>
                  <a:lnTo>
                    <a:pt x="1155919" y="2099007"/>
                  </a:lnTo>
                  <a:lnTo>
                    <a:pt x="1129561" y="2103767"/>
                  </a:lnTo>
                  <a:lnTo>
                    <a:pt x="1103204" y="2107892"/>
                  </a:lnTo>
                  <a:lnTo>
                    <a:pt x="1077164" y="2111382"/>
                  </a:lnTo>
                  <a:lnTo>
                    <a:pt x="1050806" y="2114873"/>
                  </a:lnTo>
                  <a:lnTo>
                    <a:pt x="1024131" y="2117729"/>
                  </a:lnTo>
                  <a:lnTo>
                    <a:pt x="997774" y="2119950"/>
                  </a:lnTo>
                  <a:lnTo>
                    <a:pt x="971099" y="2121854"/>
                  </a:lnTo>
                  <a:lnTo>
                    <a:pt x="944424" y="2123441"/>
                  </a:lnTo>
                  <a:lnTo>
                    <a:pt x="917749" y="2125028"/>
                  </a:lnTo>
                  <a:lnTo>
                    <a:pt x="891074" y="2125662"/>
                  </a:lnTo>
                  <a:lnTo>
                    <a:pt x="864399" y="2125662"/>
                  </a:lnTo>
                  <a:lnTo>
                    <a:pt x="835818" y="2125662"/>
                  </a:lnTo>
                  <a:lnTo>
                    <a:pt x="807238" y="2124710"/>
                  </a:lnTo>
                  <a:lnTo>
                    <a:pt x="778657" y="2123124"/>
                  </a:lnTo>
                  <a:lnTo>
                    <a:pt x="750395" y="2121537"/>
                  </a:lnTo>
                  <a:lnTo>
                    <a:pt x="722132" y="2119316"/>
                  </a:lnTo>
                  <a:lnTo>
                    <a:pt x="693869" y="2116777"/>
                  </a:lnTo>
                  <a:lnTo>
                    <a:pt x="665606" y="2113604"/>
                  </a:lnTo>
                  <a:lnTo>
                    <a:pt x="637661" y="2109478"/>
                  </a:lnTo>
                  <a:lnTo>
                    <a:pt x="609398" y="2105353"/>
                  </a:lnTo>
                  <a:lnTo>
                    <a:pt x="581453" y="2100593"/>
                  </a:lnTo>
                  <a:lnTo>
                    <a:pt x="553825" y="2095199"/>
                  </a:lnTo>
                  <a:lnTo>
                    <a:pt x="525880" y="2089487"/>
                  </a:lnTo>
                  <a:lnTo>
                    <a:pt x="498252" y="2083458"/>
                  </a:lnTo>
                  <a:lnTo>
                    <a:pt x="470624" y="2076476"/>
                  </a:lnTo>
                  <a:lnTo>
                    <a:pt x="443314" y="2069495"/>
                  </a:lnTo>
                  <a:lnTo>
                    <a:pt x="416321" y="2061879"/>
                  </a:lnTo>
                  <a:lnTo>
                    <a:pt x="389011" y="2053629"/>
                  </a:lnTo>
                  <a:lnTo>
                    <a:pt x="362019" y="2045378"/>
                  </a:lnTo>
                  <a:lnTo>
                    <a:pt x="335343" y="2036176"/>
                  </a:lnTo>
                  <a:lnTo>
                    <a:pt x="308668" y="2026656"/>
                  </a:lnTo>
                  <a:lnTo>
                    <a:pt x="282311" y="2016502"/>
                  </a:lnTo>
                  <a:lnTo>
                    <a:pt x="255953" y="2006030"/>
                  </a:lnTo>
                  <a:lnTo>
                    <a:pt x="229913" y="1994923"/>
                  </a:lnTo>
                  <a:lnTo>
                    <a:pt x="203556" y="1983499"/>
                  </a:lnTo>
                  <a:lnTo>
                    <a:pt x="177833" y="1971441"/>
                  </a:lnTo>
                  <a:lnTo>
                    <a:pt x="152429" y="1959065"/>
                  </a:lnTo>
                  <a:lnTo>
                    <a:pt x="127024" y="1946372"/>
                  </a:lnTo>
                  <a:lnTo>
                    <a:pt x="101619" y="1933044"/>
                  </a:lnTo>
                  <a:lnTo>
                    <a:pt x="76532" y="1919399"/>
                  </a:lnTo>
                  <a:lnTo>
                    <a:pt x="51762" y="1905437"/>
                  </a:lnTo>
                  <a:lnTo>
                    <a:pt x="27310" y="1890523"/>
                  </a:lnTo>
                  <a:lnTo>
                    <a:pt x="2858" y="1875291"/>
                  </a:lnTo>
                  <a:lnTo>
                    <a:pt x="0" y="1888301"/>
                  </a:lnTo>
                  <a:lnTo>
                    <a:pt x="0" y="1870531"/>
                  </a:lnTo>
                  <a:lnTo>
                    <a:pt x="952" y="1850222"/>
                  </a:lnTo>
                  <a:lnTo>
                    <a:pt x="2223" y="1829913"/>
                  </a:lnTo>
                  <a:lnTo>
                    <a:pt x="3493" y="1809604"/>
                  </a:lnTo>
                  <a:lnTo>
                    <a:pt x="5398" y="1790247"/>
                  </a:lnTo>
                  <a:lnTo>
                    <a:pt x="6986" y="1770573"/>
                  </a:lnTo>
                  <a:lnTo>
                    <a:pt x="9209" y="1750898"/>
                  </a:lnTo>
                  <a:lnTo>
                    <a:pt x="11749" y="1732176"/>
                  </a:lnTo>
                  <a:lnTo>
                    <a:pt x="14290" y="1713136"/>
                  </a:lnTo>
                  <a:lnTo>
                    <a:pt x="17148" y="1694414"/>
                  </a:lnTo>
                  <a:lnTo>
                    <a:pt x="20006" y="1676009"/>
                  </a:lnTo>
                  <a:lnTo>
                    <a:pt x="23499" y="1657604"/>
                  </a:lnTo>
                  <a:lnTo>
                    <a:pt x="26992" y="1639834"/>
                  </a:lnTo>
                  <a:lnTo>
                    <a:pt x="30486" y="1621746"/>
                  </a:lnTo>
                  <a:lnTo>
                    <a:pt x="34931" y="1604293"/>
                  </a:lnTo>
                  <a:lnTo>
                    <a:pt x="38742" y="1586840"/>
                  </a:lnTo>
                  <a:lnTo>
                    <a:pt x="43188" y="1569704"/>
                  </a:lnTo>
                  <a:lnTo>
                    <a:pt x="47951" y="1552569"/>
                  </a:lnTo>
                  <a:lnTo>
                    <a:pt x="52715" y="1536068"/>
                  </a:lnTo>
                  <a:lnTo>
                    <a:pt x="57796" y="1519249"/>
                  </a:lnTo>
                  <a:lnTo>
                    <a:pt x="62877" y="1503066"/>
                  </a:lnTo>
                  <a:lnTo>
                    <a:pt x="68593" y="1486564"/>
                  </a:lnTo>
                  <a:lnTo>
                    <a:pt x="73991" y="1470698"/>
                  </a:lnTo>
                  <a:lnTo>
                    <a:pt x="80025" y="1455149"/>
                  </a:lnTo>
                  <a:lnTo>
                    <a:pt x="86059" y="1439283"/>
                  </a:lnTo>
                  <a:lnTo>
                    <a:pt x="92410" y="1424051"/>
                  </a:lnTo>
                  <a:lnTo>
                    <a:pt x="98761" y="1409137"/>
                  </a:lnTo>
                  <a:lnTo>
                    <a:pt x="105430" y="1393905"/>
                  </a:lnTo>
                  <a:lnTo>
                    <a:pt x="112098" y="1378990"/>
                  </a:lnTo>
                  <a:lnTo>
                    <a:pt x="119402" y="1364393"/>
                  </a:lnTo>
                  <a:lnTo>
                    <a:pt x="126706" y="1350114"/>
                  </a:lnTo>
                  <a:lnTo>
                    <a:pt x="134010" y="1335834"/>
                  </a:lnTo>
                  <a:lnTo>
                    <a:pt x="141632" y="1321871"/>
                  </a:lnTo>
                  <a:lnTo>
                    <a:pt x="149571" y="1307909"/>
                  </a:lnTo>
                  <a:lnTo>
                    <a:pt x="157510" y="1294264"/>
                  </a:lnTo>
                  <a:lnTo>
                    <a:pt x="165766" y="1280936"/>
                  </a:lnTo>
                  <a:lnTo>
                    <a:pt x="174023" y="1267291"/>
                  </a:lnTo>
                  <a:lnTo>
                    <a:pt x="182597" y="1253963"/>
                  </a:lnTo>
                  <a:lnTo>
                    <a:pt x="191171" y="1241270"/>
                  </a:lnTo>
                  <a:lnTo>
                    <a:pt x="200380" y="1228260"/>
                  </a:lnTo>
                  <a:lnTo>
                    <a:pt x="209589" y="1215884"/>
                  </a:lnTo>
                  <a:lnTo>
                    <a:pt x="218799" y="1203191"/>
                  </a:lnTo>
                  <a:lnTo>
                    <a:pt x="228008" y="1191133"/>
                  </a:lnTo>
                  <a:lnTo>
                    <a:pt x="237852" y="1178757"/>
                  </a:lnTo>
                  <a:lnTo>
                    <a:pt x="247697" y="1167016"/>
                  </a:lnTo>
                  <a:lnTo>
                    <a:pt x="257541" y="1155275"/>
                  </a:lnTo>
                  <a:lnTo>
                    <a:pt x="267703" y="1143533"/>
                  </a:lnTo>
                  <a:lnTo>
                    <a:pt x="278182" y="1132110"/>
                  </a:lnTo>
                  <a:lnTo>
                    <a:pt x="288662" y="1120686"/>
                  </a:lnTo>
                  <a:lnTo>
                    <a:pt x="298824" y="1109579"/>
                  </a:lnTo>
                  <a:lnTo>
                    <a:pt x="309938" y="1098473"/>
                  </a:lnTo>
                  <a:lnTo>
                    <a:pt x="320735" y="1087684"/>
                  </a:lnTo>
                  <a:lnTo>
                    <a:pt x="331850" y="1076895"/>
                  </a:lnTo>
                  <a:lnTo>
                    <a:pt x="343282" y="1066423"/>
                  </a:lnTo>
                  <a:lnTo>
                    <a:pt x="354715" y="1055951"/>
                  </a:lnTo>
                  <a:lnTo>
                    <a:pt x="366147" y="1045797"/>
                  </a:lnTo>
                  <a:lnTo>
                    <a:pt x="377897" y="1035642"/>
                  </a:lnTo>
                  <a:lnTo>
                    <a:pt x="389964" y="1025805"/>
                  </a:lnTo>
                  <a:lnTo>
                    <a:pt x="401714" y="1015968"/>
                  </a:lnTo>
                  <a:lnTo>
                    <a:pt x="414099" y="1006448"/>
                  </a:lnTo>
                  <a:lnTo>
                    <a:pt x="426801" y="996928"/>
                  </a:lnTo>
                  <a:lnTo>
                    <a:pt x="439186" y="987408"/>
                  </a:lnTo>
                  <a:lnTo>
                    <a:pt x="451571" y="977888"/>
                  </a:lnTo>
                  <a:lnTo>
                    <a:pt x="477293" y="960118"/>
                  </a:lnTo>
                  <a:lnTo>
                    <a:pt x="481421" y="957262"/>
                  </a:lnTo>
                  <a:close/>
                  <a:moveTo>
                    <a:pt x="839471" y="0"/>
                  </a:moveTo>
                  <a:lnTo>
                    <a:pt x="852171" y="0"/>
                  </a:lnTo>
                  <a:lnTo>
                    <a:pt x="865506" y="0"/>
                  </a:lnTo>
                  <a:lnTo>
                    <a:pt x="878206" y="636"/>
                  </a:lnTo>
                  <a:lnTo>
                    <a:pt x="890906" y="1271"/>
                  </a:lnTo>
                  <a:lnTo>
                    <a:pt x="903288" y="2542"/>
                  </a:lnTo>
                  <a:lnTo>
                    <a:pt x="915988" y="3813"/>
                  </a:lnTo>
                  <a:lnTo>
                    <a:pt x="928371" y="5719"/>
                  </a:lnTo>
                  <a:lnTo>
                    <a:pt x="940436" y="7943"/>
                  </a:lnTo>
                  <a:lnTo>
                    <a:pt x="952818" y="10167"/>
                  </a:lnTo>
                  <a:lnTo>
                    <a:pt x="964883" y="12708"/>
                  </a:lnTo>
                  <a:lnTo>
                    <a:pt x="976631" y="15568"/>
                  </a:lnTo>
                  <a:lnTo>
                    <a:pt x="988696" y="19062"/>
                  </a:lnTo>
                  <a:lnTo>
                    <a:pt x="1000443" y="22239"/>
                  </a:lnTo>
                  <a:lnTo>
                    <a:pt x="1011873" y="26052"/>
                  </a:lnTo>
                  <a:lnTo>
                    <a:pt x="1023621" y="30182"/>
                  </a:lnTo>
                  <a:lnTo>
                    <a:pt x="1034733" y="34630"/>
                  </a:lnTo>
                  <a:lnTo>
                    <a:pt x="1046163" y="39395"/>
                  </a:lnTo>
                  <a:lnTo>
                    <a:pt x="1057276" y="44161"/>
                  </a:lnTo>
                  <a:lnTo>
                    <a:pt x="1068388" y="48926"/>
                  </a:lnTo>
                  <a:lnTo>
                    <a:pt x="1079183" y="54645"/>
                  </a:lnTo>
                  <a:lnTo>
                    <a:pt x="1089661" y="60046"/>
                  </a:lnTo>
                  <a:lnTo>
                    <a:pt x="1100456" y="66082"/>
                  </a:lnTo>
                  <a:lnTo>
                    <a:pt x="1110616" y="72119"/>
                  </a:lnTo>
                  <a:lnTo>
                    <a:pt x="1120776" y="78790"/>
                  </a:lnTo>
                  <a:lnTo>
                    <a:pt x="1130936" y="85462"/>
                  </a:lnTo>
                  <a:lnTo>
                    <a:pt x="1140461" y="92134"/>
                  </a:lnTo>
                  <a:lnTo>
                    <a:pt x="1150303" y="99123"/>
                  </a:lnTo>
                  <a:lnTo>
                    <a:pt x="1159828" y="106430"/>
                  </a:lnTo>
                  <a:lnTo>
                    <a:pt x="1169353" y="114055"/>
                  </a:lnTo>
                  <a:lnTo>
                    <a:pt x="1178561" y="121680"/>
                  </a:lnTo>
                  <a:lnTo>
                    <a:pt x="1187133" y="129623"/>
                  </a:lnTo>
                  <a:lnTo>
                    <a:pt x="1196023" y="137883"/>
                  </a:lnTo>
                  <a:lnTo>
                    <a:pt x="1204596" y="146143"/>
                  </a:lnTo>
                  <a:lnTo>
                    <a:pt x="1213168" y="155039"/>
                  </a:lnTo>
                  <a:lnTo>
                    <a:pt x="1221106" y="163299"/>
                  </a:lnTo>
                  <a:lnTo>
                    <a:pt x="1229043" y="172513"/>
                  </a:lnTo>
                  <a:lnTo>
                    <a:pt x="1236981" y="181726"/>
                  </a:lnTo>
                  <a:lnTo>
                    <a:pt x="1244283" y="190939"/>
                  </a:lnTo>
                  <a:lnTo>
                    <a:pt x="1251586" y="200153"/>
                  </a:lnTo>
                  <a:lnTo>
                    <a:pt x="1258888" y="210001"/>
                  </a:lnTo>
                  <a:lnTo>
                    <a:pt x="1265556" y="219850"/>
                  </a:lnTo>
                  <a:lnTo>
                    <a:pt x="1272223" y="230017"/>
                  </a:lnTo>
                  <a:lnTo>
                    <a:pt x="1278256" y="240183"/>
                  </a:lnTo>
                  <a:lnTo>
                    <a:pt x="1284606" y="250667"/>
                  </a:lnTo>
                  <a:lnTo>
                    <a:pt x="1290321" y="261151"/>
                  </a:lnTo>
                  <a:lnTo>
                    <a:pt x="1296353" y="271953"/>
                  </a:lnTo>
                  <a:lnTo>
                    <a:pt x="1301433" y="282755"/>
                  </a:lnTo>
                  <a:lnTo>
                    <a:pt x="1306831" y="293239"/>
                  </a:lnTo>
                  <a:lnTo>
                    <a:pt x="1311593" y="304359"/>
                  </a:lnTo>
                  <a:lnTo>
                    <a:pt x="1316356" y="315796"/>
                  </a:lnTo>
                  <a:lnTo>
                    <a:pt x="1320483" y="327234"/>
                  </a:lnTo>
                  <a:lnTo>
                    <a:pt x="1324293" y="338671"/>
                  </a:lnTo>
                  <a:lnTo>
                    <a:pt x="1328421" y="350426"/>
                  </a:lnTo>
                  <a:lnTo>
                    <a:pt x="1331913" y="362181"/>
                  </a:lnTo>
                  <a:lnTo>
                    <a:pt x="1335088" y="373936"/>
                  </a:lnTo>
                  <a:lnTo>
                    <a:pt x="1337946" y="386009"/>
                  </a:lnTo>
                  <a:lnTo>
                    <a:pt x="1340803" y="398081"/>
                  </a:lnTo>
                  <a:lnTo>
                    <a:pt x="1343026" y="410472"/>
                  </a:lnTo>
                  <a:lnTo>
                    <a:pt x="1344931" y="422862"/>
                  </a:lnTo>
                  <a:lnTo>
                    <a:pt x="1346518" y="435252"/>
                  </a:lnTo>
                  <a:lnTo>
                    <a:pt x="1348106" y="447643"/>
                  </a:lnTo>
                  <a:lnTo>
                    <a:pt x="1349058" y="460033"/>
                  </a:lnTo>
                  <a:lnTo>
                    <a:pt x="1350011" y="472741"/>
                  </a:lnTo>
                  <a:lnTo>
                    <a:pt x="1350646" y="485449"/>
                  </a:lnTo>
                  <a:lnTo>
                    <a:pt x="1350963" y="498475"/>
                  </a:lnTo>
                  <a:lnTo>
                    <a:pt x="1350646" y="513407"/>
                  </a:lnTo>
                  <a:lnTo>
                    <a:pt x="1349693" y="528975"/>
                  </a:lnTo>
                  <a:lnTo>
                    <a:pt x="1348423" y="543907"/>
                  </a:lnTo>
                  <a:lnTo>
                    <a:pt x="1347153" y="558521"/>
                  </a:lnTo>
                  <a:lnTo>
                    <a:pt x="1345248" y="573453"/>
                  </a:lnTo>
                  <a:lnTo>
                    <a:pt x="1342708" y="588067"/>
                  </a:lnTo>
                  <a:lnTo>
                    <a:pt x="1339851" y="602682"/>
                  </a:lnTo>
                  <a:lnTo>
                    <a:pt x="1336358" y="616660"/>
                  </a:lnTo>
                  <a:lnTo>
                    <a:pt x="1332866" y="631275"/>
                  </a:lnTo>
                  <a:lnTo>
                    <a:pt x="1328738" y="645254"/>
                  </a:lnTo>
                  <a:lnTo>
                    <a:pt x="1324293" y="658915"/>
                  </a:lnTo>
                  <a:lnTo>
                    <a:pt x="1319531" y="672576"/>
                  </a:lnTo>
                  <a:lnTo>
                    <a:pt x="1314133" y="685920"/>
                  </a:lnTo>
                  <a:lnTo>
                    <a:pt x="1308418" y="699263"/>
                  </a:lnTo>
                  <a:lnTo>
                    <a:pt x="1302386" y="712607"/>
                  </a:lnTo>
                  <a:lnTo>
                    <a:pt x="1296353" y="725315"/>
                  </a:lnTo>
                  <a:lnTo>
                    <a:pt x="1289368" y="738023"/>
                  </a:lnTo>
                  <a:lnTo>
                    <a:pt x="1282383" y="750413"/>
                  </a:lnTo>
                  <a:lnTo>
                    <a:pt x="1275081" y="762486"/>
                  </a:lnTo>
                  <a:lnTo>
                    <a:pt x="1267143" y="774559"/>
                  </a:lnTo>
                  <a:lnTo>
                    <a:pt x="1259206" y="786313"/>
                  </a:lnTo>
                  <a:lnTo>
                    <a:pt x="1250633" y="797751"/>
                  </a:lnTo>
                  <a:lnTo>
                    <a:pt x="1242061" y="809188"/>
                  </a:lnTo>
                  <a:lnTo>
                    <a:pt x="1232853" y="819990"/>
                  </a:lnTo>
                  <a:lnTo>
                    <a:pt x="1223963" y="830792"/>
                  </a:lnTo>
                  <a:lnTo>
                    <a:pt x="1214121" y="841276"/>
                  </a:lnTo>
                  <a:lnTo>
                    <a:pt x="1204278" y="851442"/>
                  </a:lnTo>
                  <a:lnTo>
                    <a:pt x="1193801" y="860974"/>
                  </a:lnTo>
                  <a:lnTo>
                    <a:pt x="1183323" y="870822"/>
                  </a:lnTo>
                  <a:lnTo>
                    <a:pt x="1172528" y="880036"/>
                  </a:lnTo>
                  <a:lnTo>
                    <a:pt x="1161733" y="889249"/>
                  </a:lnTo>
                  <a:lnTo>
                    <a:pt x="1150303" y="897827"/>
                  </a:lnTo>
                  <a:lnTo>
                    <a:pt x="1134746" y="909264"/>
                  </a:lnTo>
                  <a:lnTo>
                    <a:pt x="1118236" y="920066"/>
                  </a:lnTo>
                  <a:lnTo>
                    <a:pt x="1101408" y="929915"/>
                  </a:lnTo>
                  <a:lnTo>
                    <a:pt x="1084581" y="939446"/>
                  </a:lnTo>
                  <a:lnTo>
                    <a:pt x="1066801" y="948342"/>
                  </a:lnTo>
                  <a:lnTo>
                    <a:pt x="1048703" y="956602"/>
                  </a:lnTo>
                  <a:lnTo>
                    <a:pt x="1040131" y="960414"/>
                  </a:lnTo>
                  <a:lnTo>
                    <a:pt x="1030606" y="963909"/>
                  </a:lnTo>
                  <a:lnTo>
                    <a:pt x="1021398" y="967722"/>
                  </a:lnTo>
                  <a:lnTo>
                    <a:pt x="1011873" y="970899"/>
                  </a:lnTo>
                  <a:lnTo>
                    <a:pt x="1002348" y="973758"/>
                  </a:lnTo>
                  <a:lnTo>
                    <a:pt x="993141" y="976617"/>
                  </a:lnTo>
                  <a:lnTo>
                    <a:pt x="983616" y="979794"/>
                  </a:lnTo>
                  <a:lnTo>
                    <a:pt x="973773" y="982018"/>
                  </a:lnTo>
                  <a:lnTo>
                    <a:pt x="963931" y="984560"/>
                  </a:lnTo>
                  <a:lnTo>
                    <a:pt x="954088" y="986466"/>
                  </a:lnTo>
                  <a:lnTo>
                    <a:pt x="944246" y="988372"/>
                  </a:lnTo>
                  <a:lnTo>
                    <a:pt x="934403" y="990596"/>
                  </a:lnTo>
                  <a:lnTo>
                    <a:pt x="924561" y="991867"/>
                  </a:lnTo>
                  <a:lnTo>
                    <a:pt x="914401" y="993455"/>
                  </a:lnTo>
                  <a:lnTo>
                    <a:pt x="904241" y="994409"/>
                  </a:lnTo>
                  <a:lnTo>
                    <a:pt x="893763" y="995362"/>
                  </a:lnTo>
                  <a:lnTo>
                    <a:pt x="883603" y="995997"/>
                  </a:lnTo>
                  <a:lnTo>
                    <a:pt x="873126" y="996632"/>
                  </a:lnTo>
                  <a:lnTo>
                    <a:pt x="862648" y="996950"/>
                  </a:lnTo>
                  <a:lnTo>
                    <a:pt x="852171" y="996950"/>
                  </a:lnTo>
                  <a:lnTo>
                    <a:pt x="840423" y="996950"/>
                  </a:lnTo>
                  <a:lnTo>
                    <a:pt x="828358" y="996315"/>
                  </a:lnTo>
                  <a:lnTo>
                    <a:pt x="816293" y="995679"/>
                  </a:lnTo>
                  <a:lnTo>
                    <a:pt x="804546" y="994726"/>
                  </a:lnTo>
                  <a:lnTo>
                    <a:pt x="792798" y="993455"/>
                  </a:lnTo>
                  <a:lnTo>
                    <a:pt x="781368" y="992185"/>
                  </a:lnTo>
                  <a:lnTo>
                    <a:pt x="769621" y="990278"/>
                  </a:lnTo>
                  <a:lnTo>
                    <a:pt x="758191" y="988054"/>
                  </a:lnTo>
                  <a:lnTo>
                    <a:pt x="746761" y="985831"/>
                  </a:lnTo>
                  <a:lnTo>
                    <a:pt x="735331" y="983289"/>
                  </a:lnTo>
                  <a:lnTo>
                    <a:pt x="724218" y="980430"/>
                  </a:lnTo>
                  <a:lnTo>
                    <a:pt x="713106" y="977253"/>
                  </a:lnTo>
                  <a:lnTo>
                    <a:pt x="702311" y="973758"/>
                  </a:lnTo>
                  <a:lnTo>
                    <a:pt x="691198" y="970263"/>
                  </a:lnTo>
                  <a:lnTo>
                    <a:pt x="680721" y="966768"/>
                  </a:lnTo>
                  <a:lnTo>
                    <a:pt x="670243" y="962321"/>
                  </a:lnTo>
                  <a:lnTo>
                    <a:pt x="659448" y="958190"/>
                  </a:lnTo>
                  <a:lnTo>
                    <a:pt x="648971" y="953425"/>
                  </a:lnTo>
                  <a:lnTo>
                    <a:pt x="638811" y="948659"/>
                  </a:lnTo>
                  <a:lnTo>
                    <a:pt x="628651" y="943894"/>
                  </a:lnTo>
                  <a:lnTo>
                    <a:pt x="618491" y="938493"/>
                  </a:lnTo>
                  <a:lnTo>
                    <a:pt x="608648" y="933410"/>
                  </a:lnTo>
                  <a:lnTo>
                    <a:pt x="599123" y="927373"/>
                  </a:lnTo>
                  <a:lnTo>
                    <a:pt x="589281" y="921655"/>
                  </a:lnTo>
                  <a:lnTo>
                    <a:pt x="579756" y="915618"/>
                  </a:lnTo>
                  <a:lnTo>
                    <a:pt x="570548" y="909264"/>
                  </a:lnTo>
                  <a:lnTo>
                    <a:pt x="561023" y="902910"/>
                  </a:lnTo>
                  <a:lnTo>
                    <a:pt x="552133" y="895921"/>
                  </a:lnTo>
                  <a:lnTo>
                    <a:pt x="543561" y="889249"/>
                  </a:lnTo>
                  <a:lnTo>
                    <a:pt x="534671" y="881942"/>
                  </a:lnTo>
                  <a:lnTo>
                    <a:pt x="526098" y="874952"/>
                  </a:lnTo>
                  <a:lnTo>
                    <a:pt x="517526" y="867328"/>
                  </a:lnTo>
                  <a:lnTo>
                    <a:pt x="508318" y="858750"/>
                  </a:lnTo>
                  <a:lnTo>
                    <a:pt x="499428" y="849854"/>
                  </a:lnTo>
                  <a:lnTo>
                    <a:pt x="490538" y="840958"/>
                  </a:lnTo>
                  <a:lnTo>
                    <a:pt x="481648" y="831427"/>
                  </a:lnTo>
                  <a:lnTo>
                    <a:pt x="473711" y="821896"/>
                  </a:lnTo>
                  <a:lnTo>
                    <a:pt x="465456" y="812047"/>
                  </a:lnTo>
                  <a:lnTo>
                    <a:pt x="457518" y="801881"/>
                  </a:lnTo>
                  <a:lnTo>
                    <a:pt x="449898" y="791714"/>
                  </a:lnTo>
                  <a:lnTo>
                    <a:pt x="442596" y="781548"/>
                  </a:lnTo>
                  <a:lnTo>
                    <a:pt x="435293" y="770746"/>
                  </a:lnTo>
                  <a:lnTo>
                    <a:pt x="428626" y="759944"/>
                  </a:lnTo>
                  <a:lnTo>
                    <a:pt x="421958" y="749142"/>
                  </a:lnTo>
                  <a:lnTo>
                    <a:pt x="415608" y="738023"/>
                  </a:lnTo>
                  <a:lnTo>
                    <a:pt x="409576" y="726585"/>
                  </a:lnTo>
                  <a:lnTo>
                    <a:pt x="403861" y="715148"/>
                  </a:lnTo>
                  <a:lnTo>
                    <a:pt x="398463" y="703393"/>
                  </a:lnTo>
                  <a:lnTo>
                    <a:pt x="393383" y="691638"/>
                  </a:lnTo>
                  <a:lnTo>
                    <a:pt x="388303" y="679566"/>
                  </a:lnTo>
                  <a:lnTo>
                    <a:pt x="383858" y="667493"/>
                  </a:lnTo>
                  <a:lnTo>
                    <a:pt x="379731" y="655420"/>
                  </a:lnTo>
                  <a:lnTo>
                    <a:pt x="375603" y="643030"/>
                  </a:lnTo>
                  <a:lnTo>
                    <a:pt x="372111" y="630322"/>
                  </a:lnTo>
                  <a:lnTo>
                    <a:pt x="368936" y="617614"/>
                  </a:lnTo>
                  <a:lnTo>
                    <a:pt x="365443" y="604588"/>
                  </a:lnTo>
                  <a:lnTo>
                    <a:pt x="362903" y="591880"/>
                  </a:lnTo>
                  <a:lnTo>
                    <a:pt x="360681" y="578854"/>
                  </a:lnTo>
                  <a:lnTo>
                    <a:pt x="358776" y="565828"/>
                  </a:lnTo>
                  <a:lnTo>
                    <a:pt x="357188" y="552485"/>
                  </a:lnTo>
                  <a:lnTo>
                    <a:pt x="355601" y="539141"/>
                  </a:lnTo>
                  <a:lnTo>
                    <a:pt x="354648" y="525480"/>
                  </a:lnTo>
                  <a:lnTo>
                    <a:pt x="354331" y="511819"/>
                  </a:lnTo>
                  <a:lnTo>
                    <a:pt x="354013" y="498475"/>
                  </a:lnTo>
                  <a:lnTo>
                    <a:pt x="354331" y="485449"/>
                  </a:lnTo>
                  <a:lnTo>
                    <a:pt x="354648" y="472741"/>
                  </a:lnTo>
                  <a:lnTo>
                    <a:pt x="355601" y="460033"/>
                  </a:lnTo>
                  <a:lnTo>
                    <a:pt x="356871" y="447643"/>
                  </a:lnTo>
                  <a:lnTo>
                    <a:pt x="358141" y="434935"/>
                  </a:lnTo>
                  <a:lnTo>
                    <a:pt x="360046" y="422544"/>
                  </a:lnTo>
                  <a:lnTo>
                    <a:pt x="361951" y="410472"/>
                  </a:lnTo>
                  <a:lnTo>
                    <a:pt x="364173" y="397763"/>
                  </a:lnTo>
                  <a:lnTo>
                    <a:pt x="366713" y="385691"/>
                  </a:lnTo>
                  <a:lnTo>
                    <a:pt x="369888" y="373936"/>
                  </a:lnTo>
                  <a:lnTo>
                    <a:pt x="373063" y="361863"/>
                  </a:lnTo>
                  <a:lnTo>
                    <a:pt x="376556" y="350108"/>
                  </a:lnTo>
                  <a:lnTo>
                    <a:pt x="380683" y="338671"/>
                  </a:lnTo>
                  <a:lnTo>
                    <a:pt x="384493" y="326916"/>
                  </a:lnTo>
                  <a:lnTo>
                    <a:pt x="388621" y="315796"/>
                  </a:lnTo>
                  <a:lnTo>
                    <a:pt x="393383" y="304359"/>
                  </a:lnTo>
                  <a:lnTo>
                    <a:pt x="398146" y="293239"/>
                  </a:lnTo>
                  <a:lnTo>
                    <a:pt x="403543" y="282755"/>
                  </a:lnTo>
                  <a:lnTo>
                    <a:pt x="408623" y="271636"/>
                  </a:lnTo>
                  <a:lnTo>
                    <a:pt x="414656" y="261151"/>
                  </a:lnTo>
                  <a:lnTo>
                    <a:pt x="420371" y="250667"/>
                  </a:lnTo>
                  <a:lnTo>
                    <a:pt x="426721" y="240183"/>
                  </a:lnTo>
                  <a:lnTo>
                    <a:pt x="432753" y="230017"/>
                  </a:lnTo>
                  <a:lnTo>
                    <a:pt x="439421" y="219850"/>
                  </a:lnTo>
                  <a:lnTo>
                    <a:pt x="446088" y="210001"/>
                  </a:lnTo>
                  <a:lnTo>
                    <a:pt x="453391" y="200153"/>
                  </a:lnTo>
                  <a:lnTo>
                    <a:pt x="460693" y="190939"/>
                  </a:lnTo>
                  <a:lnTo>
                    <a:pt x="467996" y="181408"/>
                  </a:lnTo>
                  <a:lnTo>
                    <a:pt x="475933" y="172195"/>
                  </a:lnTo>
                  <a:lnTo>
                    <a:pt x="483871" y="163299"/>
                  </a:lnTo>
                  <a:lnTo>
                    <a:pt x="491808" y="154403"/>
                  </a:lnTo>
                  <a:lnTo>
                    <a:pt x="500381" y="146143"/>
                  </a:lnTo>
                  <a:lnTo>
                    <a:pt x="508953" y="137565"/>
                  </a:lnTo>
                  <a:lnTo>
                    <a:pt x="517526" y="129305"/>
                  </a:lnTo>
                  <a:lnTo>
                    <a:pt x="526416" y="121680"/>
                  </a:lnTo>
                  <a:lnTo>
                    <a:pt x="535623" y="113738"/>
                  </a:lnTo>
                  <a:lnTo>
                    <a:pt x="545148" y="106113"/>
                  </a:lnTo>
                  <a:lnTo>
                    <a:pt x="554673" y="99123"/>
                  </a:lnTo>
                  <a:lnTo>
                    <a:pt x="564516" y="92134"/>
                  </a:lnTo>
                  <a:lnTo>
                    <a:pt x="574041" y="85462"/>
                  </a:lnTo>
                  <a:lnTo>
                    <a:pt x="584201" y="78473"/>
                  </a:lnTo>
                  <a:lnTo>
                    <a:pt x="594361" y="72119"/>
                  </a:lnTo>
                  <a:lnTo>
                    <a:pt x="604838" y="66082"/>
                  </a:lnTo>
                  <a:lnTo>
                    <a:pt x="615316" y="60046"/>
                  </a:lnTo>
                  <a:lnTo>
                    <a:pt x="625793" y="54645"/>
                  </a:lnTo>
                  <a:lnTo>
                    <a:pt x="636906" y="48926"/>
                  </a:lnTo>
                  <a:lnTo>
                    <a:pt x="647701" y="44161"/>
                  </a:lnTo>
                  <a:lnTo>
                    <a:pt x="658813" y="39395"/>
                  </a:lnTo>
                  <a:lnTo>
                    <a:pt x="670243" y="34630"/>
                  </a:lnTo>
                  <a:lnTo>
                    <a:pt x="681356" y="30182"/>
                  </a:lnTo>
                  <a:lnTo>
                    <a:pt x="693103" y="26052"/>
                  </a:lnTo>
                  <a:lnTo>
                    <a:pt x="704533" y="22239"/>
                  </a:lnTo>
                  <a:lnTo>
                    <a:pt x="716281" y="19062"/>
                  </a:lnTo>
                  <a:lnTo>
                    <a:pt x="728346" y="15568"/>
                  </a:lnTo>
                  <a:lnTo>
                    <a:pt x="740093" y="12708"/>
                  </a:lnTo>
                  <a:lnTo>
                    <a:pt x="752158" y="10167"/>
                  </a:lnTo>
                  <a:lnTo>
                    <a:pt x="764541" y="7625"/>
                  </a:lnTo>
                  <a:lnTo>
                    <a:pt x="776606" y="5719"/>
                  </a:lnTo>
                  <a:lnTo>
                    <a:pt x="788988" y="3813"/>
                  </a:lnTo>
                  <a:lnTo>
                    <a:pt x="801688" y="2542"/>
                  </a:lnTo>
                  <a:lnTo>
                    <a:pt x="814071" y="1271"/>
                  </a:lnTo>
                  <a:lnTo>
                    <a:pt x="826771" y="636"/>
                  </a:lnTo>
                  <a:lnTo>
                    <a:pt x="839471" y="0"/>
                  </a:lnTo>
                  <a:close/>
                </a:path>
              </a:pathLst>
            </a:custGeom>
            <a:solidFill>
              <a:srgbClr val="F7F7F7"/>
            </a:solidFill>
            <a:ln>
              <a:noFill/>
            </a:ln>
          </p:spPr>
          <p:txBody>
            <a:bodyPr anchor="ctr">
              <a:normAutofit/>
              <a:scene3d>
                <a:camera prst="orthographicFront"/>
                <a:lightRig rig="threePt" dir="t"/>
              </a:scene3d>
              <a:sp3d>
                <a:contourClr>
                  <a:srgbClr val="FFFFFF"/>
                </a:contourClr>
              </a:sp3d>
            </a:bodyPr>
            <a:lstStyle/>
            <a:p>
              <a:pPr algn="ctr" fontAlgn="base">
                <a:defRPr/>
              </a:pPr>
              <a:endParaRPr lang="zh-CN" altLang="en-US" sz="2400" strike="noStrike" noProof="1">
                <a:solidFill>
                  <a:srgbClr val="FFFFFF"/>
                </a:solidFill>
              </a:endParaRPr>
            </a:p>
          </p:txBody>
        </p:sp>
      </p:grpSp>
      <p:sp>
        <p:nvSpPr>
          <p:cNvPr id="2" name="Title 1"/>
          <p:cNvSpPr>
            <a:spLocks noGrp="1"/>
          </p:cNvSpPr>
          <p:nvPr>
            <p:ph type="ctrTitle"/>
          </p:nvPr>
        </p:nvSpPr>
        <p:spPr>
          <a:xfrm>
            <a:off x="1608558" y="4342429"/>
            <a:ext cx="7258050" cy="824970"/>
          </a:xfrm>
        </p:spPr>
        <p:txBody>
          <a:bodyPr anchor="ctr" anchorCtr="0">
            <a:normAutofit/>
          </a:bodyPr>
          <a:lstStyle>
            <a:lvl1pPr algn="l">
              <a:defRPr sz="3600"/>
            </a:lvl1pPr>
          </a:lstStyle>
          <a:p>
            <a:pPr fontAlgn="auto"/>
            <a:r>
              <a:rPr lang="zh-CN" altLang="en-US" strike="noStrike" noProof="1" dirty="0" smtClean="0"/>
              <a:t>单击此处编辑母版标题样式</a:t>
            </a:r>
            <a:endParaRPr lang="en-US" strike="noStrike" noProof="1" dirty="0"/>
          </a:p>
        </p:txBody>
      </p:sp>
      <p:sp>
        <p:nvSpPr>
          <p:cNvPr id="3" name="Subtitle 2"/>
          <p:cNvSpPr>
            <a:spLocks noGrp="1"/>
          </p:cNvSpPr>
          <p:nvPr>
            <p:ph type="subTitle" idx="1"/>
          </p:nvPr>
        </p:nvSpPr>
        <p:spPr>
          <a:xfrm>
            <a:off x="1608558" y="5204967"/>
            <a:ext cx="7258050" cy="572104"/>
          </a:xfrm>
        </p:spPr>
        <p:txBody>
          <a:bodyPr anchor="ctr" anchorCtr="0">
            <a:normAutofit/>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auto"/>
            <a:r>
              <a:rPr lang="zh-CN" altLang="en-US" strike="noStrike" noProof="1" smtClean="0"/>
              <a:t>单击此处编辑母版副标题样式</a:t>
            </a:r>
            <a:endParaRPr lang="en-US" strike="noStrike" noProof="1" dirty="0"/>
          </a:p>
        </p:txBody>
      </p:sp>
      <p:sp>
        <p:nvSpPr>
          <p:cNvPr id="4" name="Date Placeholder 3"/>
          <p:cNvSpPr>
            <a:spLocks noGrp="1"/>
          </p:cNvSpPr>
          <p:nvPr>
            <p:ph type="dt" sz="half" idx="10"/>
          </p:nvPr>
        </p:nvSpPr>
        <p:spPr>
          <a:xfrm>
            <a:off x="628650" y="6356350"/>
            <a:ext cx="2057400" cy="365125"/>
          </a:xfrm>
          <a:prstGeom prst="rect">
            <a:avLst/>
          </a:prstGeom>
        </p:spPr>
        <p:txBody>
          <a:bodyPr vert="horz" lIns="91440" tIns="45720" rIns="91440" bIns="45720" rtlCol="0" anchor="ctr">
            <a:normAutofit/>
          </a:bodyPr>
          <a:lstStyle/>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5" name="Footer Placeholder 4"/>
          <p:cNvSpPr>
            <a:spLocks noGrp="1"/>
          </p:cNvSpPr>
          <p:nvPr>
            <p:ph type="ftr" sz="quarter" idx="11"/>
          </p:nvPr>
        </p:nvSpPr>
        <p:spPr>
          <a:xfrm>
            <a:off x="3028950" y="6356350"/>
            <a:ext cx="3086100" cy="365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6" name="Slide Number Placeholder 5"/>
          <p:cNvSpPr>
            <a:spLocks noGrp="1"/>
          </p:cNvSpPr>
          <p:nvPr>
            <p:ph type="sldNum" sz="quarter" idx="12"/>
          </p:nvPr>
        </p:nvSpPr>
        <p:spPr>
          <a:xfrm>
            <a:off x="6457950" y="6356350"/>
            <a:ext cx="2057400" cy="365125"/>
          </a:xfrm>
          <a:prstGeom prst="rect">
            <a:avLst/>
          </a:prstGeom>
        </p:spPr>
        <p:txBody>
          <a:bodyPr vert="horz" lIns="91440" tIns="45720" rIns="91440" bIns="45720" rtlCol="0" anchor="ctr">
            <a:normAutofit/>
          </a:bodyPr>
          <a:lstStyle/>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8" name="矩形 7"/>
          <p:cNvSpPr/>
          <p:nvPr/>
        </p:nvSpPr>
        <p:spPr>
          <a:xfrm>
            <a:off x="-4762" y="-19050"/>
            <a:ext cx="9153525" cy="1066800"/>
          </a:xfrm>
          <a:prstGeom prst="rect">
            <a:avLst/>
          </a:prstGeom>
          <a:solidFill>
            <a:srgbClr val="0080B2">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endParaRPr lang="zh-CN" altLang="en-US" sz="1800">
              <a:solidFill>
                <a:srgbClr val="FFFFFF"/>
              </a:solidFill>
              <a:latin typeface="Arial" panose="020B0604020202020204" pitchFamily="34" charset="0"/>
              <a:ea typeface="黑体" panose="02010609060101010101" charset="-122"/>
            </a:endParaRPr>
          </a:p>
        </p:txBody>
      </p:sp>
      <p:pic>
        <p:nvPicPr>
          <p:cNvPr id="92163" name="Picture 4" descr="WorldNetwork"/>
          <p:cNvPicPr>
            <a:picLocks noChangeAspect="1"/>
          </p:cNvPicPr>
          <p:nvPr/>
        </p:nvPicPr>
        <p:blipFill>
          <a:blip r:embed="rId2"/>
          <a:srcRect l="2383" t="32600" r="5203" b="45000"/>
          <a:stretch>
            <a:fillRect/>
          </a:stretch>
        </p:blipFill>
        <p:spPr>
          <a:xfrm>
            <a:off x="-9525" y="-19050"/>
            <a:ext cx="9153525" cy="1066800"/>
          </a:xfrm>
          <a:prstGeom prst="rect">
            <a:avLst/>
          </a:prstGeom>
          <a:noFill/>
          <a:ln w="9525">
            <a:noFill/>
          </a:ln>
        </p:spPr>
      </p:pic>
      <p:sp>
        <p:nvSpPr>
          <p:cNvPr id="3" name="Content Placeholder 2"/>
          <p:cNvSpPr>
            <a:spLocks noGrp="1"/>
          </p:cNvSpPr>
          <p:nvPr>
            <p:ph idx="1"/>
          </p:nvPr>
        </p:nvSpPr>
        <p:spPr/>
        <p:txBody>
          <a:bodyPr>
            <a:normAutofit/>
          </a:bodyPr>
          <a:lstStyle/>
          <a:p>
            <a:pPr lvl="0" fontAlgn="auto"/>
            <a:r>
              <a:rPr lang="zh-CN" altLang="en-US" strike="noStrike" noProof="1" dirty="0" smtClean="0"/>
              <a:t>单击此处编辑母版文本样式</a:t>
            </a:r>
            <a:endParaRPr lang="zh-CN" altLang="en-US" strike="noStrike" noProof="1" dirty="0" smtClean="0"/>
          </a:p>
          <a:p>
            <a:pPr lvl="1" fontAlgn="auto"/>
            <a:r>
              <a:rPr lang="zh-CN" altLang="en-US" strike="noStrike" noProof="1" dirty="0" smtClean="0"/>
              <a:t>第二级</a:t>
            </a:r>
            <a:endParaRPr lang="zh-CN" altLang="en-US" strike="noStrike" noProof="1" dirty="0" smtClean="0"/>
          </a:p>
          <a:p>
            <a:pPr lvl="2" fontAlgn="auto"/>
            <a:r>
              <a:rPr lang="zh-CN" altLang="en-US" strike="noStrike" noProof="1" dirty="0" smtClean="0"/>
              <a:t>第三级</a:t>
            </a:r>
            <a:endParaRPr lang="zh-CN" altLang="en-US" strike="noStrike" noProof="1" dirty="0" smtClean="0"/>
          </a:p>
          <a:p>
            <a:pPr lvl="3" fontAlgn="auto"/>
            <a:r>
              <a:rPr lang="zh-CN" altLang="en-US" strike="noStrike" noProof="1" dirty="0" smtClean="0"/>
              <a:t>第四级</a:t>
            </a:r>
            <a:endParaRPr lang="zh-CN" altLang="en-US" strike="noStrike" noProof="1" dirty="0" smtClean="0"/>
          </a:p>
          <a:p>
            <a:pPr lvl="4" fontAlgn="auto"/>
            <a:r>
              <a:rPr lang="zh-CN" altLang="en-US" strike="noStrike" noProof="1" dirty="0" smtClean="0"/>
              <a:t>第五级</a:t>
            </a:r>
            <a:endParaRPr lang="en-US" strike="noStrike" noProof="1" dirty="0"/>
          </a:p>
        </p:txBody>
      </p:sp>
      <p:sp>
        <p:nvSpPr>
          <p:cNvPr id="2" name="Title 1"/>
          <p:cNvSpPr>
            <a:spLocks noGrp="1"/>
          </p:cNvSpPr>
          <p:nvPr>
            <p:ph type="title"/>
          </p:nvPr>
        </p:nvSpPr>
        <p:spPr>
          <a:xfrm>
            <a:off x="628650" y="144281"/>
            <a:ext cx="7886700" cy="774000"/>
          </a:xfrm>
        </p:spPr>
        <p:txBody>
          <a:bodyPr>
            <a:normAutofit/>
          </a:bodyPr>
          <a:lstStyle>
            <a:lvl1pPr>
              <a:defRPr>
                <a:solidFill>
                  <a:schemeClr val="bg1"/>
                </a:solidFill>
              </a:defRPr>
            </a:lvl1pPr>
          </a:lstStyle>
          <a:p>
            <a:pPr fontAlgn="auto"/>
            <a:r>
              <a:rPr lang="zh-CN" altLang="en-US" strike="noStrike" noProof="1" smtClean="0"/>
              <a:t>单击此处编辑母版标题样式</a:t>
            </a:r>
            <a:endParaRPr lang="en-US" strike="noStrike" noProof="1" dirty="0"/>
          </a:p>
        </p:txBody>
      </p:sp>
      <p:sp>
        <p:nvSpPr>
          <p:cNvPr id="4" name="Date Placeholder 3"/>
          <p:cNvSpPr>
            <a:spLocks noGrp="1"/>
          </p:cNvSpPr>
          <p:nvPr>
            <p:ph type="dt" sz="half" idx="10"/>
          </p:nvPr>
        </p:nvSpPr>
        <p:spPr>
          <a:xfrm>
            <a:off x="628650" y="6356350"/>
            <a:ext cx="2057400" cy="365125"/>
          </a:xfrm>
          <a:prstGeom prst="rect">
            <a:avLst/>
          </a:prstGeom>
        </p:spPr>
        <p:txBody>
          <a:bodyPr vert="horz" lIns="91440" tIns="45720" rIns="91440" bIns="45720" rtlCol="0" anchor="ctr">
            <a:normAutofit/>
          </a:bodyPr>
          <a:lstStyle/>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5" name="Footer Placeholder 4"/>
          <p:cNvSpPr>
            <a:spLocks noGrp="1"/>
          </p:cNvSpPr>
          <p:nvPr>
            <p:ph type="ftr" sz="quarter" idx="11"/>
          </p:nvPr>
        </p:nvSpPr>
        <p:spPr>
          <a:xfrm>
            <a:off x="3028950" y="6356350"/>
            <a:ext cx="3086100" cy="365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6" name="Slide Number Placeholder 5"/>
          <p:cNvSpPr>
            <a:spLocks noGrp="1"/>
          </p:cNvSpPr>
          <p:nvPr>
            <p:ph type="sldNum" sz="quarter" idx="12"/>
          </p:nvPr>
        </p:nvSpPr>
        <p:spPr>
          <a:xfrm>
            <a:off x="6457950" y="6356350"/>
            <a:ext cx="2057400" cy="365125"/>
          </a:xfrm>
          <a:prstGeom prst="rect">
            <a:avLst/>
          </a:prstGeom>
        </p:spPr>
        <p:txBody>
          <a:bodyPr vert="horz" lIns="91440" tIns="45720" rIns="91440" bIns="45720" rtlCol="0" anchor="ctr">
            <a:normAutofit/>
          </a:bodyPr>
          <a:lstStyle/>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userDrawn="1">
  <p:cSld name="节标题">
    <p:spTree>
      <p:nvGrpSpPr>
        <p:cNvPr id="1" name=""/>
        <p:cNvGrpSpPr/>
        <p:nvPr/>
      </p:nvGrpSpPr>
      <p:grpSpPr>
        <a:xfrm>
          <a:off x="0" y="0"/>
          <a:ext cx="0" cy="0"/>
          <a:chOff x="0" y="0"/>
          <a:chExt cx="0" cy="0"/>
        </a:xfrm>
      </p:grpSpPr>
      <p:grpSp>
        <p:nvGrpSpPr>
          <p:cNvPr id="93186" name="组合 5"/>
          <p:cNvGrpSpPr/>
          <p:nvPr/>
        </p:nvGrpSpPr>
        <p:grpSpPr>
          <a:xfrm>
            <a:off x="2095500" y="2733675"/>
            <a:ext cx="4505325" cy="898525"/>
            <a:chOff x="3654071" y="2734409"/>
            <a:chExt cx="4842229" cy="897903"/>
          </a:xfrm>
        </p:grpSpPr>
        <p:sp>
          <p:nvSpPr>
            <p:cNvPr id="7" name="MH_Title"/>
            <p:cNvSpPr/>
            <p:nvPr>
              <p:custDataLst>
                <p:tags r:id="rId2"/>
              </p:custDataLst>
            </p:nvPr>
          </p:nvSpPr>
          <p:spPr>
            <a:xfrm>
              <a:off x="3654071" y="2966425"/>
              <a:ext cx="4842229" cy="665887"/>
            </a:xfrm>
            <a:prstGeom prst="rect">
              <a:avLst/>
            </a:prstGeom>
            <a:solidFill>
              <a:schemeClr val="accent1">
                <a:lumMod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108000" tIns="0" rIns="540000" bIns="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lnSpc>
                  <a:spcPct val="120000"/>
                </a:lnSpc>
              </a:pPr>
              <a:endParaRPr lang="zh-CN" altLang="en-US" sz="3200" b="1" dirty="0">
                <a:solidFill>
                  <a:srgbClr val="FFFFFF"/>
                </a:solidFill>
                <a:latin typeface="Arial" panose="020B0604020202020204" pitchFamily="34" charset="0"/>
                <a:ea typeface="黑体" panose="02010609060101010101" charset="-122"/>
              </a:endParaRPr>
            </a:p>
          </p:txBody>
        </p:sp>
        <p:sp>
          <p:nvSpPr>
            <p:cNvPr id="8" name="MH_Number"/>
            <p:cNvSpPr/>
            <p:nvPr>
              <p:custDataLst>
                <p:tags r:id="rId3"/>
              </p:custDataLst>
            </p:nvPr>
          </p:nvSpPr>
          <p:spPr>
            <a:xfrm>
              <a:off x="7722579" y="2734409"/>
              <a:ext cx="773721" cy="897901"/>
            </a:xfrm>
            <a:custGeom>
              <a:avLst/>
              <a:gdLst>
                <a:gd name="connsiteX0" fmla="*/ 0 w 640080"/>
                <a:gd name="connsiteY0" fmla="*/ 0 h 662940"/>
                <a:gd name="connsiteX1" fmla="*/ 0 w 640080"/>
                <a:gd name="connsiteY1" fmla="*/ 502920 h 662940"/>
                <a:gd name="connsiteX2" fmla="*/ 640080 w 640080"/>
                <a:gd name="connsiteY2" fmla="*/ 662940 h 662940"/>
                <a:gd name="connsiteX3" fmla="*/ 640080 w 640080"/>
                <a:gd name="connsiteY3" fmla="*/ 160020 h 662940"/>
                <a:gd name="connsiteX4" fmla="*/ 0 w 640080"/>
                <a:gd name="connsiteY4" fmla="*/ 0 h 6629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0080" h="662940">
                  <a:moveTo>
                    <a:pt x="0" y="0"/>
                  </a:moveTo>
                  <a:lnTo>
                    <a:pt x="0" y="502920"/>
                  </a:lnTo>
                  <a:lnTo>
                    <a:pt x="640080" y="662940"/>
                  </a:lnTo>
                  <a:lnTo>
                    <a:pt x="640080" y="160020"/>
                  </a:lnTo>
                  <a:lnTo>
                    <a:pt x="0" y="0"/>
                  </a:ln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fontAlgn="base"/>
              <a:endParaRPr strike="noStrike" noProof="1">
                <a:latin typeface="Arial" panose="020B0604020202020204" pitchFamily="34" charset="0"/>
                <a:ea typeface="宋体" panose="02010600030101010101" pitchFamily="2" charset="-122"/>
              </a:endParaRPr>
            </a:p>
          </p:txBody>
        </p:sp>
      </p:grpSp>
      <p:sp>
        <p:nvSpPr>
          <p:cNvPr id="2" name="KSO_ST1"/>
          <p:cNvSpPr>
            <a:spLocks noGrp="1"/>
          </p:cNvSpPr>
          <p:nvPr>
            <p:ph type="title" hasCustomPrompt="1"/>
          </p:nvPr>
        </p:nvSpPr>
        <p:spPr>
          <a:xfrm>
            <a:off x="2095587" y="2966425"/>
            <a:ext cx="4505153" cy="666000"/>
          </a:xfrm>
        </p:spPr>
        <p:txBody>
          <a:bodyPr lIns="180000" tIns="0" rIns="0" bIns="0" anchor="ctr" anchorCtr="0">
            <a:normAutofit/>
          </a:bodyPr>
          <a:lstStyle>
            <a:lvl1pPr algn="l">
              <a:defRPr sz="1800">
                <a:solidFill>
                  <a:schemeClr val="bg1"/>
                </a:solidFill>
                <a:effectLst/>
              </a:defRPr>
            </a:lvl1pPr>
          </a:lstStyle>
          <a:p>
            <a:pPr fontAlgn="auto"/>
            <a:r>
              <a:rPr lang="zh-CN" altLang="en-US" strike="noStrike" noProof="1" dirty="0" smtClean="0"/>
              <a:t>此处添加您的标题</a:t>
            </a:r>
            <a:endParaRPr lang="en-US" strike="noStrike" noProof="1" dirty="0"/>
          </a:p>
        </p:txBody>
      </p:sp>
      <p:sp>
        <p:nvSpPr>
          <p:cNvPr id="3" name="日期占位符 2"/>
          <p:cNvSpPr>
            <a:spLocks noGrp="1"/>
          </p:cNvSpPr>
          <p:nvPr>
            <p:ph type="dt" sz="half" idx="10"/>
          </p:nvPr>
        </p:nvSpPr>
        <p:spPr>
          <a:xfrm>
            <a:off x="628650" y="6356350"/>
            <a:ext cx="2057400" cy="365125"/>
          </a:xfrm>
          <a:prstGeom prst="rect">
            <a:avLst/>
          </a:prstGeom>
        </p:spPr>
        <p:txBody>
          <a:bodyPr vert="horz" lIns="91440" tIns="45720" rIns="91440" bIns="45720" rtlCol="0" anchor="ctr">
            <a:normAutofit/>
          </a:bodyPr>
          <a:lstStyle/>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4" name="页脚占位符 3"/>
          <p:cNvSpPr>
            <a:spLocks noGrp="1"/>
          </p:cNvSpPr>
          <p:nvPr>
            <p:ph type="ftr" sz="quarter" idx="11"/>
          </p:nvPr>
        </p:nvSpPr>
        <p:spPr>
          <a:xfrm>
            <a:off x="3028950" y="6356350"/>
            <a:ext cx="3086100" cy="365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5" name="灯片编号占位符 4"/>
          <p:cNvSpPr>
            <a:spLocks noGrp="1"/>
          </p:cNvSpPr>
          <p:nvPr>
            <p:ph type="sldNum" sz="quarter" idx="12"/>
          </p:nvPr>
        </p:nvSpPr>
        <p:spPr>
          <a:xfrm>
            <a:off x="6457950" y="6356350"/>
            <a:ext cx="2057400" cy="365125"/>
          </a:xfrm>
          <a:prstGeom prst="rect">
            <a:avLst/>
          </a:prstGeom>
        </p:spPr>
        <p:txBody>
          <a:bodyPr vert="horz" lIns="91440" tIns="45720" rIns="91440" bIns="45720" rtlCol="0" anchor="ctr">
            <a:normAutofit/>
          </a:bodyPr>
          <a:lstStyle/>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10" name="矩形 9"/>
          <p:cNvSpPr/>
          <p:nvPr/>
        </p:nvSpPr>
        <p:spPr>
          <a:xfrm>
            <a:off x="-4762" y="-19050"/>
            <a:ext cx="9153525" cy="1066800"/>
          </a:xfrm>
          <a:prstGeom prst="rect">
            <a:avLst/>
          </a:prstGeom>
          <a:solidFill>
            <a:srgbClr val="0080B2">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endParaRPr lang="zh-CN" altLang="en-US" sz="1800">
              <a:solidFill>
                <a:srgbClr val="FFFFFF"/>
              </a:solidFill>
              <a:latin typeface="Arial" panose="020B0604020202020204" pitchFamily="34" charset="0"/>
              <a:ea typeface="黑体" panose="02010609060101010101" charset="-122"/>
            </a:endParaRPr>
          </a:p>
        </p:txBody>
      </p:sp>
      <p:pic>
        <p:nvPicPr>
          <p:cNvPr id="94211" name="Picture 4" descr="WorldNetwork"/>
          <p:cNvPicPr>
            <a:picLocks noChangeAspect="1"/>
          </p:cNvPicPr>
          <p:nvPr/>
        </p:nvPicPr>
        <p:blipFill>
          <a:blip r:embed="rId2"/>
          <a:srcRect l="2383" t="32600" r="5203" b="45000"/>
          <a:stretch>
            <a:fillRect/>
          </a:stretch>
        </p:blipFill>
        <p:spPr>
          <a:xfrm>
            <a:off x="-9525" y="-19050"/>
            <a:ext cx="9153525" cy="1066800"/>
          </a:xfrm>
          <a:prstGeom prst="rect">
            <a:avLst/>
          </a:prstGeom>
          <a:noFill/>
          <a:ln w="9525">
            <a:noFill/>
          </a:ln>
        </p:spPr>
      </p:pic>
      <p:sp>
        <p:nvSpPr>
          <p:cNvPr id="2" name="Title 1"/>
          <p:cNvSpPr>
            <a:spLocks noGrp="1"/>
          </p:cNvSpPr>
          <p:nvPr>
            <p:ph type="title"/>
          </p:nvPr>
        </p:nvSpPr>
        <p:spPr/>
        <p:txBody>
          <a:bodyPr>
            <a:normAutofit/>
          </a:bodyPr>
          <a:lstStyle>
            <a:lvl1pPr>
              <a:defRPr>
                <a:solidFill>
                  <a:schemeClr val="bg1"/>
                </a:solidFill>
              </a:defRPr>
            </a:lvl1pPr>
          </a:lstStyle>
          <a:p>
            <a:pPr fontAlgn="auto"/>
            <a:r>
              <a:rPr lang="zh-CN" altLang="en-US" strike="noStrike" noProof="1" smtClean="0"/>
              <a:t>单击此处编辑母版标题样式</a:t>
            </a:r>
            <a:endParaRPr lang="en-US" strike="noStrike" noProof="1" dirty="0"/>
          </a:p>
        </p:txBody>
      </p:sp>
      <p:sp>
        <p:nvSpPr>
          <p:cNvPr id="3" name="Content Placeholder 2"/>
          <p:cNvSpPr>
            <a:spLocks noGrp="1"/>
          </p:cNvSpPr>
          <p:nvPr>
            <p:ph sz="half" idx="1"/>
          </p:nvPr>
        </p:nvSpPr>
        <p:spPr>
          <a:xfrm>
            <a:off x="628650" y="1825625"/>
            <a:ext cx="3886200" cy="4351338"/>
          </a:xfrm>
        </p:spPr>
        <p:txBody>
          <a:bodyPr>
            <a:normAutofit/>
          </a:bodyPr>
          <a:lstStyle/>
          <a:p>
            <a:pPr lvl="0" fontAlgn="auto"/>
            <a:r>
              <a:rPr lang="zh-CN" altLang="en-US" strike="noStrike" noProof="1" smtClean="0"/>
              <a:t>单击此处编辑母版文本样式</a:t>
            </a:r>
            <a:endParaRPr lang="zh-CN" altLang="en-US" strike="noStrike" noProof="1" smtClean="0"/>
          </a:p>
          <a:p>
            <a:pPr lvl="1" fontAlgn="auto"/>
            <a:r>
              <a:rPr lang="zh-CN" altLang="en-US" strike="noStrike" noProof="1" smtClean="0"/>
              <a:t>第二级</a:t>
            </a:r>
            <a:endParaRPr lang="zh-CN" altLang="en-US" strike="noStrike" noProof="1" smtClean="0"/>
          </a:p>
          <a:p>
            <a:pPr lvl="2" fontAlgn="auto"/>
            <a:r>
              <a:rPr lang="zh-CN" altLang="en-US" strike="noStrike" noProof="1" smtClean="0"/>
              <a:t>第三级</a:t>
            </a:r>
            <a:endParaRPr lang="zh-CN" altLang="en-US" strike="noStrike" noProof="1" smtClean="0"/>
          </a:p>
          <a:p>
            <a:pPr lvl="3" fontAlgn="auto"/>
            <a:r>
              <a:rPr lang="zh-CN" altLang="en-US" strike="noStrike" noProof="1" smtClean="0"/>
              <a:t>第四级</a:t>
            </a:r>
            <a:endParaRPr lang="zh-CN" altLang="en-US" strike="noStrike" noProof="1" smtClean="0"/>
          </a:p>
          <a:p>
            <a:pPr lvl="4" fontAlgn="auto"/>
            <a:r>
              <a:rPr lang="zh-CN" altLang="en-US" strike="noStrike" noProof="1" smtClean="0"/>
              <a:t>第五级</a:t>
            </a:r>
            <a:endParaRPr lang="en-US" strike="noStrike" noProof="1" dirty="0"/>
          </a:p>
        </p:txBody>
      </p:sp>
      <p:sp>
        <p:nvSpPr>
          <p:cNvPr id="4" name="Content Placeholder 3"/>
          <p:cNvSpPr>
            <a:spLocks noGrp="1"/>
          </p:cNvSpPr>
          <p:nvPr>
            <p:ph sz="half" idx="2"/>
          </p:nvPr>
        </p:nvSpPr>
        <p:spPr>
          <a:xfrm>
            <a:off x="4629150" y="1825625"/>
            <a:ext cx="3886200" cy="4351338"/>
          </a:xfrm>
        </p:spPr>
        <p:txBody>
          <a:bodyPr>
            <a:normAutofit/>
          </a:bodyPr>
          <a:lstStyle/>
          <a:p>
            <a:pPr lvl="0" fontAlgn="auto"/>
            <a:r>
              <a:rPr lang="zh-CN" altLang="en-US" strike="noStrike" noProof="1" smtClean="0"/>
              <a:t>单击此处编辑母版文本样式</a:t>
            </a:r>
            <a:endParaRPr lang="zh-CN" altLang="en-US" strike="noStrike" noProof="1" smtClean="0"/>
          </a:p>
          <a:p>
            <a:pPr lvl="1" fontAlgn="auto"/>
            <a:r>
              <a:rPr lang="zh-CN" altLang="en-US" strike="noStrike" noProof="1" smtClean="0"/>
              <a:t>第二级</a:t>
            </a:r>
            <a:endParaRPr lang="zh-CN" altLang="en-US" strike="noStrike" noProof="1" smtClean="0"/>
          </a:p>
          <a:p>
            <a:pPr lvl="2" fontAlgn="auto"/>
            <a:r>
              <a:rPr lang="zh-CN" altLang="en-US" strike="noStrike" noProof="1" smtClean="0"/>
              <a:t>第三级</a:t>
            </a:r>
            <a:endParaRPr lang="zh-CN" altLang="en-US" strike="noStrike" noProof="1" smtClean="0"/>
          </a:p>
          <a:p>
            <a:pPr lvl="3" fontAlgn="auto"/>
            <a:r>
              <a:rPr lang="zh-CN" altLang="en-US" strike="noStrike" noProof="1" smtClean="0"/>
              <a:t>第四级</a:t>
            </a:r>
            <a:endParaRPr lang="zh-CN" altLang="en-US" strike="noStrike" noProof="1" smtClean="0"/>
          </a:p>
          <a:p>
            <a:pPr lvl="4" fontAlgn="auto"/>
            <a:r>
              <a:rPr lang="zh-CN" altLang="en-US" strike="noStrike" noProof="1" smtClean="0"/>
              <a:t>第五级</a:t>
            </a:r>
            <a:endParaRPr lang="en-US" strike="noStrike" noProof="1" dirty="0"/>
          </a:p>
        </p:txBody>
      </p:sp>
      <p:sp>
        <p:nvSpPr>
          <p:cNvPr id="5" name="Date Placeholder 4"/>
          <p:cNvSpPr>
            <a:spLocks noGrp="1"/>
          </p:cNvSpPr>
          <p:nvPr>
            <p:ph type="dt" sz="half" idx="10"/>
          </p:nvPr>
        </p:nvSpPr>
        <p:spPr>
          <a:xfrm>
            <a:off x="628650" y="6356350"/>
            <a:ext cx="2057400" cy="365125"/>
          </a:xfrm>
          <a:prstGeom prst="rect">
            <a:avLst/>
          </a:prstGeom>
        </p:spPr>
        <p:txBody>
          <a:bodyPr vert="horz" lIns="91440" tIns="45720" rIns="91440" bIns="45720" rtlCol="0" anchor="ctr">
            <a:normAutofit/>
          </a:bodyPr>
          <a:lstStyle/>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6" name="Footer Placeholder 5"/>
          <p:cNvSpPr>
            <a:spLocks noGrp="1"/>
          </p:cNvSpPr>
          <p:nvPr>
            <p:ph type="ftr" sz="quarter" idx="11"/>
          </p:nvPr>
        </p:nvSpPr>
        <p:spPr>
          <a:xfrm>
            <a:off x="3028950" y="6356350"/>
            <a:ext cx="3086100" cy="365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7" name="Slide Number Placeholder 6"/>
          <p:cNvSpPr>
            <a:spLocks noGrp="1"/>
          </p:cNvSpPr>
          <p:nvPr>
            <p:ph type="sldNum" sz="quarter" idx="12"/>
          </p:nvPr>
        </p:nvSpPr>
        <p:spPr>
          <a:xfrm>
            <a:off x="6457950" y="6356350"/>
            <a:ext cx="2057400" cy="365125"/>
          </a:xfrm>
          <a:prstGeom prst="rect">
            <a:avLst/>
          </a:prstGeom>
        </p:spPr>
        <p:txBody>
          <a:bodyPr vert="horz" lIns="91440" tIns="45720" rIns="91440" bIns="45720" rtlCol="0" anchor="ctr">
            <a:normAutofit/>
          </a:bodyPr>
          <a:lstStyle/>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12" name="矩形 11"/>
          <p:cNvSpPr/>
          <p:nvPr/>
        </p:nvSpPr>
        <p:spPr>
          <a:xfrm>
            <a:off x="-4762" y="-19050"/>
            <a:ext cx="9153525" cy="1066800"/>
          </a:xfrm>
          <a:prstGeom prst="rect">
            <a:avLst/>
          </a:prstGeom>
          <a:solidFill>
            <a:srgbClr val="0080B2">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endParaRPr lang="zh-CN" altLang="en-US" sz="1800">
              <a:solidFill>
                <a:srgbClr val="FFFFFF"/>
              </a:solidFill>
              <a:latin typeface="Arial" panose="020B0604020202020204" pitchFamily="34" charset="0"/>
              <a:ea typeface="黑体" panose="02010609060101010101" charset="-122"/>
            </a:endParaRPr>
          </a:p>
        </p:txBody>
      </p:sp>
      <p:pic>
        <p:nvPicPr>
          <p:cNvPr id="95235" name="Picture 4" descr="WorldNetwork"/>
          <p:cNvPicPr>
            <a:picLocks noChangeAspect="1"/>
          </p:cNvPicPr>
          <p:nvPr/>
        </p:nvPicPr>
        <p:blipFill>
          <a:blip r:embed="rId2"/>
          <a:srcRect l="2383" t="32600" r="5203" b="45000"/>
          <a:stretch>
            <a:fillRect/>
          </a:stretch>
        </p:blipFill>
        <p:spPr>
          <a:xfrm>
            <a:off x="-9525" y="-19050"/>
            <a:ext cx="9153525" cy="1066800"/>
          </a:xfrm>
          <a:prstGeom prst="rect">
            <a:avLst/>
          </a:prstGeom>
          <a:noFill/>
          <a:ln w="9525">
            <a:noFill/>
          </a:ln>
        </p:spPr>
      </p:pic>
      <p:sp>
        <p:nvSpPr>
          <p:cNvPr id="2" name="Title 1"/>
          <p:cNvSpPr>
            <a:spLocks noGrp="1"/>
          </p:cNvSpPr>
          <p:nvPr>
            <p:ph type="title"/>
          </p:nvPr>
        </p:nvSpPr>
        <p:spPr>
          <a:xfrm>
            <a:off x="629841" y="144000"/>
            <a:ext cx="7886700" cy="774000"/>
          </a:xfrm>
        </p:spPr>
        <p:txBody>
          <a:bodyPr>
            <a:normAutofit/>
          </a:bodyPr>
          <a:lstStyle>
            <a:lvl1pPr>
              <a:defRPr>
                <a:solidFill>
                  <a:schemeClr val="bg1"/>
                </a:solidFill>
              </a:defRPr>
            </a:lvl1pPr>
          </a:lstStyle>
          <a:p>
            <a:pPr fontAlgn="auto"/>
            <a:r>
              <a:rPr lang="zh-CN" altLang="en-US" strike="noStrike" noProof="1" smtClean="0"/>
              <a:t>单击此处编辑母版标题样式</a:t>
            </a:r>
            <a:endParaRPr lang="en-US" strike="noStrike" noProof="1" dirty="0"/>
          </a:p>
        </p:txBody>
      </p:sp>
      <p:sp>
        <p:nvSpPr>
          <p:cNvPr id="3" name="Text Placeholder 2"/>
          <p:cNvSpPr>
            <a:spLocks noGrp="1"/>
          </p:cNvSpPr>
          <p:nvPr>
            <p:ph type="body" idx="1"/>
          </p:nvPr>
        </p:nvSpPr>
        <p:spPr>
          <a:xfrm>
            <a:off x="628651" y="1210800"/>
            <a:ext cx="3868340" cy="823912"/>
          </a:xfrm>
        </p:spPr>
        <p:txBody>
          <a:bodyPr anchor="b">
            <a:normAutofit/>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smtClean="0"/>
              <a:t>单击此处编辑母版文本样式</a:t>
            </a:r>
            <a:endParaRPr lang="zh-CN" altLang="en-US" strike="noStrike" noProof="1" smtClean="0"/>
          </a:p>
        </p:txBody>
      </p:sp>
      <p:sp>
        <p:nvSpPr>
          <p:cNvPr id="4" name="Content Placeholder 3"/>
          <p:cNvSpPr>
            <a:spLocks noGrp="1"/>
          </p:cNvSpPr>
          <p:nvPr>
            <p:ph sz="half" idx="2"/>
          </p:nvPr>
        </p:nvSpPr>
        <p:spPr>
          <a:xfrm>
            <a:off x="628651" y="2034711"/>
            <a:ext cx="3868340" cy="3841155"/>
          </a:xfrm>
        </p:spPr>
        <p:txBody>
          <a:bodyPr>
            <a:normAutofit/>
          </a:bodyPr>
          <a:lstStyle/>
          <a:p>
            <a:pPr lvl="0" fontAlgn="auto"/>
            <a:r>
              <a:rPr lang="zh-CN" altLang="en-US" strike="noStrike" noProof="1" dirty="0" smtClean="0"/>
              <a:t>单击此处编辑母版文本样式</a:t>
            </a:r>
            <a:endParaRPr lang="zh-CN" altLang="en-US" strike="noStrike" noProof="1" dirty="0" smtClean="0"/>
          </a:p>
          <a:p>
            <a:pPr lvl="1" fontAlgn="auto"/>
            <a:r>
              <a:rPr lang="zh-CN" altLang="en-US" strike="noStrike" noProof="1" dirty="0" smtClean="0"/>
              <a:t>第二级</a:t>
            </a:r>
            <a:endParaRPr lang="zh-CN" altLang="en-US" strike="noStrike" noProof="1" dirty="0" smtClean="0"/>
          </a:p>
          <a:p>
            <a:pPr lvl="2" fontAlgn="auto"/>
            <a:r>
              <a:rPr lang="zh-CN" altLang="en-US" strike="noStrike" noProof="1" dirty="0" smtClean="0"/>
              <a:t>第三级</a:t>
            </a:r>
            <a:endParaRPr lang="zh-CN" altLang="en-US" strike="noStrike" noProof="1" dirty="0" smtClean="0"/>
          </a:p>
          <a:p>
            <a:pPr lvl="3" fontAlgn="auto"/>
            <a:r>
              <a:rPr lang="zh-CN" altLang="en-US" strike="noStrike" noProof="1" dirty="0" smtClean="0"/>
              <a:t>第四级</a:t>
            </a:r>
            <a:endParaRPr lang="zh-CN" altLang="en-US" strike="noStrike" noProof="1" dirty="0" smtClean="0"/>
          </a:p>
          <a:p>
            <a:pPr lvl="4" fontAlgn="auto"/>
            <a:r>
              <a:rPr lang="zh-CN" altLang="en-US" strike="noStrike" noProof="1" dirty="0" smtClean="0"/>
              <a:t>第五级</a:t>
            </a:r>
            <a:endParaRPr lang="en-US" strike="noStrike" noProof="1" dirty="0"/>
          </a:p>
        </p:txBody>
      </p:sp>
      <p:sp>
        <p:nvSpPr>
          <p:cNvPr id="5" name="Text Placeholder 4"/>
          <p:cNvSpPr>
            <a:spLocks noGrp="1"/>
          </p:cNvSpPr>
          <p:nvPr>
            <p:ph type="body" sz="quarter" idx="3"/>
          </p:nvPr>
        </p:nvSpPr>
        <p:spPr>
          <a:xfrm>
            <a:off x="4627959" y="1210800"/>
            <a:ext cx="3887391" cy="823912"/>
          </a:xfrm>
        </p:spPr>
        <p:txBody>
          <a:bodyPr anchor="b">
            <a:normAutofit/>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smtClean="0"/>
              <a:t>单击此处编辑母版文本样式</a:t>
            </a:r>
            <a:endParaRPr lang="zh-CN" altLang="en-US" strike="noStrike" noProof="1" smtClean="0"/>
          </a:p>
        </p:txBody>
      </p:sp>
      <p:sp>
        <p:nvSpPr>
          <p:cNvPr id="6" name="Content Placeholder 5"/>
          <p:cNvSpPr>
            <a:spLocks noGrp="1"/>
          </p:cNvSpPr>
          <p:nvPr>
            <p:ph sz="quarter" idx="4"/>
          </p:nvPr>
        </p:nvSpPr>
        <p:spPr>
          <a:xfrm>
            <a:off x="4627959" y="2034711"/>
            <a:ext cx="3887391" cy="3841155"/>
          </a:xfrm>
        </p:spPr>
        <p:txBody>
          <a:bodyPr>
            <a:normAutofit/>
          </a:bodyPr>
          <a:lstStyle/>
          <a:p>
            <a:pPr lvl="0" fontAlgn="auto"/>
            <a:r>
              <a:rPr lang="zh-CN" altLang="en-US" strike="noStrike" noProof="1" smtClean="0"/>
              <a:t>单击此处编辑母版文本样式</a:t>
            </a:r>
            <a:endParaRPr lang="zh-CN" altLang="en-US" strike="noStrike" noProof="1" smtClean="0"/>
          </a:p>
          <a:p>
            <a:pPr lvl="1" fontAlgn="auto"/>
            <a:r>
              <a:rPr lang="zh-CN" altLang="en-US" strike="noStrike" noProof="1" smtClean="0"/>
              <a:t>第二级</a:t>
            </a:r>
            <a:endParaRPr lang="zh-CN" altLang="en-US" strike="noStrike" noProof="1" smtClean="0"/>
          </a:p>
          <a:p>
            <a:pPr lvl="2" fontAlgn="auto"/>
            <a:r>
              <a:rPr lang="zh-CN" altLang="en-US" strike="noStrike" noProof="1" smtClean="0"/>
              <a:t>第三级</a:t>
            </a:r>
            <a:endParaRPr lang="zh-CN" altLang="en-US" strike="noStrike" noProof="1" smtClean="0"/>
          </a:p>
          <a:p>
            <a:pPr lvl="3" fontAlgn="auto"/>
            <a:r>
              <a:rPr lang="zh-CN" altLang="en-US" strike="noStrike" noProof="1" smtClean="0"/>
              <a:t>第四级</a:t>
            </a:r>
            <a:endParaRPr lang="zh-CN" altLang="en-US" strike="noStrike" noProof="1" smtClean="0"/>
          </a:p>
          <a:p>
            <a:pPr lvl="4" fontAlgn="auto"/>
            <a:r>
              <a:rPr lang="zh-CN" altLang="en-US" strike="noStrike" noProof="1" smtClean="0"/>
              <a:t>第五级</a:t>
            </a:r>
            <a:endParaRPr lang="en-US" strike="noStrike" noProof="1" dirty="0"/>
          </a:p>
        </p:txBody>
      </p:sp>
      <p:sp>
        <p:nvSpPr>
          <p:cNvPr id="7" name="Date Placeholder 6"/>
          <p:cNvSpPr>
            <a:spLocks noGrp="1"/>
          </p:cNvSpPr>
          <p:nvPr>
            <p:ph type="dt" sz="half" idx="10"/>
          </p:nvPr>
        </p:nvSpPr>
        <p:spPr>
          <a:xfrm>
            <a:off x="628650" y="6356350"/>
            <a:ext cx="2057400" cy="365125"/>
          </a:xfrm>
          <a:prstGeom prst="rect">
            <a:avLst/>
          </a:prstGeom>
        </p:spPr>
        <p:txBody>
          <a:bodyPr vert="horz" lIns="91440" tIns="45720" rIns="91440" bIns="45720" rtlCol="0" anchor="ctr">
            <a:normAutofit/>
          </a:bodyPr>
          <a:lstStyle/>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8" name="Footer Placeholder 7"/>
          <p:cNvSpPr>
            <a:spLocks noGrp="1"/>
          </p:cNvSpPr>
          <p:nvPr>
            <p:ph type="ftr" sz="quarter" idx="11"/>
          </p:nvPr>
        </p:nvSpPr>
        <p:spPr>
          <a:xfrm>
            <a:off x="3028950" y="6356350"/>
            <a:ext cx="3086100" cy="365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9" name="Slide Number Placeholder 8"/>
          <p:cNvSpPr>
            <a:spLocks noGrp="1"/>
          </p:cNvSpPr>
          <p:nvPr>
            <p:ph type="sldNum" sz="quarter" idx="12"/>
          </p:nvPr>
        </p:nvSpPr>
        <p:spPr>
          <a:xfrm>
            <a:off x="6457950" y="6356350"/>
            <a:ext cx="2057400" cy="365125"/>
          </a:xfrm>
          <a:prstGeom prst="rect">
            <a:avLst/>
          </a:prstGeom>
        </p:spPr>
        <p:txBody>
          <a:bodyPr vert="horz" lIns="91440" tIns="45720" rIns="91440" bIns="45720" rtlCol="0" anchor="ctr">
            <a:normAutofit/>
          </a:bodyPr>
          <a:lstStyle/>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userDrawn="1">
  <p:cSld name="仅标题">
    <p:spTree>
      <p:nvGrpSpPr>
        <p:cNvPr id="1" name=""/>
        <p:cNvGrpSpPr/>
        <p:nvPr/>
      </p:nvGrpSpPr>
      <p:grpSpPr>
        <a:xfrm>
          <a:off x="0" y="0"/>
          <a:ext cx="0" cy="0"/>
          <a:chOff x="0" y="0"/>
          <a:chExt cx="0" cy="0"/>
        </a:xfrm>
      </p:grpSpPr>
      <p:grpSp>
        <p:nvGrpSpPr>
          <p:cNvPr id="96258" name="组合 27"/>
          <p:cNvGrpSpPr/>
          <p:nvPr/>
        </p:nvGrpSpPr>
        <p:grpSpPr>
          <a:xfrm>
            <a:off x="382588" y="0"/>
            <a:ext cx="8378825" cy="6859588"/>
            <a:chOff x="382723" y="0"/>
            <a:chExt cx="8378555" cy="6859904"/>
          </a:xfrm>
        </p:grpSpPr>
        <p:sp>
          <p:nvSpPr>
            <p:cNvPr id="18" name="矩形 17"/>
            <p:cNvSpPr/>
            <p:nvPr>
              <p:custDataLst>
                <p:tags r:id="rId2"/>
              </p:custDataLst>
            </p:nvPr>
          </p:nvSpPr>
          <p:spPr>
            <a:xfrm>
              <a:off x="382723" y="0"/>
              <a:ext cx="8378555" cy="68599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endParaRPr lang="zh-CN" altLang="en-US" sz="1800">
                <a:solidFill>
                  <a:srgbClr val="FFFFFF"/>
                </a:solidFill>
                <a:latin typeface="Arial" panose="020B0604020202020204" pitchFamily="34" charset="0"/>
                <a:ea typeface="黑体" panose="02010609060101010101" charset="-122"/>
              </a:endParaRPr>
            </a:p>
          </p:txBody>
        </p:sp>
        <p:cxnSp>
          <p:nvCxnSpPr>
            <p:cNvPr id="19" name="直接连接符 18"/>
            <p:cNvCxnSpPr/>
            <p:nvPr>
              <p:custDataLst>
                <p:tags r:id="rId3"/>
              </p:custDataLst>
            </p:nvPr>
          </p:nvCxnSpPr>
          <p:spPr>
            <a:xfrm flipH="1">
              <a:off x="382724" y="2631874"/>
              <a:ext cx="2839399" cy="2001544"/>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custDataLst>
                <p:tags r:id="rId4"/>
              </p:custDataLst>
            </p:nvPr>
          </p:nvCxnSpPr>
          <p:spPr>
            <a:xfrm flipV="1">
              <a:off x="5863694" y="2242040"/>
              <a:ext cx="2880128" cy="2023363"/>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任意多边形 20"/>
            <p:cNvSpPr/>
            <p:nvPr>
              <p:custDataLst>
                <p:tags r:id="rId5"/>
              </p:custDataLst>
            </p:nvPr>
          </p:nvSpPr>
          <p:spPr>
            <a:xfrm rot="3430120">
              <a:off x="4492713" y="-1583410"/>
              <a:ext cx="351418" cy="6294932"/>
            </a:xfrm>
            <a:custGeom>
              <a:avLst/>
              <a:gdLst>
                <a:gd name="connsiteX0" fmla="*/ 0 w 328131"/>
                <a:gd name="connsiteY0" fmla="*/ 508549 h 4872799"/>
                <a:gd name="connsiteX1" fmla="*/ 328131 w 328131"/>
                <a:gd name="connsiteY1" fmla="*/ 0 h 4872799"/>
                <a:gd name="connsiteX2" fmla="*/ 328131 w 328131"/>
                <a:gd name="connsiteY2" fmla="*/ 4872799 h 4872799"/>
                <a:gd name="connsiteX3" fmla="*/ 0 w 328131"/>
                <a:gd name="connsiteY3" fmla="*/ 4661079 h 4872799"/>
                <a:gd name="connsiteX0-1" fmla="*/ 0 w 337331"/>
                <a:gd name="connsiteY0-2" fmla="*/ 407823 h 4872799"/>
                <a:gd name="connsiteX1-3" fmla="*/ 337331 w 337331"/>
                <a:gd name="connsiteY1-4" fmla="*/ 0 h 4872799"/>
                <a:gd name="connsiteX2-5" fmla="*/ 337331 w 337331"/>
                <a:gd name="connsiteY2-6" fmla="*/ 4872799 h 4872799"/>
                <a:gd name="connsiteX3-7" fmla="*/ 9200 w 337331"/>
                <a:gd name="connsiteY3-8" fmla="*/ 4661079 h 4872799"/>
                <a:gd name="connsiteX4" fmla="*/ 0 w 337331"/>
                <a:gd name="connsiteY4" fmla="*/ 407823 h 4872799"/>
              </a:gdLst>
              <a:ahLst/>
              <a:cxnLst>
                <a:cxn ang="0">
                  <a:pos x="connsiteX0-1" y="connsiteY0-2"/>
                </a:cxn>
                <a:cxn ang="0">
                  <a:pos x="connsiteX1-3" y="connsiteY1-4"/>
                </a:cxn>
                <a:cxn ang="0">
                  <a:pos x="connsiteX2-5" y="connsiteY2-6"/>
                </a:cxn>
                <a:cxn ang="0">
                  <a:pos x="connsiteX3-7" y="connsiteY3-8"/>
                </a:cxn>
                <a:cxn ang="0">
                  <a:pos x="connsiteX4" y="connsiteY4"/>
                </a:cxn>
              </a:cxnLst>
              <a:rect l="l" t="t" r="r" b="b"/>
              <a:pathLst>
                <a:path w="337331" h="4872799">
                  <a:moveTo>
                    <a:pt x="0" y="407823"/>
                  </a:moveTo>
                  <a:lnTo>
                    <a:pt x="337331" y="0"/>
                  </a:lnTo>
                  <a:lnTo>
                    <a:pt x="337331" y="4872799"/>
                  </a:lnTo>
                  <a:lnTo>
                    <a:pt x="9200" y="4661079"/>
                  </a:lnTo>
                  <a:cubicBezTo>
                    <a:pt x="9200" y="3276902"/>
                    <a:pt x="0" y="1792000"/>
                    <a:pt x="0" y="407823"/>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fontAlgn="base"/>
              <a:endParaRPr strike="noStrike" noProof="1">
                <a:latin typeface="Arial" panose="020B0604020202020204" pitchFamily="34" charset="0"/>
                <a:ea typeface="宋体" panose="02010600030101010101" pitchFamily="2" charset="-122"/>
              </a:endParaRPr>
            </a:p>
          </p:txBody>
        </p:sp>
        <p:sp>
          <p:nvSpPr>
            <p:cNvPr id="22" name="任意多边形 21"/>
            <p:cNvSpPr/>
            <p:nvPr>
              <p:custDataLst>
                <p:tags r:id="rId6"/>
              </p:custDataLst>
            </p:nvPr>
          </p:nvSpPr>
          <p:spPr>
            <a:xfrm rot="3430120" flipH="1" flipV="1">
              <a:off x="4450854" y="1735376"/>
              <a:ext cx="374314" cy="6869395"/>
            </a:xfrm>
            <a:custGeom>
              <a:avLst/>
              <a:gdLst>
                <a:gd name="connsiteX0" fmla="*/ 0 w 328131"/>
                <a:gd name="connsiteY0" fmla="*/ 508549 h 4872799"/>
                <a:gd name="connsiteX1" fmla="*/ 328131 w 328131"/>
                <a:gd name="connsiteY1" fmla="*/ 0 h 4872799"/>
                <a:gd name="connsiteX2" fmla="*/ 328131 w 328131"/>
                <a:gd name="connsiteY2" fmla="*/ 4872799 h 4872799"/>
                <a:gd name="connsiteX3" fmla="*/ 0 w 328131"/>
                <a:gd name="connsiteY3" fmla="*/ 4661079 h 4872799"/>
                <a:gd name="connsiteX0-1" fmla="*/ 0 w 359283"/>
                <a:gd name="connsiteY0-2" fmla="*/ 406295 h 4872799"/>
                <a:gd name="connsiteX1-3" fmla="*/ 359283 w 359283"/>
                <a:gd name="connsiteY1-4" fmla="*/ 0 h 4872799"/>
                <a:gd name="connsiteX2-5" fmla="*/ 359283 w 359283"/>
                <a:gd name="connsiteY2-6" fmla="*/ 4872799 h 4872799"/>
                <a:gd name="connsiteX3-7" fmla="*/ 31152 w 359283"/>
                <a:gd name="connsiteY3-8" fmla="*/ 4661079 h 4872799"/>
                <a:gd name="connsiteX4" fmla="*/ 0 w 359283"/>
                <a:gd name="connsiteY4" fmla="*/ 406295 h 4872799"/>
              </a:gdLst>
              <a:ahLst/>
              <a:cxnLst>
                <a:cxn ang="0">
                  <a:pos x="connsiteX0-1" y="connsiteY0-2"/>
                </a:cxn>
                <a:cxn ang="0">
                  <a:pos x="connsiteX1-3" y="connsiteY1-4"/>
                </a:cxn>
                <a:cxn ang="0">
                  <a:pos x="connsiteX2-5" y="connsiteY2-6"/>
                </a:cxn>
                <a:cxn ang="0">
                  <a:pos x="connsiteX3-7" y="connsiteY3-8"/>
                </a:cxn>
                <a:cxn ang="0">
                  <a:pos x="connsiteX4" y="connsiteY4"/>
                </a:cxn>
              </a:cxnLst>
              <a:rect l="l" t="t" r="r" b="b"/>
              <a:pathLst>
                <a:path w="359283" h="4872799">
                  <a:moveTo>
                    <a:pt x="0" y="406295"/>
                  </a:moveTo>
                  <a:lnTo>
                    <a:pt x="359283" y="0"/>
                  </a:lnTo>
                  <a:lnTo>
                    <a:pt x="359283" y="4872799"/>
                  </a:lnTo>
                  <a:lnTo>
                    <a:pt x="31152" y="4661079"/>
                  </a:lnTo>
                  <a:cubicBezTo>
                    <a:pt x="31152" y="3276902"/>
                    <a:pt x="0" y="1790472"/>
                    <a:pt x="0" y="406295"/>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fontAlgn="base"/>
              <a:endParaRPr strike="noStrike" noProof="1">
                <a:latin typeface="Arial" panose="020B0604020202020204" pitchFamily="34" charset="0"/>
                <a:ea typeface="宋体" panose="02010600030101010101" pitchFamily="2" charset="-122"/>
              </a:endParaRPr>
            </a:p>
          </p:txBody>
        </p:sp>
      </p:grpSp>
      <p:sp>
        <p:nvSpPr>
          <p:cNvPr id="2" name="KSO_BT1"/>
          <p:cNvSpPr>
            <a:spLocks noGrp="1"/>
          </p:cNvSpPr>
          <p:nvPr>
            <p:ph type="title" hasCustomPrompt="1"/>
          </p:nvPr>
        </p:nvSpPr>
        <p:spPr>
          <a:xfrm rot="-1980000">
            <a:off x="2843957" y="1644625"/>
            <a:ext cx="4412119" cy="1075486"/>
          </a:xfrm>
        </p:spPr>
        <p:txBody>
          <a:bodyPr anchor="t" anchorCtr="0">
            <a:normAutofit/>
          </a:bodyPr>
          <a:lstStyle>
            <a:lvl1pPr algn="ctr">
              <a:defRPr sz="6000"/>
            </a:lvl1pPr>
          </a:lstStyle>
          <a:p>
            <a:pPr fontAlgn="auto"/>
            <a:r>
              <a:rPr lang="zh-CN" altLang="en-US" strike="noStrike" noProof="1" dirty="0" smtClean="0"/>
              <a:t>编辑标题</a:t>
            </a:r>
            <a:endParaRPr lang="en-US" strike="noStrike" noProof="1" dirty="0"/>
          </a:p>
        </p:txBody>
      </p:sp>
      <p:sp>
        <p:nvSpPr>
          <p:cNvPr id="15" name="KSO_CT2"/>
          <p:cNvSpPr>
            <a:spLocks noGrp="1"/>
          </p:cNvSpPr>
          <p:nvPr>
            <p:ph type="subTitle" idx="1" hasCustomPrompt="1"/>
          </p:nvPr>
        </p:nvSpPr>
        <p:spPr>
          <a:xfrm rot="19620000">
            <a:off x="4459884" y="3020069"/>
            <a:ext cx="2723416" cy="474848"/>
          </a:xfrm>
          <a:noFill/>
        </p:spPr>
        <p:txBody>
          <a:bodyPr anchor="t" anchorCtr="0">
            <a:normAutofit/>
          </a:bodyPr>
          <a:lstStyle>
            <a:lvl1pPr marL="0" indent="0" algn="ctr">
              <a:spcBef>
                <a:spcPts val="0"/>
              </a:spcBef>
              <a:buNone/>
              <a:defRPr sz="2000" b="0" baseline="0">
                <a:solidFill>
                  <a:schemeClr val="tx1"/>
                </a:solidFill>
                <a:effectLst/>
                <a:latin typeface="+mn-lt"/>
                <a:ea typeface="+mn-ea"/>
              </a:defRPr>
            </a:lvl1pPr>
            <a:lvl2pPr marL="257175" indent="0" algn="ctr">
              <a:buNone/>
              <a:defRPr sz="1125"/>
            </a:lvl2pPr>
            <a:lvl3pPr marL="514350" indent="0" algn="ctr">
              <a:buNone/>
              <a:defRPr sz="1015"/>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pPr lvl="0" fontAlgn="auto"/>
            <a:r>
              <a:rPr lang="zh-CN" altLang="en-US" strike="noStrike" noProof="1" dirty="0" smtClean="0"/>
              <a:t>编辑文本</a:t>
            </a:r>
            <a:endParaRPr lang="zh-CN" altLang="en-US" strike="noStrike" noProof="1" dirty="0" smtClean="0"/>
          </a:p>
        </p:txBody>
      </p:sp>
      <p:sp>
        <p:nvSpPr>
          <p:cNvPr id="8" name="文本占位符 7"/>
          <p:cNvSpPr>
            <a:spLocks noGrp="1"/>
          </p:cNvSpPr>
          <p:nvPr>
            <p:ph type="body" sz="quarter" idx="10" hasCustomPrompt="1"/>
          </p:nvPr>
        </p:nvSpPr>
        <p:spPr>
          <a:xfrm rot="19620000">
            <a:off x="1941722" y="4586975"/>
            <a:ext cx="2980454" cy="483943"/>
          </a:xfrm>
        </p:spPr>
        <p:txBody>
          <a:bodyPr>
            <a:normAutofit/>
          </a:bodyPr>
          <a:lstStyle>
            <a:lvl1pPr marL="0" indent="0" algn="ctr">
              <a:buNone/>
              <a:defRPr sz="2000">
                <a:solidFill>
                  <a:schemeClr val="tx2"/>
                </a:solidFill>
              </a:defRPr>
            </a:lvl1pPr>
            <a:lvl2pPr marL="0" indent="0">
              <a:buNone/>
              <a:defRPr/>
            </a:lvl2pPr>
            <a:lvl3pPr marL="514350" indent="0">
              <a:buNone/>
              <a:defRPr/>
            </a:lvl3pPr>
            <a:lvl4pPr marL="771525" indent="0">
              <a:buNone/>
              <a:defRPr/>
            </a:lvl4pPr>
            <a:lvl5pPr marL="1028700" indent="0">
              <a:buNone/>
              <a:defRPr/>
            </a:lvl5pPr>
          </a:lstStyle>
          <a:p>
            <a:pPr lvl="0" fontAlgn="auto"/>
            <a:r>
              <a:rPr lang="zh-CN" altLang="en-US" strike="noStrike" noProof="1" dirty="0" smtClean="0"/>
              <a:t>编辑文本</a:t>
            </a:r>
            <a:endParaRPr lang="zh-CN" altLang="en-US" strike="noStrike" noProof="1" dirty="0" smtClean="0"/>
          </a:p>
        </p:txBody>
      </p:sp>
      <p:sp>
        <p:nvSpPr>
          <p:cNvPr id="17" name="内容占位符 16"/>
          <p:cNvSpPr>
            <a:spLocks noGrp="1"/>
          </p:cNvSpPr>
          <p:nvPr>
            <p:ph sz="quarter" idx="11" hasCustomPrompt="1"/>
          </p:nvPr>
        </p:nvSpPr>
        <p:spPr>
          <a:xfrm rot="19620000">
            <a:off x="1937875" y="4272393"/>
            <a:ext cx="5768623" cy="483000"/>
          </a:xfrm>
        </p:spPr>
        <p:txBody>
          <a:bodyPr>
            <a:normAutofit/>
          </a:bodyPr>
          <a:lstStyle>
            <a:lvl1pPr marL="0" indent="0" algn="ctr">
              <a:buNone/>
              <a:defRPr sz="2000">
                <a:solidFill>
                  <a:schemeClr val="tx2"/>
                </a:solidFill>
              </a:defRPr>
            </a:lvl1pPr>
            <a:lvl2pPr marL="0" indent="0">
              <a:buNone/>
              <a:defRPr/>
            </a:lvl2pPr>
            <a:lvl3pPr marL="514350" indent="0">
              <a:buNone/>
              <a:defRPr/>
            </a:lvl3pPr>
            <a:lvl4pPr marL="771525" indent="0">
              <a:buNone/>
              <a:defRPr/>
            </a:lvl4pPr>
            <a:lvl5pPr marL="1028700" indent="0">
              <a:buNone/>
              <a:defRPr/>
            </a:lvl5pPr>
          </a:lstStyle>
          <a:p>
            <a:pPr lvl="0" fontAlgn="auto"/>
            <a:r>
              <a:rPr lang="zh-CN" altLang="en-US" strike="noStrike" noProof="1" dirty="0" smtClean="0"/>
              <a:t>编辑文本</a:t>
            </a:r>
            <a:endParaRPr lang="zh-CN" altLang="en-US" strike="noStrike" noProof="1" dirty="0" smtClean="0"/>
          </a:p>
        </p:txBody>
      </p:sp>
      <p:sp>
        <p:nvSpPr>
          <p:cNvPr id="3" name="日期占位符 2"/>
          <p:cNvSpPr>
            <a:spLocks noGrp="1"/>
          </p:cNvSpPr>
          <p:nvPr>
            <p:ph type="dt" sz="half" idx="12"/>
          </p:nvPr>
        </p:nvSpPr>
        <p:spPr>
          <a:xfrm>
            <a:off x="628650" y="6356350"/>
            <a:ext cx="2057400" cy="365125"/>
          </a:xfrm>
          <a:prstGeom prst="rect">
            <a:avLst/>
          </a:prstGeom>
        </p:spPr>
        <p:txBody>
          <a:bodyPr vert="horz" lIns="91440" tIns="45720" rIns="91440" bIns="45720" rtlCol="0" anchor="ctr">
            <a:normAutofit/>
          </a:bodyPr>
          <a:lstStyle/>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4" name="页脚占位符 3"/>
          <p:cNvSpPr>
            <a:spLocks noGrp="1"/>
          </p:cNvSpPr>
          <p:nvPr>
            <p:ph type="ftr" sz="quarter" idx="13"/>
          </p:nvPr>
        </p:nvSpPr>
        <p:spPr>
          <a:xfrm>
            <a:off x="3028950" y="6356350"/>
            <a:ext cx="3086100" cy="365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5" name="灯片编号占位符 4"/>
          <p:cNvSpPr>
            <a:spLocks noGrp="1"/>
          </p:cNvSpPr>
          <p:nvPr>
            <p:ph type="sldNum" sz="quarter" idx="14"/>
          </p:nvPr>
        </p:nvSpPr>
        <p:spPr>
          <a:xfrm>
            <a:off x="6457950" y="6356350"/>
            <a:ext cx="2057400" cy="365125"/>
          </a:xfrm>
          <a:prstGeom prst="rect">
            <a:avLst/>
          </a:prstGeom>
        </p:spPr>
        <p:txBody>
          <a:bodyPr vert="horz" lIns="91440" tIns="45720" rIns="91440" bIns="45720" rtlCol="0" anchor="ctr">
            <a:normAutofit/>
          </a:bodyPr>
          <a:lstStyle/>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3" name="页脚占位符 2"/>
          <p:cNvSpPr>
            <a:spLocks noGrp="1"/>
          </p:cNvSpPr>
          <p:nvPr>
            <p:ph type="ftr" sz="quarter" idx="11"/>
          </p:nvPr>
        </p:nvSpPr>
        <p:spPr/>
        <p:txBody>
          <a:bodyPr/>
          <a:p>
            <a:pPr fontAlgn="base"/>
            <a:endParaRPr lang="zh-CN" altLang="en-US" strike="noStrike" noProof="1"/>
          </a:p>
        </p:txBody>
      </p:sp>
      <p:sp>
        <p:nvSpPr>
          <p:cNvPr id="4" name="灯片编号占位符 3"/>
          <p:cNvSpPr>
            <a:spLocks noGrp="1"/>
          </p:cNvSpPr>
          <p:nvPr>
            <p:ph type="sldNum" sz="quarter" idx="12"/>
          </p:nvPr>
        </p:nvSpPr>
        <p:spPr/>
        <p:txBody>
          <a:bodyPr/>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629841" y="711200"/>
            <a:ext cx="3196800" cy="1600200"/>
          </a:xfrm>
        </p:spPr>
        <p:txBody>
          <a:bodyPr anchor="t" anchorCtr="0">
            <a:noAutofit/>
          </a:bodyPr>
          <a:lstStyle>
            <a:lvl1pPr>
              <a:defRPr sz="4000"/>
            </a:lvl1pPr>
          </a:lstStyle>
          <a:p>
            <a:pPr fontAlgn="auto"/>
            <a:r>
              <a:rPr lang="zh-CN" altLang="en-US" strike="noStrike" noProof="1" dirty="0" smtClean="0"/>
              <a:t>单击此处编辑标题</a:t>
            </a:r>
            <a:endParaRPr lang="zh-CN" altLang="en-US" strike="noStrike" noProof="1" dirty="0"/>
          </a:p>
        </p:txBody>
      </p:sp>
      <p:sp>
        <p:nvSpPr>
          <p:cNvPr id="3" name="图片占位符 2"/>
          <p:cNvSpPr>
            <a:spLocks noGrp="1"/>
          </p:cNvSpPr>
          <p:nvPr>
            <p:ph type="pic" idx="1"/>
          </p:nvPr>
        </p:nvSpPr>
        <p:spPr>
          <a:xfrm>
            <a:off x="4014391" y="733425"/>
            <a:ext cx="4478400" cy="54036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fontAlgn="auto"/>
            <a:endParaRPr lang="zh-CN" altLang="en-US" strike="noStrike" noProof="1"/>
          </a:p>
        </p:txBody>
      </p:sp>
      <p:sp>
        <p:nvSpPr>
          <p:cNvPr id="4" name="文本占位符 3"/>
          <p:cNvSpPr>
            <a:spLocks noGrp="1"/>
          </p:cNvSpPr>
          <p:nvPr>
            <p:ph type="body" sz="half" idx="2"/>
          </p:nvPr>
        </p:nvSpPr>
        <p:spPr>
          <a:xfrm>
            <a:off x="629841" y="2311400"/>
            <a:ext cx="3196800" cy="3811588"/>
          </a:xfrm>
        </p:spPr>
        <p:txBody>
          <a:bodyPr>
            <a:normAutofit/>
          </a:bodyPr>
          <a:lstStyle>
            <a:lvl1pPr marL="0" indent="0">
              <a:buNone/>
              <a:defRPr sz="20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fontAlgn="auto"/>
            <a:r>
              <a:rPr lang="zh-CN" altLang="en-US" strike="noStrike" noProof="1" smtClean="0"/>
              <a:t>单击此处编辑母版文本样式</a:t>
            </a:r>
            <a:endParaRPr lang="zh-CN" altLang="en-US" strike="noStrike" noProof="1" smtClean="0"/>
          </a:p>
        </p:txBody>
      </p:sp>
      <p:sp>
        <p:nvSpPr>
          <p:cNvPr id="5" name="日期占位符 4"/>
          <p:cNvSpPr>
            <a:spLocks noGrp="1"/>
          </p:cNvSpPr>
          <p:nvPr>
            <p:ph type="dt" sz="half" idx="10"/>
          </p:nvPr>
        </p:nvSpPr>
        <p:spPr/>
        <p:txBody>
          <a:bodyPr/>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6" name="页脚占位符 5"/>
          <p:cNvSpPr>
            <a:spLocks noGrp="1"/>
          </p:cNvSpPr>
          <p:nvPr>
            <p:ph type="ftr" sz="quarter" idx="11"/>
          </p:nvPr>
        </p:nvSpPr>
        <p:spPr/>
        <p:txBody>
          <a:bodyPr/>
          <a:p>
            <a:pPr fontAlgn="base"/>
            <a:endParaRPr lang="zh-CN" altLang="en-US" strike="noStrike" noProof="1"/>
          </a:p>
        </p:txBody>
      </p:sp>
      <p:sp>
        <p:nvSpPr>
          <p:cNvPr id="7" name="灯片编号占位符 6"/>
          <p:cNvSpPr>
            <a:spLocks noGrp="1"/>
          </p:cNvSpPr>
          <p:nvPr>
            <p:ph type="sldNum" sz="quarter" idx="12"/>
          </p:nvPr>
        </p:nvSpPr>
        <p:spPr/>
        <p:txBody>
          <a:bodyPr/>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normAutofit/>
          </a:bodyPr>
          <a:lstStyle/>
          <a:p>
            <a:pPr fontAlgn="auto"/>
            <a:r>
              <a:rPr lang="zh-CN" altLang="en-US" strike="noStrike" noProof="1" smtClean="0"/>
              <a:t>单击此处编辑母版标题样式</a:t>
            </a:r>
            <a:endParaRPr lang="en-US" strike="noStrike" noProof="1" dirty="0"/>
          </a:p>
        </p:txBody>
      </p:sp>
      <p:sp>
        <p:nvSpPr>
          <p:cNvPr id="3" name="Vertical Text Placeholder 2"/>
          <p:cNvSpPr>
            <a:spLocks noGrp="1"/>
          </p:cNvSpPr>
          <p:nvPr>
            <p:ph type="body" orient="vert" idx="1"/>
          </p:nvPr>
        </p:nvSpPr>
        <p:spPr>
          <a:xfrm>
            <a:off x="628650" y="365125"/>
            <a:ext cx="5800725" cy="5811838"/>
          </a:xfrm>
        </p:spPr>
        <p:txBody>
          <a:bodyPr vert="eaVert">
            <a:normAutofit/>
          </a:bodyPr>
          <a:lstStyle/>
          <a:p>
            <a:pPr lvl="0" fontAlgn="auto"/>
            <a:r>
              <a:rPr lang="zh-CN" altLang="en-US" strike="noStrike" noProof="1" smtClean="0"/>
              <a:t>单击此处编辑母版文本样式</a:t>
            </a:r>
            <a:endParaRPr lang="zh-CN" altLang="en-US" strike="noStrike" noProof="1" smtClean="0"/>
          </a:p>
          <a:p>
            <a:pPr lvl="1" fontAlgn="auto"/>
            <a:r>
              <a:rPr lang="zh-CN" altLang="en-US" strike="noStrike" noProof="1" smtClean="0"/>
              <a:t>第二级</a:t>
            </a:r>
            <a:endParaRPr lang="zh-CN" altLang="en-US" strike="noStrike" noProof="1" smtClean="0"/>
          </a:p>
          <a:p>
            <a:pPr lvl="2" fontAlgn="auto"/>
            <a:r>
              <a:rPr lang="zh-CN" altLang="en-US" strike="noStrike" noProof="1" smtClean="0"/>
              <a:t>第三级</a:t>
            </a:r>
            <a:endParaRPr lang="zh-CN" altLang="en-US" strike="noStrike" noProof="1" smtClean="0"/>
          </a:p>
          <a:p>
            <a:pPr lvl="3" fontAlgn="auto"/>
            <a:r>
              <a:rPr lang="zh-CN" altLang="en-US" strike="noStrike" noProof="1" smtClean="0"/>
              <a:t>第四级</a:t>
            </a:r>
            <a:endParaRPr lang="zh-CN" altLang="en-US" strike="noStrike" noProof="1" smtClean="0"/>
          </a:p>
          <a:p>
            <a:pPr lvl="4" fontAlgn="auto"/>
            <a:r>
              <a:rPr lang="zh-CN" altLang="en-US" strike="noStrike" noProof="1" smtClean="0"/>
              <a:t>第五级</a:t>
            </a:r>
            <a:endParaRPr lang="en-US" strike="noStrike" noProof="1" dirty="0"/>
          </a:p>
        </p:txBody>
      </p:sp>
      <p:sp>
        <p:nvSpPr>
          <p:cNvPr id="4" name="日期占位符 3"/>
          <p:cNvSpPr>
            <a:spLocks noGrp="1"/>
          </p:cNvSpPr>
          <p:nvPr>
            <p:ph type="dt" sz="half" idx="10"/>
          </p:nvPr>
        </p:nvSpPr>
        <p:spPr/>
        <p:txBody>
          <a:bodyPr/>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5" name="页脚占位符 4"/>
          <p:cNvSpPr>
            <a:spLocks noGrp="1"/>
          </p:cNvSpPr>
          <p:nvPr>
            <p:ph type="ftr" sz="quarter" idx="11"/>
          </p:nvPr>
        </p:nvSpPr>
        <p:spPr/>
        <p:txBody>
          <a:bodyPr/>
          <a:p>
            <a:pPr fontAlgn="base"/>
            <a:endParaRPr lang="zh-CN" altLang="en-US" strike="noStrike" noProof="1"/>
          </a:p>
        </p:txBody>
      </p:sp>
      <p:sp>
        <p:nvSpPr>
          <p:cNvPr id="6" name="灯片编号占位符 5"/>
          <p:cNvSpPr>
            <a:spLocks noGrp="1"/>
          </p:cNvSpPr>
          <p:nvPr>
            <p:ph type="sldNum" sz="quarter" idx="12"/>
          </p:nvPr>
        </p:nvSpPr>
        <p:spPr/>
        <p:txBody>
          <a:bodyPr/>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28200" y="408675"/>
            <a:ext cx="7887600" cy="5810400"/>
          </a:xfrm>
        </p:spPr>
        <p:txBody>
          <a:bodyPr/>
          <a:lstStyle>
            <a:lvl1pPr>
              <a:defRPr sz="2400"/>
            </a:lvl1pPr>
            <a:lvl2pPr>
              <a:defRPr sz="2000"/>
            </a:lvl2pPr>
            <a:lvl3pPr>
              <a:defRPr sz="1800"/>
            </a:lvl3pPr>
            <a:lvl4pPr>
              <a:defRPr sz="1800"/>
            </a:lvl4pPr>
            <a:lvl5pPr>
              <a:defRPr sz="1800"/>
            </a:lvl5pPr>
          </a:lstStyle>
          <a:p>
            <a:pPr lvl="0" fontAlgn="auto"/>
            <a:r>
              <a:rPr lang="zh-CN" altLang="en-US" strike="noStrike" noProof="1" dirty="0" smtClean="0"/>
              <a:t>单击此处编辑母版文本样式</a:t>
            </a:r>
            <a:endParaRPr lang="zh-CN" altLang="en-US" strike="noStrike" noProof="1" dirty="0" smtClean="0"/>
          </a:p>
          <a:p>
            <a:pPr lvl="1" fontAlgn="auto"/>
            <a:r>
              <a:rPr lang="zh-CN" altLang="en-US" strike="noStrike" noProof="1" dirty="0" smtClean="0"/>
              <a:t>第二级</a:t>
            </a:r>
            <a:endParaRPr lang="zh-CN" altLang="en-US" strike="noStrike" noProof="1" dirty="0" smtClean="0"/>
          </a:p>
          <a:p>
            <a:pPr lvl="2" fontAlgn="auto"/>
            <a:r>
              <a:rPr lang="zh-CN" altLang="en-US" strike="noStrike" noProof="1" dirty="0" smtClean="0"/>
              <a:t>第三级</a:t>
            </a:r>
            <a:endParaRPr lang="zh-CN" altLang="en-US" strike="noStrike" noProof="1" dirty="0" smtClean="0"/>
          </a:p>
          <a:p>
            <a:pPr lvl="3" fontAlgn="auto"/>
            <a:r>
              <a:rPr lang="zh-CN" altLang="en-US" strike="noStrike" noProof="1" dirty="0" smtClean="0"/>
              <a:t>第四级</a:t>
            </a:r>
            <a:endParaRPr lang="zh-CN" altLang="en-US" strike="noStrike" noProof="1" dirty="0" smtClean="0"/>
          </a:p>
          <a:p>
            <a:pPr lvl="4" fontAlgn="auto"/>
            <a:r>
              <a:rPr lang="zh-CN" altLang="en-US" strike="noStrike" noProof="1" dirty="0" smtClean="0"/>
              <a:t>第五级</a:t>
            </a:r>
            <a:endParaRPr lang="zh-CN" altLang="en-US" strike="noStrike" noProof="1" dirty="0"/>
          </a:p>
        </p:txBody>
      </p:sp>
      <p:sp>
        <p:nvSpPr>
          <p:cNvPr id="2" name="日期占位符 1"/>
          <p:cNvSpPr>
            <a:spLocks noGrp="1"/>
          </p:cNvSpPr>
          <p:nvPr>
            <p:ph type="dt" sz="half" idx="10"/>
          </p:nvPr>
        </p:nvSpPr>
        <p:spPr/>
        <p:txBody>
          <a:bodyPr/>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4" name="页脚占位符 3"/>
          <p:cNvSpPr>
            <a:spLocks noGrp="1"/>
          </p:cNvSpPr>
          <p:nvPr>
            <p:ph type="ftr" sz="quarter" idx="11"/>
          </p:nvPr>
        </p:nvSpPr>
        <p:spPr/>
        <p:txBody>
          <a:bodyPr/>
          <a:p>
            <a:pPr fontAlgn="base"/>
            <a:endParaRPr lang="zh-CN" altLang="en-US" strike="noStrike" noProof="1"/>
          </a:p>
        </p:txBody>
      </p:sp>
      <p:sp>
        <p:nvSpPr>
          <p:cNvPr id="5" name="灯片编号占位符 4"/>
          <p:cNvSpPr>
            <a:spLocks noGrp="1"/>
          </p:cNvSpPr>
          <p:nvPr>
            <p:ph type="sldNum" sz="quarter" idx="12"/>
          </p:nvPr>
        </p:nvSpPr>
        <p:spPr/>
        <p:txBody>
          <a:bodyPr/>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pic>
        <p:nvPicPr>
          <p:cNvPr id="97282" name="Picture 4" descr="WorldNetwork"/>
          <p:cNvPicPr>
            <a:picLocks noChangeAspect="1"/>
          </p:cNvPicPr>
          <p:nvPr/>
        </p:nvPicPr>
        <p:blipFill>
          <a:blip r:embed="rId2"/>
          <a:srcRect b="17458"/>
          <a:stretch>
            <a:fillRect/>
          </a:stretch>
        </p:blipFill>
        <p:spPr>
          <a:xfrm>
            <a:off x="112713" y="439738"/>
            <a:ext cx="8918575" cy="3336925"/>
          </a:xfrm>
          <a:prstGeom prst="rect">
            <a:avLst/>
          </a:prstGeom>
          <a:noFill/>
          <a:ln w="9525">
            <a:noFill/>
          </a:ln>
        </p:spPr>
      </p:pic>
      <p:grpSp>
        <p:nvGrpSpPr>
          <p:cNvPr id="97283" name="组合 7"/>
          <p:cNvGrpSpPr/>
          <p:nvPr/>
        </p:nvGrpSpPr>
        <p:grpSpPr>
          <a:xfrm>
            <a:off x="730250" y="1066800"/>
            <a:ext cx="506413" cy="504825"/>
            <a:chOff x="1519237" y="1651743"/>
            <a:chExt cx="447675" cy="447675"/>
          </a:xfrm>
        </p:grpSpPr>
        <p:sp>
          <p:nvSpPr>
            <p:cNvPr id="9" name="椭圆 8"/>
            <p:cNvSpPr/>
            <p:nvPr/>
          </p:nvSpPr>
          <p:spPr>
            <a:xfrm>
              <a:off x="1519237" y="1651743"/>
              <a:ext cx="447675" cy="447675"/>
            </a:xfrm>
            <a:prstGeom prst="ellipse">
              <a:avLst/>
            </a:prstGeom>
            <a:solidFill>
              <a:schemeClr val="accent1">
                <a:lumMod val="50000"/>
              </a:schemeClr>
            </a:solidFill>
            <a:ln w="1905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lnSpc>
                  <a:spcPct val="80000"/>
                </a:lnSpc>
              </a:pPr>
              <a:endParaRPr lang="zh-CN" altLang="en-US" sz="2000">
                <a:solidFill>
                  <a:srgbClr val="FFFFFF"/>
                </a:solidFill>
                <a:latin typeface="Arial" panose="020B0604020202020204" pitchFamily="34" charset="0"/>
                <a:ea typeface="黑体" panose="02010609060101010101" charset="-122"/>
              </a:endParaRPr>
            </a:p>
          </p:txBody>
        </p:sp>
        <p:sp>
          <p:nvSpPr>
            <p:cNvPr id="10" name="KSO_Shape"/>
            <p:cNvSpPr/>
            <p:nvPr/>
          </p:nvSpPr>
          <p:spPr bwMode="auto">
            <a:xfrm>
              <a:off x="1621221" y="1704975"/>
              <a:ext cx="247650" cy="313481"/>
            </a:xfrm>
            <a:custGeom>
              <a:avLst/>
              <a:gdLst>
                <a:gd name="T0" fmla="*/ 508479 w 1679575"/>
                <a:gd name="T1" fmla="*/ 933537 h 2125662"/>
                <a:gd name="T2" fmla="*/ 645344 w 1679575"/>
                <a:gd name="T3" fmla="*/ 1004349 h 2125662"/>
                <a:gd name="T4" fmla="*/ 637947 w 1679575"/>
                <a:gd name="T5" fmla="*/ 1045870 h 2125662"/>
                <a:gd name="T6" fmla="*/ 629410 w 1679575"/>
                <a:gd name="T7" fmla="*/ 1095637 h 2125662"/>
                <a:gd name="T8" fmla="*/ 645913 w 1679575"/>
                <a:gd name="T9" fmla="*/ 1148533 h 2125662"/>
                <a:gd name="T10" fmla="*/ 923628 w 1679575"/>
                <a:gd name="T11" fmla="*/ 1679766 h 2125662"/>
                <a:gd name="T12" fmla="*/ 886068 w 1679575"/>
                <a:gd name="T13" fmla="*/ 1137442 h 2125662"/>
                <a:gd name="T14" fmla="*/ 896597 w 1679575"/>
                <a:gd name="T15" fmla="*/ 1083408 h 2125662"/>
                <a:gd name="T16" fmla="*/ 885214 w 1679575"/>
                <a:gd name="T17" fmla="*/ 1039044 h 2125662"/>
                <a:gd name="T18" fmla="*/ 917083 w 1679575"/>
                <a:gd name="T19" fmla="*/ 999799 h 2125662"/>
                <a:gd name="T20" fmla="*/ 1048543 w 1679575"/>
                <a:gd name="T21" fmla="*/ 927280 h 2125662"/>
                <a:gd name="T22" fmla="*/ 1168905 w 1679575"/>
                <a:gd name="T23" fmla="*/ 933822 h 2125662"/>
                <a:gd name="T24" fmla="*/ 1257397 w 1679575"/>
                <a:gd name="T25" fmla="*/ 1021128 h 2125662"/>
                <a:gd name="T26" fmla="*/ 1333655 w 1679575"/>
                <a:gd name="T27" fmla="*/ 1118957 h 2125662"/>
                <a:gd name="T28" fmla="*/ 1397392 w 1679575"/>
                <a:gd name="T29" fmla="*/ 1227592 h 2125662"/>
                <a:gd name="T30" fmla="*/ 1446903 w 1679575"/>
                <a:gd name="T31" fmla="*/ 1349025 h 2125662"/>
                <a:gd name="T32" fmla="*/ 1482186 w 1679575"/>
                <a:gd name="T33" fmla="*/ 1483540 h 2125662"/>
                <a:gd name="T34" fmla="*/ 1501820 w 1679575"/>
                <a:gd name="T35" fmla="*/ 1632274 h 2125662"/>
                <a:gd name="T36" fmla="*/ 1439790 w 1679575"/>
                <a:gd name="T37" fmla="*/ 1742331 h 2125662"/>
                <a:gd name="T38" fmla="*/ 1242601 w 1679575"/>
                <a:gd name="T39" fmla="*/ 1826794 h 2125662"/>
                <a:gd name="T40" fmla="*/ 1035738 w 1679575"/>
                <a:gd name="T41" fmla="*/ 1881112 h 2125662"/>
                <a:gd name="T42" fmla="*/ 822331 w 1679575"/>
                <a:gd name="T43" fmla="*/ 1904432 h 2125662"/>
                <a:gd name="T44" fmla="*/ 596403 w 1679575"/>
                <a:gd name="T45" fmla="*/ 1894194 h 2125662"/>
                <a:gd name="T46" fmla="*/ 373036 w 1679575"/>
                <a:gd name="T47" fmla="*/ 1847838 h 2125662"/>
                <a:gd name="T48" fmla="*/ 159344 w 1679575"/>
                <a:gd name="T49" fmla="*/ 1766788 h 2125662"/>
                <a:gd name="T50" fmla="*/ 0 w 1679575"/>
                <a:gd name="T51" fmla="*/ 1676354 h 2125662"/>
                <a:gd name="T52" fmla="*/ 15365 w 1679575"/>
                <a:gd name="T53" fmla="*/ 1518519 h 2125662"/>
                <a:gd name="T54" fmla="*/ 47234 w 1679575"/>
                <a:gd name="T55" fmla="*/ 1376611 h 2125662"/>
                <a:gd name="T56" fmla="*/ 94468 w 1679575"/>
                <a:gd name="T57" fmla="*/ 1249206 h 2125662"/>
                <a:gd name="T58" fmla="*/ 155930 w 1679575"/>
                <a:gd name="T59" fmla="*/ 1135735 h 2125662"/>
                <a:gd name="T60" fmla="*/ 230765 w 1679575"/>
                <a:gd name="T61" fmla="*/ 1035348 h 2125662"/>
                <a:gd name="T62" fmla="*/ 317835 w 1679575"/>
                <a:gd name="T63" fmla="*/ 946334 h 2125662"/>
                <a:gd name="T64" fmla="*/ 427669 w 1679575"/>
                <a:gd name="T65" fmla="*/ 860449 h 2125662"/>
                <a:gd name="T66" fmla="*/ 831848 w 1679575"/>
                <a:gd name="T67" fmla="*/ 5125 h 2125662"/>
                <a:gd name="T68" fmla="*/ 927152 w 1679575"/>
                <a:gd name="T69" fmla="*/ 31035 h 2125662"/>
                <a:gd name="T70" fmla="*/ 1013353 w 1679575"/>
                <a:gd name="T71" fmla="*/ 76590 h 2125662"/>
                <a:gd name="T72" fmla="*/ 1087035 w 1679575"/>
                <a:gd name="T73" fmla="*/ 138945 h 2125662"/>
                <a:gd name="T74" fmla="*/ 1145356 w 1679575"/>
                <a:gd name="T75" fmla="*/ 215250 h 2125662"/>
                <a:gd name="T76" fmla="*/ 1186607 w 1679575"/>
                <a:gd name="T77" fmla="*/ 303514 h 2125662"/>
                <a:gd name="T78" fmla="*/ 1207944 w 1679575"/>
                <a:gd name="T79" fmla="*/ 401174 h 2125662"/>
                <a:gd name="T80" fmla="*/ 1205383 w 1679575"/>
                <a:gd name="T81" fmla="*/ 513924 h 2125662"/>
                <a:gd name="T82" fmla="*/ 1172382 w 1679575"/>
                <a:gd name="T83" fmla="*/ 626673 h 2125662"/>
                <a:gd name="T84" fmla="*/ 1112924 w 1679575"/>
                <a:gd name="T85" fmla="*/ 725187 h 2125662"/>
                <a:gd name="T86" fmla="*/ 1030706 w 1679575"/>
                <a:gd name="T87" fmla="*/ 804625 h 2125662"/>
                <a:gd name="T88" fmla="*/ 915204 w 1679575"/>
                <a:gd name="T89" fmla="*/ 867264 h 2125662"/>
                <a:gd name="T90" fmla="*/ 837253 w 1679575"/>
                <a:gd name="T91" fmla="*/ 887764 h 2125662"/>
                <a:gd name="T92" fmla="*/ 753044 w 1679575"/>
                <a:gd name="T93" fmla="*/ 893458 h 2125662"/>
                <a:gd name="T94" fmla="*/ 658879 w 1679575"/>
                <a:gd name="T95" fmla="*/ 881215 h 2125662"/>
                <a:gd name="T96" fmla="*/ 572394 w 1679575"/>
                <a:gd name="T97" fmla="*/ 850180 h 2125662"/>
                <a:gd name="T98" fmla="*/ 494728 w 1679575"/>
                <a:gd name="T99" fmla="*/ 802917 h 2125662"/>
                <a:gd name="T100" fmla="*/ 424459 w 1679575"/>
                <a:gd name="T101" fmla="*/ 736576 h 2125662"/>
                <a:gd name="T102" fmla="*/ 366992 w 1679575"/>
                <a:gd name="T103" fmla="*/ 651159 h 2125662"/>
                <a:gd name="T104" fmla="*/ 330578 w 1679575"/>
                <a:gd name="T105" fmla="*/ 553500 h 2125662"/>
                <a:gd name="T106" fmla="*/ 317206 w 1679575"/>
                <a:gd name="T107" fmla="*/ 446729 h 2125662"/>
                <a:gd name="T108" fmla="*/ 328586 w 1679575"/>
                <a:gd name="T109" fmla="*/ 345653 h 2125662"/>
                <a:gd name="T110" fmla="*/ 361587 w 1679575"/>
                <a:gd name="T111" fmla="*/ 253403 h 2125662"/>
                <a:gd name="T112" fmla="*/ 412795 w 1679575"/>
                <a:gd name="T113" fmla="*/ 171118 h 2125662"/>
                <a:gd name="T114" fmla="*/ 479934 w 1679575"/>
                <a:gd name="T115" fmla="*/ 101931 h 2125662"/>
                <a:gd name="T116" fmla="*/ 560729 w 1679575"/>
                <a:gd name="T117" fmla="*/ 48972 h 2125662"/>
                <a:gd name="T118" fmla="*/ 652620 w 1679575"/>
                <a:gd name="T119" fmla="*/ 13952 h 2125662"/>
                <a:gd name="T120" fmla="*/ 752191 w 1679575"/>
                <a:gd name="T121" fmla="*/ 0 h 212566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679575" h="2125662">
                  <a:moveTo>
                    <a:pt x="481421" y="957262"/>
                  </a:moveTo>
                  <a:lnTo>
                    <a:pt x="484914" y="961070"/>
                  </a:lnTo>
                  <a:lnTo>
                    <a:pt x="490948" y="968686"/>
                  </a:lnTo>
                  <a:lnTo>
                    <a:pt x="497299" y="975667"/>
                  </a:lnTo>
                  <a:lnTo>
                    <a:pt x="510319" y="990264"/>
                  </a:lnTo>
                  <a:lnTo>
                    <a:pt x="523657" y="1003909"/>
                  </a:lnTo>
                  <a:lnTo>
                    <a:pt x="537947" y="1017237"/>
                  </a:lnTo>
                  <a:lnTo>
                    <a:pt x="552237" y="1029613"/>
                  </a:lnTo>
                  <a:lnTo>
                    <a:pt x="567480" y="1041671"/>
                  </a:lnTo>
                  <a:lnTo>
                    <a:pt x="583040" y="1053095"/>
                  </a:lnTo>
                  <a:lnTo>
                    <a:pt x="598601" y="1063884"/>
                  </a:lnTo>
                  <a:lnTo>
                    <a:pt x="615114" y="1074039"/>
                  </a:lnTo>
                  <a:lnTo>
                    <a:pt x="631627" y="1083558"/>
                  </a:lnTo>
                  <a:lnTo>
                    <a:pt x="649093" y="1092126"/>
                  </a:lnTo>
                  <a:lnTo>
                    <a:pt x="666241" y="1100377"/>
                  </a:lnTo>
                  <a:lnTo>
                    <a:pt x="684025" y="1107993"/>
                  </a:lnTo>
                  <a:lnTo>
                    <a:pt x="701808" y="1114657"/>
                  </a:lnTo>
                  <a:lnTo>
                    <a:pt x="720226" y="1120686"/>
                  </a:lnTo>
                  <a:lnTo>
                    <a:pt x="738645" y="1125763"/>
                  </a:lnTo>
                  <a:lnTo>
                    <a:pt x="734517" y="1130840"/>
                  </a:lnTo>
                  <a:lnTo>
                    <a:pt x="730706" y="1135283"/>
                  </a:lnTo>
                  <a:lnTo>
                    <a:pt x="727213" y="1140043"/>
                  </a:lnTo>
                  <a:lnTo>
                    <a:pt x="723402" y="1145437"/>
                  </a:lnTo>
                  <a:lnTo>
                    <a:pt x="720544" y="1150515"/>
                  </a:lnTo>
                  <a:lnTo>
                    <a:pt x="717368" y="1155909"/>
                  </a:lnTo>
                  <a:lnTo>
                    <a:pt x="714510" y="1161304"/>
                  </a:lnTo>
                  <a:lnTo>
                    <a:pt x="711970" y="1167016"/>
                  </a:lnTo>
                  <a:lnTo>
                    <a:pt x="710064" y="1172410"/>
                  </a:lnTo>
                  <a:lnTo>
                    <a:pt x="708159" y="1178439"/>
                  </a:lnTo>
                  <a:lnTo>
                    <a:pt x="706254" y="1184151"/>
                  </a:lnTo>
                  <a:lnTo>
                    <a:pt x="704983" y="1190498"/>
                  </a:lnTo>
                  <a:lnTo>
                    <a:pt x="704031" y="1196210"/>
                  </a:lnTo>
                  <a:lnTo>
                    <a:pt x="702761" y="1202556"/>
                  </a:lnTo>
                  <a:lnTo>
                    <a:pt x="702443" y="1208903"/>
                  </a:lnTo>
                  <a:lnTo>
                    <a:pt x="702125" y="1215249"/>
                  </a:lnTo>
                  <a:lnTo>
                    <a:pt x="702443" y="1222548"/>
                  </a:lnTo>
                  <a:lnTo>
                    <a:pt x="703078" y="1229529"/>
                  </a:lnTo>
                  <a:lnTo>
                    <a:pt x="704348" y="1236510"/>
                  </a:lnTo>
                  <a:lnTo>
                    <a:pt x="705619" y="1243174"/>
                  </a:lnTo>
                  <a:lnTo>
                    <a:pt x="707206" y="1249838"/>
                  </a:lnTo>
                  <a:lnTo>
                    <a:pt x="709112" y="1256819"/>
                  </a:lnTo>
                  <a:lnTo>
                    <a:pt x="711652" y="1263166"/>
                  </a:lnTo>
                  <a:lnTo>
                    <a:pt x="714193" y="1269512"/>
                  </a:lnTo>
                  <a:lnTo>
                    <a:pt x="717686" y="1275542"/>
                  </a:lnTo>
                  <a:lnTo>
                    <a:pt x="720861" y="1281571"/>
                  </a:lnTo>
                  <a:lnTo>
                    <a:pt x="724355" y="1287283"/>
                  </a:lnTo>
                  <a:lnTo>
                    <a:pt x="728483" y="1292995"/>
                  </a:lnTo>
                  <a:lnTo>
                    <a:pt x="732611" y="1298389"/>
                  </a:lnTo>
                  <a:lnTo>
                    <a:pt x="737057" y="1303784"/>
                  </a:lnTo>
                  <a:lnTo>
                    <a:pt x="742138" y="1308861"/>
                  </a:lnTo>
                  <a:lnTo>
                    <a:pt x="746901" y="1313304"/>
                  </a:lnTo>
                  <a:lnTo>
                    <a:pt x="672275" y="1874339"/>
                  </a:lnTo>
                  <a:lnTo>
                    <a:pt x="854237" y="2050773"/>
                  </a:lnTo>
                  <a:lnTo>
                    <a:pt x="1030800" y="1874339"/>
                  </a:lnTo>
                  <a:lnTo>
                    <a:pt x="956173" y="1313304"/>
                  </a:lnTo>
                  <a:lnTo>
                    <a:pt x="961572" y="1308544"/>
                  </a:lnTo>
                  <a:lnTo>
                    <a:pt x="966018" y="1303466"/>
                  </a:lnTo>
                  <a:lnTo>
                    <a:pt x="970781" y="1298072"/>
                  </a:lnTo>
                  <a:lnTo>
                    <a:pt x="974910" y="1292995"/>
                  </a:lnTo>
                  <a:lnTo>
                    <a:pt x="978720" y="1286965"/>
                  </a:lnTo>
                  <a:lnTo>
                    <a:pt x="982531" y="1281571"/>
                  </a:lnTo>
                  <a:lnTo>
                    <a:pt x="986024" y="1275224"/>
                  </a:lnTo>
                  <a:lnTo>
                    <a:pt x="988882" y="1269195"/>
                  </a:lnTo>
                  <a:lnTo>
                    <a:pt x="991423" y="1262849"/>
                  </a:lnTo>
                  <a:lnTo>
                    <a:pt x="994281" y="1256502"/>
                  </a:lnTo>
                  <a:lnTo>
                    <a:pt x="996186" y="1249838"/>
                  </a:lnTo>
                  <a:lnTo>
                    <a:pt x="997774" y="1243174"/>
                  </a:lnTo>
                  <a:lnTo>
                    <a:pt x="999044" y="1236510"/>
                  </a:lnTo>
                  <a:lnTo>
                    <a:pt x="999997" y="1229212"/>
                  </a:lnTo>
                  <a:lnTo>
                    <a:pt x="1000632" y="1222548"/>
                  </a:lnTo>
                  <a:lnTo>
                    <a:pt x="1000632" y="1215249"/>
                  </a:lnTo>
                  <a:lnTo>
                    <a:pt x="1000632" y="1208903"/>
                  </a:lnTo>
                  <a:lnTo>
                    <a:pt x="1000314" y="1203191"/>
                  </a:lnTo>
                  <a:lnTo>
                    <a:pt x="999679" y="1197479"/>
                  </a:lnTo>
                  <a:lnTo>
                    <a:pt x="998727" y="1191767"/>
                  </a:lnTo>
                  <a:lnTo>
                    <a:pt x="997456" y="1186055"/>
                  </a:lnTo>
                  <a:lnTo>
                    <a:pt x="996186" y="1180661"/>
                  </a:lnTo>
                  <a:lnTo>
                    <a:pt x="994598" y="1175266"/>
                  </a:lnTo>
                  <a:lnTo>
                    <a:pt x="992375" y="1169872"/>
                  </a:lnTo>
                  <a:lnTo>
                    <a:pt x="990152" y="1164794"/>
                  </a:lnTo>
                  <a:lnTo>
                    <a:pt x="987929" y="1159400"/>
                  </a:lnTo>
                  <a:lnTo>
                    <a:pt x="985389" y="1154640"/>
                  </a:lnTo>
                  <a:lnTo>
                    <a:pt x="982849" y="1149563"/>
                  </a:lnTo>
                  <a:lnTo>
                    <a:pt x="979355" y="1144803"/>
                  </a:lnTo>
                  <a:lnTo>
                    <a:pt x="976497" y="1139725"/>
                  </a:lnTo>
                  <a:lnTo>
                    <a:pt x="973004" y="1135283"/>
                  </a:lnTo>
                  <a:lnTo>
                    <a:pt x="969829" y="1130840"/>
                  </a:lnTo>
                  <a:lnTo>
                    <a:pt x="987612" y="1126398"/>
                  </a:lnTo>
                  <a:lnTo>
                    <a:pt x="1005713" y="1121320"/>
                  </a:lnTo>
                  <a:lnTo>
                    <a:pt x="1023496" y="1115609"/>
                  </a:lnTo>
                  <a:lnTo>
                    <a:pt x="1041280" y="1109262"/>
                  </a:lnTo>
                  <a:lnTo>
                    <a:pt x="1058428" y="1101963"/>
                  </a:lnTo>
                  <a:lnTo>
                    <a:pt x="1075576" y="1094665"/>
                  </a:lnTo>
                  <a:lnTo>
                    <a:pt x="1092089" y="1086097"/>
                  </a:lnTo>
                  <a:lnTo>
                    <a:pt x="1108602" y="1076895"/>
                  </a:lnTo>
                  <a:lnTo>
                    <a:pt x="1124480" y="1067375"/>
                  </a:lnTo>
                  <a:lnTo>
                    <a:pt x="1140041" y="1056903"/>
                  </a:lnTo>
                  <a:lnTo>
                    <a:pt x="1155601" y="1046114"/>
                  </a:lnTo>
                  <a:lnTo>
                    <a:pt x="1170209" y="1034690"/>
                  </a:lnTo>
                  <a:lnTo>
                    <a:pt x="1184817" y="1022632"/>
                  </a:lnTo>
                  <a:lnTo>
                    <a:pt x="1198472" y="1009938"/>
                  </a:lnTo>
                  <a:lnTo>
                    <a:pt x="1211809" y="996928"/>
                  </a:lnTo>
                  <a:lnTo>
                    <a:pt x="1225147" y="983283"/>
                  </a:lnTo>
                  <a:lnTo>
                    <a:pt x="1228640" y="979792"/>
                  </a:lnTo>
                  <a:lnTo>
                    <a:pt x="1232451" y="982966"/>
                  </a:lnTo>
                  <a:lnTo>
                    <a:pt x="1257220" y="1002005"/>
                  </a:lnTo>
                  <a:lnTo>
                    <a:pt x="1281037" y="1021680"/>
                  </a:lnTo>
                  <a:lnTo>
                    <a:pt x="1304537" y="1041989"/>
                  </a:lnTo>
                  <a:lnTo>
                    <a:pt x="1316604" y="1052143"/>
                  </a:lnTo>
                  <a:lnTo>
                    <a:pt x="1327719" y="1062615"/>
                  </a:lnTo>
                  <a:lnTo>
                    <a:pt x="1338833" y="1073404"/>
                  </a:lnTo>
                  <a:lnTo>
                    <a:pt x="1349948" y="1084193"/>
                  </a:lnTo>
                  <a:lnTo>
                    <a:pt x="1361062" y="1094982"/>
                  </a:lnTo>
                  <a:lnTo>
                    <a:pt x="1371860" y="1105771"/>
                  </a:lnTo>
                  <a:lnTo>
                    <a:pt x="1382339" y="1116561"/>
                  </a:lnTo>
                  <a:lnTo>
                    <a:pt x="1392818" y="1127984"/>
                  </a:lnTo>
                  <a:lnTo>
                    <a:pt x="1403298" y="1139408"/>
                  </a:lnTo>
                  <a:lnTo>
                    <a:pt x="1413460" y="1150832"/>
                  </a:lnTo>
                  <a:lnTo>
                    <a:pt x="1423304" y="1162573"/>
                  </a:lnTo>
                  <a:lnTo>
                    <a:pt x="1433149" y="1174314"/>
                  </a:lnTo>
                  <a:lnTo>
                    <a:pt x="1442675" y="1186373"/>
                  </a:lnTo>
                  <a:lnTo>
                    <a:pt x="1452202" y="1198748"/>
                  </a:lnTo>
                  <a:lnTo>
                    <a:pt x="1461411" y="1210807"/>
                  </a:lnTo>
                  <a:lnTo>
                    <a:pt x="1470621" y="1223183"/>
                  </a:lnTo>
                  <a:lnTo>
                    <a:pt x="1479830" y="1235876"/>
                  </a:lnTo>
                  <a:lnTo>
                    <a:pt x="1488404" y="1248569"/>
                  </a:lnTo>
                  <a:lnTo>
                    <a:pt x="1496978" y="1261262"/>
                  </a:lnTo>
                  <a:lnTo>
                    <a:pt x="1505552" y="1274272"/>
                  </a:lnTo>
                  <a:lnTo>
                    <a:pt x="1513809" y="1287600"/>
                  </a:lnTo>
                  <a:lnTo>
                    <a:pt x="1521748" y="1300611"/>
                  </a:lnTo>
                  <a:lnTo>
                    <a:pt x="1529687" y="1314573"/>
                  </a:lnTo>
                  <a:lnTo>
                    <a:pt x="1537308" y="1328218"/>
                  </a:lnTo>
                  <a:lnTo>
                    <a:pt x="1544930" y="1341863"/>
                  </a:lnTo>
                  <a:lnTo>
                    <a:pt x="1552234" y="1355826"/>
                  </a:lnTo>
                  <a:lnTo>
                    <a:pt x="1559537" y="1369788"/>
                  </a:lnTo>
                  <a:lnTo>
                    <a:pt x="1566206" y="1384385"/>
                  </a:lnTo>
                  <a:lnTo>
                    <a:pt x="1573193" y="1398982"/>
                  </a:lnTo>
                  <a:lnTo>
                    <a:pt x="1579544" y="1413579"/>
                  </a:lnTo>
                  <a:lnTo>
                    <a:pt x="1586213" y="1428176"/>
                  </a:lnTo>
                  <a:lnTo>
                    <a:pt x="1592246" y="1443725"/>
                  </a:lnTo>
                  <a:lnTo>
                    <a:pt x="1598280" y="1458640"/>
                  </a:lnTo>
                  <a:lnTo>
                    <a:pt x="1603996" y="1473871"/>
                  </a:lnTo>
                  <a:lnTo>
                    <a:pt x="1609712" y="1489738"/>
                  </a:lnTo>
                  <a:lnTo>
                    <a:pt x="1614793" y="1505287"/>
                  </a:lnTo>
                  <a:lnTo>
                    <a:pt x="1620191" y="1521153"/>
                  </a:lnTo>
                  <a:lnTo>
                    <a:pt x="1624955" y="1537337"/>
                  </a:lnTo>
                  <a:lnTo>
                    <a:pt x="1630036" y="1553521"/>
                  </a:lnTo>
                  <a:lnTo>
                    <a:pt x="1634482" y="1570339"/>
                  </a:lnTo>
                  <a:lnTo>
                    <a:pt x="1638610" y="1586840"/>
                  </a:lnTo>
                  <a:lnTo>
                    <a:pt x="1643056" y="1603976"/>
                  </a:lnTo>
                  <a:lnTo>
                    <a:pt x="1646867" y="1620794"/>
                  </a:lnTo>
                  <a:lnTo>
                    <a:pt x="1650677" y="1637930"/>
                  </a:lnTo>
                  <a:lnTo>
                    <a:pt x="1654170" y="1655383"/>
                  </a:lnTo>
                  <a:lnTo>
                    <a:pt x="1657664" y="1673153"/>
                  </a:lnTo>
                  <a:lnTo>
                    <a:pt x="1660522" y="1690923"/>
                  </a:lnTo>
                  <a:lnTo>
                    <a:pt x="1663697" y="1709011"/>
                  </a:lnTo>
                  <a:lnTo>
                    <a:pt x="1666238" y="1727099"/>
                  </a:lnTo>
                  <a:lnTo>
                    <a:pt x="1668461" y="1745821"/>
                  </a:lnTo>
                  <a:lnTo>
                    <a:pt x="1670684" y="1764226"/>
                  </a:lnTo>
                  <a:lnTo>
                    <a:pt x="1672589" y="1783266"/>
                  </a:lnTo>
                  <a:lnTo>
                    <a:pt x="1674177" y="1802305"/>
                  </a:lnTo>
                  <a:lnTo>
                    <a:pt x="1676082" y="1821345"/>
                  </a:lnTo>
                  <a:lnTo>
                    <a:pt x="1677352" y="1841019"/>
                  </a:lnTo>
                  <a:lnTo>
                    <a:pt x="1678305" y="1860694"/>
                  </a:lnTo>
                  <a:lnTo>
                    <a:pt x="1679258" y="1880368"/>
                  </a:lnTo>
                  <a:lnTo>
                    <a:pt x="1679575" y="1900677"/>
                  </a:lnTo>
                  <a:lnTo>
                    <a:pt x="1679575" y="1903850"/>
                  </a:lnTo>
                  <a:lnTo>
                    <a:pt x="1677035" y="1905437"/>
                  </a:lnTo>
                  <a:lnTo>
                    <a:pt x="1653853" y="1918765"/>
                  </a:lnTo>
                  <a:lnTo>
                    <a:pt x="1630353" y="1931775"/>
                  </a:lnTo>
                  <a:lnTo>
                    <a:pt x="1606854" y="1944151"/>
                  </a:lnTo>
                  <a:lnTo>
                    <a:pt x="1583037" y="1956209"/>
                  </a:lnTo>
                  <a:lnTo>
                    <a:pt x="1558902" y="1967950"/>
                  </a:lnTo>
                  <a:lnTo>
                    <a:pt x="1534768" y="1979374"/>
                  </a:lnTo>
                  <a:lnTo>
                    <a:pt x="1510316" y="1990163"/>
                  </a:lnTo>
                  <a:lnTo>
                    <a:pt x="1485864" y="2000635"/>
                  </a:lnTo>
                  <a:lnTo>
                    <a:pt x="1461411" y="2010790"/>
                  </a:lnTo>
                  <a:lnTo>
                    <a:pt x="1436642" y="2020627"/>
                  </a:lnTo>
                  <a:lnTo>
                    <a:pt x="1411872" y="2029512"/>
                  </a:lnTo>
                  <a:lnTo>
                    <a:pt x="1386785" y="2038397"/>
                  </a:lnTo>
                  <a:lnTo>
                    <a:pt x="1361380" y="2046965"/>
                  </a:lnTo>
                  <a:lnTo>
                    <a:pt x="1335975" y="2054581"/>
                  </a:lnTo>
                  <a:lnTo>
                    <a:pt x="1310570" y="2062514"/>
                  </a:lnTo>
                  <a:lnTo>
                    <a:pt x="1285166" y="2069495"/>
                  </a:lnTo>
                  <a:lnTo>
                    <a:pt x="1259443" y="2076159"/>
                  </a:lnTo>
                  <a:lnTo>
                    <a:pt x="1233403" y="2082506"/>
                  </a:lnTo>
                  <a:lnTo>
                    <a:pt x="1207681" y="2088535"/>
                  </a:lnTo>
                  <a:lnTo>
                    <a:pt x="1181959" y="2093929"/>
                  </a:lnTo>
                  <a:lnTo>
                    <a:pt x="1155919" y="2099007"/>
                  </a:lnTo>
                  <a:lnTo>
                    <a:pt x="1129561" y="2103767"/>
                  </a:lnTo>
                  <a:lnTo>
                    <a:pt x="1103204" y="2107892"/>
                  </a:lnTo>
                  <a:lnTo>
                    <a:pt x="1077164" y="2111382"/>
                  </a:lnTo>
                  <a:lnTo>
                    <a:pt x="1050806" y="2114873"/>
                  </a:lnTo>
                  <a:lnTo>
                    <a:pt x="1024131" y="2117729"/>
                  </a:lnTo>
                  <a:lnTo>
                    <a:pt x="997774" y="2119950"/>
                  </a:lnTo>
                  <a:lnTo>
                    <a:pt x="971099" y="2121854"/>
                  </a:lnTo>
                  <a:lnTo>
                    <a:pt x="944424" y="2123441"/>
                  </a:lnTo>
                  <a:lnTo>
                    <a:pt x="917749" y="2125028"/>
                  </a:lnTo>
                  <a:lnTo>
                    <a:pt x="891074" y="2125662"/>
                  </a:lnTo>
                  <a:lnTo>
                    <a:pt x="864399" y="2125662"/>
                  </a:lnTo>
                  <a:lnTo>
                    <a:pt x="835818" y="2125662"/>
                  </a:lnTo>
                  <a:lnTo>
                    <a:pt x="807238" y="2124710"/>
                  </a:lnTo>
                  <a:lnTo>
                    <a:pt x="778657" y="2123124"/>
                  </a:lnTo>
                  <a:lnTo>
                    <a:pt x="750395" y="2121537"/>
                  </a:lnTo>
                  <a:lnTo>
                    <a:pt x="722132" y="2119316"/>
                  </a:lnTo>
                  <a:lnTo>
                    <a:pt x="693869" y="2116777"/>
                  </a:lnTo>
                  <a:lnTo>
                    <a:pt x="665606" y="2113604"/>
                  </a:lnTo>
                  <a:lnTo>
                    <a:pt x="637661" y="2109478"/>
                  </a:lnTo>
                  <a:lnTo>
                    <a:pt x="609398" y="2105353"/>
                  </a:lnTo>
                  <a:lnTo>
                    <a:pt x="581453" y="2100593"/>
                  </a:lnTo>
                  <a:lnTo>
                    <a:pt x="553825" y="2095199"/>
                  </a:lnTo>
                  <a:lnTo>
                    <a:pt x="525880" y="2089487"/>
                  </a:lnTo>
                  <a:lnTo>
                    <a:pt x="498252" y="2083458"/>
                  </a:lnTo>
                  <a:lnTo>
                    <a:pt x="470624" y="2076476"/>
                  </a:lnTo>
                  <a:lnTo>
                    <a:pt x="443314" y="2069495"/>
                  </a:lnTo>
                  <a:lnTo>
                    <a:pt x="416321" y="2061879"/>
                  </a:lnTo>
                  <a:lnTo>
                    <a:pt x="389011" y="2053629"/>
                  </a:lnTo>
                  <a:lnTo>
                    <a:pt x="362019" y="2045378"/>
                  </a:lnTo>
                  <a:lnTo>
                    <a:pt x="335343" y="2036176"/>
                  </a:lnTo>
                  <a:lnTo>
                    <a:pt x="308668" y="2026656"/>
                  </a:lnTo>
                  <a:lnTo>
                    <a:pt x="282311" y="2016502"/>
                  </a:lnTo>
                  <a:lnTo>
                    <a:pt x="255953" y="2006030"/>
                  </a:lnTo>
                  <a:lnTo>
                    <a:pt x="229913" y="1994923"/>
                  </a:lnTo>
                  <a:lnTo>
                    <a:pt x="203556" y="1983499"/>
                  </a:lnTo>
                  <a:lnTo>
                    <a:pt x="177833" y="1971441"/>
                  </a:lnTo>
                  <a:lnTo>
                    <a:pt x="152429" y="1959065"/>
                  </a:lnTo>
                  <a:lnTo>
                    <a:pt x="127024" y="1946372"/>
                  </a:lnTo>
                  <a:lnTo>
                    <a:pt x="101619" y="1933044"/>
                  </a:lnTo>
                  <a:lnTo>
                    <a:pt x="76532" y="1919399"/>
                  </a:lnTo>
                  <a:lnTo>
                    <a:pt x="51762" y="1905437"/>
                  </a:lnTo>
                  <a:lnTo>
                    <a:pt x="27310" y="1890523"/>
                  </a:lnTo>
                  <a:lnTo>
                    <a:pt x="2858" y="1875291"/>
                  </a:lnTo>
                  <a:lnTo>
                    <a:pt x="0" y="1888301"/>
                  </a:lnTo>
                  <a:lnTo>
                    <a:pt x="0" y="1870531"/>
                  </a:lnTo>
                  <a:lnTo>
                    <a:pt x="952" y="1850222"/>
                  </a:lnTo>
                  <a:lnTo>
                    <a:pt x="2223" y="1829913"/>
                  </a:lnTo>
                  <a:lnTo>
                    <a:pt x="3493" y="1809604"/>
                  </a:lnTo>
                  <a:lnTo>
                    <a:pt x="5398" y="1790247"/>
                  </a:lnTo>
                  <a:lnTo>
                    <a:pt x="6986" y="1770573"/>
                  </a:lnTo>
                  <a:lnTo>
                    <a:pt x="9209" y="1750898"/>
                  </a:lnTo>
                  <a:lnTo>
                    <a:pt x="11749" y="1732176"/>
                  </a:lnTo>
                  <a:lnTo>
                    <a:pt x="14290" y="1713136"/>
                  </a:lnTo>
                  <a:lnTo>
                    <a:pt x="17148" y="1694414"/>
                  </a:lnTo>
                  <a:lnTo>
                    <a:pt x="20006" y="1676009"/>
                  </a:lnTo>
                  <a:lnTo>
                    <a:pt x="23499" y="1657604"/>
                  </a:lnTo>
                  <a:lnTo>
                    <a:pt x="26992" y="1639834"/>
                  </a:lnTo>
                  <a:lnTo>
                    <a:pt x="30486" y="1621746"/>
                  </a:lnTo>
                  <a:lnTo>
                    <a:pt x="34931" y="1604293"/>
                  </a:lnTo>
                  <a:lnTo>
                    <a:pt x="38742" y="1586840"/>
                  </a:lnTo>
                  <a:lnTo>
                    <a:pt x="43188" y="1569704"/>
                  </a:lnTo>
                  <a:lnTo>
                    <a:pt x="47951" y="1552569"/>
                  </a:lnTo>
                  <a:lnTo>
                    <a:pt x="52715" y="1536068"/>
                  </a:lnTo>
                  <a:lnTo>
                    <a:pt x="57796" y="1519249"/>
                  </a:lnTo>
                  <a:lnTo>
                    <a:pt x="62877" y="1503066"/>
                  </a:lnTo>
                  <a:lnTo>
                    <a:pt x="68593" y="1486564"/>
                  </a:lnTo>
                  <a:lnTo>
                    <a:pt x="73991" y="1470698"/>
                  </a:lnTo>
                  <a:lnTo>
                    <a:pt x="80025" y="1455149"/>
                  </a:lnTo>
                  <a:lnTo>
                    <a:pt x="86059" y="1439283"/>
                  </a:lnTo>
                  <a:lnTo>
                    <a:pt x="92410" y="1424051"/>
                  </a:lnTo>
                  <a:lnTo>
                    <a:pt x="98761" y="1409137"/>
                  </a:lnTo>
                  <a:lnTo>
                    <a:pt x="105430" y="1393905"/>
                  </a:lnTo>
                  <a:lnTo>
                    <a:pt x="112098" y="1378990"/>
                  </a:lnTo>
                  <a:lnTo>
                    <a:pt x="119402" y="1364393"/>
                  </a:lnTo>
                  <a:lnTo>
                    <a:pt x="126706" y="1350114"/>
                  </a:lnTo>
                  <a:lnTo>
                    <a:pt x="134010" y="1335834"/>
                  </a:lnTo>
                  <a:lnTo>
                    <a:pt x="141632" y="1321871"/>
                  </a:lnTo>
                  <a:lnTo>
                    <a:pt x="149571" y="1307909"/>
                  </a:lnTo>
                  <a:lnTo>
                    <a:pt x="157510" y="1294264"/>
                  </a:lnTo>
                  <a:lnTo>
                    <a:pt x="165766" y="1280936"/>
                  </a:lnTo>
                  <a:lnTo>
                    <a:pt x="174023" y="1267291"/>
                  </a:lnTo>
                  <a:lnTo>
                    <a:pt x="182597" y="1253963"/>
                  </a:lnTo>
                  <a:lnTo>
                    <a:pt x="191171" y="1241270"/>
                  </a:lnTo>
                  <a:lnTo>
                    <a:pt x="200380" y="1228260"/>
                  </a:lnTo>
                  <a:lnTo>
                    <a:pt x="209589" y="1215884"/>
                  </a:lnTo>
                  <a:lnTo>
                    <a:pt x="218799" y="1203191"/>
                  </a:lnTo>
                  <a:lnTo>
                    <a:pt x="228008" y="1191133"/>
                  </a:lnTo>
                  <a:lnTo>
                    <a:pt x="237852" y="1178757"/>
                  </a:lnTo>
                  <a:lnTo>
                    <a:pt x="247697" y="1167016"/>
                  </a:lnTo>
                  <a:lnTo>
                    <a:pt x="257541" y="1155275"/>
                  </a:lnTo>
                  <a:lnTo>
                    <a:pt x="267703" y="1143533"/>
                  </a:lnTo>
                  <a:lnTo>
                    <a:pt x="278182" y="1132110"/>
                  </a:lnTo>
                  <a:lnTo>
                    <a:pt x="288662" y="1120686"/>
                  </a:lnTo>
                  <a:lnTo>
                    <a:pt x="298824" y="1109579"/>
                  </a:lnTo>
                  <a:lnTo>
                    <a:pt x="309938" y="1098473"/>
                  </a:lnTo>
                  <a:lnTo>
                    <a:pt x="320735" y="1087684"/>
                  </a:lnTo>
                  <a:lnTo>
                    <a:pt x="331850" y="1076895"/>
                  </a:lnTo>
                  <a:lnTo>
                    <a:pt x="343282" y="1066423"/>
                  </a:lnTo>
                  <a:lnTo>
                    <a:pt x="354715" y="1055951"/>
                  </a:lnTo>
                  <a:lnTo>
                    <a:pt x="366147" y="1045797"/>
                  </a:lnTo>
                  <a:lnTo>
                    <a:pt x="377897" y="1035642"/>
                  </a:lnTo>
                  <a:lnTo>
                    <a:pt x="389964" y="1025805"/>
                  </a:lnTo>
                  <a:lnTo>
                    <a:pt x="401714" y="1015968"/>
                  </a:lnTo>
                  <a:lnTo>
                    <a:pt x="414099" y="1006448"/>
                  </a:lnTo>
                  <a:lnTo>
                    <a:pt x="426801" y="996928"/>
                  </a:lnTo>
                  <a:lnTo>
                    <a:pt x="439186" y="987408"/>
                  </a:lnTo>
                  <a:lnTo>
                    <a:pt x="451571" y="977888"/>
                  </a:lnTo>
                  <a:lnTo>
                    <a:pt x="477293" y="960118"/>
                  </a:lnTo>
                  <a:lnTo>
                    <a:pt x="481421" y="957262"/>
                  </a:lnTo>
                  <a:close/>
                  <a:moveTo>
                    <a:pt x="839471" y="0"/>
                  </a:moveTo>
                  <a:lnTo>
                    <a:pt x="852171" y="0"/>
                  </a:lnTo>
                  <a:lnTo>
                    <a:pt x="865506" y="0"/>
                  </a:lnTo>
                  <a:lnTo>
                    <a:pt x="878206" y="636"/>
                  </a:lnTo>
                  <a:lnTo>
                    <a:pt x="890906" y="1271"/>
                  </a:lnTo>
                  <a:lnTo>
                    <a:pt x="903288" y="2542"/>
                  </a:lnTo>
                  <a:lnTo>
                    <a:pt x="915988" y="3813"/>
                  </a:lnTo>
                  <a:lnTo>
                    <a:pt x="928371" y="5719"/>
                  </a:lnTo>
                  <a:lnTo>
                    <a:pt x="940436" y="7943"/>
                  </a:lnTo>
                  <a:lnTo>
                    <a:pt x="952818" y="10167"/>
                  </a:lnTo>
                  <a:lnTo>
                    <a:pt x="964883" y="12708"/>
                  </a:lnTo>
                  <a:lnTo>
                    <a:pt x="976631" y="15568"/>
                  </a:lnTo>
                  <a:lnTo>
                    <a:pt x="988696" y="19062"/>
                  </a:lnTo>
                  <a:lnTo>
                    <a:pt x="1000443" y="22239"/>
                  </a:lnTo>
                  <a:lnTo>
                    <a:pt x="1011873" y="26052"/>
                  </a:lnTo>
                  <a:lnTo>
                    <a:pt x="1023621" y="30182"/>
                  </a:lnTo>
                  <a:lnTo>
                    <a:pt x="1034733" y="34630"/>
                  </a:lnTo>
                  <a:lnTo>
                    <a:pt x="1046163" y="39395"/>
                  </a:lnTo>
                  <a:lnTo>
                    <a:pt x="1057276" y="44161"/>
                  </a:lnTo>
                  <a:lnTo>
                    <a:pt x="1068388" y="48926"/>
                  </a:lnTo>
                  <a:lnTo>
                    <a:pt x="1079183" y="54645"/>
                  </a:lnTo>
                  <a:lnTo>
                    <a:pt x="1089661" y="60046"/>
                  </a:lnTo>
                  <a:lnTo>
                    <a:pt x="1100456" y="66082"/>
                  </a:lnTo>
                  <a:lnTo>
                    <a:pt x="1110616" y="72119"/>
                  </a:lnTo>
                  <a:lnTo>
                    <a:pt x="1120776" y="78790"/>
                  </a:lnTo>
                  <a:lnTo>
                    <a:pt x="1130936" y="85462"/>
                  </a:lnTo>
                  <a:lnTo>
                    <a:pt x="1140461" y="92134"/>
                  </a:lnTo>
                  <a:lnTo>
                    <a:pt x="1150303" y="99123"/>
                  </a:lnTo>
                  <a:lnTo>
                    <a:pt x="1159828" y="106430"/>
                  </a:lnTo>
                  <a:lnTo>
                    <a:pt x="1169353" y="114055"/>
                  </a:lnTo>
                  <a:lnTo>
                    <a:pt x="1178561" y="121680"/>
                  </a:lnTo>
                  <a:lnTo>
                    <a:pt x="1187133" y="129623"/>
                  </a:lnTo>
                  <a:lnTo>
                    <a:pt x="1196023" y="137883"/>
                  </a:lnTo>
                  <a:lnTo>
                    <a:pt x="1204596" y="146143"/>
                  </a:lnTo>
                  <a:lnTo>
                    <a:pt x="1213168" y="155039"/>
                  </a:lnTo>
                  <a:lnTo>
                    <a:pt x="1221106" y="163299"/>
                  </a:lnTo>
                  <a:lnTo>
                    <a:pt x="1229043" y="172513"/>
                  </a:lnTo>
                  <a:lnTo>
                    <a:pt x="1236981" y="181726"/>
                  </a:lnTo>
                  <a:lnTo>
                    <a:pt x="1244283" y="190939"/>
                  </a:lnTo>
                  <a:lnTo>
                    <a:pt x="1251586" y="200153"/>
                  </a:lnTo>
                  <a:lnTo>
                    <a:pt x="1258888" y="210001"/>
                  </a:lnTo>
                  <a:lnTo>
                    <a:pt x="1265556" y="219850"/>
                  </a:lnTo>
                  <a:lnTo>
                    <a:pt x="1272223" y="230017"/>
                  </a:lnTo>
                  <a:lnTo>
                    <a:pt x="1278256" y="240183"/>
                  </a:lnTo>
                  <a:lnTo>
                    <a:pt x="1284606" y="250667"/>
                  </a:lnTo>
                  <a:lnTo>
                    <a:pt x="1290321" y="261151"/>
                  </a:lnTo>
                  <a:lnTo>
                    <a:pt x="1296353" y="271953"/>
                  </a:lnTo>
                  <a:lnTo>
                    <a:pt x="1301433" y="282755"/>
                  </a:lnTo>
                  <a:lnTo>
                    <a:pt x="1306831" y="293239"/>
                  </a:lnTo>
                  <a:lnTo>
                    <a:pt x="1311593" y="304359"/>
                  </a:lnTo>
                  <a:lnTo>
                    <a:pt x="1316356" y="315796"/>
                  </a:lnTo>
                  <a:lnTo>
                    <a:pt x="1320483" y="327234"/>
                  </a:lnTo>
                  <a:lnTo>
                    <a:pt x="1324293" y="338671"/>
                  </a:lnTo>
                  <a:lnTo>
                    <a:pt x="1328421" y="350426"/>
                  </a:lnTo>
                  <a:lnTo>
                    <a:pt x="1331913" y="362181"/>
                  </a:lnTo>
                  <a:lnTo>
                    <a:pt x="1335088" y="373936"/>
                  </a:lnTo>
                  <a:lnTo>
                    <a:pt x="1337946" y="386009"/>
                  </a:lnTo>
                  <a:lnTo>
                    <a:pt x="1340803" y="398081"/>
                  </a:lnTo>
                  <a:lnTo>
                    <a:pt x="1343026" y="410472"/>
                  </a:lnTo>
                  <a:lnTo>
                    <a:pt x="1344931" y="422862"/>
                  </a:lnTo>
                  <a:lnTo>
                    <a:pt x="1346518" y="435252"/>
                  </a:lnTo>
                  <a:lnTo>
                    <a:pt x="1348106" y="447643"/>
                  </a:lnTo>
                  <a:lnTo>
                    <a:pt x="1349058" y="460033"/>
                  </a:lnTo>
                  <a:lnTo>
                    <a:pt x="1350011" y="472741"/>
                  </a:lnTo>
                  <a:lnTo>
                    <a:pt x="1350646" y="485449"/>
                  </a:lnTo>
                  <a:lnTo>
                    <a:pt x="1350963" y="498475"/>
                  </a:lnTo>
                  <a:lnTo>
                    <a:pt x="1350646" y="513407"/>
                  </a:lnTo>
                  <a:lnTo>
                    <a:pt x="1349693" y="528975"/>
                  </a:lnTo>
                  <a:lnTo>
                    <a:pt x="1348423" y="543907"/>
                  </a:lnTo>
                  <a:lnTo>
                    <a:pt x="1347153" y="558521"/>
                  </a:lnTo>
                  <a:lnTo>
                    <a:pt x="1345248" y="573453"/>
                  </a:lnTo>
                  <a:lnTo>
                    <a:pt x="1342708" y="588067"/>
                  </a:lnTo>
                  <a:lnTo>
                    <a:pt x="1339851" y="602682"/>
                  </a:lnTo>
                  <a:lnTo>
                    <a:pt x="1336358" y="616660"/>
                  </a:lnTo>
                  <a:lnTo>
                    <a:pt x="1332866" y="631275"/>
                  </a:lnTo>
                  <a:lnTo>
                    <a:pt x="1328738" y="645254"/>
                  </a:lnTo>
                  <a:lnTo>
                    <a:pt x="1324293" y="658915"/>
                  </a:lnTo>
                  <a:lnTo>
                    <a:pt x="1319531" y="672576"/>
                  </a:lnTo>
                  <a:lnTo>
                    <a:pt x="1314133" y="685920"/>
                  </a:lnTo>
                  <a:lnTo>
                    <a:pt x="1308418" y="699263"/>
                  </a:lnTo>
                  <a:lnTo>
                    <a:pt x="1302386" y="712607"/>
                  </a:lnTo>
                  <a:lnTo>
                    <a:pt x="1296353" y="725315"/>
                  </a:lnTo>
                  <a:lnTo>
                    <a:pt x="1289368" y="738023"/>
                  </a:lnTo>
                  <a:lnTo>
                    <a:pt x="1282383" y="750413"/>
                  </a:lnTo>
                  <a:lnTo>
                    <a:pt x="1275081" y="762486"/>
                  </a:lnTo>
                  <a:lnTo>
                    <a:pt x="1267143" y="774559"/>
                  </a:lnTo>
                  <a:lnTo>
                    <a:pt x="1259206" y="786313"/>
                  </a:lnTo>
                  <a:lnTo>
                    <a:pt x="1250633" y="797751"/>
                  </a:lnTo>
                  <a:lnTo>
                    <a:pt x="1242061" y="809188"/>
                  </a:lnTo>
                  <a:lnTo>
                    <a:pt x="1232853" y="819990"/>
                  </a:lnTo>
                  <a:lnTo>
                    <a:pt x="1223963" y="830792"/>
                  </a:lnTo>
                  <a:lnTo>
                    <a:pt x="1214121" y="841276"/>
                  </a:lnTo>
                  <a:lnTo>
                    <a:pt x="1204278" y="851442"/>
                  </a:lnTo>
                  <a:lnTo>
                    <a:pt x="1193801" y="860974"/>
                  </a:lnTo>
                  <a:lnTo>
                    <a:pt x="1183323" y="870822"/>
                  </a:lnTo>
                  <a:lnTo>
                    <a:pt x="1172528" y="880036"/>
                  </a:lnTo>
                  <a:lnTo>
                    <a:pt x="1161733" y="889249"/>
                  </a:lnTo>
                  <a:lnTo>
                    <a:pt x="1150303" y="897827"/>
                  </a:lnTo>
                  <a:lnTo>
                    <a:pt x="1134746" y="909264"/>
                  </a:lnTo>
                  <a:lnTo>
                    <a:pt x="1118236" y="920066"/>
                  </a:lnTo>
                  <a:lnTo>
                    <a:pt x="1101408" y="929915"/>
                  </a:lnTo>
                  <a:lnTo>
                    <a:pt x="1084581" y="939446"/>
                  </a:lnTo>
                  <a:lnTo>
                    <a:pt x="1066801" y="948342"/>
                  </a:lnTo>
                  <a:lnTo>
                    <a:pt x="1048703" y="956602"/>
                  </a:lnTo>
                  <a:lnTo>
                    <a:pt x="1040131" y="960414"/>
                  </a:lnTo>
                  <a:lnTo>
                    <a:pt x="1030606" y="963909"/>
                  </a:lnTo>
                  <a:lnTo>
                    <a:pt x="1021398" y="967722"/>
                  </a:lnTo>
                  <a:lnTo>
                    <a:pt x="1011873" y="970899"/>
                  </a:lnTo>
                  <a:lnTo>
                    <a:pt x="1002348" y="973758"/>
                  </a:lnTo>
                  <a:lnTo>
                    <a:pt x="993141" y="976617"/>
                  </a:lnTo>
                  <a:lnTo>
                    <a:pt x="983616" y="979794"/>
                  </a:lnTo>
                  <a:lnTo>
                    <a:pt x="973773" y="982018"/>
                  </a:lnTo>
                  <a:lnTo>
                    <a:pt x="963931" y="984560"/>
                  </a:lnTo>
                  <a:lnTo>
                    <a:pt x="954088" y="986466"/>
                  </a:lnTo>
                  <a:lnTo>
                    <a:pt x="944246" y="988372"/>
                  </a:lnTo>
                  <a:lnTo>
                    <a:pt x="934403" y="990596"/>
                  </a:lnTo>
                  <a:lnTo>
                    <a:pt x="924561" y="991867"/>
                  </a:lnTo>
                  <a:lnTo>
                    <a:pt x="914401" y="993455"/>
                  </a:lnTo>
                  <a:lnTo>
                    <a:pt x="904241" y="994409"/>
                  </a:lnTo>
                  <a:lnTo>
                    <a:pt x="893763" y="995362"/>
                  </a:lnTo>
                  <a:lnTo>
                    <a:pt x="883603" y="995997"/>
                  </a:lnTo>
                  <a:lnTo>
                    <a:pt x="873126" y="996632"/>
                  </a:lnTo>
                  <a:lnTo>
                    <a:pt x="862648" y="996950"/>
                  </a:lnTo>
                  <a:lnTo>
                    <a:pt x="852171" y="996950"/>
                  </a:lnTo>
                  <a:lnTo>
                    <a:pt x="840423" y="996950"/>
                  </a:lnTo>
                  <a:lnTo>
                    <a:pt x="828358" y="996315"/>
                  </a:lnTo>
                  <a:lnTo>
                    <a:pt x="816293" y="995679"/>
                  </a:lnTo>
                  <a:lnTo>
                    <a:pt x="804546" y="994726"/>
                  </a:lnTo>
                  <a:lnTo>
                    <a:pt x="792798" y="993455"/>
                  </a:lnTo>
                  <a:lnTo>
                    <a:pt x="781368" y="992185"/>
                  </a:lnTo>
                  <a:lnTo>
                    <a:pt x="769621" y="990278"/>
                  </a:lnTo>
                  <a:lnTo>
                    <a:pt x="758191" y="988054"/>
                  </a:lnTo>
                  <a:lnTo>
                    <a:pt x="746761" y="985831"/>
                  </a:lnTo>
                  <a:lnTo>
                    <a:pt x="735331" y="983289"/>
                  </a:lnTo>
                  <a:lnTo>
                    <a:pt x="724218" y="980430"/>
                  </a:lnTo>
                  <a:lnTo>
                    <a:pt x="713106" y="977253"/>
                  </a:lnTo>
                  <a:lnTo>
                    <a:pt x="702311" y="973758"/>
                  </a:lnTo>
                  <a:lnTo>
                    <a:pt x="691198" y="970263"/>
                  </a:lnTo>
                  <a:lnTo>
                    <a:pt x="680721" y="966768"/>
                  </a:lnTo>
                  <a:lnTo>
                    <a:pt x="670243" y="962321"/>
                  </a:lnTo>
                  <a:lnTo>
                    <a:pt x="659448" y="958190"/>
                  </a:lnTo>
                  <a:lnTo>
                    <a:pt x="648971" y="953425"/>
                  </a:lnTo>
                  <a:lnTo>
                    <a:pt x="638811" y="948659"/>
                  </a:lnTo>
                  <a:lnTo>
                    <a:pt x="628651" y="943894"/>
                  </a:lnTo>
                  <a:lnTo>
                    <a:pt x="618491" y="938493"/>
                  </a:lnTo>
                  <a:lnTo>
                    <a:pt x="608648" y="933410"/>
                  </a:lnTo>
                  <a:lnTo>
                    <a:pt x="599123" y="927373"/>
                  </a:lnTo>
                  <a:lnTo>
                    <a:pt x="589281" y="921655"/>
                  </a:lnTo>
                  <a:lnTo>
                    <a:pt x="579756" y="915618"/>
                  </a:lnTo>
                  <a:lnTo>
                    <a:pt x="570548" y="909264"/>
                  </a:lnTo>
                  <a:lnTo>
                    <a:pt x="561023" y="902910"/>
                  </a:lnTo>
                  <a:lnTo>
                    <a:pt x="552133" y="895921"/>
                  </a:lnTo>
                  <a:lnTo>
                    <a:pt x="543561" y="889249"/>
                  </a:lnTo>
                  <a:lnTo>
                    <a:pt x="534671" y="881942"/>
                  </a:lnTo>
                  <a:lnTo>
                    <a:pt x="526098" y="874952"/>
                  </a:lnTo>
                  <a:lnTo>
                    <a:pt x="517526" y="867328"/>
                  </a:lnTo>
                  <a:lnTo>
                    <a:pt x="508318" y="858750"/>
                  </a:lnTo>
                  <a:lnTo>
                    <a:pt x="499428" y="849854"/>
                  </a:lnTo>
                  <a:lnTo>
                    <a:pt x="490538" y="840958"/>
                  </a:lnTo>
                  <a:lnTo>
                    <a:pt x="481648" y="831427"/>
                  </a:lnTo>
                  <a:lnTo>
                    <a:pt x="473711" y="821896"/>
                  </a:lnTo>
                  <a:lnTo>
                    <a:pt x="465456" y="812047"/>
                  </a:lnTo>
                  <a:lnTo>
                    <a:pt x="457518" y="801881"/>
                  </a:lnTo>
                  <a:lnTo>
                    <a:pt x="449898" y="791714"/>
                  </a:lnTo>
                  <a:lnTo>
                    <a:pt x="442596" y="781548"/>
                  </a:lnTo>
                  <a:lnTo>
                    <a:pt x="435293" y="770746"/>
                  </a:lnTo>
                  <a:lnTo>
                    <a:pt x="428626" y="759944"/>
                  </a:lnTo>
                  <a:lnTo>
                    <a:pt x="421958" y="749142"/>
                  </a:lnTo>
                  <a:lnTo>
                    <a:pt x="415608" y="738023"/>
                  </a:lnTo>
                  <a:lnTo>
                    <a:pt x="409576" y="726585"/>
                  </a:lnTo>
                  <a:lnTo>
                    <a:pt x="403861" y="715148"/>
                  </a:lnTo>
                  <a:lnTo>
                    <a:pt x="398463" y="703393"/>
                  </a:lnTo>
                  <a:lnTo>
                    <a:pt x="393383" y="691638"/>
                  </a:lnTo>
                  <a:lnTo>
                    <a:pt x="388303" y="679566"/>
                  </a:lnTo>
                  <a:lnTo>
                    <a:pt x="383858" y="667493"/>
                  </a:lnTo>
                  <a:lnTo>
                    <a:pt x="379731" y="655420"/>
                  </a:lnTo>
                  <a:lnTo>
                    <a:pt x="375603" y="643030"/>
                  </a:lnTo>
                  <a:lnTo>
                    <a:pt x="372111" y="630322"/>
                  </a:lnTo>
                  <a:lnTo>
                    <a:pt x="368936" y="617614"/>
                  </a:lnTo>
                  <a:lnTo>
                    <a:pt x="365443" y="604588"/>
                  </a:lnTo>
                  <a:lnTo>
                    <a:pt x="362903" y="591880"/>
                  </a:lnTo>
                  <a:lnTo>
                    <a:pt x="360681" y="578854"/>
                  </a:lnTo>
                  <a:lnTo>
                    <a:pt x="358776" y="565828"/>
                  </a:lnTo>
                  <a:lnTo>
                    <a:pt x="357188" y="552485"/>
                  </a:lnTo>
                  <a:lnTo>
                    <a:pt x="355601" y="539141"/>
                  </a:lnTo>
                  <a:lnTo>
                    <a:pt x="354648" y="525480"/>
                  </a:lnTo>
                  <a:lnTo>
                    <a:pt x="354331" y="511819"/>
                  </a:lnTo>
                  <a:lnTo>
                    <a:pt x="354013" y="498475"/>
                  </a:lnTo>
                  <a:lnTo>
                    <a:pt x="354331" y="485449"/>
                  </a:lnTo>
                  <a:lnTo>
                    <a:pt x="354648" y="472741"/>
                  </a:lnTo>
                  <a:lnTo>
                    <a:pt x="355601" y="460033"/>
                  </a:lnTo>
                  <a:lnTo>
                    <a:pt x="356871" y="447643"/>
                  </a:lnTo>
                  <a:lnTo>
                    <a:pt x="358141" y="434935"/>
                  </a:lnTo>
                  <a:lnTo>
                    <a:pt x="360046" y="422544"/>
                  </a:lnTo>
                  <a:lnTo>
                    <a:pt x="361951" y="410472"/>
                  </a:lnTo>
                  <a:lnTo>
                    <a:pt x="364173" y="397763"/>
                  </a:lnTo>
                  <a:lnTo>
                    <a:pt x="366713" y="385691"/>
                  </a:lnTo>
                  <a:lnTo>
                    <a:pt x="369888" y="373936"/>
                  </a:lnTo>
                  <a:lnTo>
                    <a:pt x="373063" y="361863"/>
                  </a:lnTo>
                  <a:lnTo>
                    <a:pt x="376556" y="350108"/>
                  </a:lnTo>
                  <a:lnTo>
                    <a:pt x="380683" y="338671"/>
                  </a:lnTo>
                  <a:lnTo>
                    <a:pt x="384493" y="326916"/>
                  </a:lnTo>
                  <a:lnTo>
                    <a:pt x="388621" y="315796"/>
                  </a:lnTo>
                  <a:lnTo>
                    <a:pt x="393383" y="304359"/>
                  </a:lnTo>
                  <a:lnTo>
                    <a:pt x="398146" y="293239"/>
                  </a:lnTo>
                  <a:lnTo>
                    <a:pt x="403543" y="282755"/>
                  </a:lnTo>
                  <a:lnTo>
                    <a:pt x="408623" y="271636"/>
                  </a:lnTo>
                  <a:lnTo>
                    <a:pt x="414656" y="261151"/>
                  </a:lnTo>
                  <a:lnTo>
                    <a:pt x="420371" y="250667"/>
                  </a:lnTo>
                  <a:lnTo>
                    <a:pt x="426721" y="240183"/>
                  </a:lnTo>
                  <a:lnTo>
                    <a:pt x="432753" y="230017"/>
                  </a:lnTo>
                  <a:lnTo>
                    <a:pt x="439421" y="219850"/>
                  </a:lnTo>
                  <a:lnTo>
                    <a:pt x="446088" y="210001"/>
                  </a:lnTo>
                  <a:lnTo>
                    <a:pt x="453391" y="200153"/>
                  </a:lnTo>
                  <a:lnTo>
                    <a:pt x="460693" y="190939"/>
                  </a:lnTo>
                  <a:lnTo>
                    <a:pt x="467996" y="181408"/>
                  </a:lnTo>
                  <a:lnTo>
                    <a:pt x="475933" y="172195"/>
                  </a:lnTo>
                  <a:lnTo>
                    <a:pt x="483871" y="163299"/>
                  </a:lnTo>
                  <a:lnTo>
                    <a:pt x="491808" y="154403"/>
                  </a:lnTo>
                  <a:lnTo>
                    <a:pt x="500381" y="146143"/>
                  </a:lnTo>
                  <a:lnTo>
                    <a:pt x="508953" y="137565"/>
                  </a:lnTo>
                  <a:lnTo>
                    <a:pt x="517526" y="129305"/>
                  </a:lnTo>
                  <a:lnTo>
                    <a:pt x="526416" y="121680"/>
                  </a:lnTo>
                  <a:lnTo>
                    <a:pt x="535623" y="113738"/>
                  </a:lnTo>
                  <a:lnTo>
                    <a:pt x="545148" y="106113"/>
                  </a:lnTo>
                  <a:lnTo>
                    <a:pt x="554673" y="99123"/>
                  </a:lnTo>
                  <a:lnTo>
                    <a:pt x="564516" y="92134"/>
                  </a:lnTo>
                  <a:lnTo>
                    <a:pt x="574041" y="85462"/>
                  </a:lnTo>
                  <a:lnTo>
                    <a:pt x="584201" y="78473"/>
                  </a:lnTo>
                  <a:lnTo>
                    <a:pt x="594361" y="72119"/>
                  </a:lnTo>
                  <a:lnTo>
                    <a:pt x="604838" y="66082"/>
                  </a:lnTo>
                  <a:lnTo>
                    <a:pt x="615316" y="60046"/>
                  </a:lnTo>
                  <a:lnTo>
                    <a:pt x="625793" y="54645"/>
                  </a:lnTo>
                  <a:lnTo>
                    <a:pt x="636906" y="48926"/>
                  </a:lnTo>
                  <a:lnTo>
                    <a:pt x="647701" y="44161"/>
                  </a:lnTo>
                  <a:lnTo>
                    <a:pt x="658813" y="39395"/>
                  </a:lnTo>
                  <a:lnTo>
                    <a:pt x="670243" y="34630"/>
                  </a:lnTo>
                  <a:lnTo>
                    <a:pt x="681356" y="30182"/>
                  </a:lnTo>
                  <a:lnTo>
                    <a:pt x="693103" y="26052"/>
                  </a:lnTo>
                  <a:lnTo>
                    <a:pt x="704533" y="22239"/>
                  </a:lnTo>
                  <a:lnTo>
                    <a:pt x="716281" y="19062"/>
                  </a:lnTo>
                  <a:lnTo>
                    <a:pt x="728346" y="15568"/>
                  </a:lnTo>
                  <a:lnTo>
                    <a:pt x="740093" y="12708"/>
                  </a:lnTo>
                  <a:lnTo>
                    <a:pt x="752158" y="10167"/>
                  </a:lnTo>
                  <a:lnTo>
                    <a:pt x="764541" y="7625"/>
                  </a:lnTo>
                  <a:lnTo>
                    <a:pt x="776606" y="5719"/>
                  </a:lnTo>
                  <a:lnTo>
                    <a:pt x="788988" y="3813"/>
                  </a:lnTo>
                  <a:lnTo>
                    <a:pt x="801688" y="2542"/>
                  </a:lnTo>
                  <a:lnTo>
                    <a:pt x="814071" y="1271"/>
                  </a:lnTo>
                  <a:lnTo>
                    <a:pt x="826771" y="636"/>
                  </a:lnTo>
                  <a:lnTo>
                    <a:pt x="839471" y="0"/>
                  </a:lnTo>
                  <a:close/>
                </a:path>
              </a:pathLst>
            </a:custGeom>
            <a:solidFill>
              <a:srgbClr val="F7F7F7"/>
            </a:solidFill>
            <a:ln>
              <a:noFill/>
            </a:ln>
          </p:spPr>
          <p:txBody>
            <a:bodyPr anchor="ctr">
              <a:normAutofit fontScale="85000" lnSpcReduction="20000"/>
              <a:scene3d>
                <a:camera prst="orthographicFront"/>
                <a:lightRig rig="threePt" dir="t"/>
              </a:scene3d>
              <a:sp3d>
                <a:contourClr>
                  <a:srgbClr val="FFFFFF"/>
                </a:contourClr>
              </a:sp3d>
            </a:bodyPr>
            <a:lstStyle/>
            <a:p>
              <a:pPr algn="ctr" fontAlgn="base">
                <a:defRPr/>
              </a:pPr>
              <a:endParaRPr lang="zh-CN" altLang="en-US" sz="2400" strike="noStrike" noProof="1">
                <a:solidFill>
                  <a:srgbClr val="FFFFFF"/>
                </a:solidFill>
              </a:endParaRPr>
            </a:p>
          </p:txBody>
        </p:sp>
      </p:grpSp>
      <p:grpSp>
        <p:nvGrpSpPr>
          <p:cNvPr id="97286" name="组合 10"/>
          <p:cNvGrpSpPr/>
          <p:nvPr/>
        </p:nvGrpSpPr>
        <p:grpSpPr>
          <a:xfrm>
            <a:off x="2235200" y="2828925"/>
            <a:ext cx="506413" cy="504825"/>
            <a:chOff x="1519237" y="1651743"/>
            <a:chExt cx="447675" cy="447675"/>
          </a:xfrm>
        </p:grpSpPr>
        <p:sp>
          <p:nvSpPr>
            <p:cNvPr id="12" name="椭圆 11"/>
            <p:cNvSpPr/>
            <p:nvPr/>
          </p:nvSpPr>
          <p:spPr>
            <a:xfrm>
              <a:off x="1519237" y="1651743"/>
              <a:ext cx="447675" cy="447675"/>
            </a:xfrm>
            <a:prstGeom prst="ellipse">
              <a:avLst/>
            </a:prstGeom>
            <a:solidFill>
              <a:schemeClr val="accent1">
                <a:lumMod val="50000"/>
              </a:schemeClr>
            </a:solidFill>
            <a:ln w="1905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lnSpc>
                  <a:spcPct val="80000"/>
                </a:lnSpc>
              </a:pPr>
              <a:endParaRPr lang="zh-CN" altLang="en-US" sz="2000">
                <a:solidFill>
                  <a:srgbClr val="FFFFFF"/>
                </a:solidFill>
                <a:latin typeface="Arial" panose="020B0604020202020204" pitchFamily="34" charset="0"/>
                <a:ea typeface="黑体" panose="02010609060101010101" charset="-122"/>
              </a:endParaRPr>
            </a:p>
          </p:txBody>
        </p:sp>
        <p:sp>
          <p:nvSpPr>
            <p:cNvPr id="13" name="KSO_Shape"/>
            <p:cNvSpPr/>
            <p:nvPr/>
          </p:nvSpPr>
          <p:spPr bwMode="auto">
            <a:xfrm>
              <a:off x="1632717" y="1704975"/>
              <a:ext cx="247650" cy="313481"/>
            </a:xfrm>
            <a:custGeom>
              <a:avLst/>
              <a:gdLst>
                <a:gd name="T0" fmla="*/ 508479 w 1679575"/>
                <a:gd name="T1" fmla="*/ 933537 h 2125662"/>
                <a:gd name="T2" fmla="*/ 645344 w 1679575"/>
                <a:gd name="T3" fmla="*/ 1004349 h 2125662"/>
                <a:gd name="T4" fmla="*/ 637947 w 1679575"/>
                <a:gd name="T5" fmla="*/ 1045870 h 2125662"/>
                <a:gd name="T6" fmla="*/ 629410 w 1679575"/>
                <a:gd name="T7" fmla="*/ 1095637 h 2125662"/>
                <a:gd name="T8" fmla="*/ 645913 w 1679575"/>
                <a:gd name="T9" fmla="*/ 1148533 h 2125662"/>
                <a:gd name="T10" fmla="*/ 923628 w 1679575"/>
                <a:gd name="T11" fmla="*/ 1679766 h 2125662"/>
                <a:gd name="T12" fmla="*/ 886068 w 1679575"/>
                <a:gd name="T13" fmla="*/ 1137442 h 2125662"/>
                <a:gd name="T14" fmla="*/ 896597 w 1679575"/>
                <a:gd name="T15" fmla="*/ 1083408 h 2125662"/>
                <a:gd name="T16" fmla="*/ 885214 w 1679575"/>
                <a:gd name="T17" fmla="*/ 1039044 h 2125662"/>
                <a:gd name="T18" fmla="*/ 917083 w 1679575"/>
                <a:gd name="T19" fmla="*/ 999799 h 2125662"/>
                <a:gd name="T20" fmla="*/ 1048543 w 1679575"/>
                <a:gd name="T21" fmla="*/ 927280 h 2125662"/>
                <a:gd name="T22" fmla="*/ 1168905 w 1679575"/>
                <a:gd name="T23" fmla="*/ 933822 h 2125662"/>
                <a:gd name="T24" fmla="*/ 1257397 w 1679575"/>
                <a:gd name="T25" fmla="*/ 1021128 h 2125662"/>
                <a:gd name="T26" fmla="*/ 1333655 w 1679575"/>
                <a:gd name="T27" fmla="*/ 1118957 h 2125662"/>
                <a:gd name="T28" fmla="*/ 1397392 w 1679575"/>
                <a:gd name="T29" fmla="*/ 1227592 h 2125662"/>
                <a:gd name="T30" fmla="*/ 1446903 w 1679575"/>
                <a:gd name="T31" fmla="*/ 1349025 h 2125662"/>
                <a:gd name="T32" fmla="*/ 1482186 w 1679575"/>
                <a:gd name="T33" fmla="*/ 1483540 h 2125662"/>
                <a:gd name="T34" fmla="*/ 1501820 w 1679575"/>
                <a:gd name="T35" fmla="*/ 1632274 h 2125662"/>
                <a:gd name="T36" fmla="*/ 1439790 w 1679575"/>
                <a:gd name="T37" fmla="*/ 1742331 h 2125662"/>
                <a:gd name="T38" fmla="*/ 1242601 w 1679575"/>
                <a:gd name="T39" fmla="*/ 1826794 h 2125662"/>
                <a:gd name="T40" fmla="*/ 1035738 w 1679575"/>
                <a:gd name="T41" fmla="*/ 1881112 h 2125662"/>
                <a:gd name="T42" fmla="*/ 822331 w 1679575"/>
                <a:gd name="T43" fmla="*/ 1904432 h 2125662"/>
                <a:gd name="T44" fmla="*/ 596403 w 1679575"/>
                <a:gd name="T45" fmla="*/ 1894194 h 2125662"/>
                <a:gd name="T46" fmla="*/ 373036 w 1679575"/>
                <a:gd name="T47" fmla="*/ 1847838 h 2125662"/>
                <a:gd name="T48" fmla="*/ 159344 w 1679575"/>
                <a:gd name="T49" fmla="*/ 1766788 h 2125662"/>
                <a:gd name="T50" fmla="*/ 0 w 1679575"/>
                <a:gd name="T51" fmla="*/ 1676354 h 2125662"/>
                <a:gd name="T52" fmla="*/ 15365 w 1679575"/>
                <a:gd name="T53" fmla="*/ 1518519 h 2125662"/>
                <a:gd name="T54" fmla="*/ 47234 w 1679575"/>
                <a:gd name="T55" fmla="*/ 1376611 h 2125662"/>
                <a:gd name="T56" fmla="*/ 94468 w 1679575"/>
                <a:gd name="T57" fmla="*/ 1249206 h 2125662"/>
                <a:gd name="T58" fmla="*/ 155930 w 1679575"/>
                <a:gd name="T59" fmla="*/ 1135735 h 2125662"/>
                <a:gd name="T60" fmla="*/ 230765 w 1679575"/>
                <a:gd name="T61" fmla="*/ 1035348 h 2125662"/>
                <a:gd name="T62" fmla="*/ 317835 w 1679575"/>
                <a:gd name="T63" fmla="*/ 946334 h 2125662"/>
                <a:gd name="T64" fmla="*/ 427669 w 1679575"/>
                <a:gd name="T65" fmla="*/ 860449 h 2125662"/>
                <a:gd name="T66" fmla="*/ 831848 w 1679575"/>
                <a:gd name="T67" fmla="*/ 5125 h 2125662"/>
                <a:gd name="T68" fmla="*/ 927152 w 1679575"/>
                <a:gd name="T69" fmla="*/ 31035 h 2125662"/>
                <a:gd name="T70" fmla="*/ 1013353 w 1679575"/>
                <a:gd name="T71" fmla="*/ 76590 h 2125662"/>
                <a:gd name="T72" fmla="*/ 1087035 w 1679575"/>
                <a:gd name="T73" fmla="*/ 138945 h 2125662"/>
                <a:gd name="T74" fmla="*/ 1145356 w 1679575"/>
                <a:gd name="T75" fmla="*/ 215250 h 2125662"/>
                <a:gd name="T76" fmla="*/ 1186607 w 1679575"/>
                <a:gd name="T77" fmla="*/ 303514 h 2125662"/>
                <a:gd name="T78" fmla="*/ 1207944 w 1679575"/>
                <a:gd name="T79" fmla="*/ 401174 h 2125662"/>
                <a:gd name="T80" fmla="*/ 1205383 w 1679575"/>
                <a:gd name="T81" fmla="*/ 513924 h 2125662"/>
                <a:gd name="T82" fmla="*/ 1172382 w 1679575"/>
                <a:gd name="T83" fmla="*/ 626673 h 2125662"/>
                <a:gd name="T84" fmla="*/ 1112924 w 1679575"/>
                <a:gd name="T85" fmla="*/ 725187 h 2125662"/>
                <a:gd name="T86" fmla="*/ 1030706 w 1679575"/>
                <a:gd name="T87" fmla="*/ 804625 h 2125662"/>
                <a:gd name="T88" fmla="*/ 915204 w 1679575"/>
                <a:gd name="T89" fmla="*/ 867264 h 2125662"/>
                <a:gd name="T90" fmla="*/ 837253 w 1679575"/>
                <a:gd name="T91" fmla="*/ 887764 h 2125662"/>
                <a:gd name="T92" fmla="*/ 753044 w 1679575"/>
                <a:gd name="T93" fmla="*/ 893458 h 2125662"/>
                <a:gd name="T94" fmla="*/ 658879 w 1679575"/>
                <a:gd name="T95" fmla="*/ 881215 h 2125662"/>
                <a:gd name="T96" fmla="*/ 572394 w 1679575"/>
                <a:gd name="T97" fmla="*/ 850180 h 2125662"/>
                <a:gd name="T98" fmla="*/ 494728 w 1679575"/>
                <a:gd name="T99" fmla="*/ 802917 h 2125662"/>
                <a:gd name="T100" fmla="*/ 424459 w 1679575"/>
                <a:gd name="T101" fmla="*/ 736576 h 2125662"/>
                <a:gd name="T102" fmla="*/ 366992 w 1679575"/>
                <a:gd name="T103" fmla="*/ 651159 h 2125662"/>
                <a:gd name="T104" fmla="*/ 330578 w 1679575"/>
                <a:gd name="T105" fmla="*/ 553500 h 2125662"/>
                <a:gd name="T106" fmla="*/ 317206 w 1679575"/>
                <a:gd name="T107" fmla="*/ 446729 h 2125662"/>
                <a:gd name="T108" fmla="*/ 328586 w 1679575"/>
                <a:gd name="T109" fmla="*/ 345653 h 2125662"/>
                <a:gd name="T110" fmla="*/ 361587 w 1679575"/>
                <a:gd name="T111" fmla="*/ 253403 h 2125662"/>
                <a:gd name="T112" fmla="*/ 412795 w 1679575"/>
                <a:gd name="T113" fmla="*/ 171118 h 2125662"/>
                <a:gd name="T114" fmla="*/ 479934 w 1679575"/>
                <a:gd name="T115" fmla="*/ 101931 h 2125662"/>
                <a:gd name="T116" fmla="*/ 560729 w 1679575"/>
                <a:gd name="T117" fmla="*/ 48972 h 2125662"/>
                <a:gd name="T118" fmla="*/ 652620 w 1679575"/>
                <a:gd name="T119" fmla="*/ 13952 h 2125662"/>
                <a:gd name="T120" fmla="*/ 752191 w 1679575"/>
                <a:gd name="T121" fmla="*/ 0 h 212566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679575" h="2125662">
                  <a:moveTo>
                    <a:pt x="481421" y="957262"/>
                  </a:moveTo>
                  <a:lnTo>
                    <a:pt x="484914" y="961070"/>
                  </a:lnTo>
                  <a:lnTo>
                    <a:pt x="490948" y="968686"/>
                  </a:lnTo>
                  <a:lnTo>
                    <a:pt x="497299" y="975667"/>
                  </a:lnTo>
                  <a:lnTo>
                    <a:pt x="510319" y="990264"/>
                  </a:lnTo>
                  <a:lnTo>
                    <a:pt x="523657" y="1003909"/>
                  </a:lnTo>
                  <a:lnTo>
                    <a:pt x="537947" y="1017237"/>
                  </a:lnTo>
                  <a:lnTo>
                    <a:pt x="552237" y="1029613"/>
                  </a:lnTo>
                  <a:lnTo>
                    <a:pt x="567480" y="1041671"/>
                  </a:lnTo>
                  <a:lnTo>
                    <a:pt x="583040" y="1053095"/>
                  </a:lnTo>
                  <a:lnTo>
                    <a:pt x="598601" y="1063884"/>
                  </a:lnTo>
                  <a:lnTo>
                    <a:pt x="615114" y="1074039"/>
                  </a:lnTo>
                  <a:lnTo>
                    <a:pt x="631627" y="1083558"/>
                  </a:lnTo>
                  <a:lnTo>
                    <a:pt x="649093" y="1092126"/>
                  </a:lnTo>
                  <a:lnTo>
                    <a:pt x="666241" y="1100377"/>
                  </a:lnTo>
                  <a:lnTo>
                    <a:pt x="684025" y="1107993"/>
                  </a:lnTo>
                  <a:lnTo>
                    <a:pt x="701808" y="1114657"/>
                  </a:lnTo>
                  <a:lnTo>
                    <a:pt x="720226" y="1120686"/>
                  </a:lnTo>
                  <a:lnTo>
                    <a:pt x="738645" y="1125763"/>
                  </a:lnTo>
                  <a:lnTo>
                    <a:pt x="734517" y="1130840"/>
                  </a:lnTo>
                  <a:lnTo>
                    <a:pt x="730706" y="1135283"/>
                  </a:lnTo>
                  <a:lnTo>
                    <a:pt x="727213" y="1140043"/>
                  </a:lnTo>
                  <a:lnTo>
                    <a:pt x="723402" y="1145437"/>
                  </a:lnTo>
                  <a:lnTo>
                    <a:pt x="720544" y="1150515"/>
                  </a:lnTo>
                  <a:lnTo>
                    <a:pt x="717368" y="1155909"/>
                  </a:lnTo>
                  <a:lnTo>
                    <a:pt x="714510" y="1161304"/>
                  </a:lnTo>
                  <a:lnTo>
                    <a:pt x="711970" y="1167016"/>
                  </a:lnTo>
                  <a:lnTo>
                    <a:pt x="710064" y="1172410"/>
                  </a:lnTo>
                  <a:lnTo>
                    <a:pt x="708159" y="1178439"/>
                  </a:lnTo>
                  <a:lnTo>
                    <a:pt x="706254" y="1184151"/>
                  </a:lnTo>
                  <a:lnTo>
                    <a:pt x="704983" y="1190498"/>
                  </a:lnTo>
                  <a:lnTo>
                    <a:pt x="704031" y="1196210"/>
                  </a:lnTo>
                  <a:lnTo>
                    <a:pt x="702761" y="1202556"/>
                  </a:lnTo>
                  <a:lnTo>
                    <a:pt x="702443" y="1208903"/>
                  </a:lnTo>
                  <a:lnTo>
                    <a:pt x="702125" y="1215249"/>
                  </a:lnTo>
                  <a:lnTo>
                    <a:pt x="702443" y="1222548"/>
                  </a:lnTo>
                  <a:lnTo>
                    <a:pt x="703078" y="1229529"/>
                  </a:lnTo>
                  <a:lnTo>
                    <a:pt x="704348" y="1236510"/>
                  </a:lnTo>
                  <a:lnTo>
                    <a:pt x="705619" y="1243174"/>
                  </a:lnTo>
                  <a:lnTo>
                    <a:pt x="707206" y="1249838"/>
                  </a:lnTo>
                  <a:lnTo>
                    <a:pt x="709112" y="1256819"/>
                  </a:lnTo>
                  <a:lnTo>
                    <a:pt x="711652" y="1263166"/>
                  </a:lnTo>
                  <a:lnTo>
                    <a:pt x="714193" y="1269512"/>
                  </a:lnTo>
                  <a:lnTo>
                    <a:pt x="717686" y="1275542"/>
                  </a:lnTo>
                  <a:lnTo>
                    <a:pt x="720861" y="1281571"/>
                  </a:lnTo>
                  <a:lnTo>
                    <a:pt x="724355" y="1287283"/>
                  </a:lnTo>
                  <a:lnTo>
                    <a:pt x="728483" y="1292995"/>
                  </a:lnTo>
                  <a:lnTo>
                    <a:pt x="732611" y="1298389"/>
                  </a:lnTo>
                  <a:lnTo>
                    <a:pt x="737057" y="1303784"/>
                  </a:lnTo>
                  <a:lnTo>
                    <a:pt x="742138" y="1308861"/>
                  </a:lnTo>
                  <a:lnTo>
                    <a:pt x="746901" y="1313304"/>
                  </a:lnTo>
                  <a:lnTo>
                    <a:pt x="672275" y="1874339"/>
                  </a:lnTo>
                  <a:lnTo>
                    <a:pt x="854237" y="2050773"/>
                  </a:lnTo>
                  <a:lnTo>
                    <a:pt x="1030800" y="1874339"/>
                  </a:lnTo>
                  <a:lnTo>
                    <a:pt x="956173" y="1313304"/>
                  </a:lnTo>
                  <a:lnTo>
                    <a:pt x="961572" y="1308544"/>
                  </a:lnTo>
                  <a:lnTo>
                    <a:pt x="966018" y="1303466"/>
                  </a:lnTo>
                  <a:lnTo>
                    <a:pt x="970781" y="1298072"/>
                  </a:lnTo>
                  <a:lnTo>
                    <a:pt x="974910" y="1292995"/>
                  </a:lnTo>
                  <a:lnTo>
                    <a:pt x="978720" y="1286965"/>
                  </a:lnTo>
                  <a:lnTo>
                    <a:pt x="982531" y="1281571"/>
                  </a:lnTo>
                  <a:lnTo>
                    <a:pt x="986024" y="1275224"/>
                  </a:lnTo>
                  <a:lnTo>
                    <a:pt x="988882" y="1269195"/>
                  </a:lnTo>
                  <a:lnTo>
                    <a:pt x="991423" y="1262849"/>
                  </a:lnTo>
                  <a:lnTo>
                    <a:pt x="994281" y="1256502"/>
                  </a:lnTo>
                  <a:lnTo>
                    <a:pt x="996186" y="1249838"/>
                  </a:lnTo>
                  <a:lnTo>
                    <a:pt x="997774" y="1243174"/>
                  </a:lnTo>
                  <a:lnTo>
                    <a:pt x="999044" y="1236510"/>
                  </a:lnTo>
                  <a:lnTo>
                    <a:pt x="999997" y="1229212"/>
                  </a:lnTo>
                  <a:lnTo>
                    <a:pt x="1000632" y="1222548"/>
                  </a:lnTo>
                  <a:lnTo>
                    <a:pt x="1000632" y="1215249"/>
                  </a:lnTo>
                  <a:lnTo>
                    <a:pt x="1000632" y="1208903"/>
                  </a:lnTo>
                  <a:lnTo>
                    <a:pt x="1000314" y="1203191"/>
                  </a:lnTo>
                  <a:lnTo>
                    <a:pt x="999679" y="1197479"/>
                  </a:lnTo>
                  <a:lnTo>
                    <a:pt x="998727" y="1191767"/>
                  </a:lnTo>
                  <a:lnTo>
                    <a:pt x="997456" y="1186055"/>
                  </a:lnTo>
                  <a:lnTo>
                    <a:pt x="996186" y="1180661"/>
                  </a:lnTo>
                  <a:lnTo>
                    <a:pt x="994598" y="1175266"/>
                  </a:lnTo>
                  <a:lnTo>
                    <a:pt x="992375" y="1169872"/>
                  </a:lnTo>
                  <a:lnTo>
                    <a:pt x="990152" y="1164794"/>
                  </a:lnTo>
                  <a:lnTo>
                    <a:pt x="987929" y="1159400"/>
                  </a:lnTo>
                  <a:lnTo>
                    <a:pt x="985389" y="1154640"/>
                  </a:lnTo>
                  <a:lnTo>
                    <a:pt x="982849" y="1149563"/>
                  </a:lnTo>
                  <a:lnTo>
                    <a:pt x="979355" y="1144803"/>
                  </a:lnTo>
                  <a:lnTo>
                    <a:pt x="976497" y="1139725"/>
                  </a:lnTo>
                  <a:lnTo>
                    <a:pt x="973004" y="1135283"/>
                  </a:lnTo>
                  <a:lnTo>
                    <a:pt x="969829" y="1130840"/>
                  </a:lnTo>
                  <a:lnTo>
                    <a:pt x="987612" y="1126398"/>
                  </a:lnTo>
                  <a:lnTo>
                    <a:pt x="1005713" y="1121320"/>
                  </a:lnTo>
                  <a:lnTo>
                    <a:pt x="1023496" y="1115609"/>
                  </a:lnTo>
                  <a:lnTo>
                    <a:pt x="1041280" y="1109262"/>
                  </a:lnTo>
                  <a:lnTo>
                    <a:pt x="1058428" y="1101963"/>
                  </a:lnTo>
                  <a:lnTo>
                    <a:pt x="1075576" y="1094665"/>
                  </a:lnTo>
                  <a:lnTo>
                    <a:pt x="1092089" y="1086097"/>
                  </a:lnTo>
                  <a:lnTo>
                    <a:pt x="1108602" y="1076895"/>
                  </a:lnTo>
                  <a:lnTo>
                    <a:pt x="1124480" y="1067375"/>
                  </a:lnTo>
                  <a:lnTo>
                    <a:pt x="1140041" y="1056903"/>
                  </a:lnTo>
                  <a:lnTo>
                    <a:pt x="1155601" y="1046114"/>
                  </a:lnTo>
                  <a:lnTo>
                    <a:pt x="1170209" y="1034690"/>
                  </a:lnTo>
                  <a:lnTo>
                    <a:pt x="1184817" y="1022632"/>
                  </a:lnTo>
                  <a:lnTo>
                    <a:pt x="1198472" y="1009938"/>
                  </a:lnTo>
                  <a:lnTo>
                    <a:pt x="1211809" y="996928"/>
                  </a:lnTo>
                  <a:lnTo>
                    <a:pt x="1225147" y="983283"/>
                  </a:lnTo>
                  <a:lnTo>
                    <a:pt x="1228640" y="979792"/>
                  </a:lnTo>
                  <a:lnTo>
                    <a:pt x="1232451" y="982966"/>
                  </a:lnTo>
                  <a:lnTo>
                    <a:pt x="1257220" y="1002005"/>
                  </a:lnTo>
                  <a:lnTo>
                    <a:pt x="1281037" y="1021680"/>
                  </a:lnTo>
                  <a:lnTo>
                    <a:pt x="1304537" y="1041989"/>
                  </a:lnTo>
                  <a:lnTo>
                    <a:pt x="1316604" y="1052143"/>
                  </a:lnTo>
                  <a:lnTo>
                    <a:pt x="1327719" y="1062615"/>
                  </a:lnTo>
                  <a:lnTo>
                    <a:pt x="1338833" y="1073404"/>
                  </a:lnTo>
                  <a:lnTo>
                    <a:pt x="1349948" y="1084193"/>
                  </a:lnTo>
                  <a:lnTo>
                    <a:pt x="1361062" y="1094982"/>
                  </a:lnTo>
                  <a:lnTo>
                    <a:pt x="1371860" y="1105771"/>
                  </a:lnTo>
                  <a:lnTo>
                    <a:pt x="1382339" y="1116561"/>
                  </a:lnTo>
                  <a:lnTo>
                    <a:pt x="1392818" y="1127984"/>
                  </a:lnTo>
                  <a:lnTo>
                    <a:pt x="1403298" y="1139408"/>
                  </a:lnTo>
                  <a:lnTo>
                    <a:pt x="1413460" y="1150832"/>
                  </a:lnTo>
                  <a:lnTo>
                    <a:pt x="1423304" y="1162573"/>
                  </a:lnTo>
                  <a:lnTo>
                    <a:pt x="1433149" y="1174314"/>
                  </a:lnTo>
                  <a:lnTo>
                    <a:pt x="1442675" y="1186373"/>
                  </a:lnTo>
                  <a:lnTo>
                    <a:pt x="1452202" y="1198748"/>
                  </a:lnTo>
                  <a:lnTo>
                    <a:pt x="1461411" y="1210807"/>
                  </a:lnTo>
                  <a:lnTo>
                    <a:pt x="1470621" y="1223183"/>
                  </a:lnTo>
                  <a:lnTo>
                    <a:pt x="1479830" y="1235876"/>
                  </a:lnTo>
                  <a:lnTo>
                    <a:pt x="1488404" y="1248569"/>
                  </a:lnTo>
                  <a:lnTo>
                    <a:pt x="1496978" y="1261262"/>
                  </a:lnTo>
                  <a:lnTo>
                    <a:pt x="1505552" y="1274272"/>
                  </a:lnTo>
                  <a:lnTo>
                    <a:pt x="1513809" y="1287600"/>
                  </a:lnTo>
                  <a:lnTo>
                    <a:pt x="1521748" y="1300611"/>
                  </a:lnTo>
                  <a:lnTo>
                    <a:pt x="1529687" y="1314573"/>
                  </a:lnTo>
                  <a:lnTo>
                    <a:pt x="1537308" y="1328218"/>
                  </a:lnTo>
                  <a:lnTo>
                    <a:pt x="1544930" y="1341863"/>
                  </a:lnTo>
                  <a:lnTo>
                    <a:pt x="1552234" y="1355826"/>
                  </a:lnTo>
                  <a:lnTo>
                    <a:pt x="1559537" y="1369788"/>
                  </a:lnTo>
                  <a:lnTo>
                    <a:pt x="1566206" y="1384385"/>
                  </a:lnTo>
                  <a:lnTo>
                    <a:pt x="1573193" y="1398982"/>
                  </a:lnTo>
                  <a:lnTo>
                    <a:pt x="1579544" y="1413579"/>
                  </a:lnTo>
                  <a:lnTo>
                    <a:pt x="1586213" y="1428176"/>
                  </a:lnTo>
                  <a:lnTo>
                    <a:pt x="1592246" y="1443725"/>
                  </a:lnTo>
                  <a:lnTo>
                    <a:pt x="1598280" y="1458640"/>
                  </a:lnTo>
                  <a:lnTo>
                    <a:pt x="1603996" y="1473871"/>
                  </a:lnTo>
                  <a:lnTo>
                    <a:pt x="1609712" y="1489738"/>
                  </a:lnTo>
                  <a:lnTo>
                    <a:pt x="1614793" y="1505287"/>
                  </a:lnTo>
                  <a:lnTo>
                    <a:pt x="1620191" y="1521153"/>
                  </a:lnTo>
                  <a:lnTo>
                    <a:pt x="1624955" y="1537337"/>
                  </a:lnTo>
                  <a:lnTo>
                    <a:pt x="1630036" y="1553521"/>
                  </a:lnTo>
                  <a:lnTo>
                    <a:pt x="1634482" y="1570339"/>
                  </a:lnTo>
                  <a:lnTo>
                    <a:pt x="1638610" y="1586840"/>
                  </a:lnTo>
                  <a:lnTo>
                    <a:pt x="1643056" y="1603976"/>
                  </a:lnTo>
                  <a:lnTo>
                    <a:pt x="1646867" y="1620794"/>
                  </a:lnTo>
                  <a:lnTo>
                    <a:pt x="1650677" y="1637930"/>
                  </a:lnTo>
                  <a:lnTo>
                    <a:pt x="1654170" y="1655383"/>
                  </a:lnTo>
                  <a:lnTo>
                    <a:pt x="1657664" y="1673153"/>
                  </a:lnTo>
                  <a:lnTo>
                    <a:pt x="1660522" y="1690923"/>
                  </a:lnTo>
                  <a:lnTo>
                    <a:pt x="1663697" y="1709011"/>
                  </a:lnTo>
                  <a:lnTo>
                    <a:pt x="1666238" y="1727099"/>
                  </a:lnTo>
                  <a:lnTo>
                    <a:pt x="1668461" y="1745821"/>
                  </a:lnTo>
                  <a:lnTo>
                    <a:pt x="1670684" y="1764226"/>
                  </a:lnTo>
                  <a:lnTo>
                    <a:pt x="1672589" y="1783266"/>
                  </a:lnTo>
                  <a:lnTo>
                    <a:pt x="1674177" y="1802305"/>
                  </a:lnTo>
                  <a:lnTo>
                    <a:pt x="1676082" y="1821345"/>
                  </a:lnTo>
                  <a:lnTo>
                    <a:pt x="1677352" y="1841019"/>
                  </a:lnTo>
                  <a:lnTo>
                    <a:pt x="1678305" y="1860694"/>
                  </a:lnTo>
                  <a:lnTo>
                    <a:pt x="1679258" y="1880368"/>
                  </a:lnTo>
                  <a:lnTo>
                    <a:pt x="1679575" y="1900677"/>
                  </a:lnTo>
                  <a:lnTo>
                    <a:pt x="1679575" y="1903850"/>
                  </a:lnTo>
                  <a:lnTo>
                    <a:pt x="1677035" y="1905437"/>
                  </a:lnTo>
                  <a:lnTo>
                    <a:pt x="1653853" y="1918765"/>
                  </a:lnTo>
                  <a:lnTo>
                    <a:pt x="1630353" y="1931775"/>
                  </a:lnTo>
                  <a:lnTo>
                    <a:pt x="1606854" y="1944151"/>
                  </a:lnTo>
                  <a:lnTo>
                    <a:pt x="1583037" y="1956209"/>
                  </a:lnTo>
                  <a:lnTo>
                    <a:pt x="1558902" y="1967950"/>
                  </a:lnTo>
                  <a:lnTo>
                    <a:pt x="1534768" y="1979374"/>
                  </a:lnTo>
                  <a:lnTo>
                    <a:pt x="1510316" y="1990163"/>
                  </a:lnTo>
                  <a:lnTo>
                    <a:pt x="1485864" y="2000635"/>
                  </a:lnTo>
                  <a:lnTo>
                    <a:pt x="1461411" y="2010790"/>
                  </a:lnTo>
                  <a:lnTo>
                    <a:pt x="1436642" y="2020627"/>
                  </a:lnTo>
                  <a:lnTo>
                    <a:pt x="1411872" y="2029512"/>
                  </a:lnTo>
                  <a:lnTo>
                    <a:pt x="1386785" y="2038397"/>
                  </a:lnTo>
                  <a:lnTo>
                    <a:pt x="1361380" y="2046965"/>
                  </a:lnTo>
                  <a:lnTo>
                    <a:pt x="1335975" y="2054581"/>
                  </a:lnTo>
                  <a:lnTo>
                    <a:pt x="1310570" y="2062514"/>
                  </a:lnTo>
                  <a:lnTo>
                    <a:pt x="1285166" y="2069495"/>
                  </a:lnTo>
                  <a:lnTo>
                    <a:pt x="1259443" y="2076159"/>
                  </a:lnTo>
                  <a:lnTo>
                    <a:pt x="1233403" y="2082506"/>
                  </a:lnTo>
                  <a:lnTo>
                    <a:pt x="1207681" y="2088535"/>
                  </a:lnTo>
                  <a:lnTo>
                    <a:pt x="1181959" y="2093929"/>
                  </a:lnTo>
                  <a:lnTo>
                    <a:pt x="1155919" y="2099007"/>
                  </a:lnTo>
                  <a:lnTo>
                    <a:pt x="1129561" y="2103767"/>
                  </a:lnTo>
                  <a:lnTo>
                    <a:pt x="1103204" y="2107892"/>
                  </a:lnTo>
                  <a:lnTo>
                    <a:pt x="1077164" y="2111382"/>
                  </a:lnTo>
                  <a:lnTo>
                    <a:pt x="1050806" y="2114873"/>
                  </a:lnTo>
                  <a:lnTo>
                    <a:pt x="1024131" y="2117729"/>
                  </a:lnTo>
                  <a:lnTo>
                    <a:pt x="997774" y="2119950"/>
                  </a:lnTo>
                  <a:lnTo>
                    <a:pt x="971099" y="2121854"/>
                  </a:lnTo>
                  <a:lnTo>
                    <a:pt x="944424" y="2123441"/>
                  </a:lnTo>
                  <a:lnTo>
                    <a:pt x="917749" y="2125028"/>
                  </a:lnTo>
                  <a:lnTo>
                    <a:pt x="891074" y="2125662"/>
                  </a:lnTo>
                  <a:lnTo>
                    <a:pt x="864399" y="2125662"/>
                  </a:lnTo>
                  <a:lnTo>
                    <a:pt x="835818" y="2125662"/>
                  </a:lnTo>
                  <a:lnTo>
                    <a:pt x="807238" y="2124710"/>
                  </a:lnTo>
                  <a:lnTo>
                    <a:pt x="778657" y="2123124"/>
                  </a:lnTo>
                  <a:lnTo>
                    <a:pt x="750395" y="2121537"/>
                  </a:lnTo>
                  <a:lnTo>
                    <a:pt x="722132" y="2119316"/>
                  </a:lnTo>
                  <a:lnTo>
                    <a:pt x="693869" y="2116777"/>
                  </a:lnTo>
                  <a:lnTo>
                    <a:pt x="665606" y="2113604"/>
                  </a:lnTo>
                  <a:lnTo>
                    <a:pt x="637661" y="2109478"/>
                  </a:lnTo>
                  <a:lnTo>
                    <a:pt x="609398" y="2105353"/>
                  </a:lnTo>
                  <a:lnTo>
                    <a:pt x="581453" y="2100593"/>
                  </a:lnTo>
                  <a:lnTo>
                    <a:pt x="553825" y="2095199"/>
                  </a:lnTo>
                  <a:lnTo>
                    <a:pt x="525880" y="2089487"/>
                  </a:lnTo>
                  <a:lnTo>
                    <a:pt x="498252" y="2083458"/>
                  </a:lnTo>
                  <a:lnTo>
                    <a:pt x="470624" y="2076476"/>
                  </a:lnTo>
                  <a:lnTo>
                    <a:pt x="443314" y="2069495"/>
                  </a:lnTo>
                  <a:lnTo>
                    <a:pt x="416321" y="2061879"/>
                  </a:lnTo>
                  <a:lnTo>
                    <a:pt x="389011" y="2053629"/>
                  </a:lnTo>
                  <a:lnTo>
                    <a:pt x="362019" y="2045378"/>
                  </a:lnTo>
                  <a:lnTo>
                    <a:pt x="335343" y="2036176"/>
                  </a:lnTo>
                  <a:lnTo>
                    <a:pt x="308668" y="2026656"/>
                  </a:lnTo>
                  <a:lnTo>
                    <a:pt x="282311" y="2016502"/>
                  </a:lnTo>
                  <a:lnTo>
                    <a:pt x="255953" y="2006030"/>
                  </a:lnTo>
                  <a:lnTo>
                    <a:pt x="229913" y="1994923"/>
                  </a:lnTo>
                  <a:lnTo>
                    <a:pt x="203556" y="1983499"/>
                  </a:lnTo>
                  <a:lnTo>
                    <a:pt x="177833" y="1971441"/>
                  </a:lnTo>
                  <a:lnTo>
                    <a:pt x="152429" y="1959065"/>
                  </a:lnTo>
                  <a:lnTo>
                    <a:pt x="127024" y="1946372"/>
                  </a:lnTo>
                  <a:lnTo>
                    <a:pt x="101619" y="1933044"/>
                  </a:lnTo>
                  <a:lnTo>
                    <a:pt x="76532" y="1919399"/>
                  </a:lnTo>
                  <a:lnTo>
                    <a:pt x="51762" y="1905437"/>
                  </a:lnTo>
                  <a:lnTo>
                    <a:pt x="27310" y="1890523"/>
                  </a:lnTo>
                  <a:lnTo>
                    <a:pt x="2858" y="1875291"/>
                  </a:lnTo>
                  <a:lnTo>
                    <a:pt x="0" y="1888301"/>
                  </a:lnTo>
                  <a:lnTo>
                    <a:pt x="0" y="1870531"/>
                  </a:lnTo>
                  <a:lnTo>
                    <a:pt x="952" y="1850222"/>
                  </a:lnTo>
                  <a:lnTo>
                    <a:pt x="2223" y="1829913"/>
                  </a:lnTo>
                  <a:lnTo>
                    <a:pt x="3493" y="1809604"/>
                  </a:lnTo>
                  <a:lnTo>
                    <a:pt x="5398" y="1790247"/>
                  </a:lnTo>
                  <a:lnTo>
                    <a:pt x="6986" y="1770573"/>
                  </a:lnTo>
                  <a:lnTo>
                    <a:pt x="9209" y="1750898"/>
                  </a:lnTo>
                  <a:lnTo>
                    <a:pt x="11749" y="1732176"/>
                  </a:lnTo>
                  <a:lnTo>
                    <a:pt x="14290" y="1713136"/>
                  </a:lnTo>
                  <a:lnTo>
                    <a:pt x="17148" y="1694414"/>
                  </a:lnTo>
                  <a:lnTo>
                    <a:pt x="20006" y="1676009"/>
                  </a:lnTo>
                  <a:lnTo>
                    <a:pt x="23499" y="1657604"/>
                  </a:lnTo>
                  <a:lnTo>
                    <a:pt x="26992" y="1639834"/>
                  </a:lnTo>
                  <a:lnTo>
                    <a:pt x="30486" y="1621746"/>
                  </a:lnTo>
                  <a:lnTo>
                    <a:pt x="34931" y="1604293"/>
                  </a:lnTo>
                  <a:lnTo>
                    <a:pt x="38742" y="1586840"/>
                  </a:lnTo>
                  <a:lnTo>
                    <a:pt x="43188" y="1569704"/>
                  </a:lnTo>
                  <a:lnTo>
                    <a:pt x="47951" y="1552569"/>
                  </a:lnTo>
                  <a:lnTo>
                    <a:pt x="52715" y="1536068"/>
                  </a:lnTo>
                  <a:lnTo>
                    <a:pt x="57796" y="1519249"/>
                  </a:lnTo>
                  <a:lnTo>
                    <a:pt x="62877" y="1503066"/>
                  </a:lnTo>
                  <a:lnTo>
                    <a:pt x="68593" y="1486564"/>
                  </a:lnTo>
                  <a:lnTo>
                    <a:pt x="73991" y="1470698"/>
                  </a:lnTo>
                  <a:lnTo>
                    <a:pt x="80025" y="1455149"/>
                  </a:lnTo>
                  <a:lnTo>
                    <a:pt x="86059" y="1439283"/>
                  </a:lnTo>
                  <a:lnTo>
                    <a:pt x="92410" y="1424051"/>
                  </a:lnTo>
                  <a:lnTo>
                    <a:pt x="98761" y="1409137"/>
                  </a:lnTo>
                  <a:lnTo>
                    <a:pt x="105430" y="1393905"/>
                  </a:lnTo>
                  <a:lnTo>
                    <a:pt x="112098" y="1378990"/>
                  </a:lnTo>
                  <a:lnTo>
                    <a:pt x="119402" y="1364393"/>
                  </a:lnTo>
                  <a:lnTo>
                    <a:pt x="126706" y="1350114"/>
                  </a:lnTo>
                  <a:lnTo>
                    <a:pt x="134010" y="1335834"/>
                  </a:lnTo>
                  <a:lnTo>
                    <a:pt x="141632" y="1321871"/>
                  </a:lnTo>
                  <a:lnTo>
                    <a:pt x="149571" y="1307909"/>
                  </a:lnTo>
                  <a:lnTo>
                    <a:pt x="157510" y="1294264"/>
                  </a:lnTo>
                  <a:lnTo>
                    <a:pt x="165766" y="1280936"/>
                  </a:lnTo>
                  <a:lnTo>
                    <a:pt x="174023" y="1267291"/>
                  </a:lnTo>
                  <a:lnTo>
                    <a:pt x="182597" y="1253963"/>
                  </a:lnTo>
                  <a:lnTo>
                    <a:pt x="191171" y="1241270"/>
                  </a:lnTo>
                  <a:lnTo>
                    <a:pt x="200380" y="1228260"/>
                  </a:lnTo>
                  <a:lnTo>
                    <a:pt x="209589" y="1215884"/>
                  </a:lnTo>
                  <a:lnTo>
                    <a:pt x="218799" y="1203191"/>
                  </a:lnTo>
                  <a:lnTo>
                    <a:pt x="228008" y="1191133"/>
                  </a:lnTo>
                  <a:lnTo>
                    <a:pt x="237852" y="1178757"/>
                  </a:lnTo>
                  <a:lnTo>
                    <a:pt x="247697" y="1167016"/>
                  </a:lnTo>
                  <a:lnTo>
                    <a:pt x="257541" y="1155275"/>
                  </a:lnTo>
                  <a:lnTo>
                    <a:pt x="267703" y="1143533"/>
                  </a:lnTo>
                  <a:lnTo>
                    <a:pt x="278182" y="1132110"/>
                  </a:lnTo>
                  <a:lnTo>
                    <a:pt x="288662" y="1120686"/>
                  </a:lnTo>
                  <a:lnTo>
                    <a:pt x="298824" y="1109579"/>
                  </a:lnTo>
                  <a:lnTo>
                    <a:pt x="309938" y="1098473"/>
                  </a:lnTo>
                  <a:lnTo>
                    <a:pt x="320735" y="1087684"/>
                  </a:lnTo>
                  <a:lnTo>
                    <a:pt x="331850" y="1076895"/>
                  </a:lnTo>
                  <a:lnTo>
                    <a:pt x="343282" y="1066423"/>
                  </a:lnTo>
                  <a:lnTo>
                    <a:pt x="354715" y="1055951"/>
                  </a:lnTo>
                  <a:lnTo>
                    <a:pt x="366147" y="1045797"/>
                  </a:lnTo>
                  <a:lnTo>
                    <a:pt x="377897" y="1035642"/>
                  </a:lnTo>
                  <a:lnTo>
                    <a:pt x="389964" y="1025805"/>
                  </a:lnTo>
                  <a:lnTo>
                    <a:pt x="401714" y="1015968"/>
                  </a:lnTo>
                  <a:lnTo>
                    <a:pt x="414099" y="1006448"/>
                  </a:lnTo>
                  <a:lnTo>
                    <a:pt x="426801" y="996928"/>
                  </a:lnTo>
                  <a:lnTo>
                    <a:pt x="439186" y="987408"/>
                  </a:lnTo>
                  <a:lnTo>
                    <a:pt x="451571" y="977888"/>
                  </a:lnTo>
                  <a:lnTo>
                    <a:pt x="477293" y="960118"/>
                  </a:lnTo>
                  <a:lnTo>
                    <a:pt x="481421" y="957262"/>
                  </a:lnTo>
                  <a:close/>
                  <a:moveTo>
                    <a:pt x="839471" y="0"/>
                  </a:moveTo>
                  <a:lnTo>
                    <a:pt x="852171" y="0"/>
                  </a:lnTo>
                  <a:lnTo>
                    <a:pt x="865506" y="0"/>
                  </a:lnTo>
                  <a:lnTo>
                    <a:pt x="878206" y="636"/>
                  </a:lnTo>
                  <a:lnTo>
                    <a:pt x="890906" y="1271"/>
                  </a:lnTo>
                  <a:lnTo>
                    <a:pt x="903288" y="2542"/>
                  </a:lnTo>
                  <a:lnTo>
                    <a:pt x="915988" y="3813"/>
                  </a:lnTo>
                  <a:lnTo>
                    <a:pt x="928371" y="5719"/>
                  </a:lnTo>
                  <a:lnTo>
                    <a:pt x="940436" y="7943"/>
                  </a:lnTo>
                  <a:lnTo>
                    <a:pt x="952818" y="10167"/>
                  </a:lnTo>
                  <a:lnTo>
                    <a:pt x="964883" y="12708"/>
                  </a:lnTo>
                  <a:lnTo>
                    <a:pt x="976631" y="15568"/>
                  </a:lnTo>
                  <a:lnTo>
                    <a:pt x="988696" y="19062"/>
                  </a:lnTo>
                  <a:lnTo>
                    <a:pt x="1000443" y="22239"/>
                  </a:lnTo>
                  <a:lnTo>
                    <a:pt x="1011873" y="26052"/>
                  </a:lnTo>
                  <a:lnTo>
                    <a:pt x="1023621" y="30182"/>
                  </a:lnTo>
                  <a:lnTo>
                    <a:pt x="1034733" y="34630"/>
                  </a:lnTo>
                  <a:lnTo>
                    <a:pt x="1046163" y="39395"/>
                  </a:lnTo>
                  <a:lnTo>
                    <a:pt x="1057276" y="44161"/>
                  </a:lnTo>
                  <a:lnTo>
                    <a:pt x="1068388" y="48926"/>
                  </a:lnTo>
                  <a:lnTo>
                    <a:pt x="1079183" y="54645"/>
                  </a:lnTo>
                  <a:lnTo>
                    <a:pt x="1089661" y="60046"/>
                  </a:lnTo>
                  <a:lnTo>
                    <a:pt x="1100456" y="66082"/>
                  </a:lnTo>
                  <a:lnTo>
                    <a:pt x="1110616" y="72119"/>
                  </a:lnTo>
                  <a:lnTo>
                    <a:pt x="1120776" y="78790"/>
                  </a:lnTo>
                  <a:lnTo>
                    <a:pt x="1130936" y="85462"/>
                  </a:lnTo>
                  <a:lnTo>
                    <a:pt x="1140461" y="92134"/>
                  </a:lnTo>
                  <a:lnTo>
                    <a:pt x="1150303" y="99123"/>
                  </a:lnTo>
                  <a:lnTo>
                    <a:pt x="1159828" y="106430"/>
                  </a:lnTo>
                  <a:lnTo>
                    <a:pt x="1169353" y="114055"/>
                  </a:lnTo>
                  <a:lnTo>
                    <a:pt x="1178561" y="121680"/>
                  </a:lnTo>
                  <a:lnTo>
                    <a:pt x="1187133" y="129623"/>
                  </a:lnTo>
                  <a:lnTo>
                    <a:pt x="1196023" y="137883"/>
                  </a:lnTo>
                  <a:lnTo>
                    <a:pt x="1204596" y="146143"/>
                  </a:lnTo>
                  <a:lnTo>
                    <a:pt x="1213168" y="155039"/>
                  </a:lnTo>
                  <a:lnTo>
                    <a:pt x="1221106" y="163299"/>
                  </a:lnTo>
                  <a:lnTo>
                    <a:pt x="1229043" y="172513"/>
                  </a:lnTo>
                  <a:lnTo>
                    <a:pt x="1236981" y="181726"/>
                  </a:lnTo>
                  <a:lnTo>
                    <a:pt x="1244283" y="190939"/>
                  </a:lnTo>
                  <a:lnTo>
                    <a:pt x="1251586" y="200153"/>
                  </a:lnTo>
                  <a:lnTo>
                    <a:pt x="1258888" y="210001"/>
                  </a:lnTo>
                  <a:lnTo>
                    <a:pt x="1265556" y="219850"/>
                  </a:lnTo>
                  <a:lnTo>
                    <a:pt x="1272223" y="230017"/>
                  </a:lnTo>
                  <a:lnTo>
                    <a:pt x="1278256" y="240183"/>
                  </a:lnTo>
                  <a:lnTo>
                    <a:pt x="1284606" y="250667"/>
                  </a:lnTo>
                  <a:lnTo>
                    <a:pt x="1290321" y="261151"/>
                  </a:lnTo>
                  <a:lnTo>
                    <a:pt x="1296353" y="271953"/>
                  </a:lnTo>
                  <a:lnTo>
                    <a:pt x="1301433" y="282755"/>
                  </a:lnTo>
                  <a:lnTo>
                    <a:pt x="1306831" y="293239"/>
                  </a:lnTo>
                  <a:lnTo>
                    <a:pt x="1311593" y="304359"/>
                  </a:lnTo>
                  <a:lnTo>
                    <a:pt x="1316356" y="315796"/>
                  </a:lnTo>
                  <a:lnTo>
                    <a:pt x="1320483" y="327234"/>
                  </a:lnTo>
                  <a:lnTo>
                    <a:pt x="1324293" y="338671"/>
                  </a:lnTo>
                  <a:lnTo>
                    <a:pt x="1328421" y="350426"/>
                  </a:lnTo>
                  <a:lnTo>
                    <a:pt x="1331913" y="362181"/>
                  </a:lnTo>
                  <a:lnTo>
                    <a:pt x="1335088" y="373936"/>
                  </a:lnTo>
                  <a:lnTo>
                    <a:pt x="1337946" y="386009"/>
                  </a:lnTo>
                  <a:lnTo>
                    <a:pt x="1340803" y="398081"/>
                  </a:lnTo>
                  <a:lnTo>
                    <a:pt x="1343026" y="410472"/>
                  </a:lnTo>
                  <a:lnTo>
                    <a:pt x="1344931" y="422862"/>
                  </a:lnTo>
                  <a:lnTo>
                    <a:pt x="1346518" y="435252"/>
                  </a:lnTo>
                  <a:lnTo>
                    <a:pt x="1348106" y="447643"/>
                  </a:lnTo>
                  <a:lnTo>
                    <a:pt x="1349058" y="460033"/>
                  </a:lnTo>
                  <a:lnTo>
                    <a:pt x="1350011" y="472741"/>
                  </a:lnTo>
                  <a:lnTo>
                    <a:pt x="1350646" y="485449"/>
                  </a:lnTo>
                  <a:lnTo>
                    <a:pt x="1350963" y="498475"/>
                  </a:lnTo>
                  <a:lnTo>
                    <a:pt x="1350646" y="513407"/>
                  </a:lnTo>
                  <a:lnTo>
                    <a:pt x="1349693" y="528975"/>
                  </a:lnTo>
                  <a:lnTo>
                    <a:pt x="1348423" y="543907"/>
                  </a:lnTo>
                  <a:lnTo>
                    <a:pt x="1347153" y="558521"/>
                  </a:lnTo>
                  <a:lnTo>
                    <a:pt x="1345248" y="573453"/>
                  </a:lnTo>
                  <a:lnTo>
                    <a:pt x="1342708" y="588067"/>
                  </a:lnTo>
                  <a:lnTo>
                    <a:pt x="1339851" y="602682"/>
                  </a:lnTo>
                  <a:lnTo>
                    <a:pt x="1336358" y="616660"/>
                  </a:lnTo>
                  <a:lnTo>
                    <a:pt x="1332866" y="631275"/>
                  </a:lnTo>
                  <a:lnTo>
                    <a:pt x="1328738" y="645254"/>
                  </a:lnTo>
                  <a:lnTo>
                    <a:pt x="1324293" y="658915"/>
                  </a:lnTo>
                  <a:lnTo>
                    <a:pt x="1319531" y="672576"/>
                  </a:lnTo>
                  <a:lnTo>
                    <a:pt x="1314133" y="685920"/>
                  </a:lnTo>
                  <a:lnTo>
                    <a:pt x="1308418" y="699263"/>
                  </a:lnTo>
                  <a:lnTo>
                    <a:pt x="1302386" y="712607"/>
                  </a:lnTo>
                  <a:lnTo>
                    <a:pt x="1296353" y="725315"/>
                  </a:lnTo>
                  <a:lnTo>
                    <a:pt x="1289368" y="738023"/>
                  </a:lnTo>
                  <a:lnTo>
                    <a:pt x="1282383" y="750413"/>
                  </a:lnTo>
                  <a:lnTo>
                    <a:pt x="1275081" y="762486"/>
                  </a:lnTo>
                  <a:lnTo>
                    <a:pt x="1267143" y="774559"/>
                  </a:lnTo>
                  <a:lnTo>
                    <a:pt x="1259206" y="786313"/>
                  </a:lnTo>
                  <a:lnTo>
                    <a:pt x="1250633" y="797751"/>
                  </a:lnTo>
                  <a:lnTo>
                    <a:pt x="1242061" y="809188"/>
                  </a:lnTo>
                  <a:lnTo>
                    <a:pt x="1232853" y="819990"/>
                  </a:lnTo>
                  <a:lnTo>
                    <a:pt x="1223963" y="830792"/>
                  </a:lnTo>
                  <a:lnTo>
                    <a:pt x="1214121" y="841276"/>
                  </a:lnTo>
                  <a:lnTo>
                    <a:pt x="1204278" y="851442"/>
                  </a:lnTo>
                  <a:lnTo>
                    <a:pt x="1193801" y="860974"/>
                  </a:lnTo>
                  <a:lnTo>
                    <a:pt x="1183323" y="870822"/>
                  </a:lnTo>
                  <a:lnTo>
                    <a:pt x="1172528" y="880036"/>
                  </a:lnTo>
                  <a:lnTo>
                    <a:pt x="1161733" y="889249"/>
                  </a:lnTo>
                  <a:lnTo>
                    <a:pt x="1150303" y="897827"/>
                  </a:lnTo>
                  <a:lnTo>
                    <a:pt x="1134746" y="909264"/>
                  </a:lnTo>
                  <a:lnTo>
                    <a:pt x="1118236" y="920066"/>
                  </a:lnTo>
                  <a:lnTo>
                    <a:pt x="1101408" y="929915"/>
                  </a:lnTo>
                  <a:lnTo>
                    <a:pt x="1084581" y="939446"/>
                  </a:lnTo>
                  <a:lnTo>
                    <a:pt x="1066801" y="948342"/>
                  </a:lnTo>
                  <a:lnTo>
                    <a:pt x="1048703" y="956602"/>
                  </a:lnTo>
                  <a:lnTo>
                    <a:pt x="1040131" y="960414"/>
                  </a:lnTo>
                  <a:lnTo>
                    <a:pt x="1030606" y="963909"/>
                  </a:lnTo>
                  <a:lnTo>
                    <a:pt x="1021398" y="967722"/>
                  </a:lnTo>
                  <a:lnTo>
                    <a:pt x="1011873" y="970899"/>
                  </a:lnTo>
                  <a:lnTo>
                    <a:pt x="1002348" y="973758"/>
                  </a:lnTo>
                  <a:lnTo>
                    <a:pt x="993141" y="976617"/>
                  </a:lnTo>
                  <a:lnTo>
                    <a:pt x="983616" y="979794"/>
                  </a:lnTo>
                  <a:lnTo>
                    <a:pt x="973773" y="982018"/>
                  </a:lnTo>
                  <a:lnTo>
                    <a:pt x="963931" y="984560"/>
                  </a:lnTo>
                  <a:lnTo>
                    <a:pt x="954088" y="986466"/>
                  </a:lnTo>
                  <a:lnTo>
                    <a:pt x="944246" y="988372"/>
                  </a:lnTo>
                  <a:lnTo>
                    <a:pt x="934403" y="990596"/>
                  </a:lnTo>
                  <a:lnTo>
                    <a:pt x="924561" y="991867"/>
                  </a:lnTo>
                  <a:lnTo>
                    <a:pt x="914401" y="993455"/>
                  </a:lnTo>
                  <a:lnTo>
                    <a:pt x="904241" y="994409"/>
                  </a:lnTo>
                  <a:lnTo>
                    <a:pt x="893763" y="995362"/>
                  </a:lnTo>
                  <a:lnTo>
                    <a:pt x="883603" y="995997"/>
                  </a:lnTo>
                  <a:lnTo>
                    <a:pt x="873126" y="996632"/>
                  </a:lnTo>
                  <a:lnTo>
                    <a:pt x="862648" y="996950"/>
                  </a:lnTo>
                  <a:lnTo>
                    <a:pt x="852171" y="996950"/>
                  </a:lnTo>
                  <a:lnTo>
                    <a:pt x="840423" y="996950"/>
                  </a:lnTo>
                  <a:lnTo>
                    <a:pt x="828358" y="996315"/>
                  </a:lnTo>
                  <a:lnTo>
                    <a:pt x="816293" y="995679"/>
                  </a:lnTo>
                  <a:lnTo>
                    <a:pt x="804546" y="994726"/>
                  </a:lnTo>
                  <a:lnTo>
                    <a:pt x="792798" y="993455"/>
                  </a:lnTo>
                  <a:lnTo>
                    <a:pt x="781368" y="992185"/>
                  </a:lnTo>
                  <a:lnTo>
                    <a:pt x="769621" y="990278"/>
                  </a:lnTo>
                  <a:lnTo>
                    <a:pt x="758191" y="988054"/>
                  </a:lnTo>
                  <a:lnTo>
                    <a:pt x="746761" y="985831"/>
                  </a:lnTo>
                  <a:lnTo>
                    <a:pt x="735331" y="983289"/>
                  </a:lnTo>
                  <a:lnTo>
                    <a:pt x="724218" y="980430"/>
                  </a:lnTo>
                  <a:lnTo>
                    <a:pt x="713106" y="977253"/>
                  </a:lnTo>
                  <a:lnTo>
                    <a:pt x="702311" y="973758"/>
                  </a:lnTo>
                  <a:lnTo>
                    <a:pt x="691198" y="970263"/>
                  </a:lnTo>
                  <a:lnTo>
                    <a:pt x="680721" y="966768"/>
                  </a:lnTo>
                  <a:lnTo>
                    <a:pt x="670243" y="962321"/>
                  </a:lnTo>
                  <a:lnTo>
                    <a:pt x="659448" y="958190"/>
                  </a:lnTo>
                  <a:lnTo>
                    <a:pt x="648971" y="953425"/>
                  </a:lnTo>
                  <a:lnTo>
                    <a:pt x="638811" y="948659"/>
                  </a:lnTo>
                  <a:lnTo>
                    <a:pt x="628651" y="943894"/>
                  </a:lnTo>
                  <a:lnTo>
                    <a:pt x="618491" y="938493"/>
                  </a:lnTo>
                  <a:lnTo>
                    <a:pt x="608648" y="933410"/>
                  </a:lnTo>
                  <a:lnTo>
                    <a:pt x="599123" y="927373"/>
                  </a:lnTo>
                  <a:lnTo>
                    <a:pt x="589281" y="921655"/>
                  </a:lnTo>
                  <a:lnTo>
                    <a:pt x="579756" y="915618"/>
                  </a:lnTo>
                  <a:lnTo>
                    <a:pt x="570548" y="909264"/>
                  </a:lnTo>
                  <a:lnTo>
                    <a:pt x="561023" y="902910"/>
                  </a:lnTo>
                  <a:lnTo>
                    <a:pt x="552133" y="895921"/>
                  </a:lnTo>
                  <a:lnTo>
                    <a:pt x="543561" y="889249"/>
                  </a:lnTo>
                  <a:lnTo>
                    <a:pt x="534671" y="881942"/>
                  </a:lnTo>
                  <a:lnTo>
                    <a:pt x="526098" y="874952"/>
                  </a:lnTo>
                  <a:lnTo>
                    <a:pt x="517526" y="867328"/>
                  </a:lnTo>
                  <a:lnTo>
                    <a:pt x="508318" y="858750"/>
                  </a:lnTo>
                  <a:lnTo>
                    <a:pt x="499428" y="849854"/>
                  </a:lnTo>
                  <a:lnTo>
                    <a:pt x="490538" y="840958"/>
                  </a:lnTo>
                  <a:lnTo>
                    <a:pt x="481648" y="831427"/>
                  </a:lnTo>
                  <a:lnTo>
                    <a:pt x="473711" y="821896"/>
                  </a:lnTo>
                  <a:lnTo>
                    <a:pt x="465456" y="812047"/>
                  </a:lnTo>
                  <a:lnTo>
                    <a:pt x="457518" y="801881"/>
                  </a:lnTo>
                  <a:lnTo>
                    <a:pt x="449898" y="791714"/>
                  </a:lnTo>
                  <a:lnTo>
                    <a:pt x="442596" y="781548"/>
                  </a:lnTo>
                  <a:lnTo>
                    <a:pt x="435293" y="770746"/>
                  </a:lnTo>
                  <a:lnTo>
                    <a:pt x="428626" y="759944"/>
                  </a:lnTo>
                  <a:lnTo>
                    <a:pt x="421958" y="749142"/>
                  </a:lnTo>
                  <a:lnTo>
                    <a:pt x="415608" y="738023"/>
                  </a:lnTo>
                  <a:lnTo>
                    <a:pt x="409576" y="726585"/>
                  </a:lnTo>
                  <a:lnTo>
                    <a:pt x="403861" y="715148"/>
                  </a:lnTo>
                  <a:lnTo>
                    <a:pt x="398463" y="703393"/>
                  </a:lnTo>
                  <a:lnTo>
                    <a:pt x="393383" y="691638"/>
                  </a:lnTo>
                  <a:lnTo>
                    <a:pt x="388303" y="679566"/>
                  </a:lnTo>
                  <a:lnTo>
                    <a:pt x="383858" y="667493"/>
                  </a:lnTo>
                  <a:lnTo>
                    <a:pt x="379731" y="655420"/>
                  </a:lnTo>
                  <a:lnTo>
                    <a:pt x="375603" y="643030"/>
                  </a:lnTo>
                  <a:lnTo>
                    <a:pt x="372111" y="630322"/>
                  </a:lnTo>
                  <a:lnTo>
                    <a:pt x="368936" y="617614"/>
                  </a:lnTo>
                  <a:lnTo>
                    <a:pt x="365443" y="604588"/>
                  </a:lnTo>
                  <a:lnTo>
                    <a:pt x="362903" y="591880"/>
                  </a:lnTo>
                  <a:lnTo>
                    <a:pt x="360681" y="578854"/>
                  </a:lnTo>
                  <a:lnTo>
                    <a:pt x="358776" y="565828"/>
                  </a:lnTo>
                  <a:lnTo>
                    <a:pt x="357188" y="552485"/>
                  </a:lnTo>
                  <a:lnTo>
                    <a:pt x="355601" y="539141"/>
                  </a:lnTo>
                  <a:lnTo>
                    <a:pt x="354648" y="525480"/>
                  </a:lnTo>
                  <a:lnTo>
                    <a:pt x="354331" y="511819"/>
                  </a:lnTo>
                  <a:lnTo>
                    <a:pt x="354013" y="498475"/>
                  </a:lnTo>
                  <a:lnTo>
                    <a:pt x="354331" y="485449"/>
                  </a:lnTo>
                  <a:lnTo>
                    <a:pt x="354648" y="472741"/>
                  </a:lnTo>
                  <a:lnTo>
                    <a:pt x="355601" y="460033"/>
                  </a:lnTo>
                  <a:lnTo>
                    <a:pt x="356871" y="447643"/>
                  </a:lnTo>
                  <a:lnTo>
                    <a:pt x="358141" y="434935"/>
                  </a:lnTo>
                  <a:lnTo>
                    <a:pt x="360046" y="422544"/>
                  </a:lnTo>
                  <a:lnTo>
                    <a:pt x="361951" y="410472"/>
                  </a:lnTo>
                  <a:lnTo>
                    <a:pt x="364173" y="397763"/>
                  </a:lnTo>
                  <a:lnTo>
                    <a:pt x="366713" y="385691"/>
                  </a:lnTo>
                  <a:lnTo>
                    <a:pt x="369888" y="373936"/>
                  </a:lnTo>
                  <a:lnTo>
                    <a:pt x="373063" y="361863"/>
                  </a:lnTo>
                  <a:lnTo>
                    <a:pt x="376556" y="350108"/>
                  </a:lnTo>
                  <a:lnTo>
                    <a:pt x="380683" y="338671"/>
                  </a:lnTo>
                  <a:lnTo>
                    <a:pt x="384493" y="326916"/>
                  </a:lnTo>
                  <a:lnTo>
                    <a:pt x="388621" y="315796"/>
                  </a:lnTo>
                  <a:lnTo>
                    <a:pt x="393383" y="304359"/>
                  </a:lnTo>
                  <a:lnTo>
                    <a:pt x="398146" y="293239"/>
                  </a:lnTo>
                  <a:lnTo>
                    <a:pt x="403543" y="282755"/>
                  </a:lnTo>
                  <a:lnTo>
                    <a:pt x="408623" y="271636"/>
                  </a:lnTo>
                  <a:lnTo>
                    <a:pt x="414656" y="261151"/>
                  </a:lnTo>
                  <a:lnTo>
                    <a:pt x="420371" y="250667"/>
                  </a:lnTo>
                  <a:lnTo>
                    <a:pt x="426721" y="240183"/>
                  </a:lnTo>
                  <a:lnTo>
                    <a:pt x="432753" y="230017"/>
                  </a:lnTo>
                  <a:lnTo>
                    <a:pt x="439421" y="219850"/>
                  </a:lnTo>
                  <a:lnTo>
                    <a:pt x="446088" y="210001"/>
                  </a:lnTo>
                  <a:lnTo>
                    <a:pt x="453391" y="200153"/>
                  </a:lnTo>
                  <a:lnTo>
                    <a:pt x="460693" y="190939"/>
                  </a:lnTo>
                  <a:lnTo>
                    <a:pt x="467996" y="181408"/>
                  </a:lnTo>
                  <a:lnTo>
                    <a:pt x="475933" y="172195"/>
                  </a:lnTo>
                  <a:lnTo>
                    <a:pt x="483871" y="163299"/>
                  </a:lnTo>
                  <a:lnTo>
                    <a:pt x="491808" y="154403"/>
                  </a:lnTo>
                  <a:lnTo>
                    <a:pt x="500381" y="146143"/>
                  </a:lnTo>
                  <a:lnTo>
                    <a:pt x="508953" y="137565"/>
                  </a:lnTo>
                  <a:lnTo>
                    <a:pt x="517526" y="129305"/>
                  </a:lnTo>
                  <a:lnTo>
                    <a:pt x="526416" y="121680"/>
                  </a:lnTo>
                  <a:lnTo>
                    <a:pt x="535623" y="113738"/>
                  </a:lnTo>
                  <a:lnTo>
                    <a:pt x="545148" y="106113"/>
                  </a:lnTo>
                  <a:lnTo>
                    <a:pt x="554673" y="99123"/>
                  </a:lnTo>
                  <a:lnTo>
                    <a:pt x="564516" y="92134"/>
                  </a:lnTo>
                  <a:lnTo>
                    <a:pt x="574041" y="85462"/>
                  </a:lnTo>
                  <a:lnTo>
                    <a:pt x="584201" y="78473"/>
                  </a:lnTo>
                  <a:lnTo>
                    <a:pt x="594361" y="72119"/>
                  </a:lnTo>
                  <a:lnTo>
                    <a:pt x="604838" y="66082"/>
                  </a:lnTo>
                  <a:lnTo>
                    <a:pt x="615316" y="60046"/>
                  </a:lnTo>
                  <a:lnTo>
                    <a:pt x="625793" y="54645"/>
                  </a:lnTo>
                  <a:lnTo>
                    <a:pt x="636906" y="48926"/>
                  </a:lnTo>
                  <a:lnTo>
                    <a:pt x="647701" y="44161"/>
                  </a:lnTo>
                  <a:lnTo>
                    <a:pt x="658813" y="39395"/>
                  </a:lnTo>
                  <a:lnTo>
                    <a:pt x="670243" y="34630"/>
                  </a:lnTo>
                  <a:lnTo>
                    <a:pt x="681356" y="30182"/>
                  </a:lnTo>
                  <a:lnTo>
                    <a:pt x="693103" y="26052"/>
                  </a:lnTo>
                  <a:lnTo>
                    <a:pt x="704533" y="22239"/>
                  </a:lnTo>
                  <a:lnTo>
                    <a:pt x="716281" y="19062"/>
                  </a:lnTo>
                  <a:lnTo>
                    <a:pt x="728346" y="15568"/>
                  </a:lnTo>
                  <a:lnTo>
                    <a:pt x="740093" y="12708"/>
                  </a:lnTo>
                  <a:lnTo>
                    <a:pt x="752158" y="10167"/>
                  </a:lnTo>
                  <a:lnTo>
                    <a:pt x="764541" y="7625"/>
                  </a:lnTo>
                  <a:lnTo>
                    <a:pt x="776606" y="5719"/>
                  </a:lnTo>
                  <a:lnTo>
                    <a:pt x="788988" y="3813"/>
                  </a:lnTo>
                  <a:lnTo>
                    <a:pt x="801688" y="2542"/>
                  </a:lnTo>
                  <a:lnTo>
                    <a:pt x="814071" y="1271"/>
                  </a:lnTo>
                  <a:lnTo>
                    <a:pt x="826771" y="636"/>
                  </a:lnTo>
                  <a:lnTo>
                    <a:pt x="839471" y="0"/>
                  </a:lnTo>
                  <a:close/>
                </a:path>
              </a:pathLst>
            </a:custGeom>
            <a:solidFill>
              <a:srgbClr val="F7F7F7"/>
            </a:solidFill>
            <a:ln>
              <a:noFill/>
            </a:ln>
          </p:spPr>
          <p:txBody>
            <a:bodyPr anchor="ctr">
              <a:normAutofit fontScale="85000" lnSpcReduction="20000"/>
              <a:scene3d>
                <a:camera prst="orthographicFront"/>
                <a:lightRig rig="threePt" dir="t"/>
              </a:scene3d>
              <a:sp3d>
                <a:contourClr>
                  <a:srgbClr val="FFFFFF"/>
                </a:contourClr>
              </a:sp3d>
            </a:bodyPr>
            <a:lstStyle/>
            <a:p>
              <a:pPr algn="ctr" fontAlgn="base">
                <a:defRPr/>
              </a:pPr>
              <a:endParaRPr lang="zh-CN" altLang="en-US" sz="2400" strike="noStrike" noProof="1">
                <a:solidFill>
                  <a:srgbClr val="FFFFFF"/>
                </a:solidFill>
              </a:endParaRPr>
            </a:p>
          </p:txBody>
        </p:sp>
      </p:grpSp>
      <p:grpSp>
        <p:nvGrpSpPr>
          <p:cNvPr id="97289" name="组合 13"/>
          <p:cNvGrpSpPr/>
          <p:nvPr/>
        </p:nvGrpSpPr>
        <p:grpSpPr>
          <a:xfrm>
            <a:off x="4616450" y="2978150"/>
            <a:ext cx="506413" cy="504825"/>
            <a:chOff x="1519237" y="1651743"/>
            <a:chExt cx="447675" cy="447675"/>
          </a:xfrm>
        </p:grpSpPr>
        <p:sp>
          <p:nvSpPr>
            <p:cNvPr id="15" name="椭圆 14"/>
            <p:cNvSpPr/>
            <p:nvPr/>
          </p:nvSpPr>
          <p:spPr>
            <a:xfrm>
              <a:off x="1519237" y="1651743"/>
              <a:ext cx="447675" cy="447675"/>
            </a:xfrm>
            <a:prstGeom prst="ellipse">
              <a:avLst/>
            </a:prstGeom>
            <a:solidFill>
              <a:schemeClr val="accent1">
                <a:lumMod val="50000"/>
              </a:schemeClr>
            </a:solidFill>
            <a:ln w="1905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lnSpc>
                  <a:spcPct val="80000"/>
                </a:lnSpc>
              </a:pPr>
              <a:endParaRPr lang="zh-CN" altLang="en-US" sz="2000">
                <a:solidFill>
                  <a:srgbClr val="FFFFFF"/>
                </a:solidFill>
                <a:latin typeface="Arial" panose="020B0604020202020204" pitchFamily="34" charset="0"/>
                <a:ea typeface="黑体" panose="02010609060101010101" charset="-122"/>
              </a:endParaRPr>
            </a:p>
          </p:txBody>
        </p:sp>
        <p:sp>
          <p:nvSpPr>
            <p:cNvPr id="16" name="KSO_Shape"/>
            <p:cNvSpPr/>
            <p:nvPr/>
          </p:nvSpPr>
          <p:spPr bwMode="auto">
            <a:xfrm>
              <a:off x="1632717" y="1704975"/>
              <a:ext cx="247650" cy="313481"/>
            </a:xfrm>
            <a:custGeom>
              <a:avLst/>
              <a:gdLst>
                <a:gd name="T0" fmla="*/ 508479 w 1679575"/>
                <a:gd name="T1" fmla="*/ 933537 h 2125662"/>
                <a:gd name="T2" fmla="*/ 645344 w 1679575"/>
                <a:gd name="T3" fmla="*/ 1004349 h 2125662"/>
                <a:gd name="T4" fmla="*/ 637947 w 1679575"/>
                <a:gd name="T5" fmla="*/ 1045870 h 2125662"/>
                <a:gd name="T6" fmla="*/ 629410 w 1679575"/>
                <a:gd name="T7" fmla="*/ 1095637 h 2125662"/>
                <a:gd name="T8" fmla="*/ 645913 w 1679575"/>
                <a:gd name="T9" fmla="*/ 1148533 h 2125662"/>
                <a:gd name="T10" fmla="*/ 923628 w 1679575"/>
                <a:gd name="T11" fmla="*/ 1679766 h 2125662"/>
                <a:gd name="T12" fmla="*/ 886068 w 1679575"/>
                <a:gd name="T13" fmla="*/ 1137442 h 2125662"/>
                <a:gd name="T14" fmla="*/ 896597 w 1679575"/>
                <a:gd name="T15" fmla="*/ 1083408 h 2125662"/>
                <a:gd name="T16" fmla="*/ 885214 w 1679575"/>
                <a:gd name="T17" fmla="*/ 1039044 h 2125662"/>
                <a:gd name="T18" fmla="*/ 917083 w 1679575"/>
                <a:gd name="T19" fmla="*/ 999799 h 2125662"/>
                <a:gd name="T20" fmla="*/ 1048543 w 1679575"/>
                <a:gd name="T21" fmla="*/ 927280 h 2125662"/>
                <a:gd name="T22" fmla="*/ 1168905 w 1679575"/>
                <a:gd name="T23" fmla="*/ 933822 h 2125662"/>
                <a:gd name="T24" fmla="*/ 1257397 w 1679575"/>
                <a:gd name="T25" fmla="*/ 1021128 h 2125662"/>
                <a:gd name="T26" fmla="*/ 1333655 w 1679575"/>
                <a:gd name="T27" fmla="*/ 1118957 h 2125662"/>
                <a:gd name="T28" fmla="*/ 1397392 w 1679575"/>
                <a:gd name="T29" fmla="*/ 1227592 h 2125662"/>
                <a:gd name="T30" fmla="*/ 1446903 w 1679575"/>
                <a:gd name="T31" fmla="*/ 1349025 h 2125662"/>
                <a:gd name="T32" fmla="*/ 1482186 w 1679575"/>
                <a:gd name="T33" fmla="*/ 1483540 h 2125662"/>
                <a:gd name="T34" fmla="*/ 1501820 w 1679575"/>
                <a:gd name="T35" fmla="*/ 1632274 h 2125662"/>
                <a:gd name="T36" fmla="*/ 1439790 w 1679575"/>
                <a:gd name="T37" fmla="*/ 1742331 h 2125662"/>
                <a:gd name="T38" fmla="*/ 1242601 w 1679575"/>
                <a:gd name="T39" fmla="*/ 1826794 h 2125662"/>
                <a:gd name="T40" fmla="*/ 1035738 w 1679575"/>
                <a:gd name="T41" fmla="*/ 1881112 h 2125662"/>
                <a:gd name="T42" fmla="*/ 822331 w 1679575"/>
                <a:gd name="T43" fmla="*/ 1904432 h 2125662"/>
                <a:gd name="T44" fmla="*/ 596403 w 1679575"/>
                <a:gd name="T45" fmla="*/ 1894194 h 2125662"/>
                <a:gd name="T46" fmla="*/ 373036 w 1679575"/>
                <a:gd name="T47" fmla="*/ 1847838 h 2125662"/>
                <a:gd name="T48" fmla="*/ 159344 w 1679575"/>
                <a:gd name="T49" fmla="*/ 1766788 h 2125662"/>
                <a:gd name="T50" fmla="*/ 0 w 1679575"/>
                <a:gd name="T51" fmla="*/ 1676354 h 2125662"/>
                <a:gd name="T52" fmla="*/ 15365 w 1679575"/>
                <a:gd name="T53" fmla="*/ 1518519 h 2125662"/>
                <a:gd name="T54" fmla="*/ 47234 w 1679575"/>
                <a:gd name="T55" fmla="*/ 1376611 h 2125662"/>
                <a:gd name="T56" fmla="*/ 94468 w 1679575"/>
                <a:gd name="T57" fmla="*/ 1249206 h 2125662"/>
                <a:gd name="T58" fmla="*/ 155930 w 1679575"/>
                <a:gd name="T59" fmla="*/ 1135735 h 2125662"/>
                <a:gd name="T60" fmla="*/ 230765 w 1679575"/>
                <a:gd name="T61" fmla="*/ 1035348 h 2125662"/>
                <a:gd name="T62" fmla="*/ 317835 w 1679575"/>
                <a:gd name="T63" fmla="*/ 946334 h 2125662"/>
                <a:gd name="T64" fmla="*/ 427669 w 1679575"/>
                <a:gd name="T65" fmla="*/ 860449 h 2125662"/>
                <a:gd name="T66" fmla="*/ 831848 w 1679575"/>
                <a:gd name="T67" fmla="*/ 5125 h 2125662"/>
                <a:gd name="T68" fmla="*/ 927152 w 1679575"/>
                <a:gd name="T69" fmla="*/ 31035 h 2125662"/>
                <a:gd name="T70" fmla="*/ 1013353 w 1679575"/>
                <a:gd name="T71" fmla="*/ 76590 h 2125662"/>
                <a:gd name="T72" fmla="*/ 1087035 w 1679575"/>
                <a:gd name="T73" fmla="*/ 138945 h 2125662"/>
                <a:gd name="T74" fmla="*/ 1145356 w 1679575"/>
                <a:gd name="T75" fmla="*/ 215250 h 2125662"/>
                <a:gd name="T76" fmla="*/ 1186607 w 1679575"/>
                <a:gd name="T77" fmla="*/ 303514 h 2125662"/>
                <a:gd name="T78" fmla="*/ 1207944 w 1679575"/>
                <a:gd name="T79" fmla="*/ 401174 h 2125662"/>
                <a:gd name="T80" fmla="*/ 1205383 w 1679575"/>
                <a:gd name="T81" fmla="*/ 513924 h 2125662"/>
                <a:gd name="T82" fmla="*/ 1172382 w 1679575"/>
                <a:gd name="T83" fmla="*/ 626673 h 2125662"/>
                <a:gd name="T84" fmla="*/ 1112924 w 1679575"/>
                <a:gd name="T85" fmla="*/ 725187 h 2125662"/>
                <a:gd name="T86" fmla="*/ 1030706 w 1679575"/>
                <a:gd name="T87" fmla="*/ 804625 h 2125662"/>
                <a:gd name="T88" fmla="*/ 915204 w 1679575"/>
                <a:gd name="T89" fmla="*/ 867264 h 2125662"/>
                <a:gd name="T90" fmla="*/ 837253 w 1679575"/>
                <a:gd name="T91" fmla="*/ 887764 h 2125662"/>
                <a:gd name="T92" fmla="*/ 753044 w 1679575"/>
                <a:gd name="T93" fmla="*/ 893458 h 2125662"/>
                <a:gd name="T94" fmla="*/ 658879 w 1679575"/>
                <a:gd name="T95" fmla="*/ 881215 h 2125662"/>
                <a:gd name="T96" fmla="*/ 572394 w 1679575"/>
                <a:gd name="T97" fmla="*/ 850180 h 2125662"/>
                <a:gd name="T98" fmla="*/ 494728 w 1679575"/>
                <a:gd name="T99" fmla="*/ 802917 h 2125662"/>
                <a:gd name="T100" fmla="*/ 424459 w 1679575"/>
                <a:gd name="T101" fmla="*/ 736576 h 2125662"/>
                <a:gd name="T102" fmla="*/ 366992 w 1679575"/>
                <a:gd name="T103" fmla="*/ 651159 h 2125662"/>
                <a:gd name="T104" fmla="*/ 330578 w 1679575"/>
                <a:gd name="T105" fmla="*/ 553500 h 2125662"/>
                <a:gd name="T106" fmla="*/ 317206 w 1679575"/>
                <a:gd name="T107" fmla="*/ 446729 h 2125662"/>
                <a:gd name="T108" fmla="*/ 328586 w 1679575"/>
                <a:gd name="T109" fmla="*/ 345653 h 2125662"/>
                <a:gd name="T110" fmla="*/ 361587 w 1679575"/>
                <a:gd name="T111" fmla="*/ 253403 h 2125662"/>
                <a:gd name="T112" fmla="*/ 412795 w 1679575"/>
                <a:gd name="T113" fmla="*/ 171118 h 2125662"/>
                <a:gd name="T114" fmla="*/ 479934 w 1679575"/>
                <a:gd name="T115" fmla="*/ 101931 h 2125662"/>
                <a:gd name="T116" fmla="*/ 560729 w 1679575"/>
                <a:gd name="T117" fmla="*/ 48972 h 2125662"/>
                <a:gd name="T118" fmla="*/ 652620 w 1679575"/>
                <a:gd name="T119" fmla="*/ 13952 h 2125662"/>
                <a:gd name="T120" fmla="*/ 752191 w 1679575"/>
                <a:gd name="T121" fmla="*/ 0 h 212566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679575" h="2125662">
                  <a:moveTo>
                    <a:pt x="481421" y="957262"/>
                  </a:moveTo>
                  <a:lnTo>
                    <a:pt x="484914" y="961070"/>
                  </a:lnTo>
                  <a:lnTo>
                    <a:pt x="490948" y="968686"/>
                  </a:lnTo>
                  <a:lnTo>
                    <a:pt x="497299" y="975667"/>
                  </a:lnTo>
                  <a:lnTo>
                    <a:pt x="510319" y="990264"/>
                  </a:lnTo>
                  <a:lnTo>
                    <a:pt x="523657" y="1003909"/>
                  </a:lnTo>
                  <a:lnTo>
                    <a:pt x="537947" y="1017237"/>
                  </a:lnTo>
                  <a:lnTo>
                    <a:pt x="552237" y="1029613"/>
                  </a:lnTo>
                  <a:lnTo>
                    <a:pt x="567480" y="1041671"/>
                  </a:lnTo>
                  <a:lnTo>
                    <a:pt x="583040" y="1053095"/>
                  </a:lnTo>
                  <a:lnTo>
                    <a:pt x="598601" y="1063884"/>
                  </a:lnTo>
                  <a:lnTo>
                    <a:pt x="615114" y="1074039"/>
                  </a:lnTo>
                  <a:lnTo>
                    <a:pt x="631627" y="1083558"/>
                  </a:lnTo>
                  <a:lnTo>
                    <a:pt x="649093" y="1092126"/>
                  </a:lnTo>
                  <a:lnTo>
                    <a:pt x="666241" y="1100377"/>
                  </a:lnTo>
                  <a:lnTo>
                    <a:pt x="684025" y="1107993"/>
                  </a:lnTo>
                  <a:lnTo>
                    <a:pt x="701808" y="1114657"/>
                  </a:lnTo>
                  <a:lnTo>
                    <a:pt x="720226" y="1120686"/>
                  </a:lnTo>
                  <a:lnTo>
                    <a:pt x="738645" y="1125763"/>
                  </a:lnTo>
                  <a:lnTo>
                    <a:pt x="734517" y="1130840"/>
                  </a:lnTo>
                  <a:lnTo>
                    <a:pt x="730706" y="1135283"/>
                  </a:lnTo>
                  <a:lnTo>
                    <a:pt x="727213" y="1140043"/>
                  </a:lnTo>
                  <a:lnTo>
                    <a:pt x="723402" y="1145437"/>
                  </a:lnTo>
                  <a:lnTo>
                    <a:pt x="720544" y="1150515"/>
                  </a:lnTo>
                  <a:lnTo>
                    <a:pt x="717368" y="1155909"/>
                  </a:lnTo>
                  <a:lnTo>
                    <a:pt x="714510" y="1161304"/>
                  </a:lnTo>
                  <a:lnTo>
                    <a:pt x="711970" y="1167016"/>
                  </a:lnTo>
                  <a:lnTo>
                    <a:pt x="710064" y="1172410"/>
                  </a:lnTo>
                  <a:lnTo>
                    <a:pt x="708159" y="1178439"/>
                  </a:lnTo>
                  <a:lnTo>
                    <a:pt x="706254" y="1184151"/>
                  </a:lnTo>
                  <a:lnTo>
                    <a:pt x="704983" y="1190498"/>
                  </a:lnTo>
                  <a:lnTo>
                    <a:pt x="704031" y="1196210"/>
                  </a:lnTo>
                  <a:lnTo>
                    <a:pt x="702761" y="1202556"/>
                  </a:lnTo>
                  <a:lnTo>
                    <a:pt x="702443" y="1208903"/>
                  </a:lnTo>
                  <a:lnTo>
                    <a:pt x="702125" y="1215249"/>
                  </a:lnTo>
                  <a:lnTo>
                    <a:pt x="702443" y="1222548"/>
                  </a:lnTo>
                  <a:lnTo>
                    <a:pt x="703078" y="1229529"/>
                  </a:lnTo>
                  <a:lnTo>
                    <a:pt x="704348" y="1236510"/>
                  </a:lnTo>
                  <a:lnTo>
                    <a:pt x="705619" y="1243174"/>
                  </a:lnTo>
                  <a:lnTo>
                    <a:pt x="707206" y="1249838"/>
                  </a:lnTo>
                  <a:lnTo>
                    <a:pt x="709112" y="1256819"/>
                  </a:lnTo>
                  <a:lnTo>
                    <a:pt x="711652" y="1263166"/>
                  </a:lnTo>
                  <a:lnTo>
                    <a:pt x="714193" y="1269512"/>
                  </a:lnTo>
                  <a:lnTo>
                    <a:pt x="717686" y="1275542"/>
                  </a:lnTo>
                  <a:lnTo>
                    <a:pt x="720861" y="1281571"/>
                  </a:lnTo>
                  <a:lnTo>
                    <a:pt x="724355" y="1287283"/>
                  </a:lnTo>
                  <a:lnTo>
                    <a:pt x="728483" y="1292995"/>
                  </a:lnTo>
                  <a:lnTo>
                    <a:pt x="732611" y="1298389"/>
                  </a:lnTo>
                  <a:lnTo>
                    <a:pt x="737057" y="1303784"/>
                  </a:lnTo>
                  <a:lnTo>
                    <a:pt x="742138" y="1308861"/>
                  </a:lnTo>
                  <a:lnTo>
                    <a:pt x="746901" y="1313304"/>
                  </a:lnTo>
                  <a:lnTo>
                    <a:pt x="672275" y="1874339"/>
                  </a:lnTo>
                  <a:lnTo>
                    <a:pt x="854237" y="2050773"/>
                  </a:lnTo>
                  <a:lnTo>
                    <a:pt x="1030800" y="1874339"/>
                  </a:lnTo>
                  <a:lnTo>
                    <a:pt x="956173" y="1313304"/>
                  </a:lnTo>
                  <a:lnTo>
                    <a:pt x="961572" y="1308544"/>
                  </a:lnTo>
                  <a:lnTo>
                    <a:pt x="966018" y="1303466"/>
                  </a:lnTo>
                  <a:lnTo>
                    <a:pt x="970781" y="1298072"/>
                  </a:lnTo>
                  <a:lnTo>
                    <a:pt x="974910" y="1292995"/>
                  </a:lnTo>
                  <a:lnTo>
                    <a:pt x="978720" y="1286965"/>
                  </a:lnTo>
                  <a:lnTo>
                    <a:pt x="982531" y="1281571"/>
                  </a:lnTo>
                  <a:lnTo>
                    <a:pt x="986024" y="1275224"/>
                  </a:lnTo>
                  <a:lnTo>
                    <a:pt x="988882" y="1269195"/>
                  </a:lnTo>
                  <a:lnTo>
                    <a:pt x="991423" y="1262849"/>
                  </a:lnTo>
                  <a:lnTo>
                    <a:pt x="994281" y="1256502"/>
                  </a:lnTo>
                  <a:lnTo>
                    <a:pt x="996186" y="1249838"/>
                  </a:lnTo>
                  <a:lnTo>
                    <a:pt x="997774" y="1243174"/>
                  </a:lnTo>
                  <a:lnTo>
                    <a:pt x="999044" y="1236510"/>
                  </a:lnTo>
                  <a:lnTo>
                    <a:pt x="999997" y="1229212"/>
                  </a:lnTo>
                  <a:lnTo>
                    <a:pt x="1000632" y="1222548"/>
                  </a:lnTo>
                  <a:lnTo>
                    <a:pt x="1000632" y="1215249"/>
                  </a:lnTo>
                  <a:lnTo>
                    <a:pt x="1000632" y="1208903"/>
                  </a:lnTo>
                  <a:lnTo>
                    <a:pt x="1000314" y="1203191"/>
                  </a:lnTo>
                  <a:lnTo>
                    <a:pt x="999679" y="1197479"/>
                  </a:lnTo>
                  <a:lnTo>
                    <a:pt x="998727" y="1191767"/>
                  </a:lnTo>
                  <a:lnTo>
                    <a:pt x="997456" y="1186055"/>
                  </a:lnTo>
                  <a:lnTo>
                    <a:pt x="996186" y="1180661"/>
                  </a:lnTo>
                  <a:lnTo>
                    <a:pt x="994598" y="1175266"/>
                  </a:lnTo>
                  <a:lnTo>
                    <a:pt x="992375" y="1169872"/>
                  </a:lnTo>
                  <a:lnTo>
                    <a:pt x="990152" y="1164794"/>
                  </a:lnTo>
                  <a:lnTo>
                    <a:pt x="987929" y="1159400"/>
                  </a:lnTo>
                  <a:lnTo>
                    <a:pt x="985389" y="1154640"/>
                  </a:lnTo>
                  <a:lnTo>
                    <a:pt x="982849" y="1149563"/>
                  </a:lnTo>
                  <a:lnTo>
                    <a:pt x="979355" y="1144803"/>
                  </a:lnTo>
                  <a:lnTo>
                    <a:pt x="976497" y="1139725"/>
                  </a:lnTo>
                  <a:lnTo>
                    <a:pt x="973004" y="1135283"/>
                  </a:lnTo>
                  <a:lnTo>
                    <a:pt x="969829" y="1130840"/>
                  </a:lnTo>
                  <a:lnTo>
                    <a:pt x="987612" y="1126398"/>
                  </a:lnTo>
                  <a:lnTo>
                    <a:pt x="1005713" y="1121320"/>
                  </a:lnTo>
                  <a:lnTo>
                    <a:pt x="1023496" y="1115609"/>
                  </a:lnTo>
                  <a:lnTo>
                    <a:pt x="1041280" y="1109262"/>
                  </a:lnTo>
                  <a:lnTo>
                    <a:pt x="1058428" y="1101963"/>
                  </a:lnTo>
                  <a:lnTo>
                    <a:pt x="1075576" y="1094665"/>
                  </a:lnTo>
                  <a:lnTo>
                    <a:pt x="1092089" y="1086097"/>
                  </a:lnTo>
                  <a:lnTo>
                    <a:pt x="1108602" y="1076895"/>
                  </a:lnTo>
                  <a:lnTo>
                    <a:pt x="1124480" y="1067375"/>
                  </a:lnTo>
                  <a:lnTo>
                    <a:pt x="1140041" y="1056903"/>
                  </a:lnTo>
                  <a:lnTo>
                    <a:pt x="1155601" y="1046114"/>
                  </a:lnTo>
                  <a:lnTo>
                    <a:pt x="1170209" y="1034690"/>
                  </a:lnTo>
                  <a:lnTo>
                    <a:pt x="1184817" y="1022632"/>
                  </a:lnTo>
                  <a:lnTo>
                    <a:pt x="1198472" y="1009938"/>
                  </a:lnTo>
                  <a:lnTo>
                    <a:pt x="1211809" y="996928"/>
                  </a:lnTo>
                  <a:lnTo>
                    <a:pt x="1225147" y="983283"/>
                  </a:lnTo>
                  <a:lnTo>
                    <a:pt x="1228640" y="979792"/>
                  </a:lnTo>
                  <a:lnTo>
                    <a:pt x="1232451" y="982966"/>
                  </a:lnTo>
                  <a:lnTo>
                    <a:pt x="1257220" y="1002005"/>
                  </a:lnTo>
                  <a:lnTo>
                    <a:pt x="1281037" y="1021680"/>
                  </a:lnTo>
                  <a:lnTo>
                    <a:pt x="1304537" y="1041989"/>
                  </a:lnTo>
                  <a:lnTo>
                    <a:pt x="1316604" y="1052143"/>
                  </a:lnTo>
                  <a:lnTo>
                    <a:pt x="1327719" y="1062615"/>
                  </a:lnTo>
                  <a:lnTo>
                    <a:pt x="1338833" y="1073404"/>
                  </a:lnTo>
                  <a:lnTo>
                    <a:pt x="1349948" y="1084193"/>
                  </a:lnTo>
                  <a:lnTo>
                    <a:pt x="1361062" y="1094982"/>
                  </a:lnTo>
                  <a:lnTo>
                    <a:pt x="1371860" y="1105771"/>
                  </a:lnTo>
                  <a:lnTo>
                    <a:pt x="1382339" y="1116561"/>
                  </a:lnTo>
                  <a:lnTo>
                    <a:pt x="1392818" y="1127984"/>
                  </a:lnTo>
                  <a:lnTo>
                    <a:pt x="1403298" y="1139408"/>
                  </a:lnTo>
                  <a:lnTo>
                    <a:pt x="1413460" y="1150832"/>
                  </a:lnTo>
                  <a:lnTo>
                    <a:pt x="1423304" y="1162573"/>
                  </a:lnTo>
                  <a:lnTo>
                    <a:pt x="1433149" y="1174314"/>
                  </a:lnTo>
                  <a:lnTo>
                    <a:pt x="1442675" y="1186373"/>
                  </a:lnTo>
                  <a:lnTo>
                    <a:pt x="1452202" y="1198748"/>
                  </a:lnTo>
                  <a:lnTo>
                    <a:pt x="1461411" y="1210807"/>
                  </a:lnTo>
                  <a:lnTo>
                    <a:pt x="1470621" y="1223183"/>
                  </a:lnTo>
                  <a:lnTo>
                    <a:pt x="1479830" y="1235876"/>
                  </a:lnTo>
                  <a:lnTo>
                    <a:pt x="1488404" y="1248569"/>
                  </a:lnTo>
                  <a:lnTo>
                    <a:pt x="1496978" y="1261262"/>
                  </a:lnTo>
                  <a:lnTo>
                    <a:pt x="1505552" y="1274272"/>
                  </a:lnTo>
                  <a:lnTo>
                    <a:pt x="1513809" y="1287600"/>
                  </a:lnTo>
                  <a:lnTo>
                    <a:pt x="1521748" y="1300611"/>
                  </a:lnTo>
                  <a:lnTo>
                    <a:pt x="1529687" y="1314573"/>
                  </a:lnTo>
                  <a:lnTo>
                    <a:pt x="1537308" y="1328218"/>
                  </a:lnTo>
                  <a:lnTo>
                    <a:pt x="1544930" y="1341863"/>
                  </a:lnTo>
                  <a:lnTo>
                    <a:pt x="1552234" y="1355826"/>
                  </a:lnTo>
                  <a:lnTo>
                    <a:pt x="1559537" y="1369788"/>
                  </a:lnTo>
                  <a:lnTo>
                    <a:pt x="1566206" y="1384385"/>
                  </a:lnTo>
                  <a:lnTo>
                    <a:pt x="1573193" y="1398982"/>
                  </a:lnTo>
                  <a:lnTo>
                    <a:pt x="1579544" y="1413579"/>
                  </a:lnTo>
                  <a:lnTo>
                    <a:pt x="1586213" y="1428176"/>
                  </a:lnTo>
                  <a:lnTo>
                    <a:pt x="1592246" y="1443725"/>
                  </a:lnTo>
                  <a:lnTo>
                    <a:pt x="1598280" y="1458640"/>
                  </a:lnTo>
                  <a:lnTo>
                    <a:pt x="1603996" y="1473871"/>
                  </a:lnTo>
                  <a:lnTo>
                    <a:pt x="1609712" y="1489738"/>
                  </a:lnTo>
                  <a:lnTo>
                    <a:pt x="1614793" y="1505287"/>
                  </a:lnTo>
                  <a:lnTo>
                    <a:pt x="1620191" y="1521153"/>
                  </a:lnTo>
                  <a:lnTo>
                    <a:pt x="1624955" y="1537337"/>
                  </a:lnTo>
                  <a:lnTo>
                    <a:pt x="1630036" y="1553521"/>
                  </a:lnTo>
                  <a:lnTo>
                    <a:pt x="1634482" y="1570339"/>
                  </a:lnTo>
                  <a:lnTo>
                    <a:pt x="1638610" y="1586840"/>
                  </a:lnTo>
                  <a:lnTo>
                    <a:pt x="1643056" y="1603976"/>
                  </a:lnTo>
                  <a:lnTo>
                    <a:pt x="1646867" y="1620794"/>
                  </a:lnTo>
                  <a:lnTo>
                    <a:pt x="1650677" y="1637930"/>
                  </a:lnTo>
                  <a:lnTo>
                    <a:pt x="1654170" y="1655383"/>
                  </a:lnTo>
                  <a:lnTo>
                    <a:pt x="1657664" y="1673153"/>
                  </a:lnTo>
                  <a:lnTo>
                    <a:pt x="1660522" y="1690923"/>
                  </a:lnTo>
                  <a:lnTo>
                    <a:pt x="1663697" y="1709011"/>
                  </a:lnTo>
                  <a:lnTo>
                    <a:pt x="1666238" y="1727099"/>
                  </a:lnTo>
                  <a:lnTo>
                    <a:pt x="1668461" y="1745821"/>
                  </a:lnTo>
                  <a:lnTo>
                    <a:pt x="1670684" y="1764226"/>
                  </a:lnTo>
                  <a:lnTo>
                    <a:pt x="1672589" y="1783266"/>
                  </a:lnTo>
                  <a:lnTo>
                    <a:pt x="1674177" y="1802305"/>
                  </a:lnTo>
                  <a:lnTo>
                    <a:pt x="1676082" y="1821345"/>
                  </a:lnTo>
                  <a:lnTo>
                    <a:pt x="1677352" y="1841019"/>
                  </a:lnTo>
                  <a:lnTo>
                    <a:pt x="1678305" y="1860694"/>
                  </a:lnTo>
                  <a:lnTo>
                    <a:pt x="1679258" y="1880368"/>
                  </a:lnTo>
                  <a:lnTo>
                    <a:pt x="1679575" y="1900677"/>
                  </a:lnTo>
                  <a:lnTo>
                    <a:pt x="1679575" y="1903850"/>
                  </a:lnTo>
                  <a:lnTo>
                    <a:pt x="1677035" y="1905437"/>
                  </a:lnTo>
                  <a:lnTo>
                    <a:pt x="1653853" y="1918765"/>
                  </a:lnTo>
                  <a:lnTo>
                    <a:pt x="1630353" y="1931775"/>
                  </a:lnTo>
                  <a:lnTo>
                    <a:pt x="1606854" y="1944151"/>
                  </a:lnTo>
                  <a:lnTo>
                    <a:pt x="1583037" y="1956209"/>
                  </a:lnTo>
                  <a:lnTo>
                    <a:pt x="1558902" y="1967950"/>
                  </a:lnTo>
                  <a:lnTo>
                    <a:pt x="1534768" y="1979374"/>
                  </a:lnTo>
                  <a:lnTo>
                    <a:pt x="1510316" y="1990163"/>
                  </a:lnTo>
                  <a:lnTo>
                    <a:pt x="1485864" y="2000635"/>
                  </a:lnTo>
                  <a:lnTo>
                    <a:pt x="1461411" y="2010790"/>
                  </a:lnTo>
                  <a:lnTo>
                    <a:pt x="1436642" y="2020627"/>
                  </a:lnTo>
                  <a:lnTo>
                    <a:pt x="1411872" y="2029512"/>
                  </a:lnTo>
                  <a:lnTo>
                    <a:pt x="1386785" y="2038397"/>
                  </a:lnTo>
                  <a:lnTo>
                    <a:pt x="1361380" y="2046965"/>
                  </a:lnTo>
                  <a:lnTo>
                    <a:pt x="1335975" y="2054581"/>
                  </a:lnTo>
                  <a:lnTo>
                    <a:pt x="1310570" y="2062514"/>
                  </a:lnTo>
                  <a:lnTo>
                    <a:pt x="1285166" y="2069495"/>
                  </a:lnTo>
                  <a:lnTo>
                    <a:pt x="1259443" y="2076159"/>
                  </a:lnTo>
                  <a:lnTo>
                    <a:pt x="1233403" y="2082506"/>
                  </a:lnTo>
                  <a:lnTo>
                    <a:pt x="1207681" y="2088535"/>
                  </a:lnTo>
                  <a:lnTo>
                    <a:pt x="1181959" y="2093929"/>
                  </a:lnTo>
                  <a:lnTo>
                    <a:pt x="1155919" y="2099007"/>
                  </a:lnTo>
                  <a:lnTo>
                    <a:pt x="1129561" y="2103767"/>
                  </a:lnTo>
                  <a:lnTo>
                    <a:pt x="1103204" y="2107892"/>
                  </a:lnTo>
                  <a:lnTo>
                    <a:pt x="1077164" y="2111382"/>
                  </a:lnTo>
                  <a:lnTo>
                    <a:pt x="1050806" y="2114873"/>
                  </a:lnTo>
                  <a:lnTo>
                    <a:pt x="1024131" y="2117729"/>
                  </a:lnTo>
                  <a:lnTo>
                    <a:pt x="997774" y="2119950"/>
                  </a:lnTo>
                  <a:lnTo>
                    <a:pt x="971099" y="2121854"/>
                  </a:lnTo>
                  <a:lnTo>
                    <a:pt x="944424" y="2123441"/>
                  </a:lnTo>
                  <a:lnTo>
                    <a:pt x="917749" y="2125028"/>
                  </a:lnTo>
                  <a:lnTo>
                    <a:pt x="891074" y="2125662"/>
                  </a:lnTo>
                  <a:lnTo>
                    <a:pt x="864399" y="2125662"/>
                  </a:lnTo>
                  <a:lnTo>
                    <a:pt x="835818" y="2125662"/>
                  </a:lnTo>
                  <a:lnTo>
                    <a:pt x="807238" y="2124710"/>
                  </a:lnTo>
                  <a:lnTo>
                    <a:pt x="778657" y="2123124"/>
                  </a:lnTo>
                  <a:lnTo>
                    <a:pt x="750395" y="2121537"/>
                  </a:lnTo>
                  <a:lnTo>
                    <a:pt x="722132" y="2119316"/>
                  </a:lnTo>
                  <a:lnTo>
                    <a:pt x="693869" y="2116777"/>
                  </a:lnTo>
                  <a:lnTo>
                    <a:pt x="665606" y="2113604"/>
                  </a:lnTo>
                  <a:lnTo>
                    <a:pt x="637661" y="2109478"/>
                  </a:lnTo>
                  <a:lnTo>
                    <a:pt x="609398" y="2105353"/>
                  </a:lnTo>
                  <a:lnTo>
                    <a:pt x="581453" y="2100593"/>
                  </a:lnTo>
                  <a:lnTo>
                    <a:pt x="553825" y="2095199"/>
                  </a:lnTo>
                  <a:lnTo>
                    <a:pt x="525880" y="2089487"/>
                  </a:lnTo>
                  <a:lnTo>
                    <a:pt x="498252" y="2083458"/>
                  </a:lnTo>
                  <a:lnTo>
                    <a:pt x="470624" y="2076476"/>
                  </a:lnTo>
                  <a:lnTo>
                    <a:pt x="443314" y="2069495"/>
                  </a:lnTo>
                  <a:lnTo>
                    <a:pt x="416321" y="2061879"/>
                  </a:lnTo>
                  <a:lnTo>
                    <a:pt x="389011" y="2053629"/>
                  </a:lnTo>
                  <a:lnTo>
                    <a:pt x="362019" y="2045378"/>
                  </a:lnTo>
                  <a:lnTo>
                    <a:pt x="335343" y="2036176"/>
                  </a:lnTo>
                  <a:lnTo>
                    <a:pt x="308668" y="2026656"/>
                  </a:lnTo>
                  <a:lnTo>
                    <a:pt x="282311" y="2016502"/>
                  </a:lnTo>
                  <a:lnTo>
                    <a:pt x="255953" y="2006030"/>
                  </a:lnTo>
                  <a:lnTo>
                    <a:pt x="229913" y="1994923"/>
                  </a:lnTo>
                  <a:lnTo>
                    <a:pt x="203556" y="1983499"/>
                  </a:lnTo>
                  <a:lnTo>
                    <a:pt x="177833" y="1971441"/>
                  </a:lnTo>
                  <a:lnTo>
                    <a:pt x="152429" y="1959065"/>
                  </a:lnTo>
                  <a:lnTo>
                    <a:pt x="127024" y="1946372"/>
                  </a:lnTo>
                  <a:lnTo>
                    <a:pt x="101619" y="1933044"/>
                  </a:lnTo>
                  <a:lnTo>
                    <a:pt x="76532" y="1919399"/>
                  </a:lnTo>
                  <a:lnTo>
                    <a:pt x="51762" y="1905437"/>
                  </a:lnTo>
                  <a:lnTo>
                    <a:pt x="27310" y="1890523"/>
                  </a:lnTo>
                  <a:lnTo>
                    <a:pt x="2858" y="1875291"/>
                  </a:lnTo>
                  <a:lnTo>
                    <a:pt x="0" y="1888301"/>
                  </a:lnTo>
                  <a:lnTo>
                    <a:pt x="0" y="1870531"/>
                  </a:lnTo>
                  <a:lnTo>
                    <a:pt x="952" y="1850222"/>
                  </a:lnTo>
                  <a:lnTo>
                    <a:pt x="2223" y="1829913"/>
                  </a:lnTo>
                  <a:lnTo>
                    <a:pt x="3493" y="1809604"/>
                  </a:lnTo>
                  <a:lnTo>
                    <a:pt x="5398" y="1790247"/>
                  </a:lnTo>
                  <a:lnTo>
                    <a:pt x="6986" y="1770573"/>
                  </a:lnTo>
                  <a:lnTo>
                    <a:pt x="9209" y="1750898"/>
                  </a:lnTo>
                  <a:lnTo>
                    <a:pt x="11749" y="1732176"/>
                  </a:lnTo>
                  <a:lnTo>
                    <a:pt x="14290" y="1713136"/>
                  </a:lnTo>
                  <a:lnTo>
                    <a:pt x="17148" y="1694414"/>
                  </a:lnTo>
                  <a:lnTo>
                    <a:pt x="20006" y="1676009"/>
                  </a:lnTo>
                  <a:lnTo>
                    <a:pt x="23499" y="1657604"/>
                  </a:lnTo>
                  <a:lnTo>
                    <a:pt x="26992" y="1639834"/>
                  </a:lnTo>
                  <a:lnTo>
                    <a:pt x="30486" y="1621746"/>
                  </a:lnTo>
                  <a:lnTo>
                    <a:pt x="34931" y="1604293"/>
                  </a:lnTo>
                  <a:lnTo>
                    <a:pt x="38742" y="1586840"/>
                  </a:lnTo>
                  <a:lnTo>
                    <a:pt x="43188" y="1569704"/>
                  </a:lnTo>
                  <a:lnTo>
                    <a:pt x="47951" y="1552569"/>
                  </a:lnTo>
                  <a:lnTo>
                    <a:pt x="52715" y="1536068"/>
                  </a:lnTo>
                  <a:lnTo>
                    <a:pt x="57796" y="1519249"/>
                  </a:lnTo>
                  <a:lnTo>
                    <a:pt x="62877" y="1503066"/>
                  </a:lnTo>
                  <a:lnTo>
                    <a:pt x="68593" y="1486564"/>
                  </a:lnTo>
                  <a:lnTo>
                    <a:pt x="73991" y="1470698"/>
                  </a:lnTo>
                  <a:lnTo>
                    <a:pt x="80025" y="1455149"/>
                  </a:lnTo>
                  <a:lnTo>
                    <a:pt x="86059" y="1439283"/>
                  </a:lnTo>
                  <a:lnTo>
                    <a:pt x="92410" y="1424051"/>
                  </a:lnTo>
                  <a:lnTo>
                    <a:pt x="98761" y="1409137"/>
                  </a:lnTo>
                  <a:lnTo>
                    <a:pt x="105430" y="1393905"/>
                  </a:lnTo>
                  <a:lnTo>
                    <a:pt x="112098" y="1378990"/>
                  </a:lnTo>
                  <a:lnTo>
                    <a:pt x="119402" y="1364393"/>
                  </a:lnTo>
                  <a:lnTo>
                    <a:pt x="126706" y="1350114"/>
                  </a:lnTo>
                  <a:lnTo>
                    <a:pt x="134010" y="1335834"/>
                  </a:lnTo>
                  <a:lnTo>
                    <a:pt x="141632" y="1321871"/>
                  </a:lnTo>
                  <a:lnTo>
                    <a:pt x="149571" y="1307909"/>
                  </a:lnTo>
                  <a:lnTo>
                    <a:pt x="157510" y="1294264"/>
                  </a:lnTo>
                  <a:lnTo>
                    <a:pt x="165766" y="1280936"/>
                  </a:lnTo>
                  <a:lnTo>
                    <a:pt x="174023" y="1267291"/>
                  </a:lnTo>
                  <a:lnTo>
                    <a:pt x="182597" y="1253963"/>
                  </a:lnTo>
                  <a:lnTo>
                    <a:pt x="191171" y="1241270"/>
                  </a:lnTo>
                  <a:lnTo>
                    <a:pt x="200380" y="1228260"/>
                  </a:lnTo>
                  <a:lnTo>
                    <a:pt x="209589" y="1215884"/>
                  </a:lnTo>
                  <a:lnTo>
                    <a:pt x="218799" y="1203191"/>
                  </a:lnTo>
                  <a:lnTo>
                    <a:pt x="228008" y="1191133"/>
                  </a:lnTo>
                  <a:lnTo>
                    <a:pt x="237852" y="1178757"/>
                  </a:lnTo>
                  <a:lnTo>
                    <a:pt x="247697" y="1167016"/>
                  </a:lnTo>
                  <a:lnTo>
                    <a:pt x="257541" y="1155275"/>
                  </a:lnTo>
                  <a:lnTo>
                    <a:pt x="267703" y="1143533"/>
                  </a:lnTo>
                  <a:lnTo>
                    <a:pt x="278182" y="1132110"/>
                  </a:lnTo>
                  <a:lnTo>
                    <a:pt x="288662" y="1120686"/>
                  </a:lnTo>
                  <a:lnTo>
                    <a:pt x="298824" y="1109579"/>
                  </a:lnTo>
                  <a:lnTo>
                    <a:pt x="309938" y="1098473"/>
                  </a:lnTo>
                  <a:lnTo>
                    <a:pt x="320735" y="1087684"/>
                  </a:lnTo>
                  <a:lnTo>
                    <a:pt x="331850" y="1076895"/>
                  </a:lnTo>
                  <a:lnTo>
                    <a:pt x="343282" y="1066423"/>
                  </a:lnTo>
                  <a:lnTo>
                    <a:pt x="354715" y="1055951"/>
                  </a:lnTo>
                  <a:lnTo>
                    <a:pt x="366147" y="1045797"/>
                  </a:lnTo>
                  <a:lnTo>
                    <a:pt x="377897" y="1035642"/>
                  </a:lnTo>
                  <a:lnTo>
                    <a:pt x="389964" y="1025805"/>
                  </a:lnTo>
                  <a:lnTo>
                    <a:pt x="401714" y="1015968"/>
                  </a:lnTo>
                  <a:lnTo>
                    <a:pt x="414099" y="1006448"/>
                  </a:lnTo>
                  <a:lnTo>
                    <a:pt x="426801" y="996928"/>
                  </a:lnTo>
                  <a:lnTo>
                    <a:pt x="439186" y="987408"/>
                  </a:lnTo>
                  <a:lnTo>
                    <a:pt x="451571" y="977888"/>
                  </a:lnTo>
                  <a:lnTo>
                    <a:pt x="477293" y="960118"/>
                  </a:lnTo>
                  <a:lnTo>
                    <a:pt x="481421" y="957262"/>
                  </a:lnTo>
                  <a:close/>
                  <a:moveTo>
                    <a:pt x="839471" y="0"/>
                  </a:moveTo>
                  <a:lnTo>
                    <a:pt x="852171" y="0"/>
                  </a:lnTo>
                  <a:lnTo>
                    <a:pt x="865506" y="0"/>
                  </a:lnTo>
                  <a:lnTo>
                    <a:pt x="878206" y="636"/>
                  </a:lnTo>
                  <a:lnTo>
                    <a:pt x="890906" y="1271"/>
                  </a:lnTo>
                  <a:lnTo>
                    <a:pt x="903288" y="2542"/>
                  </a:lnTo>
                  <a:lnTo>
                    <a:pt x="915988" y="3813"/>
                  </a:lnTo>
                  <a:lnTo>
                    <a:pt x="928371" y="5719"/>
                  </a:lnTo>
                  <a:lnTo>
                    <a:pt x="940436" y="7943"/>
                  </a:lnTo>
                  <a:lnTo>
                    <a:pt x="952818" y="10167"/>
                  </a:lnTo>
                  <a:lnTo>
                    <a:pt x="964883" y="12708"/>
                  </a:lnTo>
                  <a:lnTo>
                    <a:pt x="976631" y="15568"/>
                  </a:lnTo>
                  <a:lnTo>
                    <a:pt x="988696" y="19062"/>
                  </a:lnTo>
                  <a:lnTo>
                    <a:pt x="1000443" y="22239"/>
                  </a:lnTo>
                  <a:lnTo>
                    <a:pt x="1011873" y="26052"/>
                  </a:lnTo>
                  <a:lnTo>
                    <a:pt x="1023621" y="30182"/>
                  </a:lnTo>
                  <a:lnTo>
                    <a:pt x="1034733" y="34630"/>
                  </a:lnTo>
                  <a:lnTo>
                    <a:pt x="1046163" y="39395"/>
                  </a:lnTo>
                  <a:lnTo>
                    <a:pt x="1057276" y="44161"/>
                  </a:lnTo>
                  <a:lnTo>
                    <a:pt x="1068388" y="48926"/>
                  </a:lnTo>
                  <a:lnTo>
                    <a:pt x="1079183" y="54645"/>
                  </a:lnTo>
                  <a:lnTo>
                    <a:pt x="1089661" y="60046"/>
                  </a:lnTo>
                  <a:lnTo>
                    <a:pt x="1100456" y="66082"/>
                  </a:lnTo>
                  <a:lnTo>
                    <a:pt x="1110616" y="72119"/>
                  </a:lnTo>
                  <a:lnTo>
                    <a:pt x="1120776" y="78790"/>
                  </a:lnTo>
                  <a:lnTo>
                    <a:pt x="1130936" y="85462"/>
                  </a:lnTo>
                  <a:lnTo>
                    <a:pt x="1140461" y="92134"/>
                  </a:lnTo>
                  <a:lnTo>
                    <a:pt x="1150303" y="99123"/>
                  </a:lnTo>
                  <a:lnTo>
                    <a:pt x="1159828" y="106430"/>
                  </a:lnTo>
                  <a:lnTo>
                    <a:pt x="1169353" y="114055"/>
                  </a:lnTo>
                  <a:lnTo>
                    <a:pt x="1178561" y="121680"/>
                  </a:lnTo>
                  <a:lnTo>
                    <a:pt x="1187133" y="129623"/>
                  </a:lnTo>
                  <a:lnTo>
                    <a:pt x="1196023" y="137883"/>
                  </a:lnTo>
                  <a:lnTo>
                    <a:pt x="1204596" y="146143"/>
                  </a:lnTo>
                  <a:lnTo>
                    <a:pt x="1213168" y="155039"/>
                  </a:lnTo>
                  <a:lnTo>
                    <a:pt x="1221106" y="163299"/>
                  </a:lnTo>
                  <a:lnTo>
                    <a:pt x="1229043" y="172513"/>
                  </a:lnTo>
                  <a:lnTo>
                    <a:pt x="1236981" y="181726"/>
                  </a:lnTo>
                  <a:lnTo>
                    <a:pt x="1244283" y="190939"/>
                  </a:lnTo>
                  <a:lnTo>
                    <a:pt x="1251586" y="200153"/>
                  </a:lnTo>
                  <a:lnTo>
                    <a:pt x="1258888" y="210001"/>
                  </a:lnTo>
                  <a:lnTo>
                    <a:pt x="1265556" y="219850"/>
                  </a:lnTo>
                  <a:lnTo>
                    <a:pt x="1272223" y="230017"/>
                  </a:lnTo>
                  <a:lnTo>
                    <a:pt x="1278256" y="240183"/>
                  </a:lnTo>
                  <a:lnTo>
                    <a:pt x="1284606" y="250667"/>
                  </a:lnTo>
                  <a:lnTo>
                    <a:pt x="1290321" y="261151"/>
                  </a:lnTo>
                  <a:lnTo>
                    <a:pt x="1296353" y="271953"/>
                  </a:lnTo>
                  <a:lnTo>
                    <a:pt x="1301433" y="282755"/>
                  </a:lnTo>
                  <a:lnTo>
                    <a:pt x="1306831" y="293239"/>
                  </a:lnTo>
                  <a:lnTo>
                    <a:pt x="1311593" y="304359"/>
                  </a:lnTo>
                  <a:lnTo>
                    <a:pt x="1316356" y="315796"/>
                  </a:lnTo>
                  <a:lnTo>
                    <a:pt x="1320483" y="327234"/>
                  </a:lnTo>
                  <a:lnTo>
                    <a:pt x="1324293" y="338671"/>
                  </a:lnTo>
                  <a:lnTo>
                    <a:pt x="1328421" y="350426"/>
                  </a:lnTo>
                  <a:lnTo>
                    <a:pt x="1331913" y="362181"/>
                  </a:lnTo>
                  <a:lnTo>
                    <a:pt x="1335088" y="373936"/>
                  </a:lnTo>
                  <a:lnTo>
                    <a:pt x="1337946" y="386009"/>
                  </a:lnTo>
                  <a:lnTo>
                    <a:pt x="1340803" y="398081"/>
                  </a:lnTo>
                  <a:lnTo>
                    <a:pt x="1343026" y="410472"/>
                  </a:lnTo>
                  <a:lnTo>
                    <a:pt x="1344931" y="422862"/>
                  </a:lnTo>
                  <a:lnTo>
                    <a:pt x="1346518" y="435252"/>
                  </a:lnTo>
                  <a:lnTo>
                    <a:pt x="1348106" y="447643"/>
                  </a:lnTo>
                  <a:lnTo>
                    <a:pt x="1349058" y="460033"/>
                  </a:lnTo>
                  <a:lnTo>
                    <a:pt x="1350011" y="472741"/>
                  </a:lnTo>
                  <a:lnTo>
                    <a:pt x="1350646" y="485449"/>
                  </a:lnTo>
                  <a:lnTo>
                    <a:pt x="1350963" y="498475"/>
                  </a:lnTo>
                  <a:lnTo>
                    <a:pt x="1350646" y="513407"/>
                  </a:lnTo>
                  <a:lnTo>
                    <a:pt x="1349693" y="528975"/>
                  </a:lnTo>
                  <a:lnTo>
                    <a:pt x="1348423" y="543907"/>
                  </a:lnTo>
                  <a:lnTo>
                    <a:pt x="1347153" y="558521"/>
                  </a:lnTo>
                  <a:lnTo>
                    <a:pt x="1345248" y="573453"/>
                  </a:lnTo>
                  <a:lnTo>
                    <a:pt x="1342708" y="588067"/>
                  </a:lnTo>
                  <a:lnTo>
                    <a:pt x="1339851" y="602682"/>
                  </a:lnTo>
                  <a:lnTo>
                    <a:pt x="1336358" y="616660"/>
                  </a:lnTo>
                  <a:lnTo>
                    <a:pt x="1332866" y="631275"/>
                  </a:lnTo>
                  <a:lnTo>
                    <a:pt x="1328738" y="645254"/>
                  </a:lnTo>
                  <a:lnTo>
                    <a:pt x="1324293" y="658915"/>
                  </a:lnTo>
                  <a:lnTo>
                    <a:pt x="1319531" y="672576"/>
                  </a:lnTo>
                  <a:lnTo>
                    <a:pt x="1314133" y="685920"/>
                  </a:lnTo>
                  <a:lnTo>
                    <a:pt x="1308418" y="699263"/>
                  </a:lnTo>
                  <a:lnTo>
                    <a:pt x="1302386" y="712607"/>
                  </a:lnTo>
                  <a:lnTo>
                    <a:pt x="1296353" y="725315"/>
                  </a:lnTo>
                  <a:lnTo>
                    <a:pt x="1289368" y="738023"/>
                  </a:lnTo>
                  <a:lnTo>
                    <a:pt x="1282383" y="750413"/>
                  </a:lnTo>
                  <a:lnTo>
                    <a:pt x="1275081" y="762486"/>
                  </a:lnTo>
                  <a:lnTo>
                    <a:pt x="1267143" y="774559"/>
                  </a:lnTo>
                  <a:lnTo>
                    <a:pt x="1259206" y="786313"/>
                  </a:lnTo>
                  <a:lnTo>
                    <a:pt x="1250633" y="797751"/>
                  </a:lnTo>
                  <a:lnTo>
                    <a:pt x="1242061" y="809188"/>
                  </a:lnTo>
                  <a:lnTo>
                    <a:pt x="1232853" y="819990"/>
                  </a:lnTo>
                  <a:lnTo>
                    <a:pt x="1223963" y="830792"/>
                  </a:lnTo>
                  <a:lnTo>
                    <a:pt x="1214121" y="841276"/>
                  </a:lnTo>
                  <a:lnTo>
                    <a:pt x="1204278" y="851442"/>
                  </a:lnTo>
                  <a:lnTo>
                    <a:pt x="1193801" y="860974"/>
                  </a:lnTo>
                  <a:lnTo>
                    <a:pt x="1183323" y="870822"/>
                  </a:lnTo>
                  <a:lnTo>
                    <a:pt x="1172528" y="880036"/>
                  </a:lnTo>
                  <a:lnTo>
                    <a:pt x="1161733" y="889249"/>
                  </a:lnTo>
                  <a:lnTo>
                    <a:pt x="1150303" y="897827"/>
                  </a:lnTo>
                  <a:lnTo>
                    <a:pt x="1134746" y="909264"/>
                  </a:lnTo>
                  <a:lnTo>
                    <a:pt x="1118236" y="920066"/>
                  </a:lnTo>
                  <a:lnTo>
                    <a:pt x="1101408" y="929915"/>
                  </a:lnTo>
                  <a:lnTo>
                    <a:pt x="1084581" y="939446"/>
                  </a:lnTo>
                  <a:lnTo>
                    <a:pt x="1066801" y="948342"/>
                  </a:lnTo>
                  <a:lnTo>
                    <a:pt x="1048703" y="956602"/>
                  </a:lnTo>
                  <a:lnTo>
                    <a:pt x="1040131" y="960414"/>
                  </a:lnTo>
                  <a:lnTo>
                    <a:pt x="1030606" y="963909"/>
                  </a:lnTo>
                  <a:lnTo>
                    <a:pt x="1021398" y="967722"/>
                  </a:lnTo>
                  <a:lnTo>
                    <a:pt x="1011873" y="970899"/>
                  </a:lnTo>
                  <a:lnTo>
                    <a:pt x="1002348" y="973758"/>
                  </a:lnTo>
                  <a:lnTo>
                    <a:pt x="993141" y="976617"/>
                  </a:lnTo>
                  <a:lnTo>
                    <a:pt x="983616" y="979794"/>
                  </a:lnTo>
                  <a:lnTo>
                    <a:pt x="973773" y="982018"/>
                  </a:lnTo>
                  <a:lnTo>
                    <a:pt x="963931" y="984560"/>
                  </a:lnTo>
                  <a:lnTo>
                    <a:pt x="954088" y="986466"/>
                  </a:lnTo>
                  <a:lnTo>
                    <a:pt x="944246" y="988372"/>
                  </a:lnTo>
                  <a:lnTo>
                    <a:pt x="934403" y="990596"/>
                  </a:lnTo>
                  <a:lnTo>
                    <a:pt x="924561" y="991867"/>
                  </a:lnTo>
                  <a:lnTo>
                    <a:pt x="914401" y="993455"/>
                  </a:lnTo>
                  <a:lnTo>
                    <a:pt x="904241" y="994409"/>
                  </a:lnTo>
                  <a:lnTo>
                    <a:pt x="893763" y="995362"/>
                  </a:lnTo>
                  <a:lnTo>
                    <a:pt x="883603" y="995997"/>
                  </a:lnTo>
                  <a:lnTo>
                    <a:pt x="873126" y="996632"/>
                  </a:lnTo>
                  <a:lnTo>
                    <a:pt x="862648" y="996950"/>
                  </a:lnTo>
                  <a:lnTo>
                    <a:pt x="852171" y="996950"/>
                  </a:lnTo>
                  <a:lnTo>
                    <a:pt x="840423" y="996950"/>
                  </a:lnTo>
                  <a:lnTo>
                    <a:pt x="828358" y="996315"/>
                  </a:lnTo>
                  <a:lnTo>
                    <a:pt x="816293" y="995679"/>
                  </a:lnTo>
                  <a:lnTo>
                    <a:pt x="804546" y="994726"/>
                  </a:lnTo>
                  <a:lnTo>
                    <a:pt x="792798" y="993455"/>
                  </a:lnTo>
                  <a:lnTo>
                    <a:pt x="781368" y="992185"/>
                  </a:lnTo>
                  <a:lnTo>
                    <a:pt x="769621" y="990278"/>
                  </a:lnTo>
                  <a:lnTo>
                    <a:pt x="758191" y="988054"/>
                  </a:lnTo>
                  <a:lnTo>
                    <a:pt x="746761" y="985831"/>
                  </a:lnTo>
                  <a:lnTo>
                    <a:pt x="735331" y="983289"/>
                  </a:lnTo>
                  <a:lnTo>
                    <a:pt x="724218" y="980430"/>
                  </a:lnTo>
                  <a:lnTo>
                    <a:pt x="713106" y="977253"/>
                  </a:lnTo>
                  <a:lnTo>
                    <a:pt x="702311" y="973758"/>
                  </a:lnTo>
                  <a:lnTo>
                    <a:pt x="691198" y="970263"/>
                  </a:lnTo>
                  <a:lnTo>
                    <a:pt x="680721" y="966768"/>
                  </a:lnTo>
                  <a:lnTo>
                    <a:pt x="670243" y="962321"/>
                  </a:lnTo>
                  <a:lnTo>
                    <a:pt x="659448" y="958190"/>
                  </a:lnTo>
                  <a:lnTo>
                    <a:pt x="648971" y="953425"/>
                  </a:lnTo>
                  <a:lnTo>
                    <a:pt x="638811" y="948659"/>
                  </a:lnTo>
                  <a:lnTo>
                    <a:pt x="628651" y="943894"/>
                  </a:lnTo>
                  <a:lnTo>
                    <a:pt x="618491" y="938493"/>
                  </a:lnTo>
                  <a:lnTo>
                    <a:pt x="608648" y="933410"/>
                  </a:lnTo>
                  <a:lnTo>
                    <a:pt x="599123" y="927373"/>
                  </a:lnTo>
                  <a:lnTo>
                    <a:pt x="589281" y="921655"/>
                  </a:lnTo>
                  <a:lnTo>
                    <a:pt x="579756" y="915618"/>
                  </a:lnTo>
                  <a:lnTo>
                    <a:pt x="570548" y="909264"/>
                  </a:lnTo>
                  <a:lnTo>
                    <a:pt x="561023" y="902910"/>
                  </a:lnTo>
                  <a:lnTo>
                    <a:pt x="552133" y="895921"/>
                  </a:lnTo>
                  <a:lnTo>
                    <a:pt x="543561" y="889249"/>
                  </a:lnTo>
                  <a:lnTo>
                    <a:pt x="534671" y="881942"/>
                  </a:lnTo>
                  <a:lnTo>
                    <a:pt x="526098" y="874952"/>
                  </a:lnTo>
                  <a:lnTo>
                    <a:pt x="517526" y="867328"/>
                  </a:lnTo>
                  <a:lnTo>
                    <a:pt x="508318" y="858750"/>
                  </a:lnTo>
                  <a:lnTo>
                    <a:pt x="499428" y="849854"/>
                  </a:lnTo>
                  <a:lnTo>
                    <a:pt x="490538" y="840958"/>
                  </a:lnTo>
                  <a:lnTo>
                    <a:pt x="481648" y="831427"/>
                  </a:lnTo>
                  <a:lnTo>
                    <a:pt x="473711" y="821896"/>
                  </a:lnTo>
                  <a:lnTo>
                    <a:pt x="465456" y="812047"/>
                  </a:lnTo>
                  <a:lnTo>
                    <a:pt x="457518" y="801881"/>
                  </a:lnTo>
                  <a:lnTo>
                    <a:pt x="449898" y="791714"/>
                  </a:lnTo>
                  <a:lnTo>
                    <a:pt x="442596" y="781548"/>
                  </a:lnTo>
                  <a:lnTo>
                    <a:pt x="435293" y="770746"/>
                  </a:lnTo>
                  <a:lnTo>
                    <a:pt x="428626" y="759944"/>
                  </a:lnTo>
                  <a:lnTo>
                    <a:pt x="421958" y="749142"/>
                  </a:lnTo>
                  <a:lnTo>
                    <a:pt x="415608" y="738023"/>
                  </a:lnTo>
                  <a:lnTo>
                    <a:pt x="409576" y="726585"/>
                  </a:lnTo>
                  <a:lnTo>
                    <a:pt x="403861" y="715148"/>
                  </a:lnTo>
                  <a:lnTo>
                    <a:pt x="398463" y="703393"/>
                  </a:lnTo>
                  <a:lnTo>
                    <a:pt x="393383" y="691638"/>
                  </a:lnTo>
                  <a:lnTo>
                    <a:pt x="388303" y="679566"/>
                  </a:lnTo>
                  <a:lnTo>
                    <a:pt x="383858" y="667493"/>
                  </a:lnTo>
                  <a:lnTo>
                    <a:pt x="379731" y="655420"/>
                  </a:lnTo>
                  <a:lnTo>
                    <a:pt x="375603" y="643030"/>
                  </a:lnTo>
                  <a:lnTo>
                    <a:pt x="372111" y="630322"/>
                  </a:lnTo>
                  <a:lnTo>
                    <a:pt x="368936" y="617614"/>
                  </a:lnTo>
                  <a:lnTo>
                    <a:pt x="365443" y="604588"/>
                  </a:lnTo>
                  <a:lnTo>
                    <a:pt x="362903" y="591880"/>
                  </a:lnTo>
                  <a:lnTo>
                    <a:pt x="360681" y="578854"/>
                  </a:lnTo>
                  <a:lnTo>
                    <a:pt x="358776" y="565828"/>
                  </a:lnTo>
                  <a:lnTo>
                    <a:pt x="357188" y="552485"/>
                  </a:lnTo>
                  <a:lnTo>
                    <a:pt x="355601" y="539141"/>
                  </a:lnTo>
                  <a:lnTo>
                    <a:pt x="354648" y="525480"/>
                  </a:lnTo>
                  <a:lnTo>
                    <a:pt x="354331" y="511819"/>
                  </a:lnTo>
                  <a:lnTo>
                    <a:pt x="354013" y="498475"/>
                  </a:lnTo>
                  <a:lnTo>
                    <a:pt x="354331" y="485449"/>
                  </a:lnTo>
                  <a:lnTo>
                    <a:pt x="354648" y="472741"/>
                  </a:lnTo>
                  <a:lnTo>
                    <a:pt x="355601" y="460033"/>
                  </a:lnTo>
                  <a:lnTo>
                    <a:pt x="356871" y="447643"/>
                  </a:lnTo>
                  <a:lnTo>
                    <a:pt x="358141" y="434935"/>
                  </a:lnTo>
                  <a:lnTo>
                    <a:pt x="360046" y="422544"/>
                  </a:lnTo>
                  <a:lnTo>
                    <a:pt x="361951" y="410472"/>
                  </a:lnTo>
                  <a:lnTo>
                    <a:pt x="364173" y="397763"/>
                  </a:lnTo>
                  <a:lnTo>
                    <a:pt x="366713" y="385691"/>
                  </a:lnTo>
                  <a:lnTo>
                    <a:pt x="369888" y="373936"/>
                  </a:lnTo>
                  <a:lnTo>
                    <a:pt x="373063" y="361863"/>
                  </a:lnTo>
                  <a:lnTo>
                    <a:pt x="376556" y="350108"/>
                  </a:lnTo>
                  <a:lnTo>
                    <a:pt x="380683" y="338671"/>
                  </a:lnTo>
                  <a:lnTo>
                    <a:pt x="384493" y="326916"/>
                  </a:lnTo>
                  <a:lnTo>
                    <a:pt x="388621" y="315796"/>
                  </a:lnTo>
                  <a:lnTo>
                    <a:pt x="393383" y="304359"/>
                  </a:lnTo>
                  <a:lnTo>
                    <a:pt x="398146" y="293239"/>
                  </a:lnTo>
                  <a:lnTo>
                    <a:pt x="403543" y="282755"/>
                  </a:lnTo>
                  <a:lnTo>
                    <a:pt x="408623" y="271636"/>
                  </a:lnTo>
                  <a:lnTo>
                    <a:pt x="414656" y="261151"/>
                  </a:lnTo>
                  <a:lnTo>
                    <a:pt x="420371" y="250667"/>
                  </a:lnTo>
                  <a:lnTo>
                    <a:pt x="426721" y="240183"/>
                  </a:lnTo>
                  <a:lnTo>
                    <a:pt x="432753" y="230017"/>
                  </a:lnTo>
                  <a:lnTo>
                    <a:pt x="439421" y="219850"/>
                  </a:lnTo>
                  <a:lnTo>
                    <a:pt x="446088" y="210001"/>
                  </a:lnTo>
                  <a:lnTo>
                    <a:pt x="453391" y="200153"/>
                  </a:lnTo>
                  <a:lnTo>
                    <a:pt x="460693" y="190939"/>
                  </a:lnTo>
                  <a:lnTo>
                    <a:pt x="467996" y="181408"/>
                  </a:lnTo>
                  <a:lnTo>
                    <a:pt x="475933" y="172195"/>
                  </a:lnTo>
                  <a:lnTo>
                    <a:pt x="483871" y="163299"/>
                  </a:lnTo>
                  <a:lnTo>
                    <a:pt x="491808" y="154403"/>
                  </a:lnTo>
                  <a:lnTo>
                    <a:pt x="500381" y="146143"/>
                  </a:lnTo>
                  <a:lnTo>
                    <a:pt x="508953" y="137565"/>
                  </a:lnTo>
                  <a:lnTo>
                    <a:pt x="517526" y="129305"/>
                  </a:lnTo>
                  <a:lnTo>
                    <a:pt x="526416" y="121680"/>
                  </a:lnTo>
                  <a:lnTo>
                    <a:pt x="535623" y="113738"/>
                  </a:lnTo>
                  <a:lnTo>
                    <a:pt x="545148" y="106113"/>
                  </a:lnTo>
                  <a:lnTo>
                    <a:pt x="554673" y="99123"/>
                  </a:lnTo>
                  <a:lnTo>
                    <a:pt x="564516" y="92134"/>
                  </a:lnTo>
                  <a:lnTo>
                    <a:pt x="574041" y="85462"/>
                  </a:lnTo>
                  <a:lnTo>
                    <a:pt x="584201" y="78473"/>
                  </a:lnTo>
                  <a:lnTo>
                    <a:pt x="594361" y="72119"/>
                  </a:lnTo>
                  <a:lnTo>
                    <a:pt x="604838" y="66082"/>
                  </a:lnTo>
                  <a:lnTo>
                    <a:pt x="615316" y="60046"/>
                  </a:lnTo>
                  <a:lnTo>
                    <a:pt x="625793" y="54645"/>
                  </a:lnTo>
                  <a:lnTo>
                    <a:pt x="636906" y="48926"/>
                  </a:lnTo>
                  <a:lnTo>
                    <a:pt x="647701" y="44161"/>
                  </a:lnTo>
                  <a:lnTo>
                    <a:pt x="658813" y="39395"/>
                  </a:lnTo>
                  <a:lnTo>
                    <a:pt x="670243" y="34630"/>
                  </a:lnTo>
                  <a:lnTo>
                    <a:pt x="681356" y="30182"/>
                  </a:lnTo>
                  <a:lnTo>
                    <a:pt x="693103" y="26052"/>
                  </a:lnTo>
                  <a:lnTo>
                    <a:pt x="704533" y="22239"/>
                  </a:lnTo>
                  <a:lnTo>
                    <a:pt x="716281" y="19062"/>
                  </a:lnTo>
                  <a:lnTo>
                    <a:pt x="728346" y="15568"/>
                  </a:lnTo>
                  <a:lnTo>
                    <a:pt x="740093" y="12708"/>
                  </a:lnTo>
                  <a:lnTo>
                    <a:pt x="752158" y="10167"/>
                  </a:lnTo>
                  <a:lnTo>
                    <a:pt x="764541" y="7625"/>
                  </a:lnTo>
                  <a:lnTo>
                    <a:pt x="776606" y="5719"/>
                  </a:lnTo>
                  <a:lnTo>
                    <a:pt x="788988" y="3813"/>
                  </a:lnTo>
                  <a:lnTo>
                    <a:pt x="801688" y="2542"/>
                  </a:lnTo>
                  <a:lnTo>
                    <a:pt x="814071" y="1271"/>
                  </a:lnTo>
                  <a:lnTo>
                    <a:pt x="826771" y="636"/>
                  </a:lnTo>
                  <a:lnTo>
                    <a:pt x="839471" y="0"/>
                  </a:lnTo>
                  <a:close/>
                </a:path>
              </a:pathLst>
            </a:custGeom>
            <a:solidFill>
              <a:srgbClr val="F7F7F7"/>
            </a:solidFill>
            <a:ln>
              <a:noFill/>
            </a:ln>
          </p:spPr>
          <p:txBody>
            <a:bodyPr anchor="ctr">
              <a:normAutofit fontScale="85000" lnSpcReduction="20000"/>
              <a:scene3d>
                <a:camera prst="orthographicFront"/>
                <a:lightRig rig="threePt" dir="t"/>
              </a:scene3d>
              <a:sp3d>
                <a:contourClr>
                  <a:srgbClr val="FFFFFF"/>
                </a:contourClr>
              </a:sp3d>
            </a:bodyPr>
            <a:lstStyle/>
            <a:p>
              <a:pPr algn="ctr" fontAlgn="base">
                <a:defRPr/>
              </a:pPr>
              <a:endParaRPr lang="zh-CN" altLang="en-US" sz="2400" strike="noStrike" noProof="1">
                <a:solidFill>
                  <a:srgbClr val="FFFFFF"/>
                </a:solidFill>
              </a:endParaRPr>
            </a:p>
          </p:txBody>
        </p:sp>
      </p:grpSp>
      <p:grpSp>
        <p:nvGrpSpPr>
          <p:cNvPr id="97292" name="组合 16"/>
          <p:cNvGrpSpPr/>
          <p:nvPr/>
        </p:nvGrpSpPr>
        <p:grpSpPr>
          <a:xfrm>
            <a:off x="6246813" y="1227138"/>
            <a:ext cx="506412" cy="504825"/>
            <a:chOff x="1519237" y="1651743"/>
            <a:chExt cx="447675" cy="447675"/>
          </a:xfrm>
        </p:grpSpPr>
        <p:sp>
          <p:nvSpPr>
            <p:cNvPr id="18" name="椭圆 17"/>
            <p:cNvSpPr/>
            <p:nvPr/>
          </p:nvSpPr>
          <p:spPr>
            <a:xfrm>
              <a:off x="1519237" y="1651743"/>
              <a:ext cx="447675" cy="447675"/>
            </a:xfrm>
            <a:prstGeom prst="ellipse">
              <a:avLst/>
            </a:prstGeom>
            <a:solidFill>
              <a:schemeClr val="accent1">
                <a:lumMod val="50000"/>
              </a:schemeClr>
            </a:solidFill>
            <a:ln w="1905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lnSpc>
                  <a:spcPct val="80000"/>
                </a:lnSpc>
              </a:pPr>
              <a:endParaRPr lang="zh-CN" altLang="en-US" sz="2000">
                <a:solidFill>
                  <a:srgbClr val="FFFFFF"/>
                </a:solidFill>
                <a:latin typeface="Arial" panose="020B0604020202020204" pitchFamily="34" charset="0"/>
                <a:ea typeface="黑体" panose="02010609060101010101" charset="-122"/>
              </a:endParaRPr>
            </a:p>
          </p:txBody>
        </p:sp>
        <p:sp>
          <p:nvSpPr>
            <p:cNvPr id="19" name="KSO_Shape"/>
            <p:cNvSpPr/>
            <p:nvPr/>
          </p:nvSpPr>
          <p:spPr bwMode="auto">
            <a:xfrm>
              <a:off x="1621221" y="1704975"/>
              <a:ext cx="247650" cy="313481"/>
            </a:xfrm>
            <a:custGeom>
              <a:avLst/>
              <a:gdLst>
                <a:gd name="T0" fmla="*/ 508479 w 1679575"/>
                <a:gd name="T1" fmla="*/ 933537 h 2125662"/>
                <a:gd name="T2" fmla="*/ 645344 w 1679575"/>
                <a:gd name="T3" fmla="*/ 1004349 h 2125662"/>
                <a:gd name="T4" fmla="*/ 637947 w 1679575"/>
                <a:gd name="T5" fmla="*/ 1045870 h 2125662"/>
                <a:gd name="T6" fmla="*/ 629410 w 1679575"/>
                <a:gd name="T7" fmla="*/ 1095637 h 2125662"/>
                <a:gd name="T8" fmla="*/ 645913 w 1679575"/>
                <a:gd name="T9" fmla="*/ 1148533 h 2125662"/>
                <a:gd name="T10" fmla="*/ 923628 w 1679575"/>
                <a:gd name="T11" fmla="*/ 1679766 h 2125662"/>
                <a:gd name="T12" fmla="*/ 886068 w 1679575"/>
                <a:gd name="T13" fmla="*/ 1137442 h 2125662"/>
                <a:gd name="T14" fmla="*/ 896597 w 1679575"/>
                <a:gd name="T15" fmla="*/ 1083408 h 2125662"/>
                <a:gd name="T16" fmla="*/ 885214 w 1679575"/>
                <a:gd name="T17" fmla="*/ 1039044 h 2125662"/>
                <a:gd name="T18" fmla="*/ 917083 w 1679575"/>
                <a:gd name="T19" fmla="*/ 999799 h 2125662"/>
                <a:gd name="T20" fmla="*/ 1048543 w 1679575"/>
                <a:gd name="T21" fmla="*/ 927280 h 2125662"/>
                <a:gd name="T22" fmla="*/ 1168905 w 1679575"/>
                <a:gd name="T23" fmla="*/ 933822 h 2125662"/>
                <a:gd name="T24" fmla="*/ 1257397 w 1679575"/>
                <a:gd name="T25" fmla="*/ 1021128 h 2125662"/>
                <a:gd name="T26" fmla="*/ 1333655 w 1679575"/>
                <a:gd name="T27" fmla="*/ 1118957 h 2125662"/>
                <a:gd name="T28" fmla="*/ 1397392 w 1679575"/>
                <a:gd name="T29" fmla="*/ 1227592 h 2125662"/>
                <a:gd name="T30" fmla="*/ 1446903 w 1679575"/>
                <a:gd name="T31" fmla="*/ 1349025 h 2125662"/>
                <a:gd name="T32" fmla="*/ 1482186 w 1679575"/>
                <a:gd name="T33" fmla="*/ 1483540 h 2125662"/>
                <a:gd name="T34" fmla="*/ 1501820 w 1679575"/>
                <a:gd name="T35" fmla="*/ 1632274 h 2125662"/>
                <a:gd name="T36" fmla="*/ 1439790 w 1679575"/>
                <a:gd name="T37" fmla="*/ 1742331 h 2125662"/>
                <a:gd name="T38" fmla="*/ 1242601 w 1679575"/>
                <a:gd name="T39" fmla="*/ 1826794 h 2125662"/>
                <a:gd name="T40" fmla="*/ 1035738 w 1679575"/>
                <a:gd name="T41" fmla="*/ 1881112 h 2125662"/>
                <a:gd name="T42" fmla="*/ 822331 w 1679575"/>
                <a:gd name="T43" fmla="*/ 1904432 h 2125662"/>
                <a:gd name="T44" fmla="*/ 596403 w 1679575"/>
                <a:gd name="T45" fmla="*/ 1894194 h 2125662"/>
                <a:gd name="T46" fmla="*/ 373036 w 1679575"/>
                <a:gd name="T47" fmla="*/ 1847838 h 2125662"/>
                <a:gd name="T48" fmla="*/ 159344 w 1679575"/>
                <a:gd name="T49" fmla="*/ 1766788 h 2125662"/>
                <a:gd name="T50" fmla="*/ 0 w 1679575"/>
                <a:gd name="T51" fmla="*/ 1676354 h 2125662"/>
                <a:gd name="T52" fmla="*/ 15365 w 1679575"/>
                <a:gd name="T53" fmla="*/ 1518519 h 2125662"/>
                <a:gd name="T54" fmla="*/ 47234 w 1679575"/>
                <a:gd name="T55" fmla="*/ 1376611 h 2125662"/>
                <a:gd name="T56" fmla="*/ 94468 w 1679575"/>
                <a:gd name="T57" fmla="*/ 1249206 h 2125662"/>
                <a:gd name="T58" fmla="*/ 155930 w 1679575"/>
                <a:gd name="T59" fmla="*/ 1135735 h 2125662"/>
                <a:gd name="T60" fmla="*/ 230765 w 1679575"/>
                <a:gd name="T61" fmla="*/ 1035348 h 2125662"/>
                <a:gd name="T62" fmla="*/ 317835 w 1679575"/>
                <a:gd name="T63" fmla="*/ 946334 h 2125662"/>
                <a:gd name="T64" fmla="*/ 427669 w 1679575"/>
                <a:gd name="T65" fmla="*/ 860449 h 2125662"/>
                <a:gd name="T66" fmla="*/ 831848 w 1679575"/>
                <a:gd name="T67" fmla="*/ 5125 h 2125662"/>
                <a:gd name="T68" fmla="*/ 927152 w 1679575"/>
                <a:gd name="T69" fmla="*/ 31035 h 2125662"/>
                <a:gd name="T70" fmla="*/ 1013353 w 1679575"/>
                <a:gd name="T71" fmla="*/ 76590 h 2125662"/>
                <a:gd name="T72" fmla="*/ 1087035 w 1679575"/>
                <a:gd name="T73" fmla="*/ 138945 h 2125662"/>
                <a:gd name="T74" fmla="*/ 1145356 w 1679575"/>
                <a:gd name="T75" fmla="*/ 215250 h 2125662"/>
                <a:gd name="T76" fmla="*/ 1186607 w 1679575"/>
                <a:gd name="T77" fmla="*/ 303514 h 2125662"/>
                <a:gd name="T78" fmla="*/ 1207944 w 1679575"/>
                <a:gd name="T79" fmla="*/ 401174 h 2125662"/>
                <a:gd name="T80" fmla="*/ 1205383 w 1679575"/>
                <a:gd name="T81" fmla="*/ 513924 h 2125662"/>
                <a:gd name="T82" fmla="*/ 1172382 w 1679575"/>
                <a:gd name="T83" fmla="*/ 626673 h 2125662"/>
                <a:gd name="T84" fmla="*/ 1112924 w 1679575"/>
                <a:gd name="T85" fmla="*/ 725187 h 2125662"/>
                <a:gd name="T86" fmla="*/ 1030706 w 1679575"/>
                <a:gd name="T87" fmla="*/ 804625 h 2125662"/>
                <a:gd name="T88" fmla="*/ 915204 w 1679575"/>
                <a:gd name="T89" fmla="*/ 867264 h 2125662"/>
                <a:gd name="T90" fmla="*/ 837253 w 1679575"/>
                <a:gd name="T91" fmla="*/ 887764 h 2125662"/>
                <a:gd name="T92" fmla="*/ 753044 w 1679575"/>
                <a:gd name="T93" fmla="*/ 893458 h 2125662"/>
                <a:gd name="T94" fmla="*/ 658879 w 1679575"/>
                <a:gd name="T95" fmla="*/ 881215 h 2125662"/>
                <a:gd name="T96" fmla="*/ 572394 w 1679575"/>
                <a:gd name="T97" fmla="*/ 850180 h 2125662"/>
                <a:gd name="T98" fmla="*/ 494728 w 1679575"/>
                <a:gd name="T99" fmla="*/ 802917 h 2125662"/>
                <a:gd name="T100" fmla="*/ 424459 w 1679575"/>
                <a:gd name="T101" fmla="*/ 736576 h 2125662"/>
                <a:gd name="T102" fmla="*/ 366992 w 1679575"/>
                <a:gd name="T103" fmla="*/ 651159 h 2125662"/>
                <a:gd name="T104" fmla="*/ 330578 w 1679575"/>
                <a:gd name="T105" fmla="*/ 553500 h 2125662"/>
                <a:gd name="T106" fmla="*/ 317206 w 1679575"/>
                <a:gd name="T107" fmla="*/ 446729 h 2125662"/>
                <a:gd name="T108" fmla="*/ 328586 w 1679575"/>
                <a:gd name="T109" fmla="*/ 345653 h 2125662"/>
                <a:gd name="T110" fmla="*/ 361587 w 1679575"/>
                <a:gd name="T111" fmla="*/ 253403 h 2125662"/>
                <a:gd name="T112" fmla="*/ 412795 w 1679575"/>
                <a:gd name="T113" fmla="*/ 171118 h 2125662"/>
                <a:gd name="T114" fmla="*/ 479934 w 1679575"/>
                <a:gd name="T115" fmla="*/ 101931 h 2125662"/>
                <a:gd name="T116" fmla="*/ 560729 w 1679575"/>
                <a:gd name="T117" fmla="*/ 48972 h 2125662"/>
                <a:gd name="T118" fmla="*/ 652620 w 1679575"/>
                <a:gd name="T119" fmla="*/ 13952 h 2125662"/>
                <a:gd name="T120" fmla="*/ 752191 w 1679575"/>
                <a:gd name="T121" fmla="*/ 0 h 212566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679575" h="2125662">
                  <a:moveTo>
                    <a:pt x="481421" y="957262"/>
                  </a:moveTo>
                  <a:lnTo>
                    <a:pt x="484914" y="961070"/>
                  </a:lnTo>
                  <a:lnTo>
                    <a:pt x="490948" y="968686"/>
                  </a:lnTo>
                  <a:lnTo>
                    <a:pt x="497299" y="975667"/>
                  </a:lnTo>
                  <a:lnTo>
                    <a:pt x="510319" y="990264"/>
                  </a:lnTo>
                  <a:lnTo>
                    <a:pt x="523657" y="1003909"/>
                  </a:lnTo>
                  <a:lnTo>
                    <a:pt x="537947" y="1017237"/>
                  </a:lnTo>
                  <a:lnTo>
                    <a:pt x="552237" y="1029613"/>
                  </a:lnTo>
                  <a:lnTo>
                    <a:pt x="567480" y="1041671"/>
                  </a:lnTo>
                  <a:lnTo>
                    <a:pt x="583040" y="1053095"/>
                  </a:lnTo>
                  <a:lnTo>
                    <a:pt x="598601" y="1063884"/>
                  </a:lnTo>
                  <a:lnTo>
                    <a:pt x="615114" y="1074039"/>
                  </a:lnTo>
                  <a:lnTo>
                    <a:pt x="631627" y="1083558"/>
                  </a:lnTo>
                  <a:lnTo>
                    <a:pt x="649093" y="1092126"/>
                  </a:lnTo>
                  <a:lnTo>
                    <a:pt x="666241" y="1100377"/>
                  </a:lnTo>
                  <a:lnTo>
                    <a:pt x="684025" y="1107993"/>
                  </a:lnTo>
                  <a:lnTo>
                    <a:pt x="701808" y="1114657"/>
                  </a:lnTo>
                  <a:lnTo>
                    <a:pt x="720226" y="1120686"/>
                  </a:lnTo>
                  <a:lnTo>
                    <a:pt x="738645" y="1125763"/>
                  </a:lnTo>
                  <a:lnTo>
                    <a:pt x="734517" y="1130840"/>
                  </a:lnTo>
                  <a:lnTo>
                    <a:pt x="730706" y="1135283"/>
                  </a:lnTo>
                  <a:lnTo>
                    <a:pt x="727213" y="1140043"/>
                  </a:lnTo>
                  <a:lnTo>
                    <a:pt x="723402" y="1145437"/>
                  </a:lnTo>
                  <a:lnTo>
                    <a:pt x="720544" y="1150515"/>
                  </a:lnTo>
                  <a:lnTo>
                    <a:pt x="717368" y="1155909"/>
                  </a:lnTo>
                  <a:lnTo>
                    <a:pt x="714510" y="1161304"/>
                  </a:lnTo>
                  <a:lnTo>
                    <a:pt x="711970" y="1167016"/>
                  </a:lnTo>
                  <a:lnTo>
                    <a:pt x="710064" y="1172410"/>
                  </a:lnTo>
                  <a:lnTo>
                    <a:pt x="708159" y="1178439"/>
                  </a:lnTo>
                  <a:lnTo>
                    <a:pt x="706254" y="1184151"/>
                  </a:lnTo>
                  <a:lnTo>
                    <a:pt x="704983" y="1190498"/>
                  </a:lnTo>
                  <a:lnTo>
                    <a:pt x="704031" y="1196210"/>
                  </a:lnTo>
                  <a:lnTo>
                    <a:pt x="702761" y="1202556"/>
                  </a:lnTo>
                  <a:lnTo>
                    <a:pt x="702443" y="1208903"/>
                  </a:lnTo>
                  <a:lnTo>
                    <a:pt x="702125" y="1215249"/>
                  </a:lnTo>
                  <a:lnTo>
                    <a:pt x="702443" y="1222548"/>
                  </a:lnTo>
                  <a:lnTo>
                    <a:pt x="703078" y="1229529"/>
                  </a:lnTo>
                  <a:lnTo>
                    <a:pt x="704348" y="1236510"/>
                  </a:lnTo>
                  <a:lnTo>
                    <a:pt x="705619" y="1243174"/>
                  </a:lnTo>
                  <a:lnTo>
                    <a:pt x="707206" y="1249838"/>
                  </a:lnTo>
                  <a:lnTo>
                    <a:pt x="709112" y="1256819"/>
                  </a:lnTo>
                  <a:lnTo>
                    <a:pt x="711652" y="1263166"/>
                  </a:lnTo>
                  <a:lnTo>
                    <a:pt x="714193" y="1269512"/>
                  </a:lnTo>
                  <a:lnTo>
                    <a:pt x="717686" y="1275542"/>
                  </a:lnTo>
                  <a:lnTo>
                    <a:pt x="720861" y="1281571"/>
                  </a:lnTo>
                  <a:lnTo>
                    <a:pt x="724355" y="1287283"/>
                  </a:lnTo>
                  <a:lnTo>
                    <a:pt x="728483" y="1292995"/>
                  </a:lnTo>
                  <a:lnTo>
                    <a:pt x="732611" y="1298389"/>
                  </a:lnTo>
                  <a:lnTo>
                    <a:pt x="737057" y="1303784"/>
                  </a:lnTo>
                  <a:lnTo>
                    <a:pt x="742138" y="1308861"/>
                  </a:lnTo>
                  <a:lnTo>
                    <a:pt x="746901" y="1313304"/>
                  </a:lnTo>
                  <a:lnTo>
                    <a:pt x="672275" y="1874339"/>
                  </a:lnTo>
                  <a:lnTo>
                    <a:pt x="854237" y="2050773"/>
                  </a:lnTo>
                  <a:lnTo>
                    <a:pt x="1030800" y="1874339"/>
                  </a:lnTo>
                  <a:lnTo>
                    <a:pt x="956173" y="1313304"/>
                  </a:lnTo>
                  <a:lnTo>
                    <a:pt x="961572" y="1308544"/>
                  </a:lnTo>
                  <a:lnTo>
                    <a:pt x="966018" y="1303466"/>
                  </a:lnTo>
                  <a:lnTo>
                    <a:pt x="970781" y="1298072"/>
                  </a:lnTo>
                  <a:lnTo>
                    <a:pt x="974910" y="1292995"/>
                  </a:lnTo>
                  <a:lnTo>
                    <a:pt x="978720" y="1286965"/>
                  </a:lnTo>
                  <a:lnTo>
                    <a:pt x="982531" y="1281571"/>
                  </a:lnTo>
                  <a:lnTo>
                    <a:pt x="986024" y="1275224"/>
                  </a:lnTo>
                  <a:lnTo>
                    <a:pt x="988882" y="1269195"/>
                  </a:lnTo>
                  <a:lnTo>
                    <a:pt x="991423" y="1262849"/>
                  </a:lnTo>
                  <a:lnTo>
                    <a:pt x="994281" y="1256502"/>
                  </a:lnTo>
                  <a:lnTo>
                    <a:pt x="996186" y="1249838"/>
                  </a:lnTo>
                  <a:lnTo>
                    <a:pt x="997774" y="1243174"/>
                  </a:lnTo>
                  <a:lnTo>
                    <a:pt x="999044" y="1236510"/>
                  </a:lnTo>
                  <a:lnTo>
                    <a:pt x="999997" y="1229212"/>
                  </a:lnTo>
                  <a:lnTo>
                    <a:pt x="1000632" y="1222548"/>
                  </a:lnTo>
                  <a:lnTo>
                    <a:pt x="1000632" y="1215249"/>
                  </a:lnTo>
                  <a:lnTo>
                    <a:pt x="1000632" y="1208903"/>
                  </a:lnTo>
                  <a:lnTo>
                    <a:pt x="1000314" y="1203191"/>
                  </a:lnTo>
                  <a:lnTo>
                    <a:pt x="999679" y="1197479"/>
                  </a:lnTo>
                  <a:lnTo>
                    <a:pt x="998727" y="1191767"/>
                  </a:lnTo>
                  <a:lnTo>
                    <a:pt x="997456" y="1186055"/>
                  </a:lnTo>
                  <a:lnTo>
                    <a:pt x="996186" y="1180661"/>
                  </a:lnTo>
                  <a:lnTo>
                    <a:pt x="994598" y="1175266"/>
                  </a:lnTo>
                  <a:lnTo>
                    <a:pt x="992375" y="1169872"/>
                  </a:lnTo>
                  <a:lnTo>
                    <a:pt x="990152" y="1164794"/>
                  </a:lnTo>
                  <a:lnTo>
                    <a:pt x="987929" y="1159400"/>
                  </a:lnTo>
                  <a:lnTo>
                    <a:pt x="985389" y="1154640"/>
                  </a:lnTo>
                  <a:lnTo>
                    <a:pt x="982849" y="1149563"/>
                  </a:lnTo>
                  <a:lnTo>
                    <a:pt x="979355" y="1144803"/>
                  </a:lnTo>
                  <a:lnTo>
                    <a:pt x="976497" y="1139725"/>
                  </a:lnTo>
                  <a:lnTo>
                    <a:pt x="973004" y="1135283"/>
                  </a:lnTo>
                  <a:lnTo>
                    <a:pt x="969829" y="1130840"/>
                  </a:lnTo>
                  <a:lnTo>
                    <a:pt x="987612" y="1126398"/>
                  </a:lnTo>
                  <a:lnTo>
                    <a:pt x="1005713" y="1121320"/>
                  </a:lnTo>
                  <a:lnTo>
                    <a:pt x="1023496" y="1115609"/>
                  </a:lnTo>
                  <a:lnTo>
                    <a:pt x="1041280" y="1109262"/>
                  </a:lnTo>
                  <a:lnTo>
                    <a:pt x="1058428" y="1101963"/>
                  </a:lnTo>
                  <a:lnTo>
                    <a:pt x="1075576" y="1094665"/>
                  </a:lnTo>
                  <a:lnTo>
                    <a:pt x="1092089" y="1086097"/>
                  </a:lnTo>
                  <a:lnTo>
                    <a:pt x="1108602" y="1076895"/>
                  </a:lnTo>
                  <a:lnTo>
                    <a:pt x="1124480" y="1067375"/>
                  </a:lnTo>
                  <a:lnTo>
                    <a:pt x="1140041" y="1056903"/>
                  </a:lnTo>
                  <a:lnTo>
                    <a:pt x="1155601" y="1046114"/>
                  </a:lnTo>
                  <a:lnTo>
                    <a:pt x="1170209" y="1034690"/>
                  </a:lnTo>
                  <a:lnTo>
                    <a:pt x="1184817" y="1022632"/>
                  </a:lnTo>
                  <a:lnTo>
                    <a:pt x="1198472" y="1009938"/>
                  </a:lnTo>
                  <a:lnTo>
                    <a:pt x="1211809" y="996928"/>
                  </a:lnTo>
                  <a:lnTo>
                    <a:pt x="1225147" y="983283"/>
                  </a:lnTo>
                  <a:lnTo>
                    <a:pt x="1228640" y="979792"/>
                  </a:lnTo>
                  <a:lnTo>
                    <a:pt x="1232451" y="982966"/>
                  </a:lnTo>
                  <a:lnTo>
                    <a:pt x="1257220" y="1002005"/>
                  </a:lnTo>
                  <a:lnTo>
                    <a:pt x="1281037" y="1021680"/>
                  </a:lnTo>
                  <a:lnTo>
                    <a:pt x="1304537" y="1041989"/>
                  </a:lnTo>
                  <a:lnTo>
                    <a:pt x="1316604" y="1052143"/>
                  </a:lnTo>
                  <a:lnTo>
                    <a:pt x="1327719" y="1062615"/>
                  </a:lnTo>
                  <a:lnTo>
                    <a:pt x="1338833" y="1073404"/>
                  </a:lnTo>
                  <a:lnTo>
                    <a:pt x="1349948" y="1084193"/>
                  </a:lnTo>
                  <a:lnTo>
                    <a:pt x="1361062" y="1094982"/>
                  </a:lnTo>
                  <a:lnTo>
                    <a:pt x="1371860" y="1105771"/>
                  </a:lnTo>
                  <a:lnTo>
                    <a:pt x="1382339" y="1116561"/>
                  </a:lnTo>
                  <a:lnTo>
                    <a:pt x="1392818" y="1127984"/>
                  </a:lnTo>
                  <a:lnTo>
                    <a:pt x="1403298" y="1139408"/>
                  </a:lnTo>
                  <a:lnTo>
                    <a:pt x="1413460" y="1150832"/>
                  </a:lnTo>
                  <a:lnTo>
                    <a:pt x="1423304" y="1162573"/>
                  </a:lnTo>
                  <a:lnTo>
                    <a:pt x="1433149" y="1174314"/>
                  </a:lnTo>
                  <a:lnTo>
                    <a:pt x="1442675" y="1186373"/>
                  </a:lnTo>
                  <a:lnTo>
                    <a:pt x="1452202" y="1198748"/>
                  </a:lnTo>
                  <a:lnTo>
                    <a:pt x="1461411" y="1210807"/>
                  </a:lnTo>
                  <a:lnTo>
                    <a:pt x="1470621" y="1223183"/>
                  </a:lnTo>
                  <a:lnTo>
                    <a:pt x="1479830" y="1235876"/>
                  </a:lnTo>
                  <a:lnTo>
                    <a:pt x="1488404" y="1248569"/>
                  </a:lnTo>
                  <a:lnTo>
                    <a:pt x="1496978" y="1261262"/>
                  </a:lnTo>
                  <a:lnTo>
                    <a:pt x="1505552" y="1274272"/>
                  </a:lnTo>
                  <a:lnTo>
                    <a:pt x="1513809" y="1287600"/>
                  </a:lnTo>
                  <a:lnTo>
                    <a:pt x="1521748" y="1300611"/>
                  </a:lnTo>
                  <a:lnTo>
                    <a:pt x="1529687" y="1314573"/>
                  </a:lnTo>
                  <a:lnTo>
                    <a:pt x="1537308" y="1328218"/>
                  </a:lnTo>
                  <a:lnTo>
                    <a:pt x="1544930" y="1341863"/>
                  </a:lnTo>
                  <a:lnTo>
                    <a:pt x="1552234" y="1355826"/>
                  </a:lnTo>
                  <a:lnTo>
                    <a:pt x="1559537" y="1369788"/>
                  </a:lnTo>
                  <a:lnTo>
                    <a:pt x="1566206" y="1384385"/>
                  </a:lnTo>
                  <a:lnTo>
                    <a:pt x="1573193" y="1398982"/>
                  </a:lnTo>
                  <a:lnTo>
                    <a:pt x="1579544" y="1413579"/>
                  </a:lnTo>
                  <a:lnTo>
                    <a:pt x="1586213" y="1428176"/>
                  </a:lnTo>
                  <a:lnTo>
                    <a:pt x="1592246" y="1443725"/>
                  </a:lnTo>
                  <a:lnTo>
                    <a:pt x="1598280" y="1458640"/>
                  </a:lnTo>
                  <a:lnTo>
                    <a:pt x="1603996" y="1473871"/>
                  </a:lnTo>
                  <a:lnTo>
                    <a:pt x="1609712" y="1489738"/>
                  </a:lnTo>
                  <a:lnTo>
                    <a:pt x="1614793" y="1505287"/>
                  </a:lnTo>
                  <a:lnTo>
                    <a:pt x="1620191" y="1521153"/>
                  </a:lnTo>
                  <a:lnTo>
                    <a:pt x="1624955" y="1537337"/>
                  </a:lnTo>
                  <a:lnTo>
                    <a:pt x="1630036" y="1553521"/>
                  </a:lnTo>
                  <a:lnTo>
                    <a:pt x="1634482" y="1570339"/>
                  </a:lnTo>
                  <a:lnTo>
                    <a:pt x="1638610" y="1586840"/>
                  </a:lnTo>
                  <a:lnTo>
                    <a:pt x="1643056" y="1603976"/>
                  </a:lnTo>
                  <a:lnTo>
                    <a:pt x="1646867" y="1620794"/>
                  </a:lnTo>
                  <a:lnTo>
                    <a:pt x="1650677" y="1637930"/>
                  </a:lnTo>
                  <a:lnTo>
                    <a:pt x="1654170" y="1655383"/>
                  </a:lnTo>
                  <a:lnTo>
                    <a:pt x="1657664" y="1673153"/>
                  </a:lnTo>
                  <a:lnTo>
                    <a:pt x="1660522" y="1690923"/>
                  </a:lnTo>
                  <a:lnTo>
                    <a:pt x="1663697" y="1709011"/>
                  </a:lnTo>
                  <a:lnTo>
                    <a:pt x="1666238" y="1727099"/>
                  </a:lnTo>
                  <a:lnTo>
                    <a:pt x="1668461" y="1745821"/>
                  </a:lnTo>
                  <a:lnTo>
                    <a:pt x="1670684" y="1764226"/>
                  </a:lnTo>
                  <a:lnTo>
                    <a:pt x="1672589" y="1783266"/>
                  </a:lnTo>
                  <a:lnTo>
                    <a:pt x="1674177" y="1802305"/>
                  </a:lnTo>
                  <a:lnTo>
                    <a:pt x="1676082" y="1821345"/>
                  </a:lnTo>
                  <a:lnTo>
                    <a:pt x="1677352" y="1841019"/>
                  </a:lnTo>
                  <a:lnTo>
                    <a:pt x="1678305" y="1860694"/>
                  </a:lnTo>
                  <a:lnTo>
                    <a:pt x="1679258" y="1880368"/>
                  </a:lnTo>
                  <a:lnTo>
                    <a:pt x="1679575" y="1900677"/>
                  </a:lnTo>
                  <a:lnTo>
                    <a:pt x="1679575" y="1903850"/>
                  </a:lnTo>
                  <a:lnTo>
                    <a:pt x="1677035" y="1905437"/>
                  </a:lnTo>
                  <a:lnTo>
                    <a:pt x="1653853" y="1918765"/>
                  </a:lnTo>
                  <a:lnTo>
                    <a:pt x="1630353" y="1931775"/>
                  </a:lnTo>
                  <a:lnTo>
                    <a:pt x="1606854" y="1944151"/>
                  </a:lnTo>
                  <a:lnTo>
                    <a:pt x="1583037" y="1956209"/>
                  </a:lnTo>
                  <a:lnTo>
                    <a:pt x="1558902" y="1967950"/>
                  </a:lnTo>
                  <a:lnTo>
                    <a:pt x="1534768" y="1979374"/>
                  </a:lnTo>
                  <a:lnTo>
                    <a:pt x="1510316" y="1990163"/>
                  </a:lnTo>
                  <a:lnTo>
                    <a:pt x="1485864" y="2000635"/>
                  </a:lnTo>
                  <a:lnTo>
                    <a:pt x="1461411" y="2010790"/>
                  </a:lnTo>
                  <a:lnTo>
                    <a:pt x="1436642" y="2020627"/>
                  </a:lnTo>
                  <a:lnTo>
                    <a:pt x="1411872" y="2029512"/>
                  </a:lnTo>
                  <a:lnTo>
                    <a:pt x="1386785" y="2038397"/>
                  </a:lnTo>
                  <a:lnTo>
                    <a:pt x="1361380" y="2046965"/>
                  </a:lnTo>
                  <a:lnTo>
                    <a:pt x="1335975" y="2054581"/>
                  </a:lnTo>
                  <a:lnTo>
                    <a:pt x="1310570" y="2062514"/>
                  </a:lnTo>
                  <a:lnTo>
                    <a:pt x="1285166" y="2069495"/>
                  </a:lnTo>
                  <a:lnTo>
                    <a:pt x="1259443" y="2076159"/>
                  </a:lnTo>
                  <a:lnTo>
                    <a:pt x="1233403" y="2082506"/>
                  </a:lnTo>
                  <a:lnTo>
                    <a:pt x="1207681" y="2088535"/>
                  </a:lnTo>
                  <a:lnTo>
                    <a:pt x="1181959" y="2093929"/>
                  </a:lnTo>
                  <a:lnTo>
                    <a:pt x="1155919" y="2099007"/>
                  </a:lnTo>
                  <a:lnTo>
                    <a:pt x="1129561" y="2103767"/>
                  </a:lnTo>
                  <a:lnTo>
                    <a:pt x="1103204" y="2107892"/>
                  </a:lnTo>
                  <a:lnTo>
                    <a:pt x="1077164" y="2111382"/>
                  </a:lnTo>
                  <a:lnTo>
                    <a:pt x="1050806" y="2114873"/>
                  </a:lnTo>
                  <a:lnTo>
                    <a:pt x="1024131" y="2117729"/>
                  </a:lnTo>
                  <a:lnTo>
                    <a:pt x="997774" y="2119950"/>
                  </a:lnTo>
                  <a:lnTo>
                    <a:pt x="971099" y="2121854"/>
                  </a:lnTo>
                  <a:lnTo>
                    <a:pt x="944424" y="2123441"/>
                  </a:lnTo>
                  <a:lnTo>
                    <a:pt x="917749" y="2125028"/>
                  </a:lnTo>
                  <a:lnTo>
                    <a:pt x="891074" y="2125662"/>
                  </a:lnTo>
                  <a:lnTo>
                    <a:pt x="864399" y="2125662"/>
                  </a:lnTo>
                  <a:lnTo>
                    <a:pt x="835818" y="2125662"/>
                  </a:lnTo>
                  <a:lnTo>
                    <a:pt x="807238" y="2124710"/>
                  </a:lnTo>
                  <a:lnTo>
                    <a:pt x="778657" y="2123124"/>
                  </a:lnTo>
                  <a:lnTo>
                    <a:pt x="750395" y="2121537"/>
                  </a:lnTo>
                  <a:lnTo>
                    <a:pt x="722132" y="2119316"/>
                  </a:lnTo>
                  <a:lnTo>
                    <a:pt x="693869" y="2116777"/>
                  </a:lnTo>
                  <a:lnTo>
                    <a:pt x="665606" y="2113604"/>
                  </a:lnTo>
                  <a:lnTo>
                    <a:pt x="637661" y="2109478"/>
                  </a:lnTo>
                  <a:lnTo>
                    <a:pt x="609398" y="2105353"/>
                  </a:lnTo>
                  <a:lnTo>
                    <a:pt x="581453" y="2100593"/>
                  </a:lnTo>
                  <a:lnTo>
                    <a:pt x="553825" y="2095199"/>
                  </a:lnTo>
                  <a:lnTo>
                    <a:pt x="525880" y="2089487"/>
                  </a:lnTo>
                  <a:lnTo>
                    <a:pt x="498252" y="2083458"/>
                  </a:lnTo>
                  <a:lnTo>
                    <a:pt x="470624" y="2076476"/>
                  </a:lnTo>
                  <a:lnTo>
                    <a:pt x="443314" y="2069495"/>
                  </a:lnTo>
                  <a:lnTo>
                    <a:pt x="416321" y="2061879"/>
                  </a:lnTo>
                  <a:lnTo>
                    <a:pt x="389011" y="2053629"/>
                  </a:lnTo>
                  <a:lnTo>
                    <a:pt x="362019" y="2045378"/>
                  </a:lnTo>
                  <a:lnTo>
                    <a:pt x="335343" y="2036176"/>
                  </a:lnTo>
                  <a:lnTo>
                    <a:pt x="308668" y="2026656"/>
                  </a:lnTo>
                  <a:lnTo>
                    <a:pt x="282311" y="2016502"/>
                  </a:lnTo>
                  <a:lnTo>
                    <a:pt x="255953" y="2006030"/>
                  </a:lnTo>
                  <a:lnTo>
                    <a:pt x="229913" y="1994923"/>
                  </a:lnTo>
                  <a:lnTo>
                    <a:pt x="203556" y="1983499"/>
                  </a:lnTo>
                  <a:lnTo>
                    <a:pt x="177833" y="1971441"/>
                  </a:lnTo>
                  <a:lnTo>
                    <a:pt x="152429" y="1959065"/>
                  </a:lnTo>
                  <a:lnTo>
                    <a:pt x="127024" y="1946372"/>
                  </a:lnTo>
                  <a:lnTo>
                    <a:pt x="101619" y="1933044"/>
                  </a:lnTo>
                  <a:lnTo>
                    <a:pt x="76532" y="1919399"/>
                  </a:lnTo>
                  <a:lnTo>
                    <a:pt x="51762" y="1905437"/>
                  </a:lnTo>
                  <a:lnTo>
                    <a:pt x="27310" y="1890523"/>
                  </a:lnTo>
                  <a:lnTo>
                    <a:pt x="2858" y="1875291"/>
                  </a:lnTo>
                  <a:lnTo>
                    <a:pt x="0" y="1888301"/>
                  </a:lnTo>
                  <a:lnTo>
                    <a:pt x="0" y="1870531"/>
                  </a:lnTo>
                  <a:lnTo>
                    <a:pt x="952" y="1850222"/>
                  </a:lnTo>
                  <a:lnTo>
                    <a:pt x="2223" y="1829913"/>
                  </a:lnTo>
                  <a:lnTo>
                    <a:pt x="3493" y="1809604"/>
                  </a:lnTo>
                  <a:lnTo>
                    <a:pt x="5398" y="1790247"/>
                  </a:lnTo>
                  <a:lnTo>
                    <a:pt x="6986" y="1770573"/>
                  </a:lnTo>
                  <a:lnTo>
                    <a:pt x="9209" y="1750898"/>
                  </a:lnTo>
                  <a:lnTo>
                    <a:pt x="11749" y="1732176"/>
                  </a:lnTo>
                  <a:lnTo>
                    <a:pt x="14290" y="1713136"/>
                  </a:lnTo>
                  <a:lnTo>
                    <a:pt x="17148" y="1694414"/>
                  </a:lnTo>
                  <a:lnTo>
                    <a:pt x="20006" y="1676009"/>
                  </a:lnTo>
                  <a:lnTo>
                    <a:pt x="23499" y="1657604"/>
                  </a:lnTo>
                  <a:lnTo>
                    <a:pt x="26992" y="1639834"/>
                  </a:lnTo>
                  <a:lnTo>
                    <a:pt x="30486" y="1621746"/>
                  </a:lnTo>
                  <a:lnTo>
                    <a:pt x="34931" y="1604293"/>
                  </a:lnTo>
                  <a:lnTo>
                    <a:pt x="38742" y="1586840"/>
                  </a:lnTo>
                  <a:lnTo>
                    <a:pt x="43188" y="1569704"/>
                  </a:lnTo>
                  <a:lnTo>
                    <a:pt x="47951" y="1552569"/>
                  </a:lnTo>
                  <a:lnTo>
                    <a:pt x="52715" y="1536068"/>
                  </a:lnTo>
                  <a:lnTo>
                    <a:pt x="57796" y="1519249"/>
                  </a:lnTo>
                  <a:lnTo>
                    <a:pt x="62877" y="1503066"/>
                  </a:lnTo>
                  <a:lnTo>
                    <a:pt x="68593" y="1486564"/>
                  </a:lnTo>
                  <a:lnTo>
                    <a:pt x="73991" y="1470698"/>
                  </a:lnTo>
                  <a:lnTo>
                    <a:pt x="80025" y="1455149"/>
                  </a:lnTo>
                  <a:lnTo>
                    <a:pt x="86059" y="1439283"/>
                  </a:lnTo>
                  <a:lnTo>
                    <a:pt x="92410" y="1424051"/>
                  </a:lnTo>
                  <a:lnTo>
                    <a:pt x="98761" y="1409137"/>
                  </a:lnTo>
                  <a:lnTo>
                    <a:pt x="105430" y="1393905"/>
                  </a:lnTo>
                  <a:lnTo>
                    <a:pt x="112098" y="1378990"/>
                  </a:lnTo>
                  <a:lnTo>
                    <a:pt x="119402" y="1364393"/>
                  </a:lnTo>
                  <a:lnTo>
                    <a:pt x="126706" y="1350114"/>
                  </a:lnTo>
                  <a:lnTo>
                    <a:pt x="134010" y="1335834"/>
                  </a:lnTo>
                  <a:lnTo>
                    <a:pt x="141632" y="1321871"/>
                  </a:lnTo>
                  <a:lnTo>
                    <a:pt x="149571" y="1307909"/>
                  </a:lnTo>
                  <a:lnTo>
                    <a:pt x="157510" y="1294264"/>
                  </a:lnTo>
                  <a:lnTo>
                    <a:pt x="165766" y="1280936"/>
                  </a:lnTo>
                  <a:lnTo>
                    <a:pt x="174023" y="1267291"/>
                  </a:lnTo>
                  <a:lnTo>
                    <a:pt x="182597" y="1253963"/>
                  </a:lnTo>
                  <a:lnTo>
                    <a:pt x="191171" y="1241270"/>
                  </a:lnTo>
                  <a:lnTo>
                    <a:pt x="200380" y="1228260"/>
                  </a:lnTo>
                  <a:lnTo>
                    <a:pt x="209589" y="1215884"/>
                  </a:lnTo>
                  <a:lnTo>
                    <a:pt x="218799" y="1203191"/>
                  </a:lnTo>
                  <a:lnTo>
                    <a:pt x="228008" y="1191133"/>
                  </a:lnTo>
                  <a:lnTo>
                    <a:pt x="237852" y="1178757"/>
                  </a:lnTo>
                  <a:lnTo>
                    <a:pt x="247697" y="1167016"/>
                  </a:lnTo>
                  <a:lnTo>
                    <a:pt x="257541" y="1155275"/>
                  </a:lnTo>
                  <a:lnTo>
                    <a:pt x="267703" y="1143533"/>
                  </a:lnTo>
                  <a:lnTo>
                    <a:pt x="278182" y="1132110"/>
                  </a:lnTo>
                  <a:lnTo>
                    <a:pt x="288662" y="1120686"/>
                  </a:lnTo>
                  <a:lnTo>
                    <a:pt x="298824" y="1109579"/>
                  </a:lnTo>
                  <a:lnTo>
                    <a:pt x="309938" y="1098473"/>
                  </a:lnTo>
                  <a:lnTo>
                    <a:pt x="320735" y="1087684"/>
                  </a:lnTo>
                  <a:lnTo>
                    <a:pt x="331850" y="1076895"/>
                  </a:lnTo>
                  <a:lnTo>
                    <a:pt x="343282" y="1066423"/>
                  </a:lnTo>
                  <a:lnTo>
                    <a:pt x="354715" y="1055951"/>
                  </a:lnTo>
                  <a:lnTo>
                    <a:pt x="366147" y="1045797"/>
                  </a:lnTo>
                  <a:lnTo>
                    <a:pt x="377897" y="1035642"/>
                  </a:lnTo>
                  <a:lnTo>
                    <a:pt x="389964" y="1025805"/>
                  </a:lnTo>
                  <a:lnTo>
                    <a:pt x="401714" y="1015968"/>
                  </a:lnTo>
                  <a:lnTo>
                    <a:pt x="414099" y="1006448"/>
                  </a:lnTo>
                  <a:lnTo>
                    <a:pt x="426801" y="996928"/>
                  </a:lnTo>
                  <a:lnTo>
                    <a:pt x="439186" y="987408"/>
                  </a:lnTo>
                  <a:lnTo>
                    <a:pt x="451571" y="977888"/>
                  </a:lnTo>
                  <a:lnTo>
                    <a:pt x="477293" y="960118"/>
                  </a:lnTo>
                  <a:lnTo>
                    <a:pt x="481421" y="957262"/>
                  </a:lnTo>
                  <a:close/>
                  <a:moveTo>
                    <a:pt x="839471" y="0"/>
                  </a:moveTo>
                  <a:lnTo>
                    <a:pt x="852171" y="0"/>
                  </a:lnTo>
                  <a:lnTo>
                    <a:pt x="865506" y="0"/>
                  </a:lnTo>
                  <a:lnTo>
                    <a:pt x="878206" y="636"/>
                  </a:lnTo>
                  <a:lnTo>
                    <a:pt x="890906" y="1271"/>
                  </a:lnTo>
                  <a:lnTo>
                    <a:pt x="903288" y="2542"/>
                  </a:lnTo>
                  <a:lnTo>
                    <a:pt x="915988" y="3813"/>
                  </a:lnTo>
                  <a:lnTo>
                    <a:pt x="928371" y="5719"/>
                  </a:lnTo>
                  <a:lnTo>
                    <a:pt x="940436" y="7943"/>
                  </a:lnTo>
                  <a:lnTo>
                    <a:pt x="952818" y="10167"/>
                  </a:lnTo>
                  <a:lnTo>
                    <a:pt x="964883" y="12708"/>
                  </a:lnTo>
                  <a:lnTo>
                    <a:pt x="976631" y="15568"/>
                  </a:lnTo>
                  <a:lnTo>
                    <a:pt x="988696" y="19062"/>
                  </a:lnTo>
                  <a:lnTo>
                    <a:pt x="1000443" y="22239"/>
                  </a:lnTo>
                  <a:lnTo>
                    <a:pt x="1011873" y="26052"/>
                  </a:lnTo>
                  <a:lnTo>
                    <a:pt x="1023621" y="30182"/>
                  </a:lnTo>
                  <a:lnTo>
                    <a:pt x="1034733" y="34630"/>
                  </a:lnTo>
                  <a:lnTo>
                    <a:pt x="1046163" y="39395"/>
                  </a:lnTo>
                  <a:lnTo>
                    <a:pt x="1057276" y="44161"/>
                  </a:lnTo>
                  <a:lnTo>
                    <a:pt x="1068388" y="48926"/>
                  </a:lnTo>
                  <a:lnTo>
                    <a:pt x="1079183" y="54645"/>
                  </a:lnTo>
                  <a:lnTo>
                    <a:pt x="1089661" y="60046"/>
                  </a:lnTo>
                  <a:lnTo>
                    <a:pt x="1100456" y="66082"/>
                  </a:lnTo>
                  <a:lnTo>
                    <a:pt x="1110616" y="72119"/>
                  </a:lnTo>
                  <a:lnTo>
                    <a:pt x="1120776" y="78790"/>
                  </a:lnTo>
                  <a:lnTo>
                    <a:pt x="1130936" y="85462"/>
                  </a:lnTo>
                  <a:lnTo>
                    <a:pt x="1140461" y="92134"/>
                  </a:lnTo>
                  <a:lnTo>
                    <a:pt x="1150303" y="99123"/>
                  </a:lnTo>
                  <a:lnTo>
                    <a:pt x="1159828" y="106430"/>
                  </a:lnTo>
                  <a:lnTo>
                    <a:pt x="1169353" y="114055"/>
                  </a:lnTo>
                  <a:lnTo>
                    <a:pt x="1178561" y="121680"/>
                  </a:lnTo>
                  <a:lnTo>
                    <a:pt x="1187133" y="129623"/>
                  </a:lnTo>
                  <a:lnTo>
                    <a:pt x="1196023" y="137883"/>
                  </a:lnTo>
                  <a:lnTo>
                    <a:pt x="1204596" y="146143"/>
                  </a:lnTo>
                  <a:lnTo>
                    <a:pt x="1213168" y="155039"/>
                  </a:lnTo>
                  <a:lnTo>
                    <a:pt x="1221106" y="163299"/>
                  </a:lnTo>
                  <a:lnTo>
                    <a:pt x="1229043" y="172513"/>
                  </a:lnTo>
                  <a:lnTo>
                    <a:pt x="1236981" y="181726"/>
                  </a:lnTo>
                  <a:lnTo>
                    <a:pt x="1244283" y="190939"/>
                  </a:lnTo>
                  <a:lnTo>
                    <a:pt x="1251586" y="200153"/>
                  </a:lnTo>
                  <a:lnTo>
                    <a:pt x="1258888" y="210001"/>
                  </a:lnTo>
                  <a:lnTo>
                    <a:pt x="1265556" y="219850"/>
                  </a:lnTo>
                  <a:lnTo>
                    <a:pt x="1272223" y="230017"/>
                  </a:lnTo>
                  <a:lnTo>
                    <a:pt x="1278256" y="240183"/>
                  </a:lnTo>
                  <a:lnTo>
                    <a:pt x="1284606" y="250667"/>
                  </a:lnTo>
                  <a:lnTo>
                    <a:pt x="1290321" y="261151"/>
                  </a:lnTo>
                  <a:lnTo>
                    <a:pt x="1296353" y="271953"/>
                  </a:lnTo>
                  <a:lnTo>
                    <a:pt x="1301433" y="282755"/>
                  </a:lnTo>
                  <a:lnTo>
                    <a:pt x="1306831" y="293239"/>
                  </a:lnTo>
                  <a:lnTo>
                    <a:pt x="1311593" y="304359"/>
                  </a:lnTo>
                  <a:lnTo>
                    <a:pt x="1316356" y="315796"/>
                  </a:lnTo>
                  <a:lnTo>
                    <a:pt x="1320483" y="327234"/>
                  </a:lnTo>
                  <a:lnTo>
                    <a:pt x="1324293" y="338671"/>
                  </a:lnTo>
                  <a:lnTo>
                    <a:pt x="1328421" y="350426"/>
                  </a:lnTo>
                  <a:lnTo>
                    <a:pt x="1331913" y="362181"/>
                  </a:lnTo>
                  <a:lnTo>
                    <a:pt x="1335088" y="373936"/>
                  </a:lnTo>
                  <a:lnTo>
                    <a:pt x="1337946" y="386009"/>
                  </a:lnTo>
                  <a:lnTo>
                    <a:pt x="1340803" y="398081"/>
                  </a:lnTo>
                  <a:lnTo>
                    <a:pt x="1343026" y="410472"/>
                  </a:lnTo>
                  <a:lnTo>
                    <a:pt x="1344931" y="422862"/>
                  </a:lnTo>
                  <a:lnTo>
                    <a:pt x="1346518" y="435252"/>
                  </a:lnTo>
                  <a:lnTo>
                    <a:pt x="1348106" y="447643"/>
                  </a:lnTo>
                  <a:lnTo>
                    <a:pt x="1349058" y="460033"/>
                  </a:lnTo>
                  <a:lnTo>
                    <a:pt x="1350011" y="472741"/>
                  </a:lnTo>
                  <a:lnTo>
                    <a:pt x="1350646" y="485449"/>
                  </a:lnTo>
                  <a:lnTo>
                    <a:pt x="1350963" y="498475"/>
                  </a:lnTo>
                  <a:lnTo>
                    <a:pt x="1350646" y="513407"/>
                  </a:lnTo>
                  <a:lnTo>
                    <a:pt x="1349693" y="528975"/>
                  </a:lnTo>
                  <a:lnTo>
                    <a:pt x="1348423" y="543907"/>
                  </a:lnTo>
                  <a:lnTo>
                    <a:pt x="1347153" y="558521"/>
                  </a:lnTo>
                  <a:lnTo>
                    <a:pt x="1345248" y="573453"/>
                  </a:lnTo>
                  <a:lnTo>
                    <a:pt x="1342708" y="588067"/>
                  </a:lnTo>
                  <a:lnTo>
                    <a:pt x="1339851" y="602682"/>
                  </a:lnTo>
                  <a:lnTo>
                    <a:pt x="1336358" y="616660"/>
                  </a:lnTo>
                  <a:lnTo>
                    <a:pt x="1332866" y="631275"/>
                  </a:lnTo>
                  <a:lnTo>
                    <a:pt x="1328738" y="645254"/>
                  </a:lnTo>
                  <a:lnTo>
                    <a:pt x="1324293" y="658915"/>
                  </a:lnTo>
                  <a:lnTo>
                    <a:pt x="1319531" y="672576"/>
                  </a:lnTo>
                  <a:lnTo>
                    <a:pt x="1314133" y="685920"/>
                  </a:lnTo>
                  <a:lnTo>
                    <a:pt x="1308418" y="699263"/>
                  </a:lnTo>
                  <a:lnTo>
                    <a:pt x="1302386" y="712607"/>
                  </a:lnTo>
                  <a:lnTo>
                    <a:pt x="1296353" y="725315"/>
                  </a:lnTo>
                  <a:lnTo>
                    <a:pt x="1289368" y="738023"/>
                  </a:lnTo>
                  <a:lnTo>
                    <a:pt x="1282383" y="750413"/>
                  </a:lnTo>
                  <a:lnTo>
                    <a:pt x="1275081" y="762486"/>
                  </a:lnTo>
                  <a:lnTo>
                    <a:pt x="1267143" y="774559"/>
                  </a:lnTo>
                  <a:lnTo>
                    <a:pt x="1259206" y="786313"/>
                  </a:lnTo>
                  <a:lnTo>
                    <a:pt x="1250633" y="797751"/>
                  </a:lnTo>
                  <a:lnTo>
                    <a:pt x="1242061" y="809188"/>
                  </a:lnTo>
                  <a:lnTo>
                    <a:pt x="1232853" y="819990"/>
                  </a:lnTo>
                  <a:lnTo>
                    <a:pt x="1223963" y="830792"/>
                  </a:lnTo>
                  <a:lnTo>
                    <a:pt x="1214121" y="841276"/>
                  </a:lnTo>
                  <a:lnTo>
                    <a:pt x="1204278" y="851442"/>
                  </a:lnTo>
                  <a:lnTo>
                    <a:pt x="1193801" y="860974"/>
                  </a:lnTo>
                  <a:lnTo>
                    <a:pt x="1183323" y="870822"/>
                  </a:lnTo>
                  <a:lnTo>
                    <a:pt x="1172528" y="880036"/>
                  </a:lnTo>
                  <a:lnTo>
                    <a:pt x="1161733" y="889249"/>
                  </a:lnTo>
                  <a:lnTo>
                    <a:pt x="1150303" y="897827"/>
                  </a:lnTo>
                  <a:lnTo>
                    <a:pt x="1134746" y="909264"/>
                  </a:lnTo>
                  <a:lnTo>
                    <a:pt x="1118236" y="920066"/>
                  </a:lnTo>
                  <a:lnTo>
                    <a:pt x="1101408" y="929915"/>
                  </a:lnTo>
                  <a:lnTo>
                    <a:pt x="1084581" y="939446"/>
                  </a:lnTo>
                  <a:lnTo>
                    <a:pt x="1066801" y="948342"/>
                  </a:lnTo>
                  <a:lnTo>
                    <a:pt x="1048703" y="956602"/>
                  </a:lnTo>
                  <a:lnTo>
                    <a:pt x="1040131" y="960414"/>
                  </a:lnTo>
                  <a:lnTo>
                    <a:pt x="1030606" y="963909"/>
                  </a:lnTo>
                  <a:lnTo>
                    <a:pt x="1021398" y="967722"/>
                  </a:lnTo>
                  <a:lnTo>
                    <a:pt x="1011873" y="970899"/>
                  </a:lnTo>
                  <a:lnTo>
                    <a:pt x="1002348" y="973758"/>
                  </a:lnTo>
                  <a:lnTo>
                    <a:pt x="993141" y="976617"/>
                  </a:lnTo>
                  <a:lnTo>
                    <a:pt x="983616" y="979794"/>
                  </a:lnTo>
                  <a:lnTo>
                    <a:pt x="973773" y="982018"/>
                  </a:lnTo>
                  <a:lnTo>
                    <a:pt x="963931" y="984560"/>
                  </a:lnTo>
                  <a:lnTo>
                    <a:pt x="954088" y="986466"/>
                  </a:lnTo>
                  <a:lnTo>
                    <a:pt x="944246" y="988372"/>
                  </a:lnTo>
                  <a:lnTo>
                    <a:pt x="934403" y="990596"/>
                  </a:lnTo>
                  <a:lnTo>
                    <a:pt x="924561" y="991867"/>
                  </a:lnTo>
                  <a:lnTo>
                    <a:pt x="914401" y="993455"/>
                  </a:lnTo>
                  <a:lnTo>
                    <a:pt x="904241" y="994409"/>
                  </a:lnTo>
                  <a:lnTo>
                    <a:pt x="893763" y="995362"/>
                  </a:lnTo>
                  <a:lnTo>
                    <a:pt x="883603" y="995997"/>
                  </a:lnTo>
                  <a:lnTo>
                    <a:pt x="873126" y="996632"/>
                  </a:lnTo>
                  <a:lnTo>
                    <a:pt x="862648" y="996950"/>
                  </a:lnTo>
                  <a:lnTo>
                    <a:pt x="852171" y="996950"/>
                  </a:lnTo>
                  <a:lnTo>
                    <a:pt x="840423" y="996950"/>
                  </a:lnTo>
                  <a:lnTo>
                    <a:pt x="828358" y="996315"/>
                  </a:lnTo>
                  <a:lnTo>
                    <a:pt x="816293" y="995679"/>
                  </a:lnTo>
                  <a:lnTo>
                    <a:pt x="804546" y="994726"/>
                  </a:lnTo>
                  <a:lnTo>
                    <a:pt x="792798" y="993455"/>
                  </a:lnTo>
                  <a:lnTo>
                    <a:pt x="781368" y="992185"/>
                  </a:lnTo>
                  <a:lnTo>
                    <a:pt x="769621" y="990278"/>
                  </a:lnTo>
                  <a:lnTo>
                    <a:pt x="758191" y="988054"/>
                  </a:lnTo>
                  <a:lnTo>
                    <a:pt x="746761" y="985831"/>
                  </a:lnTo>
                  <a:lnTo>
                    <a:pt x="735331" y="983289"/>
                  </a:lnTo>
                  <a:lnTo>
                    <a:pt x="724218" y="980430"/>
                  </a:lnTo>
                  <a:lnTo>
                    <a:pt x="713106" y="977253"/>
                  </a:lnTo>
                  <a:lnTo>
                    <a:pt x="702311" y="973758"/>
                  </a:lnTo>
                  <a:lnTo>
                    <a:pt x="691198" y="970263"/>
                  </a:lnTo>
                  <a:lnTo>
                    <a:pt x="680721" y="966768"/>
                  </a:lnTo>
                  <a:lnTo>
                    <a:pt x="670243" y="962321"/>
                  </a:lnTo>
                  <a:lnTo>
                    <a:pt x="659448" y="958190"/>
                  </a:lnTo>
                  <a:lnTo>
                    <a:pt x="648971" y="953425"/>
                  </a:lnTo>
                  <a:lnTo>
                    <a:pt x="638811" y="948659"/>
                  </a:lnTo>
                  <a:lnTo>
                    <a:pt x="628651" y="943894"/>
                  </a:lnTo>
                  <a:lnTo>
                    <a:pt x="618491" y="938493"/>
                  </a:lnTo>
                  <a:lnTo>
                    <a:pt x="608648" y="933410"/>
                  </a:lnTo>
                  <a:lnTo>
                    <a:pt x="599123" y="927373"/>
                  </a:lnTo>
                  <a:lnTo>
                    <a:pt x="589281" y="921655"/>
                  </a:lnTo>
                  <a:lnTo>
                    <a:pt x="579756" y="915618"/>
                  </a:lnTo>
                  <a:lnTo>
                    <a:pt x="570548" y="909264"/>
                  </a:lnTo>
                  <a:lnTo>
                    <a:pt x="561023" y="902910"/>
                  </a:lnTo>
                  <a:lnTo>
                    <a:pt x="552133" y="895921"/>
                  </a:lnTo>
                  <a:lnTo>
                    <a:pt x="543561" y="889249"/>
                  </a:lnTo>
                  <a:lnTo>
                    <a:pt x="534671" y="881942"/>
                  </a:lnTo>
                  <a:lnTo>
                    <a:pt x="526098" y="874952"/>
                  </a:lnTo>
                  <a:lnTo>
                    <a:pt x="517526" y="867328"/>
                  </a:lnTo>
                  <a:lnTo>
                    <a:pt x="508318" y="858750"/>
                  </a:lnTo>
                  <a:lnTo>
                    <a:pt x="499428" y="849854"/>
                  </a:lnTo>
                  <a:lnTo>
                    <a:pt x="490538" y="840958"/>
                  </a:lnTo>
                  <a:lnTo>
                    <a:pt x="481648" y="831427"/>
                  </a:lnTo>
                  <a:lnTo>
                    <a:pt x="473711" y="821896"/>
                  </a:lnTo>
                  <a:lnTo>
                    <a:pt x="465456" y="812047"/>
                  </a:lnTo>
                  <a:lnTo>
                    <a:pt x="457518" y="801881"/>
                  </a:lnTo>
                  <a:lnTo>
                    <a:pt x="449898" y="791714"/>
                  </a:lnTo>
                  <a:lnTo>
                    <a:pt x="442596" y="781548"/>
                  </a:lnTo>
                  <a:lnTo>
                    <a:pt x="435293" y="770746"/>
                  </a:lnTo>
                  <a:lnTo>
                    <a:pt x="428626" y="759944"/>
                  </a:lnTo>
                  <a:lnTo>
                    <a:pt x="421958" y="749142"/>
                  </a:lnTo>
                  <a:lnTo>
                    <a:pt x="415608" y="738023"/>
                  </a:lnTo>
                  <a:lnTo>
                    <a:pt x="409576" y="726585"/>
                  </a:lnTo>
                  <a:lnTo>
                    <a:pt x="403861" y="715148"/>
                  </a:lnTo>
                  <a:lnTo>
                    <a:pt x="398463" y="703393"/>
                  </a:lnTo>
                  <a:lnTo>
                    <a:pt x="393383" y="691638"/>
                  </a:lnTo>
                  <a:lnTo>
                    <a:pt x="388303" y="679566"/>
                  </a:lnTo>
                  <a:lnTo>
                    <a:pt x="383858" y="667493"/>
                  </a:lnTo>
                  <a:lnTo>
                    <a:pt x="379731" y="655420"/>
                  </a:lnTo>
                  <a:lnTo>
                    <a:pt x="375603" y="643030"/>
                  </a:lnTo>
                  <a:lnTo>
                    <a:pt x="372111" y="630322"/>
                  </a:lnTo>
                  <a:lnTo>
                    <a:pt x="368936" y="617614"/>
                  </a:lnTo>
                  <a:lnTo>
                    <a:pt x="365443" y="604588"/>
                  </a:lnTo>
                  <a:lnTo>
                    <a:pt x="362903" y="591880"/>
                  </a:lnTo>
                  <a:lnTo>
                    <a:pt x="360681" y="578854"/>
                  </a:lnTo>
                  <a:lnTo>
                    <a:pt x="358776" y="565828"/>
                  </a:lnTo>
                  <a:lnTo>
                    <a:pt x="357188" y="552485"/>
                  </a:lnTo>
                  <a:lnTo>
                    <a:pt x="355601" y="539141"/>
                  </a:lnTo>
                  <a:lnTo>
                    <a:pt x="354648" y="525480"/>
                  </a:lnTo>
                  <a:lnTo>
                    <a:pt x="354331" y="511819"/>
                  </a:lnTo>
                  <a:lnTo>
                    <a:pt x="354013" y="498475"/>
                  </a:lnTo>
                  <a:lnTo>
                    <a:pt x="354331" y="485449"/>
                  </a:lnTo>
                  <a:lnTo>
                    <a:pt x="354648" y="472741"/>
                  </a:lnTo>
                  <a:lnTo>
                    <a:pt x="355601" y="460033"/>
                  </a:lnTo>
                  <a:lnTo>
                    <a:pt x="356871" y="447643"/>
                  </a:lnTo>
                  <a:lnTo>
                    <a:pt x="358141" y="434935"/>
                  </a:lnTo>
                  <a:lnTo>
                    <a:pt x="360046" y="422544"/>
                  </a:lnTo>
                  <a:lnTo>
                    <a:pt x="361951" y="410472"/>
                  </a:lnTo>
                  <a:lnTo>
                    <a:pt x="364173" y="397763"/>
                  </a:lnTo>
                  <a:lnTo>
                    <a:pt x="366713" y="385691"/>
                  </a:lnTo>
                  <a:lnTo>
                    <a:pt x="369888" y="373936"/>
                  </a:lnTo>
                  <a:lnTo>
                    <a:pt x="373063" y="361863"/>
                  </a:lnTo>
                  <a:lnTo>
                    <a:pt x="376556" y="350108"/>
                  </a:lnTo>
                  <a:lnTo>
                    <a:pt x="380683" y="338671"/>
                  </a:lnTo>
                  <a:lnTo>
                    <a:pt x="384493" y="326916"/>
                  </a:lnTo>
                  <a:lnTo>
                    <a:pt x="388621" y="315796"/>
                  </a:lnTo>
                  <a:lnTo>
                    <a:pt x="393383" y="304359"/>
                  </a:lnTo>
                  <a:lnTo>
                    <a:pt x="398146" y="293239"/>
                  </a:lnTo>
                  <a:lnTo>
                    <a:pt x="403543" y="282755"/>
                  </a:lnTo>
                  <a:lnTo>
                    <a:pt x="408623" y="271636"/>
                  </a:lnTo>
                  <a:lnTo>
                    <a:pt x="414656" y="261151"/>
                  </a:lnTo>
                  <a:lnTo>
                    <a:pt x="420371" y="250667"/>
                  </a:lnTo>
                  <a:lnTo>
                    <a:pt x="426721" y="240183"/>
                  </a:lnTo>
                  <a:lnTo>
                    <a:pt x="432753" y="230017"/>
                  </a:lnTo>
                  <a:lnTo>
                    <a:pt x="439421" y="219850"/>
                  </a:lnTo>
                  <a:lnTo>
                    <a:pt x="446088" y="210001"/>
                  </a:lnTo>
                  <a:lnTo>
                    <a:pt x="453391" y="200153"/>
                  </a:lnTo>
                  <a:lnTo>
                    <a:pt x="460693" y="190939"/>
                  </a:lnTo>
                  <a:lnTo>
                    <a:pt x="467996" y="181408"/>
                  </a:lnTo>
                  <a:lnTo>
                    <a:pt x="475933" y="172195"/>
                  </a:lnTo>
                  <a:lnTo>
                    <a:pt x="483871" y="163299"/>
                  </a:lnTo>
                  <a:lnTo>
                    <a:pt x="491808" y="154403"/>
                  </a:lnTo>
                  <a:lnTo>
                    <a:pt x="500381" y="146143"/>
                  </a:lnTo>
                  <a:lnTo>
                    <a:pt x="508953" y="137565"/>
                  </a:lnTo>
                  <a:lnTo>
                    <a:pt x="517526" y="129305"/>
                  </a:lnTo>
                  <a:lnTo>
                    <a:pt x="526416" y="121680"/>
                  </a:lnTo>
                  <a:lnTo>
                    <a:pt x="535623" y="113738"/>
                  </a:lnTo>
                  <a:lnTo>
                    <a:pt x="545148" y="106113"/>
                  </a:lnTo>
                  <a:lnTo>
                    <a:pt x="554673" y="99123"/>
                  </a:lnTo>
                  <a:lnTo>
                    <a:pt x="564516" y="92134"/>
                  </a:lnTo>
                  <a:lnTo>
                    <a:pt x="574041" y="85462"/>
                  </a:lnTo>
                  <a:lnTo>
                    <a:pt x="584201" y="78473"/>
                  </a:lnTo>
                  <a:lnTo>
                    <a:pt x="594361" y="72119"/>
                  </a:lnTo>
                  <a:lnTo>
                    <a:pt x="604838" y="66082"/>
                  </a:lnTo>
                  <a:lnTo>
                    <a:pt x="615316" y="60046"/>
                  </a:lnTo>
                  <a:lnTo>
                    <a:pt x="625793" y="54645"/>
                  </a:lnTo>
                  <a:lnTo>
                    <a:pt x="636906" y="48926"/>
                  </a:lnTo>
                  <a:lnTo>
                    <a:pt x="647701" y="44161"/>
                  </a:lnTo>
                  <a:lnTo>
                    <a:pt x="658813" y="39395"/>
                  </a:lnTo>
                  <a:lnTo>
                    <a:pt x="670243" y="34630"/>
                  </a:lnTo>
                  <a:lnTo>
                    <a:pt x="681356" y="30182"/>
                  </a:lnTo>
                  <a:lnTo>
                    <a:pt x="693103" y="26052"/>
                  </a:lnTo>
                  <a:lnTo>
                    <a:pt x="704533" y="22239"/>
                  </a:lnTo>
                  <a:lnTo>
                    <a:pt x="716281" y="19062"/>
                  </a:lnTo>
                  <a:lnTo>
                    <a:pt x="728346" y="15568"/>
                  </a:lnTo>
                  <a:lnTo>
                    <a:pt x="740093" y="12708"/>
                  </a:lnTo>
                  <a:lnTo>
                    <a:pt x="752158" y="10167"/>
                  </a:lnTo>
                  <a:lnTo>
                    <a:pt x="764541" y="7625"/>
                  </a:lnTo>
                  <a:lnTo>
                    <a:pt x="776606" y="5719"/>
                  </a:lnTo>
                  <a:lnTo>
                    <a:pt x="788988" y="3813"/>
                  </a:lnTo>
                  <a:lnTo>
                    <a:pt x="801688" y="2542"/>
                  </a:lnTo>
                  <a:lnTo>
                    <a:pt x="814071" y="1271"/>
                  </a:lnTo>
                  <a:lnTo>
                    <a:pt x="826771" y="636"/>
                  </a:lnTo>
                  <a:lnTo>
                    <a:pt x="839471" y="0"/>
                  </a:lnTo>
                  <a:close/>
                </a:path>
              </a:pathLst>
            </a:custGeom>
            <a:solidFill>
              <a:srgbClr val="F7F7F7"/>
            </a:solidFill>
            <a:ln>
              <a:noFill/>
            </a:ln>
          </p:spPr>
          <p:txBody>
            <a:bodyPr anchor="ctr">
              <a:normAutofit fontScale="85000" lnSpcReduction="20000"/>
              <a:scene3d>
                <a:camera prst="orthographicFront"/>
                <a:lightRig rig="threePt" dir="t"/>
              </a:scene3d>
              <a:sp3d>
                <a:contourClr>
                  <a:srgbClr val="FFFFFF"/>
                </a:contourClr>
              </a:sp3d>
            </a:bodyPr>
            <a:lstStyle/>
            <a:p>
              <a:pPr algn="ctr" fontAlgn="base">
                <a:defRPr/>
              </a:pPr>
              <a:endParaRPr lang="zh-CN" altLang="en-US" sz="2400" strike="noStrike" noProof="1">
                <a:solidFill>
                  <a:srgbClr val="FFFFFF"/>
                </a:solidFill>
              </a:endParaRPr>
            </a:p>
          </p:txBody>
        </p:sp>
      </p:grpSp>
      <p:grpSp>
        <p:nvGrpSpPr>
          <p:cNvPr id="97295" name="组合 19"/>
          <p:cNvGrpSpPr/>
          <p:nvPr/>
        </p:nvGrpSpPr>
        <p:grpSpPr>
          <a:xfrm>
            <a:off x="7907338" y="798513"/>
            <a:ext cx="506412" cy="504825"/>
            <a:chOff x="1519237" y="1651743"/>
            <a:chExt cx="447675" cy="447675"/>
          </a:xfrm>
        </p:grpSpPr>
        <p:sp>
          <p:nvSpPr>
            <p:cNvPr id="21" name="椭圆 20"/>
            <p:cNvSpPr/>
            <p:nvPr/>
          </p:nvSpPr>
          <p:spPr>
            <a:xfrm>
              <a:off x="1519237" y="1651743"/>
              <a:ext cx="447675" cy="447675"/>
            </a:xfrm>
            <a:prstGeom prst="ellipse">
              <a:avLst/>
            </a:prstGeom>
            <a:solidFill>
              <a:schemeClr val="accent1">
                <a:lumMod val="50000"/>
              </a:schemeClr>
            </a:solidFill>
            <a:ln w="1905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lnSpc>
                  <a:spcPct val="80000"/>
                </a:lnSpc>
              </a:pPr>
              <a:endParaRPr lang="zh-CN" altLang="en-US" sz="2000">
                <a:solidFill>
                  <a:srgbClr val="FFFFFF"/>
                </a:solidFill>
                <a:latin typeface="Arial" panose="020B0604020202020204" pitchFamily="34" charset="0"/>
                <a:ea typeface="黑体" panose="02010609060101010101" charset="-122"/>
              </a:endParaRPr>
            </a:p>
          </p:txBody>
        </p:sp>
        <p:sp>
          <p:nvSpPr>
            <p:cNvPr id="22" name="KSO_Shape"/>
            <p:cNvSpPr/>
            <p:nvPr/>
          </p:nvSpPr>
          <p:spPr bwMode="auto">
            <a:xfrm>
              <a:off x="1621221" y="1704975"/>
              <a:ext cx="247650" cy="313481"/>
            </a:xfrm>
            <a:custGeom>
              <a:avLst/>
              <a:gdLst>
                <a:gd name="T0" fmla="*/ 508479 w 1679575"/>
                <a:gd name="T1" fmla="*/ 933537 h 2125662"/>
                <a:gd name="T2" fmla="*/ 645344 w 1679575"/>
                <a:gd name="T3" fmla="*/ 1004349 h 2125662"/>
                <a:gd name="T4" fmla="*/ 637947 w 1679575"/>
                <a:gd name="T5" fmla="*/ 1045870 h 2125662"/>
                <a:gd name="T6" fmla="*/ 629410 w 1679575"/>
                <a:gd name="T7" fmla="*/ 1095637 h 2125662"/>
                <a:gd name="T8" fmla="*/ 645913 w 1679575"/>
                <a:gd name="T9" fmla="*/ 1148533 h 2125662"/>
                <a:gd name="T10" fmla="*/ 923628 w 1679575"/>
                <a:gd name="T11" fmla="*/ 1679766 h 2125662"/>
                <a:gd name="T12" fmla="*/ 886068 w 1679575"/>
                <a:gd name="T13" fmla="*/ 1137442 h 2125662"/>
                <a:gd name="T14" fmla="*/ 896597 w 1679575"/>
                <a:gd name="T15" fmla="*/ 1083408 h 2125662"/>
                <a:gd name="T16" fmla="*/ 885214 w 1679575"/>
                <a:gd name="T17" fmla="*/ 1039044 h 2125662"/>
                <a:gd name="T18" fmla="*/ 917083 w 1679575"/>
                <a:gd name="T19" fmla="*/ 999799 h 2125662"/>
                <a:gd name="T20" fmla="*/ 1048543 w 1679575"/>
                <a:gd name="T21" fmla="*/ 927280 h 2125662"/>
                <a:gd name="T22" fmla="*/ 1168905 w 1679575"/>
                <a:gd name="T23" fmla="*/ 933822 h 2125662"/>
                <a:gd name="T24" fmla="*/ 1257397 w 1679575"/>
                <a:gd name="T25" fmla="*/ 1021128 h 2125662"/>
                <a:gd name="T26" fmla="*/ 1333655 w 1679575"/>
                <a:gd name="T27" fmla="*/ 1118957 h 2125662"/>
                <a:gd name="T28" fmla="*/ 1397392 w 1679575"/>
                <a:gd name="T29" fmla="*/ 1227592 h 2125662"/>
                <a:gd name="T30" fmla="*/ 1446903 w 1679575"/>
                <a:gd name="T31" fmla="*/ 1349025 h 2125662"/>
                <a:gd name="T32" fmla="*/ 1482186 w 1679575"/>
                <a:gd name="T33" fmla="*/ 1483540 h 2125662"/>
                <a:gd name="T34" fmla="*/ 1501820 w 1679575"/>
                <a:gd name="T35" fmla="*/ 1632274 h 2125662"/>
                <a:gd name="T36" fmla="*/ 1439790 w 1679575"/>
                <a:gd name="T37" fmla="*/ 1742331 h 2125662"/>
                <a:gd name="T38" fmla="*/ 1242601 w 1679575"/>
                <a:gd name="T39" fmla="*/ 1826794 h 2125662"/>
                <a:gd name="T40" fmla="*/ 1035738 w 1679575"/>
                <a:gd name="T41" fmla="*/ 1881112 h 2125662"/>
                <a:gd name="T42" fmla="*/ 822331 w 1679575"/>
                <a:gd name="T43" fmla="*/ 1904432 h 2125662"/>
                <a:gd name="T44" fmla="*/ 596403 w 1679575"/>
                <a:gd name="T45" fmla="*/ 1894194 h 2125662"/>
                <a:gd name="T46" fmla="*/ 373036 w 1679575"/>
                <a:gd name="T47" fmla="*/ 1847838 h 2125662"/>
                <a:gd name="T48" fmla="*/ 159344 w 1679575"/>
                <a:gd name="T49" fmla="*/ 1766788 h 2125662"/>
                <a:gd name="T50" fmla="*/ 0 w 1679575"/>
                <a:gd name="T51" fmla="*/ 1676354 h 2125662"/>
                <a:gd name="T52" fmla="*/ 15365 w 1679575"/>
                <a:gd name="T53" fmla="*/ 1518519 h 2125662"/>
                <a:gd name="T54" fmla="*/ 47234 w 1679575"/>
                <a:gd name="T55" fmla="*/ 1376611 h 2125662"/>
                <a:gd name="T56" fmla="*/ 94468 w 1679575"/>
                <a:gd name="T57" fmla="*/ 1249206 h 2125662"/>
                <a:gd name="T58" fmla="*/ 155930 w 1679575"/>
                <a:gd name="T59" fmla="*/ 1135735 h 2125662"/>
                <a:gd name="T60" fmla="*/ 230765 w 1679575"/>
                <a:gd name="T61" fmla="*/ 1035348 h 2125662"/>
                <a:gd name="T62" fmla="*/ 317835 w 1679575"/>
                <a:gd name="T63" fmla="*/ 946334 h 2125662"/>
                <a:gd name="T64" fmla="*/ 427669 w 1679575"/>
                <a:gd name="T65" fmla="*/ 860449 h 2125662"/>
                <a:gd name="T66" fmla="*/ 831848 w 1679575"/>
                <a:gd name="T67" fmla="*/ 5125 h 2125662"/>
                <a:gd name="T68" fmla="*/ 927152 w 1679575"/>
                <a:gd name="T69" fmla="*/ 31035 h 2125662"/>
                <a:gd name="T70" fmla="*/ 1013353 w 1679575"/>
                <a:gd name="T71" fmla="*/ 76590 h 2125662"/>
                <a:gd name="T72" fmla="*/ 1087035 w 1679575"/>
                <a:gd name="T73" fmla="*/ 138945 h 2125662"/>
                <a:gd name="T74" fmla="*/ 1145356 w 1679575"/>
                <a:gd name="T75" fmla="*/ 215250 h 2125662"/>
                <a:gd name="T76" fmla="*/ 1186607 w 1679575"/>
                <a:gd name="T77" fmla="*/ 303514 h 2125662"/>
                <a:gd name="T78" fmla="*/ 1207944 w 1679575"/>
                <a:gd name="T79" fmla="*/ 401174 h 2125662"/>
                <a:gd name="T80" fmla="*/ 1205383 w 1679575"/>
                <a:gd name="T81" fmla="*/ 513924 h 2125662"/>
                <a:gd name="T82" fmla="*/ 1172382 w 1679575"/>
                <a:gd name="T83" fmla="*/ 626673 h 2125662"/>
                <a:gd name="T84" fmla="*/ 1112924 w 1679575"/>
                <a:gd name="T85" fmla="*/ 725187 h 2125662"/>
                <a:gd name="T86" fmla="*/ 1030706 w 1679575"/>
                <a:gd name="T87" fmla="*/ 804625 h 2125662"/>
                <a:gd name="T88" fmla="*/ 915204 w 1679575"/>
                <a:gd name="T89" fmla="*/ 867264 h 2125662"/>
                <a:gd name="T90" fmla="*/ 837253 w 1679575"/>
                <a:gd name="T91" fmla="*/ 887764 h 2125662"/>
                <a:gd name="T92" fmla="*/ 753044 w 1679575"/>
                <a:gd name="T93" fmla="*/ 893458 h 2125662"/>
                <a:gd name="T94" fmla="*/ 658879 w 1679575"/>
                <a:gd name="T95" fmla="*/ 881215 h 2125662"/>
                <a:gd name="T96" fmla="*/ 572394 w 1679575"/>
                <a:gd name="T97" fmla="*/ 850180 h 2125662"/>
                <a:gd name="T98" fmla="*/ 494728 w 1679575"/>
                <a:gd name="T99" fmla="*/ 802917 h 2125662"/>
                <a:gd name="T100" fmla="*/ 424459 w 1679575"/>
                <a:gd name="T101" fmla="*/ 736576 h 2125662"/>
                <a:gd name="T102" fmla="*/ 366992 w 1679575"/>
                <a:gd name="T103" fmla="*/ 651159 h 2125662"/>
                <a:gd name="T104" fmla="*/ 330578 w 1679575"/>
                <a:gd name="T105" fmla="*/ 553500 h 2125662"/>
                <a:gd name="T106" fmla="*/ 317206 w 1679575"/>
                <a:gd name="T107" fmla="*/ 446729 h 2125662"/>
                <a:gd name="T108" fmla="*/ 328586 w 1679575"/>
                <a:gd name="T109" fmla="*/ 345653 h 2125662"/>
                <a:gd name="T110" fmla="*/ 361587 w 1679575"/>
                <a:gd name="T111" fmla="*/ 253403 h 2125662"/>
                <a:gd name="T112" fmla="*/ 412795 w 1679575"/>
                <a:gd name="T113" fmla="*/ 171118 h 2125662"/>
                <a:gd name="T114" fmla="*/ 479934 w 1679575"/>
                <a:gd name="T115" fmla="*/ 101931 h 2125662"/>
                <a:gd name="T116" fmla="*/ 560729 w 1679575"/>
                <a:gd name="T117" fmla="*/ 48972 h 2125662"/>
                <a:gd name="T118" fmla="*/ 652620 w 1679575"/>
                <a:gd name="T119" fmla="*/ 13952 h 2125662"/>
                <a:gd name="T120" fmla="*/ 752191 w 1679575"/>
                <a:gd name="T121" fmla="*/ 0 h 212566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679575" h="2125662">
                  <a:moveTo>
                    <a:pt x="481421" y="957262"/>
                  </a:moveTo>
                  <a:lnTo>
                    <a:pt x="484914" y="961070"/>
                  </a:lnTo>
                  <a:lnTo>
                    <a:pt x="490948" y="968686"/>
                  </a:lnTo>
                  <a:lnTo>
                    <a:pt x="497299" y="975667"/>
                  </a:lnTo>
                  <a:lnTo>
                    <a:pt x="510319" y="990264"/>
                  </a:lnTo>
                  <a:lnTo>
                    <a:pt x="523657" y="1003909"/>
                  </a:lnTo>
                  <a:lnTo>
                    <a:pt x="537947" y="1017237"/>
                  </a:lnTo>
                  <a:lnTo>
                    <a:pt x="552237" y="1029613"/>
                  </a:lnTo>
                  <a:lnTo>
                    <a:pt x="567480" y="1041671"/>
                  </a:lnTo>
                  <a:lnTo>
                    <a:pt x="583040" y="1053095"/>
                  </a:lnTo>
                  <a:lnTo>
                    <a:pt x="598601" y="1063884"/>
                  </a:lnTo>
                  <a:lnTo>
                    <a:pt x="615114" y="1074039"/>
                  </a:lnTo>
                  <a:lnTo>
                    <a:pt x="631627" y="1083558"/>
                  </a:lnTo>
                  <a:lnTo>
                    <a:pt x="649093" y="1092126"/>
                  </a:lnTo>
                  <a:lnTo>
                    <a:pt x="666241" y="1100377"/>
                  </a:lnTo>
                  <a:lnTo>
                    <a:pt x="684025" y="1107993"/>
                  </a:lnTo>
                  <a:lnTo>
                    <a:pt x="701808" y="1114657"/>
                  </a:lnTo>
                  <a:lnTo>
                    <a:pt x="720226" y="1120686"/>
                  </a:lnTo>
                  <a:lnTo>
                    <a:pt x="738645" y="1125763"/>
                  </a:lnTo>
                  <a:lnTo>
                    <a:pt x="734517" y="1130840"/>
                  </a:lnTo>
                  <a:lnTo>
                    <a:pt x="730706" y="1135283"/>
                  </a:lnTo>
                  <a:lnTo>
                    <a:pt x="727213" y="1140043"/>
                  </a:lnTo>
                  <a:lnTo>
                    <a:pt x="723402" y="1145437"/>
                  </a:lnTo>
                  <a:lnTo>
                    <a:pt x="720544" y="1150515"/>
                  </a:lnTo>
                  <a:lnTo>
                    <a:pt x="717368" y="1155909"/>
                  </a:lnTo>
                  <a:lnTo>
                    <a:pt x="714510" y="1161304"/>
                  </a:lnTo>
                  <a:lnTo>
                    <a:pt x="711970" y="1167016"/>
                  </a:lnTo>
                  <a:lnTo>
                    <a:pt x="710064" y="1172410"/>
                  </a:lnTo>
                  <a:lnTo>
                    <a:pt x="708159" y="1178439"/>
                  </a:lnTo>
                  <a:lnTo>
                    <a:pt x="706254" y="1184151"/>
                  </a:lnTo>
                  <a:lnTo>
                    <a:pt x="704983" y="1190498"/>
                  </a:lnTo>
                  <a:lnTo>
                    <a:pt x="704031" y="1196210"/>
                  </a:lnTo>
                  <a:lnTo>
                    <a:pt x="702761" y="1202556"/>
                  </a:lnTo>
                  <a:lnTo>
                    <a:pt x="702443" y="1208903"/>
                  </a:lnTo>
                  <a:lnTo>
                    <a:pt x="702125" y="1215249"/>
                  </a:lnTo>
                  <a:lnTo>
                    <a:pt x="702443" y="1222548"/>
                  </a:lnTo>
                  <a:lnTo>
                    <a:pt x="703078" y="1229529"/>
                  </a:lnTo>
                  <a:lnTo>
                    <a:pt x="704348" y="1236510"/>
                  </a:lnTo>
                  <a:lnTo>
                    <a:pt x="705619" y="1243174"/>
                  </a:lnTo>
                  <a:lnTo>
                    <a:pt x="707206" y="1249838"/>
                  </a:lnTo>
                  <a:lnTo>
                    <a:pt x="709112" y="1256819"/>
                  </a:lnTo>
                  <a:lnTo>
                    <a:pt x="711652" y="1263166"/>
                  </a:lnTo>
                  <a:lnTo>
                    <a:pt x="714193" y="1269512"/>
                  </a:lnTo>
                  <a:lnTo>
                    <a:pt x="717686" y="1275542"/>
                  </a:lnTo>
                  <a:lnTo>
                    <a:pt x="720861" y="1281571"/>
                  </a:lnTo>
                  <a:lnTo>
                    <a:pt x="724355" y="1287283"/>
                  </a:lnTo>
                  <a:lnTo>
                    <a:pt x="728483" y="1292995"/>
                  </a:lnTo>
                  <a:lnTo>
                    <a:pt x="732611" y="1298389"/>
                  </a:lnTo>
                  <a:lnTo>
                    <a:pt x="737057" y="1303784"/>
                  </a:lnTo>
                  <a:lnTo>
                    <a:pt x="742138" y="1308861"/>
                  </a:lnTo>
                  <a:lnTo>
                    <a:pt x="746901" y="1313304"/>
                  </a:lnTo>
                  <a:lnTo>
                    <a:pt x="672275" y="1874339"/>
                  </a:lnTo>
                  <a:lnTo>
                    <a:pt x="854237" y="2050773"/>
                  </a:lnTo>
                  <a:lnTo>
                    <a:pt x="1030800" y="1874339"/>
                  </a:lnTo>
                  <a:lnTo>
                    <a:pt x="956173" y="1313304"/>
                  </a:lnTo>
                  <a:lnTo>
                    <a:pt x="961572" y="1308544"/>
                  </a:lnTo>
                  <a:lnTo>
                    <a:pt x="966018" y="1303466"/>
                  </a:lnTo>
                  <a:lnTo>
                    <a:pt x="970781" y="1298072"/>
                  </a:lnTo>
                  <a:lnTo>
                    <a:pt x="974910" y="1292995"/>
                  </a:lnTo>
                  <a:lnTo>
                    <a:pt x="978720" y="1286965"/>
                  </a:lnTo>
                  <a:lnTo>
                    <a:pt x="982531" y="1281571"/>
                  </a:lnTo>
                  <a:lnTo>
                    <a:pt x="986024" y="1275224"/>
                  </a:lnTo>
                  <a:lnTo>
                    <a:pt x="988882" y="1269195"/>
                  </a:lnTo>
                  <a:lnTo>
                    <a:pt x="991423" y="1262849"/>
                  </a:lnTo>
                  <a:lnTo>
                    <a:pt x="994281" y="1256502"/>
                  </a:lnTo>
                  <a:lnTo>
                    <a:pt x="996186" y="1249838"/>
                  </a:lnTo>
                  <a:lnTo>
                    <a:pt x="997774" y="1243174"/>
                  </a:lnTo>
                  <a:lnTo>
                    <a:pt x="999044" y="1236510"/>
                  </a:lnTo>
                  <a:lnTo>
                    <a:pt x="999997" y="1229212"/>
                  </a:lnTo>
                  <a:lnTo>
                    <a:pt x="1000632" y="1222548"/>
                  </a:lnTo>
                  <a:lnTo>
                    <a:pt x="1000632" y="1215249"/>
                  </a:lnTo>
                  <a:lnTo>
                    <a:pt x="1000632" y="1208903"/>
                  </a:lnTo>
                  <a:lnTo>
                    <a:pt x="1000314" y="1203191"/>
                  </a:lnTo>
                  <a:lnTo>
                    <a:pt x="999679" y="1197479"/>
                  </a:lnTo>
                  <a:lnTo>
                    <a:pt x="998727" y="1191767"/>
                  </a:lnTo>
                  <a:lnTo>
                    <a:pt x="997456" y="1186055"/>
                  </a:lnTo>
                  <a:lnTo>
                    <a:pt x="996186" y="1180661"/>
                  </a:lnTo>
                  <a:lnTo>
                    <a:pt x="994598" y="1175266"/>
                  </a:lnTo>
                  <a:lnTo>
                    <a:pt x="992375" y="1169872"/>
                  </a:lnTo>
                  <a:lnTo>
                    <a:pt x="990152" y="1164794"/>
                  </a:lnTo>
                  <a:lnTo>
                    <a:pt x="987929" y="1159400"/>
                  </a:lnTo>
                  <a:lnTo>
                    <a:pt x="985389" y="1154640"/>
                  </a:lnTo>
                  <a:lnTo>
                    <a:pt x="982849" y="1149563"/>
                  </a:lnTo>
                  <a:lnTo>
                    <a:pt x="979355" y="1144803"/>
                  </a:lnTo>
                  <a:lnTo>
                    <a:pt x="976497" y="1139725"/>
                  </a:lnTo>
                  <a:lnTo>
                    <a:pt x="973004" y="1135283"/>
                  </a:lnTo>
                  <a:lnTo>
                    <a:pt x="969829" y="1130840"/>
                  </a:lnTo>
                  <a:lnTo>
                    <a:pt x="987612" y="1126398"/>
                  </a:lnTo>
                  <a:lnTo>
                    <a:pt x="1005713" y="1121320"/>
                  </a:lnTo>
                  <a:lnTo>
                    <a:pt x="1023496" y="1115609"/>
                  </a:lnTo>
                  <a:lnTo>
                    <a:pt x="1041280" y="1109262"/>
                  </a:lnTo>
                  <a:lnTo>
                    <a:pt x="1058428" y="1101963"/>
                  </a:lnTo>
                  <a:lnTo>
                    <a:pt x="1075576" y="1094665"/>
                  </a:lnTo>
                  <a:lnTo>
                    <a:pt x="1092089" y="1086097"/>
                  </a:lnTo>
                  <a:lnTo>
                    <a:pt x="1108602" y="1076895"/>
                  </a:lnTo>
                  <a:lnTo>
                    <a:pt x="1124480" y="1067375"/>
                  </a:lnTo>
                  <a:lnTo>
                    <a:pt x="1140041" y="1056903"/>
                  </a:lnTo>
                  <a:lnTo>
                    <a:pt x="1155601" y="1046114"/>
                  </a:lnTo>
                  <a:lnTo>
                    <a:pt x="1170209" y="1034690"/>
                  </a:lnTo>
                  <a:lnTo>
                    <a:pt x="1184817" y="1022632"/>
                  </a:lnTo>
                  <a:lnTo>
                    <a:pt x="1198472" y="1009938"/>
                  </a:lnTo>
                  <a:lnTo>
                    <a:pt x="1211809" y="996928"/>
                  </a:lnTo>
                  <a:lnTo>
                    <a:pt x="1225147" y="983283"/>
                  </a:lnTo>
                  <a:lnTo>
                    <a:pt x="1228640" y="979792"/>
                  </a:lnTo>
                  <a:lnTo>
                    <a:pt x="1232451" y="982966"/>
                  </a:lnTo>
                  <a:lnTo>
                    <a:pt x="1257220" y="1002005"/>
                  </a:lnTo>
                  <a:lnTo>
                    <a:pt x="1281037" y="1021680"/>
                  </a:lnTo>
                  <a:lnTo>
                    <a:pt x="1304537" y="1041989"/>
                  </a:lnTo>
                  <a:lnTo>
                    <a:pt x="1316604" y="1052143"/>
                  </a:lnTo>
                  <a:lnTo>
                    <a:pt x="1327719" y="1062615"/>
                  </a:lnTo>
                  <a:lnTo>
                    <a:pt x="1338833" y="1073404"/>
                  </a:lnTo>
                  <a:lnTo>
                    <a:pt x="1349948" y="1084193"/>
                  </a:lnTo>
                  <a:lnTo>
                    <a:pt x="1361062" y="1094982"/>
                  </a:lnTo>
                  <a:lnTo>
                    <a:pt x="1371860" y="1105771"/>
                  </a:lnTo>
                  <a:lnTo>
                    <a:pt x="1382339" y="1116561"/>
                  </a:lnTo>
                  <a:lnTo>
                    <a:pt x="1392818" y="1127984"/>
                  </a:lnTo>
                  <a:lnTo>
                    <a:pt x="1403298" y="1139408"/>
                  </a:lnTo>
                  <a:lnTo>
                    <a:pt x="1413460" y="1150832"/>
                  </a:lnTo>
                  <a:lnTo>
                    <a:pt x="1423304" y="1162573"/>
                  </a:lnTo>
                  <a:lnTo>
                    <a:pt x="1433149" y="1174314"/>
                  </a:lnTo>
                  <a:lnTo>
                    <a:pt x="1442675" y="1186373"/>
                  </a:lnTo>
                  <a:lnTo>
                    <a:pt x="1452202" y="1198748"/>
                  </a:lnTo>
                  <a:lnTo>
                    <a:pt x="1461411" y="1210807"/>
                  </a:lnTo>
                  <a:lnTo>
                    <a:pt x="1470621" y="1223183"/>
                  </a:lnTo>
                  <a:lnTo>
                    <a:pt x="1479830" y="1235876"/>
                  </a:lnTo>
                  <a:lnTo>
                    <a:pt x="1488404" y="1248569"/>
                  </a:lnTo>
                  <a:lnTo>
                    <a:pt x="1496978" y="1261262"/>
                  </a:lnTo>
                  <a:lnTo>
                    <a:pt x="1505552" y="1274272"/>
                  </a:lnTo>
                  <a:lnTo>
                    <a:pt x="1513809" y="1287600"/>
                  </a:lnTo>
                  <a:lnTo>
                    <a:pt x="1521748" y="1300611"/>
                  </a:lnTo>
                  <a:lnTo>
                    <a:pt x="1529687" y="1314573"/>
                  </a:lnTo>
                  <a:lnTo>
                    <a:pt x="1537308" y="1328218"/>
                  </a:lnTo>
                  <a:lnTo>
                    <a:pt x="1544930" y="1341863"/>
                  </a:lnTo>
                  <a:lnTo>
                    <a:pt x="1552234" y="1355826"/>
                  </a:lnTo>
                  <a:lnTo>
                    <a:pt x="1559537" y="1369788"/>
                  </a:lnTo>
                  <a:lnTo>
                    <a:pt x="1566206" y="1384385"/>
                  </a:lnTo>
                  <a:lnTo>
                    <a:pt x="1573193" y="1398982"/>
                  </a:lnTo>
                  <a:lnTo>
                    <a:pt x="1579544" y="1413579"/>
                  </a:lnTo>
                  <a:lnTo>
                    <a:pt x="1586213" y="1428176"/>
                  </a:lnTo>
                  <a:lnTo>
                    <a:pt x="1592246" y="1443725"/>
                  </a:lnTo>
                  <a:lnTo>
                    <a:pt x="1598280" y="1458640"/>
                  </a:lnTo>
                  <a:lnTo>
                    <a:pt x="1603996" y="1473871"/>
                  </a:lnTo>
                  <a:lnTo>
                    <a:pt x="1609712" y="1489738"/>
                  </a:lnTo>
                  <a:lnTo>
                    <a:pt x="1614793" y="1505287"/>
                  </a:lnTo>
                  <a:lnTo>
                    <a:pt x="1620191" y="1521153"/>
                  </a:lnTo>
                  <a:lnTo>
                    <a:pt x="1624955" y="1537337"/>
                  </a:lnTo>
                  <a:lnTo>
                    <a:pt x="1630036" y="1553521"/>
                  </a:lnTo>
                  <a:lnTo>
                    <a:pt x="1634482" y="1570339"/>
                  </a:lnTo>
                  <a:lnTo>
                    <a:pt x="1638610" y="1586840"/>
                  </a:lnTo>
                  <a:lnTo>
                    <a:pt x="1643056" y="1603976"/>
                  </a:lnTo>
                  <a:lnTo>
                    <a:pt x="1646867" y="1620794"/>
                  </a:lnTo>
                  <a:lnTo>
                    <a:pt x="1650677" y="1637930"/>
                  </a:lnTo>
                  <a:lnTo>
                    <a:pt x="1654170" y="1655383"/>
                  </a:lnTo>
                  <a:lnTo>
                    <a:pt x="1657664" y="1673153"/>
                  </a:lnTo>
                  <a:lnTo>
                    <a:pt x="1660522" y="1690923"/>
                  </a:lnTo>
                  <a:lnTo>
                    <a:pt x="1663697" y="1709011"/>
                  </a:lnTo>
                  <a:lnTo>
                    <a:pt x="1666238" y="1727099"/>
                  </a:lnTo>
                  <a:lnTo>
                    <a:pt x="1668461" y="1745821"/>
                  </a:lnTo>
                  <a:lnTo>
                    <a:pt x="1670684" y="1764226"/>
                  </a:lnTo>
                  <a:lnTo>
                    <a:pt x="1672589" y="1783266"/>
                  </a:lnTo>
                  <a:lnTo>
                    <a:pt x="1674177" y="1802305"/>
                  </a:lnTo>
                  <a:lnTo>
                    <a:pt x="1676082" y="1821345"/>
                  </a:lnTo>
                  <a:lnTo>
                    <a:pt x="1677352" y="1841019"/>
                  </a:lnTo>
                  <a:lnTo>
                    <a:pt x="1678305" y="1860694"/>
                  </a:lnTo>
                  <a:lnTo>
                    <a:pt x="1679258" y="1880368"/>
                  </a:lnTo>
                  <a:lnTo>
                    <a:pt x="1679575" y="1900677"/>
                  </a:lnTo>
                  <a:lnTo>
                    <a:pt x="1679575" y="1903850"/>
                  </a:lnTo>
                  <a:lnTo>
                    <a:pt x="1677035" y="1905437"/>
                  </a:lnTo>
                  <a:lnTo>
                    <a:pt x="1653853" y="1918765"/>
                  </a:lnTo>
                  <a:lnTo>
                    <a:pt x="1630353" y="1931775"/>
                  </a:lnTo>
                  <a:lnTo>
                    <a:pt x="1606854" y="1944151"/>
                  </a:lnTo>
                  <a:lnTo>
                    <a:pt x="1583037" y="1956209"/>
                  </a:lnTo>
                  <a:lnTo>
                    <a:pt x="1558902" y="1967950"/>
                  </a:lnTo>
                  <a:lnTo>
                    <a:pt x="1534768" y="1979374"/>
                  </a:lnTo>
                  <a:lnTo>
                    <a:pt x="1510316" y="1990163"/>
                  </a:lnTo>
                  <a:lnTo>
                    <a:pt x="1485864" y="2000635"/>
                  </a:lnTo>
                  <a:lnTo>
                    <a:pt x="1461411" y="2010790"/>
                  </a:lnTo>
                  <a:lnTo>
                    <a:pt x="1436642" y="2020627"/>
                  </a:lnTo>
                  <a:lnTo>
                    <a:pt x="1411872" y="2029512"/>
                  </a:lnTo>
                  <a:lnTo>
                    <a:pt x="1386785" y="2038397"/>
                  </a:lnTo>
                  <a:lnTo>
                    <a:pt x="1361380" y="2046965"/>
                  </a:lnTo>
                  <a:lnTo>
                    <a:pt x="1335975" y="2054581"/>
                  </a:lnTo>
                  <a:lnTo>
                    <a:pt x="1310570" y="2062514"/>
                  </a:lnTo>
                  <a:lnTo>
                    <a:pt x="1285166" y="2069495"/>
                  </a:lnTo>
                  <a:lnTo>
                    <a:pt x="1259443" y="2076159"/>
                  </a:lnTo>
                  <a:lnTo>
                    <a:pt x="1233403" y="2082506"/>
                  </a:lnTo>
                  <a:lnTo>
                    <a:pt x="1207681" y="2088535"/>
                  </a:lnTo>
                  <a:lnTo>
                    <a:pt x="1181959" y="2093929"/>
                  </a:lnTo>
                  <a:lnTo>
                    <a:pt x="1155919" y="2099007"/>
                  </a:lnTo>
                  <a:lnTo>
                    <a:pt x="1129561" y="2103767"/>
                  </a:lnTo>
                  <a:lnTo>
                    <a:pt x="1103204" y="2107892"/>
                  </a:lnTo>
                  <a:lnTo>
                    <a:pt x="1077164" y="2111382"/>
                  </a:lnTo>
                  <a:lnTo>
                    <a:pt x="1050806" y="2114873"/>
                  </a:lnTo>
                  <a:lnTo>
                    <a:pt x="1024131" y="2117729"/>
                  </a:lnTo>
                  <a:lnTo>
                    <a:pt x="997774" y="2119950"/>
                  </a:lnTo>
                  <a:lnTo>
                    <a:pt x="971099" y="2121854"/>
                  </a:lnTo>
                  <a:lnTo>
                    <a:pt x="944424" y="2123441"/>
                  </a:lnTo>
                  <a:lnTo>
                    <a:pt x="917749" y="2125028"/>
                  </a:lnTo>
                  <a:lnTo>
                    <a:pt x="891074" y="2125662"/>
                  </a:lnTo>
                  <a:lnTo>
                    <a:pt x="864399" y="2125662"/>
                  </a:lnTo>
                  <a:lnTo>
                    <a:pt x="835818" y="2125662"/>
                  </a:lnTo>
                  <a:lnTo>
                    <a:pt x="807238" y="2124710"/>
                  </a:lnTo>
                  <a:lnTo>
                    <a:pt x="778657" y="2123124"/>
                  </a:lnTo>
                  <a:lnTo>
                    <a:pt x="750395" y="2121537"/>
                  </a:lnTo>
                  <a:lnTo>
                    <a:pt x="722132" y="2119316"/>
                  </a:lnTo>
                  <a:lnTo>
                    <a:pt x="693869" y="2116777"/>
                  </a:lnTo>
                  <a:lnTo>
                    <a:pt x="665606" y="2113604"/>
                  </a:lnTo>
                  <a:lnTo>
                    <a:pt x="637661" y="2109478"/>
                  </a:lnTo>
                  <a:lnTo>
                    <a:pt x="609398" y="2105353"/>
                  </a:lnTo>
                  <a:lnTo>
                    <a:pt x="581453" y="2100593"/>
                  </a:lnTo>
                  <a:lnTo>
                    <a:pt x="553825" y="2095199"/>
                  </a:lnTo>
                  <a:lnTo>
                    <a:pt x="525880" y="2089487"/>
                  </a:lnTo>
                  <a:lnTo>
                    <a:pt x="498252" y="2083458"/>
                  </a:lnTo>
                  <a:lnTo>
                    <a:pt x="470624" y="2076476"/>
                  </a:lnTo>
                  <a:lnTo>
                    <a:pt x="443314" y="2069495"/>
                  </a:lnTo>
                  <a:lnTo>
                    <a:pt x="416321" y="2061879"/>
                  </a:lnTo>
                  <a:lnTo>
                    <a:pt x="389011" y="2053629"/>
                  </a:lnTo>
                  <a:lnTo>
                    <a:pt x="362019" y="2045378"/>
                  </a:lnTo>
                  <a:lnTo>
                    <a:pt x="335343" y="2036176"/>
                  </a:lnTo>
                  <a:lnTo>
                    <a:pt x="308668" y="2026656"/>
                  </a:lnTo>
                  <a:lnTo>
                    <a:pt x="282311" y="2016502"/>
                  </a:lnTo>
                  <a:lnTo>
                    <a:pt x="255953" y="2006030"/>
                  </a:lnTo>
                  <a:lnTo>
                    <a:pt x="229913" y="1994923"/>
                  </a:lnTo>
                  <a:lnTo>
                    <a:pt x="203556" y="1983499"/>
                  </a:lnTo>
                  <a:lnTo>
                    <a:pt x="177833" y="1971441"/>
                  </a:lnTo>
                  <a:lnTo>
                    <a:pt x="152429" y="1959065"/>
                  </a:lnTo>
                  <a:lnTo>
                    <a:pt x="127024" y="1946372"/>
                  </a:lnTo>
                  <a:lnTo>
                    <a:pt x="101619" y="1933044"/>
                  </a:lnTo>
                  <a:lnTo>
                    <a:pt x="76532" y="1919399"/>
                  </a:lnTo>
                  <a:lnTo>
                    <a:pt x="51762" y="1905437"/>
                  </a:lnTo>
                  <a:lnTo>
                    <a:pt x="27310" y="1890523"/>
                  </a:lnTo>
                  <a:lnTo>
                    <a:pt x="2858" y="1875291"/>
                  </a:lnTo>
                  <a:lnTo>
                    <a:pt x="0" y="1888301"/>
                  </a:lnTo>
                  <a:lnTo>
                    <a:pt x="0" y="1870531"/>
                  </a:lnTo>
                  <a:lnTo>
                    <a:pt x="952" y="1850222"/>
                  </a:lnTo>
                  <a:lnTo>
                    <a:pt x="2223" y="1829913"/>
                  </a:lnTo>
                  <a:lnTo>
                    <a:pt x="3493" y="1809604"/>
                  </a:lnTo>
                  <a:lnTo>
                    <a:pt x="5398" y="1790247"/>
                  </a:lnTo>
                  <a:lnTo>
                    <a:pt x="6986" y="1770573"/>
                  </a:lnTo>
                  <a:lnTo>
                    <a:pt x="9209" y="1750898"/>
                  </a:lnTo>
                  <a:lnTo>
                    <a:pt x="11749" y="1732176"/>
                  </a:lnTo>
                  <a:lnTo>
                    <a:pt x="14290" y="1713136"/>
                  </a:lnTo>
                  <a:lnTo>
                    <a:pt x="17148" y="1694414"/>
                  </a:lnTo>
                  <a:lnTo>
                    <a:pt x="20006" y="1676009"/>
                  </a:lnTo>
                  <a:lnTo>
                    <a:pt x="23499" y="1657604"/>
                  </a:lnTo>
                  <a:lnTo>
                    <a:pt x="26992" y="1639834"/>
                  </a:lnTo>
                  <a:lnTo>
                    <a:pt x="30486" y="1621746"/>
                  </a:lnTo>
                  <a:lnTo>
                    <a:pt x="34931" y="1604293"/>
                  </a:lnTo>
                  <a:lnTo>
                    <a:pt x="38742" y="1586840"/>
                  </a:lnTo>
                  <a:lnTo>
                    <a:pt x="43188" y="1569704"/>
                  </a:lnTo>
                  <a:lnTo>
                    <a:pt x="47951" y="1552569"/>
                  </a:lnTo>
                  <a:lnTo>
                    <a:pt x="52715" y="1536068"/>
                  </a:lnTo>
                  <a:lnTo>
                    <a:pt x="57796" y="1519249"/>
                  </a:lnTo>
                  <a:lnTo>
                    <a:pt x="62877" y="1503066"/>
                  </a:lnTo>
                  <a:lnTo>
                    <a:pt x="68593" y="1486564"/>
                  </a:lnTo>
                  <a:lnTo>
                    <a:pt x="73991" y="1470698"/>
                  </a:lnTo>
                  <a:lnTo>
                    <a:pt x="80025" y="1455149"/>
                  </a:lnTo>
                  <a:lnTo>
                    <a:pt x="86059" y="1439283"/>
                  </a:lnTo>
                  <a:lnTo>
                    <a:pt x="92410" y="1424051"/>
                  </a:lnTo>
                  <a:lnTo>
                    <a:pt x="98761" y="1409137"/>
                  </a:lnTo>
                  <a:lnTo>
                    <a:pt x="105430" y="1393905"/>
                  </a:lnTo>
                  <a:lnTo>
                    <a:pt x="112098" y="1378990"/>
                  </a:lnTo>
                  <a:lnTo>
                    <a:pt x="119402" y="1364393"/>
                  </a:lnTo>
                  <a:lnTo>
                    <a:pt x="126706" y="1350114"/>
                  </a:lnTo>
                  <a:lnTo>
                    <a:pt x="134010" y="1335834"/>
                  </a:lnTo>
                  <a:lnTo>
                    <a:pt x="141632" y="1321871"/>
                  </a:lnTo>
                  <a:lnTo>
                    <a:pt x="149571" y="1307909"/>
                  </a:lnTo>
                  <a:lnTo>
                    <a:pt x="157510" y="1294264"/>
                  </a:lnTo>
                  <a:lnTo>
                    <a:pt x="165766" y="1280936"/>
                  </a:lnTo>
                  <a:lnTo>
                    <a:pt x="174023" y="1267291"/>
                  </a:lnTo>
                  <a:lnTo>
                    <a:pt x="182597" y="1253963"/>
                  </a:lnTo>
                  <a:lnTo>
                    <a:pt x="191171" y="1241270"/>
                  </a:lnTo>
                  <a:lnTo>
                    <a:pt x="200380" y="1228260"/>
                  </a:lnTo>
                  <a:lnTo>
                    <a:pt x="209589" y="1215884"/>
                  </a:lnTo>
                  <a:lnTo>
                    <a:pt x="218799" y="1203191"/>
                  </a:lnTo>
                  <a:lnTo>
                    <a:pt x="228008" y="1191133"/>
                  </a:lnTo>
                  <a:lnTo>
                    <a:pt x="237852" y="1178757"/>
                  </a:lnTo>
                  <a:lnTo>
                    <a:pt x="247697" y="1167016"/>
                  </a:lnTo>
                  <a:lnTo>
                    <a:pt x="257541" y="1155275"/>
                  </a:lnTo>
                  <a:lnTo>
                    <a:pt x="267703" y="1143533"/>
                  </a:lnTo>
                  <a:lnTo>
                    <a:pt x="278182" y="1132110"/>
                  </a:lnTo>
                  <a:lnTo>
                    <a:pt x="288662" y="1120686"/>
                  </a:lnTo>
                  <a:lnTo>
                    <a:pt x="298824" y="1109579"/>
                  </a:lnTo>
                  <a:lnTo>
                    <a:pt x="309938" y="1098473"/>
                  </a:lnTo>
                  <a:lnTo>
                    <a:pt x="320735" y="1087684"/>
                  </a:lnTo>
                  <a:lnTo>
                    <a:pt x="331850" y="1076895"/>
                  </a:lnTo>
                  <a:lnTo>
                    <a:pt x="343282" y="1066423"/>
                  </a:lnTo>
                  <a:lnTo>
                    <a:pt x="354715" y="1055951"/>
                  </a:lnTo>
                  <a:lnTo>
                    <a:pt x="366147" y="1045797"/>
                  </a:lnTo>
                  <a:lnTo>
                    <a:pt x="377897" y="1035642"/>
                  </a:lnTo>
                  <a:lnTo>
                    <a:pt x="389964" y="1025805"/>
                  </a:lnTo>
                  <a:lnTo>
                    <a:pt x="401714" y="1015968"/>
                  </a:lnTo>
                  <a:lnTo>
                    <a:pt x="414099" y="1006448"/>
                  </a:lnTo>
                  <a:lnTo>
                    <a:pt x="426801" y="996928"/>
                  </a:lnTo>
                  <a:lnTo>
                    <a:pt x="439186" y="987408"/>
                  </a:lnTo>
                  <a:lnTo>
                    <a:pt x="451571" y="977888"/>
                  </a:lnTo>
                  <a:lnTo>
                    <a:pt x="477293" y="960118"/>
                  </a:lnTo>
                  <a:lnTo>
                    <a:pt x="481421" y="957262"/>
                  </a:lnTo>
                  <a:close/>
                  <a:moveTo>
                    <a:pt x="839471" y="0"/>
                  </a:moveTo>
                  <a:lnTo>
                    <a:pt x="852171" y="0"/>
                  </a:lnTo>
                  <a:lnTo>
                    <a:pt x="865506" y="0"/>
                  </a:lnTo>
                  <a:lnTo>
                    <a:pt x="878206" y="636"/>
                  </a:lnTo>
                  <a:lnTo>
                    <a:pt x="890906" y="1271"/>
                  </a:lnTo>
                  <a:lnTo>
                    <a:pt x="903288" y="2542"/>
                  </a:lnTo>
                  <a:lnTo>
                    <a:pt x="915988" y="3813"/>
                  </a:lnTo>
                  <a:lnTo>
                    <a:pt x="928371" y="5719"/>
                  </a:lnTo>
                  <a:lnTo>
                    <a:pt x="940436" y="7943"/>
                  </a:lnTo>
                  <a:lnTo>
                    <a:pt x="952818" y="10167"/>
                  </a:lnTo>
                  <a:lnTo>
                    <a:pt x="964883" y="12708"/>
                  </a:lnTo>
                  <a:lnTo>
                    <a:pt x="976631" y="15568"/>
                  </a:lnTo>
                  <a:lnTo>
                    <a:pt x="988696" y="19062"/>
                  </a:lnTo>
                  <a:lnTo>
                    <a:pt x="1000443" y="22239"/>
                  </a:lnTo>
                  <a:lnTo>
                    <a:pt x="1011873" y="26052"/>
                  </a:lnTo>
                  <a:lnTo>
                    <a:pt x="1023621" y="30182"/>
                  </a:lnTo>
                  <a:lnTo>
                    <a:pt x="1034733" y="34630"/>
                  </a:lnTo>
                  <a:lnTo>
                    <a:pt x="1046163" y="39395"/>
                  </a:lnTo>
                  <a:lnTo>
                    <a:pt x="1057276" y="44161"/>
                  </a:lnTo>
                  <a:lnTo>
                    <a:pt x="1068388" y="48926"/>
                  </a:lnTo>
                  <a:lnTo>
                    <a:pt x="1079183" y="54645"/>
                  </a:lnTo>
                  <a:lnTo>
                    <a:pt x="1089661" y="60046"/>
                  </a:lnTo>
                  <a:lnTo>
                    <a:pt x="1100456" y="66082"/>
                  </a:lnTo>
                  <a:lnTo>
                    <a:pt x="1110616" y="72119"/>
                  </a:lnTo>
                  <a:lnTo>
                    <a:pt x="1120776" y="78790"/>
                  </a:lnTo>
                  <a:lnTo>
                    <a:pt x="1130936" y="85462"/>
                  </a:lnTo>
                  <a:lnTo>
                    <a:pt x="1140461" y="92134"/>
                  </a:lnTo>
                  <a:lnTo>
                    <a:pt x="1150303" y="99123"/>
                  </a:lnTo>
                  <a:lnTo>
                    <a:pt x="1159828" y="106430"/>
                  </a:lnTo>
                  <a:lnTo>
                    <a:pt x="1169353" y="114055"/>
                  </a:lnTo>
                  <a:lnTo>
                    <a:pt x="1178561" y="121680"/>
                  </a:lnTo>
                  <a:lnTo>
                    <a:pt x="1187133" y="129623"/>
                  </a:lnTo>
                  <a:lnTo>
                    <a:pt x="1196023" y="137883"/>
                  </a:lnTo>
                  <a:lnTo>
                    <a:pt x="1204596" y="146143"/>
                  </a:lnTo>
                  <a:lnTo>
                    <a:pt x="1213168" y="155039"/>
                  </a:lnTo>
                  <a:lnTo>
                    <a:pt x="1221106" y="163299"/>
                  </a:lnTo>
                  <a:lnTo>
                    <a:pt x="1229043" y="172513"/>
                  </a:lnTo>
                  <a:lnTo>
                    <a:pt x="1236981" y="181726"/>
                  </a:lnTo>
                  <a:lnTo>
                    <a:pt x="1244283" y="190939"/>
                  </a:lnTo>
                  <a:lnTo>
                    <a:pt x="1251586" y="200153"/>
                  </a:lnTo>
                  <a:lnTo>
                    <a:pt x="1258888" y="210001"/>
                  </a:lnTo>
                  <a:lnTo>
                    <a:pt x="1265556" y="219850"/>
                  </a:lnTo>
                  <a:lnTo>
                    <a:pt x="1272223" y="230017"/>
                  </a:lnTo>
                  <a:lnTo>
                    <a:pt x="1278256" y="240183"/>
                  </a:lnTo>
                  <a:lnTo>
                    <a:pt x="1284606" y="250667"/>
                  </a:lnTo>
                  <a:lnTo>
                    <a:pt x="1290321" y="261151"/>
                  </a:lnTo>
                  <a:lnTo>
                    <a:pt x="1296353" y="271953"/>
                  </a:lnTo>
                  <a:lnTo>
                    <a:pt x="1301433" y="282755"/>
                  </a:lnTo>
                  <a:lnTo>
                    <a:pt x="1306831" y="293239"/>
                  </a:lnTo>
                  <a:lnTo>
                    <a:pt x="1311593" y="304359"/>
                  </a:lnTo>
                  <a:lnTo>
                    <a:pt x="1316356" y="315796"/>
                  </a:lnTo>
                  <a:lnTo>
                    <a:pt x="1320483" y="327234"/>
                  </a:lnTo>
                  <a:lnTo>
                    <a:pt x="1324293" y="338671"/>
                  </a:lnTo>
                  <a:lnTo>
                    <a:pt x="1328421" y="350426"/>
                  </a:lnTo>
                  <a:lnTo>
                    <a:pt x="1331913" y="362181"/>
                  </a:lnTo>
                  <a:lnTo>
                    <a:pt x="1335088" y="373936"/>
                  </a:lnTo>
                  <a:lnTo>
                    <a:pt x="1337946" y="386009"/>
                  </a:lnTo>
                  <a:lnTo>
                    <a:pt x="1340803" y="398081"/>
                  </a:lnTo>
                  <a:lnTo>
                    <a:pt x="1343026" y="410472"/>
                  </a:lnTo>
                  <a:lnTo>
                    <a:pt x="1344931" y="422862"/>
                  </a:lnTo>
                  <a:lnTo>
                    <a:pt x="1346518" y="435252"/>
                  </a:lnTo>
                  <a:lnTo>
                    <a:pt x="1348106" y="447643"/>
                  </a:lnTo>
                  <a:lnTo>
                    <a:pt x="1349058" y="460033"/>
                  </a:lnTo>
                  <a:lnTo>
                    <a:pt x="1350011" y="472741"/>
                  </a:lnTo>
                  <a:lnTo>
                    <a:pt x="1350646" y="485449"/>
                  </a:lnTo>
                  <a:lnTo>
                    <a:pt x="1350963" y="498475"/>
                  </a:lnTo>
                  <a:lnTo>
                    <a:pt x="1350646" y="513407"/>
                  </a:lnTo>
                  <a:lnTo>
                    <a:pt x="1349693" y="528975"/>
                  </a:lnTo>
                  <a:lnTo>
                    <a:pt x="1348423" y="543907"/>
                  </a:lnTo>
                  <a:lnTo>
                    <a:pt x="1347153" y="558521"/>
                  </a:lnTo>
                  <a:lnTo>
                    <a:pt x="1345248" y="573453"/>
                  </a:lnTo>
                  <a:lnTo>
                    <a:pt x="1342708" y="588067"/>
                  </a:lnTo>
                  <a:lnTo>
                    <a:pt x="1339851" y="602682"/>
                  </a:lnTo>
                  <a:lnTo>
                    <a:pt x="1336358" y="616660"/>
                  </a:lnTo>
                  <a:lnTo>
                    <a:pt x="1332866" y="631275"/>
                  </a:lnTo>
                  <a:lnTo>
                    <a:pt x="1328738" y="645254"/>
                  </a:lnTo>
                  <a:lnTo>
                    <a:pt x="1324293" y="658915"/>
                  </a:lnTo>
                  <a:lnTo>
                    <a:pt x="1319531" y="672576"/>
                  </a:lnTo>
                  <a:lnTo>
                    <a:pt x="1314133" y="685920"/>
                  </a:lnTo>
                  <a:lnTo>
                    <a:pt x="1308418" y="699263"/>
                  </a:lnTo>
                  <a:lnTo>
                    <a:pt x="1302386" y="712607"/>
                  </a:lnTo>
                  <a:lnTo>
                    <a:pt x="1296353" y="725315"/>
                  </a:lnTo>
                  <a:lnTo>
                    <a:pt x="1289368" y="738023"/>
                  </a:lnTo>
                  <a:lnTo>
                    <a:pt x="1282383" y="750413"/>
                  </a:lnTo>
                  <a:lnTo>
                    <a:pt x="1275081" y="762486"/>
                  </a:lnTo>
                  <a:lnTo>
                    <a:pt x="1267143" y="774559"/>
                  </a:lnTo>
                  <a:lnTo>
                    <a:pt x="1259206" y="786313"/>
                  </a:lnTo>
                  <a:lnTo>
                    <a:pt x="1250633" y="797751"/>
                  </a:lnTo>
                  <a:lnTo>
                    <a:pt x="1242061" y="809188"/>
                  </a:lnTo>
                  <a:lnTo>
                    <a:pt x="1232853" y="819990"/>
                  </a:lnTo>
                  <a:lnTo>
                    <a:pt x="1223963" y="830792"/>
                  </a:lnTo>
                  <a:lnTo>
                    <a:pt x="1214121" y="841276"/>
                  </a:lnTo>
                  <a:lnTo>
                    <a:pt x="1204278" y="851442"/>
                  </a:lnTo>
                  <a:lnTo>
                    <a:pt x="1193801" y="860974"/>
                  </a:lnTo>
                  <a:lnTo>
                    <a:pt x="1183323" y="870822"/>
                  </a:lnTo>
                  <a:lnTo>
                    <a:pt x="1172528" y="880036"/>
                  </a:lnTo>
                  <a:lnTo>
                    <a:pt x="1161733" y="889249"/>
                  </a:lnTo>
                  <a:lnTo>
                    <a:pt x="1150303" y="897827"/>
                  </a:lnTo>
                  <a:lnTo>
                    <a:pt x="1134746" y="909264"/>
                  </a:lnTo>
                  <a:lnTo>
                    <a:pt x="1118236" y="920066"/>
                  </a:lnTo>
                  <a:lnTo>
                    <a:pt x="1101408" y="929915"/>
                  </a:lnTo>
                  <a:lnTo>
                    <a:pt x="1084581" y="939446"/>
                  </a:lnTo>
                  <a:lnTo>
                    <a:pt x="1066801" y="948342"/>
                  </a:lnTo>
                  <a:lnTo>
                    <a:pt x="1048703" y="956602"/>
                  </a:lnTo>
                  <a:lnTo>
                    <a:pt x="1040131" y="960414"/>
                  </a:lnTo>
                  <a:lnTo>
                    <a:pt x="1030606" y="963909"/>
                  </a:lnTo>
                  <a:lnTo>
                    <a:pt x="1021398" y="967722"/>
                  </a:lnTo>
                  <a:lnTo>
                    <a:pt x="1011873" y="970899"/>
                  </a:lnTo>
                  <a:lnTo>
                    <a:pt x="1002348" y="973758"/>
                  </a:lnTo>
                  <a:lnTo>
                    <a:pt x="993141" y="976617"/>
                  </a:lnTo>
                  <a:lnTo>
                    <a:pt x="983616" y="979794"/>
                  </a:lnTo>
                  <a:lnTo>
                    <a:pt x="973773" y="982018"/>
                  </a:lnTo>
                  <a:lnTo>
                    <a:pt x="963931" y="984560"/>
                  </a:lnTo>
                  <a:lnTo>
                    <a:pt x="954088" y="986466"/>
                  </a:lnTo>
                  <a:lnTo>
                    <a:pt x="944246" y="988372"/>
                  </a:lnTo>
                  <a:lnTo>
                    <a:pt x="934403" y="990596"/>
                  </a:lnTo>
                  <a:lnTo>
                    <a:pt x="924561" y="991867"/>
                  </a:lnTo>
                  <a:lnTo>
                    <a:pt x="914401" y="993455"/>
                  </a:lnTo>
                  <a:lnTo>
                    <a:pt x="904241" y="994409"/>
                  </a:lnTo>
                  <a:lnTo>
                    <a:pt x="893763" y="995362"/>
                  </a:lnTo>
                  <a:lnTo>
                    <a:pt x="883603" y="995997"/>
                  </a:lnTo>
                  <a:lnTo>
                    <a:pt x="873126" y="996632"/>
                  </a:lnTo>
                  <a:lnTo>
                    <a:pt x="862648" y="996950"/>
                  </a:lnTo>
                  <a:lnTo>
                    <a:pt x="852171" y="996950"/>
                  </a:lnTo>
                  <a:lnTo>
                    <a:pt x="840423" y="996950"/>
                  </a:lnTo>
                  <a:lnTo>
                    <a:pt x="828358" y="996315"/>
                  </a:lnTo>
                  <a:lnTo>
                    <a:pt x="816293" y="995679"/>
                  </a:lnTo>
                  <a:lnTo>
                    <a:pt x="804546" y="994726"/>
                  </a:lnTo>
                  <a:lnTo>
                    <a:pt x="792798" y="993455"/>
                  </a:lnTo>
                  <a:lnTo>
                    <a:pt x="781368" y="992185"/>
                  </a:lnTo>
                  <a:lnTo>
                    <a:pt x="769621" y="990278"/>
                  </a:lnTo>
                  <a:lnTo>
                    <a:pt x="758191" y="988054"/>
                  </a:lnTo>
                  <a:lnTo>
                    <a:pt x="746761" y="985831"/>
                  </a:lnTo>
                  <a:lnTo>
                    <a:pt x="735331" y="983289"/>
                  </a:lnTo>
                  <a:lnTo>
                    <a:pt x="724218" y="980430"/>
                  </a:lnTo>
                  <a:lnTo>
                    <a:pt x="713106" y="977253"/>
                  </a:lnTo>
                  <a:lnTo>
                    <a:pt x="702311" y="973758"/>
                  </a:lnTo>
                  <a:lnTo>
                    <a:pt x="691198" y="970263"/>
                  </a:lnTo>
                  <a:lnTo>
                    <a:pt x="680721" y="966768"/>
                  </a:lnTo>
                  <a:lnTo>
                    <a:pt x="670243" y="962321"/>
                  </a:lnTo>
                  <a:lnTo>
                    <a:pt x="659448" y="958190"/>
                  </a:lnTo>
                  <a:lnTo>
                    <a:pt x="648971" y="953425"/>
                  </a:lnTo>
                  <a:lnTo>
                    <a:pt x="638811" y="948659"/>
                  </a:lnTo>
                  <a:lnTo>
                    <a:pt x="628651" y="943894"/>
                  </a:lnTo>
                  <a:lnTo>
                    <a:pt x="618491" y="938493"/>
                  </a:lnTo>
                  <a:lnTo>
                    <a:pt x="608648" y="933410"/>
                  </a:lnTo>
                  <a:lnTo>
                    <a:pt x="599123" y="927373"/>
                  </a:lnTo>
                  <a:lnTo>
                    <a:pt x="589281" y="921655"/>
                  </a:lnTo>
                  <a:lnTo>
                    <a:pt x="579756" y="915618"/>
                  </a:lnTo>
                  <a:lnTo>
                    <a:pt x="570548" y="909264"/>
                  </a:lnTo>
                  <a:lnTo>
                    <a:pt x="561023" y="902910"/>
                  </a:lnTo>
                  <a:lnTo>
                    <a:pt x="552133" y="895921"/>
                  </a:lnTo>
                  <a:lnTo>
                    <a:pt x="543561" y="889249"/>
                  </a:lnTo>
                  <a:lnTo>
                    <a:pt x="534671" y="881942"/>
                  </a:lnTo>
                  <a:lnTo>
                    <a:pt x="526098" y="874952"/>
                  </a:lnTo>
                  <a:lnTo>
                    <a:pt x="517526" y="867328"/>
                  </a:lnTo>
                  <a:lnTo>
                    <a:pt x="508318" y="858750"/>
                  </a:lnTo>
                  <a:lnTo>
                    <a:pt x="499428" y="849854"/>
                  </a:lnTo>
                  <a:lnTo>
                    <a:pt x="490538" y="840958"/>
                  </a:lnTo>
                  <a:lnTo>
                    <a:pt x="481648" y="831427"/>
                  </a:lnTo>
                  <a:lnTo>
                    <a:pt x="473711" y="821896"/>
                  </a:lnTo>
                  <a:lnTo>
                    <a:pt x="465456" y="812047"/>
                  </a:lnTo>
                  <a:lnTo>
                    <a:pt x="457518" y="801881"/>
                  </a:lnTo>
                  <a:lnTo>
                    <a:pt x="449898" y="791714"/>
                  </a:lnTo>
                  <a:lnTo>
                    <a:pt x="442596" y="781548"/>
                  </a:lnTo>
                  <a:lnTo>
                    <a:pt x="435293" y="770746"/>
                  </a:lnTo>
                  <a:lnTo>
                    <a:pt x="428626" y="759944"/>
                  </a:lnTo>
                  <a:lnTo>
                    <a:pt x="421958" y="749142"/>
                  </a:lnTo>
                  <a:lnTo>
                    <a:pt x="415608" y="738023"/>
                  </a:lnTo>
                  <a:lnTo>
                    <a:pt x="409576" y="726585"/>
                  </a:lnTo>
                  <a:lnTo>
                    <a:pt x="403861" y="715148"/>
                  </a:lnTo>
                  <a:lnTo>
                    <a:pt x="398463" y="703393"/>
                  </a:lnTo>
                  <a:lnTo>
                    <a:pt x="393383" y="691638"/>
                  </a:lnTo>
                  <a:lnTo>
                    <a:pt x="388303" y="679566"/>
                  </a:lnTo>
                  <a:lnTo>
                    <a:pt x="383858" y="667493"/>
                  </a:lnTo>
                  <a:lnTo>
                    <a:pt x="379731" y="655420"/>
                  </a:lnTo>
                  <a:lnTo>
                    <a:pt x="375603" y="643030"/>
                  </a:lnTo>
                  <a:lnTo>
                    <a:pt x="372111" y="630322"/>
                  </a:lnTo>
                  <a:lnTo>
                    <a:pt x="368936" y="617614"/>
                  </a:lnTo>
                  <a:lnTo>
                    <a:pt x="365443" y="604588"/>
                  </a:lnTo>
                  <a:lnTo>
                    <a:pt x="362903" y="591880"/>
                  </a:lnTo>
                  <a:lnTo>
                    <a:pt x="360681" y="578854"/>
                  </a:lnTo>
                  <a:lnTo>
                    <a:pt x="358776" y="565828"/>
                  </a:lnTo>
                  <a:lnTo>
                    <a:pt x="357188" y="552485"/>
                  </a:lnTo>
                  <a:lnTo>
                    <a:pt x="355601" y="539141"/>
                  </a:lnTo>
                  <a:lnTo>
                    <a:pt x="354648" y="525480"/>
                  </a:lnTo>
                  <a:lnTo>
                    <a:pt x="354331" y="511819"/>
                  </a:lnTo>
                  <a:lnTo>
                    <a:pt x="354013" y="498475"/>
                  </a:lnTo>
                  <a:lnTo>
                    <a:pt x="354331" y="485449"/>
                  </a:lnTo>
                  <a:lnTo>
                    <a:pt x="354648" y="472741"/>
                  </a:lnTo>
                  <a:lnTo>
                    <a:pt x="355601" y="460033"/>
                  </a:lnTo>
                  <a:lnTo>
                    <a:pt x="356871" y="447643"/>
                  </a:lnTo>
                  <a:lnTo>
                    <a:pt x="358141" y="434935"/>
                  </a:lnTo>
                  <a:lnTo>
                    <a:pt x="360046" y="422544"/>
                  </a:lnTo>
                  <a:lnTo>
                    <a:pt x="361951" y="410472"/>
                  </a:lnTo>
                  <a:lnTo>
                    <a:pt x="364173" y="397763"/>
                  </a:lnTo>
                  <a:lnTo>
                    <a:pt x="366713" y="385691"/>
                  </a:lnTo>
                  <a:lnTo>
                    <a:pt x="369888" y="373936"/>
                  </a:lnTo>
                  <a:lnTo>
                    <a:pt x="373063" y="361863"/>
                  </a:lnTo>
                  <a:lnTo>
                    <a:pt x="376556" y="350108"/>
                  </a:lnTo>
                  <a:lnTo>
                    <a:pt x="380683" y="338671"/>
                  </a:lnTo>
                  <a:lnTo>
                    <a:pt x="384493" y="326916"/>
                  </a:lnTo>
                  <a:lnTo>
                    <a:pt x="388621" y="315796"/>
                  </a:lnTo>
                  <a:lnTo>
                    <a:pt x="393383" y="304359"/>
                  </a:lnTo>
                  <a:lnTo>
                    <a:pt x="398146" y="293239"/>
                  </a:lnTo>
                  <a:lnTo>
                    <a:pt x="403543" y="282755"/>
                  </a:lnTo>
                  <a:lnTo>
                    <a:pt x="408623" y="271636"/>
                  </a:lnTo>
                  <a:lnTo>
                    <a:pt x="414656" y="261151"/>
                  </a:lnTo>
                  <a:lnTo>
                    <a:pt x="420371" y="250667"/>
                  </a:lnTo>
                  <a:lnTo>
                    <a:pt x="426721" y="240183"/>
                  </a:lnTo>
                  <a:lnTo>
                    <a:pt x="432753" y="230017"/>
                  </a:lnTo>
                  <a:lnTo>
                    <a:pt x="439421" y="219850"/>
                  </a:lnTo>
                  <a:lnTo>
                    <a:pt x="446088" y="210001"/>
                  </a:lnTo>
                  <a:lnTo>
                    <a:pt x="453391" y="200153"/>
                  </a:lnTo>
                  <a:lnTo>
                    <a:pt x="460693" y="190939"/>
                  </a:lnTo>
                  <a:lnTo>
                    <a:pt x="467996" y="181408"/>
                  </a:lnTo>
                  <a:lnTo>
                    <a:pt x="475933" y="172195"/>
                  </a:lnTo>
                  <a:lnTo>
                    <a:pt x="483871" y="163299"/>
                  </a:lnTo>
                  <a:lnTo>
                    <a:pt x="491808" y="154403"/>
                  </a:lnTo>
                  <a:lnTo>
                    <a:pt x="500381" y="146143"/>
                  </a:lnTo>
                  <a:lnTo>
                    <a:pt x="508953" y="137565"/>
                  </a:lnTo>
                  <a:lnTo>
                    <a:pt x="517526" y="129305"/>
                  </a:lnTo>
                  <a:lnTo>
                    <a:pt x="526416" y="121680"/>
                  </a:lnTo>
                  <a:lnTo>
                    <a:pt x="535623" y="113738"/>
                  </a:lnTo>
                  <a:lnTo>
                    <a:pt x="545148" y="106113"/>
                  </a:lnTo>
                  <a:lnTo>
                    <a:pt x="554673" y="99123"/>
                  </a:lnTo>
                  <a:lnTo>
                    <a:pt x="564516" y="92134"/>
                  </a:lnTo>
                  <a:lnTo>
                    <a:pt x="574041" y="85462"/>
                  </a:lnTo>
                  <a:lnTo>
                    <a:pt x="584201" y="78473"/>
                  </a:lnTo>
                  <a:lnTo>
                    <a:pt x="594361" y="72119"/>
                  </a:lnTo>
                  <a:lnTo>
                    <a:pt x="604838" y="66082"/>
                  </a:lnTo>
                  <a:lnTo>
                    <a:pt x="615316" y="60046"/>
                  </a:lnTo>
                  <a:lnTo>
                    <a:pt x="625793" y="54645"/>
                  </a:lnTo>
                  <a:lnTo>
                    <a:pt x="636906" y="48926"/>
                  </a:lnTo>
                  <a:lnTo>
                    <a:pt x="647701" y="44161"/>
                  </a:lnTo>
                  <a:lnTo>
                    <a:pt x="658813" y="39395"/>
                  </a:lnTo>
                  <a:lnTo>
                    <a:pt x="670243" y="34630"/>
                  </a:lnTo>
                  <a:lnTo>
                    <a:pt x="681356" y="30182"/>
                  </a:lnTo>
                  <a:lnTo>
                    <a:pt x="693103" y="26052"/>
                  </a:lnTo>
                  <a:lnTo>
                    <a:pt x="704533" y="22239"/>
                  </a:lnTo>
                  <a:lnTo>
                    <a:pt x="716281" y="19062"/>
                  </a:lnTo>
                  <a:lnTo>
                    <a:pt x="728346" y="15568"/>
                  </a:lnTo>
                  <a:lnTo>
                    <a:pt x="740093" y="12708"/>
                  </a:lnTo>
                  <a:lnTo>
                    <a:pt x="752158" y="10167"/>
                  </a:lnTo>
                  <a:lnTo>
                    <a:pt x="764541" y="7625"/>
                  </a:lnTo>
                  <a:lnTo>
                    <a:pt x="776606" y="5719"/>
                  </a:lnTo>
                  <a:lnTo>
                    <a:pt x="788988" y="3813"/>
                  </a:lnTo>
                  <a:lnTo>
                    <a:pt x="801688" y="2542"/>
                  </a:lnTo>
                  <a:lnTo>
                    <a:pt x="814071" y="1271"/>
                  </a:lnTo>
                  <a:lnTo>
                    <a:pt x="826771" y="636"/>
                  </a:lnTo>
                  <a:lnTo>
                    <a:pt x="839471" y="0"/>
                  </a:lnTo>
                  <a:close/>
                </a:path>
              </a:pathLst>
            </a:custGeom>
            <a:solidFill>
              <a:srgbClr val="F7F7F7"/>
            </a:solidFill>
            <a:ln>
              <a:noFill/>
            </a:ln>
          </p:spPr>
          <p:txBody>
            <a:bodyPr anchor="ctr">
              <a:normAutofit fontScale="85000" lnSpcReduction="20000"/>
              <a:scene3d>
                <a:camera prst="orthographicFront"/>
                <a:lightRig rig="threePt" dir="t"/>
              </a:scene3d>
              <a:sp3d>
                <a:contourClr>
                  <a:srgbClr val="FFFFFF"/>
                </a:contourClr>
              </a:sp3d>
            </a:bodyPr>
            <a:lstStyle/>
            <a:p>
              <a:pPr algn="ctr" fontAlgn="base">
                <a:defRPr/>
              </a:pPr>
              <a:endParaRPr lang="zh-CN" altLang="en-US" sz="2400" strike="noStrike" noProof="1">
                <a:solidFill>
                  <a:srgbClr val="FFFFFF"/>
                </a:solidFill>
              </a:endParaRPr>
            </a:p>
          </p:txBody>
        </p:sp>
      </p:grpSp>
      <p:cxnSp>
        <p:nvCxnSpPr>
          <p:cNvPr id="23" name="直接连接符 22"/>
          <p:cNvCxnSpPr>
            <a:stCxn id="9" idx="5"/>
            <a:endCxn id="12" idx="1"/>
          </p:cNvCxnSpPr>
          <p:nvPr/>
        </p:nvCxnSpPr>
        <p:spPr>
          <a:xfrm>
            <a:off x="1162050" y="1497013"/>
            <a:ext cx="1146175" cy="1404938"/>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a:stCxn id="12" idx="5"/>
            <a:endCxn id="15" idx="2"/>
          </p:cNvCxnSpPr>
          <p:nvPr/>
        </p:nvCxnSpPr>
        <p:spPr>
          <a:xfrm flipV="1">
            <a:off x="2667000" y="3230563"/>
            <a:ext cx="1949450" cy="28575"/>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a:stCxn id="15" idx="7"/>
            <a:endCxn id="18" idx="3"/>
          </p:cNvCxnSpPr>
          <p:nvPr/>
        </p:nvCxnSpPr>
        <p:spPr>
          <a:xfrm flipV="1">
            <a:off x="5049838" y="1658938"/>
            <a:ext cx="1271588" cy="1392238"/>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a:stCxn id="12" idx="7"/>
            <a:endCxn id="18" idx="2"/>
          </p:cNvCxnSpPr>
          <p:nvPr/>
        </p:nvCxnSpPr>
        <p:spPr>
          <a:xfrm flipV="1">
            <a:off x="2667000" y="1479550"/>
            <a:ext cx="3579813" cy="1422400"/>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a:stCxn id="9" idx="6"/>
            <a:endCxn id="15" idx="1"/>
          </p:cNvCxnSpPr>
          <p:nvPr/>
        </p:nvCxnSpPr>
        <p:spPr>
          <a:xfrm>
            <a:off x="1236663" y="1319213"/>
            <a:ext cx="3454400" cy="1731963"/>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a:stCxn id="18" idx="6"/>
            <a:endCxn id="21" idx="2"/>
          </p:cNvCxnSpPr>
          <p:nvPr/>
        </p:nvCxnSpPr>
        <p:spPr>
          <a:xfrm flipV="1">
            <a:off x="6753225" y="1050925"/>
            <a:ext cx="1154113" cy="428625"/>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a:stCxn id="15" idx="6"/>
            <a:endCxn id="21" idx="3"/>
          </p:cNvCxnSpPr>
          <p:nvPr/>
        </p:nvCxnSpPr>
        <p:spPr>
          <a:xfrm flipV="1">
            <a:off x="5122863" y="1228725"/>
            <a:ext cx="2859088" cy="2001838"/>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grpSp>
        <p:nvGrpSpPr>
          <p:cNvPr id="97305" name="组合 29"/>
          <p:cNvGrpSpPr/>
          <p:nvPr/>
        </p:nvGrpSpPr>
        <p:grpSpPr>
          <a:xfrm>
            <a:off x="522288" y="4621213"/>
            <a:ext cx="925512" cy="925512"/>
            <a:chOff x="625003" y="5195170"/>
            <a:chExt cx="447675" cy="447675"/>
          </a:xfrm>
        </p:grpSpPr>
        <p:sp>
          <p:nvSpPr>
            <p:cNvPr id="31" name="椭圆 30"/>
            <p:cNvSpPr/>
            <p:nvPr/>
          </p:nvSpPr>
          <p:spPr>
            <a:xfrm>
              <a:off x="625003" y="5195170"/>
              <a:ext cx="447675" cy="447675"/>
            </a:xfrm>
            <a:prstGeom prst="ellipse">
              <a:avLst/>
            </a:prstGeom>
            <a:solidFill>
              <a:schemeClr val="accent1">
                <a:lumMod val="50000"/>
              </a:schemeClr>
            </a:solidFill>
            <a:ln w="1905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endParaRPr lang="zh-CN" altLang="en-US" sz="2400">
                <a:solidFill>
                  <a:srgbClr val="FFFFFF"/>
                </a:solidFill>
                <a:latin typeface="Arial" panose="020B0604020202020204" pitchFamily="34" charset="0"/>
                <a:ea typeface="黑体" panose="02010609060101010101" charset="-122"/>
              </a:endParaRPr>
            </a:p>
          </p:txBody>
        </p:sp>
        <p:sp>
          <p:nvSpPr>
            <p:cNvPr id="32" name="KSO_Shape"/>
            <p:cNvSpPr/>
            <p:nvPr/>
          </p:nvSpPr>
          <p:spPr bwMode="auto">
            <a:xfrm>
              <a:off x="715491" y="5248402"/>
              <a:ext cx="247650" cy="313481"/>
            </a:xfrm>
            <a:custGeom>
              <a:avLst/>
              <a:gdLst>
                <a:gd name="T0" fmla="*/ 508479 w 1679575"/>
                <a:gd name="T1" fmla="*/ 933537 h 2125662"/>
                <a:gd name="T2" fmla="*/ 645344 w 1679575"/>
                <a:gd name="T3" fmla="*/ 1004349 h 2125662"/>
                <a:gd name="T4" fmla="*/ 637947 w 1679575"/>
                <a:gd name="T5" fmla="*/ 1045870 h 2125662"/>
                <a:gd name="T6" fmla="*/ 629410 w 1679575"/>
                <a:gd name="T7" fmla="*/ 1095637 h 2125662"/>
                <a:gd name="T8" fmla="*/ 645913 w 1679575"/>
                <a:gd name="T9" fmla="*/ 1148533 h 2125662"/>
                <a:gd name="T10" fmla="*/ 923628 w 1679575"/>
                <a:gd name="T11" fmla="*/ 1679766 h 2125662"/>
                <a:gd name="T12" fmla="*/ 886068 w 1679575"/>
                <a:gd name="T13" fmla="*/ 1137442 h 2125662"/>
                <a:gd name="T14" fmla="*/ 896597 w 1679575"/>
                <a:gd name="T15" fmla="*/ 1083408 h 2125662"/>
                <a:gd name="T16" fmla="*/ 885214 w 1679575"/>
                <a:gd name="T17" fmla="*/ 1039044 h 2125662"/>
                <a:gd name="T18" fmla="*/ 917083 w 1679575"/>
                <a:gd name="T19" fmla="*/ 999799 h 2125662"/>
                <a:gd name="T20" fmla="*/ 1048543 w 1679575"/>
                <a:gd name="T21" fmla="*/ 927280 h 2125662"/>
                <a:gd name="T22" fmla="*/ 1168905 w 1679575"/>
                <a:gd name="T23" fmla="*/ 933822 h 2125662"/>
                <a:gd name="T24" fmla="*/ 1257397 w 1679575"/>
                <a:gd name="T25" fmla="*/ 1021128 h 2125662"/>
                <a:gd name="T26" fmla="*/ 1333655 w 1679575"/>
                <a:gd name="T27" fmla="*/ 1118957 h 2125662"/>
                <a:gd name="T28" fmla="*/ 1397392 w 1679575"/>
                <a:gd name="T29" fmla="*/ 1227592 h 2125662"/>
                <a:gd name="T30" fmla="*/ 1446903 w 1679575"/>
                <a:gd name="T31" fmla="*/ 1349025 h 2125662"/>
                <a:gd name="T32" fmla="*/ 1482186 w 1679575"/>
                <a:gd name="T33" fmla="*/ 1483540 h 2125662"/>
                <a:gd name="T34" fmla="*/ 1501820 w 1679575"/>
                <a:gd name="T35" fmla="*/ 1632274 h 2125662"/>
                <a:gd name="T36" fmla="*/ 1439790 w 1679575"/>
                <a:gd name="T37" fmla="*/ 1742331 h 2125662"/>
                <a:gd name="T38" fmla="*/ 1242601 w 1679575"/>
                <a:gd name="T39" fmla="*/ 1826794 h 2125662"/>
                <a:gd name="T40" fmla="*/ 1035738 w 1679575"/>
                <a:gd name="T41" fmla="*/ 1881112 h 2125662"/>
                <a:gd name="T42" fmla="*/ 822331 w 1679575"/>
                <a:gd name="T43" fmla="*/ 1904432 h 2125662"/>
                <a:gd name="T44" fmla="*/ 596403 w 1679575"/>
                <a:gd name="T45" fmla="*/ 1894194 h 2125662"/>
                <a:gd name="T46" fmla="*/ 373036 w 1679575"/>
                <a:gd name="T47" fmla="*/ 1847838 h 2125662"/>
                <a:gd name="T48" fmla="*/ 159344 w 1679575"/>
                <a:gd name="T49" fmla="*/ 1766788 h 2125662"/>
                <a:gd name="T50" fmla="*/ 0 w 1679575"/>
                <a:gd name="T51" fmla="*/ 1676354 h 2125662"/>
                <a:gd name="T52" fmla="*/ 15365 w 1679575"/>
                <a:gd name="T53" fmla="*/ 1518519 h 2125662"/>
                <a:gd name="T54" fmla="*/ 47234 w 1679575"/>
                <a:gd name="T55" fmla="*/ 1376611 h 2125662"/>
                <a:gd name="T56" fmla="*/ 94468 w 1679575"/>
                <a:gd name="T57" fmla="*/ 1249206 h 2125662"/>
                <a:gd name="T58" fmla="*/ 155930 w 1679575"/>
                <a:gd name="T59" fmla="*/ 1135735 h 2125662"/>
                <a:gd name="T60" fmla="*/ 230765 w 1679575"/>
                <a:gd name="T61" fmla="*/ 1035348 h 2125662"/>
                <a:gd name="T62" fmla="*/ 317835 w 1679575"/>
                <a:gd name="T63" fmla="*/ 946334 h 2125662"/>
                <a:gd name="T64" fmla="*/ 427669 w 1679575"/>
                <a:gd name="T65" fmla="*/ 860449 h 2125662"/>
                <a:gd name="T66" fmla="*/ 831848 w 1679575"/>
                <a:gd name="T67" fmla="*/ 5125 h 2125662"/>
                <a:gd name="T68" fmla="*/ 927152 w 1679575"/>
                <a:gd name="T69" fmla="*/ 31035 h 2125662"/>
                <a:gd name="T70" fmla="*/ 1013353 w 1679575"/>
                <a:gd name="T71" fmla="*/ 76590 h 2125662"/>
                <a:gd name="T72" fmla="*/ 1087035 w 1679575"/>
                <a:gd name="T73" fmla="*/ 138945 h 2125662"/>
                <a:gd name="T74" fmla="*/ 1145356 w 1679575"/>
                <a:gd name="T75" fmla="*/ 215250 h 2125662"/>
                <a:gd name="T76" fmla="*/ 1186607 w 1679575"/>
                <a:gd name="T77" fmla="*/ 303514 h 2125662"/>
                <a:gd name="T78" fmla="*/ 1207944 w 1679575"/>
                <a:gd name="T79" fmla="*/ 401174 h 2125662"/>
                <a:gd name="T80" fmla="*/ 1205383 w 1679575"/>
                <a:gd name="T81" fmla="*/ 513924 h 2125662"/>
                <a:gd name="T82" fmla="*/ 1172382 w 1679575"/>
                <a:gd name="T83" fmla="*/ 626673 h 2125662"/>
                <a:gd name="T84" fmla="*/ 1112924 w 1679575"/>
                <a:gd name="T85" fmla="*/ 725187 h 2125662"/>
                <a:gd name="T86" fmla="*/ 1030706 w 1679575"/>
                <a:gd name="T87" fmla="*/ 804625 h 2125662"/>
                <a:gd name="T88" fmla="*/ 915204 w 1679575"/>
                <a:gd name="T89" fmla="*/ 867264 h 2125662"/>
                <a:gd name="T90" fmla="*/ 837253 w 1679575"/>
                <a:gd name="T91" fmla="*/ 887764 h 2125662"/>
                <a:gd name="T92" fmla="*/ 753044 w 1679575"/>
                <a:gd name="T93" fmla="*/ 893458 h 2125662"/>
                <a:gd name="T94" fmla="*/ 658879 w 1679575"/>
                <a:gd name="T95" fmla="*/ 881215 h 2125662"/>
                <a:gd name="T96" fmla="*/ 572394 w 1679575"/>
                <a:gd name="T97" fmla="*/ 850180 h 2125662"/>
                <a:gd name="T98" fmla="*/ 494728 w 1679575"/>
                <a:gd name="T99" fmla="*/ 802917 h 2125662"/>
                <a:gd name="T100" fmla="*/ 424459 w 1679575"/>
                <a:gd name="T101" fmla="*/ 736576 h 2125662"/>
                <a:gd name="T102" fmla="*/ 366992 w 1679575"/>
                <a:gd name="T103" fmla="*/ 651159 h 2125662"/>
                <a:gd name="T104" fmla="*/ 330578 w 1679575"/>
                <a:gd name="T105" fmla="*/ 553500 h 2125662"/>
                <a:gd name="T106" fmla="*/ 317206 w 1679575"/>
                <a:gd name="T107" fmla="*/ 446729 h 2125662"/>
                <a:gd name="T108" fmla="*/ 328586 w 1679575"/>
                <a:gd name="T109" fmla="*/ 345653 h 2125662"/>
                <a:gd name="T110" fmla="*/ 361587 w 1679575"/>
                <a:gd name="T111" fmla="*/ 253403 h 2125662"/>
                <a:gd name="T112" fmla="*/ 412795 w 1679575"/>
                <a:gd name="T113" fmla="*/ 171118 h 2125662"/>
                <a:gd name="T114" fmla="*/ 479934 w 1679575"/>
                <a:gd name="T115" fmla="*/ 101931 h 2125662"/>
                <a:gd name="T116" fmla="*/ 560729 w 1679575"/>
                <a:gd name="T117" fmla="*/ 48972 h 2125662"/>
                <a:gd name="T118" fmla="*/ 652620 w 1679575"/>
                <a:gd name="T119" fmla="*/ 13952 h 2125662"/>
                <a:gd name="T120" fmla="*/ 752191 w 1679575"/>
                <a:gd name="T121" fmla="*/ 0 h 212566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679575" h="2125662">
                  <a:moveTo>
                    <a:pt x="481421" y="957262"/>
                  </a:moveTo>
                  <a:lnTo>
                    <a:pt x="484914" y="961070"/>
                  </a:lnTo>
                  <a:lnTo>
                    <a:pt x="490948" y="968686"/>
                  </a:lnTo>
                  <a:lnTo>
                    <a:pt x="497299" y="975667"/>
                  </a:lnTo>
                  <a:lnTo>
                    <a:pt x="510319" y="990264"/>
                  </a:lnTo>
                  <a:lnTo>
                    <a:pt x="523657" y="1003909"/>
                  </a:lnTo>
                  <a:lnTo>
                    <a:pt x="537947" y="1017237"/>
                  </a:lnTo>
                  <a:lnTo>
                    <a:pt x="552237" y="1029613"/>
                  </a:lnTo>
                  <a:lnTo>
                    <a:pt x="567480" y="1041671"/>
                  </a:lnTo>
                  <a:lnTo>
                    <a:pt x="583040" y="1053095"/>
                  </a:lnTo>
                  <a:lnTo>
                    <a:pt x="598601" y="1063884"/>
                  </a:lnTo>
                  <a:lnTo>
                    <a:pt x="615114" y="1074039"/>
                  </a:lnTo>
                  <a:lnTo>
                    <a:pt x="631627" y="1083558"/>
                  </a:lnTo>
                  <a:lnTo>
                    <a:pt x="649093" y="1092126"/>
                  </a:lnTo>
                  <a:lnTo>
                    <a:pt x="666241" y="1100377"/>
                  </a:lnTo>
                  <a:lnTo>
                    <a:pt x="684025" y="1107993"/>
                  </a:lnTo>
                  <a:lnTo>
                    <a:pt x="701808" y="1114657"/>
                  </a:lnTo>
                  <a:lnTo>
                    <a:pt x="720226" y="1120686"/>
                  </a:lnTo>
                  <a:lnTo>
                    <a:pt x="738645" y="1125763"/>
                  </a:lnTo>
                  <a:lnTo>
                    <a:pt x="734517" y="1130840"/>
                  </a:lnTo>
                  <a:lnTo>
                    <a:pt x="730706" y="1135283"/>
                  </a:lnTo>
                  <a:lnTo>
                    <a:pt x="727213" y="1140043"/>
                  </a:lnTo>
                  <a:lnTo>
                    <a:pt x="723402" y="1145437"/>
                  </a:lnTo>
                  <a:lnTo>
                    <a:pt x="720544" y="1150515"/>
                  </a:lnTo>
                  <a:lnTo>
                    <a:pt x="717368" y="1155909"/>
                  </a:lnTo>
                  <a:lnTo>
                    <a:pt x="714510" y="1161304"/>
                  </a:lnTo>
                  <a:lnTo>
                    <a:pt x="711970" y="1167016"/>
                  </a:lnTo>
                  <a:lnTo>
                    <a:pt x="710064" y="1172410"/>
                  </a:lnTo>
                  <a:lnTo>
                    <a:pt x="708159" y="1178439"/>
                  </a:lnTo>
                  <a:lnTo>
                    <a:pt x="706254" y="1184151"/>
                  </a:lnTo>
                  <a:lnTo>
                    <a:pt x="704983" y="1190498"/>
                  </a:lnTo>
                  <a:lnTo>
                    <a:pt x="704031" y="1196210"/>
                  </a:lnTo>
                  <a:lnTo>
                    <a:pt x="702761" y="1202556"/>
                  </a:lnTo>
                  <a:lnTo>
                    <a:pt x="702443" y="1208903"/>
                  </a:lnTo>
                  <a:lnTo>
                    <a:pt x="702125" y="1215249"/>
                  </a:lnTo>
                  <a:lnTo>
                    <a:pt x="702443" y="1222548"/>
                  </a:lnTo>
                  <a:lnTo>
                    <a:pt x="703078" y="1229529"/>
                  </a:lnTo>
                  <a:lnTo>
                    <a:pt x="704348" y="1236510"/>
                  </a:lnTo>
                  <a:lnTo>
                    <a:pt x="705619" y="1243174"/>
                  </a:lnTo>
                  <a:lnTo>
                    <a:pt x="707206" y="1249838"/>
                  </a:lnTo>
                  <a:lnTo>
                    <a:pt x="709112" y="1256819"/>
                  </a:lnTo>
                  <a:lnTo>
                    <a:pt x="711652" y="1263166"/>
                  </a:lnTo>
                  <a:lnTo>
                    <a:pt x="714193" y="1269512"/>
                  </a:lnTo>
                  <a:lnTo>
                    <a:pt x="717686" y="1275542"/>
                  </a:lnTo>
                  <a:lnTo>
                    <a:pt x="720861" y="1281571"/>
                  </a:lnTo>
                  <a:lnTo>
                    <a:pt x="724355" y="1287283"/>
                  </a:lnTo>
                  <a:lnTo>
                    <a:pt x="728483" y="1292995"/>
                  </a:lnTo>
                  <a:lnTo>
                    <a:pt x="732611" y="1298389"/>
                  </a:lnTo>
                  <a:lnTo>
                    <a:pt x="737057" y="1303784"/>
                  </a:lnTo>
                  <a:lnTo>
                    <a:pt x="742138" y="1308861"/>
                  </a:lnTo>
                  <a:lnTo>
                    <a:pt x="746901" y="1313304"/>
                  </a:lnTo>
                  <a:lnTo>
                    <a:pt x="672275" y="1874339"/>
                  </a:lnTo>
                  <a:lnTo>
                    <a:pt x="854237" y="2050773"/>
                  </a:lnTo>
                  <a:lnTo>
                    <a:pt x="1030800" y="1874339"/>
                  </a:lnTo>
                  <a:lnTo>
                    <a:pt x="956173" y="1313304"/>
                  </a:lnTo>
                  <a:lnTo>
                    <a:pt x="961572" y="1308544"/>
                  </a:lnTo>
                  <a:lnTo>
                    <a:pt x="966018" y="1303466"/>
                  </a:lnTo>
                  <a:lnTo>
                    <a:pt x="970781" y="1298072"/>
                  </a:lnTo>
                  <a:lnTo>
                    <a:pt x="974910" y="1292995"/>
                  </a:lnTo>
                  <a:lnTo>
                    <a:pt x="978720" y="1286965"/>
                  </a:lnTo>
                  <a:lnTo>
                    <a:pt x="982531" y="1281571"/>
                  </a:lnTo>
                  <a:lnTo>
                    <a:pt x="986024" y="1275224"/>
                  </a:lnTo>
                  <a:lnTo>
                    <a:pt x="988882" y="1269195"/>
                  </a:lnTo>
                  <a:lnTo>
                    <a:pt x="991423" y="1262849"/>
                  </a:lnTo>
                  <a:lnTo>
                    <a:pt x="994281" y="1256502"/>
                  </a:lnTo>
                  <a:lnTo>
                    <a:pt x="996186" y="1249838"/>
                  </a:lnTo>
                  <a:lnTo>
                    <a:pt x="997774" y="1243174"/>
                  </a:lnTo>
                  <a:lnTo>
                    <a:pt x="999044" y="1236510"/>
                  </a:lnTo>
                  <a:lnTo>
                    <a:pt x="999997" y="1229212"/>
                  </a:lnTo>
                  <a:lnTo>
                    <a:pt x="1000632" y="1222548"/>
                  </a:lnTo>
                  <a:lnTo>
                    <a:pt x="1000632" y="1215249"/>
                  </a:lnTo>
                  <a:lnTo>
                    <a:pt x="1000632" y="1208903"/>
                  </a:lnTo>
                  <a:lnTo>
                    <a:pt x="1000314" y="1203191"/>
                  </a:lnTo>
                  <a:lnTo>
                    <a:pt x="999679" y="1197479"/>
                  </a:lnTo>
                  <a:lnTo>
                    <a:pt x="998727" y="1191767"/>
                  </a:lnTo>
                  <a:lnTo>
                    <a:pt x="997456" y="1186055"/>
                  </a:lnTo>
                  <a:lnTo>
                    <a:pt x="996186" y="1180661"/>
                  </a:lnTo>
                  <a:lnTo>
                    <a:pt x="994598" y="1175266"/>
                  </a:lnTo>
                  <a:lnTo>
                    <a:pt x="992375" y="1169872"/>
                  </a:lnTo>
                  <a:lnTo>
                    <a:pt x="990152" y="1164794"/>
                  </a:lnTo>
                  <a:lnTo>
                    <a:pt x="987929" y="1159400"/>
                  </a:lnTo>
                  <a:lnTo>
                    <a:pt x="985389" y="1154640"/>
                  </a:lnTo>
                  <a:lnTo>
                    <a:pt x="982849" y="1149563"/>
                  </a:lnTo>
                  <a:lnTo>
                    <a:pt x="979355" y="1144803"/>
                  </a:lnTo>
                  <a:lnTo>
                    <a:pt x="976497" y="1139725"/>
                  </a:lnTo>
                  <a:lnTo>
                    <a:pt x="973004" y="1135283"/>
                  </a:lnTo>
                  <a:lnTo>
                    <a:pt x="969829" y="1130840"/>
                  </a:lnTo>
                  <a:lnTo>
                    <a:pt x="987612" y="1126398"/>
                  </a:lnTo>
                  <a:lnTo>
                    <a:pt x="1005713" y="1121320"/>
                  </a:lnTo>
                  <a:lnTo>
                    <a:pt x="1023496" y="1115609"/>
                  </a:lnTo>
                  <a:lnTo>
                    <a:pt x="1041280" y="1109262"/>
                  </a:lnTo>
                  <a:lnTo>
                    <a:pt x="1058428" y="1101963"/>
                  </a:lnTo>
                  <a:lnTo>
                    <a:pt x="1075576" y="1094665"/>
                  </a:lnTo>
                  <a:lnTo>
                    <a:pt x="1092089" y="1086097"/>
                  </a:lnTo>
                  <a:lnTo>
                    <a:pt x="1108602" y="1076895"/>
                  </a:lnTo>
                  <a:lnTo>
                    <a:pt x="1124480" y="1067375"/>
                  </a:lnTo>
                  <a:lnTo>
                    <a:pt x="1140041" y="1056903"/>
                  </a:lnTo>
                  <a:lnTo>
                    <a:pt x="1155601" y="1046114"/>
                  </a:lnTo>
                  <a:lnTo>
                    <a:pt x="1170209" y="1034690"/>
                  </a:lnTo>
                  <a:lnTo>
                    <a:pt x="1184817" y="1022632"/>
                  </a:lnTo>
                  <a:lnTo>
                    <a:pt x="1198472" y="1009938"/>
                  </a:lnTo>
                  <a:lnTo>
                    <a:pt x="1211809" y="996928"/>
                  </a:lnTo>
                  <a:lnTo>
                    <a:pt x="1225147" y="983283"/>
                  </a:lnTo>
                  <a:lnTo>
                    <a:pt x="1228640" y="979792"/>
                  </a:lnTo>
                  <a:lnTo>
                    <a:pt x="1232451" y="982966"/>
                  </a:lnTo>
                  <a:lnTo>
                    <a:pt x="1257220" y="1002005"/>
                  </a:lnTo>
                  <a:lnTo>
                    <a:pt x="1281037" y="1021680"/>
                  </a:lnTo>
                  <a:lnTo>
                    <a:pt x="1304537" y="1041989"/>
                  </a:lnTo>
                  <a:lnTo>
                    <a:pt x="1316604" y="1052143"/>
                  </a:lnTo>
                  <a:lnTo>
                    <a:pt x="1327719" y="1062615"/>
                  </a:lnTo>
                  <a:lnTo>
                    <a:pt x="1338833" y="1073404"/>
                  </a:lnTo>
                  <a:lnTo>
                    <a:pt x="1349948" y="1084193"/>
                  </a:lnTo>
                  <a:lnTo>
                    <a:pt x="1361062" y="1094982"/>
                  </a:lnTo>
                  <a:lnTo>
                    <a:pt x="1371860" y="1105771"/>
                  </a:lnTo>
                  <a:lnTo>
                    <a:pt x="1382339" y="1116561"/>
                  </a:lnTo>
                  <a:lnTo>
                    <a:pt x="1392818" y="1127984"/>
                  </a:lnTo>
                  <a:lnTo>
                    <a:pt x="1403298" y="1139408"/>
                  </a:lnTo>
                  <a:lnTo>
                    <a:pt x="1413460" y="1150832"/>
                  </a:lnTo>
                  <a:lnTo>
                    <a:pt x="1423304" y="1162573"/>
                  </a:lnTo>
                  <a:lnTo>
                    <a:pt x="1433149" y="1174314"/>
                  </a:lnTo>
                  <a:lnTo>
                    <a:pt x="1442675" y="1186373"/>
                  </a:lnTo>
                  <a:lnTo>
                    <a:pt x="1452202" y="1198748"/>
                  </a:lnTo>
                  <a:lnTo>
                    <a:pt x="1461411" y="1210807"/>
                  </a:lnTo>
                  <a:lnTo>
                    <a:pt x="1470621" y="1223183"/>
                  </a:lnTo>
                  <a:lnTo>
                    <a:pt x="1479830" y="1235876"/>
                  </a:lnTo>
                  <a:lnTo>
                    <a:pt x="1488404" y="1248569"/>
                  </a:lnTo>
                  <a:lnTo>
                    <a:pt x="1496978" y="1261262"/>
                  </a:lnTo>
                  <a:lnTo>
                    <a:pt x="1505552" y="1274272"/>
                  </a:lnTo>
                  <a:lnTo>
                    <a:pt x="1513809" y="1287600"/>
                  </a:lnTo>
                  <a:lnTo>
                    <a:pt x="1521748" y="1300611"/>
                  </a:lnTo>
                  <a:lnTo>
                    <a:pt x="1529687" y="1314573"/>
                  </a:lnTo>
                  <a:lnTo>
                    <a:pt x="1537308" y="1328218"/>
                  </a:lnTo>
                  <a:lnTo>
                    <a:pt x="1544930" y="1341863"/>
                  </a:lnTo>
                  <a:lnTo>
                    <a:pt x="1552234" y="1355826"/>
                  </a:lnTo>
                  <a:lnTo>
                    <a:pt x="1559537" y="1369788"/>
                  </a:lnTo>
                  <a:lnTo>
                    <a:pt x="1566206" y="1384385"/>
                  </a:lnTo>
                  <a:lnTo>
                    <a:pt x="1573193" y="1398982"/>
                  </a:lnTo>
                  <a:lnTo>
                    <a:pt x="1579544" y="1413579"/>
                  </a:lnTo>
                  <a:lnTo>
                    <a:pt x="1586213" y="1428176"/>
                  </a:lnTo>
                  <a:lnTo>
                    <a:pt x="1592246" y="1443725"/>
                  </a:lnTo>
                  <a:lnTo>
                    <a:pt x="1598280" y="1458640"/>
                  </a:lnTo>
                  <a:lnTo>
                    <a:pt x="1603996" y="1473871"/>
                  </a:lnTo>
                  <a:lnTo>
                    <a:pt x="1609712" y="1489738"/>
                  </a:lnTo>
                  <a:lnTo>
                    <a:pt x="1614793" y="1505287"/>
                  </a:lnTo>
                  <a:lnTo>
                    <a:pt x="1620191" y="1521153"/>
                  </a:lnTo>
                  <a:lnTo>
                    <a:pt x="1624955" y="1537337"/>
                  </a:lnTo>
                  <a:lnTo>
                    <a:pt x="1630036" y="1553521"/>
                  </a:lnTo>
                  <a:lnTo>
                    <a:pt x="1634482" y="1570339"/>
                  </a:lnTo>
                  <a:lnTo>
                    <a:pt x="1638610" y="1586840"/>
                  </a:lnTo>
                  <a:lnTo>
                    <a:pt x="1643056" y="1603976"/>
                  </a:lnTo>
                  <a:lnTo>
                    <a:pt x="1646867" y="1620794"/>
                  </a:lnTo>
                  <a:lnTo>
                    <a:pt x="1650677" y="1637930"/>
                  </a:lnTo>
                  <a:lnTo>
                    <a:pt x="1654170" y="1655383"/>
                  </a:lnTo>
                  <a:lnTo>
                    <a:pt x="1657664" y="1673153"/>
                  </a:lnTo>
                  <a:lnTo>
                    <a:pt x="1660522" y="1690923"/>
                  </a:lnTo>
                  <a:lnTo>
                    <a:pt x="1663697" y="1709011"/>
                  </a:lnTo>
                  <a:lnTo>
                    <a:pt x="1666238" y="1727099"/>
                  </a:lnTo>
                  <a:lnTo>
                    <a:pt x="1668461" y="1745821"/>
                  </a:lnTo>
                  <a:lnTo>
                    <a:pt x="1670684" y="1764226"/>
                  </a:lnTo>
                  <a:lnTo>
                    <a:pt x="1672589" y="1783266"/>
                  </a:lnTo>
                  <a:lnTo>
                    <a:pt x="1674177" y="1802305"/>
                  </a:lnTo>
                  <a:lnTo>
                    <a:pt x="1676082" y="1821345"/>
                  </a:lnTo>
                  <a:lnTo>
                    <a:pt x="1677352" y="1841019"/>
                  </a:lnTo>
                  <a:lnTo>
                    <a:pt x="1678305" y="1860694"/>
                  </a:lnTo>
                  <a:lnTo>
                    <a:pt x="1679258" y="1880368"/>
                  </a:lnTo>
                  <a:lnTo>
                    <a:pt x="1679575" y="1900677"/>
                  </a:lnTo>
                  <a:lnTo>
                    <a:pt x="1679575" y="1903850"/>
                  </a:lnTo>
                  <a:lnTo>
                    <a:pt x="1677035" y="1905437"/>
                  </a:lnTo>
                  <a:lnTo>
                    <a:pt x="1653853" y="1918765"/>
                  </a:lnTo>
                  <a:lnTo>
                    <a:pt x="1630353" y="1931775"/>
                  </a:lnTo>
                  <a:lnTo>
                    <a:pt x="1606854" y="1944151"/>
                  </a:lnTo>
                  <a:lnTo>
                    <a:pt x="1583037" y="1956209"/>
                  </a:lnTo>
                  <a:lnTo>
                    <a:pt x="1558902" y="1967950"/>
                  </a:lnTo>
                  <a:lnTo>
                    <a:pt x="1534768" y="1979374"/>
                  </a:lnTo>
                  <a:lnTo>
                    <a:pt x="1510316" y="1990163"/>
                  </a:lnTo>
                  <a:lnTo>
                    <a:pt x="1485864" y="2000635"/>
                  </a:lnTo>
                  <a:lnTo>
                    <a:pt x="1461411" y="2010790"/>
                  </a:lnTo>
                  <a:lnTo>
                    <a:pt x="1436642" y="2020627"/>
                  </a:lnTo>
                  <a:lnTo>
                    <a:pt x="1411872" y="2029512"/>
                  </a:lnTo>
                  <a:lnTo>
                    <a:pt x="1386785" y="2038397"/>
                  </a:lnTo>
                  <a:lnTo>
                    <a:pt x="1361380" y="2046965"/>
                  </a:lnTo>
                  <a:lnTo>
                    <a:pt x="1335975" y="2054581"/>
                  </a:lnTo>
                  <a:lnTo>
                    <a:pt x="1310570" y="2062514"/>
                  </a:lnTo>
                  <a:lnTo>
                    <a:pt x="1285166" y="2069495"/>
                  </a:lnTo>
                  <a:lnTo>
                    <a:pt x="1259443" y="2076159"/>
                  </a:lnTo>
                  <a:lnTo>
                    <a:pt x="1233403" y="2082506"/>
                  </a:lnTo>
                  <a:lnTo>
                    <a:pt x="1207681" y="2088535"/>
                  </a:lnTo>
                  <a:lnTo>
                    <a:pt x="1181959" y="2093929"/>
                  </a:lnTo>
                  <a:lnTo>
                    <a:pt x="1155919" y="2099007"/>
                  </a:lnTo>
                  <a:lnTo>
                    <a:pt x="1129561" y="2103767"/>
                  </a:lnTo>
                  <a:lnTo>
                    <a:pt x="1103204" y="2107892"/>
                  </a:lnTo>
                  <a:lnTo>
                    <a:pt x="1077164" y="2111382"/>
                  </a:lnTo>
                  <a:lnTo>
                    <a:pt x="1050806" y="2114873"/>
                  </a:lnTo>
                  <a:lnTo>
                    <a:pt x="1024131" y="2117729"/>
                  </a:lnTo>
                  <a:lnTo>
                    <a:pt x="997774" y="2119950"/>
                  </a:lnTo>
                  <a:lnTo>
                    <a:pt x="971099" y="2121854"/>
                  </a:lnTo>
                  <a:lnTo>
                    <a:pt x="944424" y="2123441"/>
                  </a:lnTo>
                  <a:lnTo>
                    <a:pt x="917749" y="2125028"/>
                  </a:lnTo>
                  <a:lnTo>
                    <a:pt x="891074" y="2125662"/>
                  </a:lnTo>
                  <a:lnTo>
                    <a:pt x="864399" y="2125662"/>
                  </a:lnTo>
                  <a:lnTo>
                    <a:pt x="835818" y="2125662"/>
                  </a:lnTo>
                  <a:lnTo>
                    <a:pt x="807238" y="2124710"/>
                  </a:lnTo>
                  <a:lnTo>
                    <a:pt x="778657" y="2123124"/>
                  </a:lnTo>
                  <a:lnTo>
                    <a:pt x="750395" y="2121537"/>
                  </a:lnTo>
                  <a:lnTo>
                    <a:pt x="722132" y="2119316"/>
                  </a:lnTo>
                  <a:lnTo>
                    <a:pt x="693869" y="2116777"/>
                  </a:lnTo>
                  <a:lnTo>
                    <a:pt x="665606" y="2113604"/>
                  </a:lnTo>
                  <a:lnTo>
                    <a:pt x="637661" y="2109478"/>
                  </a:lnTo>
                  <a:lnTo>
                    <a:pt x="609398" y="2105353"/>
                  </a:lnTo>
                  <a:lnTo>
                    <a:pt x="581453" y="2100593"/>
                  </a:lnTo>
                  <a:lnTo>
                    <a:pt x="553825" y="2095199"/>
                  </a:lnTo>
                  <a:lnTo>
                    <a:pt x="525880" y="2089487"/>
                  </a:lnTo>
                  <a:lnTo>
                    <a:pt x="498252" y="2083458"/>
                  </a:lnTo>
                  <a:lnTo>
                    <a:pt x="470624" y="2076476"/>
                  </a:lnTo>
                  <a:lnTo>
                    <a:pt x="443314" y="2069495"/>
                  </a:lnTo>
                  <a:lnTo>
                    <a:pt x="416321" y="2061879"/>
                  </a:lnTo>
                  <a:lnTo>
                    <a:pt x="389011" y="2053629"/>
                  </a:lnTo>
                  <a:lnTo>
                    <a:pt x="362019" y="2045378"/>
                  </a:lnTo>
                  <a:lnTo>
                    <a:pt x="335343" y="2036176"/>
                  </a:lnTo>
                  <a:lnTo>
                    <a:pt x="308668" y="2026656"/>
                  </a:lnTo>
                  <a:lnTo>
                    <a:pt x="282311" y="2016502"/>
                  </a:lnTo>
                  <a:lnTo>
                    <a:pt x="255953" y="2006030"/>
                  </a:lnTo>
                  <a:lnTo>
                    <a:pt x="229913" y="1994923"/>
                  </a:lnTo>
                  <a:lnTo>
                    <a:pt x="203556" y="1983499"/>
                  </a:lnTo>
                  <a:lnTo>
                    <a:pt x="177833" y="1971441"/>
                  </a:lnTo>
                  <a:lnTo>
                    <a:pt x="152429" y="1959065"/>
                  </a:lnTo>
                  <a:lnTo>
                    <a:pt x="127024" y="1946372"/>
                  </a:lnTo>
                  <a:lnTo>
                    <a:pt x="101619" y="1933044"/>
                  </a:lnTo>
                  <a:lnTo>
                    <a:pt x="76532" y="1919399"/>
                  </a:lnTo>
                  <a:lnTo>
                    <a:pt x="51762" y="1905437"/>
                  </a:lnTo>
                  <a:lnTo>
                    <a:pt x="27310" y="1890523"/>
                  </a:lnTo>
                  <a:lnTo>
                    <a:pt x="2858" y="1875291"/>
                  </a:lnTo>
                  <a:lnTo>
                    <a:pt x="0" y="1888301"/>
                  </a:lnTo>
                  <a:lnTo>
                    <a:pt x="0" y="1870531"/>
                  </a:lnTo>
                  <a:lnTo>
                    <a:pt x="952" y="1850222"/>
                  </a:lnTo>
                  <a:lnTo>
                    <a:pt x="2223" y="1829913"/>
                  </a:lnTo>
                  <a:lnTo>
                    <a:pt x="3493" y="1809604"/>
                  </a:lnTo>
                  <a:lnTo>
                    <a:pt x="5398" y="1790247"/>
                  </a:lnTo>
                  <a:lnTo>
                    <a:pt x="6986" y="1770573"/>
                  </a:lnTo>
                  <a:lnTo>
                    <a:pt x="9209" y="1750898"/>
                  </a:lnTo>
                  <a:lnTo>
                    <a:pt x="11749" y="1732176"/>
                  </a:lnTo>
                  <a:lnTo>
                    <a:pt x="14290" y="1713136"/>
                  </a:lnTo>
                  <a:lnTo>
                    <a:pt x="17148" y="1694414"/>
                  </a:lnTo>
                  <a:lnTo>
                    <a:pt x="20006" y="1676009"/>
                  </a:lnTo>
                  <a:lnTo>
                    <a:pt x="23499" y="1657604"/>
                  </a:lnTo>
                  <a:lnTo>
                    <a:pt x="26992" y="1639834"/>
                  </a:lnTo>
                  <a:lnTo>
                    <a:pt x="30486" y="1621746"/>
                  </a:lnTo>
                  <a:lnTo>
                    <a:pt x="34931" y="1604293"/>
                  </a:lnTo>
                  <a:lnTo>
                    <a:pt x="38742" y="1586840"/>
                  </a:lnTo>
                  <a:lnTo>
                    <a:pt x="43188" y="1569704"/>
                  </a:lnTo>
                  <a:lnTo>
                    <a:pt x="47951" y="1552569"/>
                  </a:lnTo>
                  <a:lnTo>
                    <a:pt x="52715" y="1536068"/>
                  </a:lnTo>
                  <a:lnTo>
                    <a:pt x="57796" y="1519249"/>
                  </a:lnTo>
                  <a:lnTo>
                    <a:pt x="62877" y="1503066"/>
                  </a:lnTo>
                  <a:lnTo>
                    <a:pt x="68593" y="1486564"/>
                  </a:lnTo>
                  <a:lnTo>
                    <a:pt x="73991" y="1470698"/>
                  </a:lnTo>
                  <a:lnTo>
                    <a:pt x="80025" y="1455149"/>
                  </a:lnTo>
                  <a:lnTo>
                    <a:pt x="86059" y="1439283"/>
                  </a:lnTo>
                  <a:lnTo>
                    <a:pt x="92410" y="1424051"/>
                  </a:lnTo>
                  <a:lnTo>
                    <a:pt x="98761" y="1409137"/>
                  </a:lnTo>
                  <a:lnTo>
                    <a:pt x="105430" y="1393905"/>
                  </a:lnTo>
                  <a:lnTo>
                    <a:pt x="112098" y="1378990"/>
                  </a:lnTo>
                  <a:lnTo>
                    <a:pt x="119402" y="1364393"/>
                  </a:lnTo>
                  <a:lnTo>
                    <a:pt x="126706" y="1350114"/>
                  </a:lnTo>
                  <a:lnTo>
                    <a:pt x="134010" y="1335834"/>
                  </a:lnTo>
                  <a:lnTo>
                    <a:pt x="141632" y="1321871"/>
                  </a:lnTo>
                  <a:lnTo>
                    <a:pt x="149571" y="1307909"/>
                  </a:lnTo>
                  <a:lnTo>
                    <a:pt x="157510" y="1294264"/>
                  </a:lnTo>
                  <a:lnTo>
                    <a:pt x="165766" y="1280936"/>
                  </a:lnTo>
                  <a:lnTo>
                    <a:pt x="174023" y="1267291"/>
                  </a:lnTo>
                  <a:lnTo>
                    <a:pt x="182597" y="1253963"/>
                  </a:lnTo>
                  <a:lnTo>
                    <a:pt x="191171" y="1241270"/>
                  </a:lnTo>
                  <a:lnTo>
                    <a:pt x="200380" y="1228260"/>
                  </a:lnTo>
                  <a:lnTo>
                    <a:pt x="209589" y="1215884"/>
                  </a:lnTo>
                  <a:lnTo>
                    <a:pt x="218799" y="1203191"/>
                  </a:lnTo>
                  <a:lnTo>
                    <a:pt x="228008" y="1191133"/>
                  </a:lnTo>
                  <a:lnTo>
                    <a:pt x="237852" y="1178757"/>
                  </a:lnTo>
                  <a:lnTo>
                    <a:pt x="247697" y="1167016"/>
                  </a:lnTo>
                  <a:lnTo>
                    <a:pt x="257541" y="1155275"/>
                  </a:lnTo>
                  <a:lnTo>
                    <a:pt x="267703" y="1143533"/>
                  </a:lnTo>
                  <a:lnTo>
                    <a:pt x="278182" y="1132110"/>
                  </a:lnTo>
                  <a:lnTo>
                    <a:pt x="288662" y="1120686"/>
                  </a:lnTo>
                  <a:lnTo>
                    <a:pt x="298824" y="1109579"/>
                  </a:lnTo>
                  <a:lnTo>
                    <a:pt x="309938" y="1098473"/>
                  </a:lnTo>
                  <a:lnTo>
                    <a:pt x="320735" y="1087684"/>
                  </a:lnTo>
                  <a:lnTo>
                    <a:pt x="331850" y="1076895"/>
                  </a:lnTo>
                  <a:lnTo>
                    <a:pt x="343282" y="1066423"/>
                  </a:lnTo>
                  <a:lnTo>
                    <a:pt x="354715" y="1055951"/>
                  </a:lnTo>
                  <a:lnTo>
                    <a:pt x="366147" y="1045797"/>
                  </a:lnTo>
                  <a:lnTo>
                    <a:pt x="377897" y="1035642"/>
                  </a:lnTo>
                  <a:lnTo>
                    <a:pt x="389964" y="1025805"/>
                  </a:lnTo>
                  <a:lnTo>
                    <a:pt x="401714" y="1015968"/>
                  </a:lnTo>
                  <a:lnTo>
                    <a:pt x="414099" y="1006448"/>
                  </a:lnTo>
                  <a:lnTo>
                    <a:pt x="426801" y="996928"/>
                  </a:lnTo>
                  <a:lnTo>
                    <a:pt x="439186" y="987408"/>
                  </a:lnTo>
                  <a:lnTo>
                    <a:pt x="451571" y="977888"/>
                  </a:lnTo>
                  <a:lnTo>
                    <a:pt x="477293" y="960118"/>
                  </a:lnTo>
                  <a:lnTo>
                    <a:pt x="481421" y="957262"/>
                  </a:lnTo>
                  <a:close/>
                  <a:moveTo>
                    <a:pt x="839471" y="0"/>
                  </a:moveTo>
                  <a:lnTo>
                    <a:pt x="852171" y="0"/>
                  </a:lnTo>
                  <a:lnTo>
                    <a:pt x="865506" y="0"/>
                  </a:lnTo>
                  <a:lnTo>
                    <a:pt x="878206" y="636"/>
                  </a:lnTo>
                  <a:lnTo>
                    <a:pt x="890906" y="1271"/>
                  </a:lnTo>
                  <a:lnTo>
                    <a:pt x="903288" y="2542"/>
                  </a:lnTo>
                  <a:lnTo>
                    <a:pt x="915988" y="3813"/>
                  </a:lnTo>
                  <a:lnTo>
                    <a:pt x="928371" y="5719"/>
                  </a:lnTo>
                  <a:lnTo>
                    <a:pt x="940436" y="7943"/>
                  </a:lnTo>
                  <a:lnTo>
                    <a:pt x="952818" y="10167"/>
                  </a:lnTo>
                  <a:lnTo>
                    <a:pt x="964883" y="12708"/>
                  </a:lnTo>
                  <a:lnTo>
                    <a:pt x="976631" y="15568"/>
                  </a:lnTo>
                  <a:lnTo>
                    <a:pt x="988696" y="19062"/>
                  </a:lnTo>
                  <a:lnTo>
                    <a:pt x="1000443" y="22239"/>
                  </a:lnTo>
                  <a:lnTo>
                    <a:pt x="1011873" y="26052"/>
                  </a:lnTo>
                  <a:lnTo>
                    <a:pt x="1023621" y="30182"/>
                  </a:lnTo>
                  <a:lnTo>
                    <a:pt x="1034733" y="34630"/>
                  </a:lnTo>
                  <a:lnTo>
                    <a:pt x="1046163" y="39395"/>
                  </a:lnTo>
                  <a:lnTo>
                    <a:pt x="1057276" y="44161"/>
                  </a:lnTo>
                  <a:lnTo>
                    <a:pt x="1068388" y="48926"/>
                  </a:lnTo>
                  <a:lnTo>
                    <a:pt x="1079183" y="54645"/>
                  </a:lnTo>
                  <a:lnTo>
                    <a:pt x="1089661" y="60046"/>
                  </a:lnTo>
                  <a:lnTo>
                    <a:pt x="1100456" y="66082"/>
                  </a:lnTo>
                  <a:lnTo>
                    <a:pt x="1110616" y="72119"/>
                  </a:lnTo>
                  <a:lnTo>
                    <a:pt x="1120776" y="78790"/>
                  </a:lnTo>
                  <a:lnTo>
                    <a:pt x="1130936" y="85462"/>
                  </a:lnTo>
                  <a:lnTo>
                    <a:pt x="1140461" y="92134"/>
                  </a:lnTo>
                  <a:lnTo>
                    <a:pt x="1150303" y="99123"/>
                  </a:lnTo>
                  <a:lnTo>
                    <a:pt x="1159828" y="106430"/>
                  </a:lnTo>
                  <a:lnTo>
                    <a:pt x="1169353" y="114055"/>
                  </a:lnTo>
                  <a:lnTo>
                    <a:pt x="1178561" y="121680"/>
                  </a:lnTo>
                  <a:lnTo>
                    <a:pt x="1187133" y="129623"/>
                  </a:lnTo>
                  <a:lnTo>
                    <a:pt x="1196023" y="137883"/>
                  </a:lnTo>
                  <a:lnTo>
                    <a:pt x="1204596" y="146143"/>
                  </a:lnTo>
                  <a:lnTo>
                    <a:pt x="1213168" y="155039"/>
                  </a:lnTo>
                  <a:lnTo>
                    <a:pt x="1221106" y="163299"/>
                  </a:lnTo>
                  <a:lnTo>
                    <a:pt x="1229043" y="172513"/>
                  </a:lnTo>
                  <a:lnTo>
                    <a:pt x="1236981" y="181726"/>
                  </a:lnTo>
                  <a:lnTo>
                    <a:pt x="1244283" y="190939"/>
                  </a:lnTo>
                  <a:lnTo>
                    <a:pt x="1251586" y="200153"/>
                  </a:lnTo>
                  <a:lnTo>
                    <a:pt x="1258888" y="210001"/>
                  </a:lnTo>
                  <a:lnTo>
                    <a:pt x="1265556" y="219850"/>
                  </a:lnTo>
                  <a:lnTo>
                    <a:pt x="1272223" y="230017"/>
                  </a:lnTo>
                  <a:lnTo>
                    <a:pt x="1278256" y="240183"/>
                  </a:lnTo>
                  <a:lnTo>
                    <a:pt x="1284606" y="250667"/>
                  </a:lnTo>
                  <a:lnTo>
                    <a:pt x="1290321" y="261151"/>
                  </a:lnTo>
                  <a:lnTo>
                    <a:pt x="1296353" y="271953"/>
                  </a:lnTo>
                  <a:lnTo>
                    <a:pt x="1301433" y="282755"/>
                  </a:lnTo>
                  <a:lnTo>
                    <a:pt x="1306831" y="293239"/>
                  </a:lnTo>
                  <a:lnTo>
                    <a:pt x="1311593" y="304359"/>
                  </a:lnTo>
                  <a:lnTo>
                    <a:pt x="1316356" y="315796"/>
                  </a:lnTo>
                  <a:lnTo>
                    <a:pt x="1320483" y="327234"/>
                  </a:lnTo>
                  <a:lnTo>
                    <a:pt x="1324293" y="338671"/>
                  </a:lnTo>
                  <a:lnTo>
                    <a:pt x="1328421" y="350426"/>
                  </a:lnTo>
                  <a:lnTo>
                    <a:pt x="1331913" y="362181"/>
                  </a:lnTo>
                  <a:lnTo>
                    <a:pt x="1335088" y="373936"/>
                  </a:lnTo>
                  <a:lnTo>
                    <a:pt x="1337946" y="386009"/>
                  </a:lnTo>
                  <a:lnTo>
                    <a:pt x="1340803" y="398081"/>
                  </a:lnTo>
                  <a:lnTo>
                    <a:pt x="1343026" y="410472"/>
                  </a:lnTo>
                  <a:lnTo>
                    <a:pt x="1344931" y="422862"/>
                  </a:lnTo>
                  <a:lnTo>
                    <a:pt x="1346518" y="435252"/>
                  </a:lnTo>
                  <a:lnTo>
                    <a:pt x="1348106" y="447643"/>
                  </a:lnTo>
                  <a:lnTo>
                    <a:pt x="1349058" y="460033"/>
                  </a:lnTo>
                  <a:lnTo>
                    <a:pt x="1350011" y="472741"/>
                  </a:lnTo>
                  <a:lnTo>
                    <a:pt x="1350646" y="485449"/>
                  </a:lnTo>
                  <a:lnTo>
                    <a:pt x="1350963" y="498475"/>
                  </a:lnTo>
                  <a:lnTo>
                    <a:pt x="1350646" y="513407"/>
                  </a:lnTo>
                  <a:lnTo>
                    <a:pt x="1349693" y="528975"/>
                  </a:lnTo>
                  <a:lnTo>
                    <a:pt x="1348423" y="543907"/>
                  </a:lnTo>
                  <a:lnTo>
                    <a:pt x="1347153" y="558521"/>
                  </a:lnTo>
                  <a:lnTo>
                    <a:pt x="1345248" y="573453"/>
                  </a:lnTo>
                  <a:lnTo>
                    <a:pt x="1342708" y="588067"/>
                  </a:lnTo>
                  <a:lnTo>
                    <a:pt x="1339851" y="602682"/>
                  </a:lnTo>
                  <a:lnTo>
                    <a:pt x="1336358" y="616660"/>
                  </a:lnTo>
                  <a:lnTo>
                    <a:pt x="1332866" y="631275"/>
                  </a:lnTo>
                  <a:lnTo>
                    <a:pt x="1328738" y="645254"/>
                  </a:lnTo>
                  <a:lnTo>
                    <a:pt x="1324293" y="658915"/>
                  </a:lnTo>
                  <a:lnTo>
                    <a:pt x="1319531" y="672576"/>
                  </a:lnTo>
                  <a:lnTo>
                    <a:pt x="1314133" y="685920"/>
                  </a:lnTo>
                  <a:lnTo>
                    <a:pt x="1308418" y="699263"/>
                  </a:lnTo>
                  <a:lnTo>
                    <a:pt x="1302386" y="712607"/>
                  </a:lnTo>
                  <a:lnTo>
                    <a:pt x="1296353" y="725315"/>
                  </a:lnTo>
                  <a:lnTo>
                    <a:pt x="1289368" y="738023"/>
                  </a:lnTo>
                  <a:lnTo>
                    <a:pt x="1282383" y="750413"/>
                  </a:lnTo>
                  <a:lnTo>
                    <a:pt x="1275081" y="762486"/>
                  </a:lnTo>
                  <a:lnTo>
                    <a:pt x="1267143" y="774559"/>
                  </a:lnTo>
                  <a:lnTo>
                    <a:pt x="1259206" y="786313"/>
                  </a:lnTo>
                  <a:lnTo>
                    <a:pt x="1250633" y="797751"/>
                  </a:lnTo>
                  <a:lnTo>
                    <a:pt x="1242061" y="809188"/>
                  </a:lnTo>
                  <a:lnTo>
                    <a:pt x="1232853" y="819990"/>
                  </a:lnTo>
                  <a:lnTo>
                    <a:pt x="1223963" y="830792"/>
                  </a:lnTo>
                  <a:lnTo>
                    <a:pt x="1214121" y="841276"/>
                  </a:lnTo>
                  <a:lnTo>
                    <a:pt x="1204278" y="851442"/>
                  </a:lnTo>
                  <a:lnTo>
                    <a:pt x="1193801" y="860974"/>
                  </a:lnTo>
                  <a:lnTo>
                    <a:pt x="1183323" y="870822"/>
                  </a:lnTo>
                  <a:lnTo>
                    <a:pt x="1172528" y="880036"/>
                  </a:lnTo>
                  <a:lnTo>
                    <a:pt x="1161733" y="889249"/>
                  </a:lnTo>
                  <a:lnTo>
                    <a:pt x="1150303" y="897827"/>
                  </a:lnTo>
                  <a:lnTo>
                    <a:pt x="1134746" y="909264"/>
                  </a:lnTo>
                  <a:lnTo>
                    <a:pt x="1118236" y="920066"/>
                  </a:lnTo>
                  <a:lnTo>
                    <a:pt x="1101408" y="929915"/>
                  </a:lnTo>
                  <a:lnTo>
                    <a:pt x="1084581" y="939446"/>
                  </a:lnTo>
                  <a:lnTo>
                    <a:pt x="1066801" y="948342"/>
                  </a:lnTo>
                  <a:lnTo>
                    <a:pt x="1048703" y="956602"/>
                  </a:lnTo>
                  <a:lnTo>
                    <a:pt x="1040131" y="960414"/>
                  </a:lnTo>
                  <a:lnTo>
                    <a:pt x="1030606" y="963909"/>
                  </a:lnTo>
                  <a:lnTo>
                    <a:pt x="1021398" y="967722"/>
                  </a:lnTo>
                  <a:lnTo>
                    <a:pt x="1011873" y="970899"/>
                  </a:lnTo>
                  <a:lnTo>
                    <a:pt x="1002348" y="973758"/>
                  </a:lnTo>
                  <a:lnTo>
                    <a:pt x="993141" y="976617"/>
                  </a:lnTo>
                  <a:lnTo>
                    <a:pt x="983616" y="979794"/>
                  </a:lnTo>
                  <a:lnTo>
                    <a:pt x="973773" y="982018"/>
                  </a:lnTo>
                  <a:lnTo>
                    <a:pt x="963931" y="984560"/>
                  </a:lnTo>
                  <a:lnTo>
                    <a:pt x="954088" y="986466"/>
                  </a:lnTo>
                  <a:lnTo>
                    <a:pt x="944246" y="988372"/>
                  </a:lnTo>
                  <a:lnTo>
                    <a:pt x="934403" y="990596"/>
                  </a:lnTo>
                  <a:lnTo>
                    <a:pt x="924561" y="991867"/>
                  </a:lnTo>
                  <a:lnTo>
                    <a:pt x="914401" y="993455"/>
                  </a:lnTo>
                  <a:lnTo>
                    <a:pt x="904241" y="994409"/>
                  </a:lnTo>
                  <a:lnTo>
                    <a:pt x="893763" y="995362"/>
                  </a:lnTo>
                  <a:lnTo>
                    <a:pt x="883603" y="995997"/>
                  </a:lnTo>
                  <a:lnTo>
                    <a:pt x="873126" y="996632"/>
                  </a:lnTo>
                  <a:lnTo>
                    <a:pt x="862648" y="996950"/>
                  </a:lnTo>
                  <a:lnTo>
                    <a:pt x="852171" y="996950"/>
                  </a:lnTo>
                  <a:lnTo>
                    <a:pt x="840423" y="996950"/>
                  </a:lnTo>
                  <a:lnTo>
                    <a:pt x="828358" y="996315"/>
                  </a:lnTo>
                  <a:lnTo>
                    <a:pt x="816293" y="995679"/>
                  </a:lnTo>
                  <a:lnTo>
                    <a:pt x="804546" y="994726"/>
                  </a:lnTo>
                  <a:lnTo>
                    <a:pt x="792798" y="993455"/>
                  </a:lnTo>
                  <a:lnTo>
                    <a:pt x="781368" y="992185"/>
                  </a:lnTo>
                  <a:lnTo>
                    <a:pt x="769621" y="990278"/>
                  </a:lnTo>
                  <a:lnTo>
                    <a:pt x="758191" y="988054"/>
                  </a:lnTo>
                  <a:lnTo>
                    <a:pt x="746761" y="985831"/>
                  </a:lnTo>
                  <a:lnTo>
                    <a:pt x="735331" y="983289"/>
                  </a:lnTo>
                  <a:lnTo>
                    <a:pt x="724218" y="980430"/>
                  </a:lnTo>
                  <a:lnTo>
                    <a:pt x="713106" y="977253"/>
                  </a:lnTo>
                  <a:lnTo>
                    <a:pt x="702311" y="973758"/>
                  </a:lnTo>
                  <a:lnTo>
                    <a:pt x="691198" y="970263"/>
                  </a:lnTo>
                  <a:lnTo>
                    <a:pt x="680721" y="966768"/>
                  </a:lnTo>
                  <a:lnTo>
                    <a:pt x="670243" y="962321"/>
                  </a:lnTo>
                  <a:lnTo>
                    <a:pt x="659448" y="958190"/>
                  </a:lnTo>
                  <a:lnTo>
                    <a:pt x="648971" y="953425"/>
                  </a:lnTo>
                  <a:lnTo>
                    <a:pt x="638811" y="948659"/>
                  </a:lnTo>
                  <a:lnTo>
                    <a:pt x="628651" y="943894"/>
                  </a:lnTo>
                  <a:lnTo>
                    <a:pt x="618491" y="938493"/>
                  </a:lnTo>
                  <a:lnTo>
                    <a:pt x="608648" y="933410"/>
                  </a:lnTo>
                  <a:lnTo>
                    <a:pt x="599123" y="927373"/>
                  </a:lnTo>
                  <a:lnTo>
                    <a:pt x="589281" y="921655"/>
                  </a:lnTo>
                  <a:lnTo>
                    <a:pt x="579756" y="915618"/>
                  </a:lnTo>
                  <a:lnTo>
                    <a:pt x="570548" y="909264"/>
                  </a:lnTo>
                  <a:lnTo>
                    <a:pt x="561023" y="902910"/>
                  </a:lnTo>
                  <a:lnTo>
                    <a:pt x="552133" y="895921"/>
                  </a:lnTo>
                  <a:lnTo>
                    <a:pt x="543561" y="889249"/>
                  </a:lnTo>
                  <a:lnTo>
                    <a:pt x="534671" y="881942"/>
                  </a:lnTo>
                  <a:lnTo>
                    <a:pt x="526098" y="874952"/>
                  </a:lnTo>
                  <a:lnTo>
                    <a:pt x="517526" y="867328"/>
                  </a:lnTo>
                  <a:lnTo>
                    <a:pt x="508318" y="858750"/>
                  </a:lnTo>
                  <a:lnTo>
                    <a:pt x="499428" y="849854"/>
                  </a:lnTo>
                  <a:lnTo>
                    <a:pt x="490538" y="840958"/>
                  </a:lnTo>
                  <a:lnTo>
                    <a:pt x="481648" y="831427"/>
                  </a:lnTo>
                  <a:lnTo>
                    <a:pt x="473711" y="821896"/>
                  </a:lnTo>
                  <a:lnTo>
                    <a:pt x="465456" y="812047"/>
                  </a:lnTo>
                  <a:lnTo>
                    <a:pt x="457518" y="801881"/>
                  </a:lnTo>
                  <a:lnTo>
                    <a:pt x="449898" y="791714"/>
                  </a:lnTo>
                  <a:lnTo>
                    <a:pt x="442596" y="781548"/>
                  </a:lnTo>
                  <a:lnTo>
                    <a:pt x="435293" y="770746"/>
                  </a:lnTo>
                  <a:lnTo>
                    <a:pt x="428626" y="759944"/>
                  </a:lnTo>
                  <a:lnTo>
                    <a:pt x="421958" y="749142"/>
                  </a:lnTo>
                  <a:lnTo>
                    <a:pt x="415608" y="738023"/>
                  </a:lnTo>
                  <a:lnTo>
                    <a:pt x="409576" y="726585"/>
                  </a:lnTo>
                  <a:lnTo>
                    <a:pt x="403861" y="715148"/>
                  </a:lnTo>
                  <a:lnTo>
                    <a:pt x="398463" y="703393"/>
                  </a:lnTo>
                  <a:lnTo>
                    <a:pt x="393383" y="691638"/>
                  </a:lnTo>
                  <a:lnTo>
                    <a:pt x="388303" y="679566"/>
                  </a:lnTo>
                  <a:lnTo>
                    <a:pt x="383858" y="667493"/>
                  </a:lnTo>
                  <a:lnTo>
                    <a:pt x="379731" y="655420"/>
                  </a:lnTo>
                  <a:lnTo>
                    <a:pt x="375603" y="643030"/>
                  </a:lnTo>
                  <a:lnTo>
                    <a:pt x="372111" y="630322"/>
                  </a:lnTo>
                  <a:lnTo>
                    <a:pt x="368936" y="617614"/>
                  </a:lnTo>
                  <a:lnTo>
                    <a:pt x="365443" y="604588"/>
                  </a:lnTo>
                  <a:lnTo>
                    <a:pt x="362903" y="591880"/>
                  </a:lnTo>
                  <a:lnTo>
                    <a:pt x="360681" y="578854"/>
                  </a:lnTo>
                  <a:lnTo>
                    <a:pt x="358776" y="565828"/>
                  </a:lnTo>
                  <a:lnTo>
                    <a:pt x="357188" y="552485"/>
                  </a:lnTo>
                  <a:lnTo>
                    <a:pt x="355601" y="539141"/>
                  </a:lnTo>
                  <a:lnTo>
                    <a:pt x="354648" y="525480"/>
                  </a:lnTo>
                  <a:lnTo>
                    <a:pt x="354331" y="511819"/>
                  </a:lnTo>
                  <a:lnTo>
                    <a:pt x="354013" y="498475"/>
                  </a:lnTo>
                  <a:lnTo>
                    <a:pt x="354331" y="485449"/>
                  </a:lnTo>
                  <a:lnTo>
                    <a:pt x="354648" y="472741"/>
                  </a:lnTo>
                  <a:lnTo>
                    <a:pt x="355601" y="460033"/>
                  </a:lnTo>
                  <a:lnTo>
                    <a:pt x="356871" y="447643"/>
                  </a:lnTo>
                  <a:lnTo>
                    <a:pt x="358141" y="434935"/>
                  </a:lnTo>
                  <a:lnTo>
                    <a:pt x="360046" y="422544"/>
                  </a:lnTo>
                  <a:lnTo>
                    <a:pt x="361951" y="410472"/>
                  </a:lnTo>
                  <a:lnTo>
                    <a:pt x="364173" y="397763"/>
                  </a:lnTo>
                  <a:lnTo>
                    <a:pt x="366713" y="385691"/>
                  </a:lnTo>
                  <a:lnTo>
                    <a:pt x="369888" y="373936"/>
                  </a:lnTo>
                  <a:lnTo>
                    <a:pt x="373063" y="361863"/>
                  </a:lnTo>
                  <a:lnTo>
                    <a:pt x="376556" y="350108"/>
                  </a:lnTo>
                  <a:lnTo>
                    <a:pt x="380683" y="338671"/>
                  </a:lnTo>
                  <a:lnTo>
                    <a:pt x="384493" y="326916"/>
                  </a:lnTo>
                  <a:lnTo>
                    <a:pt x="388621" y="315796"/>
                  </a:lnTo>
                  <a:lnTo>
                    <a:pt x="393383" y="304359"/>
                  </a:lnTo>
                  <a:lnTo>
                    <a:pt x="398146" y="293239"/>
                  </a:lnTo>
                  <a:lnTo>
                    <a:pt x="403543" y="282755"/>
                  </a:lnTo>
                  <a:lnTo>
                    <a:pt x="408623" y="271636"/>
                  </a:lnTo>
                  <a:lnTo>
                    <a:pt x="414656" y="261151"/>
                  </a:lnTo>
                  <a:lnTo>
                    <a:pt x="420371" y="250667"/>
                  </a:lnTo>
                  <a:lnTo>
                    <a:pt x="426721" y="240183"/>
                  </a:lnTo>
                  <a:lnTo>
                    <a:pt x="432753" y="230017"/>
                  </a:lnTo>
                  <a:lnTo>
                    <a:pt x="439421" y="219850"/>
                  </a:lnTo>
                  <a:lnTo>
                    <a:pt x="446088" y="210001"/>
                  </a:lnTo>
                  <a:lnTo>
                    <a:pt x="453391" y="200153"/>
                  </a:lnTo>
                  <a:lnTo>
                    <a:pt x="460693" y="190939"/>
                  </a:lnTo>
                  <a:lnTo>
                    <a:pt x="467996" y="181408"/>
                  </a:lnTo>
                  <a:lnTo>
                    <a:pt x="475933" y="172195"/>
                  </a:lnTo>
                  <a:lnTo>
                    <a:pt x="483871" y="163299"/>
                  </a:lnTo>
                  <a:lnTo>
                    <a:pt x="491808" y="154403"/>
                  </a:lnTo>
                  <a:lnTo>
                    <a:pt x="500381" y="146143"/>
                  </a:lnTo>
                  <a:lnTo>
                    <a:pt x="508953" y="137565"/>
                  </a:lnTo>
                  <a:lnTo>
                    <a:pt x="517526" y="129305"/>
                  </a:lnTo>
                  <a:lnTo>
                    <a:pt x="526416" y="121680"/>
                  </a:lnTo>
                  <a:lnTo>
                    <a:pt x="535623" y="113738"/>
                  </a:lnTo>
                  <a:lnTo>
                    <a:pt x="545148" y="106113"/>
                  </a:lnTo>
                  <a:lnTo>
                    <a:pt x="554673" y="99123"/>
                  </a:lnTo>
                  <a:lnTo>
                    <a:pt x="564516" y="92134"/>
                  </a:lnTo>
                  <a:lnTo>
                    <a:pt x="574041" y="85462"/>
                  </a:lnTo>
                  <a:lnTo>
                    <a:pt x="584201" y="78473"/>
                  </a:lnTo>
                  <a:lnTo>
                    <a:pt x="594361" y="72119"/>
                  </a:lnTo>
                  <a:lnTo>
                    <a:pt x="604838" y="66082"/>
                  </a:lnTo>
                  <a:lnTo>
                    <a:pt x="615316" y="60046"/>
                  </a:lnTo>
                  <a:lnTo>
                    <a:pt x="625793" y="54645"/>
                  </a:lnTo>
                  <a:lnTo>
                    <a:pt x="636906" y="48926"/>
                  </a:lnTo>
                  <a:lnTo>
                    <a:pt x="647701" y="44161"/>
                  </a:lnTo>
                  <a:lnTo>
                    <a:pt x="658813" y="39395"/>
                  </a:lnTo>
                  <a:lnTo>
                    <a:pt x="670243" y="34630"/>
                  </a:lnTo>
                  <a:lnTo>
                    <a:pt x="681356" y="30182"/>
                  </a:lnTo>
                  <a:lnTo>
                    <a:pt x="693103" y="26052"/>
                  </a:lnTo>
                  <a:lnTo>
                    <a:pt x="704533" y="22239"/>
                  </a:lnTo>
                  <a:lnTo>
                    <a:pt x="716281" y="19062"/>
                  </a:lnTo>
                  <a:lnTo>
                    <a:pt x="728346" y="15568"/>
                  </a:lnTo>
                  <a:lnTo>
                    <a:pt x="740093" y="12708"/>
                  </a:lnTo>
                  <a:lnTo>
                    <a:pt x="752158" y="10167"/>
                  </a:lnTo>
                  <a:lnTo>
                    <a:pt x="764541" y="7625"/>
                  </a:lnTo>
                  <a:lnTo>
                    <a:pt x="776606" y="5719"/>
                  </a:lnTo>
                  <a:lnTo>
                    <a:pt x="788988" y="3813"/>
                  </a:lnTo>
                  <a:lnTo>
                    <a:pt x="801688" y="2542"/>
                  </a:lnTo>
                  <a:lnTo>
                    <a:pt x="814071" y="1271"/>
                  </a:lnTo>
                  <a:lnTo>
                    <a:pt x="826771" y="636"/>
                  </a:lnTo>
                  <a:lnTo>
                    <a:pt x="839471" y="0"/>
                  </a:lnTo>
                  <a:close/>
                </a:path>
              </a:pathLst>
            </a:custGeom>
            <a:solidFill>
              <a:srgbClr val="F7F7F7"/>
            </a:solidFill>
            <a:ln>
              <a:noFill/>
            </a:ln>
          </p:spPr>
          <p:txBody>
            <a:bodyPr anchor="ctr">
              <a:normAutofit/>
              <a:scene3d>
                <a:camera prst="orthographicFront"/>
                <a:lightRig rig="threePt" dir="t"/>
              </a:scene3d>
              <a:sp3d>
                <a:contourClr>
                  <a:srgbClr val="FFFFFF"/>
                </a:contourClr>
              </a:sp3d>
            </a:bodyPr>
            <a:lstStyle/>
            <a:p>
              <a:pPr algn="ctr" fontAlgn="base">
                <a:defRPr/>
              </a:pPr>
              <a:endParaRPr lang="zh-CN" altLang="en-US" sz="2400" strike="noStrike" noProof="1">
                <a:solidFill>
                  <a:srgbClr val="FFFFFF"/>
                </a:solidFill>
              </a:endParaRPr>
            </a:p>
          </p:txBody>
        </p:sp>
      </p:grpSp>
      <p:sp>
        <p:nvSpPr>
          <p:cNvPr id="2" name="Title 1"/>
          <p:cNvSpPr>
            <a:spLocks noGrp="1"/>
          </p:cNvSpPr>
          <p:nvPr>
            <p:ph type="ctrTitle"/>
          </p:nvPr>
        </p:nvSpPr>
        <p:spPr>
          <a:xfrm>
            <a:off x="1608558" y="4342429"/>
            <a:ext cx="7258050" cy="824970"/>
          </a:xfrm>
        </p:spPr>
        <p:txBody>
          <a:bodyPr anchor="ctr" anchorCtr="0">
            <a:normAutofit/>
          </a:bodyPr>
          <a:lstStyle>
            <a:lvl1pPr algn="l">
              <a:defRPr sz="3600"/>
            </a:lvl1pPr>
          </a:lstStyle>
          <a:p>
            <a:pPr fontAlgn="auto"/>
            <a:r>
              <a:rPr lang="zh-CN" altLang="en-US" strike="noStrike" noProof="1" dirty="0" smtClean="0"/>
              <a:t>单击此处编辑母版标题样式</a:t>
            </a:r>
            <a:endParaRPr lang="en-US" strike="noStrike" noProof="1" dirty="0"/>
          </a:p>
        </p:txBody>
      </p:sp>
      <p:sp>
        <p:nvSpPr>
          <p:cNvPr id="3" name="Subtitle 2"/>
          <p:cNvSpPr>
            <a:spLocks noGrp="1"/>
          </p:cNvSpPr>
          <p:nvPr>
            <p:ph type="subTitle" idx="1"/>
          </p:nvPr>
        </p:nvSpPr>
        <p:spPr>
          <a:xfrm>
            <a:off x="1608558" y="5204967"/>
            <a:ext cx="7258050" cy="572104"/>
          </a:xfrm>
        </p:spPr>
        <p:txBody>
          <a:bodyPr anchor="ctr" anchorCtr="0">
            <a:normAutofit/>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auto"/>
            <a:r>
              <a:rPr lang="zh-CN" altLang="en-US" strike="noStrike" noProof="1" smtClean="0"/>
              <a:t>单击此处编辑母版副标题样式</a:t>
            </a:r>
            <a:endParaRPr lang="en-US" strike="noStrike" noProof="1" dirty="0"/>
          </a:p>
        </p:txBody>
      </p:sp>
      <p:sp>
        <p:nvSpPr>
          <p:cNvPr id="4" name="Date Placeholder 3"/>
          <p:cNvSpPr>
            <a:spLocks noGrp="1"/>
          </p:cNvSpPr>
          <p:nvPr>
            <p:ph type="dt" sz="half" idx="10"/>
          </p:nvPr>
        </p:nvSpPr>
        <p:spPr>
          <a:xfrm>
            <a:off x="628650" y="6356350"/>
            <a:ext cx="2057400" cy="365125"/>
          </a:xfrm>
          <a:prstGeom prst="rect">
            <a:avLst/>
          </a:prstGeom>
        </p:spPr>
        <p:txBody>
          <a:bodyPr vert="horz" lIns="91440" tIns="45720" rIns="91440" bIns="45720" rtlCol="0" anchor="ctr">
            <a:normAutofit/>
          </a:bodyPr>
          <a:lstStyle/>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5" name="Footer Placeholder 4"/>
          <p:cNvSpPr>
            <a:spLocks noGrp="1"/>
          </p:cNvSpPr>
          <p:nvPr>
            <p:ph type="ftr" sz="quarter" idx="11"/>
          </p:nvPr>
        </p:nvSpPr>
        <p:spPr>
          <a:xfrm>
            <a:off x="3028950" y="6356350"/>
            <a:ext cx="3086100" cy="365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6" name="Slide Number Placeholder 5"/>
          <p:cNvSpPr>
            <a:spLocks noGrp="1"/>
          </p:cNvSpPr>
          <p:nvPr>
            <p:ph type="sldNum" sz="quarter" idx="12"/>
          </p:nvPr>
        </p:nvSpPr>
        <p:spPr>
          <a:xfrm>
            <a:off x="6457950" y="6356350"/>
            <a:ext cx="2057400" cy="365125"/>
          </a:xfrm>
          <a:prstGeom prst="rect">
            <a:avLst/>
          </a:prstGeom>
        </p:spPr>
        <p:txBody>
          <a:bodyPr vert="horz" lIns="91440" tIns="45720" rIns="91440" bIns="45720" rtlCol="0" anchor="ctr">
            <a:normAutofit/>
          </a:bodyPr>
          <a:lstStyle/>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8" name="矩形 7"/>
          <p:cNvSpPr/>
          <p:nvPr/>
        </p:nvSpPr>
        <p:spPr>
          <a:xfrm>
            <a:off x="-4762" y="-19050"/>
            <a:ext cx="9153525" cy="1066800"/>
          </a:xfrm>
          <a:prstGeom prst="rect">
            <a:avLst/>
          </a:prstGeom>
          <a:solidFill>
            <a:srgbClr val="0080B2">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endParaRPr lang="zh-CN" altLang="en-US" sz="1800">
              <a:solidFill>
                <a:srgbClr val="FFFFFF"/>
              </a:solidFill>
              <a:latin typeface="Arial" panose="020B0604020202020204" pitchFamily="34" charset="0"/>
              <a:ea typeface="黑体" panose="02010609060101010101" charset="-122"/>
            </a:endParaRPr>
          </a:p>
        </p:txBody>
      </p:sp>
      <p:pic>
        <p:nvPicPr>
          <p:cNvPr id="98307" name="Picture 4" descr="WorldNetwork"/>
          <p:cNvPicPr>
            <a:picLocks noChangeAspect="1"/>
          </p:cNvPicPr>
          <p:nvPr/>
        </p:nvPicPr>
        <p:blipFill>
          <a:blip r:embed="rId2"/>
          <a:srcRect l="2383" t="32600" r="5203" b="45000"/>
          <a:stretch>
            <a:fillRect/>
          </a:stretch>
        </p:blipFill>
        <p:spPr>
          <a:xfrm>
            <a:off x="-9525" y="-19050"/>
            <a:ext cx="9153525" cy="1066800"/>
          </a:xfrm>
          <a:prstGeom prst="rect">
            <a:avLst/>
          </a:prstGeom>
          <a:noFill/>
          <a:ln w="9525">
            <a:noFill/>
          </a:ln>
        </p:spPr>
      </p:pic>
      <p:sp>
        <p:nvSpPr>
          <p:cNvPr id="3" name="Content Placeholder 2"/>
          <p:cNvSpPr>
            <a:spLocks noGrp="1"/>
          </p:cNvSpPr>
          <p:nvPr>
            <p:ph idx="1"/>
          </p:nvPr>
        </p:nvSpPr>
        <p:spPr/>
        <p:txBody>
          <a:bodyPr>
            <a:normAutofit/>
          </a:bodyPr>
          <a:lstStyle/>
          <a:p>
            <a:pPr lvl="0" fontAlgn="auto"/>
            <a:r>
              <a:rPr lang="zh-CN" altLang="en-US" strike="noStrike" noProof="1" dirty="0" smtClean="0"/>
              <a:t>单击此处编辑母版文本样式</a:t>
            </a:r>
            <a:endParaRPr lang="zh-CN" altLang="en-US" strike="noStrike" noProof="1" dirty="0" smtClean="0"/>
          </a:p>
          <a:p>
            <a:pPr lvl="1" fontAlgn="auto"/>
            <a:r>
              <a:rPr lang="zh-CN" altLang="en-US" strike="noStrike" noProof="1" dirty="0" smtClean="0"/>
              <a:t>第二级</a:t>
            </a:r>
            <a:endParaRPr lang="zh-CN" altLang="en-US" strike="noStrike" noProof="1" dirty="0" smtClean="0"/>
          </a:p>
          <a:p>
            <a:pPr lvl="2" fontAlgn="auto"/>
            <a:r>
              <a:rPr lang="zh-CN" altLang="en-US" strike="noStrike" noProof="1" dirty="0" smtClean="0"/>
              <a:t>第三级</a:t>
            </a:r>
            <a:endParaRPr lang="zh-CN" altLang="en-US" strike="noStrike" noProof="1" dirty="0" smtClean="0"/>
          </a:p>
          <a:p>
            <a:pPr lvl="3" fontAlgn="auto"/>
            <a:r>
              <a:rPr lang="zh-CN" altLang="en-US" strike="noStrike" noProof="1" dirty="0" smtClean="0"/>
              <a:t>第四级</a:t>
            </a:r>
            <a:endParaRPr lang="zh-CN" altLang="en-US" strike="noStrike" noProof="1" dirty="0" smtClean="0"/>
          </a:p>
          <a:p>
            <a:pPr lvl="4" fontAlgn="auto"/>
            <a:r>
              <a:rPr lang="zh-CN" altLang="en-US" strike="noStrike" noProof="1" dirty="0" smtClean="0"/>
              <a:t>第五级</a:t>
            </a:r>
            <a:endParaRPr lang="en-US" strike="noStrike" noProof="1" dirty="0"/>
          </a:p>
        </p:txBody>
      </p:sp>
      <p:sp>
        <p:nvSpPr>
          <p:cNvPr id="2" name="Title 1"/>
          <p:cNvSpPr>
            <a:spLocks noGrp="1"/>
          </p:cNvSpPr>
          <p:nvPr>
            <p:ph type="title"/>
          </p:nvPr>
        </p:nvSpPr>
        <p:spPr>
          <a:xfrm>
            <a:off x="628650" y="144281"/>
            <a:ext cx="7886700" cy="774000"/>
          </a:xfrm>
        </p:spPr>
        <p:txBody>
          <a:bodyPr>
            <a:normAutofit/>
          </a:bodyPr>
          <a:lstStyle>
            <a:lvl1pPr>
              <a:defRPr>
                <a:solidFill>
                  <a:schemeClr val="bg1"/>
                </a:solidFill>
              </a:defRPr>
            </a:lvl1pPr>
          </a:lstStyle>
          <a:p>
            <a:pPr fontAlgn="auto"/>
            <a:r>
              <a:rPr lang="zh-CN" altLang="en-US" strike="noStrike" noProof="1" smtClean="0"/>
              <a:t>单击此处编辑母版标题样式</a:t>
            </a:r>
            <a:endParaRPr lang="en-US" strike="noStrike" noProof="1" dirty="0"/>
          </a:p>
        </p:txBody>
      </p:sp>
      <p:sp>
        <p:nvSpPr>
          <p:cNvPr id="4" name="Date Placeholder 3"/>
          <p:cNvSpPr>
            <a:spLocks noGrp="1"/>
          </p:cNvSpPr>
          <p:nvPr>
            <p:ph type="dt" sz="half" idx="10"/>
          </p:nvPr>
        </p:nvSpPr>
        <p:spPr>
          <a:xfrm>
            <a:off x="628650" y="6356350"/>
            <a:ext cx="2057400" cy="365125"/>
          </a:xfrm>
          <a:prstGeom prst="rect">
            <a:avLst/>
          </a:prstGeom>
        </p:spPr>
        <p:txBody>
          <a:bodyPr vert="horz" lIns="91440" tIns="45720" rIns="91440" bIns="45720" rtlCol="0" anchor="ctr">
            <a:normAutofit/>
          </a:bodyPr>
          <a:lstStyle/>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5" name="Footer Placeholder 4"/>
          <p:cNvSpPr>
            <a:spLocks noGrp="1"/>
          </p:cNvSpPr>
          <p:nvPr>
            <p:ph type="ftr" sz="quarter" idx="11"/>
          </p:nvPr>
        </p:nvSpPr>
        <p:spPr>
          <a:xfrm>
            <a:off x="3028950" y="6356350"/>
            <a:ext cx="3086100" cy="365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6" name="Slide Number Placeholder 5"/>
          <p:cNvSpPr>
            <a:spLocks noGrp="1"/>
          </p:cNvSpPr>
          <p:nvPr>
            <p:ph type="sldNum" sz="quarter" idx="12"/>
          </p:nvPr>
        </p:nvSpPr>
        <p:spPr>
          <a:xfrm>
            <a:off x="6457950" y="6356350"/>
            <a:ext cx="2057400" cy="365125"/>
          </a:xfrm>
          <a:prstGeom prst="rect">
            <a:avLst/>
          </a:prstGeom>
        </p:spPr>
        <p:txBody>
          <a:bodyPr vert="horz" lIns="91440" tIns="45720" rIns="91440" bIns="45720" rtlCol="0" anchor="ctr">
            <a:normAutofit/>
          </a:bodyPr>
          <a:lstStyle/>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userDrawn="1">
  <p:cSld name="节标题">
    <p:spTree>
      <p:nvGrpSpPr>
        <p:cNvPr id="1" name=""/>
        <p:cNvGrpSpPr/>
        <p:nvPr/>
      </p:nvGrpSpPr>
      <p:grpSpPr>
        <a:xfrm>
          <a:off x="0" y="0"/>
          <a:ext cx="0" cy="0"/>
          <a:chOff x="0" y="0"/>
          <a:chExt cx="0" cy="0"/>
        </a:xfrm>
      </p:grpSpPr>
      <p:grpSp>
        <p:nvGrpSpPr>
          <p:cNvPr id="99330" name="组合 5"/>
          <p:cNvGrpSpPr/>
          <p:nvPr/>
        </p:nvGrpSpPr>
        <p:grpSpPr>
          <a:xfrm>
            <a:off x="2095500" y="2733675"/>
            <a:ext cx="4505325" cy="898525"/>
            <a:chOff x="3654071" y="2734409"/>
            <a:chExt cx="4842229" cy="897903"/>
          </a:xfrm>
        </p:grpSpPr>
        <p:sp>
          <p:nvSpPr>
            <p:cNvPr id="7" name="MH_Title"/>
            <p:cNvSpPr/>
            <p:nvPr>
              <p:custDataLst>
                <p:tags r:id="rId2"/>
              </p:custDataLst>
            </p:nvPr>
          </p:nvSpPr>
          <p:spPr>
            <a:xfrm>
              <a:off x="3654071" y="2966425"/>
              <a:ext cx="4842229" cy="665887"/>
            </a:xfrm>
            <a:prstGeom prst="rect">
              <a:avLst/>
            </a:prstGeom>
            <a:solidFill>
              <a:schemeClr val="accent1">
                <a:lumMod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108000" tIns="0" rIns="540000" bIns="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lnSpc>
                  <a:spcPct val="120000"/>
                </a:lnSpc>
              </a:pPr>
              <a:endParaRPr lang="zh-CN" altLang="en-US" sz="3200" b="1" dirty="0">
                <a:solidFill>
                  <a:srgbClr val="FFFFFF"/>
                </a:solidFill>
                <a:latin typeface="Arial" panose="020B0604020202020204" pitchFamily="34" charset="0"/>
                <a:ea typeface="黑体" panose="02010609060101010101" charset="-122"/>
              </a:endParaRPr>
            </a:p>
          </p:txBody>
        </p:sp>
        <p:sp>
          <p:nvSpPr>
            <p:cNvPr id="8" name="MH_Number"/>
            <p:cNvSpPr/>
            <p:nvPr>
              <p:custDataLst>
                <p:tags r:id="rId3"/>
              </p:custDataLst>
            </p:nvPr>
          </p:nvSpPr>
          <p:spPr>
            <a:xfrm>
              <a:off x="7722579" y="2734409"/>
              <a:ext cx="773721" cy="897901"/>
            </a:xfrm>
            <a:custGeom>
              <a:avLst/>
              <a:gdLst>
                <a:gd name="connsiteX0" fmla="*/ 0 w 640080"/>
                <a:gd name="connsiteY0" fmla="*/ 0 h 662940"/>
                <a:gd name="connsiteX1" fmla="*/ 0 w 640080"/>
                <a:gd name="connsiteY1" fmla="*/ 502920 h 662940"/>
                <a:gd name="connsiteX2" fmla="*/ 640080 w 640080"/>
                <a:gd name="connsiteY2" fmla="*/ 662940 h 662940"/>
                <a:gd name="connsiteX3" fmla="*/ 640080 w 640080"/>
                <a:gd name="connsiteY3" fmla="*/ 160020 h 662940"/>
                <a:gd name="connsiteX4" fmla="*/ 0 w 640080"/>
                <a:gd name="connsiteY4" fmla="*/ 0 h 6629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0080" h="662940">
                  <a:moveTo>
                    <a:pt x="0" y="0"/>
                  </a:moveTo>
                  <a:lnTo>
                    <a:pt x="0" y="502920"/>
                  </a:lnTo>
                  <a:lnTo>
                    <a:pt x="640080" y="662940"/>
                  </a:lnTo>
                  <a:lnTo>
                    <a:pt x="640080" y="160020"/>
                  </a:lnTo>
                  <a:lnTo>
                    <a:pt x="0" y="0"/>
                  </a:ln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fontAlgn="base"/>
              <a:endParaRPr strike="noStrike" noProof="1">
                <a:latin typeface="Arial" panose="020B0604020202020204" pitchFamily="34" charset="0"/>
                <a:ea typeface="宋体" panose="02010600030101010101" pitchFamily="2" charset="-122"/>
              </a:endParaRPr>
            </a:p>
          </p:txBody>
        </p:sp>
      </p:grpSp>
      <p:sp>
        <p:nvSpPr>
          <p:cNvPr id="2" name="KSO_ST1"/>
          <p:cNvSpPr>
            <a:spLocks noGrp="1"/>
          </p:cNvSpPr>
          <p:nvPr>
            <p:ph type="title" hasCustomPrompt="1"/>
          </p:nvPr>
        </p:nvSpPr>
        <p:spPr>
          <a:xfrm>
            <a:off x="2095587" y="2966425"/>
            <a:ext cx="4505153" cy="666000"/>
          </a:xfrm>
        </p:spPr>
        <p:txBody>
          <a:bodyPr lIns="180000" tIns="0" rIns="0" bIns="0" anchor="ctr" anchorCtr="0">
            <a:normAutofit/>
          </a:bodyPr>
          <a:lstStyle>
            <a:lvl1pPr algn="l">
              <a:defRPr sz="1800">
                <a:solidFill>
                  <a:schemeClr val="bg1"/>
                </a:solidFill>
                <a:effectLst/>
              </a:defRPr>
            </a:lvl1pPr>
          </a:lstStyle>
          <a:p>
            <a:pPr fontAlgn="auto"/>
            <a:r>
              <a:rPr lang="zh-CN" altLang="en-US" strike="noStrike" noProof="1" dirty="0" smtClean="0"/>
              <a:t>此处添加您的标题</a:t>
            </a:r>
            <a:endParaRPr lang="en-US" strike="noStrike" noProof="1" dirty="0"/>
          </a:p>
        </p:txBody>
      </p:sp>
      <p:sp>
        <p:nvSpPr>
          <p:cNvPr id="3" name="日期占位符 2"/>
          <p:cNvSpPr>
            <a:spLocks noGrp="1"/>
          </p:cNvSpPr>
          <p:nvPr>
            <p:ph type="dt" sz="half" idx="10"/>
          </p:nvPr>
        </p:nvSpPr>
        <p:spPr>
          <a:xfrm>
            <a:off x="628650" y="6356350"/>
            <a:ext cx="2057400" cy="365125"/>
          </a:xfrm>
          <a:prstGeom prst="rect">
            <a:avLst/>
          </a:prstGeom>
        </p:spPr>
        <p:txBody>
          <a:bodyPr vert="horz" lIns="91440" tIns="45720" rIns="91440" bIns="45720" rtlCol="0" anchor="ctr">
            <a:normAutofit/>
          </a:bodyPr>
          <a:lstStyle/>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4" name="页脚占位符 3"/>
          <p:cNvSpPr>
            <a:spLocks noGrp="1"/>
          </p:cNvSpPr>
          <p:nvPr>
            <p:ph type="ftr" sz="quarter" idx="11"/>
          </p:nvPr>
        </p:nvSpPr>
        <p:spPr>
          <a:xfrm>
            <a:off x="3028950" y="6356350"/>
            <a:ext cx="3086100" cy="365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5" name="灯片编号占位符 4"/>
          <p:cNvSpPr>
            <a:spLocks noGrp="1"/>
          </p:cNvSpPr>
          <p:nvPr>
            <p:ph type="sldNum" sz="quarter" idx="12"/>
          </p:nvPr>
        </p:nvSpPr>
        <p:spPr>
          <a:xfrm>
            <a:off x="6457950" y="6356350"/>
            <a:ext cx="2057400" cy="365125"/>
          </a:xfrm>
          <a:prstGeom prst="rect">
            <a:avLst/>
          </a:prstGeom>
        </p:spPr>
        <p:txBody>
          <a:bodyPr vert="horz" lIns="91440" tIns="45720" rIns="91440" bIns="45720" rtlCol="0" anchor="ctr">
            <a:normAutofit/>
          </a:bodyPr>
          <a:lstStyle/>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10" name="矩形 9"/>
          <p:cNvSpPr/>
          <p:nvPr/>
        </p:nvSpPr>
        <p:spPr>
          <a:xfrm>
            <a:off x="-4762" y="-19050"/>
            <a:ext cx="9153525" cy="1066800"/>
          </a:xfrm>
          <a:prstGeom prst="rect">
            <a:avLst/>
          </a:prstGeom>
          <a:solidFill>
            <a:srgbClr val="0080B2">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endParaRPr lang="zh-CN" altLang="en-US" sz="1800">
              <a:solidFill>
                <a:srgbClr val="FFFFFF"/>
              </a:solidFill>
              <a:latin typeface="Arial" panose="020B0604020202020204" pitchFamily="34" charset="0"/>
              <a:ea typeface="黑体" panose="02010609060101010101" charset="-122"/>
            </a:endParaRPr>
          </a:p>
        </p:txBody>
      </p:sp>
      <p:pic>
        <p:nvPicPr>
          <p:cNvPr id="100355" name="Picture 4" descr="WorldNetwork"/>
          <p:cNvPicPr>
            <a:picLocks noChangeAspect="1"/>
          </p:cNvPicPr>
          <p:nvPr/>
        </p:nvPicPr>
        <p:blipFill>
          <a:blip r:embed="rId2"/>
          <a:srcRect l="2383" t="32600" r="5203" b="45000"/>
          <a:stretch>
            <a:fillRect/>
          </a:stretch>
        </p:blipFill>
        <p:spPr>
          <a:xfrm>
            <a:off x="-9525" y="-19050"/>
            <a:ext cx="9153525" cy="1066800"/>
          </a:xfrm>
          <a:prstGeom prst="rect">
            <a:avLst/>
          </a:prstGeom>
          <a:noFill/>
          <a:ln w="9525">
            <a:noFill/>
          </a:ln>
        </p:spPr>
      </p:pic>
      <p:sp>
        <p:nvSpPr>
          <p:cNvPr id="2" name="Title 1"/>
          <p:cNvSpPr>
            <a:spLocks noGrp="1"/>
          </p:cNvSpPr>
          <p:nvPr>
            <p:ph type="title"/>
          </p:nvPr>
        </p:nvSpPr>
        <p:spPr/>
        <p:txBody>
          <a:bodyPr>
            <a:normAutofit/>
          </a:bodyPr>
          <a:lstStyle>
            <a:lvl1pPr>
              <a:defRPr>
                <a:solidFill>
                  <a:schemeClr val="bg1"/>
                </a:solidFill>
              </a:defRPr>
            </a:lvl1pPr>
          </a:lstStyle>
          <a:p>
            <a:pPr fontAlgn="auto"/>
            <a:r>
              <a:rPr lang="zh-CN" altLang="en-US" strike="noStrike" noProof="1" smtClean="0"/>
              <a:t>单击此处编辑母版标题样式</a:t>
            </a:r>
            <a:endParaRPr lang="en-US" strike="noStrike" noProof="1" dirty="0"/>
          </a:p>
        </p:txBody>
      </p:sp>
      <p:sp>
        <p:nvSpPr>
          <p:cNvPr id="3" name="Content Placeholder 2"/>
          <p:cNvSpPr>
            <a:spLocks noGrp="1"/>
          </p:cNvSpPr>
          <p:nvPr>
            <p:ph sz="half" idx="1"/>
          </p:nvPr>
        </p:nvSpPr>
        <p:spPr>
          <a:xfrm>
            <a:off x="628650" y="1825625"/>
            <a:ext cx="3886200" cy="4351338"/>
          </a:xfrm>
        </p:spPr>
        <p:txBody>
          <a:bodyPr>
            <a:normAutofit/>
          </a:bodyPr>
          <a:lstStyle/>
          <a:p>
            <a:pPr lvl="0" fontAlgn="auto"/>
            <a:r>
              <a:rPr lang="zh-CN" altLang="en-US" strike="noStrike" noProof="1" smtClean="0"/>
              <a:t>单击此处编辑母版文本样式</a:t>
            </a:r>
            <a:endParaRPr lang="zh-CN" altLang="en-US" strike="noStrike" noProof="1" smtClean="0"/>
          </a:p>
          <a:p>
            <a:pPr lvl="1" fontAlgn="auto"/>
            <a:r>
              <a:rPr lang="zh-CN" altLang="en-US" strike="noStrike" noProof="1" smtClean="0"/>
              <a:t>第二级</a:t>
            </a:r>
            <a:endParaRPr lang="zh-CN" altLang="en-US" strike="noStrike" noProof="1" smtClean="0"/>
          </a:p>
          <a:p>
            <a:pPr lvl="2" fontAlgn="auto"/>
            <a:r>
              <a:rPr lang="zh-CN" altLang="en-US" strike="noStrike" noProof="1" smtClean="0"/>
              <a:t>第三级</a:t>
            </a:r>
            <a:endParaRPr lang="zh-CN" altLang="en-US" strike="noStrike" noProof="1" smtClean="0"/>
          </a:p>
          <a:p>
            <a:pPr lvl="3" fontAlgn="auto"/>
            <a:r>
              <a:rPr lang="zh-CN" altLang="en-US" strike="noStrike" noProof="1" smtClean="0"/>
              <a:t>第四级</a:t>
            </a:r>
            <a:endParaRPr lang="zh-CN" altLang="en-US" strike="noStrike" noProof="1" smtClean="0"/>
          </a:p>
          <a:p>
            <a:pPr lvl="4" fontAlgn="auto"/>
            <a:r>
              <a:rPr lang="zh-CN" altLang="en-US" strike="noStrike" noProof="1" smtClean="0"/>
              <a:t>第五级</a:t>
            </a:r>
            <a:endParaRPr lang="en-US" strike="noStrike" noProof="1" dirty="0"/>
          </a:p>
        </p:txBody>
      </p:sp>
      <p:sp>
        <p:nvSpPr>
          <p:cNvPr id="4" name="Content Placeholder 3"/>
          <p:cNvSpPr>
            <a:spLocks noGrp="1"/>
          </p:cNvSpPr>
          <p:nvPr>
            <p:ph sz="half" idx="2"/>
          </p:nvPr>
        </p:nvSpPr>
        <p:spPr>
          <a:xfrm>
            <a:off x="4629150" y="1825625"/>
            <a:ext cx="3886200" cy="4351338"/>
          </a:xfrm>
        </p:spPr>
        <p:txBody>
          <a:bodyPr>
            <a:normAutofit/>
          </a:bodyPr>
          <a:lstStyle/>
          <a:p>
            <a:pPr lvl="0" fontAlgn="auto"/>
            <a:r>
              <a:rPr lang="zh-CN" altLang="en-US" strike="noStrike" noProof="1" smtClean="0"/>
              <a:t>单击此处编辑母版文本样式</a:t>
            </a:r>
            <a:endParaRPr lang="zh-CN" altLang="en-US" strike="noStrike" noProof="1" smtClean="0"/>
          </a:p>
          <a:p>
            <a:pPr lvl="1" fontAlgn="auto"/>
            <a:r>
              <a:rPr lang="zh-CN" altLang="en-US" strike="noStrike" noProof="1" smtClean="0"/>
              <a:t>第二级</a:t>
            </a:r>
            <a:endParaRPr lang="zh-CN" altLang="en-US" strike="noStrike" noProof="1" smtClean="0"/>
          </a:p>
          <a:p>
            <a:pPr lvl="2" fontAlgn="auto"/>
            <a:r>
              <a:rPr lang="zh-CN" altLang="en-US" strike="noStrike" noProof="1" smtClean="0"/>
              <a:t>第三级</a:t>
            </a:r>
            <a:endParaRPr lang="zh-CN" altLang="en-US" strike="noStrike" noProof="1" smtClean="0"/>
          </a:p>
          <a:p>
            <a:pPr lvl="3" fontAlgn="auto"/>
            <a:r>
              <a:rPr lang="zh-CN" altLang="en-US" strike="noStrike" noProof="1" smtClean="0"/>
              <a:t>第四级</a:t>
            </a:r>
            <a:endParaRPr lang="zh-CN" altLang="en-US" strike="noStrike" noProof="1" smtClean="0"/>
          </a:p>
          <a:p>
            <a:pPr lvl="4" fontAlgn="auto"/>
            <a:r>
              <a:rPr lang="zh-CN" altLang="en-US" strike="noStrike" noProof="1" smtClean="0"/>
              <a:t>第五级</a:t>
            </a:r>
            <a:endParaRPr lang="en-US" strike="noStrike" noProof="1" dirty="0"/>
          </a:p>
        </p:txBody>
      </p:sp>
      <p:sp>
        <p:nvSpPr>
          <p:cNvPr id="5" name="Date Placeholder 4"/>
          <p:cNvSpPr>
            <a:spLocks noGrp="1"/>
          </p:cNvSpPr>
          <p:nvPr>
            <p:ph type="dt" sz="half" idx="10"/>
          </p:nvPr>
        </p:nvSpPr>
        <p:spPr>
          <a:xfrm>
            <a:off x="628650" y="6356350"/>
            <a:ext cx="2057400" cy="365125"/>
          </a:xfrm>
          <a:prstGeom prst="rect">
            <a:avLst/>
          </a:prstGeom>
        </p:spPr>
        <p:txBody>
          <a:bodyPr vert="horz" lIns="91440" tIns="45720" rIns="91440" bIns="45720" rtlCol="0" anchor="ctr">
            <a:normAutofit/>
          </a:bodyPr>
          <a:lstStyle/>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6" name="Footer Placeholder 5"/>
          <p:cNvSpPr>
            <a:spLocks noGrp="1"/>
          </p:cNvSpPr>
          <p:nvPr>
            <p:ph type="ftr" sz="quarter" idx="11"/>
          </p:nvPr>
        </p:nvSpPr>
        <p:spPr>
          <a:xfrm>
            <a:off x="3028950" y="6356350"/>
            <a:ext cx="3086100" cy="365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7" name="Slide Number Placeholder 6"/>
          <p:cNvSpPr>
            <a:spLocks noGrp="1"/>
          </p:cNvSpPr>
          <p:nvPr>
            <p:ph type="sldNum" sz="quarter" idx="12"/>
          </p:nvPr>
        </p:nvSpPr>
        <p:spPr>
          <a:xfrm>
            <a:off x="6457950" y="6356350"/>
            <a:ext cx="2057400" cy="365125"/>
          </a:xfrm>
          <a:prstGeom prst="rect">
            <a:avLst/>
          </a:prstGeom>
        </p:spPr>
        <p:txBody>
          <a:bodyPr vert="horz" lIns="91440" tIns="45720" rIns="91440" bIns="45720" rtlCol="0" anchor="ctr">
            <a:normAutofit/>
          </a:bodyPr>
          <a:lstStyle/>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12" name="矩形 11"/>
          <p:cNvSpPr/>
          <p:nvPr/>
        </p:nvSpPr>
        <p:spPr>
          <a:xfrm>
            <a:off x="-4762" y="-19050"/>
            <a:ext cx="9153525" cy="1066800"/>
          </a:xfrm>
          <a:prstGeom prst="rect">
            <a:avLst/>
          </a:prstGeom>
          <a:solidFill>
            <a:srgbClr val="0080B2">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endParaRPr lang="zh-CN" altLang="en-US" sz="1800">
              <a:solidFill>
                <a:srgbClr val="FFFFFF"/>
              </a:solidFill>
              <a:latin typeface="Arial" panose="020B0604020202020204" pitchFamily="34" charset="0"/>
              <a:ea typeface="黑体" panose="02010609060101010101" charset="-122"/>
            </a:endParaRPr>
          </a:p>
        </p:txBody>
      </p:sp>
      <p:pic>
        <p:nvPicPr>
          <p:cNvPr id="101379" name="Picture 4" descr="WorldNetwork"/>
          <p:cNvPicPr>
            <a:picLocks noChangeAspect="1"/>
          </p:cNvPicPr>
          <p:nvPr/>
        </p:nvPicPr>
        <p:blipFill>
          <a:blip r:embed="rId2"/>
          <a:srcRect l="2383" t="32600" r="5203" b="45000"/>
          <a:stretch>
            <a:fillRect/>
          </a:stretch>
        </p:blipFill>
        <p:spPr>
          <a:xfrm>
            <a:off x="-9525" y="-19050"/>
            <a:ext cx="9153525" cy="1066800"/>
          </a:xfrm>
          <a:prstGeom prst="rect">
            <a:avLst/>
          </a:prstGeom>
          <a:noFill/>
          <a:ln w="9525">
            <a:noFill/>
          </a:ln>
        </p:spPr>
      </p:pic>
      <p:sp>
        <p:nvSpPr>
          <p:cNvPr id="2" name="Title 1"/>
          <p:cNvSpPr>
            <a:spLocks noGrp="1"/>
          </p:cNvSpPr>
          <p:nvPr>
            <p:ph type="title"/>
          </p:nvPr>
        </p:nvSpPr>
        <p:spPr>
          <a:xfrm>
            <a:off x="629841" y="144000"/>
            <a:ext cx="7886700" cy="774000"/>
          </a:xfrm>
        </p:spPr>
        <p:txBody>
          <a:bodyPr>
            <a:normAutofit/>
          </a:bodyPr>
          <a:lstStyle>
            <a:lvl1pPr>
              <a:defRPr>
                <a:solidFill>
                  <a:schemeClr val="bg1"/>
                </a:solidFill>
              </a:defRPr>
            </a:lvl1pPr>
          </a:lstStyle>
          <a:p>
            <a:pPr fontAlgn="auto"/>
            <a:r>
              <a:rPr lang="zh-CN" altLang="en-US" strike="noStrike" noProof="1" smtClean="0"/>
              <a:t>单击此处编辑母版标题样式</a:t>
            </a:r>
            <a:endParaRPr lang="en-US" strike="noStrike" noProof="1" dirty="0"/>
          </a:p>
        </p:txBody>
      </p:sp>
      <p:sp>
        <p:nvSpPr>
          <p:cNvPr id="3" name="Text Placeholder 2"/>
          <p:cNvSpPr>
            <a:spLocks noGrp="1"/>
          </p:cNvSpPr>
          <p:nvPr>
            <p:ph type="body" idx="1"/>
          </p:nvPr>
        </p:nvSpPr>
        <p:spPr>
          <a:xfrm>
            <a:off x="628651" y="1210800"/>
            <a:ext cx="3868340" cy="823912"/>
          </a:xfrm>
        </p:spPr>
        <p:txBody>
          <a:bodyPr anchor="b">
            <a:normAutofit/>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smtClean="0"/>
              <a:t>单击此处编辑母版文本样式</a:t>
            </a:r>
            <a:endParaRPr lang="zh-CN" altLang="en-US" strike="noStrike" noProof="1" smtClean="0"/>
          </a:p>
        </p:txBody>
      </p:sp>
      <p:sp>
        <p:nvSpPr>
          <p:cNvPr id="4" name="Content Placeholder 3"/>
          <p:cNvSpPr>
            <a:spLocks noGrp="1"/>
          </p:cNvSpPr>
          <p:nvPr>
            <p:ph sz="half" idx="2"/>
          </p:nvPr>
        </p:nvSpPr>
        <p:spPr>
          <a:xfrm>
            <a:off x="628651" y="2034711"/>
            <a:ext cx="3868340" cy="3841155"/>
          </a:xfrm>
        </p:spPr>
        <p:txBody>
          <a:bodyPr>
            <a:normAutofit/>
          </a:bodyPr>
          <a:lstStyle/>
          <a:p>
            <a:pPr lvl="0" fontAlgn="auto"/>
            <a:r>
              <a:rPr lang="zh-CN" altLang="en-US" strike="noStrike" noProof="1" dirty="0" smtClean="0"/>
              <a:t>单击此处编辑母版文本样式</a:t>
            </a:r>
            <a:endParaRPr lang="zh-CN" altLang="en-US" strike="noStrike" noProof="1" dirty="0" smtClean="0"/>
          </a:p>
          <a:p>
            <a:pPr lvl="1" fontAlgn="auto"/>
            <a:r>
              <a:rPr lang="zh-CN" altLang="en-US" strike="noStrike" noProof="1" dirty="0" smtClean="0"/>
              <a:t>第二级</a:t>
            </a:r>
            <a:endParaRPr lang="zh-CN" altLang="en-US" strike="noStrike" noProof="1" dirty="0" smtClean="0"/>
          </a:p>
          <a:p>
            <a:pPr lvl="2" fontAlgn="auto"/>
            <a:r>
              <a:rPr lang="zh-CN" altLang="en-US" strike="noStrike" noProof="1" dirty="0" smtClean="0"/>
              <a:t>第三级</a:t>
            </a:r>
            <a:endParaRPr lang="zh-CN" altLang="en-US" strike="noStrike" noProof="1" dirty="0" smtClean="0"/>
          </a:p>
          <a:p>
            <a:pPr lvl="3" fontAlgn="auto"/>
            <a:r>
              <a:rPr lang="zh-CN" altLang="en-US" strike="noStrike" noProof="1" dirty="0" smtClean="0"/>
              <a:t>第四级</a:t>
            </a:r>
            <a:endParaRPr lang="zh-CN" altLang="en-US" strike="noStrike" noProof="1" dirty="0" smtClean="0"/>
          </a:p>
          <a:p>
            <a:pPr lvl="4" fontAlgn="auto"/>
            <a:r>
              <a:rPr lang="zh-CN" altLang="en-US" strike="noStrike" noProof="1" dirty="0" smtClean="0"/>
              <a:t>第五级</a:t>
            </a:r>
            <a:endParaRPr lang="en-US" strike="noStrike" noProof="1" dirty="0"/>
          </a:p>
        </p:txBody>
      </p:sp>
      <p:sp>
        <p:nvSpPr>
          <p:cNvPr id="5" name="Text Placeholder 4"/>
          <p:cNvSpPr>
            <a:spLocks noGrp="1"/>
          </p:cNvSpPr>
          <p:nvPr>
            <p:ph type="body" sz="quarter" idx="3"/>
          </p:nvPr>
        </p:nvSpPr>
        <p:spPr>
          <a:xfrm>
            <a:off x="4627959" y="1210800"/>
            <a:ext cx="3887391" cy="823912"/>
          </a:xfrm>
        </p:spPr>
        <p:txBody>
          <a:bodyPr anchor="b">
            <a:normAutofit/>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smtClean="0"/>
              <a:t>单击此处编辑母版文本样式</a:t>
            </a:r>
            <a:endParaRPr lang="zh-CN" altLang="en-US" strike="noStrike" noProof="1" smtClean="0"/>
          </a:p>
        </p:txBody>
      </p:sp>
      <p:sp>
        <p:nvSpPr>
          <p:cNvPr id="6" name="Content Placeholder 5"/>
          <p:cNvSpPr>
            <a:spLocks noGrp="1"/>
          </p:cNvSpPr>
          <p:nvPr>
            <p:ph sz="quarter" idx="4"/>
          </p:nvPr>
        </p:nvSpPr>
        <p:spPr>
          <a:xfrm>
            <a:off x="4627959" y="2034711"/>
            <a:ext cx="3887391" cy="3841155"/>
          </a:xfrm>
        </p:spPr>
        <p:txBody>
          <a:bodyPr>
            <a:normAutofit/>
          </a:bodyPr>
          <a:lstStyle/>
          <a:p>
            <a:pPr lvl="0" fontAlgn="auto"/>
            <a:r>
              <a:rPr lang="zh-CN" altLang="en-US" strike="noStrike" noProof="1" smtClean="0"/>
              <a:t>单击此处编辑母版文本样式</a:t>
            </a:r>
            <a:endParaRPr lang="zh-CN" altLang="en-US" strike="noStrike" noProof="1" smtClean="0"/>
          </a:p>
          <a:p>
            <a:pPr lvl="1" fontAlgn="auto"/>
            <a:r>
              <a:rPr lang="zh-CN" altLang="en-US" strike="noStrike" noProof="1" smtClean="0"/>
              <a:t>第二级</a:t>
            </a:r>
            <a:endParaRPr lang="zh-CN" altLang="en-US" strike="noStrike" noProof="1" smtClean="0"/>
          </a:p>
          <a:p>
            <a:pPr lvl="2" fontAlgn="auto"/>
            <a:r>
              <a:rPr lang="zh-CN" altLang="en-US" strike="noStrike" noProof="1" smtClean="0"/>
              <a:t>第三级</a:t>
            </a:r>
            <a:endParaRPr lang="zh-CN" altLang="en-US" strike="noStrike" noProof="1" smtClean="0"/>
          </a:p>
          <a:p>
            <a:pPr lvl="3" fontAlgn="auto"/>
            <a:r>
              <a:rPr lang="zh-CN" altLang="en-US" strike="noStrike" noProof="1" smtClean="0"/>
              <a:t>第四级</a:t>
            </a:r>
            <a:endParaRPr lang="zh-CN" altLang="en-US" strike="noStrike" noProof="1" smtClean="0"/>
          </a:p>
          <a:p>
            <a:pPr lvl="4" fontAlgn="auto"/>
            <a:r>
              <a:rPr lang="zh-CN" altLang="en-US" strike="noStrike" noProof="1" smtClean="0"/>
              <a:t>第五级</a:t>
            </a:r>
            <a:endParaRPr lang="en-US" strike="noStrike" noProof="1" dirty="0"/>
          </a:p>
        </p:txBody>
      </p:sp>
      <p:sp>
        <p:nvSpPr>
          <p:cNvPr id="7" name="Date Placeholder 6"/>
          <p:cNvSpPr>
            <a:spLocks noGrp="1"/>
          </p:cNvSpPr>
          <p:nvPr>
            <p:ph type="dt" sz="half" idx="10"/>
          </p:nvPr>
        </p:nvSpPr>
        <p:spPr>
          <a:xfrm>
            <a:off x="628650" y="6356350"/>
            <a:ext cx="2057400" cy="365125"/>
          </a:xfrm>
          <a:prstGeom prst="rect">
            <a:avLst/>
          </a:prstGeom>
        </p:spPr>
        <p:txBody>
          <a:bodyPr vert="horz" lIns="91440" tIns="45720" rIns="91440" bIns="45720" rtlCol="0" anchor="ctr">
            <a:normAutofit/>
          </a:bodyPr>
          <a:lstStyle/>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8" name="Footer Placeholder 7"/>
          <p:cNvSpPr>
            <a:spLocks noGrp="1"/>
          </p:cNvSpPr>
          <p:nvPr>
            <p:ph type="ftr" sz="quarter" idx="11"/>
          </p:nvPr>
        </p:nvSpPr>
        <p:spPr>
          <a:xfrm>
            <a:off x="3028950" y="6356350"/>
            <a:ext cx="3086100" cy="365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9" name="Slide Number Placeholder 8"/>
          <p:cNvSpPr>
            <a:spLocks noGrp="1"/>
          </p:cNvSpPr>
          <p:nvPr>
            <p:ph type="sldNum" sz="quarter" idx="12"/>
          </p:nvPr>
        </p:nvSpPr>
        <p:spPr>
          <a:xfrm>
            <a:off x="6457950" y="6356350"/>
            <a:ext cx="2057400" cy="365125"/>
          </a:xfrm>
          <a:prstGeom prst="rect">
            <a:avLst/>
          </a:prstGeom>
        </p:spPr>
        <p:txBody>
          <a:bodyPr vert="horz" lIns="91440" tIns="45720" rIns="91440" bIns="45720" rtlCol="0" anchor="ctr">
            <a:normAutofit/>
          </a:bodyPr>
          <a:lstStyle/>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userDrawn="1">
  <p:cSld name="仅标题">
    <p:spTree>
      <p:nvGrpSpPr>
        <p:cNvPr id="1" name=""/>
        <p:cNvGrpSpPr/>
        <p:nvPr/>
      </p:nvGrpSpPr>
      <p:grpSpPr>
        <a:xfrm>
          <a:off x="0" y="0"/>
          <a:ext cx="0" cy="0"/>
          <a:chOff x="0" y="0"/>
          <a:chExt cx="0" cy="0"/>
        </a:xfrm>
      </p:grpSpPr>
      <p:grpSp>
        <p:nvGrpSpPr>
          <p:cNvPr id="102402" name="组合 27"/>
          <p:cNvGrpSpPr/>
          <p:nvPr/>
        </p:nvGrpSpPr>
        <p:grpSpPr>
          <a:xfrm>
            <a:off x="382588" y="0"/>
            <a:ext cx="8378825" cy="6859588"/>
            <a:chOff x="382723" y="0"/>
            <a:chExt cx="8378555" cy="6859904"/>
          </a:xfrm>
        </p:grpSpPr>
        <p:sp>
          <p:nvSpPr>
            <p:cNvPr id="18" name="矩形 17"/>
            <p:cNvSpPr/>
            <p:nvPr>
              <p:custDataLst>
                <p:tags r:id="rId2"/>
              </p:custDataLst>
            </p:nvPr>
          </p:nvSpPr>
          <p:spPr>
            <a:xfrm>
              <a:off x="382723" y="0"/>
              <a:ext cx="8378555" cy="68599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endParaRPr lang="zh-CN" altLang="en-US" sz="1800">
                <a:solidFill>
                  <a:srgbClr val="FFFFFF"/>
                </a:solidFill>
                <a:latin typeface="Arial" panose="020B0604020202020204" pitchFamily="34" charset="0"/>
                <a:ea typeface="黑体" panose="02010609060101010101" charset="-122"/>
              </a:endParaRPr>
            </a:p>
          </p:txBody>
        </p:sp>
        <p:cxnSp>
          <p:nvCxnSpPr>
            <p:cNvPr id="19" name="直接连接符 18"/>
            <p:cNvCxnSpPr/>
            <p:nvPr>
              <p:custDataLst>
                <p:tags r:id="rId3"/>
              </p:custDataLst>
            </p:nvPr>
          </p:nvCxnSpPr>
          <p:spPr>
            <a:xfrm flipH="1">
              <a:off x="382724" y="2631874"/>
              <a:ext cx="2839399" cy="2001544"/>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custDataLst>
                <p:tags r:id="rId4"/>
              </p:custDataLst>
            </p:nvPr>
          </p:nvCxnSpPr>
          <p:spPr>
            <a:xfrm flipV="1">
              <a:off x="5863694" y="2242040"/>
              <a:ext cx="2880128" cy="2023363"/>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任意多边形 20"/>
            <p:cNvSpPr/>
            <p:nvPr>
              <p:custDataLst>
                <p:tags r:id="rId5"/>
              </p:custDataLst>
            </p:nvPr>
          </p:nvSpPr>
          <p:spPr>
            <a:xfrm rot="3430120">
              <a:off x="4492713" y="-1583410"/>
              <a:ext cx="351418" cy="6294932"/>
            </a:xfrm>
            <a:custGeom>
              <a:avLst/>
              <a:gdLst>
                <a:gd name="connsiteX0" fmla="*/ 0 w 328131"/>
                <a:gd name="connsiteY0" fmla="*/ 508549 h 4872799"/>
                <a:gd name="connsiteX1" fmla="*/ 328131 w 328131"/>
                <a:gd name="connsiteY1" fmla="*/ 0 h 4872799"/>
                <a:gd name="connsiteX2" fmla="*/ 328131 w 328131"/>
                <a:gd name="connsiteY2" fmla="*/ 4872799 h 4872799"/>
                <a:gd name="connsiteX3" fmla="*/ 0 w 328131"/>
                <a:gd name="connsiteY3" fmla="*/ 4661079 h 4872799"/>
                <a:gd name="connsiteX0-1" fmla="*/ 0 w 337331"/>
                <a:gd name="connsiteY0-2" fmla="*/ 407823 h 4872799"/>
                <a:gd name="connsiteX1-3" fmla="*/ 337331 w 337331"/>
                <a:gd name="connsiteY1-4" fmla="*/ 0 h 4872799"/>
                <a:gd name="connsiteX2-5" fmla="*/ 337331 w 337331"/>
                <a:gd name="connsiteY2-6" fmla="*/ 4872799 h 4872799"/>
                <a:gd name="connsiteX3-7" fmla="*/ 9200 w 337331"/>
                <a:gd name="connsiteY3-8" fmla="*/ 4661079 h 4872799"/>
                <a:gd name="connsiteX4" fmla="*/ 0 w 337331"/>
                <a:gd name="connsiteY4" fmla="*/ 407823 h 4872799"/>
              </a:gdLst>
              <a:ahLst/>
              <a:cxnLst>
                <a:cxn ang="0">
                  <a:pos x="connsiteX0-1" y="connsiteY0-2"/>
                </a:cxn>
                <a:cxn ang="0">
                  <a:pos x="connsiteX1-3" y="connsiteY1-4"/>
                </a:cxn>
                <a:cxn ang="0">
                  <a:pos x="connsiteX2-5" y="connsiteY2-6"/>
                </a:cxn>
                <a:cxn ang="0">
                  <a:pos x="connsiteX3-7" y="connsiteY3-8"/>
                </a:cxn>
                <a:cxn ang="0">
                  <a:pos x="connsiteX4" y="connsiteY4"/>
                </a:cxn>
              </a:cxnLst>
              <a:rect l="l" t="t" r="r" b="b"/>
              <a:pathLst>
                <a:path w="337331" h="4872799">
                  <a:moveTo>
                    <a:pt x="0" y="407823"/>
                  </a:moveTo>
                  <a:lnTo>
                    <a:pt x="337331" y="0"/>
                  </a:lnTo>
                  <a:lnTo>
                    <a:pt x="337331" y="4872799"/>
                  </a:lnTo>
                  <a:lnTo>
                    <a:pt x="9200" y="4661079"/>
                  </a:lnTo>
                  <a:cubicBezTo>
                    <a:pt x="9200" y="3276902"/>
                    <a:pt x="0" y="1792000"/>
                    <a:pt x="0" y="407823"/>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fontAlgn="base"/>
              <a:endParaRPr strike="noStrike" noProof="1">
                <a:latin typeface="Arial" panose="020B0604020202020204" pitchFamily="34" charset="0"/>
                <a:ea typeface="宋体" panose="02010600030101010101" pitchFamily="2" charset="-122"/>
              </a:endParaRPr>
            </a:p>
          </p:txBody>
        </p:sp>
        <p:sp>
          <p:nvSpPr>
            <p:cNvPr id="22" name="任意多边形 21"/>
            <p:cNvSpPr/>
            <p:nvPr>
              <p:custDataLst>
                <p:tags r:id="rId6"/>
              </p:custDataLst>
            </p:nvPr>
          </p:nvSpPr>
          <p:spPr>
            <a:xfrm rot="3430120" flipH="1" flipV="1">
              <a:off x="4450857" y="1735379"/>
              <a:ext cx="374314" cy="6869395"/>
            </a:xfrm>
            <a:custGeom>
              <a:avLst/>
              <a:gdLst>
                <a:gd name="connsiteX0" fmla="*/ 0 w 328131"/>
                <a:gd name="connsiteY0" fmla="*/ 508549 h 4872799"/>
                <a:gd name="connsiteX1" fmla="*/ 328131 w 328131"/>
                <a:gd name="connsiteY1" fmla="*/ 0 h 4872799"/>
                <a:gd name="connsiteX2" fmla="*/ 328131 w 328131"/>
                <a:gd name="connsiteY2" fmla="*/ 4872799 h 4872799"/>
                <a:gd name="connsiteX3" fmla="*/ 0 w 328131"/>
                <a:gd name="connsiteY3" fmla="*/ 4661079 h 4872799"/>
                <a:gd name="connsiteX0-1" fmla="*/ 0 w 359283"/>
                <a:gd name="connsiteY0-2" fmla="*/ 406295 h 4872799"/>
                <a:gd name="connsiteX1-3" fmla="*/ 359283 w 359283"/>
                <a:gd name="connsiteY1-4" fmla="*/ 0 h 4872799"/>
                <a:gd name="connsiteX2-5" fmla="*/ 359283 w 359283"/>
                <a:gd name="connsiteY2-6" fmla="*/ 4872799 h 4872799"/>
                <a:gd name="connsiteX3-7" fmla="*/ 31152 w 359283"/>
                <a:gd name="connsiteY3-8" fmla="*/ 4661079 h 4872799"/>
                <a:gd name="connsiteX4" fmla="*/ 0 w 359283"/>
                <a:gd name="connsiteY4" fmla="*/ 406295 h 4872799"/>
              </a:gdLst>
              <a:ahLst/>
              <a:cxnLst>
                <a:cxn ang="0">
                  <a:pos x="connsiteX0-1" y="connsiteY0-2"/>
                </a:cxn>
                <a:cxn ang="0">
                  <a:pos x="connsiteX1-3" y="connsiteY1-4"/>
                </a:cxn>
                <a:cxn ang="0">
                  <a:pos x="connsiteX2-5" y="connsiteY2-6"/>
                </a:cxn>
                <a:cxn ang="0">
                  <a:pos x="connsiteX3-7" y="connsiteY3-8"/>
                </a:cxn>
                <a:cxn ang="0">
                  <a:pos x="connsiteX4" y="connsiteY4"/>
                </a:cxn>
              </a:cxnLst>
              <a:rect l="l" t="t" r="r" b="b"/>
              <a:pathLst>
                <a:path w="359283" h="4872799">
                  <a:moveTo>
                    <a:pt x="0" y="406295"/>
                  </a:moveTo>
                  <a:lnTo>
                    <a:pt x="359283" y="0"/>
                  </a:lnTo>
                  <a:lnTo>
                    <a:pt x="359283" y="4872799"/>
                  </a:lnTo>
                  <a:lnTo>
                    <a:pt x="31152" y="4661079"/>
                  </a:lnTo>
                  <a:cubicBezTo>
                    <a:pt x="31152" y="3276902"/>
                    <a:pt x="0" y="1790472"/>
                    <a:pt x="0" y="406295"/>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fontAlgn="base"/>
              <a:endParaRPr strike="noStrike" noProof="1">
                <a:latin typeface="Arial" panose="020B0604020202020204" pitchFamily="34" charset="0"/>
                <a:ea typeface="宋体" panose="02010600030101010101" pitchFamily="2" charset="-122"/>
              </a:endParaRPr>
            </a:p>
          </p:txBody>
        </p:sp>
      </p:grpSp>
      <p:sp>
        <p:nvSpPr>
          <p:cNvPr id="2" name="KSO_BT1"/>
          <p:cNvSpPr>
            <a:spLocks noGrp="1"/>
          </p:cNvSpPr>
          <p:nvPr>
            <p:ph type="title" hasCustomPrompt="1"/>
          </p:nvPr>
        </p:nvSpPr>
        <p:spPr>
          <a:xfrm rot="-1980000">
            <a:off x="2843957" y="1644625"/>
            <a:ext cx="4412119" cy="1075486"/>
          </a:xfrm>
        </p:spPr>
        <p:txBody>
          <a:bodyPr anchor="t" anchorCtr="0">
            <a:normAutofit/>
          </a:bodyPr>
          <a:lstStyle>
            <a:lvl1pPr algn="ctr">
              <a:defRPr sz="6000"/>
            </a:lvl1pPr>
          </a:lstStyle>
          <a:p>
            <a:pPr fontAlgn="auto"/>
            <a:r>
              <a:rPr lang="zh-CN" altLang="en-US" strike="noStrike" noProof="1" dirty="0" smtClean="0"/>
              <a:t>编辑标题</a:t>
            </a:r>
            <a:endParaRPr lang="en-US" strike="noStrike" noProof="1" dirty="0"/>
          </a:p>
        </p:txBody>
      </p:sp>
      <p:sp>
        <p:nvSpPr>
          <p:cNvPr id="15" name="KSO_CT2"/>
          <p:cNvSpPr>
            <a:spLocks noGrp="1"/>
          </p:cNvSpPr>
          <p:nvPr>
            <p:ph type="subTitle" idx="1" hasCustomPrompt="1"/>
          </p:nvPr>
        </p:nvSpPr>
        <p:spPr>
          <a:xfrm rot="19620000">
            <a:off x="4459884" y="3020069"/>
            <a:ext cx="2723416" cy="474848"/>
          </a:xfrm>
          <a:noFill/>
        </p:spPr>
        <p:txBody>
          <a:bodyPr anchor="t" anchorCtr="0">
            <a:normAutofit/>
          </a:bodyPr>
          <a:lstStyle>
            <a:lvl1pPr marL="0" indent="0" algn="ctr">
              <a:spcBef>
                <a:spcPts val="0"/>
              </a:spcBef>
              <a:buNone/>
              <a:defRPr sz="2000" b="0" baseline="0">
                <a:solidFill>
                  <a:schemeClr val="tx1"/>
                </a:solidFill>
                <a:effectLst/>
                <a:latin typeface="+mn-lt"/>
                <a:ea typeface="+mn-ea"/>
              </a:defRPr>
            </a:lvl1pPr>
            <a:lvl2pPr marL="257175" indent="0" algn="ctr">
              <a:buNone/>
              <a:defRPr sz="1125"/>
            </a:lvl2pPr>
            <a:lvl3pPr marL="514350" indent="0" algn="ctr">
              <a:buNone/>
              <a:defRPr sz="1015"/>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pPr lvl="0" fontAlgn="auto"/>
            <a:r>
              <a:rPr lang="zh-CN" altLang="en-US" strike="noStrike" noProof="1" dirty="0" smtClean="0"/>
              <a:t>编辑文本</a:t>
            </a:r>
            <a:endParaRPr lang="zh-CN" altLang="en-US" strike="noStrike" noProof="1" dirty="0" smtClean="0"/>
          </a:p>
        </p:txBody>
      </p:sp>
      <p:sp>
        <p:nvSpPr>
          <p:cNvPr id="8" name="文本占位符 7"/>
          <p:cNvSpPr>
            <a:spLocks noGrp="1"/>
          </p:cNvSpPr>
          <p:nvPr>
            <p:ph type="body" sz="quarter" idx="10" hasCustomPrompt="1"/>
          </p:nvPr>
        </p:nvSpPr>
        <p:spPr>
          <a:xfrm rot="19620000">
            <a:off x="1941722" y="4586975"/>
            <a:ext cx="2980454" cy="483943"/>
          </a:xfrm>
        </p:spPr>
        <p:txBody>
          <a:bodyPr>
            <a:normAutofit/>
          </a:bodyPr>
          <a:lstStyle>
            <a:lvl1pPr marL="0" indent="0" algn="ctr">
              <a:buNone/>
              <a:defRPr sz="2000">
                <a:solidFill>
                  <a:schemeClr val="tx2"/>
                </a:solidFill>
              </a:defRPr>
            </a:lvl1pPr>
            <a:lvl2pPr marL="0" indent="0">
              <a:buNone/>
              <a:defRPr/>
            </a:lvl2pPr>
            <a:lvl3pPr marL="514350" indent="0">
              <a:buNone/>
              <a:defRPr/>
            </a:lvl3pPr>
            <a:lvl4pPr marL="771525" indent="0">
              <a:buNone/>
              <a:defRPr/>
            </a:lvl4pPr>
            <a:lvl5pPr marL="1028700" indent="0">
              <a:buNone/>
              <a:defRPr/>
            </a:lvl5pPr>
          </a:lstStyle>
          <a:p>
            <a:pPr lvl="0" fontAlgn="auto"/>
            <a:r>
              <a:rPr lang="zh-CN" altLang="en-US" strike="noStrike" noProof="1" dirty="0" smtClean="0"/>
              <a:t>编辑文本</a:t>
            </a:r>
            <a:endParaRPr lang="zh-CN" altLang="en-US" strike="noStrike" noProof="1" dirty="0" smtClean="0"/>
          </a:p>
        </p:txBody>
      </p:sp>
      <p:sp>
        <p:nvSpPr>
          <p:cNvPr id="17" name="内容占位符 16"/>
          <p:cNvSpPr>
            <a:spLocks noGrp="1"/>
          </p:cNvSpPr>
          <p:nvPr>
            <p:ph sz="quarter" idx="11" hasCustomPrompt="1"/>
          </p:nvPr>
        </p:nvSpPr>
        <p:spPr>
          <a:xfrm rot="19620000">
            <a:off x="1937875" y="4272393"/>
            <a:ext cx="5768623" cy="483000"/>
          </a:xfrm>
        </p:spPr>
        <p:txBody>
          <a:bodyPr>
            <a:normAutofit/>
          </a:bodyPr>
          <a:lstStyle>
            <a:lvl1pPr marL="0" indent="0" algn="ctr">
              <a:buNone/>
              <a:defRPr sz="2000">
                <a:solidFill>
                  <a:schemeClr val="tx2"/>
                </a:solidFill>
              </a:defRPr>
            </a:lvl1pPr>
            <a:lvl2pPr marL="0" indent="0">
              <a:buNone/>
              <a:defRPr/>
            </a:lvl2pPr>
            <a:lvl3pPr marL="514350" indent="0">
              <a:buNone/>
              <a:defRPr/>
            </a:lvl3pPr>
            <a:lvl4pPr marL="771525" indent="0">
              <a:buNone/>
              <a:defRPr/>
            </a:lvl4pPr>
            <a:lvl5pPr marL="1028700" indent="0">
              <a:buNone/>
              <a:defRPr/>
            </a:lvl5pPr>
          </a:lstStyle>
          <a:p>
            <a:pPr lvl="0" fontAlgn="auto"/>
            <a:r>
              <a:rPr lang="zh-CN" altLang="en-US" strike="noStrike" noProof="1" dirty="0" smtClean="0"/>
              <a:t>编辑文本</a:t>
            </a:r>
            <a:endParaRPr lang="zh-CN" altLang="en-US" strike="noStrike" noProof="1" dirty="0" smtClean="0"/>
          </a:p>
        </p:txBody>
      </p:sp>
      <p:sp>
        <p:nvSpPr>
          <p:cNvPr id="3" name="日期占位符 2"/>
          <p:cNvSpPr>
            <a:spLocks noGrp="1"/>
          </p:cNvSpPr>
          <p:nvPr>
            <p:ph type="dt" sz="half" idx="12"/>
          </p:nvPr>
        </p:nvSpPr>
        <p:spPr>
          <a:xfrm>
            <a:off x="628650" y="6356350"/>
            <a:ext cx="2057400" cy="365125"/>
          </a:xfrm>
          <a:prstGeom prst="rect">
            <a:avLst/>
          </a:prstGeom>
        </p:spPr>
        <p:txBody>
          <a:bodyPr vert="horz" lIns="91440" tIns="45720" rIns="91440" bIns="45720" rtlCol="0" anchor="ctr">
            <a:normAutofit/>
          </a:bodyPr>
          <a:lstStyle/>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4" name="页脚占位符 3"/>
          <p:cNvSpPr>
            <a:spLocks noGrp="1"/>
          </p:cNvSpPr>
          <p:nvPr>
            <p:ph type="ftr" sz="quarter" idx="13"/>
          </p:nvPr>
        </p:nvSpPr>
        <p:spPr>
          <a:xfrm>
            <a:off x="3028950" y="6356350"/>
            <a:ext cx="3086100" cy="365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5" name="灯片编号占位符 4"/>
          <p:cNvSpPr>
            <a:spLocks noGrp="1"/>
          </p:cNvSpPr>
          <p:nvPr>
            <p:ph type="sldNum" sz="quarter" idx="14"/>
          </p:nvPr>
        </p:nvSpPr>
        <p:spPr>
          <a:xfrm>
            <a:off x="6457950" y="6356350"/>
            <a:ext cx="2057400" cy="365125"/>
          </a:xfrm>
          <a:prstGeom prst="rect">
            <a:avLst/>
          </a:prstGeom>
        </p:spPr>
        <p:txBody>
          <a:bodyPr vert="horz" lIns="91440" tIns="45720" rIns="91440" bIns="45720" rtlCol="0" anchor="ctr">
            <a:normAutofit/>
          </a:bodyPr>
          <a:lstStyle/>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3" name="页脚占位符 2"/>
          <p:cNvSpPr>
            <a:spLocks noGrp="1"/>
          </p:cNvSpPr>
          <p:nvPr>
            <p:ph type="ftr" sz="quarter" idx="11"/>
          </p:nvPr>
        </p:nvSpPr>
        <p:spPr/>
        <p:txBody>
          <a:bodyPr/>
          <a:p>
            <a:pPr fontAlgn="base"/>
            <a:endParaRPr lang="zh-CN" altLang="en-US" strike="noStrike" noProof="1"/>
          </a:p>
        </p:txBody>
      </p:sp>
      <p:sp>
        <p:nvSpPr>
          <p:cNvPr id="4" name="灯片编号占位符 3"/>
          <p:cNvSpPr>
            <a:spLocks noGrp="1"/>
          </p:cNvSpPr>
          <p:nvPr>
            <p:ph type="sldNum" sz="quarter" idx="12"/>
          </p:nvPr>
        </p:nvSpPr>
        <p:spPr/>
        <p:txBody>
          <a:bodyPr/>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629841" y="711200"/>
            <a:ext cx="3196800" cy="1600200"/>
          </a:xfrm>
        </p:spPr>
        <p:txBody>
          <a:bodyPr anchor="t" anchorCtr="0">
            <a:noAutofit/>
          </a:bodyPr>
          <a:lstStyle>
            <a:lvl1pPr>
              <a:defRPr sz="4000"/>
            </a:lvl1pPr>
          </a:lstStyle>
          <a:p>
            <a:pPr fontAlgn="auto"/>
            <a:r>
              <a:rPr lang="zh-CN" altLang="en-US" strike="noStrike" noProof="1" dirty="0" smtClean="0"/>
              <a:t>单击此处编辑标题</a:t>
            </a:r>
            <a:endParaRPr lang="zh-CN" altLang="en-US" strike="noStrike" noProof="1" dirty="0"/>
          </a:p>
        </p:txBody>
      </p:sp>
      <p:sp>
        <p:nvSpPr>
          <p:cNvPr id="3" name="图片占位符 2"/>
          <p:cNvSpPr>
            <a:spLocks noGrp="1"/>
          </p:cNvSpPr>
          <p:nvPr>
            <p:ph type="pic" idx="1"/>
          </p:nvPr>
        </p:nvSpPr>
        <p:spPr>
          <a:xfrm>
            <a:off x="4014391" y="733425"/>
            <a:ext cx="4478400" cy="54036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fontAlgn="auto"/>
            <a:endParaRPr lang="zh-CN" altLang="en-US" strike="noStrike" noProof="1"/>
          </a:p>
        </p:txBody>
      </p:sp>
      <p:sp>
        <p:nvSpPr>
          <p:cNvPr id="4" name="文本占位符 3"/>
          <p:cNvSpPr>
            <a:spLocks noGrp="1"/>
          </p:cNvSpPr>
          <p:nvPr>
            <p:ph type="body" sz="half" idx="2"/>
          </p:nvPr>
        </p:nvSpPr>
        <p:spPr>
          <a:xfrm>
            <a:off x="629841" y="2311400"/>
            <a:ext cx="3196800" cy="3811588"/>
          </a:xfrm>
        </p:spPr>
        <p:txBody>
          <a:bodyPr>
            <a:normAutofit/>
          </a:bodyPr>
          <a:lstStyle>
            <a:lvl1pPr marL="0" indent="0">
              <a:buNone/>
              <a:defRPr sz="20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fontAlgn="auto"/>
            <a:r>
              <a:rPr lang="zh-CN" altLang="en-US" strike="noStrike" noProof="1" smtClean="0"/>
              <a:t>单击此处编辑母版文本样式</a:t>
            </a:r>
            <a:endParaRPr lang="zh-CN" altLang="en-US" strike="noStrike" noProof="1" smtClean="0"/>
          </a:p>
        </p:txBody>
      </p:sp>
      <p:sp>
        <p:nvSpPr>
          <p:cNvPr id="5" name="日期占位符 4"/>
          <p:cNvSpPr>
            <a:spLocks noGrp="1"/>
          </p:cNvSpPr>
          <p:nvPr>
            <p:ph type="dt" sz="half" idx="10"/>
          </p:nvPr>
        </p:nvSpPr>
        <p:spPr/>
        <p:txBody>
          <a:bodyPr/>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6" name="页脚占位符 5"/>
          <p:cNvSpPr>
            <a:spLocks noGrp="1"/>
          </p:cNvSpPr>
          <p:nvPr>
            <p:ph type="ftr" sz="quarter" idx="11"/>
          </p:nvPr>
        </p:nvSpPr>
        <p:spPr/>
        <p:txBody>
          <a:bodyPr/>
          <a:p>
            <a:pPr fontAlgn="base"/>
            <a:endParaRPr lang="zh-CN" altLang="en-US" strike="noStrike" noProof="1"/>
          </a:p>
        </p:txBody>
      </p:sp>
      <p:sp>
        <p:nvSpPr>
          <p:cNvPr id="7" name="灯片编号占位符 6"/>
          <p:cNvSpPr>
            <a:spLocks noGrp="1"/>
          </p:cNvSpPr>
          <p:nvPr>
            <p:ph type="sldNum" sz="quarter" idx="12"/>
          </p:nvPr>
        </p:nvSpPr>
        <p:spPr/>
        <p:txBody>
          <a:bodyPr/>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normAutofit/>
          </a:bodyPr>
          <a:lstStyle/>
          <a:p>
            <a:pPr fontAlgn="auto"/>
            <a:r>
              <a:rPr lang="zh-CN" altLang="en-US" strike="noStrike" noProof="1" smtClean="0"/>
              <a:t>单击此处编辑母版标题样式</a:t>
            </a:r>
            <a:endParaRPr lang="en-US" strike="noStrike" noProof="1" dirty="0"/>
          </a:p>
        </p:txBody>
      </p:sp>
      <p:sp>
        <p:nvSpPr>
          <p:cNvPr id="3" name="Vertical Text Placeholder 2"/>
          <p:cNvSpPr>
            <a:spLocks noGrp="1"/>
          </p:cNvSpPr>
          <p:nvPr>
            <p:ph type="body" orient="vert" idx="1"/>
          </p:nvPr>
        </p:nvSpPr>
        <p:spPr>
          <a:xfrm>
            <a:off x="628650" y="365125"/>
            <a:ext cx="5800725" cy="5811838"/>
          </a:xfrm>
        </p:spPr>
        <p:txBody>
          <a:bodyPr vert="eaVert">
            <a:normAutofit/>
          </a:bodyPr>
          <a:lstStyle/>
          <a:p>
            <a:pPr lvl="0" fontAlgn="auto"/>
            <a:r>
              <a:rPr lang="zh-CN" altLang="en-US" strike="noStrike" noProof="1" smtClean="0"/>
              <a:t>单击此处编辑母版文本样式</a:t>
            </a:r>
            <a:endParaRPr lang="zh-CN" altLang="en-US" strike="noStrike" noProof="1" smtClean="0"/>
          </a:p>
          <a:p>
            <a:pPr lvl="1" fontAlgn="auto"/>
            <a:r>
              <a:rPr lang="zh-CN" altLang="en-US" strike="noStrike" noProof="1" smtClean="0"/>
              <a:t>第二级</a:t>
            </a:r>
            <a:endParaRPr lang="zh-CN" altLang="en-US" strike="noStrike" noProof="1" smtClean="0"/>
          </a:p>
          <a:p>
            <a:pPr lvl="2" fontAlgn="auto"/>
            <a:r>
              <a:rPr lang="zh-CN" altLang="en-US" strike="noStrike" noProof="1" smtClean="0"/>
              <a:t>第三级</a:t>
            </a:r>
            <a:endParaRPr lang="zh-CN" altLang="en-US" strike="noStrike" noProof="1" smtClean="0"/>
          </a:p>
          <a:p>
            <a:pPr lvl="3" fontAlgn="auto"/>
            <a:r>
              <a:rPr lang="zh-CN" altLang="en-US" strike="noStrike" noProof="1" smtClean="0"/>
              <a:t>第四级</a:t>
            </a:r>
            <a:endParaRPr lang="zh-CN" altLang="en-US" strike="noStrike" noProof="1" smtClean="0"/>
          </a:p>
          <a:p>
            <a:pPr lvl="4" fontAlgn="auto"/>
            <a:r>
              <a:rPr lang="zh-CN" altLang="en-US" strike="noStrike" noProof="1" smtClean="0"/>
              <a:t>第五级</a:t>
            </a:r>
            <a:endParaRPr lang="en-US" strike="noStrike" noProof="1" dirty="0"/>
          </a:p>
        </p:txBody>
      </p:sp>
      <p:sp>
        <p:nvSpPr>
          <p:cNvPr id="4" name="日期占位符 3"/>
          <p:cNvSpPr>
            <a:spLocks noGrp="1"/>
          </p:cNvSpPr>
          <p:nvPr>
            <p:ph type="dt" sz="half" idx="10"/>
          </p:nvPr>
        </p:nvSpPr>
        <p:spPr/>
        <p:txBody>
          <a:bodyPr/>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5" name="页脚占位符 4"/>
          <p:cNvSpPr>
            <a:spLocks noGrp="1"/>
          </p:cNvSpPr>
          <p:nvPr>
            <p:ph type="ftr" sz="quarter" idx="11"/>
          </p:nvPr>
        </p:nvSpPr>
        <p:spPr/>
        <p:txBody>
          <a:bodyPr/>
          <a:p>
            <a:pPr fontAlgn="base"/>
            <a:endParaRPr lang="zh-CN" altLang="en-US" strike="noStrike" noProof="1"/>
          </a:p>
        </p:txBody>
      </p:sp>
      <p:sp>
        <p:nvSpPr>
          <p:cNvPr id="6" name="灯片编号占位符 5"/>
          <p:cNvSpPr>
            <a:spLocks noGrp="1"/>
          </p:cNvSpPr>
          <p:nvPr>
            <p:ph type="sldNum" sz="quarter" idx="12"/>
          </p:nvPr>
        </p:nvSpPr>
        <p:spPr/>
        <p:txBody>
          <a:bodyPr/>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28200" y="408675"/>
            <a:ext cx="7887600" cy="5810400"/>
          </a:xfrm>
        </p:spPr>
        <p:txBody>
          <a:bodyPr/>
          <a:lstStyle>
            <a:lvl1pPr>
              <a:defRPr sz="2400"/>
            </a:lvl1pPr>
            <a:lvl2pPr>
              <a:defRPr sz="2000"/>
            </a:lvl2pPr>
            <a:lvl3pPr>
              <a:defRPr sz="1800"/>
            </a:lvl3pPr>
            <a:lvl4pPr>
              <a:defRPr sz="1800"/>
            </a:lvl4pPr>
            <a:lvl5pPr>
              <a:defRPr sz="1800"/>
            </a:lvl5pPr>
          </a:lstStyle>
          <a:p>
            <a:pPr lvl="0" fontAlgn="auto"/>
            <a:r>
              <a:rPr lang="zh-CN" altLang="en-US" strike="noStrike" noProof="1" dirty="0" smtClean="0"/>
              <a:t>单击此处编辑母版文本样式</a:t>
            </a:r>
            <a:endParaRPr lang="zh-CN" altLang="en-US" strike="noStrike" noProof="1" dirty="0" smtClean="0"/>
          </a:p>
          <a:p>
            <a:pPr lvl="1" fontAlgn="auto"/>
            <a:r>
              <a:rPr lang="zh-CN" altLang="en-US" strike="noStrike" noProof="1" dirty="0" smtClean="0"/>
              <a:t>第二级</a:t>
            </a:r>
            <a:endParaRPr lang="zh-CN" altLang="en-US" strike="noStrike" noProof="1" dirty="0" smtClean="0"/>
          </a:p>
          <a:p>
            <a:pPr lvl="2" fontAlgn="auto"/>
            <a:r>
              <a:rPr lang="zh-CN" altLang="en-US" strike="noStrike" noProof="1" dirty="0" smtClean="0"/>
              <a:t>第三级</a:t>
            </a:r>
            <a:endParaRPr lang="zh-CN" altLang="en-US" strike="noStrike" noProof="1" dirty="0" smtClean="0"/>
          </a:p>
          <a:p>
            <a:pPr lvl="3" fontAlgn="auto"/>
            <a:r>
              <a:rPr lang="zh-CN" altLang="en-US" strike="noStrike" noProof="1" dirty="0" smtClean="0"/>
              <a:t>第四级</a:t>
            </a:r>
            <a:endParaRPr lang="zh-CN" altLang="en-US" strike="noStrike" noProof="1" dirty="0" smtClean="0"/>
          </a:p>
          <a:p>
            <a:pPr lvl="4" fontAlgn="auto"/>
            <a:r>
              <a:rPr lang="zh-CN" altLang="en-US" strike="noStrike" noProof="1" dirty="0" smtClean="0"/>
              <a:t>第五级</a:t>
            </a:r>
            <a:endParaRPr lang="zh-CN" altLang="en-US" strike="noStrike" noProof="1" dirty="0"/>
          </a:p>
        </p:txBody>
      </p:sp>
      <p:sp>
        <p:nvSpPr>
          <p:cNvPr id="2" name="日期占位符 1"/>
          <p:cNvSpPr>
            <a:spLocks noGrp="1"/>
          </p:cNvSpPr>
          <p:nvPr>
            <p:ph type="dt" sz="half" idx="10"/>
          </p:nvPr>
        </p:nvSpPr>
        <p:spPr/>
        <p:txBody>
          <a:bodyPr/>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4" name="页脚占位符 3"/>
          <p:cNvSpPr>
            <a:spLocks noGrp="1"/>
          </p:cNvSpPr>
          <p:nvPr>
            <p:ph type="ftr" sz="quarter" idx="11"/>
          </p:nvPr>
        </p:nvSpPr>
        <p:spPr/>
        <p:txBody>
          <a:bodyPr/>
          <a:p>
            <a:pPr fontAlgn="base"/>
            <a:endParaRPr lang="zh-CN" altLang="en-US" strike="noStrike" noProof="1"/>
          </a:p>
        </p:txBody>
      </p:sp>
      <p:sp>
        <p:nvSpPr>
          <p:cNvPr id="5" name="灯片编号占位符 4"/>
          <p:cNvSpPr>
            <a:spLocks noGrp="1"/>
          </p:cNvSpPr>
          <p:nvPr>
            <p:ph type="sldNum" sz="quarter" idx="12"/>
          </p:nvPr>
        </p:nvSpPr>
        <p:spPr/>
        <p:txBody>
          <a:bodyPr/>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pic>
        <p:nvPicPr>
          <p:cNvPr id="103426" name="Picture 4" descr="WorldNetwork"/>
          <p:cNvPicPr>
            <a:picLocks noChangeAspect="1"/>
          </p:cNvPicPr>
          <p:nvPr/>
        </p:nvPicPr>
        <p:blipFill>
          <a:blip r:embed="rId2"/>
          <a:srcRect b="17458"/>
          <a:stretch>
            <a:fillRect/>
          </a:stretch>
        </p:blipFill>
        <p:spPr>
          <a:xfrm>
            <a:off x="112713" y="439738"/>
            <a:ext cx="8918575" cy="3336925"/>
          </a:xfrm>
          <a:prstGeom prst="rect">
            <a:avLst/>
          </a:prstGeom>
          <a:noFill/>
          <a:ln w="9525">
            <a:noFill/>
          </a:ln>
        </p:spPr>
      </p:pic>
      <p:grpSp>
        <p:nvGrpSpPr>
          <p:cNvPr id="103427" name="组合 7"/>
          <p:cNvGrpSpPr/>
          <p:nvPr/>
        </p:nvGrpSpPr>
        <p:grpSpPr>
          <a:xfrm>
            <a:off x="730250" y="1066800"/>
            <a:ext cx="506413" cy="504825"/>
            <a:chOff x="1519237" y="1651743"/>
            <a:chExt cx="447675" cy="447675"/>
          </a:xfrm>
        </p:grpSpPr>
        <p:sp>
          <p:nvSpPr>
            <p:cNvPr id="9" name="椭圆 8"/>
            <p:cNvSpPr/>
            <p:nvPr/>
          </p:nvSpPr>
          <p:spPr>
            <a:xfrm>
              <a:off x="1519237" y="1651743"/>
              <a:ext cx="447675" cy="447675"/>
            </a:xfrm>
            <a:prstGeom prst="ellipse">
              <a:avLst/>
            </a:prstGeom>
            <a:solidFill>
              <a:schemeClr val="accent1">
                <a:lumMod val="50000"/>
              </a:schemeClr>
            </a:solidFill>
            <a:ln w="1905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lnSpc>
                  <a:spcPct val="80000"/>
                </a:lnSpc>
              </a:pPr>
              <a:endParaRPr lang="zh-CN" altLang="en-US" sz="2000">
                <a:solidFill>
                  <a:srgbClr val="FFFFFF"/>
                </a:solidFill>
                <a:latin typeface="Arial" panose="020B0604020202020204" pitchFamily="34" charset="0"/>
                <a:ea typeface="黑体" panose="02010609060101010101" charset="-122"/>
              </a:endParaRPr>
            </a:p>
          </p:txBody>
        </p:sp>
        <p:sp>
          <p:nvSpPr>
            <p:cNvPr id="10" name="KSO_Shape"/>
            <p:cNvSpPr/>
            <p:nvPr/>
          </p:nvSpPr>
          <p:spPr bwMode="auto">
            <a:xfrm>
              <a:off x="1621221" y="1704975"/>
              <a:ext cx="247650" cy="313481"/>
            </a:xfrm>
            <a:custGeom>
              <a:avLst/>
              <a:gdLst>
                <a:gd name="T0" fmla="*/ 508479 w 1679575"/>
                <a:gd name="T1" fmla="*/ 933537 h 2125662"/>
                <a:gd name="T2" fmla="*/ 645344 w 1679575"/>
                <a:gd name="T3" fmla="*/ 1004349 h 2125662"/>
                <a:gd name="T4" fmla="*/ 637947 w 1679575"/>
                <a:gd name="T5" fmla="*/ 1045870 h 2125662"/>
                <a:gd name="T6" fmla="*/ 629410 w 1679575"/>
                <a:gd name="T7" fmla="*/ 1095637 h 2125662"/>
                <a:gd name="T8" fmla="*/ 645913 w 1679575"/>
                <a:gd name="T9" fmla="*/ 1148533 h 2125662"/>
                <a:gd name="T10" fmla="*/ 923628 w 1679575"/>
                <a:gd name="T11" fmla="*/ 1679766 h 2125662"/>
                <a:gd name="T12" fmla="*/ 886068 w 1679575"/>
                <a:gd name="T13" fmla="*/ 1137442 h 2125662"/>
                <a:gd name="T14" fmla="*/ 896597 w 1679575"/>
                <a:gd name="T15" fmla="*/ 1083408 h 2125662"/>
                <a:gd name="T16" fmla="*/ 885214 w 1679575"/>
                <a:gd name="T17" fmla="*/ 1039044 h 2125662"/>
                <a:gd name="T18" fmla="*/ 917083 w 1679575"/>
                <a:gd name="T19" fmla="*/ 999799 h 2125662"/>
                <a:gd name="T20" fmla="*/ 1048543 w 1679575"/>
                <a:gd name="T21" fmla="*/ 927280 h 2125662"/>
                <a:gd name="T22" fmla="*/ 1168905 w 1679575"/>
                <a:gd name="T23" fmla="*/ 933822 h 2125662"/>
                <a:gd name="T24" fmla="*/ 1257397 w 1679575"/>
                <a:gd name="T25" fmla="*/ 1021128 h 2125662"/>
                <a:gd name="T26" fmla="*/ 1333655 w 1679575"/>
                <a:gd name="T27" fmla="*/ 1118957 h 2125662"/>
                <a:gd name="T28" fmla="*/ 1397392 w 1679575"/>
                <a:gd name="T29" fmla="*/ 1227592 h 2125662"/>
                <a:gd name="T30" fmla="*/ 1446903 w 1679575"/>
                <a:gd name="T31" fmla="*/ 1349025 h 2125662"/>
                <a:gd name="T32" fmla="*/ 1482186 w 1679575"/>
                <a:gd name="T33" fmla="*/ 1483540 h 2125662"/>
                <a:gd name="T34" fmla="*/ 1501820 w 1679575"/>
                <a:gd name="T35" fmla="*/ 1632274 h 2125662"/>
                <a:gd name="T36" fmla="*/ 1439790 w 1679575"/>
                <a:gd name="T37" fmla="*/ 1742331 h 2125662"/>
                <a:gd name="T38" fmla="*/ 1242601 w 1679575"/>
                <a:gd name="T39" fmla="*/ 1826794 h 2125662"/>
                <a:gd name="T40" fmla="*/ 1035738 w 1679575"/>
                <a:gd name="T41" fmla="*/ 1881112 h 2125662"/>
                <a:gd name="T42" fmla="*/ 822331 w 1679575"/>
                <a:gd name="T43" fmla="*/ 1904432 h 2125662"/>
                <a:gd name="T44" fmla="*/ 596403 w 1679575"/>
                <a:gd name="T45" fmla="*/ 1894194 h 2125662"/>
                <a:gd name="T46" fmla="*/ 373036 w 1679575"/>
                <a:gd name="T47" fmla="*/ 1847838 h 2125662"/>
                <a:gd name="T48" fmla="*/ 159344 w 1679575"/>
                <a:gd name="T49" fmla="*/ 1766788 h 2125662"/>
                <a:gd name="T50" fmla="*/ 0 w 1679575"/>
                <a:gd name="T51" fmla="*/ 1676354 h 2125662"/>
                <a:gd name="T52" fmla="*/ 15365 w 1679575"/>
                <a:gd name="T53" fmla="*/ 1518519 h 2125662"/>
                <a:gd name="T54" fmla="*/ 47234 w 1679575"/>
                <a:gd name="T55" fmla="*/ 1376611 h 2125662"/>
                <a:gd name="T56" fmla="*/ 94468 w 1679575"/>
                <a:gd name="T57" fmla="*/ 1249206 h 2125662"/>
                <a:gd name="T58" fmla="*/ 155930 w 1679575"/>
                <a:gd name="T59" fmla="*/ 1135735 h 2125662"/>
                <a:gd name="T60" fmla="*/ 230765 w 1679575"/>
                <a:gd name="T61" fmla="*/ 1035348 h 2125662"/>
                <a:gd name="T62" fmla="*/ 317835 w 1679575"/>
                <a:gd name="T63" fmla="*/ 946334 h 2125662"/>
                <a:gd name="T64" fmla="*/ 427669 w 1679575"/>
                <a:gd name="T65" fmla="*/ 860449 h 2125662"/>
                <a:gd name="T66" fmla="*/ 831848 w 1679575"/>
                <a:gd name="T67" fmla="*/ 5125 h 2125662"/>
                <a:gd name="T68" fmla="*/ 927152 w 1679575"/>
                <a:gd name="T69" fmla="*/ 31035 h 2125662"/>
                <a:gd name="T70" fmla="*/ 1013353 w 1679575"/>
                <a:gd name="T71" fmla="*/ 76590 h 2125662"/>
                <a:gd name="T72" fmla="*/ 1087035 w 1679575"/>
                <a:gd name="T73" fmla="*/ 138945 h 2125662"/>
                <a:gd name="T74" fmla="*/ 1145356 w 1679575"/>
                <a:gd name="T75" fmla="*/ 215250 h 2125662"/>
                <a:gd name="T76" fmla="*/ 1186607 w 1679575"/>
                <a:gd name="T77" fmla="*/ 303514 h 2125662"/>
                <a:gd name="T78" fmla="*/ 1207944 w 1679575"/>
                <a:gd name="T79" fmla="*/ 401174 h 2125662"/>
                <a:gd name="T80" fmla="*/ 1205383 w 1679575"/>
                <a:gd name="T81" fmla="*/ 513924 h 2125662"/>
                <a:gd name="T82" fmla="*/ 1172382 w 1679575"/>
                <a:gd name="T83" fmla="*/ 626673 h 2125662"/>
                <a:gd name="T84" fmla="*/ 1112924 w 1679575"/>
                <a:gd name="T85" fmla="*/ 725187 h 2125662"/>
                <a:gd name="T86" fmla="*/ 1030706 w 1679575"/>
                <a:gd name="T87" fmla="*/ 804625 h 2125662"/>
                <a:gd name="T88" fmla="*/ 915204 w 1679575"/>
                <a:gd name="T89" fmla="*/ 867264 h 2125662"/>
                <a:gd name="T90" fmla="*/ 837253 w 1679575"/>
                <a:gd name="T91" fmla="*/ 887764 h 2125662"/>
                <a:gd name="T92" fmla="*/ 753044 w 1679575"/>
                <a:gd name="T93" fmla="*/ 893458 h 2125662"/>
                <a:gd name="T94" fmla="*/ 658879 w 1679575"/>
                <a:gd name="T95" fmla="*/ 881215 h 2125662"/>
                <a:gd name="T96" fmla="*/ 572394 w 1679575"/>
                <a:gd name="T97" fmla="*/ 850180 h 2125662"/>
                <a:gd name="T98" fmla="*/ 494728 w 1679575"/>
                <a:gd name="T99" fmla="*/ 802917 h 2125662"/>
                <a:gd name="T100" fmla="*/ 424459 w 1679575"/>
                <a:gd name="T101" fmla="*/ 736576 h 2125662"/>
                <a:gd name="T102" fmla="*/ 366992 w 1679575"/>
                <a:gd name="T103" fmla="*/ 651159 h 2125662"/>
                <a:gd name="T104" fmla="*/ 330578 w 1679575"/>
                <a:gd name="T105" fmla="*/ 553500 h 2125662"/>
                <a:gd name="T106" fmla="*/ 317206 w 1679575"/>
                <a:gd name="T107" fmla="*/ 446729 h 2125662"/>
                <a:gd name="T108" fmla="*/ 328586 w 1679575"/>
                <a:gd name="T109" fmla="*/ 345653 h 2125662"/>
                <a:gd name="T110" fmla="*/ 361587 w 1679575"/>
                <a:gd name="T111" fmla="*/ 253403 h 2125662"/>
                <a:gd name="T112" fmla="*/ 412795 w 1679575"/>
                <a:gd name="T113" fmla="*/ 171118 h 2125662"/>
                <a:gd name="T114" fmla="*/ 479934 w 1679575"/>
                <a:gd name="T115" fmla="*/ 101931 h 2125662"/>
                <a:gd name="T116" fmla="*/ 560729 w 1679575"/>
                <a:gd name="T117" fmla="*/ 48972 h 2125662"/>
                <a:gd name="T118" fmla="*/ 652620 w 1679575"/>
                <a:gd name="T119" fmla="*/ 13952 h 2125662"/>
                <a:gd name="T120" fmla="*/ 752191 w 1679575"/>
                <a:gd name="T121" fmla="*/ 0 h 212566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679575" h="2125662">
                  <a:moveTo>
                    <a:pt x="481421" y="957262"/>
                  </a:moveTo>
                  <a:lnTo>
                    <a:pt x="484914" y="961070"/>
                  </a:lnTo>
                  <a:lnTo>
                    <a:pt x="490948" y="968686"/>
                  </a:lnTo>
                  <a:lnTo>
                    <a:pt x="497299" y="975667"/>
                  </a:lnTo>
                  <a:lnTo>
                    <a:pt x="510319" y="990264"/>
                  </a:lnTo>
                  <a:lnTo>
                    <a:pt x="523657" y="1003909"/>
                  </a:lnTo>
                  <a:lnTo>
                    <a:pt x="537947" y="1017237"/>
                  </a:lnTo>
                  <a:lnTo>
                    <a:pt x="552237" y="1029613"/>
                  </a:lnTo>
                  <a:lnTo>
                    <a:pt x="567480" y="1041671"/>
                  </a:lnTo>
                  <a:lnTo>
                    <a:pt x="583040" y="1053095"/>
                  </a:lnTo>
                  <a:lnTo>
                    <a:pt x="598601" y="1063884"/>
                  </a:lnTo>
                  <a:lnTo>
                    <a:pt x="615114" y="1074039"/>
                  </a:lnTo>
                  <a:lnTo>
                    <a:pt x="631627" y="1083558"/>
                  </a:lnTo>
                  <a:lnTo>
                    <a:pt x="649093" y="1092126"/>
                  </a:lnTo>
                  <a:lnTo>
                    <a:pt x="666241" y="1100377"/>
                  </a:lnTo>
                  <a:lnTo>
                    <a:pt x="684025" y="1107993"/>
                  </a:lnTo>
                  <a:lnTo>
                    <a:pt x="701808" y="1114657"/>
                  </a:lnTo>
                  <a:lnTo>
                    <a:pt x="720226" y="1120686"/>
                  </a:lnTo>
                  <a:lnTo>
                    <a:pt x="738645" y="1125763"/>
                  </a:lnTo>
                  <a:lnTo>
                    <a:pt x="734517" y="1130840"/>
                  </a:lnTo>
                  <a:lnTo>
                    <a:pt x="730706" y="1135283"/>
                  </a:lnTo>
                  <a:lnTo>
                    <a:pt x="727213" y="1140043"/>
                  </a:lnTo>
                  <a:lnTo>
                    <a:pt x="723402" y="1145437"/>
                  </a:lnTo>
                  <a:lnTo>
                    <a:pt x="720544" y="1150515"/>
                  </a:lnTo>
                  <a:lnTo>
                    <a:pt x="717368" y="1155909"/>
                  </a:lnTo>
                  <a:lnTo>
                    <a:pt x="714510" y="1161304"/>
                  </a:lnTo>
                  <a:lnTo>
                    <a:pt x="711970" y="1167016"/>
                  </a:lnTo>
                  <a:lnTo>
                    <a:pt x="710064" y="1172410"/>
                  </a:lnTo>
                  <a:lnTo>
                    <a:pt x="708159" y="1178439"/>
                  </a:lnTo>
                  <a:lnTo>
                    <a:pt x="706254" y="1184151"/>
                  </a:lnTo>
                  <a:lnTo>
                    <a:pt x="704983" y="1190498"/>
                  </a:lnTo>
                  <a:lnTo>
                    <a:pt x="704031" y="1196210"/>
                  </a:lnTo>
                  <a:lnTo>
                    <a:pt x="702761" y="1202556"/>
                  </a:lnTo>
                  <a:lnTo>
                    <a:pt x="702443" y="1208903"/>
                  </a:lnTo>
                  <a:lnTo>
                    <a:pt x="702125" y="1215249"/>
                  </a:lnTo>
                  <a:lnTo>
                    <a:pt x="702443" y="1222548"/>
                  </a:lnTo>
                  <a:lnTo>
                    <a:pt x="703078" y="1229529"/>
                  </a:lnTo>
                  <a:lnTo>
                    <a:pt x="704348" y="1236510"/>
                  </a:lnTo>
                  <a:lnTo>
                    <a:pt x="705619" y="1243174"/>
                  </a:lnTo>
                  <a:lnTo>
                    <a:pt x="707206" y="1249838"/>
                  </a:lnTo>
                  <a:lnTo>
                    <a:pt x="709112" y="1256819"/>
                  </a:lnTo>
                  <a:lnTo>
                    <a:pt x="711652" y="1263166"/>
                  </a:lnTo>
                  <a:lnTo>
                    <a:pt x="714193" y="1269512"/>
                  </a:lnTo>
                  <a:lnTo>
                    <a:pt x="717686" y="1275542"/>
                  </a:lnTo>
                  <a:lnTo>
                    <a:pt x="720861" y="1281571"/>
                  </a:lnTo>
                  <a:lnTo>
                    <a:pt x="724355" y="1287283"/>
                  </a:lnTo>
                  <a:lnTo>
                    <a:pt x="728483" y="1292995"/>
                  </a:lnTo>
                  <a:lnTo>
                    <a:pt x="732611" y="1298389"/>
                  </a:lnTo>
                  <a:lnTo>
                    <a:pt x="737057" y="1303784"/>
                  </a:lnTo>
                  <a:lnTo>
                    <a:pt x="742138" y="1308861"/>
                  </a:lnTo>
                  <a:lnTo>
                    <a:pt x="746901" y="1313304"/>
                  </a:lnTo>
                  <a:lnTo>
                    <a:pt x="672275" y="1874339"/>
                  </a:lnTo>
                  <a:lnTo>
                    <a:pt x="854237" y="2050773"/>
                  </a:lnTo>
                  <a:lnTo>
                    <a:pt x="1030800" y="1874339"/>
                  </a:lnTo>
                  <a:lnTo>
                    <a:pt x="956173" y="1313304"/>
                  </a:lnTo>
                  <a:lnTo>
                    <a:pt x="961572" y="1308544"/>
                  </a:lnTo>
                  <a:lnTo>
                    <a:pt x="966018" y="1303466"/>
                  </a:lnTo>
                  <a:lnTo>
                    <a:pt x="970781" y="1298072"/>
                  </a:lnTo>
                  <a:lnTo>
                    <a:pt x="974910" y="1292995"/>
                  </a:lnTo>
                  <a:lnTo>
                    <a:pt x="978720" y="1286965"/>
                  </a:lnTo>
                  <a:lnTo>
                    <a:pt x="982531" y="1281571"/>
                  </a:lnTo>
                  <a:lnTo>
                    <a:pt x="986024" y="1275224"/>
                  </a:lnTo>
                  <a:lnTo>
                    <a:pt x="988882" y="1269195"/>
                  </a:lnTo>
                  <a:lnTo>
                    <a:pt x="991423" y="1262849"/>
                  </a:lnTo>
                  <a:lnTo>
                    <a:pt x="994281" y="1256502"/>
                  </a:lnTo>
                  <a:lnTo>
                    <a:pt x="996186" y="1249838"/>
                  </a:lnTo>
                  <a:lnTo>
                    <a:pt x="997774" y="1243174"/>
                  </a:lnTo>
                  <a:lnTo>
                    <a:pt x="999044" y="1236510"/>
                  </a:lnTo>
                  <a:lnTo>
                    <a:pt x="999997" y="1229212"/>
                  </a:lnTo>
                  <a:lnTo>
                    <a:pt x="1000632" y="1222548"/>
                  </a:lnTo>
                  <a:lnTo>
                    <a:pt x="1000632" y="1215249"/>
                  </a:lnTo>
                  <a:lnTo>
                    <a:pt x="1000632" y="1208903"/>
                  </a:lnTo>
                  <a:lnTo>
                    <a:pt x="1000314" y="1203191"/>
                  </a:lnTo>
                  <a:lnTo>
                    <a:pt x="999679" y="1197479"/>
                  </a:lnTo>
                  <a:lnTo>
                    <a:pt x="998727" y="1191767"/>
                  </a:lnTo>
                  <a:lnTo>
                    <a:pt x="997456" y="1186055"/>
                  </a:lnTo>
                  <a:lnTo>
                    <a:pt x="996186" y="1180661"/>
                  </a:lnTo>
                  <a:lnTo>
                    <a:pt x="994598" y="1175266"/>
                  </a:lnTo>
                  <a:lnTo>
                    <a:pt x="992375" y="1169872"/>
                  </a:lnTo>
                  <a:lnTo>
                    <a:pt x="990152" y="1164794"/>
                  </a:lnTo>
                  <a:lnTo>
                    <a:pt x="987929" y="1159400"/>
                  </a:lnTo>
                  <a:lnTo>
                    <a:pt x="985389" y="1154640"/>
                  </a:lnTo>
                  <a:lnTo>
                    <a:pt x="982849" y="1149563"/>
                  </a:lnTo>
                  <a:lnTo>
                    <a:pt x="979355" y="1144803"/>
                  </a:lnTo>
                  <a:lnTo>
                    <a:pt x="976497" y="1139725"/>
                  </a:lnTo>
                  <a:lnTo>
                    <a:pt x="973004" y="1135283"/>
                  </a:lnTo>
                  <a:lnTo>
                    <a:pt x="969829" y="1130840"/>
                  </a:lnTo>
                  <a:lnTo>
                    <a:pt x="987612" y="1126398"/>
                  </a:lnTo>
                  <a:lnTo>
                    <a:pt x="1005713" y="1121320"/>
                  </a:lnTo>
                  <a:lnTo>
                    <a:pt x="1023496" y="1115609"/>
                  </a:lnTo>
                  <a:lnTo>
                    <a:pt x="1041280" y="1109262"/>
                  </a:lnTo>
                  <a:lnTo>
                    <a:pt x="1058428" y="1101963"/>
                  </a:lnTo>
                  <a:lnTo>
                    <a:pt x="1075576" y="1094665"/>
                  </a:lnTo>
                  <a:lnTo>
                    <a:pt x="1092089" y="1086097"/>
                  </a:lnTo>
                  <a:lnTo>
                    <a:pt x="1108602" y="1076895"/>
                  </a:lnTo>
                  <a:lnTo>
                    <a:pt x="1124480" y="1067375"/>
                  </a:lnTo>
                  <a:lnTo>
                    <a:pt x="1140041" y="1056903"/>
                  </a:lnTo>
                  <a:lnTo>
                    <a:pt x="1155601" y="1046114"/>
                  </a:lnTo>
                  <a:lnTo>
                    <a:pt x="1170209" y="1034690"/>
                  </a:lnTo>
                  <a:lnTo>
                    <a:pt x="1184817" y="1022632"/>
                  </a:lnTo>
                  <a:lnTo>
                    <a:pt x="1198472" y="1009938"/>
                  </a:lnTo>
                  <a:lnTo>
                    <a:pt x="1211809" y="996928"/>
                  </a:lnTo>
                  <a:lnTo>
                    <a:pt x="1225147" y="983283"/>
                  </a:lnTo>
                  <a:lnTo>
                    <a:pt x="1228640" y="979792"/>
                  </a:lnTo>
                  <a:lnTo>
                    <a:pt x="1232451" y="982966"/>
                  </a:lnTo>
                  <a:lnTo>
                    <a:pt x="1257220" y="1002005"/>
                  </a:lnTo>
                  <a:lnTo>
                    <a:pt x="1281037" y="1021680"/>
                  </a:lnTo>
                  <a:lnTo>
                    <a:pt x="1304537" y="1041989"/>
                  </a:lnTo>
                  <a:lnTo>
                    <a:pt x="1316604" y="1052143"/>
                  </a:lnTo>
                  <a:lnTo>
                    <a:pt x="1327719" y="1062615"/>
                  </a:lnTo>
                  <a:lnTo>
                    <a:pt x="1338833" y="1073404"/>
                  </a:lnTo>
                  <a:lnTo>
                    <a:pt x="1349948" y="1084193"/>
                  </a:lnTo>
                  <a:lnTo>
                    <a:pt x="1361062" y="1094982"/>
                  </a:lnTo>
                  <a:lnTo>
                    <a:pt x="1371860" y="1105771"/>
                  </a:lnTo>
                  <a:lnTo>
                    <a:pt x="1382339" y="1116561"/>
                  </a:lnTo>
                  <a:lnTo>
                    <a:pt x="1392818" y="1127984"/>
                  </a:lnTo>
                  <a:lnTo>
                    <a:pt x="1403298" y="1139408"/>
                  </a:lnTo>
                  <a:lnTo>
                    <a:pt x="1413460" y="1150832"/>
                  </a:lnTo>
                  <a:lnTo>
                    <a:pt x="1423304" y="1162573"/>
                  </a:lnTo>
                  <a:lnTo>
                    <a:pt x="1433149" y="1174314"/>
                  </a:lnTo>
                  <a:lnTo>
                    <a:pt x="1442675" y="1186373"/>
                  </a:lnTo>
                  <a:lnTo>
                    <a:pt x="1452202" y="1198748"/>
                  </a:lnTo>
                  <a:lnTo>
                    <a:pt x="1461411" y="1210807"/>
                  </a:lnTo>
                  <a:lnTo>
                    <a:pt x="1470621" y="1223183"/>
                  </a:lnTo>
                  <a:lnTo>
                    <a:pt x="1479830" y="1235876"/>
                  </a:lnTo>
                  <a:lnTo>
                    <a:pt x="1488404" y="1248569"/>
                  </a:lnTo>
                  <a:lnTo>
                    <a:pt x="1496978" y="1261262"/>
                  </a:lnTo>
                  <a:lnTo>
                    <a:pt x="1505552" y="1274272"/>
                  </a:lnTo>
                  <a:lnTo>
                    <a:pt x="1513809" y="1287600"/>
                  </a:lnTo>
                  <a:lnTo>
                    <a:pt x="1521748" y="1300611"/>
                  </a:lnTo>
                  <a:lnTo>
                    <a:pt x="1529687" y="1314573"/>
                  </a:lnTo>
                  <a:lnTo>
                    <a:pt x="1537308" y="1328218"/>
                  </a:lnTo>
                  <a:lnTo>
                    <a:pt x="1544930" y="1341863"/>
                  </a:lnTo>
                  <a:lnTo>
                    <a:pt x="1552234" y="1355826"/>
                  </a:lnTo>
                  <a:lnTo>
                    <a:pt x="1559537" y="1369788"/>
                  </a:lnTo>
                  <a:lnTo>
                    <a:pt x="1566206" y="1384385"/>
                  </a:lnTo>
                  <a:lnTo>
                    <a:pt x="1573193" y="1398982"/>
                  </a:lnTo>
                  <a:lnTo>
                    <a:pt x="1579544" y="1413579"/>
                  </a:lnTo>
                  <a:lnTo>
                    <a:pt x="1586213" y="1428176"/>
                  </a:lnTo>
                  <a:lnTo>
                    <a:pt x="1592246" y="1443725"/>
                  </a:lnTo>
                  <a:lnTo>
                    <a:pt x="1598280" y="1458640"/>
                  </a:lnTo>
                  <a:lnTo>
                    <a:pt x="1603996" y="1473871"/>
                  </a:lnTo>
                  <a:lnTo>
                    <a:pt x="1609712" y="1489738"/>
                  </a:lnTo>
                  <a:lnTo>
                    <a:pt x="1614793" y="1505287"/>
                  </a:lnTo>
                  <a:lnTo>
                    <a:pt x="1620191" y="1521153"/>
                  </a:lnTo>
                  <a:lnTo>
                    <a:pt x="1624955" y="1537337"/>
                  </a:lnTo>
                  <a:lnTo>
                    <a:pt x="1630036" y="1553521"/>
                  </a:lnTo>
                  <a:lnTo>
                    <a:pt x="1634482" y="1570339"/>
                  </a:lnTo>
                  <a:lnTo>
                    <a:pt x="1638610" y="1586840"/>
                  </a:lnTo>
                  <a:lnTo>
                    <a:pt x="1643056" y="1603976"/>
                  </a:lnTo>
                  <a:lnTo>
                    <a:pt x="1646867" y="1620794"/>
                  </a:lnTo>
                  <a:lnTo>
                    <a:pt x="1650677" y="1637930"/>
                  </a:lnTo>
                  <a:lnTo>
                    <a:pt x="1654170" y="1655383"/>
                  </a:lnTo>
                  <a:lnTo>
                    <a:pt x="1657664" y="1673153"/>
                  </a:lnTo>
                  <a:lnTo>
                    <a:pt x="1660522" y="1690923"/>
                  </a:lnTo>
                  <a:lnTo>
                    <a:pt x="1663697" y="1709011"/>
                  </a:lnTo>
                  <a:lnTo>
                    <a:pt x="1666238" y="1727099"/>
                  </a:lnTo>
                  <a:lnTo>
                    <a:pt x="1668461" y="1745821"/>
                  </a:lnTo>
                  <a:lnTo>
                    <a:pt x="1670684" y="1764226"/>
                  </a:lnTo>
                  <a:lnTo>
                    <a:pt x="1672589" y="1783266"/>
                  </a:lnTo>
                  <a:lnTo>
                    <a:pt x="1674177" y="1802305"/>
                  </a:lnTo>
                  <a:lnTo>
                    <a:pt x="1676082" y="1821345"/>
                  </a:lnTo>
                  <a:lnTo>
                    <a:pt x="1677352" y="1841019"/>
                  </a:lnTo>
                  <a:lnTo>
                    <a:pt x="1678305" y="1860694"/>
                  </a:lnTo>
                  <a:lnTo>
                    <a:pt x="1679258" y="1880368"/>
                  </a:lnTo>
                  <a:lnTo>
                    <a:pt x="1679575" y="1900677"/>
                  </a:lnTo>
                  <a:lnTo>
                    <a:pt x="1679575" y="1903850"/>
                  </a:lnTo>
                  <a:lnTo>
                    <a:pt x="1677035" y="1905437"/>
                  </a:lnTo>
                  <a:lnTo>
                    <a:pt x="1653853" y="1918765"/>
                  </a:lnTo>
                  <a:lnTo>
                    <a:pt x="1630353" y="1931775"/>
                  </a:lnTo>
                  <a:lnTo>
                    <a:pt x="1606854" y="1944151"/>
                  </a:lnTo>
                  <a:lnTo>
                    <a:pt x="1583037" y="1956209"/>
                  </a:lnTo>
                  <a:lnTo>
                    <a:pt x="1558902" y="1967950"/>
                  </a:lnTo>
                  <a:lnTo>
                    <a:pt x="1534768" y="1979374"/>
                  </a:lnTo>
                  <a:lnTo>
                    <a:pt x="1510316" y="1990163"/>
                  </a:lnTo>
                  <a:lnTo>
                    <a:pt x="1485864" y="2000635"/>
                  </a:lnTo>
                  <a:lnTo>
                    <a:pt x="1461411" y="2010790"/>
                  </a:lnTo>
                  <a:lnTo>
                    <a:pt x="1436642" y="2020627"/>
                  </a:lnTo>
                  <a:lnTo>
                    <a:pt x="1411872" y="2029512"/>
                  </a:lnTo>
                  <a:lnTo>
                    <a:pt x="1386785" y="2038397"/>
                  </a:lnTo>
                  <a:lnTo>
                    <a:pt x="1361380" y="2046965"/>
                  </a:lnTo>
                  <a:lnTo>
                    <a:pt x="1335975" y="2054581"/>
                  </a:lnTo>
                  <a:lnTo>
                    <a:pt x="1310570" y="2062514"/>
                  </a:lnTo>
                  <a:lnTo>
                    <a:pt x="1285166" y="2069495"/>
                  </a:lnTo>
                  <a:lnTo>
                    <a:pt x="1259443" y="2076159"/>
                  </a:lnTo>
                  <a:lnTo>
                    <a:pt x="1233403" y="2082506"/>
                  </a:lnTo>
                  <a:lnTo>
                    <a:pt x="1207681" y="2088535"/>
                  </a:lnTo>
                  <a:lnTo>
                    <a:pt x="1181959" y="2093929"/>
                  </a:lnTo>
                  <a:lnTo>
                    <a:pt x="1155919" y="2099007"/>
                  </a:lnTo>
                  <a:lnTo>
                    <a:pt x="1129561" y="2103767"/>
                  </a:lnTo>
                  <a:lnTo>
                    <a:pt x="1103204" y="2107892"/>
                  </a:lnTo>
                  <a:lnTo>
                    <a:pt x="1077164" y="2111382"/>
                  </a:lnTo>
                  <a:lnTo>
                    <a:pt x="1050806" y="2114873"/>
                  </a:lnTo>
                  <a:lnTo>
                    <a:pt x="1024131" y="2117729"/>
                  </a:lnTo>
                  <a:lnTo>
                    <a:pt x="997774" y="2119950"/>
                  </a:lnTo>
                  <a:lnTo>
                    <a:pt x="971099" y="2121854"/>
                  </a:lnTo>
                  <a:lnTo>
                    <a:pt x="944424" y="2123441"/>
                  </a:lnTo>
                  <a:lnTo>
                    <a:pt x="917749" y="2125028"/>
                  </a:lnTo>
                  <a:lnTo>
                    <a:pt x="891074" y="2125662"/>
                  </a:lnTo>
                  <a:lnTo>
                    <a:pt x="864399" y="2125662"/>
                  </a:lnTo>
                  <a:lnTo>
                    <a:pt x="835818" y="2125662"/>
                  </a:lnTo>
                  <a:lnTo>
                    <a:pt x="807238" y="2124710"/>
                  </a:lnTo>
                  <a:lnTo>
                    <a:pt x="778657" y="2123124"/>
                  </a:lnTo>
                  <a:lnTo>
                    <a:pt x="750395" y="2121537"/>
                  </a:lnTo>
                  <a:lnTo>
                    <a:pt x="722132" y="2119316"/>
                  </a:lnTo>
                  <a:lnTo>
                    <a:pt x="693869" y="2116777"/>
                  </a:lnTo>
                  <a:lnTo>
                    <a:pt x="665606" y="2113604"/>
                  </a:lnTo>
                  <a:lnTo>
                    <a:pt x="637661" y="2109478"/>
                  </a:lnTo>
                  <a:lnTo>
                    <a:pt x="609398" y="2105353"/>
                  </a:lnTo>
                  <a:lnTo>
                    <a:pt x="581453" y="2100593"/>
                  </a:lnTo>
                  <a:lnTo>
                    <a:pt x="553825" y="2095199"/>
                  </a:lnTo>
                  <a:lnTo>
                    <a:pt x="525880" y="2089487"/>
                  </a:lnTo>
                  <a:lnTo>
                    <a:pt x="498252" y="2083458"/>
                  </a:lnTo>
                  <a:lnTo>
                    <a:pt x="470624" y="2076476"/>
                  </a:lnTo>
                  <a:lnTo>
                    <a:pt x="443314" y="2069495"/>
                  </a:lnTo>
                  <a:lnTo>
                    <a:pt x="416321" y="2061879"/>
                  </a:lnTo>
                  <a:lnTo>
                    <a:pt x="389011" y="2053629"/>
                  </a:lnTo>
                  <a:lnTo>
                    <a:pt x="362019" y="2045378"/>
                  </a:lnTo>
                  <a:lnTo>
                    <a:pt x="335343" y="2036176"/>
                  </a:lnTo>
                  <a:lnTo>
                    <a:pt x="308668" y="2026656"/>
                  </a:lnTo>
                  <a:lnTo>
                    <a:pt x="282311" y="2016502"/>
                  </a:lnTo>
                  <a:lnTo>
                    <a:pt x="255953" y="2006030"/>
                  </a:lnTo>
                  <a:lnTo>
                    <a:pt x="229913" y="1994923"/>
                  </a:lnTo>
                  <a:lnTo>
                    <a:pt x="203556" y="1983499"/>
                  </a:lnTo>
                  <a:lnTo>
                    <a:pt x="177833" y="1971441"/>
                  </a:lnTo>
                  <a:lnTo>
                    <a:pt x="152429" y="1959065"/>
                  </a:lnTo>
                  <a:lnTo>
                    <a:pt x="127024" y="1946372"/>
                  </a:lnTo>
                  <a:lnTo>
                    <a:pt x="101619" y="1933044"/>
                  </a:lnTo>
                  <a:lnTo>
                    <a:pt x="76532" y="1919399"/>
                  </a:lnTo>
                  <a:lnTo>
                    <a:pt x="51762" y="1905437"/>
                  </a:lnTo>
                  <a:lnTo>
                    <a:pt x="27310" y="1890523"/>
                  </a:lnTo>
                  <a:lnTo>
                    <a:pt x="2858" y="1875291"/>
                  </a:lnTo>
                  <a:lnTo>
                    <a:pt x="0" y="1888301"/>
                  </a:lnTo>
                  <a:lnTo>
                    <a:pt x="0" y="1870531"/>
                  </a:lnTo>
                  <a:lnTo>
                    <a:pt x="952" y="1850222"/>
                  </a:lnTo>
                  <a:lnTo>
                    <a:pt x="2223" y="1829913"/>
                  </a:lnTo>
                  <a:lnTo>
                    <a:pt x="3493" y="1809604"/>
                  </a:lnTo>
                  <a:lnTo>
                    <a:pt x="5398" y="1790247"/>
                  </a:lnTo>
                  <a:lnTo>
                    <a:pt x="6986" y="1770573"/>
                  </a:lnTo>
                  <a:lnTo>
                    <a:pt x="9209" y="1750898"/>
                  </a:lnTo>
                  <a:lnTo>
                    <a:pt x="11749" y="1732176"/>
                  </a:lnTo>
                  <a:lnTo>
                    <a:pt x="14290" y="1713136"/>
                  </a:lnTo>
                  <a:lnTo>
                    <a:pt x="17148" y="1694414"/>
                  </a:lnTo>
                  <a:lnTo>
                    <a:pt x="20006" y="1676009"/>
                  </a:lnTo>
                  <a:lnTo>
                    <a:pt x="23499" y="1657604"/>
                  </a:lnTo>
                  <a:lnTo>
                    <a:pt x="26992" y="1639834"/>
                  </a:lnTo>
                  <a:lnTo>
                    <a:pt x="30486" y="1621746"/>
                  </a:lnTo>
                  <a:lnTo>
                    <a:pt x="34931" y="1604293"/>
                  </a:lnTo>
                  <a:lnTo>
                    <a:pt x="38742" y="1586840"/>
                  </a:lnTo>
                  <a:lnTo>
                    <a:pt x="43188" y="1569704"/>
                  </a:lnTo>
                  <a:lnTo>
                    <a:pt x="47951" y="1552569"/>
                  </a:lnTo>
                  <a:lnTo>
                    <a:pt x="52715" y="1536068"/>
                  </a:lnTo>
                  <a:lnTo>
                    <a:pt x="57796" y="1519249"/>
                  </a:lnTo>
                  <a:lnTo>
                    <a:pt x="62877" y="1503066"/>
                  </a:lnTo>
                  <a:lnTo>
                    <a:pt x="68593" y="1486564"/>
                  </a:lnTo>
                  <a:lnTo>
                    <a:pt x="73991" y="1470698"/>
                  </a:lnTo>
                  <a:lnTo>
                    <a:pt x="80025" y="1455149"/>
                  </a:lnTo>
                  <a:lnTo>
                    <a:pt x="86059" y="1439283"/>
                  </a:lnTo>
                  <a:lnTo>
                    <a:pt x="92410" y="1424051"/>
                  </a:lnTo>
                  <a:lnTo>
                    <a:pt x="98761" y="1409137"/>
                  </a:lnTo>
                  <a:lnTo>
                    <a:pt x="105430" y="1393905"/>
                  </a:lnTo>
                  <a:lnTo>
                    <a:pt x="112098" y="1378990"/>
                  </a:lnTo>
                  <a:lnTo>
                    <a:pt x="119402" y="1364393"/>
                  </a:lnTo>
                  <a:lnTo>
                    <a:pt x="126706" y="1350114"/>
                  </a:lnTo>
                  <a:lnTo>
                    <a:pt x="134010" y="1335834"/>
                  </a:lnTo>
                  <a:lnTo>
                    <a:pt x="141632" y="1321871"/>
                  </a:lnTo>
                  <a:lnTo>
                    <a:pt x="149571" y="1307909"/>
                  </a:lnTo>
                  <a:lnTo>
                    <a:pt x="157510" y="1294264"/>
                  </a:lnTo>
                  <a:lnTo>
                    <a:pt x="165766" y="1280936"/>
                  </a:lnTo>
                  <a:lnTo>
                    <a:pt x="174023" y="1267291"/>
                  </a:lnTo>
                  <a:lnTo>
                    <a:pt x="182597" y="1253963"/>
                  </a:lnTo>
                  <a:lnTo>
                    <a:pt x="191171" y="1241270"/>
                  </a:lnTo>
                  <a:lnTo>
                    <a:pt x="200380" y="1228260"/>
                  </a:lnTo>
                  <a:lnTo>
                    <a:pt x="209589" y="1215884"/>
                  </a:lnTo>
                  <a:lnTo>
                    <a:pt x="218799" y="1203191"/>
                  </a:lnTo>
                  <a:lnTo>
                    <a:pt x="228008" y="1191133"/>
                  </a:lnTo>
                  <a:lnTo>
                    <a:pt x="237852" y="1178757"/>
                  </a:lnTo>
                  <a:lnTo>
                    <a:pt x="247697" y="1167016"/>
                  </a:lnTo>
                  <a:lnTo>
                    <a:pt x="257541" y="1155275"/>
                  </a:lnTo>
                  <a:lnTo>
                    <a:pt x="267703" y="1143533"/>
                  </a:lnTo>
                  <a:lnTo>
                    <a:pt x="278182" y="1132110"/>
                  </a:lnTo>
                  <a:lnTo>
                    <a:pt x="288662" y="1120686"/>
                  </a:lnTo>
                  <a:lnTo>
                    <a:pt x="298824" y="1109579"/>
                  </a:lnTo>
                  <a:lnTo>
                    <a:pt x="309938" y="1098473"/>
                  </a:lnTo>
                  <a:lnTo>
                    <a:pt x="320735" y="1087684"/>
                  </a:lnTo>
                  <a:lnTo>
                    <a:pt x="331850" y="1076895"/>
                  </a:lnTo>
                  <a:lnTo>
                    <a:pt x="343282" y="1066423"/>
                  </a:lnTo>
                  <a:lnTo>
                    <a:pt x="354715" y="1055951"/>
                  </a:lnTo>
                  <a:lnTo>
                    <a:pt x="366147" y="1045797"/>
                  </a:lnTo>
                  <a:lnTo>
                    <a:pt x="377897" y="1035642"/>
                  </a:lnTo>
                  <a:lnTo>
                    <a:pt x="389964" y="1025805"/>
                  </a:lnTo>
                  <a:lnTo>
                    <a:pt x="401714" y="1015968"/>
                  </a:lnTo>
                  <a:lnTo>
                    <a:pt x="414099" y="1006448"/>
                  </a:lnTo>
                  <a:lnTo>
                    <a:pt x="426801" y="996928"/>
                  </a:lnTo>
                  <a:lnTo>
                    <a:pt x="439186" y="987408"/>
                  </a:lnTo>
                  <a:lnTo>
                    <a:pt x="451571" y="977888"/>
                  </a:lnTo>
                  <a:lnTo>
                    <a:pt x="477293" y="960118"/>
                  </a:lnTo>
                  <a:lnTo>
                    <a:pt x="481421" y="957262"/>
                  </a:lnTo>
                  <a:close/>
                  <a:moveTo>
                    <a:pt x="839471" y="0"/>
                  </a:moveTo>
                  <a:lnTo>
                    <a:pt x="852171" y="0"/>
                  </a:lnTo>
                  <a:lnTo>
                    <a:pt x="865506" y="0"/>
                  </a:lnTo>
                  <a:lnTo>
                    <a:pt x="878206" y="636"/>
                  </a:lnTo>
                  <a:lnTo>
                    <a:pt x="890906" y="1271"/>
                  </a:lnTo>
                  <a:lnTo>
                    <a:pt x="903288" y="2542"/>
                  </a:lnTo>
                  <a:lnTo>
                    <a:pt x="915988" y="3813"/>
                  </a:lnTo>
                  <a:lnTo>
                    <a:pt x="928371" y="5719"/>
                  </a:lnTo>
                  <a:lnTo>
                    <a:pt x="940436" y="7943"/>
                  </a:lnTo>
                  <a:lnTo>
                    <a:pt x="952818" y="10167"/>
                  </a:lnTo>
                  <a:lnTo>
                    <a:pt x="964883" y="12708"/>
                  </a:lnTo>
                  <a:lnTo>
                    <a:pt x="976631" y="15568"/>
                  </a:lnTo>
                  <a:lnTo>
                    <a:pt x="988696" y="19062"/>
                  </a:lnTo>
                  <a:lnTo>
                    <a:pt x="1000443" y="22239"/>
                  </a:lnTo>
                  <a:lnTo>
                    <a:pt x="1011873" y="26052"/>
                  </a:lnTo>
                  <a:lnTo>
                    <a:pt x="1023621" y="30182"/>
                  </a:lnTo>
                  <a:lnTo>
                    <a:pt x="1034733" y="34630"/>
                  </a:lnTo>
                  <a:lnTo>
                    <a:pt x="1046163" y="39395"/>
                  </a:lnTo>
                  <a:lnTo>
                    <a:pt x="1057276" y="44161"/>
                  </a:lnTo>
                  <a:lnTo>
                    <a:pt x="1068388" y="48926"/>
                  </a:lnTo>
                  <a:lnTo>
                    <a:pt x="1079183" y="54645"/>
                  </a:lnTo>
                  <a:lnTo>
                    <a:pt x="1089661" y="60046"/>
                  </a:lnTo>
                  <a:lnTo>
                    <a:pt x="1100456" y="66082"/>
                  </a:lnTo>
                  <a:lnTo>
                    <a:pt x="1110616" y="72119"/>
                  </a:lnTo>
                  <a:lnTo>
                    <a:pt x="1120776" y="78790"/>
                  </a:lnTo>
                  <a:lnTo>
                    <a:pt x="1130936" y="85462"/>
                  </a:lnTo>
                  <a:lnTo>
                    <a:pt x="1140461" y="92134"/>
                  </a:lnTo>
                  <a:lnTo>
                    <a:pt x="1150303" y="99123"/>
                  </a:lnTo>
                  <a:lnTo>
                    <a:pt x="1159828" y="106430"/>
                  </a:lnTo>
                  <a:lnTo>
                    <a:pt x="1169353" y="114055"/>
                  </a:lnTo>
                  <a:lnTo>
                    <a:pt x="1178561" y="121680"/>
                  </a:lnTo>
                  <a:lnTo>
                    <a:pt x="1187133" y="129623"/>
                  </a:lnTo>
                  <a:lnTo>
                    <a:pt x="1196023" y="137883"/>
                  </a:lnTo>
                  <a:lnTo>
                    <a:pt x="1204596" y="146143"/>
                  </a:lnTo>
                  <a:lnTo>
                    <a:pt x="1213168" y="155039"/>
                  </a:lnTo>
                  <a:lnTo>
                    <a:pt x="1221106" y="163299"/>
                  </a:lnTo>
                  <a:lnTo>
                    <a:pt x="1229043" y="172513"/>
                  </a:lnTo>
                  <a:lnTo>
                    <a:pt x="1236981" y="181726"/>
                  </a:lnTo>
                  <a:lnTo>
                    <a:pt x="1244283" y="190939"/>
                  </a:lnTo>
                  <a:lnTo>
                    <a:pt x="1251586" y="200153"/>
                  </a:lnTo>
                  <a:lnTo>
                    <a:pt x="1258888" y="210001"/>
                  </a:lnTo>
                  <a:lnTo>
                    <a:pt x="1265556" y="219850"/>
                  </a:lnTo>
                  <a:lnTo>
                    <a:pt x="1272223" y="230017"/>
                  </a:lnTo>
                  <a:lnTo>
                    <a:pt x="1278256" y="240183"/>
                  </a:lnTo>
                  <a:lnTo>
                    <a:pt x="1284606" y="250667"/>
                  </a:lnTo>
                  <a:lnTo>
                    <a:pt x="1290321" y="261151"/>
                  </a:lnTo>
                  <a:lnTo>
                    <a:pt x="1296353" y="271953"/>
                  </a:lnTo>
                  <a:lnTo>
                    <a:pt x="1301433" y="282755"/>
                  </a:lnTo>
                  <a:lnTo>
                    <a:pt x="1306831" y="293239"/>
                  </a:lnTo>
                  <a:lnTo>
                    <a:pt x="1311593" y="304359"/>
                  </a:lnTo>
                  <a:lnTo>
                    <a:pt x="1316356" y="315796"/>
                  </a:lnTo>
                  <a:lnTo>
                    <a:pt x="1320483" y="327234"/>
                  </a:lnTo>
                  <a:lnTo>
                    <a:pt x="1324293" y="338671"/>
                  </a:lnTo>
                  <a:lnTo>
                    <a:pt x="1328421" y="350426"/>
                  </a:lnTo>
                  <a:lnTo>
                    <a:pt x="1331913" y="362181"/>
                  </a:lnTo>
                  <a:lnTo>
                    <a:pt x="1335088" y="373936"/>
                  </a:lnTo>
                  <a:lnTo>
                    <a:pt x="1337946" y="386009"/>
                  </a:lnTo>
                  <a:lnTo>
                    <a:pt x="1340803" y="398081"/>
                  </a:lnTo>
                  <a:lnTo>
                    <a:pt x="1343026" y="410472"/>
                  </a:lnTo>
                  <a:lnTo>
                    <a:pt x="1344931" y="422862"/>
                  </a:lnTo>
                  <a:lnTo>
                    <a:pt x="1346518" y="435252"/>
                  </a:lnTo>
                  <a:lnTo>
                    <a:pt x="1348106" y="447643"/>
                  </a:lnTo>
                  <a:lnTo>
                    <a:pt x="1349058" y="460033"/>
                  </a:lnTo>
                  <a:lnTo>
                    <a:pt x="1350011" y="472741"/>
                  </a:lnTo>
                  <a:lnTo>
                    <a:pt x="1350646" y="485449"/>
                  </a:lnTo>
                  <a:lnTo>
                    <a:pt x="1350963" y="498475"/>
                  </a:lnTo>
                  <a:lnTo>
                    <a:pt x="1350646" y="513407"/>
                  </a:lnTo>
                  <a:lnTo>
                    <a:pt x="1349693" y="528975"/>
                  </a:lnTo>
                  <a:lnTo>
                    <a:pt x="1348423" y="543907"/>
                  </a:lnTo>
                  <a:lnTo>
                    <a:pt x="1347153" y="558521"/>
                  </a:lnTo>
                  <a:lnTo>
                    <a:pt x="1345248" y="573453"/>
                  </a:lnTo>
                  <a:lnTo>
                    <a:pt x="1342708" y="588067"/>
                  </a:lnTo>
                  <a:lnTo>
                    <a:pt x="1339851" y="602682"/>
                  </a:lnTo>
                  <a:lnTo>
                    <a:pt x="1336358" y="616660"/>
                  </a:lnTo>
                  <a:lnTo>
                    <a:pt x="1332866" y="631275"/>
                  </a:lnTo>
                  <a:lnTo>
                    <a:pt x="1328738" y="645254"/>
                  </a:lnTo>
                  <a:lnTo>
                    <a:pt x="1324293" y="658915"/>
                  </a:lnTo>
                  <a:lnTo>
                    <a:pt x="1319531" y="672576"/>
                  </a:lnTo>
                  <a:lnTo>
                    <a:pt x="1314133" y="685920"/>
                  </a:lnTo>
                  <a:lnTo>
                    <a:pt x="1308418" y="699263"/>
                  </a:lnTo>
                  <a:lnTo>
                    <a:pt x="1302386" y="712607"/>
                  </a:lnTo>
                  <a:lnTo>
                    <a:pt x="1296353" y="725315"/>
                  </a:lnTo>
                  <a:lnTo>
                    <a:pt x="1289368" y="738023"/>
                  </a:lnTo>
                  <a:lnTo>
                    <a:pt x="1282383" y="750413"/>
                  </a:lnTo>
                  <a:lnTo>
                    <a:pt x="1275081" y="762486"/>
                  </a:lnTo>
                  <a:lnTo>
                    <a:pt x="1267143" y="774559"/>
                  </a:lnTo>
                  <a:lnTo>
                    <a:pt x="1259206" y="786313"/>
                  </a:lnTo>
                  <a:lnTo>
                    <a:pt x="1250633" y="797751"/>
                  </a:lnTo>
                  <a:lnTo>
                    <a:pt x="1242061" y="809188"/>
                  </a:lnTo>
                  <a:lnTo>
                    <a:pt x="1232853" y="819990"/>
                  </a:lnTo>
                  <a:lnTo>
                    <a:pt x="1223963" y="830792"/>
                  </a:lnTo>
                  <a:lnTo>
                    <a:pt x="1214121" y="841276"/>
                  </a:lnTo>
                  <a:lnTo>
                    <a:pt x="1204278" y="851442"/>
                  </a:lnTo>
                  <a:lnTo>
                    <a:pt x="1193801" y="860974"/>
                  </a:lnTo>
                  <a:lnTo>
                    <a:pt x="1183323" y="870822"/>
                  </a:lnTo>
                  <a:lnTo>
                    <a:pt x="1172528" y="880036"/>
                  </a:lnTo>
                  <a:lnTo>
                    <a:pt x="1161733" y="889249"/>
                  </a:lnTo>
                  <a:lnTo>
                    <a:pt x="1150303" y="897827"/>
                  </a:lnTo>
                  <a:lnTo>
                    <a:pt x="1134746" y="909264"/>
                  </a:lnTo>
                  <a:lnTo>
                    <a:pt x="1118236" y="920066"/>
                  </a:lnTo>
                  <a:lnTo>
                    <a:pt x="1101408" y="929915"/>
                  </a:lnTo>
                  <a:lnTo>
                    <a:pt x="1084581" y="939446"/>
                  </a:lnTo>
                  <a:lnTo>
                    <a:pt x="1066801" y="948342"/>
                  </a:lnTo>
                  <a:lnTo>
                    <a:pt x="1048703" y="956602"/>
                  </a:lnTo>
                  <a:lnTo>
                    <a:pt x="1040131" y="960414"/>
                  </a:lnTo>
                  <a:lnTo>
                    <a:pt x="1030606" y="963909"/>
                  </a:lnTo>
                  <a:lnTo>
                    <a:pt x="1021398" y="967722"/>
                  </a:lnTo>
                  <a:lnTo>
                    <a:pt x="1011873" y="970899"/>
                  </a:lnTo>
                  <a:lnTo>
                    <a:pt x="1002348" y="973758"/>
                  </a:lnTo>
                  <a:lnTo>
                    <a:pt x="993141" y="976617"/>
                  </a:lnTo>
                  <a:lnTo>
                    <a:pt x="983616" y="979794"/>
                  </a:lnTo>
                  <a:lnTo>
                    <a:pt x="973773" y="982018"/>
                  </a:lnTo>
                  <a:lnTo>
                    <a:pt x="963931" y="984560"/>
                  </a:lnTo>
                  <a:lnTo>
                    <a:pt x="954088" y="986466"/>
                  </a:lnTo>
                  <a:lnTo>
                    <a:pt x="944246" y="988372"/>
                  </a:lnTo>
                  <a:lnTo>
                    <a:pt x="934403" y="990596"/>
                  </a:lnTo>
                  <a:lnTo>
                    <a:pt x="924561" y="991867"/>
                  </a:lnTo>
                  <a:lnTo>
                    <a:pt x="914401" y="993455"/>
                  </a:lnTo>
                  <a:lnTo>
                    <a:pt x="904241" y="994409"/>
                  </a:lnTo>
                  <a:lnTo>
                    <a:pt x="893763" y="995362"/>
                  </a:lnTo>
                  <a:lnTo>
                    <a:pt x="883603" y="995997"/>
                  </a:lnTo>
                  <a:lnTo>
                    <a:pt x="873126" y="996632"/>
                  </a:lnTo>
                  <a:lnTo>
                    <a:pt x="862648" y="996950"/>
                  </a:lnTo>
                  <a:lnTo>
                    <a:pt x="852171" y="996950"/>
                  </a:lnTo>
                  <a:lnTo>
                    <a:pt x="840423" y="996950"/>
                  </a:lnTo>
                  <a:lnTo>
                    <a:pt x="828358" y="996315"/>
                  </a:lnTo>
                  <a:lnTo>
                    <a:pt x="816293" y="995679"/>
                  </a:lnTo>
                  <a:lnTo>
                    <a:pt x="804546" y="994726"/>
                  </a:lnTo>
                  <a:lnTo>
                    <a:pt x="792798" y="993455"/>
                  </a:lnTo>
                  <a:lnTo>
                    <a:pt x="781368" y="992185"/>
                  </a:lnTo>
                  <a:lnTo>
                    <a:pt x="769621" y="990278"/>
                  </a:lnTo>
                  <a:lnTo>
                    <a:pt x="758191" y="988054"/>
                  </a:lnTo>
                  <a:lnTo>
                    <a:pt x="746761" y="985831"/>
                  </a:lnTo>
                  <a:lnTo>
                    <a:pt x="735331" y="983289"/>
                  </a:lnTo>
                  <a:lnTo>
                    <a:pt x="724218" y="980430"/>
                  </a:lnTo>
                  <a:lnTo>
                    <a:pt x="713106" y="977253"/>
                  </a:lnTo>
                  <a:lnTo>
                    <a:pt x="702311" y="973758"/>
                  </a:lnTo>
                  <a:lnTo>
                    <a:pt x="691198" y="970263"/>
                  </a:lnTo>
                  <a:lnTo>
                    <a:pt x="680721" y="966768"/>
                  </a:lnTo>
                  <a:lnTo>
                    <a:pt x="670243" y="962321"/>
                  </a:lnTo>
                  <a:lnTo>
                    <a:pt x="659448" y="958190"/>
                  </a:lnTo>
                  <a:lnTo>
                    <a:pt x="648971" y="953425"/>
                  </a:lnTo>
                  <a:lnTo>
                    <a:pt x="638811" y="948659"/>
                  </a:lnTo>
                  <a:lnTo>
                    <a:pt x="628651" y="943894"/>
                  </a:lnTo>
                  <a:lnTo>
                    <a:pt x="618491" y="938493"/>
                  </a:lnTo>
                  <a:lnTo>
                    <a:pt x="608648" y="933410"/>
                  </a:lnTo>
                  <a:lnTo>
                    <a:pt x="599123" y="927373"/>
                  </a:lnTo>
                  <a:lnTo>
                    <a:pt x="589281" y="921655"/>
                  </a:lnTo>
                  <a:lnTo>
                    <a:pt x="579756" y="915618"/>
                  </a:lnTo>
                  <a:lnTo>
                    <a:pt x="570548" y="909264"/>
                  </a:lnTo>
                  <a:lnTo>
                    <a:pt x="561023" y="902910"/>
                  </a:lnTo>
                  <a:lnTo>
                    <a:pt x="552133" y="895921"/>
                  </a:lnTo>
                  <a:lnTo>
                    <a:pt x="543561" y="889249"/>
                  </a:lnTo>
                  <a:lnTo>
                    <a:pt x="534671" y="881942"/>
                  </a:lnTo>
                  <a:lnTo>
                    <a:pt x="526098" y="874952"/>
                  </a:lnTo>
                  <a:lnTo>
                    <a:pt x="517526" y="867328"/>
                  </a:lnTo>
                  <a:lnTo>
                    <a:pt x="508318" y="858750"/>
                  </a:lnTo>
                  <a:lnTo>
                    <a:pt x="499428" y="849854"/>
                  </a:lnTo>
                  <a:lnTo>
                    <a:pt x="490538" y="840958"/>
                  </a:lnTo>
                  <a:lnTo>
                    <a:pt x="481648" y="831427"/>
                  </a:lnTo>
                  <a:lnTo>
                    <a:pt x="473711" y="821896"/>
                  </a:lnTo>
                  <a:lnTo>
                    <a:pt x="465456" y="812047"/>
                  </a:lnTo>
                  <a:lnTo>
                    <a:pt x="457518" y="801881"/>
                  </a:lnTo>
                  <a:lnTo>
                    <a:pt x="449898" y="791714"/>
                  </a:lnTo>
                  <a:lnTo>
                    <a:pt x="442596" y="781548"/>
                  </a:lnTo>
                  <a:lnTo>
                    <a:pt x="435293" y="770746"/>
                  </a:lnTo>
                  <a:lnTo>
                    <a:pt x="428626" y="759944"/>
                  </a:lnTo>
                  <a:lnTo>
                    <a:pt x="421958" y="749142"/>
                  </a:lnTo>
                  <a:lnTo>
                    <a:pt x="415608" y="738023"/>
                  </a:lnTo>
                  <a:lnTo>
                    <a:pt x="409576" y="726585"/>
                  </a:lnTo>
                  <a:lnTo>
                    <a:pt x="403861" y="715148"/>
                  </a:lnTo>
                  <a:lnTo>
                    <a:pt x="398463" y="703393"/>
                  </a:lnTo>
                  <a:lnTo>
                    <a:pt x="393383" y="691638"/>
                  </a:lnTo>
                  <a:lnTo>
                    <a:pt x="388303" y="679566"/>
                  </a:lnTo>
                  <a:lnTo>
                    <a:pt x="383858" y="667493"/>
                  </a:lnTo>
                  <a:lnTo>
                    <a:pt x="379731" y="655420"/>
                  </a:lnTo>
                  <a:lnTo>
                    <a:pt x="375603" y="643030"/>
                  </a:lnTo>
                  <a:lnTo>
                    <a:pt x="372111" y="630322"/>
                  </a:lnTo>
                  <a:lnTo>
                    <a:pt x="368936" y="617614"/>
                  </a:lnTo>
                  <a:lnTo>
                    <a:pt x="365443" y="604588"/>
                  </a:lnTo>
                  <a:lnTo>
                    <a:pt x="362903" y="591880"/>
                  </a:lnTo>
                  <a:lnTo>
                    <a:pt x="360681" y="578854"/>
                  </a:lnTo>
                  <a:lnTo>
                    <a:pt x="358776" y="565828"/>
                  </a:lnTo>
                  <a:lnTo>
                    <a:pt x="357188" y="552485"/>
                  </a:lnTo>
                  <a:lnTo>
                    <a:pt x="355601" y="539141"/>
                  </a:lnTo>
                  <a:lnTo>
                    <a:pt x="354648" y="525480"/>
                  </a:lnTo>
                  <a:lnTo>
                    <a:pt x="354331" y="511819"/>
                  </a:lnTo>
                  <a:lnTo>
                    <a:pt x="354013" y="498475"/>
                  </a:lnTo>
                  <a:lnTo>
                    <a:pt x="354331" y="485449"/>
                  </a:lnTo>
                  <a:lnTo>
                    <a:pt x="354648" y="472741"/>
                  </a:lnTo>
                  <a:lnTo>
                    <a:pt x="355601" y="460033"/>
                  </a:lnTo>
                  <a:lnTo>
                    <a:pt x="356871" y="447643"/>
                  </a:lnTo>
                  <a:lnTo>
                    <a:pt x="358141" y="434935"/>
                  </a:lnTo>
                  <a:lnTo>
                    <a:pt x="360046" y="422544"/>
                  </a:lnTo>
                  <a:lnTo>
                    <a:pt x="361951" y="410472"/>
                  </a:lnTo>
                  <a:lnTo>
                    <a:pt x="364173" y="397763"/>
                  </a:lnTo>
                  <a:lnTo>
                    <a:pt x="366713" y="385691"/>
                  </a:lnTo>
                  <a:lnTo>
                    <a:pt x="369888" y="373936"/>
                  </a:lnTo>
                  <a:lnTo>
                    <a:pt x="373063" y="361863"/>
                  </a:lnTo>
                  <a:lnTo>
                    <a:pt x="376556" y="350108"/>
                  </a:lnTo>
                  <a:lnTo>
                    <a:pt x="380683" y="338671"/>
                  </a:lnTo>
                  <a:lnTo>
                    <a:pt x="384493" y="326916"/>
                  </a:lnTo>
                  <a:lnTo>
                    <a:pt x="388621" y="315796"/>
                  </a:lnTo>
                  <a:lnTo>
                    <a:pt x="393383" y="304359"/>
                  </a:lnTo>
                  <a:lnTo>
                    <a:pt x="398146" y="293239"/>
                  </a:lnTo>
                  <a:lnTo>
                    <a:pt x="403543" y="282755"/>
                  </a:lnTo>
                  <a:lnTo>
                    <a:pt x="408623" y="271636"/>
                  </a:lnTo>
                  <a:lnTo>
                    <a:pt x="414656" y="261151"/>
                  </a:lnTo>
                  <a:lnTo>
                    <a:pt x="420371" y="250667"/>
                  </a:lnTo>
                  <a:lnTo>
                    <a:pt x="426721" y="240183"/>
                  </a:lnTo>
                  <a:lnTo>
                    <a:pt x="432753" y="230017"/>
                  </a:lnTo>
                  <a:lnTo>
                    <a:pt x="439421" y="219850"/>
                  </a:lnTo>
                  <a:lnTo>
                    <a:pt x="446088" y="210001"/>
                  </a:lnTo>
                  <a:lnTo>
                    <a:pt x="453391" y="200153"/>
                  </a:lnTo>
                  <a:lnTo>
                    <a:pt x="460693" y="190939"/>
                  </a:lnTo>
                  <a:lnTo>
                    <a:pt x="467996" y="181408"/>
                  </a:lnTo>
                  <a:lnTo>
                    <a:pt x="475933" y="172195"/>
                  </a:lnTo>
                  <a:lnTo>
                    <a:pt x="483871" y="163299"/>
                  </a:lnTo>
                  <a:lnTo>
                    <a:pt x="491808" y="154403"/>
                  </a:lnTo>
                  <a:lnTo>
                    <a:pt x="500381" y="146143"/>
                  </a:lnTo>
                  <a:lnTo>
                    <a:pt x="508953" y="137565"/>
                  </a:lnTo>
                  <a:lnTo>
                    <a:pt x="517526" y="129305"/>
                  </a:lnTo>
                  <a:lnTo>
                    <a:pt x="526416" y="121680"/>
                  </a:lnTo>
                  <a:lnTo>
                    <a:pt x="535623" y="113738"/>
                  </a:lnTo>
                  <a:lnTo>
                    <a:pt x="545148" y="106113"/>
                  </a:lnTo>
                  <a:lnTo>
                    <a:pt x="554673" y="99123"/>
                  </a:lnTo>
                  <a:lnTo>
                    <a:pt x="564516" y="92134"/>
                  </a:lnTo>
                  <a:lnTo>
                    <a:pt x="574041" y="85462"/>
                  </a:lnTo>
                  <a:lnTo>
                    <a:pt x="584201" y="78473"/>
                  </a:lnTo>
                  <a:lnTo>
                    <a:pt x="594361" y="72119"/>
                  </a:lnTo>
                  <a:lnTo>
                    <a:pt x="604838" y="66082"/>
                  </a:lnTo>
                  <a:lnTo>
                    <a:pt x="615316" y="60046"/>
                  </a:lnTo>
                  <a:lnTo>
                    <a:pt x="625793" y="54645"/>
                  </a:lnTo>
                  <a:lnTo>
                    <a:pt x="636906" y="48926"/>
                  </a:lnTo>
                  <a:lnTo>
                    <a:pt x="647701" y="44161"/>
                  </a:lnTo>
                  <a:lnTo>
                    <a:pt x="658813" y="39395"/>
                  </a:lnTo>
                  <a:lnTo>
                    <a:pt x="670243" y="34630"/>
                  </a:lnTo>
                  <a:lnTo>
                    <a:pt x="681356" y="30182"/>
                  </a:lnTo>
                  <a:lnTo>
                    <a:pt x="693103" y="26052"/>
                  </a:lnTo>
                  <a:lnTo>
                    <a:pt x="704533" y="22239"/>
                  </a:lnTo>
                  <a:lnTo>
                    <a:pt x="716281" y="19062"/>
                  </a:lnTo>
                  <a:lnTo>
                    <a:pt x="728346" y="15568"/>
                  </a:lnTo>
                  <a:lnTo>
                    <a:pt x="740093" y="12708"/>
                  </a:lnTo>
                  <a:lnTo>
                    <a:pt x="752158" y="10167"/>
                  </a:lnTo>
                  <a:lnTo>
                    <a:pt x="764541" y="7625"/>
                  </a:lnTo>
                  <a:lnTo>
                    <a:pt x="776606" y="5719"/>
                  </a:lnTo>
                  <a:lnTo>
                    <a:pt x="788988" y="3813"/>
                  </a:lnTo>
                  <a:lnTo>
                    <a:pt x="801688" y="2542"/>
                  </a:lnTo>
                  <a:lnTo>
                    <a:pt x="814071" y="1271"/>
                  </a:lnTo>
                  <a:lnTo>
                    <a:pt x="826771" y="636"/>
                  </a:lnTo>
                  <a:lnTo>
                    <a:pt x="839471" y="0"/>
                  </a:lnTo>
                  <a:close/>
                </a:path>
              </a:pathLst>
            </a:custGeom>
            <a:solidFill>
              <a:srgbClr val="F7F7F7"/>
            </a:solidFill>
            <a:ln>
              <a:noFill/>
            </a:ln>
          </p:spPr>
          <p:txBody>
            <a:bodyPr anchor="ctr">
              <a:normAutofit fontScale="85000" lnSpcReduction="20000"/>
              <a:scene3d>
                <a:camera prst="orthographicFront"/>
                <a:lightRig rig="threePt" dir="t"/>
              </a:scene3d>
              <a:sp3d>
                <a:contourClr>
                  <a:srgbClr val="FFFFFF"/>
                </a:contourClr>
              </a:sp3d>
            </a:bodyPr>
            <a:lstStyle/>
            <a:p>
              <a:pPr algn="ctr" fontAlgn="base">
                <a:defRPr/>
              </a:pPr>
              <a:endParaRPr lang="zh-CN" altLang="en-US" sz="2400" strike="noStrike" noProof="1">
                <a:solidFill>
                  <a:srgbClr val="FFFFFF"/>
                </a:solidFill>
              </a:endParaRPr>
            </a:p>
          </p:txBody>
        </p:sp>
      </p:grpSp>
      <p:grpSp>
        <p:nvGrpSpPr>
          <p:cNvPr id="103430" name="组合 10"/>
          <p:cNvGrpSpPr/>
          <p:nvPr/>
        </p:nvGrpSpPr>
        <p:grpSpPr>
          <a:xfrm>
            <a:off x="2235200" y="2828925"/>
            <a:ext cx="506413" cy="504825"/>
            <a:chOff x="1519237" y="1651743"/>
            <a:chExt cx="447675" cy="447675"/>
          </a:xfrm>
        </p:grpSpPr>
        <p:sp>
          <p:nvSpPr>
            <p:cNvPr id="12" name="椭圆 11"/>
            <p:cNvSpPr/>
            <p:nvPr/>
          </p:nvSpPr>
          <p:spPr>
            <a:xfrm>
              <a:off x="1519237" y="1651743"/>
              <a:ext cx="447675" cy="447675"/>
            </a:xfrm>
            <a:prstGeom prst="ellipse">
              <a:avLst/>
            </a:prstGeom>
            <a:solidFill>
              <a:schemeClr val="accent1">
                <a:lumMod val="50000"/>
              </a:schemeClr>
            </a:solidFill>
            <a:ln w="1905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lnSpc>
                  <a:spcPct val="80000"/>
                </a:lnSpc>
              </a:pPr>
              <a:endParaRPr lang="zh-CN" altLang="en-US" sz="2000">
                <a:solidFill>
                  <a:srgbClr val="FFFFFF"/>
                </a:solidFill>
                <a:latin typeface="Arial" panose="020B0604020202020204" pitchFamily="34" charset="0"/>
                <a:ea typeface="黑体" panose="02010609060101010101" charset="-122"/>
              </a:endParaRPr>
            </a:p>
          </p:txBody>
        </p:sp>
        <p:sp>
          <p:nvSpPr>
            <p:cNvPr id="13" name="KSO_Shape"/>
            <p:cNvSpPr/>
            <p:nvPr/>
          </p:nvSpPr>
          <p:spPr bwMode="auto">
            <a:xfrm>
              <a:off x="1632717" y="1704975"/>
              <a:ext cx="247650" cy="313481"/>
            </a:xfrm>
            <a:custGeom>
              <a:avLst/>
              <a:gdLst>
                <a:gd name="T0" fmla="*/ 508479 w 1679575"/>
                <a:gd name="T1" fmla="*/ 933537 h 2125662"/>
                <a:gd name="T2" fmla="*/ 645344 w 1679575"/>
                <a:gd name="T3" fmla="*/ 1004349 h 2125662"/>
                <a:gd name="T4" fmla="*/ 637947 w 1679575"/>
                <a:gd name="T5" fmla="*/ 1045870 h 2125662"/>
                <a:gd name="T6" fmla="*/ 629410 w 1679575"/>
                <a:gd name="T7" fmla="*/ 1095637 h 2125662"/>
                <a:gd name="T8" fmla="*/ 645913 w 1679575"/>
                <a:gd name="T9" fmla="*/ 1148533 h 2125662"/>
                <a:gd name="T10" fmla="*/ 923628 w 1679575"/>
                <a:gd name="T11" fmla="*/ 1679766 h 2125662"/>
                <a:gd name="T12" fmla="*/ 886068 w 1679575"/>
                <a:gd name="T13" fmla="*/ 1137442 h 2125662"/>
                <a:gd name="T14" fmla="*/ 896597 w 1679575"/>
                <a:gd name="T15" fmla="*/ 1083408 h 2125662"/>
                <a:gd name="T16" fmla="*/ 885214 w 1679575"/>
                <a:gd name="T17" fmla="*/ 1039044 h 2125662"/>
                <a:gd name="T18" fmla="*/ 917083 w 1679575"/>
                <a:gd name="T19" fmla="*/ 999799 h 2125662"/>
                <a:gd name="T20" fmla="*/ 1048543 w 1679575"/>
                <a:gd name="T21" fmla="*/ 927280 h 2125662"/>
                <a:gd name="T22" fmla="*/ 1168905 w 1679575"/>
                <a:gd name="T23" fmla="*/ 933822 h 2125662"/>
                <a:gd name="T24" fmla="*/ 1257397 w 1679575"/>
                <a:gd name="T25" fmla="*/ 1021128 h 2125662"/>
                <a:gd name="T26" fmla="*/ 1333655 w 1679575"/>
                <a:gd name="T27" fmla="*/ 1118957 h 2125662"/>
                <a:gd name="T28" fmla="*/ 1397392 w 1679575"/>
                <a:gd name="T29" fmla="*/ 1227592 h 2125662"/>
                <a:gd name="T30" fmla="*/ 1446903 w 1679575"/>
                <a:gd name="T31" fmla="*/ 1349025 h 2125662"/>
                <a:gd name="T32" fmla="*/ 1482186 w 1679575"/>
                <a:gd name="T33" fmla="*/ 1483540 h 2125662"/>
                <a:gd name="T34" fmla="*/ 1501820 w 1679575"/>
                <a:gd name="T35" fmla="*/ 1632274 h 2125662"/>
                <a:gd name="T36" fmla="*/ 1439790 w 1679575"/>
                <a:gd name="T37" fmla="*/ 1742331 h 2125662"/>
                <a:gd name="T38" fmla="*/ 1242601 w 1679575"/>
                <a:gd name="T39" fmla="*/ 1826794 h 2125662"/>
                <a:gd name="T40" fmla="*/ 1035738 w 1679575"/>
                <a:gd name="T41" fmla="*/ 1881112 h 2125662"/>
                <a:gd name="T42" fmla="*/ 822331 w 1679575"/>
                <a:gd name="T43" fmla="*/ 1904432 h 2125662"/>
                <a:gd name="T44" fmla="*/ 596403 w 1679575"/>
                <a:gd name="T45" fmla="*/ 1894194 h 2125662"/>
                <a:gd name="T46" fmla="*/ 373036 w 1679575"/>
                <a:gd name="T47" fmla="*/ 1847838 h 2125662"/>
                <a:gd name="T48" fmla="*/ 159344 w 1679575"/>
                <a:gd name="T49" fmla="*/ 1766788 h 2125662"/>
                <a:gd name="T50" fmla="*/ 0 w 1679575"/>
                <a:gd name="T51" fmla="*/ 1676354 h 2125662"/>
                <a:gd name="T52" fmla="*/ 15365 w 1679575"/>
                <a:gd name="T53" fmla="*/ 1518519 h 2125662"/>
                <a:gd name="T54" fmla="*/ 47234 w 1679575"/>
                <a:gd name="T55" fmla="*/ 1376611 h 2125662"/>
                <a:gd name="T56" fmla="*/ 94468 w 1679575"/>
                <a:gd name="T57" fmla="*/ 1249206 h 2125662"/>
                <a:gd name="T58" fmla="*/ 155930 w 1679575"/>
                <a:gd name="T59" fmla="*/ 1135735 h 2125662"/>
                <a:gd name="T60" fmla="*/ 230765 w 1679575"/>
                <a:gd name="T61" fmla="*/ 1035348 h 2125662"/>
                <a:gd name="T62" fmla="*/ 317835 w 1679575"/>
                <a:gd name="T63" fmla="*/ 946334 h 2125662"/>
                <a:gd name="T64" fmla="*/ 427669 w 1679575"/>
                <a:gd name="T65" fmla="*/ 860449 h 2125662"/>
                <a:gd name="T66" fmla="*/ 831848 w 1679575"/>
                <a:gd name="T67" fmla="*/ 5125 h 2125662"/>
                <a:gd name="T68" fmla="*/ 927152 w 1679575"/>
                <a:gd name="T69" fmla="*/ 31035 h 2125662"/>
                <a:gd name="T70" fmla="*/ 1013353 w 1679575"/>
                <a:gd name="T71" fmla="*/ 76590 h 2125662"/>
                <a:gd name="T72" fmla="*/ 1087035 w 1679575"/>
                <a:gd name="T73" fmla="*/ 138945 h 2125662"/>
                <a:gd name="T74" fmla="*/ 1145356 w 1679575"/>
                <a:gd name="T75" fmla="*/ 215250 h 2125662"/>
                <a:gd name="T76" fmla="*/ 1186607 w 1679575"/>
                <a:gd name="T77" fmla="*/ 303514 h 2125662"/>
                <a:gd name="T78" fmla="*/ 1207944 w 1679575"/>
                <a:gd name="T79" fmla="*/ 401174 h 2125662"/>
                <a:gd name="T80" fmla="*/ 1205383 w 1679575"/>
                <a:gd name="T81" fmla="*/ 513924 h 2125662"/>
                <a:gd name="T82" fmla="*/ 1172382 w 1679575"/>
                <a:gd name="T83" fmla="*/ 626673 h 2125662"/>
                <a:gd name="T84" fmla="*/ 1112924 w 1679575"/>
                <a:gd name="T85" fmla="*/ 725187 h 2125662"/>
                <a:gd name="T86" fmla="*/ 1030706 w 1679575"/>
                <a:gd name="T87" fmla="*/ 804625 h 2125662"/>
                <a:gd name="T88" fmla="*/ 915204 w 1679575"/>
                <a:gd name="T89" fmla="*/ 867264 h 2125662"/>
                <a:gd name="T90" fmla="*/ 837253 w 1679575"/>
                <a:gd name="T91" fmla="*/ 887764 h 2125662"/>
                <a:gd name="T92" fmla="*/ 753044 w 1679575"/>
                <a:gd name="T93" fmla="*/ 893458 h 2125662"/>
                <a:gd name="T94" fmla="*/ 658879 w 1679575"/>
                <a:gd name="T95" fmla="*/ 881215 h 2125662"/>
                <a:gd name="T96" fmla="*/ 572394 w 1679575"/>
                <a:gd name="T97" fmla="*/ 850180 h 2125662"/>
                <a:gd name="T98" fmla="*/ 494728 w 1679575"/>
                <a:gd name="T99" fmla="*/ 802917 h 2125662"/>
                <a:gd name="T100" fmla="*/ 424459 w 1679575"/>
                <a:gd name="T101" fmla="*/ 736576 h 2125662"/>
                <a:gd name="T102" fmla="*/ 366992 w 1679575"/>
                <a:gd name="T103" fmla="*/ 651159 h 2125662"/>
                <a:gd name="T104" fmla="*/ 330578 w 1679575"/>
                <a:gd name="T105" fmla="*/ 553500 h 2125662"/>
                <a:gd name="T106" fmla="*/ 317206 w 1679575"/>
                <a:gd name="T107" fmla="*/ 446729 h 2125662"/>
                <a:gd name="T108" fmla="*/ 328586 w 1679575"/>
                <a:gd name="T109" fmla="*/ 345653 h 2125662"/>
                <a:gd name="T110" fmla="*/ 361587 w 1679575"/>
                <a:gd name="T111" fmla="*/ 253403 h 2125662"/>
                <a:gd name="T112" fmla="*/ 412795 w 1679575"/>
                <a:gd name="T113" fmla="*/ 171118 h 2125662"/>
                <a:gd name="T114" fmla="*/ 479934 w 1679575"/>
                <a:gd name="T115" fmla="*/ 101931 h 2125662"/>
                <a:gd name="T116" fmla="*/ 560729 w 1679575"/>
                <a:gd name="T117" fmla="*/ 48972 h 2125662"/>
                <a:gd name="T118" fmla="*/ 652620 w 1679575"/>
                <a:gd name="T119" fmla="*/ 13952 h 2125662"/>
                <a:gd name="T120" fmla="*/ 752191 w 1679575"/>
                <a:gd name="T121" fmla="*/ 0 h 212566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679575" h="2125662">
                  <a:moveTo>
                    <a:pt x="481421" y="957262"/>
                  </a:moveTo>
                  <a:lnTo>
                    <a:pt x="484914" y="961070"/>
                  </a:lnTo>
                  <a:lnTo>
                    <a:pt x="490948" y="968686"/>
                  </a:lnTo>
                  <a:lnTo>
                    <a:pt x="497299" y="975667"/>
                  </a:lnTo>
                  <a:lnTo>
                    <a:pt x="510319" y="990264"/>
                  </a:lnTo>
                  <a:lnTo>
                    <a:pt x="523657" y="1003909"/>
                  </a:lnTo>
                  <a:lnTo>
                    <a:pt x="537947" y="1017237"/>
                  </a:lnTo>
                  <a:lnTo>
                    <a:pt x="552237" y="1029613"/>
                  </a:lnTo>
                  <a:lnTo>
                    <a:pt x="567480" y="1041671"/>
                  </a:lnTo>
                  <a:lnTo>
                    <a:pt x="583040" y="1053095"/>
                  </a:lnTo>
                  <a:lnTo>
                    <a:pt x="598601" y="1063884"/>
                  </a:lnTo>
                  <a:lnTo>
                    <a:pt x="615114" y="1074039"/>
                  </a:lnTo>
                  <a:lnTo>
                    <a:pt x="631627" y="1083558"/>
                  </a:lnTo>
                  <a:lnTo>
                    <a:pt x="649093" y="1092126"/>
                  </a:lnTo>
                  <a:lnTo>
                    <a:pt x="666241" y="1100377"/>
                  </a:lnTo>
                  <a:lnTo>
                    <a:pt x="684025" y="1107993"/>
                  </a:lnTo>
                  <a:lnTo>
                    <a:pt x="701808" y="1114657"/>
                  </a:lnTo>
                  <a:lnTo>
                    <a:pt x="720226" y="1120686"/>
                  </a:lnTo>
                  <a:lnTo>
                    <a:pt x="738645" y="1125763"/>
                  </a:lnTo>
                  <a:lnTo>
                    <a:pt x="734517" y="1130840"/>
                  </a:lnTo>
                  <a:lnTo>
                    <a:pt x="730706" y="1135283"/>
                  </a:lnTo>
                  <a:lnTo>
                    <a:pt x="727213" y="1140043"/>
                  </a:lnTo>
                  <a:lnTo>
                    <a:pt x="723402" y="1145437"/>
                  </a:lnTo>
                  <a:lnTo>
                    <a:pt x="720544" y="1150515"/>
                  </a:lnTo>
                  <a:lnTo>
                    <a:pt x="717368" y="1155909"/>
                  </a:lnTo>
                  <a:lnTo>
                    <a:pt x="714510" y="1161304"/>
                  </a:lnTo>
                  <a:lnTo>
                    <a:pt x="711970" y="1167016"/>
                  </a:lnTo>
                  <a:lnTo>
                    <a:pt x="710064" y="1172410"/>
                  </a:lnTo>
                  <a:lnTo>
                    <a:pt x="708159" y="1178439"/>
                  </a:lnTo>
                  <a:lnTo>
                    <a:pt x="706254" y="1184151"/>
                  </a:lnTo>
                  <a:lnTo>
                    <a:pt x="704983" y="1190498"/>
                  </a:lnTo>
                  <a:lnTo>
                    <a:pt x="704031" y="1196210"/>
                  </a:lnTo>
                  <a:lnTo>
                    <a:pt x="702761" y="1202556"/>
                  </a:lnTo>
                  <a:lnTo>
                    <a:pt x="702443" y="1208903"/>
                  </a:lnTo>
                  <a:lnTo>
                    <a:pt x="702125" y="1215249"/>
                  </a:lnTo>
                  <a:lnTo>
                    <a:pt x="702443" y="1222548"/>
                  </a:lnTo>
                  <a:lnTo>
                    <a:pt x="703078" y="1229529"/>
                  </a:lnTo>
                  <a:lnTo>
                    <a:pt x="704348" y="1236510"/>
                  </a:lnTo>
                  <a:lnTo>
                    <a:pt x="705619" y="1243174"/>
                  </a:lnTo>
                  <a:lnTo>
                    <a:pt x="707206" y="1249838"/>
                  </a:lnTo>
                  <a:lnTo>
                    <a:pt x="709112" y="1256819"/>
                  </a:lnTo>
                  <a:lnTo>
                    <a:pt x="711652" y="1263166"/>
                  </a:lnTo>
                  <a:lnTo>
                    <a:pt x="714193" y="1269512"/>
                  </a:lnTo>
                  <a:lnTo>
                    <a:pt x="717686" y="1275542"/>
                  </a:lnTo>
                  <a:lnTo>
                    <a:pt x="720861" y="1281571"/>
                  </a:lnTo>
                  <a:lnTo>
                    <a:pt x="724355" y="1287283"/>
                  </a:lnTo>
                  <a:lnTo>
                    <a:pt x="728483" y="1292995"/>
                  </a:lnTo>
                  <a:lnTo>
                    <a:pt x="732611" y="1298389"/>
                  </a:lnTo>
                  <a:lnTo>
                    <a:pt x="737057" y="1303784"/>
                  </a:lnTo>
                  <a:lnTo>
                    <a:pt x="742138" y="1308861"/>
                  </a:lnTo>
                  <a:lnTo>
                    <a:pt x="746901" y="1313304"/>
                  </a:lnTo>
                  <a:lnTo>
                    <a:pt x="672275" y="1874339"/>
                  </a:lnTo>
                  <a:lnTo>
                    <a:pt x="854237" y="2050773"/>
                  </a:lnTo>
                  <a:lnTo>
                    <a:pt x="1030800" y="1874339"/>
                  </a:lnTo>
                  <a:lnTo>
                    <a:pt x="956173" y="1313304"/>
                  </a:lnTo>
                  <a:lnTo>
                    <a:pt x="961572" y="1308544"/>
                  </a:lnTo>
                  <a:lnTo>
                    <a:pt x="966018" y="1303466"/>
                  </a:lnTo>
                  <a:lnTo>
                    <a:pt x="970781" y="1298072"/>
                  </a:lnTo>
                  <a:lnTo>
                    <a:pt x="974910" y="1292995"/>
                  </a:lnTo>
                  <a:lnTo>
                    <a:pt x="978720" y="1286965"/>
                  </a:lnTo>
                  <a:lnTo>
                    <a:pt x="982531" y="1281571"/>
                  </a:lnTo>
                  <a:lnTo>
                    <a:pt x="986024" y="1275224"/>
                  </a:lnTo>
                  <a:lnTo>
                    <a:pt x="988882" y="1269195"/>
                  </a:lnTo>
                  <a:lnTo>
                    <a:pt x="991423" y="1262849"/>
                  </a:lnTo>
                  <a:lnTo>
                    <a:pt x="994281" y="1256502"/>
                  </a:lnTo>
                  <a:lnTo>
                    <a:pt x="996186" y="1249838"/>
                  </a:lnTo>
                  <a:lnTo>
                    <a:pt x="997774" y="1243174"/>
                  </a:lnTo>
                  <a:lnTo>
                    <a:pt x="999044" y="1236510"/>
                  </a:lnTo>
                  <a:lnTo>
                    <a:pt x="999997" y="1229212"/>
                  </a:lnTo>
                  <a:lnTo>
                    <a:pt x="1000632" y="1222548"/>
                  </a:lnTo>
                  <a:lnTo>
                    <a:pt x="1000632" y="1215249"/>
                  </a:lnTo>
                  <a:lnTo>
                    <a:pt x="1000632" y="1208903"/>
                  </a:lnTo>
                  <a:lnTo>
                    <a:pt x="1000314" y="1203191"/>
                  </a:lnTo>
                  <a:lnTo>
                    <a:pt x="999679" y="1197479"/>
                  </a:lnTo>
                  <a:lnTo>
                    <a:pt x="998727" y="1191767"/>
                  </a:lnTo>
                  <a:lnTo>
                    <a:pt x="997456" y="1186055"/>
                  </a:lnTo>
                  <a:lnTo>
                    <a:pt x="996186" y="1180661"/>
                  </a:lnTo>
                  <a:lnTo>
                    <a:pt x="994598" y="1175266"/>
                  </a:lnTo>
                  <a:lnTo>
                    <a:pt x="992375" y="1169872"/>
                  </a:lnTo>
                  <a:lnTo>
                    <a:pt x="990152" y="1164794"/>
                  </a:lnTo>
                  <a:lnTo>
                    <a:pt x="987929" y="1159400"/>
                  </a:lnTo>
                  <a:lnTo>
                    <a:pt x="985389" y="1154640"/>
                  </a:lnTo>
                  <a:lnTo>
                    <a:pt x="982849" y="1149563"/>
                  </a:lnTo>
                  <a:lnTo>
                    <a:pt x="979355" y="1144803"/>
                  </a:lnTo>
                  <a:lnTo>
                    <a:pt x="976497" y="1139725"/>
                  </a:lnTo>
                  <a:lnTo>
                    <a:pt x="973004" y="1135283"/>
                  </a:lnTo>
                  <a:lnTo>
                    <a:pt x="969829" y="1130840"/>
                  </a:lnTo>
                  <a:lnTo>
                    <a:pt x="987612" y="1126398"/>
                  </a:lnTo>
                  <a:lnTo>
                    <a:pt x="1005713" y="1121320"/>
                  </a:lnTo>
                  <a:lnTo>
                    <a:pt x="1023496" y="1115609"/>
                  </a:lnTo>
                  <a:lnTo>
                    <a:pt x="1041280" y="1109262"/>
                  </a:lnTo>
                  <a:lnTo>
                    <a:pt x="1058428" y="1101963"/>
                  </a:lnTo>
                  <a:lnTo>
                    <a:pt x="1075576" y="1094665"/>
                  </a:lnTo>
                  <a:lnTo>
                    <a:pt x="1092089" y="1086097"/>
                  </a:lnTo>
                  <a:lnTo>
                    <a:pt x="1108602" y="1076895"/>
                  </a:lnTo>
                  <a:lnTo>
                    <a:pt x="1124480" y="1067375"/>
                  </a:lnTo>
                  <a:lnTo>
                    <a:pt x="1140041" y="1056903"/>
                  </a:lnTo>
                  <a:lnTo>
                    <a:pt x="1155601" y="1046114"/>
                  </a:lnTo>
                  <a:lnTo>
                    <a:pt x="1170209" y="1034690"/>
                  </a:lnTo>
                  <a:lnTo>
                    <a:pt x="1184817" y="1022632"/>
                  </a:lnTo>
                  <a:lnTo>
                    <a:pt x="1198472" y="1009938"/>
                  </a:lnTo>
                  <a:lnTo>
                    <a:pt x="1211809" y="996928"/>
                  </a:lnTo>
                  <a:lnTo>
                    <a:pt x="1225147" y="983283"/>
                  </a:lnTo>
                  <a:lnTo>
                    <a:pt x="1228640" y="979792"/>
                  </a:lnTo>
                  <a:lnTo>
                    <a:pt x="1232451" y="982966"/>
                  </a:lnTo>
                  <a:lnTo>
                    <a:pt x="1257220" y="1002005"/>
                  </a:lnTo>
                  <a:lnTo>
                    <a:pt x="1281037" y="1021680"/>
                  </a:lnTo>
                  <a:lnTo>
                    <a:pt x="1304537" y="1041989"/>
                  </a:lnTo>
                  <a:lnTo>
                    <a:pt x="1316604" y="1052143"/>
                  </a:lnTo>
                  <a:lnTo>
                    <a:pt x="1327719" y="1062615"/>
                  </a:lnTo>
                  <a:lnTo>
                    <a:pt x="1338833" y="1073404"/>
                  </a:lnTo>
                  <a:lnTo>
                    <a:pt x="1349948" y="1084193"/>
                  </a:lnTo>
                  <a:lnTo>
                    <a:pt x="1361062" y="1094982"/>
                  </a:lnTo>
                  <a:lnTo>
                    <a:pt x="1371860" y="1105771"/>
                  </a:lnTo>
                  <a:lnTo>
                    <a:pt x="1382339" y="1116561"/>
                  </a:lnTo>
                  <a:lnTo>
                    <a:pt x="1392818" y="1127984"/>
                  </a:lnTo>
                  <a:lnTo>
                    <a:pt x="1403298" y="1139408"/>
                  </a:lnTo>
                  <a:lnTo>
                    <a:pt x="1413460" y="1150832"/>
                  </a:lnTo>
                  <a:lnTo>
                    <a:pt x="1423304" y="1162573"/>
                  </a:lnTo>
                  <a:lnTo>
                    <a:pt x="1433149" y="1174314"/>
                  </a:lnTo>
                  <a:lnTo>
                    <a:pt x="1442675" y="1186373"/>
                  </a:lnTo>
                  <a:lnTo>
                    <a:pt x="1452202" y="1198748"/>
                  </a:lnTo>
                  <a:lnTo>
                    <a:pt x="1461411" y="1210807"/>
                  </a:lnTo>
                  <a:lnTo>
                    <a:pt x="1470621" y="1223183"/>
                  </a:lnTo>
                  <a:lnTo>
                    <a:pt x="1479830" y="1235876"/>
                  </a:lnTo>
                  <a:lnTo>
                    <a:pt x="1488404" y="1248569"/>
                  </a:lnTo>
                  <a:lnTo>
                    <a:pt x="1496978" y="1261262"/>
                  </a:lnTo>
                  <a:lnTo>
                    <a:pt x="1505552" y="1274272"/>
                  </a:lnTo>
                  <a:lnTo>
                    <a:pt x="1513809" y="1287600"/>
                  </a:lnTo>
                  <a:lnTo>
                    <a:pt x="1521748" y="1300611"/>
                  </a:lnTo>
                  <a:lnTo>
                    <a:pt x="1529687" y="1314573"/>
                  </a:lnTo>
                  <a:lnTo>
                    <a:pt x="1537308" y="1328218"/>
                  </a:lnTo>
                  <a:lnTo>
                    <a:pt x="1544930" y="1341863"/>
                  </a:lnTo>
                  <a:lnTo>
                    <a:pt x="1552234" y="1355826"/>
                  </a:lnTo>
                  <a:lnTo>
                    <a:pt x="1559537" y="1369788"/>
                  </a:lnTo>
                  <a:lnTo>
                    <a:pt x="1566206" y="1384385"/>
                  </a:lnTo>
                  <a:lnTo>
                    <a:pt x="1573193" y="1398982"/>
                  </a:lnTo>
                  <a:lnTo>
                    <a:pt x="1579544" y="1413579"/>
                  </a:lnTo>
                  <a:lnTo>
                    <a:pt x="1586213" y="1428176"/>
                  </a:lnTo>
                  <a:lnTo>
                    <a:pt x="1592246" y="1443725"/>
                  </a:lnTo>
                  <a:lnTo>
                    <a:pt x="1598280" y="1458640"/>
                  </a:lnTo>
                  <a:lnTo>
                    <a:pt x="1603996" y="1473871"/>
                  </a:lnTo>
                  <a:lnTo>
                    <a:pt x="1609712" y="1489738"/>
                  </a:lnTo>
                  <a:lnTo>
                    <a:pt x="1614793" y="1505287"/>
                  </a:lnTo>
                  <a:lnTo>
                    <a:pt x="1620191" y="1521153"/>
                  </a:lnTo>
                  <a:lnTo>
                    <a:pt x="1624955" y="1537337"/>
                  </a:lnTo>
                  <a:lnTo>
                    <a:pt x="1630036" y="1553521"/>
                  </a:lnTo>
                  <a:lnTo>
                    <a:pt x="1634482" y="1570339"/>
                  </a:lnTo>
                  <a:lnTo>
                    <a:pt x="1638610" y="1586840"/>
                  </a:lnTo>
                  <a:lnTo>
                    <a:pt x="1643056" y="1603976"/>
                  </a:lnTo>
                  <a:lnTo>
                    <a:pt x="1646867" y="1620794"/>
                  </a:lnTo>
                  <a:lnTo>
                    <a:pt x="1650677" y="1637930"/>
                  </a:lnTo>
                  <a:lnTo>
                    <a:pt x="1654170" y="1655383"/>
                  </a:lnTo>
                  <a:lnTo>
                    <a:pt x="1657664" y="1673153"/>
                  </a:lnTo>
                  <a:lnTo>
                    <a:pt x="1660522" y="1690923"/>
                  </a:lnTo>
                  <a:lnTo>
                    <a:pt x="1663697" y="1709011"/>
                  </a:lnTo>
                  <a:lnTo>
                    <a:pt x="1666238" y="1727099"/>
                  </a:lnTo>
                  <a:lnTo>
                    <a:pt x="1668461" y="1745821"/>
                  </a:lnTo>
                  <a:lnTo>
                    <a:pt x="1670684" y="1764226"/>
                  </a:lnTo>
                  <a:lnTo>
                    <a:pt x="1672589" y="1783266"/>
                  </a:lnTo>
                  <a:lnTo>
                    <a:pt x="1674177" y="1802305"/>
                  </a:lnTo>
                  <a:lnTo>
                    <a:pt x="1676082" y="1821345"/>
                  </a:lnTo>
                  <a:lnTo>
                    <a:pt x="1677352" y="1841019"/>
                  </a:lnTo>
                  <a:lnTo>
                    <a:pt x="1678305" y="1860694"/>
                  </a:lnTo>
                  <a:lnTo>
                    <a:pt x="1679258" y="1880368"/>
                  </a:lnTo>
                  <a:lnTo>
                    <a:pt x="1679575" y="1900677"/>
                  </a:lnTo>
                  <a:lnTo>
                    <a:pt x="1679575" y="1903850"/>
                  </a:lnTo>
                  <a:lnTo>
                    <a:pt x="1677035" y="1905437"/>
                  </a:lnTo>
                  <a:lnTo>
                    <a:pt x="1653853" y="1918765"/>
                  </a:lnTo>
                  <a:lnTo>
                    <a:pt x="1630353" y="1931775"/>
                  </a:lnTo>
                  <a:lnTo>
                    <a:pt x="1606854" y="1944151"/>
                  </a:lnTo>
                  <a:lnTo>
                    <a:pt x="1583037" y="1956209"/>
                  </a:lnTo>
                  <a:lnTo>
                    <a:pt x="1558902" y="1967950"/>
                  </a:lnTo>
                  <a:lnTo>
                    <a:pt x="1534768" y="1979374"/>
                  </a:lnTo>
                  <a:lnTo>
                    <a:pt x="1510316" y="1990163"/>
                  </a:lnTo>
                  <a:lnTo>
                    <a:pt x="1485864" y="2000635"/>
                  </a:lnTo>
                  <a:lnTo>
                    <a:pt x="1461411" y="2010790"/>
                  </a:lnTo>
                  <a:lnTo>
                    <a:pt x="1436642" y="2020627"/>
                  </a:lnTo>
                  <a:lnTo>
                    <a:pt x="1411872" y="2029512"/>
                  </a:lnTo>
                  <a:lnTo>
                    <a:pt x="1386785" y="2038397"/>
                  </a:lnTo>
                  <a:lnTo>
                    <a:pt x="1361380" y="2046965"/>
                  </a:lnTo>
                  <a:lnTo>
                    <a:pt x="1335975" y="2054581"/>
                  </a:lnTo>
                  <a:lnTo>
                    <a:pt x="1310570" y="2062514"/>
                  </a:lnTo>
                  <a:lnTo>
                    <a:pt x="1285166" y="2069495"/>
                  </a:lnTo>
                  <a:lnTo>
                    <a:pt x="1259443" y="2076159"/>
                  </a:lnTo>
                  <a:lnTo>
                    <a:pt x="1233403" y="2082506"/>
                  </a:lnTo>
                  <a:lnTo>
                    <a:pt x="1207681" y="2088535"/>
                  </a:lnTo>
                  <a:lnTo>
                    <a:pt x="1181959" y="2093929"/>
                  </a:lnTo>
                  <a:lnTo>
                    <a:pt x="1155919" y="2099007"/>
                  </a:lnTo>
                  <a:lnTo>
                    <a:pt x="1129561" y="2103767"/>
                  </a:lnTo>
                  <a:lnTo>
                    <a:pt x="1103204" y="2107892"/>
                  </a:lnTo>
                  <a:lnTo>
                    <a:pt x="1077164" y="2111382"/>
                  </a:lnTo>
                  <a:lnTo>
                    <a:pt x="1050806" y="2114873"/>
                  </a:lnTo>
                  <a:lnTo>
                    <a:pt x="1024131" y="2117729"/>
                  </a:lnTo>
                  <a:lnTo>
                    <a:pt x="997774" y="2119950"/>
                  </a:lnTo>
                  <a:lnTo>
                    <a:pt x="971099" y="2121854"/>
                  </a:lnTo>
                  <a:lnTo>
                    <a:pt x="944424" y="2123441"/>
                  </a:lnTo>
                  <a:lnTo>
                    <a:pt x="917749" y="2125028"/>
                  </a:lnTo>
                  <a:lnTo>
                    <a:pt x="891074" y="2125662"/>
                  </a:lnTo>
                  <a:lnTo>
                    <a:pt x="864399" y="2125662"/>
                  </a:lnTo>
                  <a:lnTo>
                    <a:pt x="835818" y="2125662"/>
                  </a:lnTo>
                  <a:lnTo>
                    <a:pt x="807238" y="2124710"/>
                  </a:lnTo>
                  <a:lnTo>
                    <a:pt x="778657" y="2123124"/>
                  </a:lnTo>
                  <a:lnTo>
                    <a:pt x="750395" y="2121537"/>
                  </a:lnTo>
                  <a:lnTo>
                    <a:pt x="722132" y="2119316"/>
                  </a:lnTo>
                  <a:lnTo>
                    <a:pt x="693869" y="2116777"/>
                  </a:lnTo>
                  <a:lnTo>
                    <a:pt x="665606" y="2113604"/>
                  </a:lnTo>
                  <a:lnTo>
                    <a:pt x="637661" y="2109478"/>
                  </a:lnTo>
                  <a:lnTo>
                    <a:pt x="609398" y="2105353"/>
                  </a:lnTo>
                  <a:lnTo>
                    <a:pt x="581453" y="2100593"/>
                  </a:lnTo>
                  <a:lnTo>
                    <a:pt x="553825" y="2095199"/>
                  </a:lnTo>
                  <a:lnTo>
                    <a:pt x="525880" y="2089487"/>
                  </a:lnTo>
                  <a:lnTo>
                    <a:pt x="498252" y="2083458"/>
                  </a:lnTo>
                  <a:lnTo>
                    <a:pt x="470624" y="2076476"/>
                  </a:lnTo>
                  <a:lnTo>
                    <a:pt x="443314" y="2069495"/>
                  </a:lnTo>
                  <a:lnTo>
                    <a:pt x="416321" y="2061879"/>
                  </a:lnTo>
                  <a:lnTo>
                    <a:pt x="389011" y="2053629"/>
                  </a:lnTo>
                  <a:lnTo>
                    <a:pt x="362019" y="2045378"/>
                  </a:lnTo>
                  <a:lnTo>
                    <a:pt x="335343" y="2036176"/>
                  </a:lnTo>
                  <a:lnTo>
                    <a:pt x="308668" y="2026656"/>
                  </a:lnTo>
                  <a:lnTo>
                    <a:pt x="282311" y="2016502"/>
                  </a:lnTo>
                  <a:lnTo>
                    <a:pt x="255953" y="2006030"/>
                  </a:lnTo>
                  <a:lnTo>
                    <a:pt x="229913" y="1994923"/>
                  </a:lnTo>
                  <a:lnTo>
                    <a:pt x="203556" y="1983499"/>
                  </a:lnTo>
                  <a:lnTo>
                    <a:pt x="177833" y="1971441"/>
                  </a:lnTo>
                  <a:lnTo>
                    <a:pt x="152429" y="1959065"/>
                  </a:lnTo>
                  <a:lnTo>
                    <a:pt x="127024" y="1946372"/>
                  </a:lnTo>
                  <a:lnTo>
                    <a:pt x="101619" y="1933044"/>
                  </a:lnTo>
                  <a:lnTo>
                    <a:pt x="76532" y="1919399"/>
                  </a:lnTo>
                  <a:lnTo>
                    <a:pt x="51762" y="1905437"/>
                  </a:lnTo>
                  <a:lnTo>
                    <a:pt x="27310" y="1890523"/>
                  </a:lnTo>
                  <a:lnTo>
                    <a:pt x="2858" y="1875291"/>
                  </a:lnTo>
                  <a:lnTo>
                    <a:pt x="0" y="1888301"/>
                  </a:lnTo>
                  <a:lnTo>
                    <a:pt x="0" y="1870531"/>
                  </a:lnTo>
                  <a:lnTo>
                    <a:pt x="952" y="1850222"/>
                  </a:lnTo>
                  <a:lnTo>
                    <a:pt x="2223" y="1829913"/>
                  </a:lnTo>
                  <a:lnTo>
                    <a:pt x="3493" y="1809604"/>
                  </a:lnTo>
                  <a:lnTo>
                    <a:pt x="5398" y="1790247"/>
                  </a:lnTo>
                  <a:lnTo>
                    <a:pt x="6986" y="1770573"/>
                  </a:lnTo>
                  <a:lnTo>
                    <a:pt x="9209" y="1750898"/>
                  </a:lnTo>
                  <a:lnTo>
                    <a:pt x="11749" y="1732176"/>
                  </a:lnTo>
                  <a:lnTo>
                    <a:pt x="14290" y="1713136"/>
                  </a:lnTo>
                  <a:lnTo>
                    <a:pt x="17148" y="1694414"/>
                  </a:lnTo>
                  <a:lnTo>
                    <a:pt x="20006" y="1676009"/>
                  </a:lnTo>
                  <a:lnTo>
                    <a:pt x="23499" y="1657604"/>
                  </a:lnTo>
                  <a:lnTo>
                    <a:pt x="26992" y="1639834"/>
                  </a:lnTo>
                  <a:lnTo>
                    <a:pt x="30486" y="1621746"/>
                  </a:lnTo>
                  <a:lnTo>
                    <a:pt x="34931" y="1604293"/>
                  </a:lnTo>
                  <a:lnTo>
                    <a:pt x="38742" y="1586840"/>
                  </a:lnTo>
                  <a:lnTo>
                    <a:pt x="43188" y="1569704"/>
                  </a:lnTo>
                  <a:lnTo>
                    <a:pt x="47951" y="1552569"/>
                  </a:lnTo>
                  <a:lnTo>
                    <a:pt x="52715" y="1536068"/>
                  </a:lnTo>
                  <a:lnTo>
                    <a:pt x="57796" y="1519249"/>
                  </a:lnTo>
                  <a:lnTo>
                    <a:pt x="62877" y="1503066"/>
                  </a:lnTo>
                  <a:lnTo>
                    <a:pt x="68593" y="1486564"/>
                  </a:lnTo>
                  <a:lnTo>
                    <a:pt x="73991" y="1470698"/>
                  </a:lnTo>
                  <a:lnTo>
                    <a:pt x="80025" y="1455149"/>
                  </a:lnTo>
                  <a:lnTo>
                    <a:pt x="86059" y="1439283"/>
                  </a:lnTo>
                  <a:lnTo>
                    <a:pt x="92410" y="1424051"/>
                  </a:lnTo>
                  <a:lnTo>
                    <a:pt x="98761" y="1409137"/>
                  </a:lnTo>
                  <a:lnTo>
                    <a:pt x="105430" y="1393905"/>
                  </a:lnTo>
                  <a:lnTo>
                    <a:pt x="112098" y="1378990"/>
                  </a:lnTo>
                  <a:lnTo>
                    <a:pt x="119402" y="1364393"/>
                  </a:lnTo>
                  <a:lnTo>
                    <a:pt x="126706" y="1350114"/>
                  </a:lnTo>
                  <a:lnTo>
                    <a:pt x="134010" y="1335834"/>
                  </a:lnTo>
                  <a:lnTo>
                    <a:pt x="141632" y="1321871"/>
                  </a:lnTo>
                  <a:lnTo>
                    <a:pt x="149571" y="1307909"/>
                  </a:lnTo>
                  <a:lnTo>
                    <a:pt x="157510" y="1294264"/>
                  </a:lnTo>
                  <a:lnTo>
                    <a:pt x="165766" y="1280936"/>
                  </a:lnTo>
                  <a:lnTo>
                    <a:pt x="174023" y="1267291"/>
                  </a:lnTo>
                  <a:lnTo>
                    <a:pt x="182597" y="1253963"/>
                  </a:lnTo>
                  <a:lnTo>
                    <a:pt x="191171" y="1241270"/>
                  </a:lnTo>
                  <a:lnTo>
                    <a:pt x="200380" y="1228260"/>
                  </a:lnTo>
                  <a:lnTo>
                    <a:pt x="209589" y="1215884"/>
                  </a:lnTo>
                  <a:lnTo>
                    <a:pt x="218799" y="1203191"/>
                  </a:lnTo>
                  <a:lnTo>
                    <a:pt x="228008" y="1191133"/>
                  </a:lnTo>
                  <a:lnTo>
                    <a:pt x="237852" y="1178757"/>
                  </a:lnTo>
                  <a:lnTo>
                    <a:pt x="247697" y="1167016"/>
                  </a:lnTo>
                  <a:lnTo>
                    <a:pt x="257541" y="1155275"/>
                  </a:lnTo>
                  <a:lnTo>
                    <a:pt x="267703" y="1143533"/>
                  </a:lnTo>
                  <a:lnTo>
                    <a:pt x="278182" y="1132110"/>
                  </a:lnTo>
                  <a:lnTo>
                    <a:pt x="288662" y="1120686"/>
                  </a:lnTo>
                  <a:lnTo>
                    <a:pt x="298824" y="1109579"/>
                  </a:lnTo>
                  <a:lnTo>
                    <a:pt x="309938" y="1098473"/>
                  </a:lnTo>
                  <a:lnTo>
                    <a:pt x="320735" y="1087684"/>
                  </a:lnTo>
                  <a:lnTo>
                    <a:pt x="331850" y="1076895"/>
                  </a:lnTo>
                  <a:lnTo>
                    <a:pt x="343282" y="1066423"/>
                  </a:lnTo>
                  <a:lnTo>
                    <a:pt x="354715" y="1055951"/>
                  </a:lnTo>
                  <a:lnTo>
                    <a:pt x="366147" y="1045797"/>
                  </a:lnTo>
                  <a:lnTo>
                    <a:pt x="377897" y="1035642"/>
                  </a:lnTo>
                  <a:lnTo>
                    <a:pt x="389964" y="1025805"/>
                  </a:lnTo>
                  <a:lnTo>
                    <a:pt x="401714" y="1015968"/>
                  </a:lnTo>
                  <a:lnTo>
                    <a:pt x="414099" y="1006448"/>
                  </a:lnTo>
                  <a:lnTo>
                    <a:pt x="426801" y="996928"/>
                  </a:lnTo>
                  <a:lnTo>
                    <a:pt x="439186" y="987408"/>
                  </a:lnTo>
                  <a:lnTo>
                    <a:pt x="451571" y="977888"/>
                  </a:lnTo>
                  <a:lnTo>
                    <a:pt x="477293" y="960118"/>
                  </a:lnTo>
                  <a:lnTo>
                    <a:pt x="481421" y="957262"/>
                  </a:lnTo>
                  <a:close/>
                  <a:moveTo>
                    <a:pt x="839471" y="0"/>
                  </a:moveTo>
                  <a:lnTo>
                    <a:pt x="852171" y="0"/>
                  </a:lnTo>
                  <a:lnTo>
                    <a:pt x="865506" y="0"/>
                  </a:lnTo>
                  <a:lnTo>
                    <a:pt x="878206" y="636"/>
                  </a:lnTo>
                  <a:lnTo>
                    <a:pt x="890906" y="1271"/>
                  </a:lnTo>
                  <a:lnTo>
                    <a:pt x="903288" y="2542"/>
                  </a:lnTo>
                  <a:lnTo>
                    <a:pt x="915988" y="3813"/>
                  </a:lnTo>
                  <a:lnTo>
                    <a:pt x="928371" y="5719"/>
                  </a:lnTo>
                  <a:lnTo>
                    <a:pt x="940436" y="7943"/>
                  </a:lnTo>
                  <a:lnTo>
                    <a:pt x="952818" y="10167"/>
                  </a:lnTo>
                  <a:lnTo>
                    <a:pt x="964883" y="12708"/>
                  </a:lnTo>
                  <a:lnTo>
                    <a:pt x="976631" y="15568"/>
                  </a:lnTo>
                  <a:lnTo>
                    <a:pt x="988696" y="19062"/>
                  </a:lnTo>
                  <a:lnTo>
                    <a:pt x="1000443" y="22239"/>
                  </a:lnTo>
                  <a:lnTo>
                    <a:pt x="1011873" y="26052"/>
                  </a:lnTo>
                  <a:lnTo>
                    <a:pt x="1023621" y="30182"/>
                  </a:lnTo>
                  <a:lnTo>
                    <a:pt x="1034733" y="34630"/>
                  </a:lnTo>
                  <a:lnTo>
                    <a:pt x="1046163" y="39395"/>
                  </a:lnTo>
                  <a:lnTo>
                    <a:pt x="1057276" y="44161"/>
                  </a:lnTo>
                  <a:lnTo>
                    <a:pt x="1068388" y="48926"/>
                  </a:lnTo>
                  <a:lnTo>
                    <a:pt x="1079183" y="54645"/>
                  </a:lnTo>
                  <a:lnTo>
                    <a:pt x="1089661" y="60046"/>
                  </a:lnTo>
                  <a:lnTo>
                    <a:pt x="1100456" y="66082"/>
                  </a:lnTo>
                  <a:lnTo>
                    <a:pt x="1110616" y="72119"/>
                  </a:lnTo>
                  <a:lnTo>
                    <a:pt x="1120776" y="78790"/>
                  </a:lnTo>
                  <a:lnTo>
                    <a:pt x="1130936" y="85462"/>
                  </a:lnTo>
                  <a:lnTo>
                    <a:pt x="1140461" y="92134"/>
                  </a:lnTo>
                  <a:lnTo>
                    <a:pt x="1150303" y="99123"/>
                  </a:lnTo>
                  <a:lnTo>
                    <a:pt x="1159828" y="106430"/>
                  </a:lnTo>
                  <a:lnTo>
                    <a:pt x="1169353" y="114055"/>
                  </a:lnTo>
                  <a:lnTo>
                    <a:pt x="1178561" y="121680"/>
                  </a:lnTo>
                  <a:lnTo>
                    <a:pt x="1187133" y="129623"/>
                  </a:lnTo>
                  <a:lnTo>
                    <a:pt x="1196023" y="137883"/>
                  </a:lnTo>
                  <a:lnTo>
                    <a:pt x="1204596" y="146143"/>
                  </a:lnTo>
                  <a:lnTo>
                    <a:pt x="1213168" y="155039"/>
                  </a:lnTo>
                  <a:lnTo>
                    <a:pt x="1221106" y="163299"/>
                  </a:lnTo>
                  <a:lnTo>
                    <a:pt x="1229043" y="172513"/>
                  </a:lnTo>
                  <a:lnTo>
                    <a:pt x="1236981" y="181726"/>
                  </a:lnTo>
                  <a:lnTo>
                    <a:pt x="1244283" y="190939"/>
                  </a:lnTo>
                  <a:lnTo>
                    <a:pt x="1251586" y="200153"/>
                  </a:lnTo>
                  <a:lnTo>
                    <a:pt x="1258888" y="210001"/>
                  </a:lnTo>
                  <a:lnTo>
                    <a:pt x="1265556" y="219850"/>
                  </a:lnTo>
                  <a:lnTo>
                    <a:pt x="1272223" y="230017"/>
                  </a:lnTo>
                  <a:lnTo>
                    <a:pt x="1278256" y="240183"/>
                  </a:lnTo>
                  <a:lnTo>
                    <a:pt x="1284606" y="250667"/>
                  </a:lnTo>
                  <a:lnTo>
                    <a:pt x="1290321" y="261151"/>
                  </a:lnTo>
                  <a:lnTo>
                    <a:pt x="1296353" y="271953"/>
                  </a:lnTo>
                  <a:lnTo>
                    <a:pt x="1301433" y="282755"/>
                  </a:lnTo>
                  <a:lnTo>
                    <a:pt x="1306831" y="293239"/>
                  </a:lnTo>
                  <a:lnTo>
                    <a:pt x="1311593" y="304359"/>
                  </a:lnTo>
                  <a:lnTo>
                    <a:pt x="1316356" y="315796"/>
                  </a:lnTo>
                  <a:lnTo>
                    <a:pt x="1320483" y="327234"/>
                  </a:lnTo>
                  <a:lnTo>
                    <a:pt x="1324293" y="338671"/>
                  </a:lnTo>
                  <a:lnTo>
                    <a:pt x="1328421" y="350426"/>
                  </a:lnTo>
                  <a:lnTo>
                    <a:pt x="1331913" y="362181"/>
                  </a:lnTo>
                  <a:lnTo>
                    <a:pt x="1335088" y="373936"/>
                  </a:lnTo>
                  <a:lnTo>
                    <a:pt x="1337946" y="386009"/>
                  </a:lnTo>
                  <a:lnTo>
                    <a:pt x="1340803" y="398081"/>
                  </a:lnTo>
                  <a:lnTo>
                    <a:pt x="1343026" y="410472"/>
                  </a:lnTo>
                  <a:lnTo>
                    <a:pt x="1344931" y="422862"/>
                  </a:lnTo>
                  <a:lnTo>
                    <a:pt x="1346518" y="435252"/>
                  </a:lnTo>
                  <a:lnTo>
                    <a:pt x="1348106" y="447643"/>
                  </a:lnTo>
                  <a:lnTo>
                    <a:pt x="1349058" y="460033"/>
                  </a:lnTo>
                  <a:lnTo>
                    <a:pt x="1350011" y="472741"/>
                  </a:lnTo>
                  <a:lnTo>
                    <a:pt x="1350646" y="485449"/>
                  </a:lnTo>
                  <a:lnTo>
                    <a:pt x="1350963" y="498475"/>
                  </a:lnTo>
                  <a:lnTo>
                    <a:pt x="1350646" y="513407"/>
                  </a:lnTo>
                  <a:lnTo>
                    <a:pt x="1349693" y="528975"/>
                  </a:lnTo>
                  <a:lnTo>
                    <a:pt x="1348423" y="543907"/>
                  </a:lnTo>
                  <a:lnTo>
                    <a:pt x="1347153" y="558521"/>
                  </a:lnTo>
                  <a:lnTo>
                    <a:pt x="1345248" y="573453"/>
                  </a:lnTo>
                  <a:lnTo>
                    <a:pt x="1342708" y="588067"/>
                  </a:lnTo>
                  <a:lnTo>
                    <a:pt x="1339851" y="602682"/>
                  </a:lnTo>
                  <a:lnTo>
                    <a:pt x="1336358" y="616660"/>
                  </a:lnTo>
                  <a:lnTo>
                    <a:pt x="1332866" y="631275"/>
                  </a:lnTo>
                  <a:lnTo>
                    <a:pt x="1328738" y="645254"/>
                  </a:lnTo>
                  <a:lnTo>
                    <a:pt x="1324293" y="658915"/>
                  </a:lnTo>
                  <a:lnTo>
                    <a:pt x="1319531" y="672576"/>
                  </a:lnTo>
                  <a:lnTo>
                    <a:pt x="1314133" y="685920"/>
                  </a:lnTo>
                  <a:lnTo>
                    <a:pt x="1308418" y="699263"/>
                  </a:lnTo>
                  <a:lnTo>
                    <a:pt x="1302386" y="712607"/>
                  </a:lnTo>
                  <a:lnTo>
                    <a:pt x="1296353" y="725315"/>
                  </a:lnTo>
                  <a:lnTo>
                    <a:pt x="1289368" y="738023"/>
                  </a:lnTo>
                  <a:lnTo>
                    <a:pt x="1282383" y="750413"/>
                  </a:lnTo>
                  <a:lnTo>
                    <a:pt x="1275081" y="762486"/>
                  </a:lnTo>
                  <a:lnTo>
                    <a:pt x="1267143" y="774559"/>
                  </a:lnTo>
                  <a:lnTo>
                    <a:pt x="1259206" y="786313"/>
                  </a:lnTo>
                  <a:lnTo>
                    <a:pt x="1250633" y="797751"/>
                  </a:lnTo>
                  <a:lnTo>
                    <a:pt x="1242061" y="809188"/>
                  </a:lnTo>
                  <a:lnTo>
                    <a:pt x="1232853" y="819990"/>
                  </a:lnTo>
                  <a:lnTo>
                    <a:pt x="1223963" y="830792"/>
                  </a:lnTo>
                  <a:lnTo>
                    <a:pt x="1214121" y="841276"/>
                  </a:lnTo>
                  <a:lnTo>
                    <a:pt x="1204278" y="851442"/>
                  </a:lnTo>
                  <a:lnTo>
                    <a:pt x="1193801" y="860974"/>
                  </a:lnTo>
                  <a:lnTo>
                    <a:pt x="1183323" y="870822"/>
                  </a:lnTo>
                  <a:lnTo>
                    <a:pt x="1172528" y="880036"/>
                  </a:lnTo>
                  <a:lnTo>
                    <a:pt x="1161733" y="889249"/>
                  </a:lnTo>
                  <a:lnTo>
                    <a:pt x="1150303" y="897827"/>
                  </a:lnTo>
                  <a:lnTo>
                    <a:pt x="1134746" y="909264"/>
                  </a:lnTo>
                  <a:lnTo>
                    <a:pt x="1118236" y="920066"/>
                  </a:lnTo>
                  <a:lnTo>
                    <a:pt x="1101408" y="929915"/>
                  </a:lnTo>
                  <a:lnTo>
                    <a:pt x="1084581" y="939446"/>
                  </a:lnTo>
                  <a:lnTo>
                    <a:pt x="1066801" y="948342"/>
                  </a:lnTo>
                  <a:lnTo>
                    <a:pt x="1048703" y="956602"/>
                  </a:lnTo>
                  <a:lnTo>
                    <a:pt x="1040131" y="960414"/>
                  </a:lnTo>
                  <a:lnTo>
                    <a:pt x="1030606" y="963909"/>
                  </a:lnTo>
                  <a:lnTo>
                    <a:pt x="1021398" y="967722"/>
                  </a:lnTo>
                  <a:lnTo>
                    <a:pt x="1011873" y="970899"/>
                  </a:lnTo>
                  <a:lnTo>
                    <a:pt x="1002348" y="973758"/>
                  </a:lnTo>
                  <a:lnTo>
                    <a:pt x="993141" y="976617"/>
                  </a:lnTo>
                  <a:lnTo>
                    <a:pt x="983616" y="979794"/>
                  </a:lnTo>
                  <a:lnTo>
                    <a:pt x="973773" y="982018"/>
                  </a:lnTo>
                  <a:lnTo>
                    <a:pt x="963931" y="984560"/>
                  </a:lnTo>
                  <a:lnTo>
                    <a:pt x="954088" y="986466"/>
                  </a:lnTo>
                  <a:lnTo>
                    <a:pt x="944246" y="988372"/>
                  </a:lnTo>
                  <a:lnTo>
                    <a:pt x="934403" y="990596"/>
                  </a:lnTo>
                  <a:lnTo>
                    <a:pt x="924561" y="991867"/>
                  </a:lnTo>
                  <a:lnTo>
                    <a:pt x="914401" y="993455"/>
                  </a:lnTo>
                  <a:lnTo>
                    <a:pt x="904241" y="994409"/>
                  </a:lnTo>
                  <a:lnTo>
                    <a:pt x="893763" y="995362"/>
                  </a:lnTo>
                  <a:lnTo>
                    <a:pt x="883603" y="995997"/>
                  </a:lnTo>
                  <a:lnTo>
                    <a:pt x="873126" y="996632"/>
                  </a:lnTo>
                  <a:lnTo>
                    <a:pt x="862648" y="996950"/>
                  </a:lnTo>
                  <a:lnTo>
                    <a:pt x="852171" y="996950"/>
                  </a:lnTo>
                  <a:lnTo>
                    <a:pt x="840423" y="996950"/>
                  </a:lnTo>
                  <a:lnTo>
                    <a:pt x="828358" y="996315"/>
                  </a:lnTo>
                  <a:lnTo>
                    <a:pt x="816293" y="995679"/>
                  </a:lnTo>
                  <a:lnTo>
                    <a:pt x="804546" y="994726"/>
                  </a:lnTo>
                  <a:lnTo>
                    <a:pt x="792798" y="993455"/>
                  </a:lnTo>
                  <a:lnTo>
                    <a:pt x="781368" y="992185"/>
                  </a:lnTo>
                  <a:lnTo>
                    <a:pt x="769621" y="990278"/>
                  </a:lnTo>
                  <a:lnTo>
                    <a:pt x="758191" y="988054"/>
                  </a:lnTo>
                  <a:lnTo>
                    <a:pt x="746761" y="985831"/>
                  </a:lnTo>
                  <a:lnTo>
                    <a:pt x="735331" y="983289"/>
                  </a:lnTo>
                  <a:lnTo>
                    <a:pt x="724218" y="980430"/>
                  </a:lnTo>
                  <a:lnTo>
                    <a:pt x="713106" y="977253"/>
                  </a:lnTo>
                  <a:lnTo>
                    <a:pt x="702311" y="973758"/>
                  </a:lnTo>
                  <a:lnTo>
                    <a:pt x="691198" y="970263"/>
                  </a:lnTo>
                  <a:lnTo>
                    <a:pt x="680721" y="966768"/>
                  </a:lnTo>
                  <a:lnTo>
                    <a:pt x="670243" y="962321"/>
                  </a:lnTo>
                  <a:lnTo>
                    <a:pt x="659448" y="958190"/>
                  </a:lnTo>
                  <a:lnTo>
                    <a:pt x="648971" y="953425"/>
                  </a:lnTo>
                  <a:lnTo>
                    <a:pt x="638811" y="948659"/>
                  </a:lnTo>
                  <a:lnTo>
                    <a:pt x="628651" y="943894"/>
                  </a:lnTo>
                  <a:lnTo>
                    <a:pt x="618491" y="938493"/>
                  </a:lnTo>
                  <a:lnTo>
                    <a:pt x="608648" y="933410"/>
                  </a:lnTo>
                  <a:lnTo>
                    <a:pt x="599123" y="927373"/>
                  </a:lnTo>
                  <a:lnTo>
                    <a:pt x="589281" y="921655"/>
                  </a:lnTo>
                  <a:lnTo>
                    <a:pt x="579756" y="915618"/>
                  </a:lnTo>
                  <a:lnTo>
                    <a:pt x="570548" y="909264"/>
                  </a:lnTo>
                  <a:lnTo>
                    <a:pt x="561023" y="902910"/>
                  </a:lnTo>
                  <a:lnTo>
                    <a:pt x="552133" y="895921"/>
                  </a:lnTo>
                  <a:lnTo>
                    <a:pt x="543561" y="889249"/>
                  </a:lnTo>
                  <a:lnTo>
                    <a:pt x="534671" y="881942"/>
                  </a:lnTo>
                  <a:lnTo>
                    <a:pt x="526098" y="874952"/>
                  </a:lnTo>
                  <a:lnTo>
                    <a:pt x="517526" y="867328"/>
                  </a:lnTo>
                  <a:lnTo>
                    <a:pt x="508318" y="858750"/>
                  </a:lnTo>
                  <a:lnTo>
                    <a:pt x="499428" y="849854"/>
                  </a:lnTo>
                  <a:lnTo>
                    <a:pt x="490538" y="840958"/>
                  </a:lnTo>
                  <a:lnTo>
                    <a:pt x="481648" y="831427"/>
                  </a:lnTo>
                  <a:lnTo>
                    <a:pt x="473711" y="821896"/>
                  </a:lnTo>
                  <a:lnTo>
                    <a:pt x="465456" y="812047"/>
                  </a:lnTo>
                  <a:lnTo>
                    <a:pt x="457518" y="801881"/>
                  </a:lnTo>
                  <a:lnTo>
                    <a:pt x="449898" y="791714"/>
                  </a:lnTo>
                  <a:lnTo>
                    <a:pt x="442596" y="781548"/>
                  </a:lnTo>
                  <a:lnTo>
                    <a:pt x="435293" y="770746"/>
                  </a:lnTo>
                  <a:lnTo>
                    <a:pt x="428626" y="759944"/>
                  </a:lnTo>
                  <a:lnTo>
                    <a:pt x="421958" y="749142"/>
                  </a:lnTo>
                  <a:lnTo>
                    <a:pt x="415608" y="738023"/>
                  </a:lnTo>
                  <a:lnTo>
                    <a:pt x="409576" y="726585"/>
                  </a:lnTo>
                  <a:lnTo>
                    <a:pt x="403861" y="715148"/>
                  </a:lnTo>
                  <a:lnTo>
                    <a:pt x="398463" y="703393"/>
                  </a:lnTo>
                  <a:lnTo>
                    <a:pt x="393383" y="691638"/>
                  </a:lnTo>
                  <a:lnTo>
                    <a:pt x="388303" y="679566"/>
                  </a:lnTo>
                  <a:lnTo>
                    <a:pt x="383858" y="667493"/>
                  </a:lnTo>
                  <a:lnTo>
                    <a:pt x="379731" y="655420"/>
                  </a:lnTo>
                  <a:lnTo>
                    <a:pt x="375603" y="643030"/>
                  </a:lnTo>
                  <a:lnTo>
                    <a:pt x="372111" y="630322"/>
                  </a:lnTo>
                  <a:lnTo>
                    <a:pt x="368936" y="617614"/>
                  </a:lnTo>
                  <a:lnTo>
                    <a:pt x="365443" y="604588"/>
                  </a:lnTo>
                  <a:lnTo>
                    <a:pt x="362903" y="591880"/>
                  </a:lnTo>
                  <a:lnTo>
                    <a:pt x="360681" y="578854"/>
                  </a:lnTo>
                  <a:lnTo>
                    <a:pt x="358776" y="565828"/>
                  </a:lnTo>
                  <a:lnTo>
                    <a:pt x="357188" y="552485"/>
                  </a:lnTo>
                  <a:lnTo>
                    <a:pt x="355601" y="539141"/>
                  </a:lnTo>
                  <a:lnTo>
                    <a:pt x="354648" y="525480"/>
                  </a:lnTo>
                  <a:lnTo>
                    <a:pt x="354331" y="511819"/>
                  </a:lnTo>
                  <a:lnTo>
                    <a:pt x="354013" y="498475"/>
                  </a:lnTo>
                  <a:lnTo>
                    <a:pt x="354331" y="485449"/>
                  </a:lnTo>
                  <a:lnTo>
                    <a:pt x="354648" y="472741"/>
                  </a:lnTo>
                  <a:lnTo>
                    <a:pt x="355601" y="460033"/>
                  </a:lnTo>
                  <a:lnTo>
                    <a:pt x="356871" y="447643"/>
                  </a:lnTo>
                  <a:lnTo>
                    <a:pt x="358141" y="434935"/>
                  </a:lnTo>
                  <a:lnTo>
                    <a:pt x="360046" y="422544"/>
                  </a:lnTo>
                  <a:lnTo>
                    <a:pt x="361951" y="410472"/>
                  </a:lnTo>
                  <a:lnTo>
                    <a:pt x="364173" y="397763"/>
                  </a:lnTo>
                  <a:lnTo>
                    <a:pt x="366713" y="385691"/>
                  </a:lnTo>
                  <a:lnTo>
                    <a:pt x="369888" y="373936"/>
                  </a:lnTo>
                  <a:lnTo>
                    <a:pt x="373063" y="361863"/>
                  </a:lnTo>
                  <a:lnTo>
                    <a:pt x="376556" y="350108"/>
                  </a:lnTo>
                  <a:lnTo>
                    <a:pt x="380683" y="338671"/>
                  </a:lnTo>
                  <a:lnTo>
                    <a:pt x="384493" y="326916"/>
                  </a:lnTo>
                  <a:lnTo>
                    <a:pt x="388621" y="315796"/>
                  </a:lnTo>
                  <a:lnTo>
                    <a:pt x="393383" y="304359"/>
                  </a:lnTo>
                  <a:lnTo>
                    <a:pt x="398146" y="293239"/>
                  </a:lnTo>
                  <a:lnTo>
                    <a:pt x="403543" y="282755"/>
                  </a:lnTo>
                  <a:lnTo>
                    <a:pt x="408623" y="271636"/>
                  </a:lnTo>
                  <a:lnTo>
                    <a:pt x="414656" y="261151"/>
                  </a:lnTo>
                  <a:lnTo>
                    <a:pt x="420371" y="250667"/>
                  </a:lnTo>
                  <a:lnTo>
                    <a:pt x="426721" y="240183"/>
                  </a:lnTo>
                  <a:lnTo>
                    <a:pt x="432753" y="230017"/>
                  </a:lnTo>
                  <a:lnTo>
                    <a:pt x="439421" y="219850"/>
                  </a:lnTo>
                  <a:lnTo>
                    <a:pt x="446088" y="210001"/>
                  </a:lnTo>
                  <a:lnTo>
                    <a:pt x="453391" y="200153"/>
                  </a:lnTo>
                  <a:lnTo>
                    <a:pt x="460693" y="190939"/>
                  </a:lnTo>
                  <a:lnTo>
                    <a:pt x="467996" y="181408"/>
                  </a:lnTo>
                  <a:lnTo>
                    <a:pt x="475933" y="172195"/>
                  </a:lnTo>
                  <a:lnTo>
                    <a:pt x="483871" y="163299"/>
                  </a:lnTo>
                  <a:lnTo>
                    <a:pt x="491808" y="154403"/>
                  </a:lnTo>
                  <a:lnTo>
                    <a:pt x="500381" y="146143"/>
                  </a:lnTo>
                  <a:lnTo>
                    <a:pt x="508953" y="137565"/>
                  </a:lnTo>
                  <a:lnTo>
                    <a:pt x="517526" y="129305"/>
                  </a:lnTo>
                  <a:lnTo>
                    <a:pt x="526416" y="121680"/>
                  </a:lnTo>
                  <a:lnTo>
                    <a:pt x="535623" y="113738"/>
                  </a:lnTo>
                  <a:lnTo>
                    <a:pt x="545148" y="106113"/>
                  </a:lnTo>
                  <a:lnTo>
                    <a:pt x="554673" y="99123"/>
                  </a:lnTo>
                  <a:lnTo>
                    <a:pt x="564516" y="92134"/>
                  </a:lnTo>
                  <a:lnTo>
                    <a:pt x="574041" y="85462"/>
                  </a:lnTo>
                  <a:lnTo>
                    <a:pt x="584201" y="78473"/>
                  </a:lnTo>
                  <a:lnTo>
                    <a:pt x="594361" y="72119"/>
                  </a:lnTo>
                  <a:lnTo>
                    <a:pt x="604838" y="66082"/>
                  </a:lnTo>
                  <a:lnTo>
                    <a:pt x="615316" y="60046"/>
                  </a:lnTo>
                  <a:lnTo>
                    <a:pt x="625793" y="54645"/>
                  </a:lnTo>
                  <a:lnTo>
                    <a:pt x="636906" y="48926"/>
                  </a:lnTo>
                  <a:lnTo>
                    <a:pt x="647701" y="44161"/>
                  </a:lnTo>
                  <a:lnTo>
                    <a:pt x="658813" y="39395"/>
                  </a:lnTo>
                  <a:lnTo>
                    <a:pt x="670243" y="34630"/>
                  </a:lnTo>
                  <a:lnTo>
                    <a:pt x="681356" y="30182"/>
                  </a:lnTo>
                  <a:lnTo>
                    <a:pt x="693103" y="26052"/>
                  </a:lnTo>
                  <a:lnTo>
                    <a:pt x="704533" y="22239"/>
                  </a:lnTo>
                  <a:lnTo>
                    <a:pt x="716281" y="19062"/>
                  </a:lnTo>
                  <a:lnTo>
                    <a:pt x="728346" y="15568"/>
                  </a:lnTo>
                  <a:lnTo>
                    <a:pt x="740093" y="12708"/>
                  </a:lnTo>
                  <a:lnTo>
                    <a:pt x="752158" y="10167"/>
                  </a:lnTo>
                  <a:lnTo>
                    <a:pt x="764541" y="7625"/>
                  </a:lnTo>
                  <a:lnTo>
                    <a:pt x="776606" y="5719"/>
                  </a:lnTo>
                  <a:lnTo>
                    <a:pt x="788988" y="3813"/>
                  </a:lnTo>
                  <a:lnTo>
                    <a:pt x="801688" y="2542"/>
                  </a:lnTo>
                  <a:lnTo>
                    <a:pt x="814071" y="1271"/>
                  </a:lnTo>
                  <a:lnTo>
                    <a:pt x="826771" y="636"/>
                  </a:lnTo>
                  <a:lnTo>
                    <a:pt x="839471" y="0"/>
                  </a:lnTo>
                  <a:close/>
                </a:path>
              </a:pathLst>
            </a:custGeom>
            <a:solidFill>
              <a:srgbClr val="F7F7F7"/>
            </a:solidFill>
            <a:ln>
              <a:noFill/>
            </a:ln>
          </p:spPr>
          <p:txBody>
            <a:bodyPr anchor="ctr">
              <a:normAutofit fontScale="85000" lnSpcReduction="20000"/>
              <a:scene3d>
                <a:camera prst="orthographicFront"/>
                <a:lightRig rig="threePt" dir="t"/>
              </a:scene3d>
              <a:sp3d>
                <a:contourClr>
                  <a:srgbClr val="FFFFFF"/>
                </a:contourClr>
              </a:sp3d>
            </a:bodyPr>
            <a:lstStyle/>
            <a:p>
              <a:pPr algn="ctr" fontAlgn="base">
                <a:defRPr/>
              </a:pPr>
              <a:endParaRPr lang="zh-CN" altLang="en-US" sz="2400" strike="noStrike" noProof="1">
                <a:solidFill>
                  <a:srgbClr val="FFFFFF"/>
                </a:solidFill>
              </a:endParaRPr>
            </a:p>
          </p:txBody>
        </p:sp>
      </p:grpSp>
      <p:grpSp>
        <p:nvGrpSpPr>
          <p:cNvPr id="103433" name="组合 13"/>
          <p:cNvGrpSpPr/>
          <p:nvPr/>
        </p:nvGrpSpPr>
        <p:grpSpPr>
          <a:xfrm>
            <a:off x="4616450" y="2978150"/>
            <a:ext cx="506413" cy="504825"/>
            <a:chOff x="1519237" y="1651743"/>
            <a:chExt cx="447675" cy="447675"/>
          </a:xfrm>
        </p:grpSpPr>
        <p:sp>
          <p:nvSpPr>
            <p:cNvPr id="15" name="椭圆 14"/>
            <p:cNvSpPr/>
            <p:nvPr/>
          </p:nvSpPr>
          <p:spPr>
            <a:xfrm>
              <a:off x="1519237" y="1651743"/>
              <a:ext cx="447675" cy="447675"/>
            </a:xfrm>
            <a:prstGeom prst="ellipse">
              <a:avLst/>
            </a:prstGeom>
            <a:solidFill>
              <a:schemeClr val="accent1">
                <a:lumMod val="50000"/>
              </a:schemeClr>
            </a:solidFill>
            <a:ln w="1905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lnSpc>
                  <a:spcPct val="80000"/>
                </a:lnSpc>
              </a:pPr>
              <a:endParaRPr lang="zh-CN" altLang="en-US" sz="2000">
                <a:solidFill>
                  <a:srgbClr val="FFFFFF"/>
                </a:solidFill>
                <a:latin typeface="Arial" panose="020B0604020202020204" pitchFamily="34" charset="0"/>
                <a:ea typeface="黑体" panose="02010609060101010101" charset="-122"/>
              </a:endParaRPr>
            </a:p>
          </p:txBody>
        </p:sp>
        <p:sp>
          <p:nvSpPr>
            <p:cNvPr id="16" name="KSO_Shape"/>
            <p:cNvSpPr/>
            <p:nvPr/>
          </p:nvSpPr>
          <p:spPr bwMode="auto">
            <a:xfrm>
              <a:off x="1632717" y="1704975"/>
              <a:ext cx="247650" cy="313481"/>
            </a:xfrm>
            <a:custGeom>
              <a:avLst/>
              <a:gdLst>
                <a:gd name="T0" fmla="*/ 508479 w 1679575"/>
                <a:gd name="T1" fmla="*/ 933537 h 2125662"/>
                <a:gd name="T2" fmla="*/ 645344 w 1679575"/>
                <a:gd name="T3" fmla="*/ 1004349 h 2125662"/>
                <a:gd name="T4" fmla="*/ 637947 w 1679575"/>
                <a:gd name="T5" fmla="*/ 1045870 h 2125662"/>
                <a:gd name="T6" fmla="*/ 629410 w 1679575"/>
                <a:gd name="T7" fmla="*/ 1095637 h 2125662"/>
                <a:gd name="T8" fmla="*/ 645913 w 1679575"/>
                <a:gd name="T9" fmla="*/ 1148533 h 2125662"/>
                <a:gd name="T10" fmla="*/ 923628 w 1679575"/>
                <a:gd name="T11" fmla="*/ 1679766 h 2125662"/>
                <a:gd name="T12" fmla="*/ 886068 w 1679575"/>
                <a:gd name="T13" fmla="*/ 1137442 h 2125662"/>
                <a:gd name="T14" fmla="*/ 896597 w 1679575"/>
                <a:gd name="T15" fmla="*/ 1083408 h 2125662"/>
                <a:gd name="T16" fmla="*/ 885214 w 1679575"/>
                <a:gd name="T17" fmla="*/ 1039044 h 2125662"/>
                <a:gd name="T18" fmla="*/ 917083 w 1679575"/>
                <a:gd name="T19" fmla="*/ 999799 h 2125662"/>
                <a:gd name="T20" fmla="*/ 1048543 w 1679575"/>
                <a:gd name="T21" fmla="*/ 927280 h 2125662"/>
                <a:gd name="T22" fmla="*/ 1168905 w 1679575"/>
                <a:gd name="T23" fmla="*/ 933822 h 2125662"/>
                <a:gd name="T24" fmla="*/ 1257397 w 1679575"/>
                <a:gd name="T25" fmla="*/ 1021128 h 2125662"/>
                <a:gd name="T26" fmla="*/ 1333655 w 1679575"/>
                <a:gd name="T27" fmla="*/ 1118957 h 2125662"/>
                <a:gd name="T28" fmla="*/ 1397392 w 1679575"/>
                <a:gd name="T29" fmla="*/ 1227592 h 2125662"/>
                <a:gd name="T30" fmla="*/ 1446903 w 1679575"/>
                <a:gd name="T31" fmla="*/ 1349025 h 2125662"/>
                <a:gd name="T32" fmla="*/ 1482186 w 1679575"/>
                <a:gd name="T33" fmla="*/ 1483540 h 2125662"/>
                <a:gd name="T34" fmla="*/ 1501820 w 1679575"/>
                <a:gd name="T35" fmla="*/ 1632274 h 2125662"/>
                <a:gd name="T36" fmla="*/ 1439790 w 1679575"/>
                <a:gd name="T37" fmla="*/ 1742331 h 2125662"/>
                <a:gd name="T38" fmla="*/ 1242601 w 1679575"/>
                <a:gd name="T39" fmla="*/ 1826794 h 2125662"/>
                <a:gd name="T40" fmla="*/ 1035738 w 1679575"/>
                <a:gd name="T41" fmla="*/ 1881112 h 2125662"/>
                <a:gd name="T42" fmla="*/ 822331 w 1679575"/>
                <a:gd name="T43" fmla="*/ 1904432 h 2125662"/>
                <a:gd name="T44" fmla="*/ 596403 w 1679575"/>
                <a:gd name="T45" fmla="*/ 1894194 h 2125662"/>
                <a:gd name="T46" fmla="*/ 373036 w 1679575"/>
                <a:gd name="T47" fmla="*/ 1847838 h 2125662"/>
                <a:gd name="T48" fmla="*/ 159344 w 1679575"/>
                <a:gd name="T49" fmla="*/ 1766788 h 2125662"/>
                <a:gd name="T50" fmla="*/ 0 w 1679575"/>
                <a:gd name="T51" fmla="*/ 1676354 h 2125662"/>
                <a:gd name="T52" fmla="*/ 15365 w 1679575"/>
                <a:gd name="T53" fmla="*/ 1518519 h 2125662"/>
                <a:gd name="T54" fmla="*/ 47234 w 1679575"/>
                <a:gd name="T55" fmla="*/ 1376611 h 2125662"/>
                <a:gd name="T56" fmla="*/ 94468 w 1679575"/>
                <a:gd name="T57" fmla="*/ 1249206 h 2125662"/>
                <a:gd name="T58" fmla="*/ 155930 w 1679575"/>
                <a:gd name="T59" fmla="*/ 1135735 h 2125662"/>
                <a:gd name="T60" fmla="*/ 230765 w 1679575"/>
                <a:gd name="T61" fmla="*/ 1035348 h 2125662"/>
                <a:gd name="T62" fmla="*/ 317835 w 1679575"/>
                <a:gd name="T63" fmla="*/ 946334 h 2125662"/>
                <a:gd name="T64" fmla="*/ 427669 w 1679575"/>
                <a:gd name="T65" fmla="*/ 860449 h 2125662"/>
                <a:gd name="T66" fmla="*/ 831848 w 1679575"/>
                <a:gd name="T67" fmla="*/ 5125 h 2125662"/>
                <a:gd name="T68" fmla="*/ 927152 w 1679575"/>
                <a:gd name="T69" fmla="*/ 31035 h 2125662"/>
                <a:gd name="T70" fmla="*/ 1013353 w 1679575"/>
                <a:gd name="T71" fmla="*/ 76590 h 2125662"/>
                <a:gd name="T72" fmla="*/ 1087035 w 1679575"/>
                <a:gd name="T73" fmla="*/ 138945 h 2125662"/>
                <a:gd name="T74" fmla="*/ 1145356 w 1679575"/>
                <a:gd name="T75" fmla="*/ 215250 h 2125662"/>
                <a:gd name="T76" fmla="*/ 1186607 w 1679575"/>
                <a:gd name="T77" fmla="*/ 303514 h 2125662"/>
                <a:gd name="T78" fmla="*/ 1207944 w 1679575"/>
                <a:gd name="T79" fmla="*/ 401174 h 2125662"/>
                <a:gd name="T80" fmla="*/ 1205383 w 1679575"/>
                <a:gd name="T81" fmla="*/ 513924 h 2125662"/>
                <a:gd name="T82" fmla="*/ 1172382 w 1679575"/>
                <a:gd name="T83" fmla="*/ 626673 h 2125662"/>
                <a:gd name="T84" fmla="*/ 1112924 w 1679575"/>
                <a:gd name="T85" fmla="*/ 725187 h 2125662"/>
                <a:gd name="T86" fmla="*/ 1030706 w 1679575"/>
                <a:gd name="T87" fmla="*/ 804625 h 2125662"/>
                <a:gd name="T88" fmla="*/ 915204 w 1679575"/>
                <a:gd name="T89" fmla="*/ 867264 h 2125662"/>
                <a:gd name="T90" fmla="*/ 837253 w 1679575"/>
                <a:gd name="T91" fmla="*/ 887764 h 2125662"/>
                <a:gd name="T92" fmla="*/ 753044 w 1679575"/>
                <a:gd name="T93" fmla="*/ 893458 h 2125662"/>
                <a:gd name="T94" fmla="*/ 658879 w 1679575"/>
                <a:gd name="T95" fmla="*/ 881215 h 2125662"/>
                <a:gd name="T96" fmla="*/ 572394 w 1679575"/>
                <a:gd name="T97" fmla="*/ 850180 h 2125662"/>
                <a:gd name="T98" fmla="*/ 494728 w 1679575"/>
                <a:gd name="T99" fmla="*/ 802917 h 2125662"/>
                <a:gd name="T100" fmla="*/ 424459 w 1679575"/>
                <a:gd name="T101" fmla="*/ 736576 h 2125662"/>
                <a:gd name="T102" fmla="*/ 366992 w 1679575"/>
                <a:gd name="T103" fmla="*/ 651159 h 2125662"/>
                <a:gd name="T104" fmla="*/ 330578 w 1679575"/>
                <a:gd name="T105" fmla="*/ 553500 h 2125662"/>
                <a:gd name="T106" fmla="*/ 317206 w 1679575"/>
                <a:gd name="T107" fmla="*/ 446729 h 2125662"/>
                <a:gd name="T108" fmla="*/ 328586 w 1679575"/>
                <a:gd name="T109" fmla="*/ 345653 h 2125662"/>
                <a:gd name="T110" fmla="*/ 361587 w 1679575"/>
                <a:gd name="T111" fmla="*/ 253403 h 2125662"/>
                <a:gd name="T112" fmla="*/ 412795 w 1679575"/>
                <a:gd name="T113" fmla="*/ 171118 h 2125662"/>
                <a:gd name="T114" fmla="*/ 479934 w 1679575"/>
                <a:gd name="T115" fmla="*/ 101931 h 2125662"/>
                <a:gd name="T116" fmla="*/ 560729 w 1679575"/>
                <a:gd name="T117" fmla="*/ 48972 h 2125662"/>
                <a:gd name="T118" fmla="*/ 652620 w 1679575"/>
                <a:gd name="T119" fmla="*/ 13952 h 2125662"/>
                <a:gd name="T120" fmla="*/ 752191 w 1679575"/>
                <a:gd name="T121" fmla="*/ 0 h 212566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679575" h="2125662">
                  <a:moveTo>
                    <a:pt x="481421" y="957262"/>
                  </a:moveTo>
                  <a:lnTo>
                    <a:pt x="484914" y="961070"/>
                  </a:lnTo>
                  <a:lnTo>
                    <a:pt x="490948" y="968686"/>
                  </a:lnTo>
                  <a:lnTo>
                    <a:pt x="497299" y="975667"/>
                  </a:lnTo>
                  <a:lnTo>
                    <a:pt x="510319" y="990264"/>
                  </a:lnTo>
                  <a:lnTo>
                    <a:pt x="523657" y="1003909"/>
                  </a:lnTo>
                  <a:lnTo>
                    <a:pt x="537947" y="1017237"/>
                  </a:lnTo>
                  <a:lnTo>
                    <a:pt x="552237" y="1029613"/>
                  </a:lnTo>
                  <a:lnTo>
                    <a:pt x="567480" y="1041671"/>
                  </a:lnTo>
                  <a:lnTo>
                    <a:pt x="583040" y="1053095"/>
                  </a:lnTo>
                  <a:lnTo>
                    <a:pt x="598601" y="1063884"/>
                  </a:lnTo>
                  <a:lnTo>
                    <a:pt x="615114" y="1074039"/>
                  </a:lnTo>
                  <a:lnTo>
                    <a:pt x="631627" y="1083558"/>
                  </a:lnTo>
                  <a:lnTo>
                    <a:pt x="649093" y="1092126"/>
                  </a:lnTo>
                  <a:lnTo>
                    <a:pt x="666241" y="1100377"/>
                  </a:lnTo>
                  <a:lnTo>
                    <a:pt x="684025" y="1107993"/>
                  </a:lnTo>
                  <a:lnTo>
                    <a:pt x="701808" y="1114657"/>
                  </a:lnTo>
                  <a:lnTo>
                    <a:pt x="720226" y="1120686"/>
                  </a:lnTo>
                  <a:lnTo>
                    <a:pt x="738645" y="1125763"/>
                  </a:lnTo>
                  <a:lnTo>
                    <a:pt x="734517" y="1130840"/>
                  </a:lnTo>
                  <a:lnTo>
                    <a:pt x="730706" y="1135283"/>
                  </a:lnTo>
                  <a:lnTo>
                    <a:pt x="727213" y="1140043"/>
                  </a:lnTo>
                  <a:lnTo>
                    <a:pt x="723402" y="1145437"/>
                  </a:lnTo>
                  <a:lnTo>
                    <a:pt x="720544" y="1150515"/>
                  </a:lnTo>
                  <a:lnTo>
                    <a:pt x="717368" y="1155909"/>
                  </a:lnTo>
                  <a:lnTo>
                    <a:pt x="714510" y="1161304"/>
                  </a:lnTo>
                  <a:lnTo>
                    <a:pt x="711970" y="1167016"/>
                  </a:lnTo>
                  <a:lnTo>
                    <a:pt x="710064" y="1172410"/>
                  </a:lnTo>
                  <a:lnTo>
                    <a:pt x="708159" y="1178439"/>
                  </a:lnTo>
                  <a:lnTo>
                    <a:pt x="706254" y="1184151"/>
                  </a:lnTo>
                  <a:lnTo>
                    <a:pt x="704983" y="1190498"/>
                  </a:lnTo>
                  <a:lnTo>
                    <a:pt x="704031" y="1196210"/>
                  </a:lnTo>
                  <a:lnTo>
                    <a:pt x="702761" y="1202556"/>
                  </a:lnTo>
                  <a:lnTo>
                    <a:pt x="702443" y="1208903"/>
                  </a:lnTo>
                  <a:lnTo>
                    <a:pt x="702125" y="1215249"/>
                  </a:lnTo>
                  <a:lnTo>
                    <a:pt x="702443" y="1222548"/>
                  </a:lnTo>
                  <a:lnTo>
                    <a:pt x="703078" y="1229529"/>
                  </a:lnTo>
                  <a:lnTo>
                    <a:pt x="704348" y="1236510"/>
                  </a:lnTo>
                  <a:lnTo>
                    <a:pt x="705619" y="1243174"/>
                  </a:lnTo>
                  <a:lnTo>
                    <a:pt x="707206" y="1249838"/>
                  </a:lnTo>
                  <a:lnTo>
                    <a:pt x="709112" y="1256819"/>
                  </a:lnTo>
                  <a:lnTo>
                    <a:pt x="711652" y="1263166"/>
                  </a:lnTo>
                  <a:lnTo>
                    <a:pt x="714193" y="1269512"/>
                  </a:lnTo>
                  <a:lnTo>
                    <a:pt x="717686" y="1275542"/>
                  </a:lnTo>
                  <a:lnTo>
                    <a:pt x="720861" y="1281571"/>
                  </a:lnTo>
                  <a:lnTo>
                    <a:pt x="724355" y="1287283"/>
                  </a:lnTo>
                  <a:lnTo>
                    <a:pt x="728483" y="1292995"/>
                  </a:lnTo>
                  <a:lnTo>
                    <a:pt x="732611" y="1298389"/>
                  </a:lnTo>
                  <a:lnTo>
                    <a:pt x="737057" y="1303784"/>
                  </a:lnTo>
                  <a:lnTo>
                    <a:pt x="742138" y="1308861"/>
                  </a:lnTo>
                  <a:lnTo>
                    <a:pt x="746901" y="1313304"/>
                  </a:lnTo>
                  <a:lnTo>
                    <a:pt x="672275" y="1874339"/>
                  </a:lnTo>
                  <a:lnTo>
                    <a:pt x="854237" y="2050773"/>
                  </a:lnTo>
                  <a:lnTo>
                    <a:pt x="1030800" y="1874339"/>
                  </a:lnTo>
                  <a:lnTo>
                    <a:pt x="956173" y="1313304"/>
                  </a:lnTo>
                  <a:lnTo>
                    <a:pt x="961572" y="1308544"/>
                  </a:lnTo>
                  <a:lnTo>
                    <a:pt x="966018" y="1303466"/>
                  </a:lnTo>
                  <a:lnTo>
                    <a:pt x="970781" y="1298072"/>
                  </a:lnTo>
                  <a:lnTo>
                    <a:pt x="974910" y="1292995"/>
                  </a:lnTo>
                  <a:lnTo>
                    <a:pt x="978720" y="1286965"/>
                  </a:lnTo>
                  <a:lnTo>
                    <a:pt x="982531" y="1281571"/>
                  </a:lnTo>
                  <a:lnTo>
                    <a:pt x="986024" y="1275224"/>
                  </a:lnTo>
                  <a:lnTo>
                    <a:pt x="988882" y="1269195"/>
                  </a:lnTo>
                  <a:lnTo>
                    <a:pt x="991423" y="1262849"/>
                  </a:lnTo>
                  <a:lnTo>
                    <a:pt x="994281" y="1256502"/>
                  </a:lnTo>
                  <a:lnTo>
                    <a:pt x="996186" y="1249838"/>
                  </a:lnTo>
                  <a:lnTo>
                    <a:pt x="997774" y="1243174"/>
                  </a:lnTo>
                  <a:lnTo>
                    <a:pt x="999044" y="1236510"/>
                  </a:lnTo>
                  <a:lnTo>
                    <a:pt x="999997" y="1229212"/>
                  </a:lnTo>
                  <a:lnTo>
                    <a:pt x="1000632" y="1222548"/>
                  </a:lnTo>
                  <a:lnTo>
                    <a:pt x="1000632" y="1215249"/>
                  </a:lnTo>
                  <a:lnTo>
                    <a:pt x="1000632" y="1208903"/>
                  </a:lnTo>
                  <a:lnTo>
                    <a:pt x="1000314" y="1203191"/>
                  </a:lnTo>
                  <a:lnTo>
                    <a:pt x="999679" y="1197479"/>
                  </a:lnTo>
                  <a:lnTo>
                    <a:pt x="998727" y="1191767"/>
                  </a:lnTo>
                  <a:lnTo>
                    <a:pt x="997456" y="1186055"/>
                  </a:lnTo>
                  <a:lnTo>
                    <a:pt x="996186" y="1180661"/>
                  </a:lnTo>
                  <a:lnTo>
                    <a:pt x="994598" y="1175266"/>
                  </a:lnTo>
                  <a:lnTo>
                    <a:pt x="992375" y="1169872"/>
                  </a:lnTo>
                  <a:lnTo>
                    <a:pt x="990152" y="1164794"/>
                  </a:lnTo>
                  <a:lnTo>
                    <a:pt x="987929" y="1159400"/>
                  </a:lnTo>
                  <a:lnTo>
                    <a:pt x="985389" y="1154640"/>
                  </a:lnTo>
                  <a:lnTo>
                    <a:pt x="982849" y="1149563"/>
                  </a:lnTo>
                  <a:lnTo>
                    <a:pt x="979355" y="1144803"/>
                  </a:lnTo>
                  <a:lnTo>
                    <a:pt x="976497" y="1139725"/>
                  </a:lnTo>
                  <a:lnTo>
                    <a:pt x="973004" y="1135283"/>
                  </a:lnTo>
                  <a:lnTo>
                    <a:pt x="969829" y="1130840"/>
                  </a:lnTo>
                  <a:lnTo>
                    <a:pt x="987612" y="1126398"/>
                  </a:lnTo>
                  <a:lnTo>
                    <a:pt x="1005713" y="1121320"/>
                  </a:lnTo>
                  <a:lnTo>
                    <a:pt x="1023496" y="1115609"/>
                  </a:lnTo>
                  <a:lnTo>
                    <a:pt x="1041280" y="1109262"/>
                  </a:lnTo>
                  <a:lnTo>
                    <a:pt x="1058428" y="1101963"/>
                  </a:lnTo>
                  <a:lnTo>
                    <a:pt x="1075576" y="1094665"/>
                  </a:lnTo>
                  <a:lnTo>
                    <a:pt x="1092089" y="1086097"/>
                  </a:lnTo>
                  <a:lnTo>
                    <a:pt x="1108602" y="1076895"/>
                  </a:lnTo>
                  <a:lnTo>
                    <a:pt x="1124480" y="1067375"/>
                  </a:lnTo>
                  <a:lnTo>
                    <a:pt x="1140041" y="1056903"/>
                  </a:lnTo>
                  <a:lnTo>
                    <a:pt x="1155601" y="1046114"/>
                  </a:lnTo>
                  <a:lnTo>
                    <a:pt x="1170209" y="1034690"/>
                  </a:lnTo>
                  <a:lnTo>
                    <a:pt x="1184817" y="1022632"/>
                  </a:lnTo>
                  <a:lnTo>
                    <a:pt x="1198472" y="1009938"/>
                  </a:lnTo>
                  <a:lnTo>
                    <a:pt x="1211809" y="996928"/>
                  </a:lnTo>
                  <a:lnTo>
                    <a:pt x="1225147" y="983283"/>
                  </a:lnTo>
                  <a:lnTo>
                    <a:pt x="1228640" y="979792"/>
                  </a:lnTo>
                  <a:lnTo>
                    <a:pt x="1232451" y="982966"/>
                  </a:lnTo>
                  <a:lnTo>
                    <a:pt x="1257220" y="1002005"/>
                  </a:lnTo>
                  <a:lnTo>
                    <a:pt x="1281037" y="1021680"/>
                  </a:lnTo>
                  <a:lnTo>
                    <a:pt x="1304537" y="1041989"/>
                  </a:lnTo>
                  <a:lnTo>
                    <a:pt x="1316604" y="1052143"/>
                  </a:lnTo>
                  <a:lnTo>
                    <a:pt x="1327719" y="1062615"/>
                  </a:lnTo>
                  <a:lnTo>
                    <a:pt x="1338833" y="1073404"/>
                  </a:lnTo>
                  <a:lnTo>
                    <a:pt x="1349948" y="1084193"/>
                  </a:lnTo>
                  <a:lnTo>
                    <a:pt x="1361062" y="1094982"/>
                  </a:lnTo>
                  <a:lnTo>
                    <a:pt x="1371860" y="1105771"/>
                  </a:lnTo>
                  <a:lnTo>
                    <a:pt x="1382339" y="1116561"/>
                  </a:lnTo>
                  <a:lnTo>
                    <a:pt x="1392818" y="1127984"/>
                  </a:lnTo>
                  <a:lnTo>
                    <a:pt x="1403298" y="1139408"/>
                  </a:lnTo>
                  <a:lnTo>
                    <a:pt x="1413460" y="1150832"/>
                  </a:lnTo>
                  <a:lnTo>
                    <a:pt x="1423304" y="1162573"/>
                  </a:lnTo>
                  <a:lnTo>
                    <a:pt x="1433149" y="1174314"/>
                  </a:lnTo>
                  <a:lnTo>
                    <a:pt x="1442675" y="1186373"/>
                  </a:lnTo>
                  <a:lnTo>
                    <a:pt x="1452202" y="1198748"/>
                  </a:lnTo>
                  <a:lnTo>
                    <a:pt x="1461411" y="1210807"/>
                  </a:lnTo>
                  <a:lnTo>
                    <a:pt x="1470621" y="1223183"/>
                  </a:lnTo>
                  <a:lnTo>
                    <a:pt x="1479830" y="1235876"/>
                  </a:lnTo>
                  <a:lnTo>
                    <a:pt x="1488404" y="1248569"/>
                  </a:lnTo>
                  <a:lnTo>
                    <a:pt x="1496978" y="1261262"/>
                  </a:lnTo>
                  <a:lnTo>
                    <a:pt x="1505552" y="1274272"/>
                  </a:lnTo>
                  <a:lnTo>
                    <a:pt x="1513809" y="1287600"/>
                  </a:lnTo>
                  <a:lnTo>
                    <a:pt x="1521748" y="1300611"/>
                  </a:lnTo>
                  <a:lnTo>
                    <a:pt x="1529687" y="1314573"/>
                  </a:lnTo>
                  <a:lnTo>
                    <a:pt x="1537308" y="1328218"/>
                  </a:lnTo>
                  <a:lnTo>
                    <a:pt x="1544930" y="1341863"/>
                  </a:lnTo>
                  <a:lnTo>
                    <a:pt x="1552234" y="1355826"/>
                  </a:lnTo>
                  <a:lnTo>
                    <a:pt x="1559537" y="1369788"/>
                  </a:lnTo>
                  <a:lnTo>
                    <a:pt x="1566206" y="1384385"/>
                  </a:lnTo>
                  <a:lnTo>
                    <a:pt x="1573193" y="1398982"/>
                  </a:lnTo>
                  <a:lnTo>
                    <a:pt x="1579544" y="1413579"/>
                  </a:lnTo>
                  <a:lnTo>
                    <a:pt x="1586213" y="1428176"/>
                  </a:lnTo>
                  <a:lnTo>
                    <a:pt x="1592246" y="1443725"/>
                  </a:lnTo>
                  <a:lnTo>
                    <a:pt x="1598280" y="1458640"/>
                  </a:lnTo>
                  <a:lnTo>
                    <a:pt x="1603996" y="1473871"/>
                  </a:lnTo>
                  <a:lnTo>
                    <a:pt x="1609712" y="1489738"/>
                  </a:lnTo>
                  <a:lnTo>
                    <a:pt x="1614793" y="1505287"/>
                  </a:lnTo>
                  <a:lnTo>
                    <a:pt x="1620191" y="1521153"/>
                  </a:lnTo>
                  <a:lnTo>
                    <a:pt x="1624955" y="1537337"/>
                  </a:lnTo>
                  <a:lnTo>
                    <a:pt x="1630036" y="1553521"/>
                  </a:lnTo>
                  <a:lnTo>
                    <a:pt x="1634482" y="1570339"/>
                  </a:lnTo>
                  <a:lnTo>
                    <a:pt x="1638610" y="1586840"/>
                  </a:lnTo>
                  <a:lnTo>
                    <a:pt x="1643056" y="1603976"/>
                  </a:lnTo>
                  <a:lnTo>
                    <a:pt x="1646867" y="1620794"/>
                  </a:lnTo>
                  <a:lnTo>
                    <a:pt x="1650677" y="1637930"/>
                  </a:lnTo>
                  <a:lnTo>
                    <a:pt x="1654170" y="1655383"/>
                  </a:lnTo>
                  <a:lnTo>
                    <a:pt x="1657664" y="1673153"/>
                  </a:lnTo>
                  <a:lnTo>
                    <a:pt x="1660522" y="1690923"/>
                  </a:lnTo>
                  <a:lnTo>
                    <a:pt x="1663697" y="1709011"/>
                  </a:lnTo>
                  <a:lnTo>
                    <a:pt x="1666238" y="1727099"/>
                  </a:lnTo>
                  <a:lnTo>
                    <a:pt x="1668461" y="1745821"/>
                  </a:lnTo>
                  <a:lnTo>
                    <a:pt x="1670684" y="1764226"/>
                  </a:lnTo>
                  <a:lnTo>
                    <a:pt x="1672589" y="1783266"/>
                  </a:lnTo>
                  <a:lnTo>
                    <a:pt x="1674177" y="1802305"/>
                  </a:lnTo>
                  <a:lnTo>
                    <a:pt x="1676082" y="1821345"/>
                  </a:lnTo>
                  <a:lnTo>
                    <a:pt x="1677352" y="1841019"/>
                  </a:lnTo>
                  <a:lnTo>
                    <a:pt x="1678305" y="1860694"/>
                  </a:lnTo>
                  <a:lnTo>
                    <a:pt x="1679258" y="1880368"/>
                  </a:lnTo>
                  <a:lnTo>
                    <a:pt x="1679575" y="1900677"/>
                  </a:lnTo>
                  <a:lnTo>
                    <a:pt x="1679575" y="1903850"/>
                  </a:lnTo>
                  <a:lnTo>
                    <a:pt x="1677035" y="1905437"/>
                  </a:lnTo>
                  <a:lnTo>
                    <a:pt x="1653853" y="1918765"/>
                  </a:lnTo>
                  <a:lnTo>
                    <a:pt x="1630353" y="1931775"/>
                  </a:lnTo>
                  <a:lnTo>
                    <a:pt x="1606854" y="1944151"/>
                  </a:lnTo>
                  <a:lnTo>
                    <a:pt x="1583037" y="1956209"/>
                  </a:lnTo>
                  <a:lnTo>
                    <a:pt x="1558902" y="1967950"/>
                  </a:lnTo>
                  <a:lnTo>
                    <a:pt x="1534768" y="1979374"/>
                  </a:lnTo>
                  <a:lnTo>
                    <a:pt x="1510316" y="1990163"/>
                  </a:lnTo>
                  <a:lnTo>
                    <a:pt x="1485864" y="2000635"/>
                  </a:lnTo>
                  <a:lnTo>
                    <a:pt x="1461411" y="2010790"/>
                  </a:lnTo>
                  <a:lnTo>
                    <a:pt x="1436642" y="2020627"/>
                  </a:lnTo>
                  <a:lnTo>
                    <a:pt x="1411872" y="2029512"/>
                  </a:lnTo>
                  <a:lnTo>
                    <a:pt x="1386785" y="2038397"/>
                  </a:lnTo>
                  <a:lnTo>
                    <a:pt x="1361380" y="2046965"/>
                  </a:lnTo>
                  <a:lnTo>
                    <a:pt x="1335975" y="2054581"/>
                  </a:lnTo>
                  <a:lnTo>
                    <a:pt x="1310570" y="2062514"/>
                  </a:lnTo>
                  <a:lnTo>
                    <a:pt x="1285166" y="2069495"/>
                  </a:lnTo>
                  <a:lnTo>
                    <a:pt x="1259443" y="2076159"/>
                  </a:lnTo>
                  <a:lnTo>
                    <a:pt x="1233403" y="2082506"/>
                  </a:lnTo>
                  <a:lnTo>
                    <a:pt x="1207681" y="2088535"/>
                  </a:lnTo>
                  <a:lnTo>
                    <a:pt x="1181959" y="2093929"/>
                  </a:lnTo>
                  <a:lnTo>
                    <a:pt x="1155919" y="2099007"/>
                  </a:lnTo>
                  <a:lnTo>
                    <a:pt x="1129561" y="2103767"/>
                  </a:lnTo>
                  <a:lnTo>
                    <a:pt x="1103204" y="2107892"/>
                  </a:lnTo>
                  <a:lnTo>
                    <a:pt x="1077164" y="2111382"/>
                  </a:lnTo>
                  <a:lnTo>
                    <a:pt x="1050806" y="2114873"/>
                  </a:lnTo>
                  <a:lnTo>
                    <a:pt x="1024131" y="2117729"/>
                  </a:lnTo>
                  <a:lnTo>
                    <a:pt x="997774" y="2119950"/>
                  </a:lnTo>
                  <a:lnTo>
                    <a:pt x="971099" y="2121854"/>
                  </a:lnTo>
                  <a:lnTo>
                    <a:pt x="944424" y="2123441"/>
                  </a:lnTo>
                  <a:lnTo>
                    <a:pt x="917749" y="2125028"/>
                  </a:lnTo>
                  <a:lnTo>
                    <a:pt x="891074" y="2125662"/>
                  </a:lnTo>
                  <a:lnTo>
                    <a:pt x="864399" y="2125662"/>
                  </a:lnTo>
                  <a:lnTo>
                    <a:pt x="835818" y="2125662"/>
                  </a:lnTo>
                  <a:lnTo>
                    <a:pt x="807238" y="2124710"/>
                  </a:lnTo>
                  <a:lnTo>
                    <a:pt x="778657" y="2123124"/>
                  </a:lnTo>
                  <a:lnTo>
                    <a:pt x="750395" y="2121537"/>
                  </a:lnTo>
                  <a:lnTo>
                    <a:pt x="722132" y="2119316"/>
                  </a:lnTo>
                  <a:lnTo>
                    <a:pt x="693869" y="2116777"/>
                  </a:lnTo>
                  <a:lnTo>
                    <a:pt x="665606" y="2113604"/>
                  </a:lnTo>
                  <a:lnTo>
                    <a:pt x="637661" y="2109478"/>
                  </a:lnTo>
                  <a:lnTo>
                    <a:pt x="609398" y="2105353"/>
                  </a:lnTo>
                  <a:lnTo>
                    <a:pt x="581453" y="2100593"/>
                  </a:lnTo>
                  <a:lnTo>
                    <a:pt x="553825" y="2095199"/>
                  </a:lnTo>
                  <a:lnTo>
                    <a:pt x="525880" y="2089487"/>
                  </a:lnTo>
                  <a:lnTo>
                    <a:pt x="498252" y="2083458"/>
                  </a:lnTo>
                  <a:lnTo>
                    <a:pt x="470624" y="2076476"/>
                  </a:lnTo>
                  <a:lnTo>
                    <a:pt x="443314" y="2069495"/>
                  </a:lnTo>
                  <a:lnTo>
                    <a:pt x="416321" y="2061879"/>
                  </a:lnTo>
                  <a:lnTo>
                    <a:pt x="389011" y="2053629"/>
                  </a:lnTo>
                  <a:lnTo>
                    <a:pt x="362019" y="2045378"/>
                  </a:lnTo>
                  <a:lnTo>
                    <a:pt x="335343" y="2036176"/>
                  </a:lnTo>
                  <a:lnTo>
                    <a:pt x="308668" y="2026656"/>
                  </a:lnTo>
                  <a:lnTo>
                    <a:pt x="282311" y="2016502"/>
                  </a:lnTo>
                  <a:lnTo>
                    <a:pt x="255953" y="2006030"/>
                  </a:lnTo>
                  <a:lnTo>
                    <a:pt x="229913" y="1994923"/>
                  </a:lnTo>
                  <a:lnTo>
                    <a:pt x="203556" y="1983499"/>
                  </a:lnTo>
                  <a:lnTo>
                    <a:pt x="177833" y="1971441"/>
                  </a:lnTo>
                  <a:lnTo>
                    <a:pt x="152429" y="1959065"/>
                  </a:lnTo>
                  <a:lnTo>
                    <a:pt x="127024" y="1946372"/>
                  </a:lnTo>
                  <a:lnTo>
                    <a:pt x="101619" y="1933044"/>
                  </a:lnTo>
                  <a:lnTo>
                    <a:pt x="76532" y="1919399"/>
                  </a:lnTo>
                  <a:lnTo>
                    <a:pt x="51762" y="1905437"/>
                  </a:lnTo>
                  <a:lnTo>
                    <a:pt x="27310" y="1890523"/>
                  </a:lnTo>
                  <a:lnTo>
                    <a:pt x="2858" y="1875291"/>
                  </a:lnTo>
                  <a:lnTo>
                    <a:pt x="0" y="1888301"/>
                  </a:lnTo>
                  <a:lnTo>
                    <a:pt x="0" y="1870531"/>
                  </a:lnTo>
                  <a:lnTo>
                    <a:pt x="952" y="1850222"/>
                  </a:lnTo>
                  <a:lnTo>
                    <a:pt x="2223" y="1829913"/>
                  </a:lnTo>
                  <a:lnTo>
                    <a:pt x="3493" y="1809604"/>
                  </a:lnTo>
                  <a:lnTo>
                    <a:pt x="5398" y="1790247"/>
                  </a:lnTo>
                  <a:lnTo>
                    <a:pt x="6986" y="1770573"/>
                  </a:lnTo>
                  <a:lnTo>
                    <a:pt x="9209" y="1750898"/>
                  </a:lnTo>
                  <a:lnTo>
                    <a:pt x="11749" y="1732176"/>
                  </a:lnTo>
                  <a:lnTo>
                    <a:pt x="14290" y="1713136"/>
                  </a:lnTo>
                  <a:lnTo>
                    <a:pt x="17148" y="1694414"/>
                  </a:lnTo>
                  <a:lnTo>
                    <a:pt x="20006" y="1676009"/>
                  </a:lnTo>
                  <a:lnTo>
                    <a:pt x="23499" y="1657604"/>
                  </a:lnTo>
                  <a:lnTo>
                    <a:pt x="26992" y="1639834"/>
                  </a:lnTo>
                  <a:lnTo>
                    <a:pt x="30486" y="1621746"/>
                  </a:lnTo>
                  <a:lnTo>
                    <a:pt x="34931" y="1604293"/>
                  </a:lnTo>
                  <a:lnTo>
                    <a:pt x="38742" y="1586840"/>
                  </a:lnTo>
                  <a:lnTo>
                    <a:pt x="43188" y="1569704"/>
                  </a:lnTo>
                  <a:lnTo>
                    <a:pt x="47951" y="1552569"/>
                  </a:lnTo>
                  <a:lnTo>
                    <a:pt x="52715" y="1536068"/>
                  </a:lnTo>
                  <a:lnTo>
                    <a:pt x="57796" y="1519249"/>
                  </a:lnTo>
                  <a:lnTo>
                    <a:pt x="62877" y="1503066"/>
                  </a:lnTo>
                  <a:lnTo>
                    <a:pt x="68593" y="1486564"/>
                  </a:lnTo>
                  <a:lnTo>
                    <a:pt x="73991" y="1470698"/>
                  </a:lnTo>
                  <a:lnTo>
                    <a:pt x="80025" y="1455149"/>
                  </a:lnTo>
                  <a:lnTo>
                    <a:pt x="86059" y="1439283"/>
                  </a:lnTo>
                  <a:lnTo>
                    <a:pt x="92410" y="1424051"/>
                  </a:lnTo>
                  <a:lnTo>
                    <a:pt x="98761" y="1409137"/>
                  </a:lnTo>
                  <a:lnTo>
                    <a:pt x="105430" y="1393905"/>
                  </a:lnTo>
                  <a:lnTo>
                    <a:pt x="112098" y="1378990"/>
                  </a:lnTo>
                  <a:lnTo>
                    <a:pt x="119402" y="1364393"/>
                  </a:lnTo>
                  <a:lnTo>
                    <a:pt x="126706" y="1350114"/>
                  </a:lnTo>
                  <a:lnTo>
                    <a:pt x="134010" y="1335834"/>
                  </a:lnTo>
                  <a:lnTo>
                    <a:pt x="141632" y="1321871"/>
                  </a:lnTo>
                  <a:lnTo>
                    <a:pt x="149571" y="1307909"/>
                  </a:lnTo>
                  <a:lnTo>
                    <a:pt x="157510" y="1294264"/>
                  </a:lnTo>
                  <a:lnTo>
                    <a:pt x="165766" y="1280936"/>
                  </a:lnTo>
                  <a:lnTo>
                    <a:pt x="174023" y="1267291"/>
                  </a:lnTo>
                  <a:lnTo>
                    <a:pt x="182597" y="1253963"/>
                  </a:lnTo>
                  <a:lnTo>
                    <a:pt x="191171" y="1241270"/>
                  </a:lnTo>
                  <a:lnTo>
                    <a:pt x="200380" y="1228260"/>
                  </a:lnTo>
                  <a:lnTo>
                    <a:pt x="209589" y="1215884"/>
                  </a:lnTo>
                  <a:lnTo>
                    <a:pt x="218799" y="1203191"/>
                  </a:lnTo>
                  <a:lnTo>
                    <a:pt x="228008" y="1191133"/>
                  </a:lnTo>
                  <a:lnTo>
                    <a:pt x="237852" y="1178757"/>
                  </a:lnTo>
                  <a:lnTo>
                    <a:pt x="247697" y="1167016"/>
                  </a:lnTo>
                  <a:lnTo>
                    <a:pt x="257541" y="1155275"/>
                  </a:lnTo>
                  <a:lnTo>
                    <a:pt x="267703" y="1143533"/>
                  </a:lnTo>
                  <a:lnTo>
                    <a:pt x="278182" y="1132110"/>
                  </a:lnTo>
                  <a:lnTo>
                    <a:pt x="288662" y="1120686"/>
                  </a:lnTo>
                  <a:lnTo>
                    <a:pt x="298824" y="1109579"/>
                  </a:lnTo>
                  <a:lnTo>
                    <a:pt x="309938" y="1098473"/>
                  </a:lnTo>
                  <a:lnTo>
                    <a:pt x="320735" y="1087684"/>
                  </a:lnTo>
                  <a:lnTo>
                    <a:pt x="331850" y="1076895"/>
                  </a:lnTo>
                  <a:lnTo>
                    <a:pt x="343282" y="1066423"/>
                  </a:lnTo>
                  <a:lnTo>
                    <a:pt x="354715" y="1055951"/>
                  </a:lnTo>
                  <a:lnTo>
                    <a:pt x="366147" y="1045797"/>
                  </a:lnTo>
                  <a:lnTo>
                    <a:pt x="377897" y="1035642"/>
                  </a:lnTo>
                  <a:lnTo>
                    <a:pt x="389964" y="1025805"/>
                  </a:lnTo>
                  <a:lnTo>
                    <a:pt x="401714" y="1015968"/>
                  </a:lnTo>
                  <a:lnTo>
                    <a:pt x="414099" y="1006448"/>
                  </a:lnTo>
                  <a:lnTo>
                    <a:pt x="426801" y="996928"/>
                  </a:lnTo>
                  <a:lnTo>
                    <a:pt x="439186" y="987408"/>
                  </a:lnTo>
                  <a:lnTo>
                    <a:pt x="451571" y="977888"/>
                  </a:lnTo>
                  <a:lnTo>
                    <a:pt x="477293" y="960118"/>
                  </a:lnTo>
                  <a:lnTo>
                    <a:pt x="481421" y="957262"/>
                  </a:lnTo>
                  <a:close/>
                  <a:moveTo>
                    <a:pt x="839471" y="0"/>
                  </a:moveTo>
                  <a:lnTo>
                    <a:pt x="852171" y="0"/>
                  </a:lnTo>
                  <a:lnTo>
                    <a:pt x="865506" y="0"/>
                  </a:lnTo>
                  <a:lnTo>
                    <a:pt x="878206" y="636"/>
                  </a:lnTo>
                  <a:lnTo>
                    <a:pt x="890906" y="1271"/>
                  </a:lnTo>
                  <a:lnTo>
                    <a:pt x="903288" y="2542"/>
                  </a:lnTo>
                  <a:lnTo>
                    <a:pt x="915988" y="3813"/>
                  </a:lnTo>
                  <a:lnTo>
                    <a:pt x="928371" y="5719"/>
                  </a:lnTo>
                  <a:lnTo>
                    <a:pt x="940436" y="7943"/>
                  </a:lnTo>
                  <a:lnTo>
                    <a:pt x="952818" y="10167"/>
                  </a:lnTo>
                  <a:lnTo>
                    <a:pt x="964883" y="12708"/>
                  </a:lnTo>
                  <a:lnTo>
                    <a:pt x="976631" y="15568"/>
                  </a:lnTo>
                  <a:lnTo>
                    <a:pt x="988696" y="19062"/>
                  </a:lnTo>
                  <a:lnTo>
                    <a:pt x="1000443" y="22239"/>
                  </a:lnTo>
                  <a:lnTo>
                    <a:pt x="1011873" y="26052"/>
                  </a:lnTo>
                  <a:lnTo>
                    <a:pt x="1023621" y="30182"/>
                  </a:lnTo>
                  <a:lnTo>
                    <a:pt x="1034733" y="34630"/>
                  </a:lnTo>
                  <a:lnTo>
                    <a:pt x="1046163" y="39395"/>
                  </a:lnTo>
                  <a:lnTo>
                    <a:pt x="1057276" y="44161"/>
                  </a:lnTo>
                  <a:lnTo>
                    <a:pt x="1068388" y="48926"/>
                  </a:lnTo>
                  <a:lnTo>
                    <a:pt x="1079183" y="54645"/>
                  </a:lnTo>
                  <a:lnTo>
                    <a:pt x="1089661" y="60046"/>
                  </a:lnTo>
                  <a:lnTo>
                    <a:pt x="1100456" y="66082"/>
                  </a:lnTo>
                  <a:lnTo>
                    <a:pt x="1110616" y="72119"/>
                  </a:lnTo>
                  <a:lnTo>
                    <a:pt x="1120776" y="78790"/>
                  </a:lnTo>
                  <a:lnTo>
                    <a:pt x="1130936" y="85462"/>
                  </a:lnTo>
                  <a:lnTo>
                    <a:pt x="1140461" y="92134"/>
                  </a:lnTo>
                  <a:lnTo>
                    <a:pt x="1150303" y="99123"/>
                  </a:lnTo>
                  <a:lnTo>
                    <a:pt x="1159828" y="106430"/>
                  </a:lnTo>
                  <a:lnTo>
                    <a:pt x="1169353" y="114055"/>
                  </a:lnTo>
                  <a:lnTo>
                    <a:pt x="1178561" y="121680"/>
                  </a:lnTo>
                  <a:lnTo>
                    <a:pt x="1187133" y="129623"/>
                  </a:lnTo>
                  <a:lnTo>
                    <a:pt x="1196023" y="137883"/>
                  </a:lnTo>
                  <a:lnTo>
                    <a:pt x="1204596" y="146143"/>
                  </a:lnTo>
                  <a:lnTo>
                    <a:pt x="1213168" y="155039"/>
                  </a:lnTo>
                  <a:lnTo>
                    <a:pt x="1221106" y="163299"/>
                  </a:lnTo>
                  <a:lnTo>
                    <a:pt x="1229043" y="172513"/>
                  </a:lnTo>
                  <a:lnTo>
                    <a:pt x="1236981" y="181726"/>
                  </a:lnTo>
                  <a:lnTo>
                    <a:pt x="1244283" y="190939"/>
                  </a:lnTo>
                  <a:lnTo>
                    <a:pt x="1251586" y="200153"/>
                  </a:lnTo>
                  <a:lnTo>
                    <a:pt x="1258888" y="210001"/>
                  </a:lnTo>
                  <a:lnTo>
                    <a:pt x="1265556" y="219850"/>
                  </a:lnTo>
                  <a:lnTo>
                    <a:pt x="1272223" y="230017"/>
                  </a:lnTo>
                  <a:lnTo>
                    <a:pt x="1278256" y="240183"/>
                  </a:lnTo>
                  <a:lnTo>
                    <a:pt x="1284606" y="250667"/>
                  </a:lnTo>
                  <a:lnTo>
                    <a:pt x="1290321" y="261151"/>
                  </a:lnTo>
                  <a:lnTo>
                    <a:pt x="1296353" y="271953"/>
                  </a:lnTo>
                  <a:lnTo>
                    <a:pt x="1301433" y="282755"/>
                  </a:lnTo>
                  <a:lnTo>
                    <a:pt x="1306831" y="293239"/>
                  </a:lnTo>
                  <a:lnTo>
                    <a:pt x="1311593" y="304359"/>
                  </a:lnTo>
                  <a:lnTo>
                    <a:pt x="1316356" y="315796"/>
                  </a:lnTo>
                  <a:lnTo>
                    <a:pt x="1320483" y="327234"/>
                  </a:lnTo>
                  <a:lnTo>
                    <a:pt x="1324293" y="338671"/>
                  </a:lnTo>
                  <a:lnTo>
                    <a:pt x="1328421" y="350426"/>
                  </a:lnTo>
                  <a:lnTo>
                    <a:pt x="1331913" y="362181"/>
                  </a:lnTo>
                  <a:lnTo>
                    <a:pt x="1335088" y="373936"/>
                  </a:lnTo>
                  <a:lnTo>
                    <a:pt x="1337946" y="386009"/>
                  </a:lnTo>
                  <a:lnTo>
                    <a:pt x="1340803" y="398081"/>
                  </a:lnTo>
                  <a:lnTo>
                    <a:pt x="1343026" y="410472"/>
                  </a:lnTo>
                  <a:lnTo>
                    <a:pt x="1344931" y="422862"/>
                  </a:lnTo>
                  <a:lnTo>
                    <a:pt x="1346518" y="435252"/>
                  </a:lnTo>
                  <a:lnTo>
                    <a:pt x="1348106" y="447643"/>
                  </a:lnTo>
                  <a:lnTo>
                    <a:pt x="1349058" y="460033"/>
                  </a:lnTo>
                  <a:lnTo>
                    <a:pt x="1350011" y="472741"/>
                  </a:lnTo>
                  <a:lnTo>
                    <a:pt x="1350646" y="485449"/>
                  </a:lnTo>
                  <a:lnTo>
                    <a:pt x="1350963" y="498475"/>
                  </a:lnTo>
                  <a:lnTo>
                    <a:pt x="1350646" y="513407"/>
                  </a:lnTo>
                  <a:lnTo>
                    <a:pt x="1349693" y="528975"/>
                  </a:lnTo>
                  <a:lnTo>
                    <a:pt x="1348423" y="543907"/>
                  </a:lnTo>
                  <a:lnTo>
                    <a:pt x="1347153" y="558521"/>
                  </a:lnTo>
                  <a:lnTo>
                    <a:pt x="1345248" y="573453"/>
                  </a:lnTo>
                  <a:lnTo>
                    <a:pt x="1342708" y="588067"/>
                  </a:lnTo>
                  <a:lnTo>
                    <a:pt x="1339851" y="602682"/>
                  </a:lnTo>
                  <a:lnTo>
                    <a:pt x="1336358" y="616660"/>
                  </a:lnTo>
                  <a:lnTo>
                    <a:pt x="1332866" y="631275"/>
                  </a:lnTo>
                  <a:lnTo>
                    <a:pt x="1328738" y="645254"/>
                  </a:lnTo>
                  <a:lnTo>
                    <a:pt x="1324293" y="658915"/>
                  </a:lnTo>
                  <a:lnTo>
                    <a:pt x="1319531" y="672576"/>
                  </a:lnTo>
                  <a:lnTo>
                    <a:pt x="1314133" y="685920"/>
                  </a:lnTo>
                  <a:lnTo>
                    <a:pt x="1308418" y="699263"/>
                  </a:lnTo>
                  <a:lnTo>
                    <a:pt x="1302386" y="712607"/>
                  </a:lnTo>
                  <a:lnTo>
                    <a:pt x="1296353" y="725315"/>
                  </a:lnTo>
                  <a:lnTo>
                    <a:pt x="1289368" y="738023"/>
                  </a:lnTo>
                  <a:lnTo>
                    <a:pt x="1282383" y="750413"/>
                  </a:lnTo>
                  <a:lnTo>
                    <a:pt x="1275081" y="762486"/>
                  </a:lnTo>
                  <a:lnTo>
                    <a:pt x="1267143" y="774559"/>
                  </a:lnTo>
                  <a:lnTo>
                    <a:pt x="1259206" y="786313"/>
                  </a:lnTo>
                  <a:lnTo>
                    <a:pt x="1250633" y="797751"/>
                  </a:lnTo>
                  <a:lnTo>
                    <a:pt x="1242061" y="809188"/>
                  </a:lnTo>
                  <a:lnTo>
                    <a:pt x="1232853" y="819990"/>
                  </a:lnTo>
                  <a:lnTo>
                    <a:pt x="1223963" y="830792"/>
                  </a:lnTo>
                  <a:lnTo>
                    <a:pt x="1214121" y="841276"/>
                  </a:lnTo>
                  <a:lnTo>
                    <a:pt x="1204278" y="851442"/>
                  </a:lnTo>
                  <a:lnTo>
                    <a:pt x="1193801" y="860974"/>
                  </a:lnTo>
                  <a:lnTo>
                    <a:pt x="1183323" y="870822"/>
                  </a:lnTo>
                  <a:lnTo>
                    <a:pt x="1172528" y="880036"/>
                  </a:lnTo>
                  <a:lnTo>
                    <a:pt x="1161733" y="889249"/>
                  </a:lnTo>
                  <a:lnTo>
                    <a:pt x="1150303" y="897827"/>
                  </a:lnTo>
                  <a:lnTo>
                    <a:pt x="1134746" y="909264"/>
                  </a:lnTo>
                  <a:lnTo>
                    <a:pt x="1118236" y="920066"/>
                  </a:lnTo>
                  <a:lnTo>
                    <a:pt x="1101408" y="929915"/>
                  </a:lnTo>
                  <a:lnTo>
                    <a:pt x="1084581" y="939446"/>
                  </a:lnTo>
                  <a:lnTo>
                    <a:pt x="1066801" y="948342"/>
                  </a:lnTo>
                  <a:lnTo>
                    <a:pt x="1048703" y="956602"/>
                  </a:lnTo>
                  <a:lnTo>
                    <a:pt x="1040131" y="960414"/>
                  </a:lnTo>
                  <a:lnTo>
                    <a:pt x="1030606" y="963909"/>
                  </a:lnTo>
                  <a:lnTo>
                    <a:pt x="1021398" y="967722"/>
                  </a:lnTo>
                  <a:lnTo>
                    <a:pt x="1011873" y="970899"/>
                  </a:lnTo>
                  <a:lnTo>
                    <a:pt x="1002348" y="973758"/>
                  </a:lnTo>
                  <a:lnTo>
                    <a:pt x="993141" y="976617"/>
                  </a:lnTo>
                  <a:lnTo>
                    <a:pt x="983616" y="979794"/>
                  </a:lnTo>
                  <a:lnTo>
                    <a:pt x="973773" y="982018"/>
                  </a:lnTo>
                  <a:lnTo>
                    <a:pt x="963931" y="984560"/>
                  </a:lnTo>
                  <a:lnTo>
                    <a:pt x="954088" y="986466"/>
                  </a:lnTo>
                  <a:lnTo>
                    <a:pt x="944246" y="988372"/>
                  </a:lnTo>
                  <a:lnTo>
                    <a:pt x="934403" y="990596"/>
                  </a:lnTo>
                  <a:lnTo>
                    <a:pt x="924561" y="991867"/>
                  </a:lnTo>
                  <a:lnTo>
                    <a:pt x="914401" y="993455"/>
                  </a:lnTo>
                  <a:lnTo>
                    <a:pt x="904241" y="994409"/>
                  </a:lnTo>
                  <a:lnTo>
                    <a:pt x="893763" y="995362"/>
                  </a:lnTo>
                  <a:lnTo>
                    <a:pt x="883603" y="995997"/>
                  </a:lnTo>
                  <a:lnTo>
                    <a:pt x="873126" y="996632"/>
                  </a:lnTo>
                  <a:lnTo>
                    <a:pt x="862648" y="996950"/>
                  </a:lnTo>
                  <a:lnTo>
                    <a:pt x="852171" y="996950"/>
                  </a:lnTo>
                  <a:lnTo>
                    <a:pt x="840423" y="996950"/>
                  </a:lnTo>
                  <a:lnTo>
                    <a:pt x="828358" y="996315"/>
                  </a:lnTo>
                  <a:lnTo>
                    <a:pt x="816293" y="995679"/>
                  </a:lnTo>
                  <a:lnTo>
                    <a:pt x="804546" y="994726"/>
                  </a:lnTo>
                  <a:lnTo>
                    <a:pt x="792798" y="993455"/>
                  </a:lnTo>
                  <a:lnTo>
                    <a:pt x="781368" y="992185"/>
                  </a:lnTo>
                  <a:lnTo>
                    <a:pt x="769621" y="990278"/>
                  </a:lnTo>
                  <a:lnTo>
                    <a:pt x="758191" y="988054"/>
                  </a:lnTo>
                  <a:lnTo>
                    <a:pt x="746761" y="985831"/>
                  </a:lnTo>
                  <a:lnTo>
                    <a:pt x="735331" y="983289"/>
                  </a:lnTo>
                  <a:lnTo>
                    <a:pt x="724218" y="980430"/>
                  </a:lnTo>
                  <a:lnTo>
                    <a:pt x="713106" y="977253"/>
                  </a:lnTo>
                  <a:lnTo>
                    <a:pt x="702311" y="973758"/>
                  </a:lnTo>
                  <a:lnTo>
                    <a:pt x="691198" y="970263"/>
                  </a:lnTo>
                  <a:lnTo>
                    <a:pt x="680721" y="966768"/>
                  </a:lnTo>
                  <a:lnTo>
                    <a:pt x="670243" y="962321"/>
                  </a:lnTo>
                  <a:lnTo>
                    <a:pt x="659448" y="958190"/>
                  </a:lnTo>
                  <a:lnTo>
                    <a:pt x="648971" y="953425"/>
                  </a:lnTo>
                  <a:lnTo>
                    <a:pt x="638811" y="948659"/>
                  </a:lnTo>
                  <a:lnTo>
                    <a:pt x="628651" y="943894"/>
                  </a:lnTo>
                  <a:lnTo>
                    <a:pt x="618491" y="938493"/>
                  </a:lnTo>
                  <a:lnTo>
                    <a:pt x="608648" y="933410"/>
                  </a:lnTo>
                  <a:lnTo>
                    <a:pt x="599123" y="927373"/>
                  </a:lnTo>
                  <a:lnTo>
                    <a:pt x="589281" y="921655"/>
                  </a:lnTo>
                  <a:lnTo>
                    <a:pt x="579756" y="915618"/>
                  </a:lnTo>
                  <a:lnTo>
                    <a:pt x="570548" y="909264"/>
                  </a:lnTo>
                  <a:lnTo>
                    <a:pt x="561023" y="902910"/>
                  </a:lnTo>
                  <a:lnTo>
                    <a:pt x="552133" y="895921"/>
                  </a:lnTo>
                  <a:lnTo>
                    <a:pt x="543561" y="889249"/>
                  </a:lnTo>
                  <a:lnTo>
                    <a:pt x="534671" y="881942"/>
                  </a:lnTo>
                  <a:lnTo>
                    <a:pt x="526098" y="874952"/>
                  </a:lnTo>
                  <a:lnTo>
                    <a:pt x="517526" y="867328"/>
                  </a:lnTo>
                  <a:lnTo>
                    <a:pt x="508318" y="858750"/>
                  </a:lnTo>
                  <a:lnTo>
                    <a:pt x="499428" y="849854"/>
                  </a:lnTo>
                  <a:lnTo>
                    <a:pt x="490538" y="840958"/>
                  </a:lnTo>
                  <a:lnTo>
                    <a:pt x="481648" y="831427"/>
                  </a:lnTo>
                  <a:lnTo>
                    <a:pt x="473711" y="821896"/>
                  </a:lnTo>
                  <a:lnTo>
                    <a:pt x="465456" y="812047"/>
                  </a:lnTo>
                  <a:lnTo>
                    <a:pt x="457518" y="801881"/>
                  </a:lnTo>
                  <a:lnTo>
                    <a:pt x="449898" y="791714"/>
                  </a:lnTo>
                  <a:lnTo>
                    <a:pt x="442596" y="781548"/>
                  </a:lnTo>
                  <a:lnTo>
                    <a:pt x="435293" y="770746"/>
                  </a:lnTo>
                  <a:lnTo>
                    <a:pt x="428626" y="759944"/>
                  </a:lnTo>
                  <a:lnTo>
                    <a:pt x="421958" y="749142"/>
                  </a:lnTo>
                  <a:lnTo>
                    <a:pt x="415608" y="738023"/>
                  </a:lnTo>
                  <a:lnTo>
                    <a:pt x="409576" y="726585"/>
                  </a:lnTo>
                  <a:lnTo>
                    <a:pt x="403861" y="715148"/>
                  </a:lnTo>
                  <a:lnTo>
                    <a:pt x="398463" y="703393"/>
                  </a:lnTo>
                  <a:lnTo>
                    <a:pt x="393383" y="691638"/>
                  </a:lnTo>
                  <a:lnTo>
                    <a:pt x="388303" y="679566"/>
                  </a:lnTo>
                  <a:lnTo>
                    <a:pt x="383858" y="667493"/>
                  </a:lnTo>
                  <a:lnTo>
                    <a:pt x="379731" y="655420"/>
                  </a:lnTo>
                  <a:lnTo>
                    <a:pt x="375603" y="643030"/>
                  </a:lnTo>
                  <a:lnTo>
                    <a:pt x="372111" y="630322"/>
                  </a:lnTo>
                  <a:lnTo>
                    <a:pt x="368936" y="617614"/>
                  </a:lnTo>
                  <a:lnTo>
                    <a:pt x="365443" y="604588"/>
                  </a:lnTo>
                  <a:lnTo>
                    <a:pt x="362903" y="591880"/>
                  </a:lnTo>
                  <a:lnTo>
                    <a:pt x="360681" y="578854"/>
                  </a:lnTo>
                  <a:lnTo>
                    <a:pt x="358776" y="565828"/>
                  </a:lnTo>
                  <a:lnTo>
                    <a:pt x="357188" y="552485"/>
                  </a:lnTo>
                  <a:lnTo>
                    <a:pt x="355601" y="539141"/>
                  </a:lnTo>
                  <a:lnTo>
                    <a:pt x="354648" y="525480"/>
                  </a:lnTo>
                  <a:lnTo>
                    <a:pt x="354331" y="511819"/>
                  </a:lnTo>
                  <a:lnTo>
                    <a:pt x="354013" y="498475"/>
                  </a:lnTo>
                  <a:lnTo>
                    <a:pt x="354331" y="485449"/>
                  </a:lnTo>
                  <a:lnTo>
                    <a:pt x="354648" y="472741"/>
                  </a:lnTo>
                  <a:lnTo>
                    <a:pt x="355601" y="460033"/>
                  </a:lnTo>
                  <a:lnTo>
                    <a:pt x="356871" y="447643"/>
                  </a:lnTo>
                  <a:lnTo>
                    <a:pt x="358141" y="434935"/>
                  </a:lnTo>
                  <a:lnTo>
                    <a:pt x="360046" y="422544"/>
                  </a:lnTo>
                  <a:lnTo>
                    <a:pt x="361951" y="410472"/>
                  </a:lnTo>
                  <a:lnTo>
                    <a:pt x="364173" y="397763"/>
                  </a:lnTo>
                  <a:lnTo>
                    <a:pt x="366713" y="385691"/>
                  </a:lnTo>
                  <a:lnTo>
                    <a:pt x="369888" y="373936"/>
                  </a:lnTo>
                  <a:lnTo>
                    <a:pt x="373063" y="361863"/>
                  </a:lnTo>
                  <a:lnTo>
                    <a:pt x="376556" y="350108"/>
                  </a:lnTo>
                  <a:lnTo>
                    <a:pt x="380683" y="338671"/>
                  </a:lnTo>
                  <a:lnTo>
                    <a:pt x="384493" y="326916"/>
                  </a:lnTo>
                  <a:lnTo>
                    <a:pt x="388621" y="315796"/>
                  </a:lnTo>
                  <a:lnTo>
                    <a:pt x="393383" y="304359"/>
                  </a:lnTo>
                  <a:lnTo>
                    <a:pt x="398146" y="293239"/>
                  </a:lnTo>
                  <a:lnTo>
                    <a:pt x="403543" y="282755"/>
                  </a:lnTo>
                  <a:lnTo>
                    <a:pt x="408623" y="271636"/>
                  </a:lnTo>
                  <a:lnTo>
                    <a:pt x="414656" y="261151"/>
                  </a:lnTo>
                  <a:lnTo>
                    <a:pt x="420371" y="250667"/>
                  </a:lnTo>
                  <a:lnTo>
                    <a:pt x="426721" y="240183"/>
                  </a:lnTo>
                  <a:lnTo>
                    <a:pt x="432753" y="230017"/>
                  </a:lnTo>
                  <a:lnTo>
                    <a:pt x="439421" y="219850"/>
                  </a:lnTo>
                  <a:lnTo>
                    <a:pt x="446088" y="210001"/>
                  </a:lnTo>
                  <a:lnTo>
                    <a:pt x="453391" y="200153"/>
                  </a:lnTo>
                  <a:lnTo>
                    <a:pt x="460693" y="190939"/>
                  </a:lnTo>
                  <a:lnTo>
                    <a:pt x="467996" y="181408"/>
                  </a:lnTo>
                  <a:lnTo>
                    <a:pt x="475933" y="172195"/>
                  </a:lnTo>
                  <a:lnTo>
                    <a:pt x="483871" y="163299"/>
                  </a:lnTo>
                  <a:lnTo>
                    <a:pt x="491808" y="154403"/>
                  </a:lnTo>
                  <a:lnTo>
                    <a:pt x="500381" y="146143"/>
                  </a:lnTo>
                  <a:lnTo>
                    <a:pt x="508953" y="137565"/>
                  </a:lnTo>
                  <a:lnTo>
                    <a:pt x="517526" y="129305"/>
                  </a:lnTo>
                  <a:lnTo>
                    <a:pt x="526416" y="121680"/>
                  </a:lnTo>
                  <a:lnTo>
                    <a:pt x="535623" y="113738"/>
                  </a:lnTo>
                  <a:lnTo>
                    <a:pt x="545148" y="106113"/>
                  </a:lnTo>
                  <a:lnTo>
                    <a:pt x="554673" y="99123"/>
                  </a:lnTo>
                  <a:lnTo>
                    <a:pt x="564516" y="92134"/>
                  </a:lnTo>
                  <a:lnTo>
                    <a:pt x="574041" y="85462"/>
                  </a:lnTo>
                  <a:lnTo>
                    <a:pt x="584201" y="78473"/>
                  </a:lnTo>
                  <a:lnTo>
                    <a:pt x="594361" y="72119"/>
                  </a:lnTo>
                  <a:lnTo>
                    <a:pt x="604838" y="66082"/>
                  </a:lnTo>
                  <a:lnTo>
                    <a:pt x="615316" y="60046"/>
                  </a:lnTo>
                  <a:lnTo>
                    <a:pt x="625793" y="54645"/>
                  </a:lnTo>
                  <a:lnTo>
                    <a:pt x="636906" y="48926"/>
                  </a:lnTo>
                  <a:lnTo>
                    <a:pt x="647701" y="44161"/>
                  </a:lnTo>
                  <a:lnTo>
                    <a:pt x="658813" y="39395"/>
                  </a:lnTo>
                  <a:lnTo>
                    <a:pt x="670243" y="34630"/>
                  </a:lnTo>
                  <a:lnTo>
                    <a:pt x="681356" y="30182"/>
                  </a:lnTo>
                  <a:lnTo>
                    <a:pt x="693103" y="26052"/>
                  </a:lnTo>
                  <a:lnTo>
                    <a:pt x="704533" y="22239"/>
                  </a:lnTo>
                  <a:lnTo>
                    <a:pt x="716281" y="19062"/>
                  </a:lnTo>
                  <a:lnTo>
                    <a:pt x="728346" y="15568"/>
                  </a:lnTo>
                  <a:lnTo>
                    <a:pt x="740093" y="12708"/>
                  </a:lnTo>
                  <a:lnTo>
                    <a:pt x="752158" y="10167"/>
                  </a:lnTo>
                  <a:lnTo>
                    <a:pt x="764541" y="7625"/>
                  </a:lnTo>
                  <a:lnTo>
                    <a:pt x="776606" y="5719"/>
                  </a:lnTo>
                  <a:lnTo>
                    <a:pt x="788988" y="3813"/>
                  </a:lnTo>
                  <a:lnTo>
                    <a:pt x="801688" y="2542"/>
                  </a:lnTo>
                  <a:lnTo>
                    <a:pt x="814071" y="1271"/>
                  </a:lnTo>
                  <a:lnTo>
                    <a:pt x="826771" y="636"/>
                  </a:lnTo>
                  <a:lnTo>
                    <a:pt x="839471" y="0"/>
                  </a:lnTo>
                  <a:close/>
                </a:path>
              </a:pathLst>
            </a:custGeom>
            <a:solidFill>
              <a:srgbClr val="F7F7F7"/>
            </a:solidFill>
            <a:ln>
              <a:noFill/>
            </a:ln>
          </p:spPr>
          <p:txBody>
            <a:bodyPr anchor="ctr">
              <a:normAutofit fontScale="85000" lnSpcReduction="20000"/>
              <a:scene3d>
                <a:camera prst="orthographicFront"/>
                <a:lightRig rig="threePt" dir="t"/>
              </a:scene3d>
              <a:sp3d>
                <a:contourClr>
                  <a:srgbClr val="FFFFFF"/>
                </a:contourClr>
              </a:sp3d>
            </a:bodyPr>
            <a:lstStyle/>
            <a:p>
              <a:pPr algn="ctr" fontAlgn="base">
                <a:defRPr/>
              </a:pPr>
              <a:endParaRPr lang="zh-CN" altLang="en-US" sz="2400" strike="noStrike" noProof="1">
                <a:solidFill>
                  <a:srgbClr val="FFFFFF"/>
                </a:solidFill>
              </a:endParaRPr>
            </a:p>
          </p:txBody>
        </p:sp>
      </p:grpSp>
      <p:grpSp>
        <p:nvGrpSpPr>
          <p:cNvPr id="103436" name="组合 16"/>
          <p:cNvGrpSpPr/>
          <p:nvPr/>
        </p:nvGrpSpPr>
        <p:grpSpPr>
          <a:xfrm>
            <a:off x="6246813" y="1227138"/>
            <a:ext cx="506412" cy="504825"/>
            <a:chOff x="1519237" y="1651743"/>
            <a:chExt cx="447675" cy="447675"/>
          </a:xfrm>
        </p:grpSpPr>
        <p:sp>
          <p:nvSpPr>
            <p:cNvPr id="18" name="椭圆 17"/>
            <p:cNvSpPr/>
            <p:nvPr/>
          </p:nvSpPr>
          <p:spPr>
            <a:xfrm>
              <a:off x="1519237" y="1651743"/>
              <a:ext cx="447675" cy="447675"/>
            </a:xfrm>
            <a:prstGeom prst="ellipse">
              <a:avLst/>
            </a:prstGeom>
            <a:solidFill>
              <a:schemeClr val="accent1">
                <a:lumMod val="50000"/>
              </a:schemeClr>
            </a:solidFill>
            <a:ln w="1905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lnSpc>
                  <a:spcPct val="80000"/>
                </a:lnSpc>
              </a:pPr>
              <a:endParaRPr lang="zh-CN" altLang="en-US" sz="2000">
                <a:solidFill>
                  <a:srgbClr val="FFFFFF"/>
                </a:solidFill>
                <a:latin typeface="Arial" panose="020B0604020202020204" pitchFamily="34" charset="0"/>
                <a:ea typeface="黑体" panose="02010609060101010101" charset="-122"/>
              </a:endParaRPr>
            </a:p>
          </p:txBody>
        </p:sp>
        <p:sp>
          <p:nvSpPr>
            <p:cNvPr id="19" name="KSO_Shape"/>
            <p:cNvSpPr/>
            <p:nvPr/>
          </p:nvSpPr>
          <p:spPr bwMode="auto">
            <a:xfrm>
              <a:off x="1621221" y="1704975"/>
              <a:ext cx="247650" cy="313481"/>
            </a:xfrm>
            <a:custGeom>
              <a:avLst/>
              <a:gdLst>
                <a:gd name="T0" fmla="*/ 508479 w 1679575"/>
                <a:gd name="T1" fmla="*/ 933537 h 2125662"/>
                <a:gd name="T2" fmla="*/ 645344 w 1679575"/>
                <a:gd name="T3" fmla="*/ 1004349 h 2125662"/>
                <a:gd name="T4" fmla="*/ 637947 w 1679575"/>
                <a:gd name="T5" fmla="*/ 1045870 h 2125662"/>
                <a:gd name="T6" fmla="*/ 629410 w 1679575"/>
                <a:gd name="T7" fmla="*/ 1095637 h 2125662"/>
                <a:gd name="T8" fmla="*/ 645913 w 1679575"/>
                <a:gd name="T9" fmla="*/ 1148533 h 2125662"/>
                <a:gd name="T10" fmla="*/ 923628 w 1679575"/>
                <a:gd name="T11" fmla="*/ 1679766 h 2125662"/>
                <a:gd name="T12" fmla="*/ 886068 w 1679575"/>
                <a:gd name="T13" fmla="*/ 1137442 h 2125662"/>
                <a:gd name="T14" fmla="*/ 896597 w 1679575"/>
                <a:gd name="T15" fmla="*/ 1083408 h 2125662"/>
                <a:gd name="T16" fmla="*/ 885214 w 1679575"/>
                <a:gd name="T17" fmla="*/ 1039044 h 2125662"/>
                <a:gd name="T18" fmla="*/ 917083 w 1679575"/>
                <a:gd name="T19" fmla="*/ 999799 h 2125662"/>
                <a:gd name="T20" fmla="*/ 1048543 w 1679575"/>
                <a:gd name="T21" fmla="*/ 927280 h 2125662"/>
                <a:gd name="T22" fmla="*/ 1168905 w 1679575"/>
                <a:gd name="T23" fmla="*/ 933822 h 2125662"/>
                <a:gd name="T24" fmla="*/ 1257397 w 1679575"/>
                <a:gd name="T25" fmla="*/ 1021128 h 2125662"/>
                <a:gd name="T26" fmla="*/ 1333655 w 1679575"/>
                <a:gd name="T27" fmla="*/ 1118957 h 2125662"/>
                <a:gd name="T28" fmla="*/ 1397392 w 1679575"/>
                <a:gd name="T29" fmla="*/ 1227592 h 2125662"/>
                <a:gd name="T30" fmla="*/ 1446903 w 1679575"/>
                <a:gd name="T31" fmla="*/ 1349025 h 2125662"/>
                <a:gd name="T32" fmla="*/ 1482186 w 1679575"/>
                <a:gd name="T33" fmla="*/ 1483540 h 2125662"/>
                <a:gd name="T34" fmla="*/ 1501820 w 1679575"/>
                <a:gd name="T35" fmla="*/ 1632274 h 2125662"/>
                <a:gd name="T36" fmla="*/ 1439790 w 1679575"/>
                <a:gd name="T37" fmla="*/ 1742331 h 2125662"/>
                <a:gd name="T38" fmla="*/ 1242601 w 1679575"/>
                <a:gd name="T39" fmla="*/ 1826794 h 2125662"/>
                <a:gd name="T40" fmla="*/ 1035738 w 1679575"/>
                <a:gd name="T41" fmla="*/ 1881112 h 2125662"/>
                <a:gd name="T42" fmla="*/ 822331 w 1679575"/>
                <a:gd name="T43" fmla="*/ 1904432 h 2125662"/>
                <a:gd name="T44" fmla="*/ 596403 w 1679575"/>
                <a:gd name="T45" fmla="*/ 1894194 h 2125662"/>
                <a:gd name="T46" fmla="*/ 373036 w 1679575"/>
                <a:gd name="T47" fmla="*/ 1847838 h 2125662"/>
                <a:gd name="T48" fmla="*/ 159344 w 1679575"/>
                <a:gd name="T49" fmla="*/ 1766788 h 2125662"/>
                <a:gd name="T50" fmla="*/ 0 w 1679575"/>
                <a:gd name="T51" fmla="*/ 1676354 h 2125662"/>
                <a:gd name="T52" fmla="*/ 15365 w 1679575"/>
                <a:gd name="T53" fmla="*/ 1518519 h 2125662"/>
                <a:gd name="T54" fmla="*/ 47234 w 1679575"/>
                <a:gd name="T55" fmla="*/ 1376611 h 2125662"/>
                <a:gd name="T56" fmla="*/ 94468 w 1679575"/>
                <a:gd name="T57" fmla="*/ 1249206 h 2125662"/>
                <a:gd name="T58" fmla="*/ 155930 w 1679575"/>
                <a:gd name="T59" fmla="*/ 1135735 h 2125662"/>
                <a:gd name="T60" fmla="*/ 230765 w 1679575"/>
                <a:gd name="T61" fmla="*/ 1035348 h 2125662"/>
                <a:gd name="T62" fmla="*/ 317835 w 1679575"/>
                <a:gd name="T63" fmla="*/ 946334 h 2125662"/>
                <a:gd name="T64" fmla="*/ 427669 w 1679575"/>
                <a:gd name="T65" fmla="*/ 860449 h 2125662"/>
                <a:gd name="T66" fmla="*/ 831848 w 1679575"/>
                <a:gd name="T67" fmla="*/ 5125 h 2125662"/>
                <a:gd name="T68" fmla="*/ 927152 w 1679575"/>
                <a:gd name="T69" fmla="*/ 31035 h 2125662"/>
                <a:gd name="T70" fmla="*/ 1013353 w 1679575"/>
                <a:gd name="T71" fmla="*/ 76590 h 2125662"/>
                <a:gd name="T72" fmla="*/ 1087035 w 1679575"/>
                <a:gd name="T73" fmla="*/ 138945 h 2125662"/>
                <a:gd name="T74" fmla="*/ 1145356 w 1679575"/>
                <a:gd name="T75" fmla="*/ 215250 h 2125662"/>
                <a:gd name="T76" fmla="*/ 1186607 w 1679575"/>
                <a:gd name="T77" fmla="*/ 303514 h 2125662"/>
                <a:gd name="T78" fmla="*/ 1207944 w 1679575"/>
                <a:gd name="T79" fmla="*/ 401174 h 2125662"/>
                <a:gd name="T80" fmla="*/ 1205383 w 1679575"/>
                <a:gd name="T81" fmla="*/ 513924 h 2125662"/>
                <a:gd name="T82" fmla="*/ 1172382 w 1679575"/>
                <a:gd name="T83" fmla="*/ 626673 h 2125662"/>
                <a:gd name="T84" fmla="*/ 1112924 w 1679575"/>
                <a:gd name="T85" fmla="*/ 725187 h 2125662"/>
                <a:gd name="T86" fmla="*/ 1030706 w 1679575"/>
                <a:gd name="T87" fmla="*/ 804625 h 2125662"/>
                <a:gd name="T88" fmla="*/ 915204 w 1679575"/>
                <a:gd name="T89" fmla="*/ 867264 h 2125662"/>
                <a:gd name="T90" fmla="*/ 837253 w 1679575"/>
                <a:gd name="T91" fmla="*/ 887764 h 2125662"/>
                <a:gd name="T92" fmla="*/ 753044 w 1679575"/>
                <a:gd name="T93" fmla="*/ 893458 h 2125662"/>
                <a:gd name="T94" fmla="*/ 658879 w 1679575"/>
                <a:gd name="T95" fmla="*/ 881215 h 2125662"/>
                <a:gd name="T96" fmla="*/ 572394 w 1679575"/>
                <a:gd name="T97" fmla="*/ 850180 h 2125662"/>
                <a:gd name="T98" fmla="*/ 494728 w 1679575"/>
                <a:gd name="T99" fmla="*/ 802917 h 2125662"/>
                <a:gd name="T100" fmla="*/ 424459 w 1679575"/>
                <a:gd name="T101" fmla="*/ 736576 h 2125662"/>
                <a:gd name="T102" fmla="*/ 366992 w 1679575"/>
                <a:gd name="T103" fmla="*/ 651159 h 2125662"/>
                <a:gd name="T104" fmla="*/ 330578 w 1679575"/>
                <a:gd name="T105" fmla="*/ 553500 h 2125662"/>
                <a:gd name="T106" fmla="*/ 317206 w 1679575"/>
                <a:gd name="T107" fmla="*/ 446729 h 2125662"/>
                <a:gd name="T108" fmla="*/ 328586 w 1679575"/>
                <a:gd name="T109" fmla="*/ 345653 h 2125662"/>
                <a:gd name="T110" fmla="*/ 361587 w 1679575"/>
                <a:gd name="T111" fmla="*/ 253403 h 2125662"/>
                <a:gd name="T112" fmla="*/ 412795 w 1679575"/>
                <a:gd name="T113" fmla="*/ 171118 h 2125662"/>
                <a:gd name="T114" fmla="*/ 479934 w 1679575"/>
                <a:gd name="T115" fmla="*/ 101931 h 2125662"/>
                <a:gd name="T116" fmla="*/ 560729 w 1679575"/>
                <a:gd name="T117" fmla="*/ 48972 h 2125662"/>
                <a:gd name="T118" fmla="*/ 652620 w 1679575"/>
                <a:gd name="T119" fmla="*/ 13952 h 2125662"/>
                <a:gd name="T120" fmla="*/ 752191 w 1679575"/>
                <a:gd name="T121" fmla="*/ 0 h 212566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679575" h="2125662">
                  <a:moveTo>
                    <a:pt x="481421" y="957262"/>
                  </a:moveTo>
                  <a:lnTo>
                    <a:pt x="484914" y="961070"/>
                  </a:lnTo>
                  <a:lnTo>
                    <a:pt x="490948" y="968686"/>
                  </a:lnTo>
                  <a:lnTo>
                    <a:pt x="497299" y="975667"/>
                  </a:lnTo>
                  <a:lnTo>
                    <a:pt x="510319" y="990264"/>
                  </a:lnTo>
                  <a:lnTo>
                    <a:pt x="523657" y="1003909"/>
                  </a:lnTo>
                  <a:lnTo>
                    <a:pt x="537947" y="1017237"/>
                  </a:lnTo>
                  <a:lnTo>
                    <a:pt x="552237" y="1029613"/>
                  </a:lnTo>
                  <a:lnTo>
                    <a:pt x="567480" y="1041671"/>
                  </a:lnTo>
                  <a:lnTo>
                    <a:pt x="583040" y="1053095"/>
                  </a:lnTo>
                  <a:lnTo>
                    <a:pt x="598601" y="1063884"/>
                  </a:lnTo>
                  <a:lnTo>
                    <a:pt x="615114" y="1074039"/>
                  </a:lnTo>
                  <a:lnTo>
                    <a:pt x="631627" y="1083558"/>
                  </a:lnTo>
                  <a:lnTo>
                    <a:pt x="649093" y="1092126"/>
                  </a:lnTo>
                  <a:lnTo>
                    <a:pt x="666241" y="1100377"/>
                  </a:lnTo>
                  <a:lnTo>
                    <a:pt x="684025" y="1107993"/>
                  </a:lnTo>
                  <a:lnTo>
                    <a:pt x="701808" y="1114657"/>
                  </a:lnTo>
                  <a:lnTo>
                    <a:pt x="720226" y="1120686"/>
                  </a:lnTo>
                  <a:lnTo>
                    <a:pt x="738645" y="1125763"/>
                  </a:lnTo>
                  <a:lnTo>
                    <a:pt x="734517" y="1130840"/>
                  </a:lnTo>
                  <a:lnTo>
                    <a:pt x="730706" y="1135283"/>
                  </a:lnTo>
                  <a:lnTo>
                    <a:pt x="727213" y="1140043"/>
                  </a:lnTo>
                  <a:lnTo>
                    <a:pt x="723402" y="1145437"/>
                  </a:lnTo>
                  <a:lnTo>
                    <a:pt x="720544" y="1150515"/>
                  </a:lnTo>
                  <a:lnTo>
                    <a:pt x="717368" y="1155909"/>
                  </a:lnTo>
                  <a:lnTo>
                    <a:pt x="714510" y="1161304"/>
                  </a:lnTo>
                  <a:lnTo>
                    <a:pt x="711970" y="1167016"/>
                  </a:lnTo>
                  <a:lnTo>
                    <a:pt x="710064" y="1172410"/>
                  </a:lnTo>
                  <a:lnTo>
                    <a:pt x="708159" y="1178439"/>
                  </a:lnTo>
                  <a:lnTo>
                    <a:pt x="706254" y="1184151"/>
                  </a:lnTo>
                  <a:lnTo>
                    <a:pt x="704983" y="1190498"/>
                  </a:lnTo>
                  <a:lnTo>
                    <a:pt x="704031" y="1196210"/>
                  </a:lnTo>
                  <a:lnTo>
                    <a:pt x="702761" y="1202556"/>
                  </a:lnTo>
                  <a:lnTo>
                    <a:pt x="702443" y="1208903"/>
                  </a:lnTo>
                  <a:lnTo>
                    <a:pt x="702125" y="1215249"/>
                  </a:lnTo>
                  <a:lnTo>
                    <a:pt x="702443" y="1222548"/>
                  </a:lnTo>
                  <a:lnTo>
                    <a:pt x="703078" y="1229529"/>
                  </a:lnTo>
                  <a:lnTo>
                    <a:pt x="704348" y="1236510"/>
                  </a:lnTo>
                  <a:lnTo>
                    <a:pt x="705619" y="1243174"/>
                  </a:lnTo>
                  <a:lnTo>
                    <a:pt x="707206" y="1249838"/>
                  </a:lnTo>
                  <a:lnTo>
                    <a:pt x="709112" y="1256819"/>
                  </a:lnTo>
                  <a:lnTo>
                    <a:pt x="711652" y="1263166"/>
                  </a:lnTo>
                  <a:lnTo>
                    <a:pt x="714193" y="1269512"/>
                  </a:lnTo>
                  <a:lnTo>
                    <a:pt x="717686" y="1275542"/>
                  </a:lnTo>
                  <a:lnTo>
                    <a:pt x="720861" y="1281571"/>
                  </a:lnTo>
                  <a:lnTo>
                    <a:pt x="724355" y="1287283"/>
                  </a:lnTo>
                  <a:lnTo>
                    <a:pt x="728483" y="1292995"/>
                  </a:lnTo>
                  <a:lnTo>
                    <a:pt x="732611" y="1298389"/>
                  </a:lnTo>
                  <a:lnTo>
                    <a:pt x="737057" y="1303784"/>
                  </a:lnTo>
                  <a:lnTo>
                    <a:pt x="742138" y="1308861"/>
                  </a:lnTo>
                  <a:lnTo>
                    <a:pt x="746901" y="1313304"/>
                  </a:lnTo>
                  <a:lnTo>
                    <a:pt x="672275" y="1874339"/>
                  </a:lnTo>
                  <a:lnTo>
                    <a:pt x="854237" y="2050773"/>
                  </a:lnTo>
                  <a:lnTo>
                    <a:pt x="1030800" y="1874339"/>
                  </a:lnTo>
                  <a:lnTo>
                    <a:pt x="956173" y="1313304"/>
                  </a:lnTo>
                  <a:lnTo>
                    <a:pt x="961572" y="1308544"/>
                  </a:lnTo>
                  <a:lnTo>
                    <a:pt x="966018" y="1303466"/>
                  </a:lnTo>
                  <a:lnTo>
                    <a:pt x="970781" y="1298072"/>
                  </a:lnTo>
                  <a:lnTo>
                    <a:pt x="974910" y="1292995"/>
                  </a:lnTo>
                  <a:lnTo>
                    <a:pt x="978720" y="1286965"/>
                  </a:lnTo>
                  <a:lnTo>
                    <a:pt x="982531" y="1281571"/>
                  </a:lnTo>
                  <a:lnTo>
                    <a:pt x="986024" y="1275224"/>
                  </a:lnTo>
                  <a:lnTo>
                    <a:pt x="988882" y="1269195"/>
                  </a:lnTo>
                  <a:lnTo>
                    <a:pt x="991423" y="1262849"/>
                  </a:lnTo>
                  <a:lnTo>
                    <a:pt x="994281" y="1256502"/>
                  </a:lnTo>
                  <a:lnTo>
                    <a:pt x="996186" y="1249838"/>
                  </a:lnTo>
                  <a:lnTo>
                    <a:pt x="997774" y="1243174"/>
                  </a:lnTo>
                  <a:lnTo>
                    <a:pt x="999044" y="1236510"/>
                  </a:lnTo>
                  <a:lnTo>
                    <a:pt x="999997" y="1229212"/>
                  </a:lnTo>
                  <a:lnTo>
                    <a:pt x="1000632" y="1222548"/>
                  </a:lnTo>
                  <a:lnTo>
                    <a:pt x="1000632" y="1215249"/>
                  </a:lnTo>
                  <a:lnTo>
                    <a:pt x="1000632" y="1208903"/>
                  </a:lnTo>
                  <a:lnTo>
                    <a:pt x="1000314" y="1203191"/>
                  </a:lnTo>
                  <a:lnTo>
                    <a:pt x="999679" y="1197479"/>
                  </a:lnTo>
                  <a:lnTo>
                    <a:pt x="998727" y="1191767"/>
                  </a:lnTo>
                  <a:lnTo>
                    <a:pt x="997456" y="1186055"/>
                  </a:lnTo>
                  <a:lnTo>
                    <a:pt x="996186" y="1180661"/>
                  </a:lnTo>
                  <a:lnTo>
                    <a:pt x="994598" y="1175266"/>
                  </a:lnTo>
                  <a:lnTo>
                    <a:pt x="992375" y="1169872"/>
                  </a:lnTo>
                  <a:lnTo>
                    <a:pt x="990152" y="1164794"/>
                  </a:lnTo>
                  <a:lnTo>
                    <a:pt x="987929" y="1159400"/>
                  </a:lnTo>
                  <a:lnTo>
                    <a:pt x="985389" y="1154640"/>
                  </a:lnTo>
                  <a:lnTo>
                    <a:pt x="982849" y="1149563"/>
                  </a:lnTo>
                  <a:lnTo>
                    <a:pt x="979355" y="1144803"/>
                  </a:lnTo>
                  <a:lnTo>
                    <a:pt x="976497" y="1139725"/>
                  </a:lnTo>
                  <a:lnTo>
                    <a:pt x="973004" y="1135283"/>
                  </a:lnTo>
                  <a:lnTo>
                    <a:pt x="969829" y="1130840"/>
                  </a:lnTo>
                  <a:lnTo>
                    <a:pt x="987612" y="1126398"/>
                  </a:lnTo>
                  <a:lnTo>
                    <a:pt x="1005713" y="1121320"/>
                  </a:lnTo>
                  <a:lnTo>
                    <a:pt x="1023496" y="1115609"/>
                  </a:lnTo>
                  <a:lnTo>
                    <a:pt x="1041280" y="1109262"/>
                  </a:lnTo>
                  <a:lnTo>
                    <a:pt x="1058428" y="1101963"/>
                  </a:lnTo>
                  <a:lnTo>
                    <a:pt x="1075576" y="1094665"/>
                  </a:lnTo>
                  <a:lnTo>
                    <a:pt x="1092089" y="1086097"/>
                  </a:lnTo>
                  <a:lnTo>
                    <a:pt x="1108602" y="1076895"/>
                  </a:lnTo>
                  <a:lnTo>
                    <a:pt x="1124480" y="1067375"/>
                  </a:lnTo>
                  <a:lnTo>
                    <a:pt x="1140041" y="1056903"/>
                  </a:lnTo>
                  <a:lnTo>
                    <a:pt x="1155601" y="1046114"/>
                  </a:lnTo>
                  <a:lnTo>
                    <a:pt x="1170209" y="1034690"/>
                  </a:lnTo>
                  <a:lnTo>
                    <a:pt x="1184817" y="1022632"/>
                  </a:lnTo>
                  <a:lnTo>
                    <a:pt x="1198472" y="1009938"/>
                  </a:lnTo>
                  <a:lnTo>
                    <a:pt x="1211809" y="996928"/>
                  </a:lnTo>
                  <a:lnTo>
                    <a:pt x="1225147" y="983283"/>
                  </a:lnTo>
                  <a:lnTo>
                    <a:pt x="1228640" y="979792"/>
                  </a:lnTo>
                  <a:lnTo>
                    <a:pt x="1232451" y="982966"/>
                  </a:lnTo>
                  <a:lnTo>
                    <a:pt x="1257220" y="1002005"/>
                  </a:lnTo>
                  <a:lnTo>
                    <a:pt x="1281037" y="1021680"/>
                  </a:lnTo>
                  <a:lnTo>
                    <a:pt x="1304537" y="1041989"/>
                  </a:lnTo>
                  <a:lnTo>
                    <a:pt x="1316604" y="1052143"/>
                  </a:lnTo>
                  <a:lnTo>
                    <a:pt x="1327719" y="1062615"/>
                  </a:lnTo>
                  <a:lnTo>
                    <a:pt x="1338833" y="1073404"/>
                  </a:lnTo>
                  <a:lnTo>
                    <a:pt x="1349948" y="1084193"/>
                  </a:lnTo>
                  <a:lnTo>
                    <a:pt x="1361062" y="1094982"/>
                  </a:lnTo>
                  <a:lnTo>
                    <a:pt x="1371860" y="1105771"/>
                  </a:lnTo>
                  <a:lnTo>
                    <a:pt x="1382339" y="1116561"/>
                  </a:lnTo>
                  <a:lnTo>
                    <a:pt x="1392818" y="1127984"/>
                  </a:lnTo>
                  <a:lnTo>
                    <a:pt x="1403298" y="1139408"/>
                  </a:lnTo>
                  <a:lnTo>
                    <a:pt x="1413460" y="1150832"/>
                  </a:lnTo>
                  <a:lnTo>
                    <a:pt x="1423304" y="1162573"/>
                  </a:lnTo>
                  <a:lnTo>
                    <a:pt x="1433149" y="1174314"/>
                  </a:lnTo>
                  <a:lnTo>
                    <a:pt x="1442675" y="1186373"/>
                  </a:lnTo>
                  <a:lnTo>
                    <a:pt x="1452202" y="1198748"/>
                  </a:lnTo>
                  <a:lnTo>
                    <a:pt x="1461411" y="1210807"/>
                  </a:lnTo>
                  <a:lnTo>
                    <a:pt x="1470621" y="1223183"/>
                  </a:lnTo>
                  <a:lnTo>
                    <a:pt x="1479830" y="1235876"/>
                  </a:lnTo>
                  <a:lnTo>
                    <a:pt x="1488404" y="1248569"/>
                  </a:lnTo>
                  <a:lnTo>
                    <a:pt x="1496978" y="1261262"/>
                  </a:lnTo>
                  <a:lnTo>
                    <a:pt x="1505552" y="1274272"/>
                  </a:lnTo>
                  <a:lnTo>
                    <a:pt x="1513809" y="1287600"/>
                  </a:lnTo>
                  <a:lnTo>
                    <a:pt x="1521748" y="1300611"/>
                  </a:lnTo>
                  <a:lnTo>
                    <a:pt x="1529687" y="1314573"/>
                  </a:lnTo>
                  <a:lnTo>
                    <a:pt x="1537308" y="1328218"/>
                  </a:lnTo>
                  <a:lnTo>
                    <a:pt x="1544930" y="1341863"/>
                  </a:lnTo>
                  <a:lnTo>
                    <a:pt x="1552234" y="1355826"/>
                  </a:lnTo>
                  <a:lnTo>
                    <a:pt x="1559537" y="1369788"/>
                  </a:lnTo>
                  <a:lnTo>
                    <a:pt x="1566206" y="1384385"/>
                  </a:lnTo>
                  <a:lnTo>
                    <a:pt x="1573193" y="1398982"/>
                  </a:lnTo>
                  <a:lnTo>
                    <a:pt x="1579544" y="1413579"/>
                  </a:lnTo>
                  <a:lnTo>
                    <a:pt x="1586213" y="1428176"/>
                  </a:lnTo>
                  <a:lnTo>
                    <a:pt x="1592246" y="1443725"/>
                  </a:lnTo>
                  <a:lnTo>
                    <a:pt x="1598280" y="1458640"/>
                  </a:lnTo>
                  <a:lnTo>
                    <a:pt x="1603996" y="1473871"/>
                  </a:lnTo>
                  <a:lnTo>
                    <a:pt x="1609712" y="1489738"/>
                  </a:lnTo>
                  <a:lnTo>
                    <a:pt x="1614793" y="1505287"/>
                  </a:lnTo>
                  <a:lnTo>
                    <a:pt x="1620191" y="1521153"/>
                  </a:lnTo>
                  <a:lnTo>
                    <a:pt x="1624955" y="1537337"/>
                  </a:lnTo>
                  <a:lnTo>
                    <a:pt x="1630036" y="1553521"/>
                  </a:lnTo>
                  <a:lnTo>
                    <a:pt x="1634482" y="1570339"/>
                  </a:lnTo>
                  <a:lnTo>
                    <a:pt x="1638610" y="1586840"/>
                  </a:lnTo>
                  <a:lnTo>
                    <a:pt x="1643056" y="1603976"/>
                  </a:lnTo>
                  <a:lnTo>
                    <a:pt x="1646867" y="1620794"/>
                  </a:lnTo>
                  <a:lnTo>
                    <a:pt x="1650677" y="1637930"/>
                  </a:lnTo>
                  <a:lnTo>
                    <a:pt x="1654170" y="1655383"/>
                  </a:lnTo>
                  <a:lnTo>
                    <a:pt x="1657664" y="1673153"/>
                  </a:lnTo>
                  <a:lnTo>
                    <a:pt x="1660522" y="1690923"/>
                  </a:lnTo>
                  <a:lnTo>
                    <a:pt x="1663697" y="1709011"/>
                  </a:lnTo>
                  <a:lnTo>
                    <a:pt x="1666238" y="1727099"/>
                  </a:lnTo>
                  <a:lnTo>
                    <a:pt x="1668461" y="1745821"/>
                  </a:lnTo>
                  <a:lnTo>
                    <a:pt x="1670684" y="1764226"/>
                  </a:lnTo>
                  <a:lnTo>
                    <a:pt x="1672589" y="1783266"/>
                  </a:lnTo>
                  <a:lnTo>
                    <a:pt x="1674177" y="1802305"/>
                  </a:lnTo>
                  <a:lnTo>
                    <a:pt x="1676082" y="1821345"/>
                  </a:lnTo>
                  <a:lnTo>
                    <a:pt x="1677352" y="1841019"/>
                  </a:lnTo>
                  <a:lnTo>
                    <a:pt x="1678305" y="1860694"/>
                  </a:lnTo>
                  <a:lnTo>
                    <a:pt x="1679258" y="1880368"/>
                  </a:lnTo>
                  <a:lnTo>
                    <a:pt x="1679575" y="1900677"/>
                  </a:lnTo>
                  <a:lnTo>
                    <a:pt x="1679575" y="1903850"/>
                  </a:lnTo>
                  <a:lnTo>
                    <a:pt x="1677035" y="1905437"/>
                  </a:lnTo>
                  <a:lnTo>
                    <a:pt x="1653853" y="1918765"/>
                  </a:lnTo>
                  <a:lnTo>
                    <a:pt x="1630353" y="1931775"/>
                  </a:lnTo>
                  <a:lnTo>
                    <a:pt x="1606854" y="1944151"/>
                  </a:lnTo>
                  <a:lnTo>
                    <a:pt x="1583037" y="1956209"/>
                  </a:lnTo>
                  <a:lnTo>
                    <a:pt x="1558902" y="1967950"/>
                  </a:lnTo>
                  <a:lnTo>
                    <a:pt x="1534768" y="1979374"/>
                  </a:lnTo>
                  <a:lnTo>
                    <a:pt x="1510316" y="1990163"/>
                  </a:lnTo>
                  <a:lnTo>
                    <a:pt x="1485864" y="2000635"/>
                  </a:lnTo>
                  <a:lnTo>
                    <a:pt x="1461411" y="2010790"/>
                  </a:lnTo>
                  <a:lnTo>
                    <a:pt x="1436642" y="2020627"/>
                  </a:lnTo>
                  <a:lnTo>
                    <a:pt x="1411872" y="2029512"/>
                  </a:lnTo>
                  <a:lnTo>
                    <a:pt x="1386785" y="2038397"/>
                  </a:lnTo>
                  <a:lnTo>
                    <a:pt x="1361380" y="2046965"/>
                  </a:lnTo>
                  <a:lnTo>
                    <a:pt x="1335975" y="2054581"/>
                  </a:lnTo>
                  <a:lnTo>
                    <a:pt x="1310570" y="2062514"/>
                  </a:lnTo>
                  <a:lnTo>
                    <a:pt x="1285166" y="2069495"/>
                  </a:lnTo>
                  <a:lnTo>
                    <a:pt x="1259443" y="2076159"/>
                  </a:lnTo>
                  <a:lnTo>
                    <a:pt x="1233403" y="2082506"/>
                  </a:lnTo>
                  <a:lnTo>
                    <a:pt x="1207681" y="2088535"/>
                  </a:lnTo>
                  <a:lnTo>
                    <a:pt x="1181959" y="2093929"/>
                  </a:lnTo>
                  <a:lnTo>
                    <a:pt x="1155919" y="2099007"/>
                  </a:lnTo>
                  <a:lnTo>
                    <a:pt x="1129561" y="2103767"/>
                  </a:lnTo>
                  <a:lnTo>
                    <a:pt x="1103204" y="2107892"/>
                  </a:lnTo>
                  <a:lnTo>
                    <a:pt x="1077164" y="2111382"/>
                  </a:lnTo>
                  <a:lnTo>
                    <a:pt x="1050806" y="2114873"/>
                  </a:lnTo>
                  <a:lnTo>
                    <a:pt x="1024131" y="2117729"/>
                  </a:lnTo>
                  <a:lnTo>
                    <a:pt x="997774" y="2119950"/>
                  </a:lnTo>
                  <a:lnTo>
                    <a:pt x="971099" y="2121854"/>
                  </a:lnTo>
                  <a:lnTo>
                    <a:pt x="944424" y="2123441"/>
                  </a:lnTo>
                  <a:lnTo>
                    <a:pt x="917749" y="2125028"/>
                  </a:lnTo>
                  <a:lnTo>
                    <a:pt x="891074" y="2125662"/>
                  </a:lnTo>
                  <a:lnTo>
                    <a:pt x="864399" y="2125662"/>
                  </a:lnTo>
                  <a:lnTo>
                    <a:pt x="835818" y="2125662"/>
                  </a:lnTo>
                  <a:lnTo>
                    <a:pt x="807238" y="2124710"/>
                  </a:lnTo>
                  <a:lnTo>
                    <a:pt x="778657" y="2123124"/>
                  </a:lnTo>
                  <a:lnTo>
                    <a:pt x="750395" y="2121537"/>
                  </a:lnTo>
                  <a:lnTo>
                    <a:pt x="722132" y="2119316"/>
                  </a:lnTo>
                  <a:lnTo>
                    <a:pt x="693869" y="2116777"/>
                  </a:lnTo>
                  <a:lnTo>
                    <a:pt x="665606" y="2113604"/>
                  </a:lnTo>
                  <a:lnTo>
                    <a:pt x="637661" y="2109478"/>
                  </a:lnTo>
                  <a:lnTo>
                    <a:pt x="609398" y="2105353"/>
                  </a:lnTo>
                  <a:lnTo>
                    <a:pt x="581453" y="2100593"/>
                  </a:lnTo>
                  <a:lnTo>
                    <a:pt x="553825" y="2095199"/>
                  </a:lnTo>
                  <a:lnTo>
                    <a:pt x="525880" y="2089487"/>
                  </a:lnTo>
                  <a:lnTo>
                    <a:pt x="498252" y="2083458"/>
                  </a:lnTo>
                  <a:lnTo>
                    <a:pt x="470624" y="2076476"/>
                  </a:lnTo>
                  <a:lnTo>
                    <a:pt x="443314" y="2069495"/>
                  </a:lnTo>
                  <a:lnTo>
                    <a:pt x="416321" y="2061879"/>
                  </a:lnTo>
                  <a:lnTo>
                    <a:pt x="389011" y="2053629"/>
                  </a:lnTo>
                  <a:lnTo>
                    <a:pt x="362019" y="2045378"/>
                  </a:lnTo>
                  <a:lnTo>
                    <a:pt x="335343" y="2036176"/>
                  </a:lnTo>
                  <a:lnTo>
                    <a:pt x="308668" y="2026656"/>
                  </a:lnTo>
                  <a:lnTo>
                    <a:pt x="282311" y="2016502"/>
                  </a:lnTo>
                  <a:lnTo>
                    <a:pt x="255953" y="2006030"/>
                  </a:lnTo>
                  <a:lnTo>
                    <a:pt x="229913" y="1994923"/>
                  </a:lnTo>
                  <a:lnTo>
                    <a:pt x="203556" y="1983499"/>
                  </a:lnTo>
                  <a:lnTo>
                    <a:pt x="177833" y="1971441"/>
                  </a:lnTo>
                  <a:lnTo>
                    <a:pt x="152429" y="1959065"/>
                  </a:lnTo>
                  <a:lnTo>
                    <a:pt x="127024" y="1946372"/>
                  </a:lnTo>
                  <a:lnTo>
                    <a:pt x="101619" y="1933044"/>
                  </a:lnTo>
                  <a:lnTo>
                    <a:pt x="76532" y="1919399"/>
                  </a:lnTo>
                  <a:lnTo>
                    <a:pt x="51762" y="1905437"/>
                  </a:lnTo>
                  <a:lnTo>
                    <a:pt x="27310" y="1890523"/>
                  </a:lnTo>
                  <a:lnTo>
                    <a:pt x="2858" y="1875291"/>
                  </a:lnTo>
                  <a:lnTo>
                    <a:pt x="0" y="1888301"/>
                  </a:lnTo>
                  <a:lnTo>
                    <a:pt x="0" y="1870531"/>
                  </a:lnTo>
                  <a:lnTo>
                    <a:pt x="952" y="1850222"/>
                  </a:lnTo>
                  <a:lnTo>
                    <a:pt x="2223" y="1829913"/>
                  </a:lnTo>
                  <a:lnTo>
                    <a:pt x="3493" y="1809604"/>
                  </a:lnTo>
                  <a:lnTo>
                    <a:pt x="5398" y="1790247"/>
                  </a:lnTo>
                  <a:lnTo>
                    <a:pt x="6986" y="1770573"/>
                  </a:lnTo>
                  <a:lnTo>
                    <a:pt x="9209" y="1750898"/>
                  </a:lnTo>
                  <a:lnTo>
                    <a:pt x="11749" y="1732176"/>
                  </a:lnTo>
                  <a:lnTo>
                    <a:pt x="14290" y="1713136"/>
                  </a:lnTo>
                  <a:lnTo>
                    <a:pt x="17148" y="1694414"/>
                  </a:lnTo>
                  <a:lnTo>
                    <a:pt x="20006" y="1676009"/>
                  </a:lnTo>
                  <a:lnTo>
                    <a:pt x="23499" y="1657604"/>
                  </a:lnTo>
                  <a:lnTo>
                    <a:pt x="26992" y="1639834"/>
                  </a:lnTo>
                  <a:lnTo>
                    <a:pt x="30486" y="1621746"/>
                  </a:lnTo>
                  <a:lnTo>
                    <a:pt x="34931" y="1604293"/>
                  </a:lnTo>
                  <a:lnTo>
                    <a:pt x="38742" y="1586840"/>
                  </a:lnTo>
                  <a:lnTo>
                    <a:pt x="43188" y="1569704"/>
                  </a:lnTo>
                  <a:lnTo>
                    <a:pt x="47951" y="1552569"/>
                  </a:lnTo>
                  <a:lnTo>
                    <a:pt x="52715" y="1536068"/>
                  </a:lnTo>
                  <a:lnTo>
                    <a:pt x="57796" y="1519249"/>
                  </a:lnTo>
                  <a:lnTo>
                    <a:pt x="62877" y="1503066"/>
                  </a:lnTo>
                  <a:lnTo>
                    <a:pt x="68593" y="1486564"/>
                  </a:lnTo>
                  <a:lnTo>
                    <a:pt x="73991" y="1470698"/>
                  </a:lnTo>
                  <a:lnTo>
                    <a:pt x="80025" y="1455149"/>
                  </a:lnTo>
                  <a:lnTo>
                    <a:pt x="86059" y="1439283"/>
                  </a:lnTo>
                  <a:lnTo>
                    <a:pt x="92410" y="1424051"/>
                  </a:lnTo>
                  <a:lnTo>
                    <a:pt x="98761" y="1409137"/>
                  </a:lnTo>
                  <a:lnTo>
                    <a:pt x="105430" y="1393905"/>
                  </a:lnTo>
                  <a:lnTo>
                    <a:pt x="112098" y="1378990"/>
                  </a:lnTo>
                  <a:lnTo>
                    <a:pt x="119402" y="1364393"/>
                  </a:lnTo>
                  <a:lnTo>
                    <a:pt x="126706" y="1350114"/>
                  </a:lnTo>
                  <a:lnTo>
                    <a:pt x="134010" y="1335834"/>
                  </a:lnTo>
                  <a:lnTo>
                    <a:pt x="141632" y="1321871"/>
                  </a:lnTo>
                  <a:lnTo>
                    <a:pt x="149571" y="1307909"/>
                  </a:lnTo>
                  <a:lnTo>
                    <a:pt x="157510" y="1294264"/>
                  </a:lnTo>
                  <a:lnTo>
                    <a:pt x="165766" y="1280936"/>
                  </a:lnTo>
                  <a:lnTo>
                    <a:pt x="174023" y="1267291"/>
                  </a:lnTo>
                  <a:lnTo>
                    <a:pt x="182597" y="1253963"/>
                  </a:lnTo>
                  <a:lnTo>
                    <a:pt x="191171" y="1241270"/>
                  </a:lnTo>
                  <a:lnTo>
                    <a:pt x="200380" y="1228260"/>
                  </a:lnTo>
                  <a:lnTo>
                    <a:pt x="209589" y="1215884"/>
                  </a:lnTo>
                  <a:lnTo>
                    <a:pt x="218799" y="1203191"/>
                  </a:lnTo>
                  <a:lnTo>
                    <a:pt x="228008" y="1191133"/>
                  </a:lnTo>
                  <a:lnTo>
                    <a:pt x="237852" y="1178757"/>
                  </a:lnTo>
                  <a:lnTo>
                    <a:pt x="247697" y="1167016"/>
                  </a:lnTo>
                  <a:lnTo>
                    <a:pt x="257541" y="1155275"/>
                  </a:lnTo>
                  <a:lnTo>
                    <a:pt x="267703" y="1143533"/>
                  </a:lnTo>
                  <a:lnTo>
                    <a:pt x="278182" y="1132110"/>
                  </a:lnTo>
                  <a:lnTo>
                    <a:pt x="288662" y="1120686"/>
                  </a:lnTo>
                  <a:lnTo>
                    <a:pt x="298824" y="1109579"/>
                  </a:lnTo>
                  <a:lnTo>
                    <a:pt x="309938" y="1098473"/>
                  </a:lnTo>
                  <a:lnTo>
                    <a:pt x="320735" y="1087684"/>
                  </a:lnTo>
                  <a:lnTo>
                    <a:pt x="331850" y="1076895"/>
                  </a:lnTo>
                  <a:lnTo>
                    <a:pt x="343282" y="1066423"/>
                  </a:lnTo>
                  <a:lnTo>
                    <a:pt x="354715" y="1055951"/>
                  </a:lnTo>
                  <a:lnTo>
                    <a:pt x="366147" y="1045797"/>
                  </a:lnTo>
                  <a:lnTo>
                    <a:pt x="377897" y="1035642"/>
                  </a:lnTo>
                  <a:lnTo>
                    <a:pt x="389964" y="1025805"/>
                  </a:lnTo>
                  <a:lnTo>
                    <a:pt x="401714" y="1015968"/>
                  </a:lnTo>
                  <a:lnTo>
                    <a:pt x="414099" y="1006448"/>
                  </a:lnTo>
                  <a:lnTo>
                    <a:pt x="426801" y="996928"/>
                  </a:lnTo>
                  <a:lnTo>
                    <a:pt x="439186" y="987408"/>
                  </a:lnTo>
                  <a:lnTo>
                    <a:pt x="451571" y="977888"/>
                  </a:lnTo>
                  <a:lnTo>
                    <a:pt x="477293" y="960118"/>
                  </a:lnTo>
                  <a:lnTo>
                    <a:pt x="481421" y="957262"/>
                  </a:lnTo>
                  <a:close/>
                  <a:moveTo>
                    <a:pt x="839471" y="0"/>
                  </a:moveTo>
                  <a:lnTo>
                    <a:pt x="852171" y="0"/>
                  </a:lnTo>
                  <a:lnTo>
                    <a:pt x="865506" y="0"/>
                  </a:lnTo>
                  <a:lnTo>
                    <a:pt x="878206" y="636"/>
                  </a:lnTo>
                  <a:lnTo>
                    <a:pt x="890906" y="1271"/>
                  </a:lnTo>
                  <a:lnTo>
                    <a:pt x="903288" y="2542"/>
                  </a:lnTo>
                  <a:lnTo>
                    <a:pt x="915988" y="3813"/>
                  </a:lnTo>
                  <a:lnTo>
                    <a:pt x="928371" y="5719"/>
                  </a:lnTo>
                  <a:lnTo>
                    <a:pt x="940436" y="7943"/>
                  </a:lnTo>
                  <a:lnTo>
                    <a:pt x="952818" y="10167"/>
                  </a:lnTo>
                  <a:lnTo>
                    <a:pt x="964883" y="12708"/>
                  </a:lnTo>
                  <a:lnTo>
                    <a:pt x="976631" y="15568"/>
                  </a:lnTo>
                  <a:lnTo>
                    <a:pt x="988696" y="19062"/>
                  </a:lnTo>
                  <a:lnTo>
                    <a:pt x="1000443" y="22239"/>
                  </a:lnTo>
                  <a:lnTo>
                    <a:pt x="1011873" y="26052"/>
                  </a:lnTo>
                  <a:lnTo>
                    <a:pt x="1023621" y="30182"/>
                  </a:lnTo>
                  <a:lnTo>
                    <a:pt x="1034733" y="34630"/>
                  </a:lnTo>
                  <a:lnTo>
                    <a:pt x="1046163" y="39395"/>
                  </a:lnTo>
                  <a:lnTo>
                    <a:pt x="1057276" y="44161"/>
                  </a:lnTo>
                  <a:lnTo>
                    <a:pt x="1068388" y="48926"/>
                  </a:lnTo>
                  <a:lnTo>
                    <a:pt x="1079183" y="54645"/>
                  </a:lnTo>
                  <a:lnTo>
                    <a:pt x="1089661" y="60046"/>
                  </a:lnTo>
                  <a:lnTo>
                    <a:pt x="1100456" y="66082"/>
                  </a:lnTo>
                  <a:lnTo>
                    <a:pt x="1110616" y="72119"/>
                  </a:lnTo>
                  <a:lnTo>
                    <a:pt x="1120776" y="78790"/>
                  </a:lnTo>
                  <a:lnTo>
                    <a:pt x="1130936" y="85462"/>
                  </a:lnTo>
                  <a:lnTo>
                    <a:pt x="1140461" y="92134"/>
                  </a:lnTo>
                  <a:lnTo>
                    <a:pt x="1150303" y="99123"/>
                  </a:lnTo>
                  <a:lnTo>
                    <a:pt x="1159828" y="106430"/>
                  </a:lnTo>
                  <a:lnTo>
                    <a:pt x="1169353" y="114055"/>
                  </a:lnTo>
                  <a:lnTo>
                    <a:pt x="1178561" y="121680"/>
                  </a:lnTo>
                  <a:lnTo>
                    <a:pt x="1187133" y="129623"/>
                  </a:lnTo>
                  <a:lnTo>
                    <a:pt x="1196023" y="137883"/>
                  </a:lnTo>
                  <a:lnTo>
                    <a:pt x="1204596" y="146143"/>
                  </a:lnTo>
                  <a:lnTo>
                    <a:pt x="1213168" y="155039"/>
                  </a:lnTo>
                  <a:lnTo>
                    <a:pt x="1221106" y="163299"/>
                  </a:lnTo>
                  <a:lnTo>
                    <a:pt x="1229043" y="172513"/>
                  </a:lnTo>
                  <a:lnTo>
                    <a:pt x="1236981" y="181726"/>
                  </a:lnTo>
                  <a:lnTo>
                    <a:pt x="1244283" y="190939"/>
                  </a:lnTo>
                  <a:lnTo>
                    <a:pt x="1251586" y="200153"/>
                  </a:lnTo>
                  <a:lnTo>
                    <a:pt x="1258888" y="210001"/>
                  </a:lnTo>
                  <a:lnTo>
                    <a:pt x="1265556" y="219850"/>
                  </a:lnTo>
                  <a:lnTo>
                    <a:pt x="1272223" y="230017"/>
                  </a:lnTo>
                  <a:lnTo>
                    <a:pt x="1278256" y="240183"/>
                  </a:lnTo>
                  <a:lnTo>
                    <a:pt x="1284606" y="250667"/>
                  </a:lnTo>
                  <a:lnTo>
                    <a:pt x="1290321" y="261151"/>
                  </a:lnTo>
                  <a:lnTo>
                    <a:pt x="1296353" y="271953"/>
                  </a:lnTo>
                  <a:lnTo>
                    <a:pt x="1301433" y="282755"/>
                  </a:lnTo>
                  <a:lnTo>
                    <a:pt x="1306831" y="293239"/>
                  </a:lnTo>
                  <a:lnTo>
                    <a:pt x="1311593" y="304359"/>
                  </a:lnTo>
                  <a:lnTo>
                    <a:pt x="1316356" y="315796"/>
                  </a:lnTo>
                  <a:lnTo>
                    <a:pt x="1320483" y="327234"/>
                  </a:lnTo>
                  <a:lnTo>
                    <a:pt x="1324293" y="338671"/>
                  </a:lnTo>
                  <a:lnTo>
                    <a:pt x="1328421" y="350426"/>
                  </a:lnTo>
                  <a:lnTo>
                    <a:pt x="1331913" y="362181"/>
                  </a:lnTo>
                  <a:lnTo>
                    <a:pt x="1335088" y="373936"/>
                  </a:lnTo>
                  <a:lnTo>
                    <a:pt x="1337946" y="386009"/>
                  </a:lnTo>
                  <a:lnTo>
                    <a:pt x="1340803" y="398081"/>
                  </a:lnTo>
                  <a:lnTo>
                    <a:pt x="1343026" y="410472"/>
                  </a:lnTo>
                  <a:lnTo>
                    <a:pt x="1344931" y="422862"/>
                  </a:lnTo>
                  <a:lnTo>
                    <a:pt x="1346518" y="435252"/>
                  </a:lnTo>
                  <a:lnTo>
                    <a:pt x="1348106" y="447643"/>
                  </a:lnTo>
                  <a:lnTo>
                    <a:pt x="1349058" y="460033"/>
                  </a:lnTo>
                  <a:lnTo>
                    <a:pt x="1350011" y="472741"/>
                  </a:lnTo>
                  <a:lnTo>
                    <a:pt x="1350646" y="485449"/>
                  </a:lnTo>
                  <a:lnTo>
                    <a:pt x="1350963" y="498475"/>
                  </a:lnTo>
                  <a:lnTo>
                    <a:pt x="1350646" y="513407"/>
                  </a:lnTo>
                  <a:lnTo>
                    <a:pt x="1349693" y="528975"/>
                  </a:lnTo>
                  <a:lnTo>
                    <a:pt x="1348423" y="543907"/>
                  </a:lnTo>
                  <a:lnTo>
                    <a:pt x="1347153" y="558521"/>
                  </a:lnTo>
                  <a:lnTo>
                    <a:pt x="1345248" y="573453"/>
                  </a:lnTo>
                  <a:lnTo>
                    <a:pt x="1342708" y="588067"/>
                  </a:lnTo>
                  <a:lnTo>
                    <a:pt x="1339851" y="602682"/>
                  </a:lnTo>
                  <a:lnTo>
                    <a:pt x="1336358" y="616660"/>
                  </a:lnTo>
                  <a:lnTo>
                    <a:pt x="1332866" y="631275"/>
                  </a:lnTo>
                  <a:lnTo>
                    <a:pt x="1328738" y="645254"/>
                  </a:lnTo>
                  <a:lnTo>
                    <a:pt x="1324293" y="658915"/>
                  </a:lnTo>
                  <a:lnTo>
                    <a:pt x="1319531" y="672576"/>
                  </a:lnTo>
                  <a:lnTo>
                    <a:pt x="1314133" y="685920"/>
                  </a:lnTo>
                  <a:lnTo>
                    <a:pt x="1308418" y="699263"/>
                  </a:lnTo>
                  <a:lnTo>
                    <a:pt x="1302386" y="712607"/>
                  </a:lnTo>
                  <a:lnTo>
                    <a:pt x="1296353" y="725315"/>
                  </a:lnTo>
                  <a:lnTo>
                    <a:pt x="1289368" y="738023"/>
                  </a:lnTo>
                  <a:lnTo>
                    <a:pt x="1282383" y="750413"/>
                  </a:lnTo>
                  <a:lnTo>
                    <a:pt x="1275081" y="762486"/>
                  </a:lnTo>
                  <a:lnTo>
                    <a:pt x="1267143" y="774559"/>
                  </a:lnTo>
                  <a:lnTo>
                    <a:pt x="1259206" y="786313"/>
                  </a:lnTo>
                  <a:lnTo>
                    <a:pt x="1250633" y="797751"/>
                  </a:lnTo>
                  <a:lnTo>
                    <a:pt x="1242061" y="809188"/>
                  </a:lnTo>
                  <a:lnTo>
                    <a:pt x="1232853" y="819990"/>
                  </a:lnTo>
                  <a:lnTo>
                    <a:pt x="1223963" y="830792"/>
                  </a:lnTo>
                  <a:lnTo>
                    <a:pt x="1214121" y="841276"/>
                  </a:lnTo>
                  <a:lnTo>
                    <a:pt x="1204278" y="851442"/>
                  </a:lnTo>
                  <a:lnTo>
                    <a:pt x="1193801" y="860974"/>
                  </a:lnTo>
                  <a:lnTo>
                    <a:pt x="1183323" y="870822"/>
                  </a:lnTo>
                  <a:lnTo>
                    <a:pt x="1172528" y="880036"/>
                  </a:lnTo>
                  <a:lnTo>
                    <a:pt x="1161733" y="889249"/>
                  </a:lnTo>
                  <a:lnTo>
                    <a:pt x="1150303" y="897827"/>
                  </a:lnTo>
                  <a:lnTo>
                    <a:pt x="1134746" y="909264"/>
                  </a:lnTo>
                  <a:lnTo>
                    <a:pt x="1118236" y="920066"/>
                  </a:lnTo>
                  <a:lnTo>
                    <a:pt x="1101408" y="929915"/>
                  </a:lnTo>
                  <a:lnTo>
                    <a:pt x="1084581" y="939446"/>
                  </a:lnTo>
                  <a:lnTo>
                    <a:pt x="1066801" y="948342"/>
                  </a:lnTo>
                  <a:lnTo>
                    <a:pt x="1048703" y="956602"/>
                  </a:lnTo>
                  <a:lnTo>
                    <a:pt x="1040131" y="960414"/>
                  </a:lnTo>
                  <a:lnTo>
                    <a:pt x="1030606" y="963909"/>
                  </a:lnTo>
                  <a:lnTo>
                    <a:pt x="1021398" y="967722"/>
                  </a:lnTo>
                  <a:lnTo>
                    <a:pt x="1011873" y="970899"/>
                  </a:lnTo>
                  <a:lnTo>
                    <a:pt x="1002348" y="973758"/>
                  </a:lnTo>
                  <a:lnTo>
                    <a:pt x="993141" y="976617"/>
                  </a:lnTo>
                  <a:lnTo>
                    <a:pt x="983616" y="979794"/>
                  </a:lnTo>
                  <a:lnTo>
                    <a:pt x="973773" y="982018"/>
                  </a:lnTo>
                  <a:lnTo>
                    <a:pt x="963931" y="984560"/>
                  </a:lnTo>
                  <a:lnTo>
                    <a:pt x="954088" y="986466"/>
                  </a:lnTo>
                  <a:lnTo>
                    <a:pt x="944246" y="988372"/>
                  </a:lnTo>
                  <a:lnTo>
                    <a:pt x="934403" y="990596"/>
                  </a:lnTo>
                  <a:lnTo>
                    <a:pt x="924561" y="991867"/>
                  </a:lnTo>
                  <a:lnTo>
                    <a:pt x="914401" y="993455"/>
                  </a:lnTo>
                  <a:lnTo>
                    <a:pt x="904241" y="994409"/>
                  </a:lnTo>
                  <a:lnTo>
                    <a:pt x="893763" y="995362"/>
                  </a:lnTo>
                  <a:lnTo>
                    <a:pt x="883603" y="995997"/>
                  </a:lnTo>
                  <a:lnTo>
                    <a:pt x="873126" y="996632"/>
                  </a:lnTo>
                  <a:lnTo>
                    <a:pt x="862648" y="996950"/>
                  </a:lnTo>
                  <a:lnTo>
                    <a:pt x="852171" y="996950"/>
                  </a:lnTo>
                  <a:lnTo>
                    <a:pt x="840423" y="996950"/>
                  </a:lnTo>
                  <a:lnTo>
                    <a:pt x="828358" y="996315"/>
                  </a:lnTo>
                  <a:lnTo>
                    <a:pt x="816293" y="995679"/>
                  </a:lnTo>
                  <a:lnTo>
                    <a:pt x="804546" y="994726"/>
                  </a:lnTo>
                  <a:lnTo>
                    <a:pt x="792798" y="993455"/>
                  </a:lnTo>
                  <a:lnTo>
                    <a:pt x="781368" y="992185"/>
                  </a:lnTo>
                  <a:lnTo>
                    <a:pt x="769621" y="990278"/>
                  </a:lnTo>
                  <a:lnTo>
                    <a:pt x="758191" y="988054"/>
                  </a:lnTo>
                  <a:lnTo>
                    <a:pt x="746761" y="985831"/>
                  </a:lnTo>
                  <a:lnTo>
                    <a:pt x="735331" y="983289"/>
                  </a:lnTo>
                  <a:lnTo>
                    <a:pt x="724218" y="980430"/>
                  </a:lnTo>
                  <a:lnTo>
                    <a:pt x="713106" y="977253"/>
                  </a:lnTo>
                  <a:lnTo>
                    <a:pt x="702311" y="973758"/>
                  </a:lnTo>
                  <a:lnTo>
                    <a:pt x="691198" y="970263"/>
                  </a:lnTo>
                  <a:lnTo>
                    <a:pt x="680721" y="966768"/>
                  </a:lnTo>
                  <a:lnTo>
                    <a:pt x="670243" y="962321"/>
                  </a:lnTo>
                  <a:lnTo>
                    <a:pt x="659448" y="958190"/>
                  </a:lnTo>
                  <a:lnTo>
                    <a:pt x="648971" y="953425"/>
                  </a:lnTo>
                  <a:lnTo>
                    <a:pt x="638811" y="948659"/>
                  </a:lnTo>
                  <a:lnTo>
                    <a:pt x="628651" y="943894"/>
                  </a:lnTo>
                  <a:lnTo>
                    <a:pt x="618491" y="938493"/>
                  </a:lnTo>
                  <a:lnTo>
                    <a:pt x="608648" y="933410"/>
                  </a:lnTo>
                  <a:lnTo>
                    <a:pt x="599123" y="927373"/>
                  </a:lnTo>
                  <a:lnTo>
                    <a:pt x="589281" y="921655"/>
                  </a:lnTo>
                  <a:lnTo>
                    <a:pt x="579756" y="915618"/>
                  </a:lnTo>
                  <a:lnTo>
                    <a:pt x="570548" y="909264"/>
                  </a:lnTo>
                  <a:lnTo>
                    <a:pt x="561023" y="902910"/>
                  </a:lnTo>
                  <a:lnTo>
                    <a:pt x="552133" y="895921"/>
                  </a:lnTo>
                  <a:lnTo>
                    <a:pt x="543561" y="889249"/>
                  </a:lnTo>
                  <a:lnTo>
                    <a:pt x="534671" y="881942"/>
                  </a:lnTo>
                  <a:lnTo>
                    <a:pt x="526098" y="874952"/>
                  </a:lnTo>
                  <a:lnTo>
                    <a:pt x="517526" y="867328"/>
                  </a:lnTo>
                  <a:lnTo>
                    <a:pt x="508318" y="858750"/>
                  </a:lnTo>
                  <a:lnTo>
                    <a:pt x="499428" y="849854"/>
                  </a:lnTo>
                  <a:lnTo>
                    <a:pt x="490538" y="840958"/>
                  </a:lnTo>
                  <a:lnTo>
                    <a:pt x="481648" y="831427"/>
                  </a:lnTo>
                  <a:lnTo>
                    <a:pt x="473711" y="821896"/>
                  </a:lnTo>
                  <a:lnTo>
                    <a:pt x="465456" y="812047"/>
                  </a:lnTo>
                  <a:lnTo>
                    <a:pt x="457518" y="801881"/>
                  </a:lnTo>
                  <a:lnTo>
                    <a:pt x="449898" y="791714"/>
                  </a:lnTo>
                  <a:lnTo>
                    <a:pt x="442596" y="781548"/>
                  </a:lnTo>
                  <a:lnTo>
                    <a:pt x="435293" y="770746"/>
                  </a:lnTo>
                  <a:lnTo>
                    <a:pt x="428626" y="759944"/>
                  </a:lnTo>
                  <a:lnTo>
                    <a:pt x="421958" y="749142"/>
                  </a:lnTo>
                  <a:lnTo>
                    <a:pt x="415608" y="738023"/>
                  </a:lnTo>
                  <a:lnTo>
                    <a:pt x="409576" y="726585"/>
                  </a:lnTo>
                  <a:lnTo>
                    <a:pt x="403861" y="715148"/>
                  </a:lnTo>
                  <a:lnTo>
                    <a:pt x="398463" y="703393"/>
                  </a:lnTo>
                  <a:lnTo>
                    <a:pt x="393383" y="691638"/>
                  </a:lnTo>
                  <a:lnTo>
                    <a:pt x="388303" y="679566"/>
                  </a:lnTo>
                  <a:lnTo>
                    <a:pt x="383858" y="667493"/>
                  </a:lnTo>
                  <a:lnTo>
                    <a:pt x="379731" y="655420"/>
                  </a:lnTo>
                  <a:lnTo>
                    <a:pt x="375603" y="643030"/>
                  </a:lnTo>
                  <a:lnTo>
                    <a:pt x="372111" y="630322"/>
                  </a:lnTo>
                  <a:lnTo>
                    <a:pt x="368936" y="617614"/>
                  </a:lnTo>
                  <a:lnTo>
                    <a:pt x="365443" y="604588"/>
                  </a:lnTo>
                  <a:lnTo>
                    <a:pt x="362903" y="591880"/>
                  </a:lnTo>
                  <a:lnTo>
                    <a:pt x="360681" y="578854"/>
                  </a:lnTo>
                  <a:lnTo>
                    <a:pt x="358776" y="565828"/>
                  </a:lnTo>
                  <a:lnTo>
                    <a:pt x="357188" y="552485"/>
                  </a:lnTo>
                  <a:lnTo>
                    <a:pt x="355601" y="539141"/>
                  </a:lnTo>
                  <a:lnTo>
                    <a:pt x="354648" y="525480"/>
                  </a:lnTo>
                  <a:lnTo>
                    <a:pt x="354331" y="511819"/>
                  </a:lnTo>
                  <a:lnTo>
                    <a:pt x="354013" y="498475"/>
                  </a:lnTo>
                  <a:lnTo>
                    <a:pt x="354331" y="485449"/>
                  </a:lnTo>
                  <a:lnTo>
                    <a:pt x="354648" y="472741"/>
                  </a:lnTo>
                  <a:lnTo>
                    <a:pt x="355601" y="460033"/>
                  </a:lnTo>
                  <a:lnTo>
                    <a:pt x="356871" y="447643"/>
                  </a:lnTo>
                  <a:lnTo>
                    <a:pt x="358141" y="434935"/>
                  </a:lnTo>
                  <a:lnTo>
                    <a:pt x="360046" y="422544"/>
                  </a:lnTo>
                  <a:lnTo>
                    <a:pt x="361951" y="410472"/>
                  </a:lnTo>
                  <a:lnTo>
                    <a:pt x="364173" y="397763"/>
                  </a:lnTo>
                  <a:lnTo>
                    <a:pt x="366713" y="385691"/>
                  </a:lnTo>
                  <a:lnTo>
                    <a:pt x="369888" y="373936"/>
                  </a:lnTo>
                  <a:lnTo>
                    <a:pt x="373063" y="361863"/>
                  </a:lnTo>
                  <a:lnTo>
                    <a:pt x="376556" y="350108"/>
                  </a:lnTo>
                  <a:lnTo>
                    <a:pt x="380683" y="338671"/>
                  </a:lnTo>
                  <a:lnTo>
                    <a:pt x="384493" y="326916"/>
                  </a:lnTo>
                  <a:lnTo>
                    <a:pt x="388621" y="315796"/>
                  </a:lnTo>
                  <a:lnTo>
                    <a:pt x="393383" y="304359"/>
                  </a:lnTo>
                  <a:lnTo>
                    <a:pt x="398146" y="293239"/>
                  </a:lnTo>
                  <a:lnTo>
                    <a:pt x="403543" y="282755"/>
                  </a:lnTo>
                  <a:lnTo>
                    <a:pt x="408623" y="271636"/>
                  </a:lnTo>
                  <a:lnTo>
                    <a:pt x="414656" y="261151"/>
                  </a:lnTo>
                  <a:lnTo>
                    <a:pt x="420371" y="250667"/>
                  </a:lnTo>
                  <a:lnTo>
                    <a:pt x="426721" y="240183"/>
                  </a:lnTo>
                  <a:lnTo>
                    <a:pt x="432753" y="230017"/>
                  </a:lnTo>
                  <a:lnTo>
                    <a:pt x="439421" y="219850"/>
                  </a:lnTo>
                  <a:lnTo>
                    <a:pt x="446088" y="210001"/>
                  </a:lnTo>
                  <a:lnTo>
                    <a:pt x="453391" y="200153"/>
                  </a:lnTo>
                  <a:lnTo>
                    <a:pt x="460693" y="190939"/>
                  </a:lnTo>
                  <a:lnTo>
                    <a:pt x="467996" y="181408"/>
                  </a:lnTo>
                  <a:lnTo>
                    <a:pt x="475933" y="172195"/>
                  </a:lnTo>
                  <a:lnTo>
                    <a:pt x="483871" y="163299"/>
                  </a:lnTo>
                  <a:lnTo>
                    <a:pt x="491808" y="154403"/>
                  </a:lnTo>
                  <a:lnTo>
                    <a:pt x="500381" y="146143"/>
                  </a:lnTo>
                  <a:lnTo>
                    <a:pt x="508953" y="137565"/>
                  </a:lnTo>
                  <a:lnTo>
                    <a:pt x="517526" y="129305"/>
                  </a:lnTo>
                  <a:lnTo>
                    <a:pt x="526416" y="121680"/>
                  </a:lnTo>
                  <a:lnTo>
                    <a:pt x="535623" y="113738"/>
                  </a:lnTo>
                  <a:lnTo>
                    <a:pt x="545148" y="106113"/>
                  </a:lnTo>
                  <a:lnTo>
                    <a:pt x="554673" y="99123"/>
                  </a:lnTo>
                  <a:lnTo>
                    <a:pt x="564516" y="92134"/>
                  </a:lnTo>
                  <a:lnTo>
                    <a:pt x="574041" y="85462"/>
                  </a:lnTo>
                  <a:lnTo>
                    <a:pt x="584201" y="78473"/>
                  </a:lnTo>
                  <a:lnTo>
                    <a:pt x="594361" y="72119"/>
                  </a:lnTo>
                  <a:lnTo>
                    <a:pt x="604838" y="66082"/>
                  </a:lnTo>
                  <a:lnTo>
                    <a:pt x="615316" y="60046"/>
                  </a:lnTo>
                  <a:lnTo>
                    <a:pt x="625793" y="54645"/>
                  </a:lnTo>
                  <a:lnTo>
                    <a:pt x="636906" y="48926"/>
                  </a:lnTo>
                  <a:lnTo>
                    <a:pt x="647701" y="44161"/>
                  </a:lnTo>
                  <a:lnTo>
                    <a:pt x="658813" y="39395"/>
                  </a:lnTo>
                  <a:lnTo>
                    <a:pt x="670243" y="34630"/>
                  </a:lnTo>
                  <a:lnTo>
                    <a:pt x="681356" y="30182"/>
                  </a:lnTo>
                  <a:lnTo>
                    <a:pt x="693103" y="26052"/>
                  </a:lnTo>
                  <a:lnTo>
                    <a:pt x="704533" y="22239"/>
                  </a:lnTo>
                  <a:lnTo>
                    <a:pt x="716281" y="19062"/>
                  </a:lnTo>
                  <a:lnTo>
                    <a:pt x="728346" y="15568"/>
                  </a:lnTo>
                  <a:lnTo>
                    <a:pt x="740093" y="12708"/>
                  </a:lnTo>
                  <a:lnTo>
                    <a:pt x="752158" y="10167"/>
                  </a:lnTo>
                  <a:lnTo>
                    <a:pt x="764541" y="7625"/>
                  </a:lnTo>
                  <a:lnTo>
                    <a:pt x="776606" y="5719"/>
                  </a:lnTo>
                  <a:lnTo>
                    <a:pt x="788988" y="3813"/>
                  </a:lnTo>
                  <a:lnTo>
                    <a:pt x="801688" y="2542"/>
                  </a:lnTo>
                  <a:lnTo>
                    <a:pt x="814071" y="1271"/>
                  </a:lnTo>
                  <a:lnTo>
                    <a:pt x="826771" y="636"/>
                  </a:lnTo>
                  <a:lnTo>
                    <a:pt x="839471" y="0"/>
                  </a:lnTo>
                  <a:close/>
                </a:path>
              </a:pathLst>
            </a:custGeom>
            <a:solidFill>
              <a:srgbClr val="F7F7F7"/>
            </a:solidFill>
            <a:ln>
              <a:noFill/>
            </a:ln>
          </p:spPr>
          <p:txBody>
            <a:bodyPr anchor="ctr">
              <a:normAutofit fontScale="85000" lnSpcReduction="20000"/>
              <a:scene3d>
                <a:camera prst="orthographicFront"/>
                <a:lightRig rig="threePt" dir="t"/>
              </a:scene3d>
              <a:sp3d>
                <a:contourClr>
                  <a:srgbClr val="FFFFFF"/>
                </a:contourClr>
              </a:sp3d>
            </a:bodyPr>
            <a:lstStyle/>
            <a:p>
              <a:pPr algn="ctr" fontAlgn="base">
                <a:defRPr/>
              </a:pPr>
              <a:endParaRPr lang="zh-CN" altLang="en-US" sz="2400" strike="noStrike" noProof="1">
                <a:solidFill>
                  <a:srgbClr val="FFFFFF"/>
                </a:solidFill>
              </a:endParaRPr>
            </a:p>
          </p:txBody>
        </p:sp>
      </p:grpSp>
      <p:grpSp>
        <p:nvGrpSpPr>
          <p:cNvPr id="103439" name="组合 19"/>
          <p:cNvGrpSpPr/>
          <p:nvPr/>
        </p:nvGrpSpPr>
        <p:grpSpPr>
          <a:xfrm>
            <a:off x="7907338" y="798513"/>
            <a:ext cx="506412" cy="504825"/>
            <a:chOff x="1519237" y="1651743"/>
            <a:chExt cx="447675" cy="447675"/>
          </a:xfrm>
        </p:grpSpPr>
        <p:sp>
          <p:nvSpPr>
            <p:cNvPr id="21" name="椭圆 20"/>
            <p:cNvSpPr/>
            <p:nvPr/>
          </p:nvSpPr>
          <p:spPr>
            <a:xfrm>
              <a:off x="1519237" y="1651743"/>
              <a:ext cx="447675" cy="447675"/>
            </a:xfrm>
            <a:prstGeom prst="ellipse">
              <a:avLst/>
            </a:prstGeom>
            <a:solidFill>
              <a:schemeClr val="accent1">
                <a:lumMod val="50000"/>
              </a:schemeClr>
            </a:solidFill>
            <a:ln w="1905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lnSpc>
                  <a:spcPct val="80000"/>
                </a:lnSpc>
              </a:pPr>
              <a:endParaRPr lang="zh-CN" altLang="en-US" sz="2000">
                <a:solidFill>
                  <a:srgbClr val="FFFFFF"/>
                </a:solidFill>
                <a:latin typeface="Arial" panose="020B0604020202020204" pitchFamily="34" charset="0"/>
                <a:ea typeface="黑体" panose="02010609060101010101" charset="-122"/>
              </a:endParaRPr>
            </a:p>
          </p:txBody>
        </p:sp>
        <p:sp>
          <p:nvSpPr>
            <p:cNvPr id="22" name="KSO_Shape"/>
            <p:cNvSpPr/>
            <p:nvPr/>
          </p:nvSpPr>
          <p:spPr bwMode="auto">
            <a:xfrm>
              <a:off x="1621221" y="1704975"/>
              <a:ext cx="247650" cy="313481"/>
            </a:xfrm>
            <a:custGeom>
              <a:avLst/>
              <a:gdLst>
                <a:gd name="T0" fmla="*/ 508479 w 1679575"/>
                <a:gd name="T1" fmla="*/ 933537 h 2125662"/>
                <a:gd name="T2" fmla="*/ 645344 w 1679575"/>
                <a:gd name="T3" fmla="*/ 1004349 h 2125662"/>
                <a:gd name="T4" fmla="*/ 637947 w 1679575"/>
                <a:gd name="T5" fmla="*/ 1045870 h 2125662"/>
                <a:gd name="T6" fmla="*/ 629410 w 1679575"/>
                <a:gd name="T7" fmla="*/ 1095637 h 2125662"/>
                <a:gd name="T8" fmla="*/ 645913 w 1679575"/>
                <a:gd name="T9" fmla="*/ 1148533 h 2125662"/>
                <a:gd name="T10" fmla="*/ 923628 w 1679575"/>
                <a:gd name="T11" fmla="*/ 1679766 h 2125662"/>
                <a:gd name="T12" fmla="*/ 886068 w 1679575"/>
                <a:gd name="T13" fmla="*/ 1137442 h 2125662"/>
                <a:gd name="T14" fmla="*/ 896597 w 1679575"/>
                <a:gd name="T15" fmla="*/ 1083408 h 2125662"/>
                <a:gd name="T16" fmla="*/ 885214 w 1679575"/>
                <a:gd name="T17" fmla="*/ 1039044 h 2125662"/>
                <a:gd name="T18" fmla="*/ 917083 w 1679575"/>
                <a:gd name="T19" fmla="*/ 999799 h 2125662"/>
                <a:gd name="T20" fmla="*/ 1048543 w 1679575"/>
                <a:gd name="T21" fmla="*/ 927280 h 2125662"/>
                <a:gd name="T22" fmla="*/ 1168905 w 1679575"/>
                <a:gd name="T23" fmla="*/ 933822 h 2125662"/>
                <a:gd name="T24" fmla="*/ 1257397 w 1679575"/>
                <a:gd name="T25" fmla="*/ 1021128 h 2125662"/>
                <a:gd name="T26" fmla="*/ 1333655 w 1679575"/>
                <a:gd name="T27" fmla="*/ 1118957 h 2125662"/>
                <a:gd name="T28" fmla="*/ 1397392 w 1679575"/>
                <a:gd name="T29" fmla="*/ 1227592 h 2125662"/>
                <a:gd name="T30" fmla="*/ 1446903 w 1679575"/>
                <a:gd name="T31" fmla="*/ 1349025 h 2125662"/>
                <a:gd name="T32" fmla="*/ 1482186 w 1679575"/>
                <a:gd name="T33" fmla="*/ 1483540 h 2125662"/>
                <a:gd name="T34" fmla="*/ 1501820 w 1679575"/>
                <a:gd name="T35" fmla="*/ 1632274 h 2125662"/>
                <a:gd name="T36" fmla="*/ 1439790 w 1679575"/>
                <a:gd name="T37" fmla="*/ 1742331 h 2125662"/>
                <a:gd name="T38" fmla="*/ 1242601 w 1679575"/>
                <a:gd name="T39" fmla="*/ 1826794 h 2125662"/>
                <a:gd name="T40" fmla="*/ 1035738 w 1679575"/>
                <a:gd name="T41" fmla="*/ 1881112 h 2125662"/>
                <a:gd name="T42" fmla="*/ 822331 w 1679575"/>
                <a:gd name="T43" fmla="*/ 1904432 h 2125662"/>
                <a:gd name="T44" fmla="*/ 596403 w 1679575"/>
                <a:gd name="T45" fmla="*/ 1894194 h 2125662"/>
                <a:gd name="T46" fmla="*/ 373036 w 1679575"/>
                <a:gd name="T47" fmla="*/ 1847838 h 2125662"/>
                <a:gd name="T48" fmla="*/ 159344 w 1679575"/>
                <a:gd name="T49" fmla="*/ 1766788 h 2125662"/>
                <a:gd name="T50" fmla="*/ 0 w 1679575"/>
                <a:gd name="T51" fmla="*/ 1676354 h 2125662"/>
                <a:gd name="T52" fmla="*/ 15365 w 1679575"/>
                <a:gd name="T53" fmla="*/ 1518519 h 2125662"/>
                <a:gd name="T54" fmla="*/ 47234 w 1679575"/>
                <a:gd name="T55" fmla="*/ 1376611 h 2125662"/>
                <a:gd name="T56" fmla="*/ 94468 w 1679575"/>
                <a:gd name="T57" fmla="*/ 1249206 h 2125662"/>
                <a:gd name="T58" fmla="*/ 155930 w 1679575"/>
                <a:gd name="T59" fmla="*/ 1135735 h 2125662"/>
                <a:gd name="T60" fmla="*/ 230765 w 1679575"/>
                <a:gd name="T61" fmla="*/ 1035348 h 2125662"/>
                <a:gd name="T62" fmla="*/ 317835 w 1679575"/>
                <a:gd name="T63" fmla="*/ 946334 h 2125662"/>
                <a:gd name="T64" fmla="*/ 427669 w 1679575"/>
                <a:gd name="T65" fmla="*/ 860449 h 2125662"/>
                <a:gd name="T66" fmla="*/ 831848 w 1679575"/>
                <a:gd name="T67" fmla="*/ 5125 h 2125662"/>
                <a:gd name="T68" fmla="*/ 927152 w 1679575"/>
                <a:gd name="T69" fmla="*/ 31035 h 2125662"/>
                <a:gd name="T70" fmla="*/ 1013353 w 1679575"/>
                <a:gd name="T71" fmla="*/ 76590 h 2125662"/>
                <a:gd name="T72" fmla="*/ 1087035 w 1679575"/>
                <a:gd name="T73" fmla="*/ 138945 h 2125662"/>
                <a:gd name="T74" fmla="*/ 1145356 w 1679575"/>
                <a:gd name="T75" fmla="*/ 215250 h 2125662"/>
                <a:gd name="T76" fmla="*/ 1186607 w 1679575"/>
                <a:gd name="T77" fmla="*/ 303514 h 2125662"/>
                <a:gd name="T78" fmla="*/ 1207944 w 1679575"/>
                <a:gd name="T79" fmla="*/ 401174 h 2125662"/>
                <a:gd name="T80" fmla="*/ 1205383 w 1679575"/>
                <a:gd name="T81" fmla="*/ 513924 h 2125662"/>
                <a:gd name="T82" fmla="*/ 1172382 w 1679575"/>
                <a:gd name="T83" fmla="*/ 626673 h 2125662"/>
                <a:gd name="T84" fmla="*/ 1112924 w 1679575"/>
                <a:gd name="T85" fmla="*/ 725187 h 2125662"/>
                <a:gd name="T86" fmla="*/ 1030706 w 1679575"/>
                <a:gd name="T87" fmla="*/ 804625 h 2125662"/>
                <a:gd name="T88" fmla="*/ 915204 w 1679575"/>
                <a:gd name="T89" fmla="*/ 867264 h 2125662"/>
                <a:gd name="T90" fmla="*/ 837253 w 1679575"/>
                <a:gd name="T91" fmla="*/ 887764 h 2125662"/>
                <a:gd name="T92" fmla="*/ 753044 w 1679575"/>
                <a:gd name="T93" fmla="*/ 893458 h 2125662"/>
                <a:gd name="T94" fmla="*/ 658879 w 1679575"/>
                <a:gd name="T95" fmla="*/ 881215 h 2125662"/>
                <a:gd name="T96" fmla="*/ 572394 w 1679575"/>
                <a:gd name="T97" fmla="*/ 850180 h 2125662"/>
                <a:gd name="T98" fmla="*/ 494728 w 1679575"/>
                <a:gd name="T99" fmla="*/ 802917 h 2125662"/>
                <a:gd name="T100" fmla="*/ 424459 w 1679575"/>
                <a:gd name="T101" fmla="*/ 736576 h 2125662"/>
                <a:gd name="T102" fmla="*/ 366992 w 1679575"/>
                <a:gd name="T103" fmla="*/ 651159 h 2125662"/>
                <a:gd name="T104" fmla="*/ 330578 w 1679575"/>
                <a:gd name="T105" fmla="*/ 553500 h 2125662"/>
                <a:gd name="T106" fmla="*/ 317206 w 1679575"/>
                <a:gd name="T107" fmla="*/ 446729 h 2125662"/>
                <a:gd name="T108" fmla="*/ 328586 w 1679575"/>
                <a:gd name="T109" fmla="*/ 345653 h 2125662"/>
                <a:gd name="T110" fmla="*/ 361587 w 1679575"/>
                <a:gd name="T111" fmla="*/ 253403 h 2125662"/>
                <a:gd name="T112" fmla="*/ 412795 w 1679575"/>
                <a:gd name="T113" fmla="*/ 171118 h 2125662"/>
                <a:gd name="T114" fmla="*/ 479934 w 1679575"/>
                <a:gd name="T115" fmla="*/ 101931 h 2125662"/>
                <a:gd name="T116" fmla="*/ 560729 w 1679575"/>
                <a:gd name="T117" fmla="*/ 48972 h 2125662"/>
                <a:gd name="T118" fmla="*/ 652620 w 1679575"/>
                <a:gd name="T119" fmla="*/ 13952 h 2125662"/>
                <a:gd name="T120" fmla="*/ 752191 w 1679575"/>
                <a:gd name="T121" fmla="*/ 0 h 212566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679575" h="2125662">
                  <a:moveTo>
                    <a:pt x="481421" y="957262"/>
                  </a:moveTo>
                  <a:lnTo>
                    <a:pt x="484914" y="961070"/>
                  </a:lnTo>
                  <a:lnTo>
                    <a:pt x="490948" y="968686"/>
                  </a:lnTo>
                  <a:lnTo>
                    <a:pt x="497299" y="975667"/>
                  </a:lnTo>
                  <a:lnTo>
                    <a:pt x="510319" y="990264"/>
                  </a:lnTo>
                  <a:lnTo>
                    <a:pt x="523657" y="1003909"/>
                  </a:lnTo>
                  <a:lnTo>
                    <a:pt x="537947" y="1017237"/>
                  </a:lnTo>
                  <a:lnTo>
                    <a:pt x="552237" y="1029613"/>
                  </a:lnTo>
                  <a:lnTo>
                    <a:pt x="567480" y="1041671"/>
                  </a:lnTo>
                  <a:lnTo>
                    <a:pt x="583040" y="1053095"/>
                  </a:lnTo>
                  <a:lnTo>
                    <a:pt x="598601" y="1063884"/>
                  </a:lnTo>
                  <a:lnTo>
                    <a:pt x="615114" y="1074039"/>
                  </a:lnTo>
                  <a:lnTo>
                    <a:pt x="631627" y="1083558"/>
                  </a:lnTo>
                  <a:lnTo>
                    <a:pt x="649093" y="1092126"/>
                  </a:lnTo>
                  <a:lnTo>
                    <a:pt x="666241" y="1100377"/>
                  </a:lnTo>
                  <a:lnTo>
                    <a:pt x="684025" y="1107993"/>
                  </a:lnTo>
                  <a:lnTo>
                    <a:pt x="701808" y="1114657"/>
                  </a:lnTo>
                  <a:lnTo>
                    <a:pt x="720226" y="1120686"/>
                  </a:lnTo>
                  <a:lnTo>
                    <a:pt x="738645" y="1125763"/>
                  </a:lnTo>
                  <a:lnTo>
                    <a:pt x="734517" y="1130840"/>
                  </a:lnTo>
                  <a:lnTo>
                    <a:pt x="730706" y="1135283"/>
                  </a:lnTo>
                  <a:lnTo>
                    <a:pt x="727213" y="1140043"/>
                  </a:lnTo>
                  <a:lnTo>
                    <a:pt x="723402" y="1145437"/>
                  </a:lnTo>
                  <a:lnTo>
                    <a:pt x="720544" y="1150515"/>
                  </a:lnTo>
                  <a:lnTo>
                    <a:pt x="717368" y="1155909"/>
                  </a:lnTo>
                  <a:lnTo>
                    <a:pt x="714510" y="1161304"/>
                  </a:lnTo>
                  <a:lnTo>
                    <a:pt x="711970" y="1167016"/>
                  </a:lnTo>
                  <a:lnTo>
                    <a:pt x="710064" y="1172410"/>
                  </a:lnTo>
                  <a:lnTo>
                    <a:pt x="708159" y="1178439"/>
                  </a:lnTo>
                  <a:lnTo>
                    <a:pt x="706254" y="1184151"/>
                  </a:lnTo>
                  <a:lnTo>
                    <a:pt x="704983" y="1190498"/>
                  </a:lnTo>
                  <a:lnTo>
                    <a:pt x="704031" y="1196210"/>
                  </a:lnTo>
                  <a:lnTo>
                    <a:pt x="702761" y="1202556"/>
                  </a:lnTo>
                  <a:lnTo>
                    <a:pt x="702443" y="1208903"/>
                  </a:lnTo>
                  <a:lnTo>
                    <a:pt x="702125" y="1215249"/>
                  </a:lnTo>
                  <a:lnTo>
                    <a:pt x="702443" y="1222548"/>
                  </a:lnTo>
                  <a:lnTo>
                    <a:pt x="703078" y="1229529"/>
                  </a:lnTo>
                  <a:lnTo>
                    <a:pt x="704348" y="1236510"/>
                  </a:lnTo>
                  <a:lnTo>
                    <a:pt x="705619" y="1243174"/>
                  </a:lnTo>
                  <a:lnTo>
                    <a:pt x="707206" y="1249838"/>
                  </a:lnTo>
                  <a:lnTo>
                    <a:pt x="709112" y="1256819"/>
                  </a:lnTo>
                  <a:lnTo>
                    <a:pt x="711652" y="1263166"/>
                  </a:lnTo>
                  <a:lnTo>
                    <a:pt x="714193" y="1269512"/>
                  </a:lnTo>
                  <a:lnTo>
                    <a:pt x="717686" y="1275542"/>
                  </a:lnTo>
                  <a:lnTo>
                    <a:pt x="720861" y="1281571"/>
                  </a:lnTo>
                  <a:lnTo>
                    <a:pt x="724355" y="1287283"/>
                  </a:lnTo>
                  <a:lnTo>
                    <a:pt x="728483" y="1292995"/>
                  </a:lnTo>
                  <a:lnTo>
                    <a:pt x="732611" y="1298389"/>
                  </a:lnTo>
                  <a:lnTo>
                    <a:pt x="737057" y="1303784"/>
                  </a:lnTo>
                  <a:lnTo>
                    <a:pt x="742138" y="1308861"/>
                  </a:lnTo>
                  <a:lnTo>
                    <a:pt x="746901" y="1313304"/>
                  </a:lnTo>
                  <a:lnTo>
                    <a:pt x="672275" y="1874339"/>
                  </a:lnTo>
                  <a:lnTo>
                    <a:pt x="854237" y="2050773"/>
                  </a:lnTo>
                  <a:lnTo>
                    <a:pt x="1030800" y="1874339"/>
                  </a:lnTo>
                  <a:lnTo>
                    <a:pt x="956173" y="1313304"/>
                  </a:lnTo>
                  <a:lnTo>
                    <a:pt x="961572" y="1308544"/>
                  </a:lnTo>
                  <a:lnTo>
                    <a:pt x="966018" y="1303466"/>
                  </a:lnTo>
                  <a:lnTo>
                    <a:pt x="970781" y="1298072"/>
                  </a:lnTo>
                  <a:lnTo>
                    <a:pt x="974910" y="1292995"/>
                  </a:lnTo>
                  <a:lnTo>
                    <a:pt x="978720" y="1286965"/>
                  </a:lnTo>
                  <a:lnTo>
                    <a:pt x="982531" y="1281571"/>
                  </a:lnTo>
                  <a:lnTo>
                    <a:pt x="986024" y="1275224"/>
                  </a:lnTo>
                  <a:lnTo>
                    <a:pt x="988882" y="1269195"/>
                  </a:lnTo>
                  <a:lnTo>
                    <a:pt x="991423" y="1262849"/>
                  </a:lnTo>
                  <a:lnTo>
                    <a:pt x="994281" y="1256502"/>
                  </a:lnTo>
                  <a:lnTo>
                    <a:pt x="996186" y="1249838"/>
                  </a:lnTo>
                  <a:lnTo>
                    <a:pt x="997774" y="1243174"/>
                  </a:lnTo>
                  <a:lnTo>
                    <a:pt x="999044" y="1236510"/>
                  </a:lnTo>
                  <a:lnTo>
                    <a:pt x="999997" y="1229212"/>
                  </a:lnTo>
                  <a:lnTo>
                    <a:pt x="1000632" y="1222548"/>
                  </a:lnTo>
                  <a:lnTo>
                    <a:pt x="1000632" y="1215249"/>
                  </a:lnTo>
                  <a:lnTo>
                    <a:pt x="1000632" y="1208903"/>
                  </a:lnTo>
                  <a:lnTo>
                    <a:pt x="1000314" y="1203191"/>
                  </a:lnTo>
                  <a:lnTo>
                    <a:pt x="999679" y="1197479"/>
                  </a:lnTo>
                  <a:lnTo>
                    <a:pt x="998727" y="1191767"/>
                  </a:lnTo>
                  <a:lnTo>
                    <a:pt x="997456" y="1186055"/>
                  </a:lnTo>
                  <a:lnTo>
                    <a:pt x="996186" y="1180661"/>
                  </a:lnTo>
                  <a:lnTo>
                    <a:pt x="994598" y="1175266"/>
                  </a:lnTo>
                  <a:lnTo>
                    <a:pt x="992375" y="1169872"/>
                  </a:lnTo>
                  <a:lnTo>
                    <a:pt x="990152" y="1164794"/>
                  </a:lnTo>
                  <a:lnTo>
                    <a:pt x="987929" y="1159400"/>
                  </a:lnTo>
                  <a:lnTo>
                    <a:pt x="985389" y="1154640"/>
                  </a:lnTo>
                  <a:lnTo>
                    <a:pt x="982849" y="1149563"/>
                  </a:lnTo>
                  <a:lnTo>
                    <a:pt x="979355" y="1144803"/>
                  </a:lnTo>
                  <a:lnTo>
                    <a:pt x="976497" y="1139725"/>
                  </a:lnTo>
                  <a:lnTo>
                    <a:pt x="973004" y="1135283"/>
                  </a:lnTo>
                  <a:lnTo>
                    <a:pt x="969829" y="1130840"/>
                  </a:lnTo>
                  <a:lnTo>
                    <a:pt x="987612" y="1126398"/>
                  </a:lnTo>
                  <a:lnTo>
                    <a:pt x="1005713" y="1121320"/>
                  </a:lnTo>
                  <a:lnTo>
                    <a:pt x="1023496" y="1115609"/>
                  </a:lnTo>
                  <a:lnTo>
                    <a:pt x="1041280" y="1109262"/>
                  </a:lnTo>
                  <a:lnTo>
                    <a:pt x="1058428" y="1101963"/>
                  </a:lnTo>
                  <a:lnTo>
                    <a:pt x="1075576" y="1094665"/>
                  </a:lnTo>
                  <a:lnTo>
                    <a:pt x="1092089" y="1086097"/>
                  </a:lnTo>
                  <a:lnTo>
                    <a:pt x="1108602" y="1076895"/>
                  </a:lnTo>
                  <a:lnTo>
                    <a:pt x="1124480" y="1067375"/>
                  </a:lnTo>
                  <a:lnTo>
                    <a:pt x="1140041" y="1056903"/>
                  </a:lnTo>
                  <a:lnTo>
                    <a:pt x="1155601" y="1046114"/>
                  </a:lnTo>
                  <a:lnTo>
                    <a:pt x="1170209" y="1034690"/>
                  </a:lnTo>
                  <a:lnTo>
                    <a:pt x="1184817" y="1022632"/>
                  </a:lnTo>
                  <a:lnTo>
                    <a:pt x="1198472" y="1009938"/>
                  </a:lnTo>
                  <a:lnTo>
                    <a:pt x="1211809" y="996928"/>
                  </a:lnTo>
                  <a:lnTo>
                    <a:pt x="1225147" y="983283"/>
                  </a:lnTo>
                  <a:lnTo>
                    <a:pt x="1228640" y="979792"/>
                  </a:lnTo>
                  <a:lnTo>
                    <a:pt x="1232451" y="982966"/>
                  </a:lnTo>
                  <a:lnTo>
                    <a:pt x="1257220" y="1002005"/>
                  </a:lnTo>
                  <a:lnTo>
                    <a:pt x="1281037" y="1021680"/>
                  </a:lnTo>
                  <a:lnTo>
                    <a:pt x="1304537" y="1041989"/>
                  </a:lnTo>
                  <a:lnTo>
                    <a:pt x="1316604" y="1052143"/>
                  </a:lnTo>
                  <a:lnTo>
                    <a:pt x="1327719" y="1062615"/>
                  </a:lnTo>
                  <a:lnTo>
                    <a:pt x="1338833" y="1073404"/>
                  </a:lnTo>
                  <a:lnTo>
                    <a:pt x="1349948" y="1084193"/>
                  </a:lnTo>
                  <a:lnTo>
                    <a:pt x="1361062" y="1094982"/>
                  </a:lnTo>
                  <a:lnTo>
                    <a:pt x="1371860" y="1105771"/>
                  </a:lnTo>
                  <a:lnTo>
                    <a:pt x="1382339" y="1116561"/>
                  </a:lnTo>
                  <a:lnTo>
                    <a:pt x="1392818" y="1127984"/>
                  </a:lnTo>
                  <a:lnTo>
                    <a:pt x="1403298" y="1139408"/>
                  </a:lnTo>
                  <a:lnTo>
                    <a:pt x="1413460" y="1150832"/>
                  </a:lnTo>
                  <a:lnTo>
                    <a:pt x="1423304" y="1162573"/>
                  </a:lnTo>
                  <a:lnTo>
                    <a:pt x="1433149" y="1174314"/>
                  </a:lnTo>
                  <a:lnTo>
                    <a:pt x="1442675" y="1186373"/>
                  </a:lnTo>
                  <a:lnTo>
                    <a:pt x="1452202" y="1198748"/>
                  </a:lnTo>
                  <a:lnTo>
                    <a:pt x="1461411" y="1210807"/>
                  </a:lnTo>
                  <a:lnTo>
                    <a:pt x="1470621" y="1223183"/>
                  </a:lnTo>
                  <a:lnTo>
                    <a:pt x="1479830" y="1235876"/>
                  </a:lnTo>
                  <a:lnTo>
                    <a:pt x="1488404" y="1248569"/>
                  </a:lnTo>
                  <a:lnTo>
                    <a:pt x="1496978" y="1261262"/>
                  </a:lnTo>
                  <a:lnTo>
                    <a:pt x="1505552" y="1274272"/>
                  </a:lnTo>
                  <a:lnTo>
                    <a:pt x="1513809" y="1287600"/>
                  </a:lnTo>
                  <a:lnTo>
                    <a:pt x="1521748" y="1300611"/>
                  </a:lnTo>
                  <a:lnTo>
                    <a:pt x="1529687" y="1314573"/>
                  </a:lnTo>
                  <a:lnTo>
                    <a:pt x="1537308" y="1328218"/>
                  </a:lnTo>
                  <a:lnTo>
                    <a:pt x="1544930" y="1341863"/>
                  </a:lnTo>
                  <a:lnTo>
                    <a:pt x="1552234" y="1355826"/>
                  </a:lnTo>
                  <a:lnTo>
                    <a:pt x="1559537" y="1369788"/>
                  </a:lnTo>
                  <a:lnTo>
                    <a:pt x="1566206" y="1384385"/>
                  </a:lnTo>
                  <a:lnTo>
                    <a:pt x="1573193" y="1398982"/>
                  </a:lnTo>
                  <a:lnTo>
                    <a:pt x="1579544" y="1413579"/>
                  </a:lnTo>
                  <a:lnTo>
                    <a:pt x="1586213" y="1428176"/>
                  </a:lnTo>
                  <a:lnTo>
                    <a:pt x="1592246" y="1443725"/>
                  </a:lnTo>
                  <a:lnTo>
                    <a:pt x="1598280" y="1458640"/>
                  </a:lnTo>
                  <a:lnTo>
                    <a:pt x="1603996" y="1473871"/>
                  </a:lnTo>
                  <a:lnTo>
                    <a:pt x="1609712" y="1489738"/>
                  </a:lnTo>
                  <a:lnTo>
                    <a:pt x="1614793" y="1505287"/>
                  </a:lnTo>
                  <a:lnTo>
                    <a:pt x="1620191" y="1521153"/>
                  </a:lnTo>
                  <a:lnTo>
                    <a:pt x="1624955" y="1537337"/>
                  </a:lnTo>
                  <a:lnTo>
                    <a:pt x="1630036" y="1553521"/>
                  </a:lnTo>
                  <a:lnTo>
                    <a:pt x="1634482" y="1570339"/>
                  </a:lnTo>
                  <a:lnTo>
                    <a:pt x="1638610" y="1586840"/>
                  </a:lnTo>
                  <a:lnTo>
                    <a:pt x="1643056" y="1603976"/>
                  </a:lnTo>
                  <a:lnTo>
                    <a:pt x="1646867" y="1620794"/>
                  </a:lnTo>
                  <a:lnTo>
                    <a:pt x="1650677" y="1637930"/>
                  </a:lnTo>
                  <a:lnTo>
                    <a:pt x="1654170" y="1655383"/>
                  </a:lnTo>
                  <a:lnTo>
                    <a:pt x="1657664" y="1673153"/>
                  </a:lnTo>
                  <a:lnTo>
                    <a:pt x="1660522" y="1690923"/>
                  </a:lnTo>
                  <a:lnTo>
                    <a:pt x="1663697" y="1709011"/>
                  </a:lnTo>
                  <a:lnTo>
                    <a:pt x="1666238" y="1727099"/>
                  </a:lnTo>
                  <a:lnTo>
                    <a:pt x="1668461" y="1745821"/>
                  </a:lnTo>
                  <a:lnTo>
                    <a:pt x="1670684" y="1764226"/>
                  </a:lnTo>
                  <a:lnTo>
                    <a:pt x="1672589" y="1783266"/>
                  </a:lnTo>
                  <a:lnTo>
                    <a:pt x="1674177" y="1802305"/>
                  </a:lnTo>
                  <a:lnTo>
                    <a:pt x="1676082" y="1821345"/>
                  </a:lnTo>
                  <a:lnTo>
                    <a:pt x="1677352" y="1841019"/>
                  </a:lnTo>
                  <a:lnTo>
                    <a:pt x="1678305" y="1860694"/>
                  </a:lnTo>
                  <a:lnTo>
                    <a:pt x="1679258" y="1880368"/>
                  </a:lnTo>
                  <a:lnTo>
                    <a:pt x="1679575" y="1900677"/>
                  </a:lnTo>
                  <a:lnTo>
                    <a:pt x="1679575" y="1903850"/>
                  </a:lnTo>
                  <a:lnTo>
                    <a:pt x="1677035" y="1905437"/>
                  </a:lnTo>
                  <a:lnTo>
                    <a:pt x="1653853" y="1918765"/>
                  </a:lnTo>
                  <a:lnTo>
                    <a:pt x="1630353" y="1931775"/>
                  </a:lnTo>
                  <a:lnTo>
                    <a:pt x="1606854" y="1944151"/>
                  </a:lnTo>
                  <a:lnTo>
                    <a:pt x="1583037" y="1956209"/>
                  </a:lnTo>
                  <a:lnTo>
                    <a:pt x="1558902" y="1967950"/>
                  </a:lnTo>
                  <a:lnTo>
                    <a:pt x="1534768" y="1979374"/>
                  </a:lnTo>
                  <a:lnTo>
                    <a:pt x="1510316" y="1990163"/>
                  </a:lnTo>
                  <a:lnTo>
                    <a:pt x="1485864" y="2000635"/>
                  </a:lnTo>
                  <a:lnTo>
                    <a:pt x="1461411" y="2010790"/>
                  </a:lnTo>
                  <a:lnTo>
                    <a:pt x="1436642" y="2020627"/>
                  </a:lnTo>
                  <a:lnTo>
                    <a:pt x="1411872" y="2029512"/>
                  </a:lnTo>
                  <a:lnTo>
                    <a:pt x="1386785" y="2038397"/>
                  </a:lnTo>
                  <a:lnTo>
                    <a:pt x="1361380" y="2046965"/>
                  </a:lnTo>
                  <a:lnTo>
                    <a:pt x="1335975" y="2054581"/>
                  </a:lnTo>
                  <a:lnTo>
                    <a:pt x="1310570" y="2062514"/>
                  </a:lnTo>
                  <a:lnTo>
                    <a:pt x="1285166" y="2069495"/>
                  </a:lnTo>
                  <a:lnTo>
                    <a:pt x="1259443" y="2076159"/>
                  </a:lnTo>
                  <a:lnTo>
                    <a:pt x="1233403" y="2082506"/>
                  </a:lnTo>
                  <a:lnTo>
                    <a:pt x="1207681" y="2088535"/>
                  </a:lnTo>
                  <a:lnTo>
                    <a:pt x="1181959" y="2093929"/>
                  </a:lnTo>
                  <a:lnTo>
                    <a:pt x="1155919" y="2099007"/>
                  </a:lnTo>
                  <a:lnTo>
                    <a:pt x="1129561" y="2103767"/>
                  </a:lnTo>
                  <a:lnTo>
                    <a:pt x="1103204" y="2107892"/>
                  </a:lnTo>
                  <a:lnTo>
                    <a:pt x="1077164" y="2111382"/>
                  </a:lnTo>
                  <a:lnTo>
                    <a:pt x="1050806" y="2114873"/>
                  </a:lnTo>
                  <a:lnTo>
                    <a:pt x="1024131" y="2117729"/>
                  </a:lnTo>
                  <a:lnTo>
                    <a:pt x="997774" y="2119950"/>
                  </a:lnTo>
                  <a:lnTo>
                    <a:pt x="971099" y="2121854"/>
                  </a:lnTo>
                  <a:lnTo>
                    <a:pt x="944424" y="2123441"/>
                  </a:lnTo>
                  <a:lnTo>
                    <a:pt x="917749" y="2125028"/>
                  </a:lnTo>
                  <a:lnTo>
                    <a:pt x="891074" y="2125662"/>
                  </a:lnTo>
                  <a:lnTo>
                    <a:pt x="864399" y="2125662"/>
                  </a:lnTo>
                  <a:lnTo>
                    <a:pt x="835818" y="2125662"/>
                  </a:lnTo>
                  <a:lnTo>
                    <a:pt x="807238" y="2124710"/>
                  </a:lnTo>
                  <a:lnTo>
                    <a:pt x="778657" y="2123124"/>
                  </a:lnTo>
                  <a:lnTo>
                    <a:pt x="750395" y="2121537"/>
                  </a:lnTo>
                  <a:lnTo>
                    <a:pt x="722132" y="2119316"/>
                  </a:lnTo>
                  <a:lnTo>
                    <a:pt x="693869" y="2116777"/>
                  </a:lnTo>
                  <a:lnTo>
                    <a:pt x="665606" y="2113604"/>
                  </a:lnTo>
                  <a:lnTo>
                    <a:pt x="637661" y="2109478"/>
                  </a:lnTo>
                  <a:lnTo>
                    <a:pt x="609398" y="2105353"/>
                  </a:lnTo>
                  <a:lnTo>
                    <a:pt x="581453" y="2100593"/>
                  </a:lnTo>
                  <a:lnTo>
                    <a:pt x="553825" y="2095199"/>
                  </a:lnTo>
                  <a:lnTo>
                    <a:pt x="525880" y="2089487"/>
                  </a:lnTo>
                  <a:lnTo>
                    <a:pt x="498252" y="2083458"/>
                  </a:lnTo>
                  <a:lnTo>
                    <a:pt x="470624" y="2076476"/>
                  </a:lnTo>
                  <a:lnTo>
                    <a:pt x="443314" y="2069495"/>
                  </a:lnTo>
                  <a:lnTo>
                    <a:pt x="416321" y="2061879"/>
                  </a:lnTo>
                  <a:lnTo>
                    <a:pt x="389011" y="2053629"/>
                  </a:lnTo>
                  <a:lnTo>
                    <a:pt x="362019" y="2045378"/>
                  </a:lnTo>
                  <a:lnTo>
                    <a:pt x="335343" y="2036176"/>
                  </a:lnTo>
                  <a:lnTo>
                    <a:pt x="308668" y="2026656"/>
                  </a:lnTo>
                  <a:lnTo>
                    <a:pt x="282311" y="2016502"/>
                  </a:lnTo>
                  <a:lnTo>
                    <a:pt x="255953" y="2006030"/>
                  </a:lnTo>
                  <a:lnTo>
                    <a:pt x="229913" y="1994923"/>
                  </a:lnTo>
                  <a:lnTo>
                    <a:pt x="203556" y="1983499"/>
                  </a:lnTo>
                  <a:lnTo>
                    <a:pt x="177833" y="1971441"/>
                  </a:lnTo>
                  <a:lnTo>
                    <a:pt x="152429" y="1959065"/>
                  </a:lnTo>
                  <a:lnTo>
                    <a:pt x="127024" y="1946372"/>
                  </a:lnTo>
                  <a:lnTo>
                    <a:pt x="101619" y="1933044"/>
                  </a:lnTo>
                  <a:lnTo>
                    <a:pt x="76532" y="1919399"/>
                  </a:lnTo>
                  <a:lnTo>
                    <a:pt x="51762" y="1905437"/>
                  </a:lnTo>
                  <a:lnTo>
                    <a:pt x="27310" y="1890523"/>
                  </a:lnTo>
                  <a:lnTo>
                    <a:pt x="2858" y="1875291"/>
                  </a:lnTo>
                  <a:lnTo>
                    <a:pt x="0" y="1888301"/>
                  </a:lnTo>
                  <a:lnTo>
                    <a:pt x="0" y="1870531"/>
                  </a:lnTo>
                  <a:lnTo>
                    <a:pt x="952" y="1850222"/>
                  </a:lnTo>
                  <a:lnTo>
                    <a:pt x="2223" y="1829913"/>
                  </a:lnTo>
                  <a:lnTo>
                    <a:pt x="3493" y="1809604"/>
                  </a:lnTo>
                  <a:lnTo>
                    <a:pt x="5398" y="1790247"/>
                  </a:lnTo>
                  <a:lnTo>
                    <a:pt x="6986" y="1770573"/>
                  </a:lnTo>
                  <a:lnTo>
                    <a:pt x="9209" y="1750898"/>
                  </a:lnTo>
                  <a:lnTo>
                    <a:pt x="11749" y="1732176"/>
                  </a:lnTo>
                  <a:lnTo>
                    <a:pt x="14290" y="1713136"/>
                  </a:lnTo>
                  <a:lnTo>
                    <a:pt x="17148" y="1694414"/>
                  </a:lnTo>
                  <a:lnTo>
                    <a:pt x="20006" y="1676009"/>
                  </a:lnTo>
                  <a:lnTo>
                    <a:pt x="23499" y="1657604"/>
                  </a:lnTo>
                  <a:lnTo>
                    <a:pt x="26992" y="1639834"/>
                  </a:lnTo>
                  <a:lnTo>
                    <a:pt x="30486" y="1621746"/>
                  </a:lnTo>
                  <a:lnTo>
                    <a:pt x="34931" y="1604293"/>
                  </a:lnTo>
                  <a:lnTo>
                    <a:pt x="38742" y="1586840"/>
                  </a:lnTo>
                  <a:lnTo>
                    <a:pt x="43188" y="1569704"/>
                  </a:lnTo>
                  <a:lnTo>
                    <a:pt x="47951" y="1552569"/>
                  </a:lnTo>
                  <a:lnTo>
                    <a:pt x="52715" y="1536068"/>
                  </a:lnTo>
                  <a:lnTo>
                    <a:pt x="57796" y="1519249"/>
                  </a:lnTo>
                  <a:lnTo>
                    <a:pt x="62877" y="1503066"/>
                  </a:lnTo>
                  <a:lnTo>
                    <a:pt x="68593" y="1486564"/>
                  </a:lnTo>
                  <a:lnTo>
                    <a:pt x="73991" y="1470698"/>
                  </a:lnTo>
                  <a:lnTo>
                    <a:pt x="80025" y="1455149"/>
                  </a:lnTo>
                  <a:lnTo>
                    <a:pt x="86059" y="1439283"/>
                  </a:lnTo>
                  <a:lnTo>
                    <a:pt x="92410" y="1424051"/>
                  </a:lnTo>
                  <a:lnTo>
                    <a:pt x="98761" y="1409137"/>
                  </a:lnTo>
                  <a:lnTo>
                    <a:pt x="105430" y="1393905"/>
                  </a:lnTo>
                  <a:lnTo>
                    <a:pt x="112098" y="1378990"/>
                  </a:lnTo>
                  <a:lnTo>
                    <a:pt x="119402" y="1364393"/>
                  </a:lnTo>
                  <a:lnTo>
                    <a:pt x="126706" y="1350114"/>
                  </a:lnTo>
                  <a:lnTo>
                    <a:pt x="134010" y="1335834"/>
                  </a:lnTo>
                  <a:lnTo>
                    <a:pt x="141632" y="1321871"/>
                  </a:lnTo>
                  <a:lnTo>
                    <a:pt x="149571" y="1307909"/>
                  </a:lnTo>
                  <a:lnTo>
                    <a:pt x="157510" y="1294264"/>
                  </a:lnTo>
                  <a:lnTo>
                    <a:pt x="165766" y="1280936"/>
                  </a:lnTo>
                  <a:lnTo>
                    <a:pt x="174023" y="1267291"/>
                  </a:lnTo>
                  <a:lnTo>
                    <a:pt x="182597" y="1253963"/>
                  </a:lnTo>
                  <a:lnTo>
                    <a:pt x="191171" y="1241270"/>
                  </a:lnTo>
                  <a:lnTo>
                    <a:pt x="200380" y="1228260"/>
                  </a:lnTo>
                  <a:lnTo>
                    <a:pt x="209589" y="1215884"/>
                  </a:lnTo>
                  <a:lnTo>
                    <a:pt x="218799" y="1203191"/>
                  </a:lnTo>
                  <a:lnTo>
                    <a:pt x="228008" y="1191133"/>
                  </a:lnTo>
                  <a:lnTo>
                    <a:pt x="237852" y="1178757"/>
                  </a:lnTo>
                  <a:lnTo>
                    <a:pt x="247697" y="1167016"/>
                  </a:lnTo>
                  <a:lnTo>
                    <a:pt x="257541" y="1155275"/>
                  </a:lnTo>
                  <a:lnTo>
                    <a:pt x="267703" y="1143533"/>
                  </a:lnTo>
                  <a:lnTo>
                    <a:pt x="278182" y="1132110"/>
                  </a:lnTo>
                  <a:lnTo>
                    <a:pt x="288662" y="1120686"/>
                  </a:lnTo>
                  <a:lnTo>
                    <a:pt x="298824" y="1109579"/>
                  </a:lnTo>
                  <a:lnTo>
                    <a:pt x="309938" y="1098473"/>
                  </a:lnTo>
                  <a:lnTo>
                    <a:pt x="320735" y="1087684"/>
                  </a:lnTo>
                  <a:lnTo>
                    <a:pt x="331850" y="1076895"/>
                  </a:lnTo>
                  <a:lnTo>
                    <a:pt x="343282" y="1066423"/>
                  </a:lnTo>
                  <a:lnTo>
                    <a:pt x="354715" y="1055951"/>
                  </a:lnTo>
                  <a:lnTo>
                    <a:pt x="366147" y="1045797"/>
                  </a:lnTo>
                  <a:lnTo>
                    <a:pt x="377897" y="1035642"/>
                  </a:lnTo>
                  <a:lnTo>
                    <a:pt x="389964" y="1025805"/>
                  </a:lnTo>
                  <a:lnTo>
                    <a:pt x="401714" y="1015968"/>
                  </a:lnTo>
                  <a:lnTo>
                    <a:pt x="414099" y="1006448"/>
                  </a:lnTo>
                  <a:lnTo>
                    <a:pt x="426801" y="996928"/>
                  </a:lnTo>
                  <a:lnTo>
                    <a:pt x="439186" y="987408"/>
                  </a:lnTo>
                  <a:lnTo>
                    <a:pt x="451571" y="977888"/>
                  </a:lnTo>
                  <a:lnTo>
                    <a:pt x="477293" y="960118"/>
                  </a:lnTo>
                  <a:lnTo>
                    <a:pt x="481421" y="957262"/>
                  </a:lnTo>
                  <a:close/>
                  <a:moveTo>
                    <a:pt x="839471" y="0"/>
                  </a:moveTo>
                  <a:lnTo>
                    <a:pt x="852171" y="0"/>
                  </a:lnTo>
                  <a:lnTo>
                    <a:pt x="865506" y="0"/>
                  </a:lnTo>
                  <a:lnTo>
                    <a:pt x="878206" y="636"/>
                  </a:lnTo>
                  <a:lnTo>
                    <a:pt x="890906" y="1271"/>
                  </a:lnTo>
                  <a:lnTo>
                    <a:pt x="903288" y="2542"/>
                  </a:lnTo>
                  <a:lnTo>
                    <a:pt x="915988" y="3813"/>
                  </a:lnTo>
                  <a:lnTo>
                    <a:pt x="928371" y="5719"/>
                  </a:lnTo>
                  <a:lnTo>
                    <a:pt x="940436" y="7943"/>
                  </a:lnTo>
                  <a:lnTo>
                    <a:pt x="952818" y="10167"/>
                  </a:lnTo>
                  <a:lnTo>
                    <a:pt x="964883" y="12708"/>
                  </a:lnTo>
                  <a:lnTo>
                    <a:pt x="976631" y="15568"/>
                  </a:lnTo>
                  <a:lnTo>
                    <a:pt x="988696" y="19062"/>
                  </a:lnTo>
                  <a:lnTo>
                    <a:pt x="1000443" y="22239"/>
                  </a:lnTo>
                  <a:lnTo>
                    <a:pt x="1011873" y="26052"/>
                  </a:lnTo>
                  <a:lnTo>
                    <a:pt x="1023621" y="30182"/>
                  </a:lnTo>
                  <a:lnTo>
                    <a:pt x="1034733" y="34630"/>
                  </a:lnTo>
                  <a:lnTo>
                    <a:pt x="1046163" y="39395"/>
                  </a:lnTo>
                  <a:lnTo>
                    <a:pt x="1057276" y="44161"/>
                  </a:lnTo>
                  <a:lnTo>
                    <a:pt x="1068388" y="48926"/>
                  </a:lnTo>
                  <a:lnTo>
                    <a:pt x="1079183" y="54645"/>
                  </a:lnTo>
                  <a:lnTo>
                    <a:pt x="1089661" y="60046"/>
                  </a:lnTo>
                  <a:lnTo>
                    <a:pt x="1100456" y="66082"/>
                  </a:lnTo>
                  <a:lnTo>
                    <a:pt x="1110616" y="72119"/>
                  </a:lnTo>
                  <a:lnTo>
                    <a:pt x="1120776" y="78790"/>
                  </a:lnTo>
                  <a:lnTo>
                    <a:pt x="1130936" y="85462"/>
                  </a:lnTo>
                  <a:lnTo>
                    <a:pt x="1140461" y="92134"/>
                  </a:lnTo>
                  <a:lnTo>
                    <a:pt x="1150303" y="99123"/>
                  </a:lnTo>
                  <a:lnTo>
                    <a:pt x="1159828" y="106430"/>
                  </a:lnTo>
                  <a:lnTo>
                    <a:pt x="1169353" y="114055"/>
                  </a:lnTo>
                  <a:lnTo>
                    <a:pt x="1178561" y="121680"/>
                  </a:lnTo>
                  <a:lnTo>
                    <a:pt x="1187133" y="129623"/>
                  </a:lnTo>
                  <a:lnTo>
                    <a:pt x="1196023" y="137883"/>
                  </a:lnTo>
                  <a:lnTo>
                    <a:pt x="1204596" y="146143"/>
                  </a:lnTo>
                  <a:lnTo>
                    <a:pt x="1213168" y="155039"/>
                  </a:lnTo>
                  <a:lnTo>
                    <a:pt x="1221106" y="163299"/>
                  </a:lnTo>
                  <a:lnTo>
                    <a:pt x="1229043" y="172513"/>
                  </a:lnTo>
                  <a:lnTo>
                    <a:pt x="1236981" y="181726"/>
                  </a:lnTo>
                  <a:lnTo>
                    <a:pt x="1244283" y="190939"/>
                  </a:lnTo>
                  <a:lnTo>
                    <a:pt x="1251586" y="200153"/>
                  </a:lnTo>
                  <a:lnTo>
                    <a:pt x="1258888" y="210001"/>
                  </a:lnTo>
                  <a:lnTo>
                    <a:pt x="1265556" y="219850"/>
                  </a:lnTo>
                  <a:lnTo>
                    <a:pt x="1272223" y="230017"/>
                  </a:lnTo>
                  <a:lnTo>
                    <a:pt x="1278256" y="240183"/>
                  </a:lnTo>
                  <a:lnTo>
                    <a:pt x="1284606" y="250667"/>
                  </a:lnTo>
                  <a:lnTo>
                    <a:pt x="1290321" y="261151"/>
                  </a:lnTo>
                  <a:lnTo>
                    <a:pt x="1296353" y="271953"/>
                  </a:lnTo>
                  <a:lnTo>
                    <a:pt x="1301433" y="282755"/>
                  </a:lnTo>
                  <a:lnTo>
                    <a:pt x="1306831" y="293239"/>
                  </a:lnTo>
                  <a:lnTo>
                    <a:pt x="1311593" y="304359"/>
                  </a:lnTo>
                  <a:lnTo>
                    <a:pt x="1316356" y="315796"/>
                  </a:lnTo>
                  <a:lnTo>
                    <a:pt x="1320483" y="327234"/>
                  </a:lnTo>
                  <a:lnTo>
                    <a:pt x="1324293" y="338671"/>
                  </a:lnTo>
                  <a:lnTo>
                    <a:pt x="1328421" y="350426"/>
                  </a:lnTo>
                  <a:lnTo>
                    <a:pt x="1331913" y="362181"/>
                  </a:lnTo>
                  <a:lnTo>
                    <a:pt x="1335088" y="373936"/>
                  </a:lnTo>
                  <a:lnTo>
                    <a:pt x="1337946" y="386009"/>
                  </a:lnTo>
                  <a:lnTo>
                    <a:pt x="1340803" y="398081"/>
                  </a:lnTo>
                  <a:lnTo>
                    <a:pt x="1343026" y="410472"/>
                  </a:lnTo>
                  <a:lnTo>
                    <a:pt x="1344931" y="422862"/>
                  </a:lnTo>
                  <a:lnTo>
                    <a:pt x="1346518" y="435252"/>
                  </a:lnTo>
                  <a:lnTo>
                    <a:pt x="1348106" y="447643"/>
                  </a:lnTo>
                  <a:lnTo>
                    <a:pt x="1349058" y="460033"/>
                  </a:lnTo>
                  <a:lnTo>
                    <a:pt x="1350011" y="472741"/>
                  </a:lnTo>
                  <a:lnTo>
                    <a:pt x="1350646" y="485449"/>
                  </a:lnTo>
                  <a:lnTo>
                    <a:pt x="1350963" y="498475"/>
                  </a:lnTo>
                  <a:lnTo>
                    <a:pt x="1350646" y="513407"/>
                  </a:lnTo>
                  <a:lnTo>
                    <a:pt x="1349693" y="528975"/>
                  </a:lnTo>
                  <a:lnTo>
                    <a:pt x="1348423" y="543907"/>
                  </a:lnTo>
                  <a:lnTo>
                    <a:pt x="1347153" y="558521"/>
                  </a:lnTo>
                  <a:lnTo>
                    <a:pt x="1345248" y="573453"/>
                  </a:lnTo>
                  <a:lnTo>
                    <a:pt x="1342708" y="588067"/>
                  </a:lnTo>
                  <a:lnTo>
                    <a:pt x="1339851" y="602682"/>
                  </a:lnTo>
                  <a:lnTo>
                    <a:pt x="1336358" y="616660"/>
                  </a:lnTo>
                  <a:lnTo>
                    <a:pt x="1332866" y="631275"/>
                  </a:lnTo>
                  <a:lnTo>
                    <a:pt x="1328738" y="645254"/>
                  </a:lnTo>
                  <a:lnTo>
                    <a:pt x="1324293" y="658915"/>
                  </a:lnTo>
                  <a:lnTo>
                    <a:pt x="1319531" y="672576"/>
                  </a:lnTo>
                  <a:lnTo>
                    <a:pt x="1314133" y="685920"/>
                  </a:lnTo>
                  <a:lnTo>
                    <a:pt x="1308418" y="699263"/>
                  </a:lnTo>
                  <a:lnTo>
                    <a:pt x="1302386" y="712607"/>
                  </a:lnTo>
                  <a:lnTo>
                    <a:pt x="1296353" y="725315"/>
                  </a:lnTo>
                  <a:lnTo>
                    <a:pt x="1289368" y="738023"/>
                  </a:lnTo>
                  <a:lnTo>
                    <a:pt x="1282383" y="750413"/>
                  </a:lnTo>
                  <a:lnTo>
                    <a:pt x="1275081" y="762486"/>
                  </a:lnTo>
                  <a:lnTo>
                    <a:pt x="1267143" y="774559"/>
                  </a:lnTo>
                  <a:lnTo>
                    <a:pt x="1259206" y="786313"/>
                  </a:lnTo>
                  <a:lnTo>
                    <a:pt x="1250633" y="797751"/>
                  </a:lnTo>
                  <a:lnTo>
                    <a:pt x="1242061" y="809188"/>
                  </a:lnTo>
                  <a:lnTo>
                    <a:pt x="1232853" y="819990"/>
                  </a:lnTo>
                  <a:lnTo>
                    <a:pt x="1223963" y="830792"/>
                  </a:lnTo>
                  <a:lnTo>
                    <a:pt x="1214121" y="841276"/>
                  </a:lnTo>
                  <a:lnTo>
                    <a:pt x="1204278" y="851442"/>
                  </a:lnTo>
                  <a:lnTo>
                    <a:pt x="1193801" y="860974"/>
                  </a:lnTo>
                  <a:lnTo>
                    <a:pt x="1183323" y="870822"/>
                  </a:lnTo>
                  <a:lnTo>
                    <a:pt x="1172528" y="880036"/>
                  </a:lnTo>
                  <a:lnTo>
                    <a:pt x="1161733" y="889249"/>
                  </a:lnTo>
                  <a:lnTo>
                    <a:pt x="1150303" y="897827"/>
                  </a:lnTo>
                  <a:lnTo>
                    <a:pt x="1134746" y="909264"/>
                  </a:lnTo>
                  <a:lnTo>
                    <a:pt x="1118236" y="920066"/>
                  </a:lnTo>
                  <a:lnTo>
                    <a:pt x="1101408" y="929915"/>
                  </a:lnTo>
                  <a:lnTo>
                    <a:pt x="1084581" y="939446"/>
                  </a:lnTo>
                  <a:lnTo>
                    <a:pt x="1066801" y="948342"/>
                  </a:lnTo>
                  <a:lnTo>
                    <a:pt x="1048703" y="956602"/>
                  </a:lnTo>
                  <a:lnTo>
                    <a:pt x="1040131" y="960414"/>
                  </a:lnTo>
                  <a:lnTo>
                    <a:pt x="1030606" y="963909"/>
                  </a:lnTo>
                  <a:lnTo>
                    <a:pt x="1021398" y="967722"/>
                  </a:lnTo>
                  <a:lnTo>
                    <a:pt x="1011873" y="970899"/>
                  </a:lnTo>
                  <a:lnTo>
                    <a:pt x="1002348" y="973758"/>
                  </a:lnTo>
                  <a:lnTo>
                    <a:pt x="993141" y="976617"/>
                  </a:lnTo>
                  <a:lnTo>
                    <a:pt x="983616" y="979794"/>
                  </a:lnTo>
                  <a:lnTo>
                    <a:pt x="973773" y="982018"/>
                  </a:lnTo>
                  <a:lnTo>
                    <a:pt x="963931" y="984560"/>
                  </a:lnTo>
                  <a:lnTo>
                    <a:pt x="954088" y="986466"/>
                  </a:lnTo>
                  <a:lnTo>
                    <a:pt x="944246" y="988372"/>
                  </a:lnTo>
                  <a:lnTo>
                    <a:pt x="934403" y="990596"/>
                  </a:lnTo>
                  <a:lnTo>
                    <a:pt x="924561" y="991867"/>
                  </a:lnTo>
                  <a:lnTo>
                    <a:pt x="914401" y="993455"/>
                  </a:lnTo>
                  <a:lnTo>
                    <a:pt x="904241" y="994409"/>
                  </a:lnTo>
                  <a:lnTo>
                    <a:pt x="893763" y="995362"/>
                  </a:lnTo>
                  <a:lnTo>
                    <a:pt x="883603" y="995997"/>
                  </a:lnTo>
                  <a:lnTo>
                    <a:pt x="873126" y="996632"/>
                  </a:lnTo>
                  <a:lnTo>
                    <a:pt x="862648" y="996950"/>
                  </a:lnTo>
                  <a:lnTo>
                    <a:pt x="852171" y="996950"/>
                  </a:lnTo>
                  <a:lnTo>
                    <a:pt x="840423" y="996950"/>
                  </a:lnTo>
                  <a:lnTo>
                    <a:pt x="828358" y="996315"/>
                  </a:lnTo>
                  <a:lnTo>
                    <a:pt x="816293" y="995679"/>
                  </a:lnTo>
                  <a:lnTo>
                    <a:pt x="804546" y="994726"/>
                  </a:lnTo>
                  <a:lnTo>
                    <a:pt x="792798" y="993455"/>
                  </a:lnTo>
                  <a:lnTo>
                    <a:pt x="781368" y="992185"/>
                  </a:lnTo>
                  <a:lnTo>
                    <a:pt x="769621" y="990278"/>
                  </a:lnTo>
                  <a:lnTo>
                    <a:pt x="758191" y="988054"/>
                  </a:lnTo>
                  <a:lnTo>
                    <a:pt x="746761" y="985831"/>
                  </a:lnTo>
                  <a:lnTo>
                    <a:pt x="735331" y="983289"/>
                  </a:lnTo>
                  <a:lnTo>
                    <a:pt x="724218" y="980430"/>
                  </a:lnTo>
                  <a:lnTo>
                    <a:pt x="713106" y="977253"/>
                  </a:lnTo>
                  <a:lnTo>
                    <a:pt x="702311" y="973758"/>
                  </a:lnTo>
                  <a:lnTo>
                    <a:pt x="691198" y="970263"/>
                  </a:lnTo>
                  <a:lnTo>
                    <a:pt x="680721" y="966768"/>
                  </a:lnTo>
                  <a:lnTo>
                    <a:pt x="670243" y="962321"/>
                  </a:lnTo>
                  <a:lnTo>
                    <a:pt x="659448" y="958190"/>
                  </a:lnTo>
                  <a:lnTo>
                    <a:pt x="648971" y="953425"/>
                  </a:lnTo>
                  <a:lnTo>
                    <a:pt x="638811" y="948659"/>
                  </a:lnTo>
                  <a:lnTo>
                    <a:pt x="628651" y="943894"/>
                  </a:lnTo>
                  <a:lnTo>
                    <a:pt x="618491" y="938493"/>
                  </a:lnTo>
                  <a:lnTo>
                    <a:pt x="608648" y="933410"/>
                  </a:lnTo>
                  <a:lnTo>
                    <a:pt x="599123" y="927373"/>
                  </a:lnTo>
                  <a:lnTo>
                    <a:pt x="589281" y="921655"/>
                  </a:lnTo>
                  <a:lnTo>
                    <a:pt x="579756" y="915618"/>
                  </a:lnTo>
                  <a:lnTo>
                    <a:pt x="570548" y="909264"/>
                  </a:lnTo>
                  <a:lnTo>
                    <a:pt x="561023" y="902910"/>
                  </a:lnTo>
                  <a:lnTo>
                    <a:pt x="552133" y="895921"/>
                  </a:lnTo>
                  <a:lnTo>
                    <a:pt x="543561" y="889249"/>
                  </a:lnTo>
                  <a:lnTo>
                    <a:pt x="534671" y="881942"/>
                  </a:lnTo>
                  <a:lnTo>
                    <a:pt x="526098" y="874952"/>
                  </a:lnTo>
                  <a:lnTo>
                    <a:pt x="517526" y="867328"/>
                  </a:lnTo>
                  <a:lnTo>
                    <a:pt x="508318" y="858750"/>
                  </a:lnTo>
                  <a:lnTo>
                    <a:pt x="499428" y="849854"/>
                  </a:lnTo>
                  <a:lnTo>
                    <a:pt x="490538" y="840958"/>
                  </a:lnTo>
                  <a:lnTo>
                    <a:pt x="481648" y="831427"/>
                  </a:lnTo>
                  <a:lnTo>
                    <a:pt x="473711" y="821896"/>
                  </a:lnTo>
                  <a:lnTo>
                    <a:pt x="465456" y="812047"/>
                  </a:lnTo>
                  <a:lnTo>
                    <a:pt x="457518" y="801881"/>
                  </a:lnTo>
                  <a:lnTo>
                    <a:pt x="449898" y="791714"/>
                  </a:lnTo>
                  <a:lnTo>
                    <a:pt x="442596" y="781548"/>
                  </a:lnTo>
                  <a:lnTo>
                    <a:pt x="435293" y="770746"/>
                  </a:lnTo>
                  <a:lnTo>
                    <a:pt x="428626" y="759944"/>
                  </a:lnTo>
                  <a:lnTo>
                    <a:pt x="421958" y="749142"/>
                  </a:lnTo>
                  <a:lnTo>
                    <a:pt x="415608" y="738023"/>
                  </a:lnTo>
                  <a:lnTo>
                    <a:pt x="409576" y="726585"/>
                  </a:lnTo>
                  <a:lnTo>
                    <a:pt x="403861" y="715148"/>
                  </a:lnTo>
                  <a:lnTo>
                    <a:pt x="398463" y="703393"/>
                  </a:lnTo>
                  <a:lnTo>
                    <a:pt x="393383" y="691638"/>
                  </a:lnTo>
                  <a:lnTo>
                    <a:pt x="388303" y="679566"/>
                  </a:lnTo>
                  <a:lnTo>
                    <a:pt x="383858" y="667493"/>
                  </a:lnTo>
                  <a:lnTo>
                    <a:pt x="379731" y="655420"/>
                  </a:lnTo>
                  <a:lnTo>
                    <a:pt x="375603" y="643030"/>
                  </a:lnTo>
                  <a:lnTo>
                    <a:pt x="372111" y="630322"/>
                  </a:lnTo>
                  <a:lnTo>
                    <a:pt x="368936" y="617614"/>
                  </a:lnTo>
                  <a:lnTo>
                    <a:pt x="365443" y="604588"/>
                  </a:lnTo>
                  <a:lnTo>
                    <a:pt x="362903" y="591880"/>
                  </a:lnTo>
                  <a:lnTo>
                    <a:pt x="360681" y="578854"/>
                  </a:lnTo>
                  <a:lnTo>
                    <a:pt x="358776" y="565828"/>
                  </a:lnTo>
                  <a:lnTo>
                    <a:pt x="357188" y="552485"/>
                  </a:lnTo>
                  <a:lnTo>
                    <a:pt x="355601" y="539141"/>
                  </a:lnTo>
                  <a:lnTo>
                    <a:pt x="354648" y="525480"/>
                  </a:lnTo>
                  <a:lnTo>
                    <a:pt x="354331" y="511819"/>
                  </a:lnTo>
                  <a:lnTo>
                    <a:pt x="354013" y="498475"/>
                  </a:lnTo>
                  <a:lnTo>
                    <a:pt x="354331" y="485449"/>
                  </a:lnTo>
                  <a:lnTo>
                    <a:pt x="354648" y="472741"/>
                  </a:lnTo>
                  <a:lnTo>
                    <a:pt x="355601" y="460033"/>
                  </a:lnTo>
                  <a:lnTo>
                    <a:pt x="356871" y="447643"/>
                  </a:lnTo>
                  <a:lnTo>
                    <a:pt x="358141" y="434935"/>
                  </a:lnTo>
                  <a:lnTo>
                    <a:pt x="360046" y="422544"/>
                  </a:lnTo>
                  <a:lnTo>
                    <a:pt x="361951" y="410472"/>
                  </a:lnTo>
                  <a:lnTo>
                    <a:pt x="364173" y="397763"/>
                  </a:lnTo>
                  <a:lnTo>
                    <a:pt x="366713" y="385691"/>
                  </a:lnTo>
                  <a:lnTo>
                    <a:pt x="369888" y="373936"/>
                  </a:lnTo>
                  <a:lnTo>
                    <a:pt x="373063" y="361863"/>
                  </a:lnTo>
                  <a:lnTo>
                    <a:pt x="376556" y="350108"/>
                  </a:lnTo>
                  <a:lnTo>
                    <a:pt x="380683" y="338671"/>
                  </a:lnTo>
                  <a:lnTo>
                    <a:pt x="384493" y="326916"/>
                  </a:lnTo>
                  <a:lnTo>
                    <a:pt x="388621" y="315796"/>
                  </a:lnTo>
                  <a:lnTo>
                    <a:pt x="393383" y="304359"/>
                  </a:lnTo>
                  <a:lnTo>
                    <a:pt x="398146" y="293239"/>
                  </a:lnTo>
                  <a:lnTo>
                    <a:pt x="403543" y="282755"/>
                  </a:lnTo>
                  <a:lnTo>
                    <a:pt x="408623" y="271636"/>
                  </a:lnTo>
                  <a:lnTo>
                    <a:pt x="414656" y="261151"/>
                  </a:lnTo>
                  <a:lnTo>
                    <a:pt x="420371" y="250667"/>
                  </a:lnTo>
                  <a:lnTo>
                    <a:pt x="426721" y="240183"/>
                  </a:lnTo>
                  <a:lnTo>
                    <a:pt x="432753" y="230017"/>
                  </a:lnTo>
                  <a:lnTo>
                    <a:pt x="439421" y="219850"/>
                  </a:lnTo>
                  <a:lnTo>
                    <a:pt x="446088" y="210001"/>
                  </a:lnTo>
                  <a:lnTo>
                    <a:pt x="453391" y="200153"/>
                  </a:lnTo>
                  <a:lnTo>
                    <a:pt x="460693" y="190939"/>
                  </a:lnTo>
                  <a:lnTo>
                    <a:pt x="467996" y="181408"/>
                  </a:lnTo>
                  <a:lnTo>
                    <a:pt x="475933" y="172195"/>
                  </a:lnTo>
                  <a:lnTo>
                    <a:pt x="483871" y="163299"/>
                  </a:lnTo>
                  <a:lnTo>
                    <a:pt x="491808" y="154403"/>
                  </a:lnTo>
                  <a:lnTo>
                    <a:pt x="500381" y="146143"/>
                  </a:lnTo>
                  <a:lnTo>
                    <a:pt x="508953" y="137565"/>
                  </a:lnTo>
                  <a:lnTo>
                    <a:pt x="517526" y="129305"/>
                  </a:lnTo>
                  <a:lnTo>
                    <a:pt x="526416" y="121680"/>
                  </a:lnTo>
                  <a:lnTo>
                    <a:pt x="535623" y="113738"/>
                  </a:lnTo>
                  <a:lnTo>
                    <a:pt x="545148" y="106113"/>
                  </a:lnTo>
                  <a:lnTo>
                    <a:pt x="554673" y="99123"/>
                  </a:lnTo>
                  <a:lnTo>
                    <a:pt x="564516" y="92134"/>
                  </a:lnTo>
                  <a:lnTo>
                    <a:pt x="574041" y="85462"/>
                  </a:lnTo>
                  <a:lnTo>
                    <a:pt x="584201" y="78473"/>
                  </a:lnTo>
                  <a:lnTo>
                    <a:pt x="594361" y="72119"/>
                  </a:lnTo>
                  <a:lnTo>
                    <a:pt x="604838" y="66082"/>
                  </a:lnTo>
                  <a:lnTo>
                    <a:pt x="615316" y="60046"/>
                  </a:lnTo>
                  <a:lnTo>
                    <a:pt x="625793" y="54645"/>
                  </a:lnTo>
                  <a:lnTo>
                    <a:pt x="636906" y="48926"/>
                  </a:lnTo>
                  <a:lnTo>
                    <a:pt x="647701" y="44161"/>
                  </a:lnTo>
                  <a:lnTo>
                    <a:pt x="658813" y="39395"/>
                  </a:lnTo>
                  <a:lnTo>
                    <a:pt x="670243" y="34630"/>
                  </a:lnTo>
                  <a:lnTo>
                    <a:pt x="681356" y="30182"/>
                  </a:lnTo>
                  <a:lnTo>
                    <a:pt x="693103" y="26052"/>
                  </a:lnTo>
                  <a:lnTo>
                    <a:pt x="704533" y="22239"/>
                  </a:lnTo>
                  <a:lnTo>
                    <a:pt x="716281" y="19062"/>
                  </a:lnTo>
                  <a:lnTo>
                    <a:pt x="728346" y="15568"/>
                  </a:lnTo>
                  <a:lnTo>
                    <a:pt x="740093" y="12708"/>
                  </a:lnTo>
                  <a:lnTo>
                    <a:pt x="752158" y="10167"/>
                  </a:lnTo>
                  <a:lnTo>
                    <a:pt x="764541" y="7625"/>
                  </a:lnTo>
                  <a:lnTo>
                    <a:pt x="776606" y="5719"/>
                  </a:lnTo>
                  <a:lnTo>
                    <a:pt x="788988" y="3813"/>
                  </a:lnTo>
                  <a:lnTo>
                    <a:pt x="801688" y="2542"/>
                  </a:lnTo>
                  <a:lnTo>
                    <a:pt x="814071" y="1271"/>
                  </a:lnTo>
                  <a:lnTo>
                    <a:pt x="826771" y="636"/>
                  </a:lnTo>
                  <a:lnTo>
                    <a:pt x="839471" y="0"/>
                  </a:lnTo>
                  <a:close/>
                </a:path>
              </a:pathLst>
            </a:custGeom>
            <a:solidFill>
              <a:srgbClr val="F7F7F7"/>
            </a:solidFill>
            <a:ln>
              <a:noFill/>
            </a:ln>
          </p:spPr>
          <p:txBody>
            <a:bodyPr anchor="ctr">
              <a:normAutofit fontScale="85000" lnSpcReduction="20000"/>
              <a:scene3d>
                <a:camera prst="orthographicFront"/>
                <a:lightRig rig="threePt" dir="t"/>
              </a:scene3d>
              <a:sp3d>
                <a:contourClr>
                  <a:srgbClr val="FFFFFF"/>
                </a:contourClr>
              </a:sp3d>
            </a:bodyPr>
            <a:lstStyle/>
            <a:p>
              <a:pPr algn="ctr" fontAlgn="base">
                <a:defRPr/>
              </a:pPr>
              <a:endParaRPr lang="zh-CN" altLang="en-US" sz="2400" strike="noStrike" noProof="1">
                <a:solidFill>
                  <a:srgbClr val="FFFFFF"/>
                </a:solidFill>
              </a:endParaRPr>
            </a:p>
          </p:txBody>
        </p:sp>
      </p:grpSp>
      <p:cxnSp>
        <p:nvCxnSpPr>
          <p:cNvPr id="23" name="直接连接符 22"/>
          <p:cNvCxnSpPr>
            <a:stCxn id="9" idx="5"/>
            <a:endCxn id="12" idx="1"/>
          </p:cNvCxnSpPr>
          <p:nvPr/>
        </p:nvCxnSpPr>
        <p:spPr>
          <a:xfrm>
            <a:off x="1162050" y="1497013"/>
            <a:ext cx="1146175" cy="1404938"/>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a:stCxn id="12" idx="5"/>
            <a:endCxn id="15" idx="2"/>
          </p:cNvCxnSpPr>
          <p:nvPr/>
        </p:nvCxnSpPr>
        <p:spPr>
          <a:xfrm flipV="1">
            <a:off x="2667000" y="3230563"/>
            <a:ext cx="1949450" cy="28575"/>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a:stCxn id="15" idx="7"/>
            <a:endCxn id="18" idx="3"/>
          </p:cNvCxnSpPr>
          <p:nvPr/>
        </p:nvCxnSpPr>
        <p:spPr>
          <a:xfrm flipV="1">
            <a:off x="5049838" y="1658938"/>
            <a:ext cx="1271588" cy="1392238"/>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a:stCxn id="12" idx="7"/>
            <a:endCxn id="18" idx="2"/>
          </p:cNvCxnSpPr>
          <p:nvPr/>
        </p:nvCxnSpPr>
        <p:spPr>
          <a:xfrm flipV="1">
            <a:off x="2667000" y="1479550"/>
            <a:ext cx="3579813" cy="1422400"/>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a:stCxn id="9" idx="6"/>
            <a:endCxn id="15" idx="1"/>
          </p:cNvCxnSpPr>
          <p:nvPr/>
        </p:nvCxnSpPr>
        <p:spPr>
          <a:xfrm>
            <a:off x="1236663" y="1319213"/>
            <a:ext cx="3454400" cy="1731963"/>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a:stCxn id="18" idx="6"/>
            <a:endCxn id="21" idx="2"/>
          </p:cNvCxnSpPr>
          <p:nvPr/>
        </p:nvCxnSpPr>
        <p:spPr>
          <a:xfrm flipV="1">
            <a:off x="6753225" y="1050925"/>
            <a:ext cx="1154113" cy="428625"/>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a:stCxn id="15" idx="6"/>
            <a:endCxn id="21" idx="3"/>
          </p:cNvCxnSpPr>
          <p:nvPr/>
        </p:nvCxnSpPr>
        <p:spPr>
          <a:xfrm flipV="1">
            <a:off x="5122863" y="1228725"/>
            <a:ext cx="2859088" cy="2001838"/>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grpSp>
        <p:nvGrpSpPr>
          <p:cNvPr id="103449" name="组合 29"/>
          <p:cNvGrpSpPr/>
          <p:nvPr/>
        </p:nvGrpSpPr>
        <p:grpSpPr>
          <a:xfrm>
            <a:off x="522288" y="4621213"/>
            <a:ext cx="925512" cy="925512"/>
            <a:chOff x="625003" y="5195170"/>
            <a:chExt cx="447675" cy="447675"/>
          </a:xfrm>
        </p:grpSpPr>
        <p:sp>
          <p:nvSpPr>
            <p:cNvPr id="31" name="椭圆 30"/>
            <p:cNvSpPr/>
            <p:nvPr/>
          </p:nvSpPr>
          <p:spPr>
            <a:xfrm>
              <a:off x="625003" y="5195170"/>
              <a:ext cx="447675" cy="447675"/>
            </a:xfrm>
            <a:prstGeom prst="ellipse">
              <a:avLst/>
            </a:prstGeom>
            <a:solidFill>
              <a:schemeClr val="accent1">
                <a:lumMod val="50000"/>
              </a:schemeClr>
            </a:solidFill>
            <a:ln w="1905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endParaRPr lang="zh-CN" altLang="en-US" sz="2400">
                <a:solidFill>
                  <a:srgbClr val="FFFFFF"/>
                </a:solidFill>
                <a:latin typeface="Arial" panose="020B0604020202020204" pitchFamily="34" charset="0"/>
                <a:ea typeface="黑体" panose="02010609060101010101" charset="-122"/>
              </a:endParaRPr>
            </a:p>
          </p:txBody>
        </p:sp>
        <p:sp>
          <p:nvSpPr>
            <p:cNvPr id="32" name="KSO_Shape"/>
            <p:cNvSpPr/>
            <p:nvPr/>
          </p:nvSpPr>
          <p:spPr bwMode="auto">
            <a:xfrm>
              <a:off x="715491" y="5248402"/>
              <a:ext cx="247650" cy="313481"/>
            </a:xfrm>
            <a:custGeom>
              <a:avLst/>
              <a:gdLst>
                <a:gd name="T0" fmla="*/ 508479 w 1679575"/>
                <a:gd name="T1" fmla="*/ 933537 h 2125662"/>
                <a:gd name="T2" fmla="*/ 645344 w 1679575"/>
                <a:gd name="T3" fmla="*/ 1004349 h 2125662"/>
                <a:gd name="T4" fmla="*/ 637947 w 1679575"/>
                <a:gd name="T5" fmla="*/ 1045870 h 2125662"/>
                <a:gd name="T6" fmla="*/ 629410 w 1679575"/>
                <a:gd name="T7" fmla="*/ 1095637 h 2125662"/>
                <a:gd name="T8" fmla="*/ 645913 w 1679575"/>
                <a:gd name="T9" fmla="*/ 1148533 h 2125662"/>
                <a:gd name="T10" fmla="*/ 923628 w 1679575"/>
                <a:gd name="T11" fmla="*/ 1679766 h 2125662"/>
                <a:gd name="T12" fmla="*/ 886068 w 1679575"/>
                <a:gd name="T13" fmla="*/ 1137442 h 2125662"/>
                <a:gd name="T14" fmla="*/ 896597 w 1679575"/>
                <a:gd name="T15" fmla="*/ 1083408 h 2125662"/>
                <a:gd name="T16" fmla="*/ 885214 w 1679575"/>
                <a:gd name="T17" fmla="*/ 1039044 h 2125662"/>
                <a:gd name="T18" fmla="*/ 917083 w 1679575"/>
                <a:gd name="T19" fmla="*/ 999799 h 2125662"/>
                <a:gd name="T20" fmla="*/ 1048543 w 1679575"/>
                <a:gd name="T21" fmla="*/ 927280 h 2125662"/>
                <a:gd name="T22" fmla="*/ 1168905 w 1679575"/>
                <a:gd name="T23" fmla="*/ 933822 h 2125662"/>
                <a:gd name="T24" fmla="*/ 1257397 w 1679575"/>
                <a:gd name="T25" fmla="*/ 1021128 h 2125662"/>
                <a:gd name="T26" fmla="*/ 1333655 w 1679575"/>
                <a:gd name="T27" fmla="*/ 1118957 h 2125662"/>
                <a:gd name="T28" fmla="*/ 1397392 w 1679575"/>
                <a:gd name="T29" fmla="*/ 1227592 h 2125662"/>
                <a:gd name="T30" fmla="*/ 1446903 w 1679575"/>
                <a:gd name="T31" fmla="*/ 1349025 h 2125662"/>
                <a:gd name="T32" fmla="*/ 1482186 w 1679575"/>
                <a:gd name="T33" fmla="*/ 1483540 h 2125662"/>
                <a:gd name="T34" fmla="*/ 1501820 w 1679575"/>
                <a:gd name="T35" fmla="*/ 1632274 h 2125662"/>
                <a:gd name="T36" fmla="*/ 1439790 w 1679575"/>
                <a:gd name="T37" fmla="*/ 1742331 h 2125662"/>
                <a:gd name="T38" fmla="*/ 1242601 w 1679575"/>
                <a:gd name="T39" fmla="*/ 1826794 h 2125662"/>
                <a:gd name="T40" fmla="*/ 1035738 w 1679575"/>
                <a:gd name="T41" fmla="*/ 1881112 h 2125662"/>
                <a:gd name="T42" fmla="*/ 822331 w 1679575"/>
                <a:gd name="T43" fmla="*/ 1904432 h 2125662"/>
                <a:gd name="T44" fmla="*/ 596403 w 1679575"/>
                <a:gd name="T45" fmla="*/ 1894194 h 2125662"/>
                <a:gd name="T46" fmla="*/ 373036 w 1679575"/>
                <a:gd name="T47" fmla="*/ 1847838 h 2125662"/>
                <a:gd name="T48" fmla="*/ 159344 w 1679575"/>
                <a:gd name="T49" fmla="*/ 1766788 h 2125662"/>
                <a:gd name="T50" fmla="*/ 0 w 1679575"/>
                <a:gd name="T51" fmla="*/ 1676354 h 2125662"/>
                <a:gd name="T52" fmla="*/ 15365 w 1679575"/>
                <a:gd name="T53" fmla="*/ 1518519 h 2125662"/>
                <a:gd name="T54" fmla="*/ 47234 w 1679575"/>
                <a:gd name="T55" fmla="*/ 1376611 h 2125662"/>
                <a:gd name="T56" fmla="*/ 94468 w 1679575"/>
                <a:gd name="T57" fmla="*/ 1249206 h 2125662"/>
                <a:gd name="T58" fmla="*/ 155930 w 1679575"/>
                <a:gd name="T59" fmla="*/ 1135735 h 2125662"/>
                <a:gd name="T60" fmla="*/ 230765 w 1679575"/>
                <a:gd name="T61" fmla="*/ 1035348 h 2125662"/>
                <a:gd name="T62" fmla="*/ 317835 w 1679575"/>
                <a:gd name="T63" fmla="*/ 946334 h 2125662"/>
                <a:gd name="T64" fmla="*/ 427669 w 1679575"/>
                <a:gd name="T65" fmla="*/ 860449 h 2125662"/>
                <a:gd name="T66" fmla="*/ 831848 w 1679575"/>
                <a:gd name="T67" fmla="*/ 5125 h 2125662"/>
                <a:gd name="T68" fmla="*/ 927152 w 1679575"/>
                <a:gd name="T69" fmla="*/ 31035 h 2125662"/>
                <a:gd name="T70" fmla="*/ 1013353 w 1679575"/>
                <a:gd name="T71" fmla="*/ 76590 h 2125662"/>
                <a:gd name="T72" fmla="*/ 1087035 w 1679575"/>
                <a:gd name="T73" fmla="*/ 138945 h 2125662"/>
                <a:gd name="T74" fmla="*/ 1145356 w 1679575"/>
                <a:gd name="T75" fmla="*/ 215250 h 2125662"/>
                <a:gd name="T76" fmla="*/ 1186607 w 1679575"/>
                <a:gd name="T77" fmla="*/ 303514 h 2125662"/>
                <a:gd name="T78" fmla="*/ 1207944 w 1679575"/>
                <a:gd name="T79" fmla="*/ 401174 h 2125662"/>
                <a:gd name="T80" fmla="*/ 1205383 w 1679575"/>
                <a:gd name="T81" fmla="*/ 513924 h 2125662"/>
                <a:gd name="T82" fmla="*/ 1172382 w 1679575"/>
                <a:gd name="T83" fmla="*/ 626673 h 2125662"/>
                <a:gd name="T84" fmla="*/ 1112924 w 1679575"/>
                <a:gd name="T85" fmla="*/ 725187 h 2125662"/>
                <a:gd name="T86" fmla="*/ 1030706 w 1679575"/>
                <a:gd name="T87" fmla="*/ 804625 h 2125662"/>
                <a:gd name="T88" fmla="*/ 915204 w 1679575"/>
                <a:gd name="T89" fmla="*/ 867264 h 2125662"/>
                <a:gd name="T90" fmla="*/ 837253 w 1679575"/>
                <a:gd name="T91" fmla="*/ 887764 h 2125662"/>
                <a:gd name="T92" fmla="*/ 753044 w 1679575"/>
                <a:gd name="T93" fmla="*/ 893458 h 2125662"/>
                <a:gd name="T94" fmla="*/ 658879 w 1679575"/>
                <a:gd name="T95" fmla="*/ 881215 h 2125662"/>
                <a:gd name="T96" fmla="*/ 572394 w 1679575"/>
                <a:gd name="T97" fmla="*/ 850180 h 2125662"/>
                <a:gd name="T98" fmla="*/ 494728 w 1679575"/>
                <a:gd name="T99" fmla="*/ 802917 h 2125662"/>
                <a:gd name="T100" fmla="*/ 424459 w 1679575"/>
                <a:gd name="T101" fmla="*/ 736576 h 2125662"/>
                <a:gd name="T102" fmla="*/ 366992 w 1679575"/>
                <a:gd name="T103" fmla="*/ 651159 h 2125662"/>
                <a:gd name="T104" fmla="*/ 330578 w 1679575"/>
                <a:gd name="T105" fmla="*/ 553500 h 2125662"/>
                <a:gd name="T106" fmla="*/ 317206 w 1679575"/>
                <a:gd name="T107" fmla="*/ 446729 h 2125662"/>
                <a:gd name="T108" fmla="*/ 328586 w 1679575"/>
                <a:gd name="T109" fmla="*/ 345653 h 2125662"/>
                <a:gd name="T110" fmla="*/ 361587 w 1679575"/>
                <a:gd name="T111" fmla="*/ 253403 h 2125662"/>
                <a:gd name="T112" fmla="*/ 412795 w 1679575"/>
                <a:gd name="T113" fmla="*/ 171118 h 2125662"/>
                <a:gd name="T114" fmla="*/ 479934 w 1679575"/>
                <a:gd name="T115" fmla="*/ 101931 h 2125662"/>
                <a:gd name="T116" fmla="*/ 560729 w 1679575"/>
                <a:gd name="T117" fmla="*/ 48972 h 2125662"/>
                <a:gd name="T118" fmla="*/ 652620 w 1679575"/>
                <a:gd name="T119" fmla="*/ 13952 h 2125662"/>
                <a:gd name="T120" fmla="*/ 752191 w 1679575"/>
                <a:gd name="T121" fmla="*/ 0 h 212566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679575" h="2125662">
                  <a:moveTo>
                    <a:pt x="481421" y="957262"/>
                  </a:moveTo>
                  <a:lnTo>
                    <a:pt x="484914" y="961070"/>
                  </a:lnTo>
                  <a:lnTo>
                    <a:pt x="490948" y="968686"/>
                  </a:lnTo>
                  <a:lnTo>
                    <a:pt x="497299" y="975667"/>
                  </a:lnTo>
                  <a:lnTo>
                    <a:pt x="510319" y="990264"/>
                  </a:lnTo>
                  <a:lnTo>
                    <a:pt x="523657" y="1003909"/>
                  </a:lnTo>
                  <a:lnTo>
                    <a:pt x="537947" y="1017237"/>
                  </a:lnTo>
                  <a:lnTo>
                    <a:pt x="552237" y="1029613"/>
                  </a:lnTo>
                  <a:lnTo>
                    <a:pt x="567480" y="1041671"/>
                  </a:lnTo>
                  <a:lnTo>
                    <a:pt x="583040" y="1053095"/>
                  </a:lnTo>
                  <a:lnTo>
                    <a:pt x="598601" y="1063884"/>
                  </a:lnTo>
                  <a:lnTo>
                    <a:pt x="615114" y="1074039"/>
                  </a:lnTo>
                  <a:lnTo>
                    <a:pt x="631627" y="1083558"/>
                  </a:lnTo>
                  <a:lnTo>
                    <a:pt x="649093" y="1092126"/>
                  </a:lnTo>
                  <a:lnTo>
                    <a:pt x="666241" y="1100377"/>
                  </a:lnTo>
                  <a:lnTo>
                    <a:pt x="684025" y="1107993"/>
                  </a:lnTo>
                  <a:lnTo>
                    <a:pt x="701808" y="1114657"/>
                  </a:lnTo>
                  <a:lnTo>
                    <a:pt x="720226" y="1120686"/>
                  </a:lnTo>
                  <a:lnTo>
                    <a:pt x="738645" y="1125763"/>
                  </a:lnTo>
                  <a:lnTo>
                    <a:pt x="734517" y="1130840"/>
                  </a:lnTo>
                  <a:lnTo>
                    <a:pt x="730706" y="1135283"/>
                  </a:lnTo>
                  <a:lnTo>
                    <a:pt x="727213" y="1140043"/>
                  </a:lnTo>
                  <a:lnTo>
                    <a:pt x="723402" y="1145437"/>
                  </a:lnTo>
                  <a:lnTo>
                    <a:pt x="720544" y="1150515"/>
                  </a:lnTo>
                  <a:lnTo>
                    <a:pt x="717368" y="1155909"/>
                  </a:lnTo>
                  <a:lnTo>
                    <a:pt x="714510" y="1161304"/>
                  </a:lnTo>
                  <a:lnTo>
                    <a:pt x="711970" y="1167016"/>
                  </a:lnTo>
                  <a:lnTo>
                    <a:pt x="710064" y="1172410"/>
                  </a:lnTo>
                  <a:lnTo>
                    <a:pt x="708159" y="1178439"/>
                  </a:lnTo>
                  <a:lnTo>
                    <a:pt x="706254" y="1184151"/>
                  </a:lnTo>
                  <a:lnTo>
                    <a:pt x="704983" y="1190498"/>
                  </a:lnTo>
                  <a:lnTo>
                    <a:pt x="704031" y="1196210"/>
                  </a:lnTo>
                  <a:lnTo>
                    <a:pt x="702761" y="1202556"/>
                  </a:lnTo>
                  <a:lnTo>
                    <a:pt x="702443" y="1208903"/>
                  </a:lnTo>
                  <a:lnTo>
                    <a:pt x="702125" y="1215249"/>
                  </a:lnTo>
                  <a:lnTo>
                    <a:pt x="702443" y="1222548"/>
                  </a:lnTo>
                  <a:lnTo>
                    <a:pt x="703078" y="1229529"/>
                  </a:lnTo>
                  <a:lnTo>
                    <a:pt x="704348" y="1236510"/>
                  </a:lnTo>
                  <a:lnTo>
                    <a:pt x="705619" y="1243174"/>
                  </a:lnTo>
                  <a:lnTo>
                    <a:pt x="707206" y="1249838"/>
                  </a:lnTo>
                  <a:lnTo>
                    <a:pt x="709112" y="1256819"/>
                  </a:lnTo>
                  <a:lnTo>
                    <a:pt x="711652" y="1263166"/>
                  </a:lnTo>
                  <a:lnTo>
                    <a:pt x="714193" y="1269512"/>
                  </a:lnTo>
                  <a:lnTo>
                    <a:pt x="717686" y="1275542"/>
                  </a:lnTo>
                  <a:lnTo>
                    <a:pt x="720861" y="1281571"/>
                  </a:lnTo>
                  <a:lnTo>
                    <a:pt x="724355" y="1287283"/>
                  </a:lnTo>
                  <a:lnTo>
                    <a:pt x="728483" y="1292995"/>
                  </a:lnTo>
                  <a:lnTo>
                    <a:pt x="732611" y="1298389"/>
                  </a:lnTo>
                  <a:lnTo>
                    <a:pt x="737057" y="1303784"/>
                  </a:lnTo>
                  <a:lnTo>
                    <a:pt x="742138" y="1308861"/>
                  </a:lnTo>
                  <a:lnTo>
                    <a:pt x="746901" y="1313304"/>
                  </a:lnTo>
                  <a:lnTo>
                    <a:pt x="672275" y="1874339"/>
                  </a:lnTo>
                  <a:lnTo>
                    <a:pt x="854237" y="2050773"/>
                  </a:lnTo>
                  <a:lnTo>
                    <a:pt x="1030800" y="1874339"/>
                  </a:lnTo>
                  <a:lnTo>
                    <a:pt x="956173" y="1313304"/>
                  </a:lnTo>
                  <a:lnTo>
                    <a:pt x="961572" y="1308544"/>
                  </a:lnTo>
                  <a:lnTo>
                    <a:pt x="966018" y="1303466"/>
                  </a:lnTo>
                  <a:lnTo>
                    <a:pt x="970781" y="1298072"/>
                  </a:lnTo>
                  <a:lnTo>
                    <a:pt x="974910" y="1292995"/>
                  </a:lnTo>
                  <a:lnTo>
                    <a:pt x="978720" y="1286965"/>
                  </a:lnTo>
                  <a:lnTo>
                    <a:pt x="982531" y="1281571"/>
                  </a:lnTo>
                  <a:lnTo>
                    <a:pt x="986024" y="1275224"/>
                  </a:lnTo>
                  <a:lnTo>
                    <a:pt x="988882" y="1269195"/>
                  </a:lnTo>
                  <a:lnTo>
                    <a:pt x="991423" y="1262849"/>
                  </a:lnTo>
                  <a:lnTo>
                    <a:pt x="994281" y="1256502"/>
                  </a:lnTo>
                  <a:lnTo>
                    <a:pt x="996186" y="1249838"/>
                  </a:lnTo>
                  <a:lnTo>
                    <a:pt x="997774" y="1243174"/>
                  </a:lnTo>
                  <a:lnTo>
                    <a:pt x="999044" y="1236510"/>
                  </a:lnTo>
                  <a:lnTo>
                    <a:pt x="999997" y="1229212"/>
                  </a:lnTo>
                  <a:lnTo>
                    <a:pt x="1000632" y="1222548"/>
                  </a:lnTo>
                  <a:lnTo>
                    <a:pt x="1000632" y="1215249"/>
                  </a:lnTo>
                  <a:lnTo>
                    <a:pt x="1000632" y="1208903"/>
                  </a:lnTo>
                  <a:lnTo>
                    <a:pt x="1000314" y="1203191"/>
                  </a:lnTo>
                  <a:lnTo>
                    <a:pt x="999679" y="1197479"/>
                  </a:lnTo>
                  <a:lnTo>
                    <a:pt x="998727" y="1191767"/>
                  </a:lnTo>
                  <a:lnTo>
                    <a:pt x="997456" y="1186055"/>
                  </a:lnTo>
                  <a:lnTo>
                    <a:pt x="996186" y="1180661"/>
                  </a:lnTo>
                  <a:lnTo>
                    <a:pt x="994598" y="1175266"/>
                  </a:lnTo>
                  <a:lnTo>
                    <a:pt x="992375" y="1169872"/>
                  </a:lnTo>
                  <a:lnTo>
                    <a:pt x="990152" y="1164794"/>
                  </a:lnTo>
                  <a:lnTo>
                    <a:pt x="987929" y="1159400"/>
                  </a:lnTo>
                  <a:lnTo>
                    <a:pt x="985389" y="1154640"/>
                  </a:lnTo>
                  <a:lnTo>
                    <a:pt x="982849" y="1149563"/>
                  </a:lnTo>
                  <a:lnTo>
                    <a:pt x="979355" y="1144803"/>
                  </a:lnTo>
                  <a:lnTo>
                    <a:pt x="976497" y="1139725"/>
                  </a:lnTo>
                  <a:lnTo>
                    <a:pt x="973004" y="1135283"/>
                  </a:lnTo>
                  <a:lnTo>
                    <a:pt x="969829" y="1130840"/>
                  </a:lnTo>
                  <a:lnTo>
                    <a:pt x="987612" y="1126398"/>
                  </a:lnTo>
                  <a:lnTo>
                    <a:pt x="1005713" y="1121320"/>
                  </a:lnTo>
                  <a:lnTo>
                    <a:pt x="1023496" y="1115609"/>
                  </a:lnTo>
                  <a:lnTo>
                    <a:pt x="1041280" y="1109262"/>
                  </a:lnTo>
                  <a:lnTo>
                    <a:pt x="1058428" y="1101963"/>
                  </a:lnTo>
                  <a:lnTo>
                    <a:pt x="1075576" y="1094665"/>
                  </a:lnTo>
                  <a:lnTo>
                    <a:pt x="1092089" y="1086097"/>
                  </a:lnTo>
                  <a:lnTo>
                    <a:pt x="1108602" y="1076895"/>
                  </a:lnTo>
                  <a:lnTo>
                    <a:pt x="1124480" y="1067375"/>
                  </a:lnTo>
                  <a:lnTo>
                    <a:pt x="1140041" y="1056903"/>
                  </a:lnTo>
                  <a:lnTo>
                    <a:pt x="1155601" y="1046114"/>
                  </a:lnTo>
                  <a:lnTo>
                    <a:pt x="1170209" y="1034690"/>
                  </a:lnTo>
                  <a:lnTo>
                    <a:pt x="1184817" y="1022632"/>
                  </a:lnTo>
                  <a:lnTo>
                    <a:pt x="1198472" y="1009938"/>
                  </a:lnTo>
                  <a:lnTo>
                    <a:pt x="1211809" y="996928"/>
                  </a:lnTo>
                  <a:lnTo>
                    <a:pt x="1225147" y="983283"/>
                  </a:lnTo>
                  <a:lnTo>
                    <a:pt x="1228640" y="979792"/>
                  </a:lnTo>
                  <a:lnTo>
                    <a:pt x="1232451" y="982966"/>
                  </a:lnTo>
                  <a:lnTo>
                    <a:pt x="1257220" y="1002005"/>
                  </a:lnTo>
                  <a:lnTo>
                    <a:pt x="1281037" y="1021680"/>
                  </a:lnTo>
                  <a:lnTo>
                    <a:pt x="1304537" y="1041989"/>
                  </a:lnTo>
                  <a:lnTo>
                    <a:pt x="1316604" y="1052143"/>
                  </a:lnTo>
                  <a:lnTo>
                    <a:pt x="1327719" y="1062615"/>
                  </a:lnTo>
                  <a:lnTo>
                    <a:pt x="1338833" y="1073404"/>
                  </a:lnTo>
                  <a:lnTo>
                    <a:pt x="1349948" y="1084193"/>
                  </a:lnTo>
                  <a:lnTo>
                    <a:pt x="1361062" y="1094982"/>
                  </a:lnTo>
                  <a:lnTo>
                    <a:pt x="1371860" y="1105771"/>
                  </a:lnTo>
                  <a:lnTo>
                    <a:pt x="1382339" y="1116561"/>
                  </a:lnTo>
                  <a:lnTo>
                    <a:pt x="1392818" y="1127984"/>
                  </a:lnTo>
                  <a:lnTo>
                    <a:pt x="1403298" y="1139408"/>
                  </a:lnTo>
                  <a:lnTo>
                    <a:pt x="1413460" y="1150832"/>
                  </a:lnTo>
                  <a:lnTo>
                    <a:pt x="1423304" y="1162573"/>
                  </a:lnTo>
                  <a:lnTo>
                    <a:pt x="1433149" y="1174314"/>
                  </a:lnTo>
                  <a:lnTo>
                    <a:pt x="1442675" y="1186373"/>
                  </a:lnTo>
                  <a:lnTo>
                    <a:pt x="1452202" y="1198748"/>
                  </a:lnTo>
                  <a:lnTo>
                    <a:pt x="1461411" y="1210807"/>
                  </a:lnTo>
                  <a:lnTo>
                    <a:pt x="1470621" y="1223183"/>
                  </a:lnTo>
                  <a:lnTo>
                    <a:pt x="1479830" y="1235876"/>
                  </a:lnTo>
                  <a:lnTo>
                    <a:pt x="1488404" y="1248569"/>
                  </a:lnTo>
                  <a:lnTo>
                    <a:pt x="1496978" y="1261262"/>
                  </a:lnTo>
                  <a:lnTo>
                    <a:pt x="1505552" y="1274272"/>
                  </a:lnTo>
                  <a:lnTo>
                    <a:pt x="1513809" y="1287600"/>
                  </a:lnTo>
                  <a:lnTo>
                    <a:pt x="1521748" y="1300611"/>
                  </a:lnTo>
                  <a:lnTo>
                    <a:pt x="1529687" y="1314573"/>
                  </a:lnTo>
                  <a:lnTo>
                    <a:pt x="1537308" y="1328218"/>
                  </a:lnTo>
                  <a:lnTo>
                    <a:pt x="1544930" y="1341863"/>
                  </a:lnTo>
                  <a:lnTo>
                    <a:pt x="1552234" y="1355826"/>
                  </a:lnTo>
                  <a:lnTo>
                    <a:pt x="1559537" y="1369788"/>
                  </a:lnTo>
                  <a:lnTo>
                    <a:pt x="1566206" y="1384385"/>
                  </a:lnTo>
                  <a:lnTo>
                    <a:pt x="1573193" y="1398982"/>
                  </a:lnTo>
                  <a:lnTo>
                    <a:pt x="1579544" y="1413579"/>
                  </a:lnTo>
                  <a:lnTo>
                    <a:pt x="1586213" y="1428176"/>
                  </a:lnTo>
                  <a:lnTo>
                    <a:pt x="1592246" y="1443725"/>
                  </a:lnTo>
                  <a:lnTo>
                    <a:pt x="1598280" y="1458640"/>
                  </a:lnTo>
                  <a:lnTo>
                    <a:pt x="1603996" y="1473871"/>
                  </a:lnTo>
                  <a:lnTo>
                    <a:pt x="1609712" y="1489738"/>
                  </a:lnTo>
                  <a:lnTo>
                    <a:pt x="1614793" y="1505287"/>
                  </a:lnTo>
                  <a:lnTo>
                    <a:pt x="1620191" y="1521153"/>
                  </a:lnTo>
                  <a:lnTo>
                    <a:pt x="1624955" y="1537337"/>
                  </a:lnTo>
                  <a:lnTo>
                    <a:pt x="1630036" y="1553521"/>
                  </a:lnTo>
                  <a:lnTo>
                    <a:pt x="1634482" y="1570339"/>
                  </a:lnTo>
                  <a:lnTo>
                    <a:pt x="1638610" y="1586840"/>
                  </a:lnTo>
                  <a:lnTo>
                    <a:pt x="1643056" y="1603976"/>
                  </a:lnTo>
                  <a:lnTo>
                    <a:pt x="1646867" y="1620794"/>
                  </a:lnTo>
                  <a:lnTo>
                    <a:pt x="1650677" y="1637930"/>
                  </a:lnTo>
                  <a:lnTo>
                    <a:pt x="1654170" y="1655383"/>
                  </a:lnTo>
                  <a:lnTo>
                    <a:pt x="1657664" y="1673153"/>
                  </a:lnTo>
                  <a:lnTo>
                    <a:pt x="1660522" y="1690923"/>
                  </a:lnTo>
                  <a:lnTo>
                    <a:pt x="1663697" y="1709011"/>
                  </a:lnTo>
                  <a:lnTo>
                    <a:pt x="1666238" y="1727099"/>
                  </a:lnTo>
                  <a:lnTo>
                    <a:pt x="1668461" y="1745821"/>
                  </a:lnTo>
                  <a:lnTo>
                    <a:pt x="1670684" y="1764226"/>
                  </a:lnTo>
                  <a:lnTo>
                    <a:pt x="1672589" y="1783266"/>
                  </a:lnTo>
                  <a:lnTo>
                    <a:pt x="1674177" y="1802305"/>
                  </a:lnTo>
                  <a:lnTo>
                    <a:pt x="1676082" y="1821345"/>
                  </a:lnTo>
                  <a:lnTo>
                    <a:pt x="1677352" y="1841019"/>
                  </a:lnTo>
                  <a:lnTo>
                    <a:pt x="1678305" y="1860694"/>
                  </a:lnTo>
                  <a:lnTo>
                    <a:pt x="1679258" y="1880368"/>
                  </a:lnTo>
                  <a:lnTo>
                    <a:pt x="1679575" y="1900677"/>
                  </a:lnTo>
                  <a:lnTo>
                    <a:pt x="1679575" y="1903850"/>
                  </a:lnTo>
                  <a:lnTo>
                    <a:pt x="1677035" y="1905437"/>
                  </a:lnTo>
                  <a:lnTo>
                    <a:pt x="1653853" y="1918765"/>
                  </a:lnTo>
                  <a:lnTo>
                    <a:pt x="1630353" y="1931775"/>
                  </a:lnTo>
                  <a:lnTo>
                    <a:pt x="1606854" y="1944151"/>
                  </a:lnTo>
                  <a:lnTo>
                    <a:pt x="1583037" y="1956209"/>
                  </a:lnTo>
                  <a:lnTo>
                    <a:pt x="1558902" y="1967950"/>
                  </a:lnTo>
                  <a:lnTo>
                    <a:pt x="1534768" y="1979374"/>
                  </a:lnTo>
                  <a:lnTo>
                    <a:pt x="1510316" y="1990163"/>
                  </a:lnTo>
                  <a:lnTo>
                    <a:pt x="1485864" y="2000635"/>
                  </a:lnTo>
                  <a:lnTo>
                    <a:pt x="1461411" y="2010790"/>
                  </a:lnTo>
                  <a:lnTo>
                    <a:pt x="1436642" y="2020627"/>
                  </a:lnTo>
                  <a:lnTo>
                    <a:pt x="1411872" y="2029512"/>
                  </a:lnTo>
                  <a:lnTo>
                    <a:pt x="1386785" y="2038397"/>
                  </a:lnTo>
                  <a:lnTo>
                    <a:pt x="1361380" y="2046965"/>
                  </a:lnTo>
                  <a:lnTo>
                    <a:pt x="1335975" y="2054581"/>
                  </a:lnTo>
                  <a:lnTo>
                    <a:pt x="1310570" y="2062514"/>
                  </a:lnTo>
                  <a:lnTo>
                    <a:pt x="1285166" y="2069495"/>
                  </a:lnTo>
                  <a:lnTo>
                    <a:pt x="1259443" y="2076159"/>
                  </a:lnTo>
                  <a:lnTo>
                    <a:pt x="1233403" y="2082506"/>
                  </a:lnTo>
                  <a:lnTo>
                    <a:pt x="1207681" y="2088535"/>
                  </a:lnTo>
                  <a:lnTo>
                    <a:pt x="1181959" y="2093929"/>
                  </a:lnTo>
                  <a:lnTo>
                    <a:pt x="1155919" y="2099007"/>
                  </a:lnTo>
                  <a:lnTo>
                    <a:pt x="1129561" y="2103767"/>
                  </a:lnTo>
                  <a:lnTo>
                    <a:pt x="1103204" y="2107892"/>
                  </a:lnTo>
                  <a:lnTo>
                    <a:pt x="1077164" y="2111382"/>
                  </a:lnTo>
                  <a:lnTo>
                    <a:pt x="1050806" y="2114873"/>
                  </a:lnTo>
                  <a:lnTo>
                    <a:pt x="1024131" y="2117729"/>
                  </a:lnTo>
                  <a:lnTo>
                    <a:pt x="997774" y="2119950"/>
                  </a:lnTo>
                  <a:lnTo>
                    <a:pt x="971099" y="2121854"/>
                  </a:lnTo>
                  <a:lnTo>
                    <a:pt x="944424" y="2123441"/>
                  </a:lnTo>
                  <a:lnTo>
                    <a:pt x="917749" y="2125028"/>
                  </a:lnTo>
                  <a:lnTo>
                    <a:pt x="891074" y="2125662"/>
                  </a:lnTo>
                  <a:lnTo>
                    <a:pt x="864399" y="2125662"/>
                  </a:lnTo>
                  <a:lnTo>
                    <a:pt x="835818" y="2125662"/>
                  </a:lnTo>
                  <a:lnTo>
                    <a:pt x="807238" y="2124710"/>
                  </a:lnTo>
                  <a:lnTo>
                    <a:pt x="778657" y="2123124"/>
                  </a:lnTo>
                  <a:lnTo>
                    <a:pt x="750395" y="2121537"/>
                  </a:lnTo>
                  <a:lnTo>
                    <a:pt x="722132" y="2119316"/>
                  </a:lnTo>
                  <a:lnTo>
                    <a:pt x="693869" y="2116777"/>
                  </a:lnTo>
                  <a:lnTo>
                    <a:pt x="665606" y="2113604"/>
                  </a:lnTo>
                  <a:lnTo>
                    <a:pt x="637661" y="2109478"/>
                  </a:lnTo>
                  <a:lnTo>
                    <a:pt x="609398" y="2105353"/>
                  </a:lnTo>
                  <a:lnTo>
                    <a:pt x="581453" y="2100593"/>
                  </a:lnTo>
                  <a:lnTo>
                    <a:pt x="553825" y="2095199"/>
                  </a:lnTo>
                  <a:lnTo>
                    <a:pt x="525880" y="2089487"/>
                  </a:lnTo>
                  <a:lnTo>
                    <a:pt x="498252" y="2083458"/>
                  </a:lnTo>
                  <a:lnTo>
                    <a:pt x="470624" y="2076476"/>
                  </a:lnTo>
                  <a:lnTo>
                    <a:pt x="443314" y="2069495"/>
                  </a:lnTo>
                  <a:lnTo>
                    <a:pt x="416321" y="2061879"/>
                  </a:lnTo>
                  <a:lnTo>
                    <a:pt x="389011" y="2053629"/>
                  </a:lnTo>
                  <a:lnTo>
                    <a:pt x="362019" y="2045378"/>
                  </a:lnTo>
                  <a:lnTo>
                    <a:pt x="335343" y="2036176"/>
                  </a:lnTo>
                  <a:lnTo>
                    <a:pt x="308668" y="2026656"/>
                  </a:lnTo>
                  <a:lnTo>
                    <a:pt x="282311" y="2016502"/>
                  </a:lnTo>
                  <a:lnTo>
                    <a:pt x="255953" y="2006030"/>
                  </a:lnTo>
                  <a:lnTo>
                    <a:pt x="229913" y="1994923"/>
                  </a:lnTo>
                  <a:lnTo>
                    <a:pt x="203556" y="1983499"/>
                  </a:lnTo>
                  <a:lnTo>
                    <a:pt x="177833" y="1971441"/>
                  </a:lnTo>
                  <a:lnTo>
                    <a:pt x="152429" y="1959065"/>
                  </a:lnTo>
                  <a:lnTo>
                    <a:pt x="127024" y="1946372"/>
                  </a:lnTo>
                  <a:lnTo>
                    <a:pt x="101619" y="1933044"/>
                  </a:lnTo>
                  <a:lnTo>
                    <a:pt x="76532" y="1919399"/>
                  </a:lnTo>
                  <a:lnTo>
                    <a:pt x="51762" y="1905437"/>
                  </a:lnTo>
                  <a:lnTo>
                    <a:pt x="27310" y="1890523"/>
                  </a:lnTo>
                  <a:lnTo>
                    <a:pt x="2858" y="1875291"/>
                  </a:lnTo>
                  <a:lnTo>
                    <a:pt x="0" y="1888301"/>
                  </a:lnTo>
                  <a:lnTo>
                    <a:pt x="0" y="1870531"/>
                  </a:lnTo>
                  <a:lnTo>
                    <a:pt x="952" y="1850222"/>
                  </a:lnTo>
                  <a:lnTo>
                    <a:pt x="2223" y="1829913"/>
                  </a:lnTo>
                  <a:lnTo>
                    <a:pt x="3493" y="1809604"/>
                  </a:lnTo>
                  <a:lnTo>
                    <a:pt x="5398" y="1790247"/>
                  </a:lnTo>
                  <a:lnTo>
                    <a:pt x="6986" y="1770573"/>
                  </a:lnTo>
                  <a:lnTo>
                    <a:pt x="9209" y="1750898"/>
                  </a:lnTo>
                  <a:lnTo>
                    <a:pt x="11749" y="1732176"/>
                  </a:lnTo>
                  <a:lnTo>
                    <a:pt x="14290" y="1713136"/>
                  </a:lnTo>
                  <a:lnTo>
                    <a:pt x="17148" y="1694414"/>
                  </a:lnTo>
                  <a:lnTo>
                    <a:pt x="20006" y="1676009"/>
                  </a:lnTo>
                  <a:lnTo>
                    <a:pt x="23499" y="1657604"/>
                  </a:lnTo>
                  <a:lnTo>
                    <a:pt x="26992" y="1639834"/>
                  </a:lnTo>
                  <a:lnTo>
                    <a:pt x="30486" y="1621746"/>
                  </a:lnTo>
                  <a:lnTo>
                    <a:pt x="34931" y="1604293"/>
                  </a:lnTo>
                  <a:lnTo>
                    <a:pt x="38742" y="1586840"/>
                  </a:lnTo>
                  <a:lnTo>
                    <a:pt x="43188" y="1569704"/>
                  </a:lnTo>
                  <a:lnTo>
                    <a:pt x="47951" y="1552569"/>
                  </a:lnTo>
                  <a:lnTo>
                    <a:pt x="52715" y="1536068"/>
                  </a:lnTo>
                  <a:lnTo>
                    <a:pt x="57796" y="1519249"/>
                  </a:lnTo>
                  <a:lnTo>
                    <a:pt x="62877" y="1503066"/>
                  </a:lnTo>
                  <a:lnTo>
                    <a:pt x="68593" y="1486564"/>
                  </a:lnTo>
                  <a:lnTo>
                    <a:pt x="73991" y="1470698"/>
                  </a:lnTo>
                  <a:lnTo>
                    <a:pt x="80025" y="1455149"/>
                  </a:lnTo>
                  <a:lnTo>
                    <a:pt x="86059" y="1439283"/>
                  </a:lnTo>
                  <a:lnTo>
                    <a:pt x="92410" y="1424051"/>
                  </a:lnTo>
                  <a:lnTo>
                    <a:pt x="98761" y="1409137"/>
                  </a:lnTo>
                  <a:lnTo>
                    <a:pt x="105430" y="1393905"/>
                  </a:lnTo>
                  <a:lnTo>
                    <a:pt x="112098" y="1378990"/>
                  </a:lnTo>
                  <a:lnTo>
                    <a:pt x="119402" y="1364393"/>
                  </a:lnTo>
                  <a:lnTo>
                    <a:pt x="126706" y="1350114"/>
                  </a:lnTo>
                  <a:lnTo>
                    <a:pt x="134010" y="1335834"/>
                  </a:lnTo>
                  <a:lnTo>
                    <a:pt x="141632" y="1321871"/>
                  </a:lnTo>
                  <a:lnTo>
                    <a:pt x="149571" y="1307909"/>
                  </a:lnTo>
                  <a:lnTo>
                    <a:pt x="157510" y="1294264"/>
                  </a:lnTo>
                  <a:lnTo>
                    <a:pt x="165766" y="1280936"/>
                  </a:lnTo>
                  <a:lnTo>
                    <a:pt x="174023" y="1267291"/>
                  </a:lnTo>
                  <a:lnTo>
                    <a:pt x="182597" y="1253963"/>
                  </a:lnTo>
                  <a:lnTo>
                    <a:pt x="191171" y="1241270"/>
                  </a:lnTo>
                  <a:lnTo>
                    <a:pt x="200380" y="1228260"/>
                  </a:lnTo>
                  <a:lnTo>
                    <a:pt x="209589" y="1215884"/>
                  </a:lnTo>
                  <a:lnTo>
                    <a:pt x="218799" y="1203191"/>
                  </a:lnTo>
                  <a:lnTo>
                    <a:pt x="228008" y="1191133"/>
                  </a:lnTo>
                  <a:lnTo>
                    <a:pt x="237852" y="1178757"/>
                  </a:lnTo>
                  <a:lnTo>
                    <a:pt x="247697" y="1167016"/>
                  </a:lnTo>
                  <a:lnTo>
                    <a:pt x="257541" y="1155275"/>
                  </a:lnTo>
                  <a:lnTo>
                    <a:pt x="267703" y="1143533"/>
                  </a:lnTo>
                  <a:lnTo>
                    <a:pt x="278182" y="1132110"/>
                  </a:lnTo>
                  <a:lnTo>
                    <a:pt x="288662" y="1120686"/>
                  </a:lnTo>
                  <a:lnTo>
                    <a:pt x="298824" y="1109579"/>
                  </a:lnTo>
                  <a:lnTo>
                    <a:pt x="309938" y="1098473"/>
                  </a:lnTo>
                  <a:lnTo>
                    <a:pt x="320735" y="1087684"/>
                  </a:lnTo>
                  <a:lnTo>
                    <a:pt x="331850" y="1076895"/>
                  </a:lnTo>
                  <a:lnTo>
                    <a:pt x="343282" y="1066423"/>
                  </a:lnTo>
                  <a:lnTo>
                    <a:pt x="354715" y="1055951"/>
                  </a:lnTo>
                  <a:lnTo>
                    <a:pt x="366147" y="1045797"/>
                  </a:lnTo>
                  <a:lnTo>
                    <a:pt x="377897" y="1035642"/>
                  </a:lnTo>
                  <a:lnTo>
                    <a:pt x="389964" y="1025805"/>
                  </a:lnTo>
                  <a:lnTo>
                    <a:pt x="401714" y="1015968"/>
                  </a:lnTo>
                  <a:lnTo>
                    <a:pt x="414099" y="1006448"/>
                  </a:lnTo>
                  <a:lnTo>
                    <a:pt x="426801" y="996928"/>
                  </a:lnTo>
                  <a:lnTo>
                    <a:pt x="439186" y="987408"/>
                  </a:lnTo>
                  <a:lnTo>
                    <a:pt x="451571" y="977888"/>
                  </a:lnTo>
                  <a:lnTo>
                    <a:pt x="477293" y="960118"/>
                  </a:lnTo>
                  <a:lnTo>
                    <a:pt x="481421" y="957262"/>
                  </a:lnTo>
                  <a:close/>
                  <a:moveTo>
                    <a:pt x="839471" y="0"/>
                  </a:moveTo>
                  <a:lnTo>
                    <a:pt x="852171" y="0"/>
                  </a:lnTo>
                  <a:lnTo>
                    <a:pt x="865506" y="0"/>
                  </a:lnTo>
                  <a:lnTo>
                    <a:pt x="878206" y="636"/>
                  </a:lnTo>
                  <a:lnTo>
                    <a:pt x="890906" y="1271"/>
                  </a:lnTo>
                  <a:lnTo>
                    <a:pt x="903288" y="2542"/>
                  </a:lnTo>
                  <a:lnTo>
                    <a:pt x="915988" y="3813"/>
                  </a:lnTo>
                  <a:lnTo>
                    <a:pt x="928371" y="5719"/>
                  </a:lnTo>
                  <a:lnTo>
                    <a:pt x="940436" y="7943"/>
                  </a:lnTo>
                  <a:lnTo>
                    <a:pt x="952818" y="10167"/>
                  </a:lnTo>
                  <a:lnTo>
                    <a:pt x="964883" y="12708"/>
                  </a:lnTo>
                  <a:lnTo>
                    <a:pt x="976631" y="15568"/>
                  </a:lnTo>
                  <a:lnTo>
                    <a:pt x="988696" y="19062"/>
                  </a:lnTo>
                  <a:lnTo>
                    <a:pt x="1000443" y="22239"/>
                  </a:lnTo>
                  <a:lnTo>
                    <a:pt x="1011873" y="26052"/>
                  </a:lnTo>
                  <a:lnTo>
                    <a:pt x="1023621" y="30182"/>
                  </a:lnTo>
                  <a:lnTo>
                    <a:pt x="1034733" y="34630"/>
                  </a:lnTo>
                  <a:lnTo>
                    <a:pt x="1046163" y="39395"/>
                  </a:lnTo>
                  <a:lnTo>
                    <a:pt x="1057276" y="44161"/>
                  </a:lnTo>
                  <a:lnTo>
                    <a:pt x="1068388" y="48926"/>
                  </a:lnTo>
                  <a:lnTo>
                    <a:pt x="1079183" y="54645"/>
                  </a:lnTo>
                  <a:lnTo>
                    <a:pt x="1089661" y="60046"/>
                  </a:lnTo>
                  <a:lnTo>
                    <a:pt x="1100456" y="66082"/>
                  </a:lnTo>
                  <a:lnTo>
                    <a:pt x="1110616" y="72119"/>
                  </a:lnTo>
                  <a:lnTo>
                    <a:pt x="1120776" y="78790"/>
                  </a:lnTo>
                  <a:lnTo>
                    <a:pt x="1130936" y="85462"/>
                  </a:lnTo>
                  <a:lnTo>
                    <a:pt x="1140461" y="92134"/>
                  </a:lnTo>
                  <a:lnTo>
                    <a:pt x="1150303" y="99123"/>
                  </a:lnTo>
                  <a:lnTo>
                    <a:pt x="1159828" y="106430"/>
                  </a:lnTo>
                  <a:lnTo>
                    <a:pt x="1169353" y="114055"/>
                  </a:lnTo>
                  <a:lnTo>
                    <a:pt x="1178561" y="121680"/>
                  </a:lnTo>
                  <a:lnTo>
                    <a:pt x="1187133" y="129623"/>
                  </a:lnTo>
                  <a:lnTo>
                    <a:pt x="1196023" y="137883"/>
                  </a:lnTo>
                  <a:lnTo>
                    <a:pt x="1204596" y="146143"/>
                  </a:lnTo>
                  <a:lnTo>
                    <a:pt x="1213168" y="155039"/>
                  </a:lnTo>
                  <a:lnTo>
                    <a:pt x="1221106" y="163299"/>
                  </a:lnTo>
                  <a:lnTo>
                    <a:pt x="1229043" y="172513"/>
                  </a:lnTo>
                  <a:lnTo>
                    <a:pt x="1236981" y="181726"/>
                  </a:lnTo>
                  <a:lnTo>
                    <a:pt x="1244283" y="190939"/>
                  </a:lnTo>
                  <a:lnTo>
                    <a:pt x="1251586" y="200153"/>
                  </a:lnTo>
                  <a:lnTo>
                    <a:pt x="1258888" y="210001"/>
                  </a:lnTo>
                  <a:lnTo>
                    <a:pt x="1265556" y="219850"/>
                  </a:lnTo>
                  <a:lnTo>
                    <a:pt x="1272223" y="230017"/>
                  </a:lnTo>
                  <a:lnTo>
                    <a:pt x="1278256" y="240183"/>
                  </a:lnTo>
                  <a:lnTo>
                    <a:pt x="1284606" y="250667"/>
                  </a:lnTo>
                  <a:lnTo>
                    <a:pt x="1290321" y="261151"/>
                  </a:lnTo>
                  <a:lnTo>
                    <a:pt x="1296353" y="271953"/>
                  </a:lnTo>
                  <a:lnTo>
                    <a:pt x="1301433" y="282755"/>
                  </a:lnTo>
                  <a:lnTo>
                    <a:pt x="1306831" y="293239"/>
                  </a:lnTo>
                  <a:lnTo>
                    <a:pt x="1311593" y="304359"/>
                  </a:lnTo>
                  <a:lnTo>
                    <a:pt x="1316356" y="315796"/>
                  </a:lnTo>
                  <a:lnTo>
                    <a:pt x="1320483" y="327234"/>
                  </a:lnTo>
                  <a:lnTo>
                    <a:pt x="1324293" y="338671"/>
                  </a:lnTo>
                  <a:lnTo>
                    <a:pt x="1328421" y="350426"/>
                  </a:lnTo>
                  <a:lnTo>
                    <a:pt x="1331913" y="362181"/>
                  </a:lnTo>
                  <a:lnTo>
                    <a:pt x="1335088" y="373936"/>
                  </a:lnTo>
                  <a:lnTo>
                    <a:pt x="1337946" y="386009"/>
                  </a:lnTo>
                  <a:lnTo>
                    <a:pt x="1340803" y="398081"/>
                  </a:lnTo>
                  <a:lnTo>
                    <a:pt x="1343026" y="410472"/>
                  </a:lnTo>
                  <a:lnTo>
                    <a:pt x="1344931" y="422862"/>
                  </a:lnTo>
                  <a:lnTo>
                    <a:pt x="1346518" y="435252"/>
                  </a:lnTo>
                  <a:lnTo>
                    <a:pt x="1348106" y="447643"/>
                  </a:lnTo>
                  <a:lnTo>
                    <a:pt x="1349058" y="460033"/>
                  </a:lnTo>
                  <a:lnTo>
                    <a:pt x="1350011" y="472741"/>
                  </a:lnTo>
                  <a:lnTo>
                    <a:pt x="1350646" y="485449"/>
                  </a:lnTo>
                  <a:lnTo>
                    <a:pt x="1350963" y="498475"/>
                  </a:lnTo>
                  <a:lnTo>
                    <a:pt x="1350646" y="513407"/>
                  </a:lnTo>
                  <a:lnTo>
                    <a:pt x="1349693" y="528975"/>
                  </a:lnTo>
                  <a:lnTo>
                    <a:pt x="1348423" y="543907"/>
                  </a:lnTo>
                  <a:lnTo>
                    <a:pt x="1347153" y="558521"/>
                  </a:lnTo>
                  <a:lnTo>
                    <a:pt x="1345248" y="573453"/>
                  </a:lnTo>
                  <a:lnTo>
                    <a:pt x="1342708" y="588067"/>
                  </a:lnTo>
                  <a:lnTo>
                    <a:pt x="1339851" y="602682"/>
                  </a:lnTo>
                  <a:lnTo>
                    <a:pt x="1336358" y="616660"/>
                  </a:lnTo>
                  <a:lnTo>
                    <a:pt x="1332866" y="631275"/>
                  </a:lnTo>
                  <a:lnTo>
                    <a:pt x="1328738" y="645254"/>
                  </a:lnTo>
                  <a:lnTo>
                    <a:pt x="1324293" y="658915"/>
                  </a:lnTo>
                  <a:lnTo>
                    <a:pt x="1319531" y="672576"/>
                  </a:lnTo>
                  <a:lnTo>
                    <a:pt x="1314133" y="685920"/>
                  </a:lnTo>
                  <a:lnTo>
                    <a:pt x="1308418" y="699263"/>
                  </a:lnTo>
                  <a:lnTo>
                    <a:pt x="1302386" y="712607"/>
                  </a:lnTo>
                  <a:lnTo>
                    <a:pt x="1296353" y="725315"/>
                  </a:lnTo>
                  <a:lnTo>
                    <a:pt x="1289368" y="738023"/>
                  </a:lnTo>
                  <a:lnTo>
                    <a:pt x="1282383" y="750413"/>
                  </a:lnTo>
                  <a:lnTo>
                    <a:pt x="1275081" y="762486"/>
                  </a:lnTo>
                  <a:lnTo>
                    <a:pt x="1267143" y="774559"/>
                  </a:lnTo>
                  <a:lnTo>
                    <a:pt x="1259206" y="786313"/>
                  </a:lnTo>
                  <a:lnTo>
                    <a:pt x="1250633" y="797751"/>
                  </a:lnTo>
                  <a:lnTo>
                    <a:pt x="1242061" y="809188"/>
                  </a:lnTo>
                  <a:lnTo>
                    <a:pt x="1232853" y="819990"/>
                  </a:lnTo>
                  <a:lnTo>
                    <a:pt x="1223963" y="830792"/>
                  </a:lnTo>
                  <a:lnTo>
                    <a:pt x="1214121" y="841276"/>
                  </a:lnTo>
                  <a:lnTo>
                    <a:pt x="1204278" y="851442"/>
                  </a:lnTo>
                  <a:lnTo>
                    <a:pt x="1193801" y="860974"/>
                  </a:lnTo>
                  <a:lnTo>
                    <a:pt x="1183323" y="870822"/>
                  </a:lnTo>
                  <a:lnTo>
                    <a:pt x="1172528" y="880036"/>
                  </a:lnTo>
                  <a:lnTo>
                    <a:pt x="1161733" y="889249"/>
                  </a:lnTo>
                  <a:lnTo>
                    <a:pt x="1150303" y="897827"/>
                  </a:lnTo>
                  <a:lnTo>
                    <a:pt x="1134746" y="909264"/>
                  </a:lnTo>
                  <a:lnTo>
                    <a:pt x="1118236" y="920066"/>
                  </a:lnTo>
                  <a:lnTo>
                    <a:pt x="1101408" y="929915"/>
                  </a:lnTo>
                  <a:lnTo>
                    <a:pt x="1084581" y="939446"/>
                  </a:lnTo>
                  <a:lnTo>
                    <a:pt x="1066801" y="948342"/>
                  </a:lnTo>
                  <a:lnTo>
                    <a:pt x="1048703" y="956602"/>
                  </a:lnTo>
                  <a:lnTo>
                    <a:pt x="1040131" y="960414"/>
                  </a:lnTo>
                  <a:lnTo>
                    <a:pt x="1030606" y="963909"/>
                  </a:lnTo>
                  <a:lnTo>
                    <a:pt x="1021398" y="967722"/>
                  </a:lnTo>
                  <a:lnTo>
                    <a:pt x="1011873" y="970899"/>
                  </a:lnTo>
                  <a:lnTo>
                    <a:pt x="1002348" y="973758"/>
                  </a:lnTo>
                  <a:lnTo>
                    <a:pt x="993141" y="976617"/>
                  </a:lnTo>
                  <a:lnTo>
                    <a:pt x="983616" y="979794"/>
                  </a:lnTo>
                  <a:lnTo>
                    <a:pt x="973773" y="982018"/>
                  </a:lnTo>
                  <a:lnTo>
                    <a:pt x="963931" y="984560"/>
                  </a:lnTo>
                  <a:lnTo>
                    <a:pt x="954088" y="986466"/>
                  </a:lnTo>
                  <a:lnTo>
                    <a:pt x="944246" y="988372"/>
                  </a:lnTo>
                  <a:lnTo>
                    <a:pt x="934403" y="990596"/>
                  </a:lnTo>
                  <a:lnTo>
                    <a:pt x="924561" y="991867"/>
                  </a:lnTo>
                  <a:lnTo>
                    <a:pt x="914401" y="993455"/>
                  </a:lnTo>
                  <a:lnTo>
                    <a:pt x="904241" y="994409"/>
                  </a:lnTo>
                  <a:lnTo>
                    <a:pt x="893763" y="995362"/>
                  </a:lnTo>
                  <a:lnTo>
                    <a:pt x="883603" y="995997"/>
                  </a:lnTo>
                  <a:lnTo>
                    <a:pt x="873126" y="996632"/>
                  </a:lnTo>
                  <a:lnTo>
                    <a:pt x="862648" y="996950"/>
                  </a:lnTo>
                  <a:lnTo>
                    <a:pt x="852171" y="996950"/>
                  </a:lnTo>
                  <a:lnTo>
                    <a:pt x="840423" y="996950"/>
                  </a:lnTo>
                  <a:lnTo>
                    <a:pt x="828358" y="996315"/>
                  </a:lnTo>
                  <a:lnTo>
                    <a:pt x="816293" y="995679"/>
                  </a:lnTo>
                  <a:lnTo>
                    <a:pt x="804546" y="994726"/>
                  </a:lnTo>
                  <a:lnTo>
                    <a:pt x="792798" y="993455"/>
                  </a:lnTo>
                  <a:lnTo>
                    <a:pt x="781368" y="992185"/>
                  </a:lnTo>
                  <a:lnTo>
                    <a:pt x="769621" y="990278"/>
                  </a:lnTo>
                  <a:lnTo>
                    <a:pt x="758191" y="988054"/>
                  </a:lnTo>
                  <a:lnTo>
                    <a:pt x="746761" y="985831"/>
                  </a:lnTo>
                  <a:lnTo>
                    <a:pt x="735331" y="983289"/>
                  </a:lnTo>
                  <a:lnTo>
                    <a:pt x="724218" y="980430"/>
                  </a:lnTo>
                  <a:lnTo>
                    <a:pt x="713106" y="977253"/>
                  </a:lnTo>
                  <a:lnTo>
                    <a:pt x="702311" y="973758"/>
                  </a:lnTo>
                  <a:lnTo>
                    <a:pt x="691198" y="970263"/>
                  </a:lnTo>
                  <a:lnTo>
                    <a:pt x="680721" y="966768"/>
                  </a:lnTo>
                  <a:lnTo>
                    <a:pt x="670243" y="962321"/>
                  </a:lnTo>
                  <a:lnTo>
                    <a:pt x="659448" y="958190"/>
                  </a:lnTo>
                  <a:lnTo>
                    <a:pt x="648971" y="953425"/>
                  </a:lnTo>
                  <a:lnTo>
                    <a:pt x="638811" y="948659"/>
                  </a:lnTo>
                  <a:lnTo>
                    <a:pt x="628651" y="943894"/>
                  </a:lnTo>
                  <a:lnTo>
                    <a:pt x="618491" y="938493"/>
                  </a:lnTo>
                  <a:lnTo>
                    <a:pt x="608648" y="933410"/>
                  </a:lnTo>
                  <a:lnTo>
                    <a:pt x="599123" y="927373"/>
                  </a:lnTo>
                  <a:lnTo>
                    <a:pt x="589281" y="921655"/>
                  </a:lnTo>
                  <a:lnTo>
                    <a:pt x="579756" y="915618"/>
                  </a:lnTo>
                  <a:lnTo>
                    <a:pt x="570548" y="909264"/>
                  </a:lnTo>
                  <a:lnTo>
                    <a:pt x="561023" y="902910"/>
                  </a:lnTo>
                  <a:lnTo>
                    <a:pt x="552133" y="895921"/>
                  </a:lnTo>
                  <a:lnTo>
                    <a:pt x="543561" y="889249"/>
                  </a:lnTo>
                  <a:lnTo>
                    <a:pt x="534671" y="881942"/>
                  </a:lnTo>
                  <a:lnTo>
                    <a:pt x="526098" y="874952"/>
                  </a:lnTo>
                  <a:lnTo>
                    <a:pt x="517526" y="867328"/>
                  </a:lnTo>
                  <a:lnTo>
                    <a:pt x="508318" y="858750"/>
                  </a:lnTo>
                  <a:lnTo>
                    <a:pt x="499428" y="849854"/>
                  </a:lnTo>
                  <a:lnTo>
                    <a:pt x="490538" y="840958"/>
                  </a:lnTo>
                  <a:lnTo>
                    <a:pt x="481648" y="831427"/>
                  </a:lnTo>
                  <a:lnTo>
                    <a:pt x="473711" y="821896"/>
                  </a:lnTo>
                  <a:lnTo>
                    <a:pt x="465456" y="812047"/>
                  </a:lnTo>
                  <a:lnTo>
                    <a:pt x="457518" y="801881"/>
                  </a:lnTo>
                  <a:lnTo>
                    <a:pt x="449898" y="791714"/>
                  </a:lnTo>
                  <a:lnTo>
                    <a:pt x="442596" y="781548"/>
                  </a:lnTo>
                  <a:lnTo>
                    <a:pt x="435293" y="770746"/>
                  </a:lnTo>
                  <a:lnTo>
                    <a:pt x="428626" y="759944"/>
                  </a:lnTo>
                  <a:lnTo>
                    <a:pt x="421958" y="749142"/>
                  </a:lnTo>
                  <a:lnTo>
                    <a:pt x="415608" y="738023"/>
                  </a:lnTo>
                  <a:lnTo>
                    <a:pt x="409576" y="726585"/>
                  </a:lnTo>
                  <a:lnTo>
                    <a:pt x="403861" y="715148"/>
                  </a:lnTo>
                  <a:lnTo>
                    <a:pt x="398463" y="703393"/>
                  </a:lnTo>
                  <a:lnTo>
                    <a:pt x="393383" y="691638"/>
                  </a:lnTo>
                  <a:lnTo>
                    <a:pt x="388303" y="679566"/>
                  </a:lnTo>
                  <a:lnTo>
                    <a:pt x="383858" y="667493"/>
                  </a:lnTo>
                  <a:lnTo>
                    <a:pt x="379731" y="655420"/>
                  </a:lnTo>
                  <a:lnTo>
                    <a:pt x="375603" y="643030"/>
                  </a:lnTo>
                  <a:lnTo>
                    <a:pt x="372111" y="630322"/>
                  </a:lnTo>
                  <a:lnTo>
                    <a:pt x="368936" y="617614"/>
                  </a:lnTo>
                  <a:lnTo>
                    <a:pt x="365443" y="604588"/>
                  </a:lnTo>
                  <a:lnTo>
                    <a:pt x="362903" y="591880"/>
                  </a:lnTo>
                  <a:lnTo>
                    <a:pt x="360681" y="578854"/>
                  </a:lnTo>
                  <a:lnTo>
                    <a:pt x="358776" y="565828"/>
                  </a:lnTo>
                  <a:lnTo>
                    <a:pt x="357188" y="552485"/>
                  </a:lnTo>
                  <a:lnTo>
                    <a:pt x="355601" y="539141"/>
                  </a:lnTo>
                  <a:lnTo>
                    <a:pt x="354648" y="525480"/>
                  </a:lnTo>
                  <a:lnTo>
                    <a:pt x="354331" y="511819"/>
                  </a:lnTo>
                  <a:lnTo>
                    <a:pt x="354013" y="498475"/>
                  </a:lnTo>
                  <a:lnTo>
                    <a:pt x="354331" y="485449"/>
                  </a:lnTo>
                  <a:lnTo>
                    <a:pt x="354648" y="472741"/>
                  </a:lnTo>
                  <a:lnTo>
                    <a:pt x="355601" y="460033"/>
                  </a:lnTo>
                  <a:lnTo>
                    <a:pt x="356871" y="447643"/>
                  </a:lnTo>
                  <a:lnTo>
                    <a:pt x="358141" y="434935"/>
                  </a:lnTo>
                  <a:lnTo>
                    <a:pt x="360046" y="422544"/>
                  </a:lnTo>
                  <a:lnTo>
                    <a:pt x="361951" y="410472"/>
                  </a:lnTo>
                  <a:lnTo>
                    <a:pt x="364173" y="397763"/>
                  </a:lnTo>
                  <a:lnTo>
                    <a:pt x="366713" y="385691"/>
                  </a:lnTo>
                  <a:lnTo>
                    <a:pt x="369888" y="373936"/>
                  </a:lnTo>
                  <a:lnTo>
                    <a:pt x="373063" y="361863"/>
                  </a:lnTo>
                  <a:lnTo>
                    <a:pt x="376556" y="350108"/>
                  </a:lnTo>
                  <a:lnTo>
                    <a:pt x="380683" y="338671"/>
                  </a:lnTo>
                  <a:lnTo>
                    <a:pt x="384493" y="326916"/>
                  </a:lnTo>
                  <a:lnTo>
                    <a:pt x="388621" y="315796"/>
                  </a:lnTo>
                  <a:lnTo>
                    <a:pt x="393383" y="304359"/>
                  </a:lnTo>
                  <a:lnTo>
                    <a:pt x="398146" y="293239"/>
                  </a:lnTo>
                  <a:lnTo>
                    <a:pt x="403543" y="282755"/>
                  </a:lnTo>
                  <a:lnTo>
                    <a:pt x="408623" y="271636"/>
                  </a:lnTo>
                  <a:lnTo>
                    <a:pt x="414656" y="261151"/>
                  </a:lnTo>
                  <a:lnTo>
                    <a:pt x="420371" y="250667"/>
                  </a:lnTo>
                  <a:lnTo>
                    <a:pt x="426721" y="240183"/>
                  </a:lnTo>
                  <a:lnTo>
                    <a:pt x="432753" y="230017"/>
                  </a:lnTo>
                  <a:lnTo>
                    <a:pt x="439421" y="219850"/>
                  </a:lnTo>
                  <a:lnTo>
                    <a:pt x="446088" y="210001"/>
                  </a:lnTo>
                  <a:lnTo>
                    <a:pt x="453391" y="200153"/>
                  </a:lnTo>
                  <a:lnTo>
                    <a:pt x="460693" y="190939"/>
                  </a:lnTo>
                  <a:lnTo>
                    <a:pt x="467996" y="181408"/>
                  </a:lnTo>
                  <a:lnTo>
                    <a:pt x="475933" y="172195"/>
                  </a:lnTo>
                  <a:lnTo>
                    <a:pt x="483871" y="163299"/>
                  </a:lnTo>
                  <a:lnTo>
                    <a:pt x="491808" y="154403"/>
                  </a:lnTo>
                  <a:lnTo>
                    <a:pt x="500381" y="146143"/>
                  </a:lnTo>
                  <a:lnTo>
                    <a:pt x="508953" y="137565"/>
                  </a:lnTo>
                  <a:lnTo>
                    <a:pt x="517526" y="129305"/>
                  </a:lnTo>
                  <a:lnTo>
                    <a:pt x="526416" y="121680"/>
                  </a:lnTo>
                  <a:lnTo>
                    <a:pt x="535623" y="113738"/>
                  </a:lnTo>
                  <a:lnTo>
                    <a:pt x="545148" y="106113"/>
                  </a:lnTo>
                  <a:lnTo>
                    <a:pt x="554673" y="99123"/>
                  </a:lnTo>
                  <a:lnTo>
                    <a:pt x="564516" y="92134"/>
                  </a:lnTo>
                  <a:lnTo>
                    <a:pt x="574041" y="85462"/>
                  </a:lnTo>
                  <a:lnTo>
                    <a:pt x="584201" y="78473"/>
                  </a:lnTo>
                  <a:lnTo>
                    <a:pt x="594361" y="72119"/>
                  </a:lnTo>
                  <a:lnTo>
                    <a:pt x="604838" y="66082"/>
                  </a:lnTo>
                  <a:lnTo>
                    <a:pt x="615316" y="60046"/>
                  </a:lnTo>
                  <a:lnTo>
                    <a:pt x="625793" y="54645"/>
                  </a:lnTo>
                  <a:lnTo>
                    <a:pt x="636906" y="48926"/>
                  </a:lnTo>
                  <a:lnTo>
                    <a:pt x="647701" y="44161"/>
                  </a:lnTo>
                  <a:lnTo>
                    <a:pt x="658813" y="39395"/>
                  </a:lnTo>
                  <a:lnTo>
                    <a:pt x="670243" y="34630"/>
                  </a:lnTo>
                  <a:lnTo>
                    <a:pt x="681356" y="30182"/>
                  </a:lnTo>
                  <a:lnTo>
                    <a:pt x="693103" y="26052"/>
                  </a:lnTo>
                  <a:lnTo>
                    <a:pt x="704533" y="22239"/>
                  </a:lnTo>
                  <a:lnTo>
                    <a:pt x="716281" y="19062"/>
                  </a:lnTo>
                  <a:lnTo>
                    <a:pt x="728346" y="15568"/>
                  </a:lnTo>
                  <a:lnTo>
                    <a:pt x="740093" y="12708"/>
                  </a:lnTo>
                  <a:lnTo>
                    <a:pt x="752158" y="10167"/>
                  </a:lnTo>
                  <a:lnTo>
                    <a:pt x="764541" y="7625"/>
                  </a:lnTo>
                  <a:lnTo>
                    <a:pt x="776606" y="5719"/>
                  </a:lnTo>
                  <a:lnTo>
                    <a:pt x="788988" y="3813"/>
                  </a:lnTo>
                  <a:lnTo>
                    <a:pt x="801688" y="2542"/>
                  </a:lnTo>
                  <a:lnTo>
                    <a:pt x="814071" y="1271"/>
                  </a:lnTo>
                  <a:lnTo>
                    <a:pt x="826771" y="636"/>
                  </a:lnTo>
                  <a:lnTo>
                    <a:pt x="839471" y="0"/>
                  </a:lnTo>
                  <a:close/>
                </a:path>
              </a:pathLst>
            </a:custGeom>
            <a:solidFill>
              <a:srgbClr val="F7F7F7"/>
            </a:solidFill>
            <a:ln>
              <a:noFill/>
            </a:ln>
          </p:spPr>
          <p:txBody>
            <a:bodyPr anchor="ctr">
              <a:normAutofit/>
              <a:scene3d>
                <a:camera prst="orthographicFront"/>
                <a:lightRig rig="threePt" dir="t"/>
              </a:scene3d>
              <a:sp3d>
                <a:contourClr>
                  <a:srgbClr val="FFFFFF"/>
                </a:contourClr>
              </a:sp3d>
            </a:bodyPr>
            <a:lstStyle/>
            <a:p>
              <a:pPr algn="ctr" fontAlgn="base">
                <a:defRPr/>
              </a:pPr>
              <a:endParaRPr lang="zh-CN" altLang="en-US" sz="2400" strike="noStrike" noProof="1">
                <a:solidFill>
                  <a:srgbClr val="FFFFFF"/>
                </a:solidFill>
              </a:endParaRPr>
            </a:p>
          </p:txBody>
        </p:sp>
      </p:grpSp>
      <p:sp>
        <p:nvSpPr>
          <p:cNvPr id="2" name="Title 1"/>
          <p:cNvSpPr>
            <a:spLocks noGrp="1"/>
          </p:cNvSpPr>
          <p:nvPr>
            <p:ph type="ctrTitle"/>
          </p:nvPr>
        </p:nvSpPr>
        <p:spPr>
          <a:xfrm>
            <a:off x="1608558" y="4342429"/>
            <a:ext cx="7258050" cy="824970"/>
          </a:xfrm>
        </p:spPr>
        <p:txBody>
          <a:bodyPr anchor="ctr" anchorCtr="0">
            <a:normAutofit/>
          </a:bodyPr>
          <a:lstStyle>
            <a:lvl1pPr algn="l">
              <a:defRPr sz="3600"/>
            </a:lvl1pPr>
          </a:lstStyle>
          <a:p>
            <a:pPr fontAlgn="auto"/>
            <a:r>
              <a:rPr lang="zh-CN" altLang="en-US" strike="noStrike" noProof="1" dirty="0" smtClean="0"/>
              <a:t>单击此处编辑母版标题样式</a:t>
            </a:r>
            <a:endParaRPr lang="en-US" strike="noStrike" noProof="1" dirty="0"/>
          </a:p>
        </p:txBody>
      </p:sp>
      <p:sp>
        <p:nvSpPr>
          <p:cNvPr id="3" name="Subtitle 2"/>
          <p:cNvSpPr>
            <a:spLocks noGrp="1"/>
          </p:cNvSpPr>
          <p:nvPr>
            <p:ph type="subTitle" idx="1"/>
          </p:nvPr>
        </p:nvSpPr>
        <p:spPr>
          <a:xfrm>
            <a:off x="1608558" y="5204967"/>
            <a:ext cx="7258050" cy="572104"/>
          </a:xfrm>
        </p:spPr>
        <p:txBody>
          <a:bodyPr anchor="ctr" anchorCtr="0">
            <a:normAutofit/>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auto"/>
            <a:r>
              <a:rPr lang="zh-CN" altLang="en-US" strike="noStrike" noProof="1" smtClean="0"/>
              <a:t>单击此处编辑母版副标题样式</a:t>
            </a:r>
            <a:endParaRPr lang="en-US" strike="noStrike" noProof="1" dirty="0"/>
          </a:p>
        </p:txBody>
      </p:sp>
      <p:sp>
        <p:nvSpPr>
          <p:cNvPr id="4" name="Date Placeholder 3"/>
          <p:cNvSpPr>
            <a:spLocks noGrp="1"/>
          </p:cNvSpPr>
          <p:nvPr>
            <p:ph type="dt" sz="half" idx="10"/>
          </p:nvPr>
        </p:nvSpPr>
        <p:spPr>
          <a:xfrm>
            <a:off x="628650" y="6356350"/>
            <a:ext cx="2057400" cy="365125"/>
          </a:xfrm>
          <a:prstGeom prst="rect">
            <a:avLst/>
          </a:prstGeom>
        </p:spPr>
        <p:txBody>
          <a:bodyPr vert="horz" lIns="91440" tIns="45720" rIns="91440" bIns="45720" rtlCol="0" anchor="ctr">
            <a:normAutofit/>
          </a:bodyPr>
          <a:lstStyle/>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5" name="Footer Placeholder 4"/>
          <p:cNvSpPr>
            <a:spLocks noGrp="1"/>
          </p:cNvSpPr>
          <p:nvPr>
            <p:ph type="ftr" sz="quarter" idx="11"/>
          </p:nvPr>
        </p:nvSpPr>
        <p:spPr>
          <a:xfrm>
            <a:off x="3028950" y="6356350"/>
            <a:ext cx="3086100" cy="365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6" name="Slide Number Placeholder 5"/>
          <p:cNvSpPr>
            <a:spLocks noGrp="1"/>
          </p:cNvSpPr>
          <p:nvPr>
            <p:ph type="sldNum" sz="quarter" idx="12"/>
          </p:nvPr>
        </p:nvSpPr>
        <p:spPr>
          <a:xfrm>
            <a:off x="6457950" y="6356350"/>
            <a:ext cx="2057400" cy="365125"/>
          </a:xfrm>
          <a:prstGeom prst="rect">
            <a:avLst/>
          </a:prstGeom>
        </p:spPr>
        <p:txBody>
          <a:bodyPr vert="horz" lIns="91440" tIns="45720" rIns="91440" bIns="45720" rtlCol="0" anchor="ctr">
            <a:normAutofit/>
          </a:bodyPr>
          <a:lstStyle/>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8" name="矩形 7"/>
          <p:cNvSpPr/>
          <p:nvPr/>
        </p:nvSpPr>
        <p:spPr>
          <a:xfrm>
            <a:off x="-4762" y="-19050"/>
            <a:ext cx="9153525" cy="1066800"/>
          </a:xfrm>
          <a:prstGeom prst="rect">
            <a:avLst/>
          </a:prstGeom>
          <a:solidFill>
            <a:srgbClr val="0080B2">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endParaRPr lang="zh-CN" altLang="en-US" sz="1800">
              <a:solidFill>
                <a:srgbClr val="FFFFFF"/>
              </a:solidFill>
              <a:latin typeface="Arial" panose="020B0604020202020204" pitchFamily="34" charset="0"/>
              <a:ea typeface="黑体" panose="02010609060101010101" charset="-122"/>
            </a:endParaRPr>
          </a:p>
        </p:txBody>
      </p:sp>
      <p:pic>
        <p:nvPicPr>
          <p:cNvPr id="104451" name="Picture 4" descr="WorldNetwork"/>
          <p:cNvPicPr>
            <a:picLocks noChangeAspect="1"/>
          </p:cNvPicPr>
          <p:nvPr/>
        </p:nvPicPr>
        <p:blipFill>
          <a:blip r:embed="rId2"/>
          <a:srcRect l="2383" t="32600" r="5203" b="45000"/>
          <a:stretch>
            <a:fillRect/>
          </a:stretch>
        </p:blipFill>
        <p:spPr>
          <a:xfrm>
            <a:off x="-9525" y="-19050"/>
            <a:ext cx="9153525" cy="1066800"/>
          </a:xfrm>
          <a:prstGeom prst="rect">
            <a:avLst/>
          </a:prstGeom>
          <a:noFill/>
          <a:ln w="9525">
            <a:noFill/>
          </a:ln>
        </p:spPr>
      </p:pic>
      <p:sp>
        <p:nvSpPr>
          <p:cNvPr id="3" name="Content Placeholder 2"/>
          <p:cNvSpPr>
            <a:spLocks noGrp="1"/>
          </p:cNvSpPr>
          <p:nvPr>
            <p:ph idx="1"/>
          </p:nvPr>
        </p:nvSpPr>
        <p:spPr/>
        <p:txBody>
          <a:bodyPr>
            <a:normAutofit/>
          </a:bodyPr>
          <a:lstStyle/>
          <a:p>
            <a:pPr lvl="0" fontAlgn="auto"/>
            <a:r>
              <a:rPr lang="zh-CN" altLang="en-US" strike="noStrike" noProof="1" dirty="0" smtClean="0"/>
              <a:t>单击此处编辑母版文本样式</a:t>
            </a:r>
            <a:endParaRPr lang="zh-CN" altLang="en-US" strike="noStrike" noProof="1" dirty="0" smtClean="0"/>
          </a:p>
          <a:p>
            <a:pPr lvl="1" fontAlgn="auto"/>
            <a:r>
              <a:rPr lang="zh-CN" altLang="en-US" strike="noStrike" noProof="1" dirty="0" smtClean="0"/>
              <a:t>第二级</a:t>
            </a:r>
            <a:endParaRPr lang="zh-CN" altLang="en-US" strike="noStrike" noProof="1" dirty="0" smtClean="0"/>
          </a:p>
          <a:p>
            <a:pPr lvl="2" fontAlgn="auto"/>
            <a:r>
              <a:rPr lang="zh-CN" altLang="en-US" strike="noStrike" noProof="1" dirty="0" smtClean="0"/>
              <a:t>第三级</a:t>
            </a:r>
            <a:endParaRPr lang="zh-CN" altLang="en-US" strike="noStrike" noProof="1" dirty="0" smtClean="0"/>
          </a:p>
          <a:p>
            <a:pPr lvl="3" fontAlgn="auto"/>
            <a:r>
              <a:rPr lang="zh-CN" altLang="en-US" strike="noStrike" noProof="1" dirty="0" smtClean="0"/>
              <a:t>第四级</a:t>
            </a:r>
            <a:endParaRPr lang="zh-CN" altLang="en-US" strike="noStrike" noProof="1" dirty="0" smtClean="0"/>
          </a:p>
          <a:p>
            <a:pPr lvl="4" fontAlgn="auto"/>
            <a:r>
              <a:rPr lang="zh-CN" altLang="en-US" strike="noStrike" noProof="1" dirty="0" smtClean="0"/>
              <a:t>第五级</a:t>
            </a:r>
            <a:endParaRPr lang="en-US" strike="noStrike" noProof="1" dirty="0"/>
          </a:p>
        </p:txBody>
      </p:sp>
      <p:sp>
        <p:nvSpPr>
          <p:cNvPr id="2" name="Title 1"/>
          <p:cNvSpPr>
            <a:spLocks noGrp="1"/>
          </p:cNvSpPr>
          <p:nvPr>
            <p:ph type="title"/>
          </p:nvPr>
        </p:nvSpPr>
        <p:spPr>
          <a:xfrm>
            <a:off x="628650" y="144281"/>
            <a:ext cx="7886700" cy="774000"/>
          </a:xfrm>
        </p:spPr>
        <p:txBody>
          <a:bodyPr>
            <a:normAutofit/>
          </a:bodyPr>
          <a:lstStyle>
            <a:lvl1pPr>
              <a:defRPr>
                <a:solidFill>
                  <a:schemeClr val="bg1"/>
                </a:solidFill>
              </a:defRPr>
            </a:lvl1pPr>
          </a:lstStyle>
          <a:p>
            <a:pPr fontAlgn="auto"/>
            <a:r>
              <a:rPr lang="zh-CN" altLang="en-US" strike="noStrike" noProof="1" smtClean="0"/>
              <a:t>单击此处编辑母版标题样式</a:t>
            </a:r>
            <a:endParaRPr lang="en-US" strike="noStrike" noProof="1" dirty="0"/>
          </a:p>
        </p:txBody>
      </p:sp>
      <p:sp>
        <p:nvSpPr>
          <p:cNvPr id="4" name="Date Placeholder 3"/>
          <p:cNvSpPr>
            <a:spLocks noGrp="1"/>
          </p:cNvSpPr>
          <p:nvPr>
            <p:ph type="dt" sz="half" idx="10"/>
          </p:nvPr>
        </p:nvSpPr>
        <p:spPr>
          <a:xfrm>
            <a:off x="628650" y="6356350"/>
            <a:ext cx="2057400" cy="365125"/>
          </a:xfrm>
          <a:prstGeom prst="rect">
            <a:avLst/>
          </a:prstGeom>
        </p:spPr>
        <p:txBody>
          <a:bodyPr vert="horz" lIns="91440" tIns="45720" rIns="91440" bIns="45720" rtlCol="0" anchor="ctr">
            <a:normAutofit/>
          </a:bodyPr>
          <a:lstStyle/>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5" name="Footer Placeholder 4"/>
          <p:cNvSpPr>
            <a:spLocks noGrp="1"/>
          </p:cNvSpPr>
          <p:nvPr>
            <p:ph type="ftr" sz="quarter" idx="11"/>
          </p:nvPr>
        </p:nvSpPr>
        <p:spPr>
          <a:xfrm>
            <a:off x="3028950" y="6356350"/>
            <a:ext cx="3086100" cy="365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6" name="Slide Number Placeholder 5"/>
          <p:cNvSpPr>
            <a:spLocks noGrp="1"/>
          </p:cNvSpPr>
          <p:nvPr>
            <p:ph type="sldNum" sz="quarter" idx="12"/>
          </p:nvPr>
        </p:nvSpPr>
        <p:spPr>
          <a:xfrm>
            <a:off x="6457950" y="6356350"/>
            <a:ext cx="2057400" cy="365125"/>
          </a:xfrm>
          <a:prstGeom prst="rect">
            <a:avLst/>
          </a:prstGeom>
        </p:spPr>
        <p:txBody>
          <a:bodyPr vert="horz" lIns="91440" tIns="45720" rIns="91440" bIns="45720" rtlCol="0" anchor="ctr">
            <a:normAutofit/>
          </a:bodyPr>
          <a:lstStyle/>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userDrawn="1">
  <p:cSld name="节标题">
    <p:spTree>
      <p:nvGrpSpPr>
        <p:cNvPr id="1" name=""/>
        <p:cNvGrpSpPr/>
        <p:nvPr/>
      </p:nvGrpSpPr>
      <p:grpSpPr>
        <a:xfrm>
          <a:off x="0" y="0"/>
          <a:ext cx="0" cy="0"/>
          <a:chOff x="0" y="0"/>
          <a:chExt cx="0" cy="0"/>
        </a:xfrm>
      </p:grpSpPr>
      <p:grpSp>
        <p:nvGrpSpPr>
          <p:cNvPr id="105474" name="组合 5"/>
          <p:cNvGrpSpPr/>
          <p:nvPr/>
        </p:nvGrpSpPr>
        <p:grpSpPr>
          <a:xfrm>
            <a:off x="2095500" y="2733675"/>
            <a:ext cx="4505325" cy="898525"/>
            <a:chOff x="3654071" y="2734409"/>
            <a:chExt cx="4842229" cy="897903"/>
          </a:xfrm>
        </p:grpSpPr>
        <p:sp>
          <p:nvSpPr>
            <p:cNvPr id="7" name="MH_Title"/>
            <p:cNvSpPr/>
            <p:nvPr>
              <p:custDataLst>
                <p:tags r:id="rId2"/>
              </p:custDataLst>
            </p:nvPr>
          </p:nvSpPr>
          <p:spPr>
            <a:xfrm>
              <a:off x="3654071" y="2966425"/>
              <a:ext cx="4842229" cy="665887"/>
            </a:xfrm>
            <a:prstGeom prst="rect">
              <a:avLst/>
            </a:prstGeom>
            <a:solidFill>
              <a:schemeClr val="accent1">
                <a:lumMod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108000" tIns="0" rIns="540000" bIns="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lnSpc>
                  <a:spcPct val="120000"/>
                </a:lnSpc>
              </a:pPr>
              <a:endParaRPr lang="zh-CN" altLang="en-US" sz="3200" b="1" dirty="0">
                <a:solidFill>
                  <a:srgbClr val="FFFFFF"/>
                </a:solidFill>
                <a:latin typeface="Arial" panose="020B0604020202020204" pitchFamily="34" charset="0"/>
                <a:ea typeface="黑体" panose="02010609060101010101" charset="-122"/>
              </a:endParaRPr>
            </a:p>
          </p:txBody>
        </p:sp>
        <p:sp>
          <p:nvSpPr>
            <p:cNvPr id="8" name="MH_Number"/>
            <p:cNvSpPr/>
            <p:nvPr>
              <p:custDataLst>
                <p:tags r:id="rId3"/>
              </p:custDataLst>
            </p:nvPr>
          </p:nvSpPr>
          <p:spPr>
            <a:xfrm>
              <a:off x="7722579" y="2734409"/>
              <a:ext cx="773721" cy="897901"/>
            </a:xfrm>
            <a:custGeom>
              <a:avLst/>
              <a:gdLst>
                <a:gd name="connsiteX0" fmla="*/ 0 w 640080"/>
                <a:gd name="connsiteY0" fmla="*/ 0 h 662940"/>
                <a:gd name="connsiteX1" fmla="*/ 0 w 640080"/>
                <a:gd name="connsiteY1" fmla="*/ 502920 h 662940"/>
                <a:gd name="connsiteX2" fmla="*/ 640080 w 640080"/>
                <a:gd name="connsiteY2" fmla="*/ 662940 h 662940"/>
                <a:gd name="connsiteX3" fmla="*/ 640080 w 640080"/>
                <a:gd name="connsiteY3" fmla="*/ 160020 h 662940"/>
                <a:gd name="connsiteX4" fmla="*/ 0 w 640080"/>
                <a:gd name="connsiteY4" fmla="*/ 0 h 6629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0080" h="662940">
                  <a:moveTo>
                    <a:pt x="0" y="0"/>
                  </a:moveTo>
                  <a:lnTo>
                    <a:pt x="0" y="502920"/>
                  </a:lnTo>
                  <a:lnTo>
                    <a:pt x="640080" y="662940"/>
                  </a:lnTo>
                  <a:lnTo>
                    <a:pt x="640080" y="160020"/>
                  </a:lnTo>
                  <a:lnTo>
                    <a:pt x="0" y="0"/>
                  </a:ln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fontAlgn="base"/>
              <a:endParaRPr strike="noStrike" noProof="1">
                <a:latin typeface="Arial" panose="020B0604020202020204" pitchFamily="34" charset="0"/>
                <a:ea typeface="宋体" panose="02010600030101010101" pitchFamily="2" charset="-122"/>
              </a:endParaRPr>
            </a:p>
          </p:txBody>
        </p:sp>
      </p:grpSp>
      <p:sp>
        <p:nvSpPr>
          <p:cNvPr id="2" name="KSO_ST1"/>
          <p:cNvSpPr>
            <a:spLocks noGrp="1"/>
          </p:cNvSpPr>
          <p:nvPr>
            <p:ph type="title" hasCustomPrompt="1"/>
          </p:nvPr>
        </p:nvSpPr>
        <p:spPr>
          <a:xfrm>
            <a:off x="2095587" y="2966425"/>
            <a:ext cx="4505153" cy="666000"/>
          </a:xfrm>
        </p:spPr>
        <p:txBody>
          <a:bodyPr lIns="180000" tIns="0" rIns="0" bIns="0" anchor="ctr" anchorCtr="0">
            <a:normAutofit/>
          </a:bodyPr>
          <a:lstStyle>
            <a:lvl1pPr algn="l">
              <a:defRPr sz="1800">
                <a:solidFill>
                  <a:schemeClr val="bg1"/>
                </a:solidFill>
                <a:effectLst/>
              </a:defRPr>
            </a:lvl1pPr>
          </a:lstStyle>
          <a:p>
            <a:pPr fontAlgn="auto"/>
            <a:r>
              <a:rPr lang="zh-CN" altLang="en-US" strike="noStrike" noProof="1" dirty="0" smtClean="0"/>
              <a:t>此处添加您的标题</a:t>
            </a:r>
            <a:endParaRPr lang="en-US" strike="noStrike" noProof="1" dirty="0"/>
          </a:p>
        </p:txBody>
      </p:sp>
      <p:sp>
        <p:nvSpPr>
          <p:cNvPr id="3" name="日期占位符 2"/>
          <p:cNvSpPr>
            <a:spLocks noGrp="1"/>
          </p:cNvSpPr>
          <p:nvPr>
            <p:ph type="dt" sz="half" idx="10"/>
          </p:nvPr>
        </p:nvSpPr>
        <p:spPr>
          <a:xfrm>
            <a:off x="628650" y="6356350"/>
            <a:ext cx="2057400" cy="365125"/>
          </a:xfrm>
          <a:prstGeom prst="rect">
            <a:avLst/>
          </a:prstGeom>
        </p:spPr>
        <p:txBody>
          <a:bodyPr vert="horz" lIns="91440" tIns="45720" rIns="91440" bIns="45720" rtlCol="0" anchor="ctr">
            <a:normAutofit/>
          </a:bodyPr>
          <a:lstStyle/>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4" name="页脚占位符 3"/>
          <p:cNvSpPr>
            <a:spLocks noGrp="1"/>
          </p:cNvSpPr>
          <p:nvPr>
            <p:ph type="ftr" sz="quarter" idx="11"/>
          </p:nvPr>
        </p:nvSpPr>
        <p:spPr>
          <a:xfrm>
            <a:off x="3028950" y="6356350"/>
            <a:ext cx="3086100" cy="365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5" name="灯片编号占位符 4"/>
          <p:cNvSpPr>
            <a:spLocks noGrp="1"/>
          </p:cNvSpPr>
          <p:nvPr>
            <p:ph type="sldNum" sz="quarter" idx="12"/>
          </p:nvPr>
        </p:nvSpPr>
        <p:spPr>
          <a:xfrm>
            <a:off x="6457950" y="6356350"/>
            <a:ext cx="2057400" cy="365125"/>
          </a:xfrm>
          <a:prstGeom prst="rect">
            <a:avLst/>
          </a:prstGeom>
        </p:spPr>
        <p:txBody>
          <a:bodyPr vert="horz" lIns="91440" tIns="45720" rIns="91440" bIns="45720" rtlCol="0" anchor="ctr">
            <a:normAutofit/>
          </a:bodyPr>
          <a:lstStyle/>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10" name="矩形 9"/>
          <p:cNvSpPr/>
          <p:nvPr/>
        </p:nvSpPr>
        <p:spPr>
          <a:xfrm>
            <a:off x="-4762" y="-19050"/>
            <a:ext cx="9153525" cy="1066800"/>
          </a:xfrm>
          <a:prstGeom prst="rect">
            <a:avLst/>
          </a:prstGeom>
          <a:solidFill>
            <a:srgbClr val="0080B2">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endParaRPr lang="zh-CN" altLang="en-US" sz="1800">
              <a:solidFill>
                <a:srgbClr val="FFFFFF"/>
              </a:solidFill>
              <a:latin typeface="Arial" panose="020B0604020202020204" pitchFamily="34" charset="0"/>
              <a:ea typeface="黑体" panose="02010609060101010101" charset="-122"/>
            </a:endParaRPr>
          </a:p>
        </p:txBody>
      </p:sp>
      <p:pic>
        <p:nvPicPr>
          <p:cNvPr id="106499" name="Picture 4" descr="WorldNetwork"/>
          <p:cNvPicPr>
            <a:picLocks noChangeAspect="1"/>
          </p:cNvPicPr>
          <p:nvPr/>
        </p:nvPicPr>
        <p:blipFill>
          <a:blip r:embed="rId2"/>
          <a:srcRect l="2383" t="32600" r="5203" b="45000"/>
          <a:stretch>
            <a:fillRect/>
          </a:stretch>
        </p:blipFill>
        <p:spPr>
          <a:xfrm>
            <a:off x="-9525" y="-19050"/>
            <a:ext cx="9153525" cy="1066800"/>
          </a:xfrm>
          <a:prstGeom prst="rect">
            <a:avLst/>
          </a:prstGeom>
          <a:noFill/>
          <a:ln w="9525">
            <a:noFill/>
          </a:ln>
        </p:spPr>
      </p:pic>
      <p:sp>
        <p:nvSpPr>
          <p:cNvPr id="2" name="Title 1"/>
          <p:cNvSpPr>
            <a:spLocks noGrp="1"/>
          </p:cNvSpPr>
          <p:nvPr>
            <p:ph type="title"/>
          </p:nvPr>
        </p:nvSpPr>
        <p:spPr/>
        <p:txBody>
          <a:bodyPr>
            <a:normAutofit/>
          </a:bodyPr>
          <a:lstStyle>
            <a:lvl1pPr>
              <a:defRPr>
                <a:solidFill>
                  <a:schemeClr val="bg1"/>
                </a:solidFill>
              </a:defRPr>
            </a:lvl1pPr>
          </a:lstStyle>
          <a:p>
            <a:pPr fontAlgn="auto"/>
            <a:r>
              <a:rPr lang="zh-CN" altLang="en-US" strike="noStrike" noProof="1" smtClean="0"/>
              <a:t>单击此处编辑母版标题样式</a:t>
            </a:r>
            <a:endParaRPr lang="en-US" strike="noStrike" noProof="1" dirty="0"/>
          </a:p>
        </p:txBody>
      </p:sp>
      <p:sp>
        <p:nvSpPr>
          <p:cNvPr id="3" name="Content Placeholder 2"/>
          <p:cNvSpPr>
            <a:spLocks noGrp="1"/>
          </p:cNvSpPr>
          <p:nvPr>
            <p:ph sz="half" idx="1"/>
          </p:nvPr>
        </p:nvSpPr>
        <p:spPr>
          <a:xfrm>
            <a:off x="628650" y="1825625"/>
            <a:ext cx="3886200" cy="4351338"/>
          </a:xfrm>
        </p:spPr>
        <p:txBody>
          <a:bodyPr>
            <a:normAutofit/>
          </a:bodyPr>
          <a:lstStyle/>
          <a:p>
            <a:pPr lvl="0" fontAlgn="auto"/>
            <a:r>
              <a:rPr lang="zh-CN" altLang="en-US" strike="noStrike" noProof="1" smtClean="0"/>
              <a:t>单击此处编辑母版文本样式</a:t>
            </a:r>
            <a:endParaRPr lang="zh-CN" altLang="en-US" strike="noStrike" noProof="1" smtClean="0"/>
          </a:p>
          <a:p>
            <a:pPr lvl="1" fontAlgn="auto"/>
            <a:r>
              <a:rPr lang="zh-CN" altLang="en-US" strike="noStrike" noProof="1" smtClean="0"/>
              <a:t>第二级</a:t>
            </a:r>
            <a:endParaRPr lang="zh-CN" altLang="en-US" strike="noStrike" noProof="1" smtClean="0"/>
          </a:p>
          <a:p>
            <a:pPr lvl="2" fontAlgn="auto"/>
            <a:r>
              <a:rPr lang="zh-CN" altLang="en-US" strike="noStrike" noProof="1" smtClean="0"/>
              <a:t>第三级</a:t>
            </a:r>
            <a:endParaRPr lang="zh-CN" altLang="en-US" strike="noStrike" noProof="1" smtClean="0"/>
          </a:p>
          <a:p>
            <a:pPr lvl="3" fontAlgn="auto"/>
            <a:r>
              <a:rPr lang="zh-CN" altLang="en-US" strike="noStrike" noProof="1" smtClean="0"/>
              <a:t>第四级</a:t>
            </a:r>
            <a:endParaRPr lang="zh-CN" altLang="en-US" strike="noStrike" noProof="1" smtClean="0"/>
          </a:p>
          <a:p>
            <a:pPr lvl="4" fontAlgn="auto"/>
            <a:r>
              <a:rPr lang="zh-CN" altLang="en-US" strike="noStrike" noProof="1" smtClean="0"/>
              <a:t>第五级</a:t>
            </a:r>
            <a:endParaRPr lang="en-US" strike="noStrike" noProof="1" dirty="0"/>
          </a:p>
        </p:txBody>
      </p:sp>
      <p:sp>
        <p:nvSpPr>
          <p:cNvPr id="4" name="Content Placeholder 3"/>
          <p:cNvSpPr>
            <a:spLocks noGrp="1"/>
          </p:cNvSpPr>
          <p:nvPr>
            <p:ph sz="half" idx="2"/>
          </p:nvPr>
        </p:nvSpPr>
        <p:spPr>
          <a:xfrm>
            <a:off x="4629150" y="1825625"/>
            <a:ext cx="3886200" cy="4351338"/>
          </a:xfrm>
        </p:spPr>
        <p:txBody>
          <a:bodyPr>
            <a:normAutofit/>
          </a:bodyPr>
          <a:lstStyle/>
          <a:p>
            <a:pPr lvl="0" fontAlgn="auto"/>
            <a:r>
              <a:rPr lang="zh-CN" altLang="en-US" strike="noStrike" noProof="1" smtClean="0"/>
              <a:t>单击此处编辑母版文本样式</a:t>
            </a:r>
            <a:endParaRPr lang="zh-CN" altLang="en-US" strike="noStrike" noProof="1" smtClean="0"/>
          </a:p>
          <a:p>
            <a:pPr lvl="1" fontAlgn="auto"/>
            <a:r>
              <a:rPr lang="zh-CN" altLang="en-US" strike="noStrike" noProof="1" smtClean="0"/>
              <a:t>第二级</a:t>
            </a:r>
            <a:endParaRPr lang="zh-CN" altLang="en-US" strike="noStrike" noProof="1" smtClean="0"/>
          </a:p>
          <a:p>
            <a:pPr lvl="2" fontAlgn="auto"/>
            <a:r>
              <a:rPr lang="zh-CN" altLang="en-US" strike="noStrike" noProof="1" smtClean="0"/>
              <a:t>第三级</a:t>
            </a:r>
            <a:endParaRPr lang="zh-CN" altLang="en-US" strike="noStrike" noProof="1" smtClean="0"/>
          </a:p>
          <a:p>
            <a:pPr lvl="3" fontAlgn="auto"/>
            <a:r>
              <a:rPr lang="zh-CN" altLang="en-US" strike="noStrike" noProof="1" smtClean="0"/>
              <a:t>第四级</a:t>
            </a:r>
            <a:endParaRPr lang="zh-CN" altLang="en-US" strike="noStrike" noProof="1" smtClean="0"/>
          </a:p>
          <a:p>
            <a:pPr lvl="4" fontAlgn="auto"/>
            <a:r>
              <a:rPr lang="zh-CN" altLang="en-US" strike="noStrike" noProof="1" smtClean="0"/>
              <a:t>第五级</a:t>
            </a:r>
            <a:endParaRPr lang="en-US" strike="noStrike" noProof="1" dirty="0"/>
          </a:p>
        </p:txBody>
      </p:sp>
      <p:sp>
        <p:nvSpPr>
          <p:cNvPr id="5" name="Date Placeholder 4"/>
          <p:cNvSpPr>
            <a:spLocks noGrp="1"/>
          </p:cNvSpPr>
          <p:nvPr>
            <p:ph type="dt" sz="half" idx="10"/>
          </p:nvPr>
        </p:nvSpPr>
        <p:spPr>
          <a:xfrm>
            <a:off x="628650" y="6356350"/>
            <a:ext cx="2057400" cy="365125"/>
          </a:xfrm>
          <a:prstGeom prst="rect">
            <a:avLst/>
          </a:prstGeom>
        </p:spPr>
        <p:txBody>
          <a:bodyPr vert="horz" lIns="91440" tIns="45720" rIns="91440" bIns="45720" rtlCol="0" anchor="ctr">
            <a:normAutofit/>
          </a:bodyPr>
          <a:lstStyle/>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6" name="Footer Placeholder 5"/>
          <p:cNvSpPr>
            <a:spLocks noGrp="1"/>
          </p:cNvSpPr>
          <p:nvPr>
            <p:ph type="ftr" sz="quarter" idx="11"/>
          </p:nvPr>
        </p:nvSpPr>
        <p:spPr>
          <a:xfrm>
            <a:off x="3028950" y="6356350"/>
            <a:ext cx="3086100" cy="365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7" name="Slide Number Placeholder 6"/>
          <p:cNvSpPr>
            <a:spLocks noGrp="1"/>
          </p:cNvSpPr>
          <p:nvPr>
            <p:ph type="sldNum" sz="quarter" idx="12"/>
          </p:nvPr>
        </p:nvSpPr>
        <p:spPr>
          <a:xfrm>
            <a:off x="6457950" y="6356350"/>
            <a:ext cx="2057400" cy="365125"/>
          </a:xfrm>
          <a:prstGeom prst="rect">
            <a:avLst/>
          </a:prstGeom>
        </p:spPr>
        <p:txBody>
          <a:bodyPr vert="horz" lIns="91440" tIns="45720" rIns="91440" bIns="45720" rtlCol="0" anchor="ctr">
            <a:normAutofit/>
          </a:bodyPr>
          <a:lstStyle/>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12" name="矩形 11"/>
          <p:cNvSpPr/>
          <p:nvPr/>
        </p:nvSpPr>
        <p:spPr>
          <a:xfrm>
            <a:off x="-4762" y="-19050"/>
            <a:ext cx="9153525" cy="1066800"/>
          </a:xfrm>
          <a:prstGeom prst="rect">
            <a:avLst/>
          </a:prstGeom>
          <a:solidFill>
            <a:srgbClr val="0080B2">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endParaRPr lang="zh-CN" altLang="en-US" sz="1800">
              <a:solidFill>
                <a:srgbClr val="FFFFFF"/>
              </a:solidFill>
              <a:latin typeface="Arial" panose="020B0604020202020204" pitchFamily="34" charset="0"/>
              <a:ea typeface="黑体" panose="02010609060101010101" charset="-122"/>
            </a:endParaRPr>
          </a:p>
        </p:txBody>
      </p:sp>
      <p:pic>
        <p:nvPicPr>
          <p:cNvPr id="107523" name="Picture 4" descr="WorldNetwork"/>
          <p:cNvPicPr>
            <a:picLocks noChangeAspect="1"/>
          </p:cNvPicPr>
          <p:nvPr/>
        </p:nvPicPr>
        <p:blipFill>
          <a:blip r:embed="rId2"/>
          <a:srcRect l="2383" t="32600" r="5203" b="45000"/>
          <a:stretch>
            <a:fillRect/>
          </a:stretch>
        </p:blipFill>
        <p:spPr>
          <a:xfrm>
            <a:off x="-9525" y="-19050"/>
            <a:ext cx="9153525" cy="1066800"/>
          </a:xfrm>
          <a:prstGeom prst="rect">
            <a:avLst/>
          </a:prstGeom>
          <a:noFill/>
          <a:ln w="9525">
            <a:noFill/>
          </a:ln>
        </p:spPr>
      </p:pic>
      <p:sp>
        <p:nvSpPr>
          <p:cNvPr id="2" name="Title 1"/>
          <p:cNvSpPr>
            <a:spLocks noGrp="1"/>
          </p:cNvSpPr>
          <p:nvPr>
            <p:ph type="title"/>
          </p:nvPr>
        </p:nvSpPr>
        <p:spPr>
          <a:xfrm>
            <a:off x="629841" y="144000"/>
            <a:ext cx="7886700" cy="774000"/>
          </a:xfrm>
        </p:spPr>
        <p:txBody>
          <a:bodyPr>
            <a:normAutofit/>
          </a:bodyPr>
          <a:lstStyle>
            <a:lvl1pPr>
              <a:defRPr>
                <a:solidFill>
                  <a:schemeClr val="bg1"/>
                </a:solidFill>
              </a:defRPr>
            </a:lvl1pPr>
          </a:lstStyle>
          <a:p>
            <a:pPr fontAlgn="auto"/>
            <a:r>
              <a:rPr lang="zh-CN" altLang="en-US" strike="noStrike" noProof="1" smtClean="0"/>
              <a:t>单击此处编辑母版标题样式</a:t>
            </a:r>
            <a:endParaRPr lang="en-US" strike="noStrike" noProof="1" dirty="0"/>
          </a:p>
        </p:txBody>
      </p:sp>
      <p:sp>
        <p:nvSpPr>
          <p:cNvPr id="3" name="Text Placeholder 2"/>
          <p:cNvSpPr>
            <a:spLocks noGrp="1"/>
          </p:cNvSpPr>
          <p:nvPr>
            <p:ph type="body" idx="1"/>
          </p:nvPr>
        </p:nvSpPr>
        <p:spPr>
          <a:xfrm>
            <a:off x="628651" y="1210800"/>
            <a:ext cx="3868340" cy="823912"/>
          </a:xfrm>
        </p:spPr>
        <p:txBody>
          <a:bodyPr anchor="b">
            <a:normAutofit/>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smtClean="0"/>
              <a:t>单击此处编辑母版文本样式</a:t>
            </a:r>
            <a:endParaRPr lang="zh-CN" altLang="en-US" strike="noStrike" noProof="1" smtClean="0"/>
          </a:p>
        </p:txBody>
      </p:sp>
      <p:sp>
        <p:nvSpPr>
          <p:cNvPr id="4" name="Content Placeholder 3"/>
          <p:cNvSpPr>
            <a:spLocks noGrp="1"/>
          </p:cNvSpPr>
          <p:nvPr>
            <p:ph sz="half" idx="2"/>
          </p:nvPr>
        </p:nvSpPr>
        <p:spPr>
          <a:xfrm>
            <a:off x="628651" y="2034711"/>
            <a:ext cx="3868340" cy="3841155"/>
          </a:xfrm>
        </p:spPr>
        <p:txBody>
          <a:bodyPr>
            <a:normAutofit/>
          </a:bodyPr>
          <a:lstStyle/>
          <a:p>
            <a:pPr lvl="0" fontAlgn="auto"/>
            <a:r>
              <a:rPr lang="zh-CN" altLang="en-US" strike="noStrike" noProof="1" dirty="0" smtClean="0"/>
              <a:t>单击此处编辑母版文本样式</a:t>
            </a:r>
            <a:endParaRPr lang="zh-CN" altLang="en-US" strike="noStrike" noProof="1" dirty="0" smtClean="0"/>
          </a:p>
          <a:p>
            <a:pPr lvl="1" fontAlgn="auto"/>
            <a:r>
              <a:rPr lang="zh-CN" altLang="en-US" strike="noStrike" noProof="1" dirty="0" smtClean="0"/>
              <a:t>第二级</a:t>
            </a:r>
            <a:endParaRPr lang="zh-CN" altLang="en-US" strike="noStrike" noProof="1" dirty="0" smtClean="0"/>
          </a:p>
          <a:p>
            <a:pPr lvl="2" fontAlgn="auto"/>
            <a:r>
              <a:rPr lang="zh-CN" altLang="en-US" strike="noStrike" noProof="1" dirty="0" smtClean="0"/>
              <a:t>第三级</a:t>
            </a:r>
            <a:endParaRPr lang="zh-CN" altLang="en-US" strike="noStrike" noProof="1" dirty="0" smtClean="0"/>
          </a:p>
          <a:p>
            <a:pPr lvl="3" fontAlgn="auto"/>
            <a:r>
              <a:rPr lang="zh-CN" altLang="en-US" strike="noStrike" noProof="1" dirty="0" smtClean="0"/>
              <a:t>第四级</a:t>
            </a:r>
            <a:endParaRPr lang="zh-CN" altLang="en-US" strike="noStrike" noProof="1" dirty="0" smtClean="0"/>
          </a:p>
          <a:p>
            <a:pPr lvl="4" fontAlgn="auto"/>
            <a:r>
              <a:rPr lang="zh-CN" altLang="en-US" strike="noStrike" noProof="1" dirty="0" smtClean="0"/>
              <a:t>第五级</a:t>
            </a:r>
            <a:endParaRPr lang="en-US" strike="noStrike" noProof="1" dirty="0"/>
          </a:p>
        </p:txBody>
      </p:sp>
      <p:sp>
        <p:nvSpPr>
          <p:cNvPr id="5" name="Text Placeholder 4"/>
          <p:cNvSpPr>
            <a:spLocks noGrp="1"/>
          </p:cNvSpPr>
          <p:nvPr>
            <p:ph type="body" sz="quarter" idx="3"/>
          </p:nvPr>
        </p:nvSpPr>
        <p:spPr>
          <a:xfrm>
            <a:off x="4627959" y="1210800"/>
            <a:ext cx="3887391" cy="823912"/>
          </a:xfrm>
        </p:spPr>
        <p:txBody>
          <a:bodyPr anchor="b">
            <a:normAutofit/>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smtClean="0"/>
              <a:t>单击此处编辑母版文本样式</a:t>
            </a:r>
            <a:endParaRPr lang="zh-CN" altLang="en-US" strike="noStrike" noProof="1" smtClean="0"/>
          </a:p>
        </p:txBody>
      </p:sp>
      <p:sp>
        <p:nvSpPr>
          <p:cNvPr id="6" name="Content Placeholder 5"/>
          <p:cNvSpPr>
            <a:spLocks noGrp="1"/>
          </p:cNvSpPr>
          <p:nvPr>
            <p:ph sz="quarter" idx="4"/>
          </p:nvPr>
        </p:nvSpPr>
        <p:spPr>
          <a:xfrm>
            <a:off x="4627959" y="2034711"/>
            <a:ext cx="3887391" cy="3841155"/>
          </a:xfrm>
        </p:spPr>
        <p:txBody>
          <a:bodyPr>
            <a:normAutofit/>
          </a:bodyPr>
          <a:lstStyle/>
          <a:p>
            <a:pPr lvl="0" fontAlgn="auto"/>
            <a:r>
              <a:rPr lang="zh-CN" altLang="en-US" strike="noStrike" noProof="1" smtClean="0"/>
              <a:t>单击此处编辑母版文本样式</a:t>
            </a:r>
            <a:endParaRPr lang="zh-CN" altLang="en-US" strike="noStrike" noProof="1" smtClean="0"/>
          </a:p>
          <a:p>
            <a:pPr lvl="1" fontAlgn="auto"/>
            <a:r>
              <a:rPr lang="zh-CN" altLang="en-US" strike="noStrike" noProof="1" smtClean="0"/>
              <a:t>第二级</a:t>
            </a:r>
            <a:endParaRPr lang="zh-CN" altLang="en-US" strike="noStrike" noProof="1" smtClean="0"/>
          </a:p>
          <a:p>
            <a:pPr lvl="2" fontAlgn="auto"/>
            <a:r>
              <a:rPr lang="zh-CN" altLang="en-US" strike="noStrike" noProof="1" smtClean="0"/>
              <a:t>第三级</a:t>
            </a:r>
            <a:endParaRPr lang="zh-CN" altLang="en-US" strike="noStrike" noProof="1" smtClean="0"/>
          </a:p>
          <a:p>
            <a:pPr lvl="3" fontAlgn="auto"/>
            <a:r>
              <a:rPr lang="zh-CN" altLang="en-US" strike="noStrike" noProof="1" smtClean="0"/>
              <a:t>第四级</a:t>
            </a:r>
            <a:endParaRPr lang="zh-CN" altLang="en-US" strike="noStrike" noProof="1" smtClean="0"/>
          </a:p>
          <a:p>
            <a:pPr lvl="4" fontAlgn="auto"/>
            <a:r>
              <a:rPr lang="zh-CN" altLang="en-US" strike="noStrike" noProof="1" smtClean="0"/>
              <a:t>第五级</a:t>
            </a:r>
            <a:endParaRPr lang="en-US" strike="noStrike" noProof="1" dirty="0"/>
          </a:p>
        </p:txBody>
      </p:sp>
      <p:sp>
        <p:nvSpPr>
          <p:cNvPr id="7" name="Date Placeholder 6"/>
          <p:cNvSpPr>
            <a:spLocks noGrp="1"/>
          </p:cNvSpPr>
          <p:nvPr>
            <p:ph type="dt" sz="half" idx="10"/>
          </p:nvPr>
        </p:nvSpPr>
        <p:spPr>
          <a:xfrm>
            <a:off x="628650" y="6356350"/>
            <a:ext cx="2057400" cy="365125"/>
          </a:xfrm>
          <a:prstGeom prst="rect">
            <a:avLst/>
          </a:prstGeom>
        </p:spPr>
        <p:txBody>
          <a:bodyPr vert="horz" lIns="91440" tIns="45720" rIns="91440" bIns="45720" rtlCol="0" anchor="ctr">
            <a:normAutofit/>
          </a:bodyPr>
          <a:lstStyle/>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8" name="Footer Placeholder 7"/>
          <p:cNvSpPr>
            <a:spLocks noGrp="1"/>
          </p:cNvSpPr>
          <p:nvPr>
            <p:ph type="ftr" sz="quarter" idx="11"/>
          </p:nvPr>
        </p:nvSpPr>
        <p:spPr>
          <a:xfrm>
            <a:off x="3028950" y="6356350"/>
            <a:ext cx="3086100" cy="365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9" name="Slide Number Placeholder 8"/>
          <p:cNvSpPr>
            <a:spLocks noGrp="1"/>
          </p:cNvSpPr>
          <p:nvPr>
            <p:ph type="sldNum" sz="quarter" idx="12"/>
          </p:nvPr>
        </p:nvSpPr>
        <p:spPr>
          <a:xfrm>
            <a:off x="6457950" y="6356350"/>
            <a:ext cx="2057400" cy="365125"/>
          </a:xfrm>
          <a:prstGeom prst="rect">
            <a:avLst/>
          </a:prstGeom>
        </p:spPr>
        <p:txBody>
          <a:bodyPr vert="horz" lIns="91440" tIns="45720" rIns="91440" bIns="45720" rtlCol="0" anchor="ctr">
            <a:normAutofit/>
          </a:bodyPr>
          <a:lstStyle/>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userDrawn="1">
  <p:cSld name="仅标题">
    <p:spTree>
      <p:nvGrpSpPr>
        <p:cNvPr id="1" name=""/>
        <p:cNvGrpSpPr/>
        <p:nvPr/>
      </p:nvGrpSpPr>
      <p:grpSpPr>
        <a:xfrm>
          <a:off x="0" y="0"/>
          <a:ext cx="0" cy="0"/>
          <a:chOff x="0" y="0"/>
          <a:chExt cx="0" cy="0"/>
        </a:xfrm>
      </p:grpSpPr>
      <p:grpSp>
        <p:nvGrpSpPr>
          <p:cNvPr id="108546" name="组合 27"/>
          <p:cNvGrpSpPr/>
          <p:nvPr/>
        </p:nvGrpSpPr>
        <p:grpSpPr>
          <a:xfrm>
            <a:off x="382588" y="0"/>
            <a:ext cx="8378825" cy="6859588"/>
            <a:chOff x="382723" y="0"/>
            <a:chExt cx="8378555" cy="6859904"/>
          </a:xfrm>
        </p:grpSpPr>
        <p:sp>
          <p:nvSpPr>
            <p:cNvPr id="18" name="矩形 17"/>
            <p:cNvSpPr/>
            <p:nvPr>
              <p:custDataLst>
                <p:tags r:id="rId2"/>
              </p:custDataLst>
            </p:nvPr>
          </p:nvSpPr>
          <p:spPr>
            <a:xfrm>
              <a:off x="382723" y="0"/>
              <a:ext cx="8378555" cy="68599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endParaRPr lang="zh-CN" altLang="en-US" sz="1800">
                <a:solidFill>
                  <a:srgbClr val="FFFFFF"/>
                </a:solidFill>
                <a:latin typeface="Arial" panose="020B0604020202020204" pitchFamily="34" charset="0"/>
                <a:ea typeface="黑体" panose="02010609060101010101" charset="-122"/>
              </a:endParaRPr>
            </a:p>
          </p:txBody>
        </p:sp>
        <p:cxnSp>
          <p:nvCxnSpPr>
            <p:cNvPr id="19" name="直接连接符 18"/>
            <p:cNvCxnSpPr/>
            <p:nvPr>
              <p:custDataLst>
                <p:tags r:id="rId3"/>
              </p:custDataLst>
            </p:nvPr>
          </p:nvCxnSpPr>
          <p:spPr>
            <a:xfrm flipH="1">
              <a:off x="382724" y="2631874"/>
              <a:ext cx="2839399" cy="2001544"/>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custDataLst>
                <p:tags r:id="rId4"/>
              </p:custDataLst>
            </p:nvPr>
          </p:nvCxnSpPr>
          <p:spPr>
            <a:xfrm flipV="1">
              <a:off x="5863694" y="2242040"/>
              <a:ext cx="2880128" cy="2023363"/>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任意多边形 20"/>
            <p:cNvSpPr/>
            <p:nvPr>
              <p:custDataLst>
                <p:tags r:id="rId5"/>
              </p:custDataLst>
            </p:nvPr>
          </p:nvSpPr>
          <p:spPr>
            <a:xfrm rot="3430120">
              <a:off x="4492713" y="-1583410"/>
              <a:ext cx="351418" cy="6294932"/>
            </a:xfrm>
            <a:custGeom>
              <a:avLst/>
              <a:gdLst>
                <a:gd name="connsiteX0" fmla="*/ 0 w 328131"/>
                <a:gd name="connsiteY0" fmla="*/ 508549 h 4872799"/>
                <a:gd name="connsiteX1" fmla="*/ 328131 w 328131"/>
                <a:gd name="connsiteY1" fmla="*/ 0 h 4872799"/>
                <a:gd name="connsiteX2" fmla="*/ 328131 w 328131"/>
                <a:gd name="connsiteY2" fmla="*/ 4872799 h 4872799"/>
                <a:gd name="connsiteX3" fmla="*/ 0 w 328131"/>
                <a:gd name="connsiteY3" fmla="*/ 4661079 h 4872799"/>
                <a:gd name="connsiteX0-1" fmla="*/ 0 w 337331"/>
                <a:gd name="connsiteY0-2" fmla="*/ 407823 h 4872799"/>
                <a:gd name="connsiteX1-3" fmla="*/ 337331 w 337331"/>
                <a:gd name="connsiteY1-4" fmla="*/ 0 h 4872799"/>
                <a:gd name="connsiteX2-5" fmla="*/ 337331 w 337331"/>
                <a:gd name="connsiteY2-6" fmla="*/ 4872799 h 4872799"/>
                <a:gd name="connsiteX3-7" fmla="*/ 9200 w 337331"/>
                <a:gd name="connsiteY3-8" fmla="*/ 4661079 h 4872799"/>
                <a:gd name="connsiteX4" fmla="*/ 0 w 337331"/>
                <a:gd name="connsiteY4" fmla="*/ 407823 h 4872799"/>
              </a:gdLst>
              <a:ahLst/>
              <a:cxnLst>
                <a:cxn ang="0">
                  <a:pos x="connsiteX0-1" y="connsiteY0-2"/>
                </a:cxn>
                <a:cxn ang="0">
                  <a:pos x="connsiteX1-3" y="connsiteY1-4"/>
                </a:cxn>
                <a:cxn ang="0">
                  <a:pos x="connsiteX2-5" y="connsiteY2-6"/>
                </a:cxn>
                <a:cxn ang="0">
                  <a:pos x="connsiteX3-7" y="connsiteY3-8"/>
                </a:cxn>
                <a:cxn ang="0">
                  <a:pos x="connsiteX4" y="connsiteY4"/>
                </a:cxn>
              </a:cxnLst>
              <a:rect l="l" t="t" r="r" b="b"/>
              <a:pathLst>
                <a:path w="337331" h="4872799">
                  <a:moveTo>
                    <a:pt x="0" y="407823"/>
                  </a:moveTo>
                  <a:lnTo>
                    <a:pt x="337331" y="0"/>
                  </a:lnTo>
                  <a:lnTo>
                    <a:pt x="337331" y="4872799"/>
                  </a:lnTo>
                  <a:lnTo>
                    <a:pt x="9200" y="4661079"/>
                  </a:lnTo>
                  <a:cubicBezTo>
                    <a:pt x="9200" y="3276902"/>
                    <a:pt x="0" y="1792000"/>
                    <a:pt x="0" y="407823"/>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fontAlgn="base"/>
              <a:endParaRPr strike="noStrike" noProof="1">
                <a:latin typeface="Arial" panose="020B0604020202020204" pitchFamily="34" charset="0"/>
                <a:ea typeface="宋体" panose="02010600030101010101" pitchFamily="2" charset="-122"/>
              </a:endParaRPr>
            </a:p>
          </p:txBody>
        </p:sp>
        <p:sp>
          <p:nvSpPr>
            <p:cNvPr id="22" name="任意多边形 21"/>
            <p:cNvSpPr/>
            <p:nvPr>
              <p:custDataLst>
                <p:tags r:id="rId6"/>
              </p:custDataLst>
            </p:nvPr>
          </p:nvSpPr>
          <p:spPr>
            <a:xfrm rot="3430120" flipH="1" flipV="1">
              <a:off x="4450856" y="1735378"/>
              <a:ext cx="374314" cy="6869395"/>
            </a:xfrm>
            <a:custGeom>
              <a:avLst/>
              <a:gdLst>
                <a:gd name="connsiteX0" fmla="*/ 0 w 328131"/>
                <a:gd name="connsiteY0" fmla="*/ 508549 h 4872799"/>
                <a:gd name="connsiteX1" fmla="*/ 328131 w 328131"/>
                <a:gd name="connsiteY1" fmla="*/ 0 h 4872799"/>
                <a:gd name="connsiteX2" fmla="*/ 328131 w 328131"/>
                <a:gd name="connsiteY2" fmla="*/ 4872799 h 4872799"/>
                <a:gd name="connsiteX3" fmla="*/ 0 w 328131"/>
                <a:gd name="connsiteY3" fmla="*/ 4661079 h 4872799"/>
                <a:gd name="connsiteX0-1" fmla="*/ 0 w 359283"/>
                <a:gd name="connsiteY0-2" fmla="*/ 406295 h 4872799"/>
                <a:gd name="connsiteX1-3" fmla="*/ 359283 w 359283"/>
                <a:gd name="connsiteY1-4" fmla="*/ 0 h 4872799"/>
                <a:gd name="connsiteX2-5" fmla="*/ 359283 w 359283"/>
                <a:gd name="connsiteY2-6" fmla="*/ 4872799 h 4872799"/>
                <a:gd name="connsiteX3-7" fmla="*/ 31152 w 359283"/>
                <a:gd name="connsiteY3-8" fmla="*/ 4661079 h 4872799"/>
                <a:gd name="connsiteX4" fmla="*/ 0 w 359283"/>
                <a:gd name="connsiteY4" fmla="*/ 406295 h 4872799"/>
              </a:gdLst>
              <a:ahLst/>
              <a:cxnLst>
                <a:cxn ang="0">
                  <a:pos x="connsiteX0-1" y="connsiteY0-2"/>
                </a:cxn>
                <a:cxn ang="0">
                  <a:pos x="connsiteX1-3" y="connsiteY1-4"/>
                </a:cxn>
                <a:cxn ang="0">
                  <a:pos x="connsiteX2-5" y="connsiteY2-6"/>
                </a:cxn>
                <a:cxn ang="0">
                  <a:pos x="connsiteX3-7" y="connsiteY3-8"/>
                </a:cxn>
                <a:cxn ang="0">
                  <a:pos x="connsiteX4" y="connsiteY4"/>
                </a:cxn>
              </a:cxnLst>
              <a:rect l="l" t="t" r="r" b="b"/>
              <a:pathLst>
                <a:path w="359283" h="4872799">
                  <a:moveTo>
                    <a:pt x="0" y="406295"/>
                  </a:moveTo>
                  <a:lnTo>
                    <a:pt x="359283" y="0"/>
                  </a:lnTo>
                  <a:lnTo>
                    <a:pt x="359283" y="4872799"/>
                  </a:lnTo>
                  <a:lnTo>
                    <a:pt x="31152" y="4661079"/>
                  </a:lnTo>
                  <a:cubicBezTo>
                    <a:pt x="31152" y="3276902"/>
                    <a:pt x="0" y="1790472"/>
                    <a:pt x="0" y="406295"/>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fontAlgn="base"/>
              <a:endParaRPr strike="noStrike" noProof="1">
                <a:latin typeface="Arial" panose="020B0604020202020204" pitchFamily="34" charset="0"/>
                <a:ea typeface="宋体" panose="02010600030101010101" pitchFamily="2" charset="-122"/>
              </a:endParaRPr>
            </a:p>
          </p:txBody>
        </p:sp>
      </p:grpSp>
      <p:sp>
        <p:nvSpPr>
          <p:cNvPr id="2" name="KSO_BT1"/>
          <p:cNvSpPr>
            <a:spLocks noGrp="1"/>
          </p:cNvSpPr>
          <p:nvPr>
            <p:ph type="title" hasCustomPrompt="1"/>
          </p:nvPr>
        </p:nvSpPr>
        <p:spPr>
          <a:xfrm rot="-1980000">
            <a:off x="2843957" y="1644625"/>
            <a:ext cx="4412119" cy="1075486"/>
          </a:xfrm>
        </p:spPr>
        <p:txBody>
          <a:bodyPr anchor="t" anchorCtr="0">
            <a:normAutofit/>
          </a:bodyPr>
          <a:lstStyle>
            <a:lvl1pPr algn="ctr">
              <a:defRPr sz="6000"/>
            </a:lvl1pPr>
          </a:lstStyle>
          <a:p>
            <a:pPr fontAlgn="auto"/>
            <a:r>
              <a:rPr lang="zh-CN" altLang="en-US" strike="noStrike" noProof="1" dirty="0" smtClean="0"/>
              <a:t>编辑标题</a:t>
            </a:r>
            <a:endParaRPr lang="en-US" strike="noStrike" noProof="1" dirty="0"/>
          </a:p>
        </p:txBody>
      </p:sp>
      <p:sp>
        <p:nvSpPr>
          <p:cNvPr id="15" name="KSO_CT2"/>
          <p:cNvSpPr>
            <a:spLocks noGrp="1"/>
          </p:cNvSpPr>
          <p:nvPr>
            <p:ph type="subTitle" idx="1" hasCustomPrompt="1"/>
          </p:nvPr>
        </p:nvSpPr>
        <p:spPr>
          <a:xfrm rot="19620000">
            <a:off x="4459884" y="3020069"/>
            <a:ext cx="2723416" cy="474848"/>
          </a:xfrm>
          <a:noFill/>
        </p:spPr>
        <p:txBody>
          <a:bodyPr anchor="t" anchorCtr="0">
            <a:normAutofit/>
          </a:bodyPr>
          <a:lstStyle>
            <a:lvl1pPr marL="0" indent="0" algn="ctr">
              <a:spcBef>
                <a:spcPts val="0"/>
              </a:spcBef>
              <a:buNone/>
              <a:defRPr sz="2000" b="0" baseline="0">
                <a:solidFill>
                  <a:schemeClr val="tx1"/>
                </a:solidFill>
                <a:effectLst/>
                <a:latin typeface="+mn-lt"/>
                <a:ea typeface="+mn-ea"/>
              </a:defRPr>
            </a:lvl1pPr>
            <a:lvl2pPr marL="257175" indent="0" algn="ctr">
              <a:buNone/>
              <a:defRPr sz="1125"/>
            </a:lvl2pPr>
            <a:lvl3pPr marL="514350" indent="0" algn="ctr">
              <a:buNone/>
              <a:defRPr sz="1015"/>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pPr lvl="0" fontAlgn="auto"/>
            <a:r>
              <a:rPr lang="zh-CN" altLang="en-US" strike="noStrike" noProof="1" dirty="0" smtClean="0"/>
              <a:t>编辑文本</a:t>
            </a:r>
            <a:endParaRPr lang="zh-CN" altLang="en-US" strike="noStrike" noProof="1" dirty="0" smtClean="0"/>
          </a:p>
        </p:txBody>
      </p:sp>
      <p:sp>
        <p:nvSpPr>
          <p:cNvPr id="8" name="文本占位符 7"/>
          <p:cNvSpPr>
            <a:spLocks noGrp="1"/>
          </p:cNvSpPr>
          <p:nvPr>
            <p:ph type="body" sz="quarter" idx="10" hasCustomPrompt="1"/>
          </p:nvPr>
        </p:nvSpPr>
        <p:spPr>
          <a:xfrm rot="19620000">
            <a:off x="1941722" y="4586975"/>
            <a:ext cx="2980454" cy="483943"/>
          </a:xfrm>
        </p:spPr>
        <p:txBody>
          <a:bodyPr>
            <a:normAutofit/>
          </a:bodyPr>
          <a:lstStyle>
            <a:lvl1pPr marL="0" indent="0" algn="ctr">
              <a:buNone/>
              <a:defRPr sz="2000">
                <a:solidFill>
                  <a:schemeClr val="tx2"/>
                </a:solidFill>
              </a:defRPr>
            </a:lvl1pPr>
            <a:lvl2pPr marL="0" indent="0">
              <a:buNone/>
              <a:defRPr/>
            </a:lvl2pPr>
            <a:lvl3pPr marL="514350" indent="0">
              <a:buNone/>
              <a:defRPr/>
            </a:lvl3pPr>
            <a:lvl4pPr marL="771525" indent="0">
              <a:buNone/>
              <a:defRPr/>
            </a:lvl4pPr>
            <a:lvl5pPr marL="1028700" indent="0">
              <a:buNone/>
              <a:defRPr/>
            </a:lvl5pPr>
          </a:lstStyle>
          <a:p>
            <a:pPr lvl="0" fontAlgn="auto"/>
            <a:r>
              <a:rPr lang="zh-CN" altLang="en-US" strike="noStrike" noProof="1" dirty="0" smtClean="0"/>
              <a:t>编辑文本</a:t>
            </a:r>
            <a:endParaRPr lang="zh-CN" altLang="en-US" strike="noStrike" noProof="1" dirty="0" smtClean="0"/>
          </a:p>
        </p:txBody>
      </p:sp>
      <p:sp>
        <p:nvSpPr>
          <p:cNvPr id="17" name="内容占位符 16"/>
          <p:cNvSpPr>
            <a:spLocks noGrp="1"/>
          </p:cNvSpPr>
          <p:nvPr>
            <p:ph sz="quarter" idx="11" hasCustomPrompt="1"/>
          </p:nvPr>
        </p:nvSpPr>
        <p:spPr>
          <a:xfrm rot="19620000">
            <a:off x="1937875" y="4272393"/>
            <a:ext cx="5768623" cy="483000"/>
          </a:xfrm>
        </p:spPr>
        <p:txBody>
          <a:bodyPr>
            <a:normAutofit/>
          </a:bodyPr>
          <a:lstStyle>
            <a:lvl1pPr marL="0" indent="0" algn="ctr">
              <a:buNone/>
              <a:defRPr sz="2000">
                <a:solidFill>
                  <a:schemeClr val="tx2"/>
                </a:solidFill>
              </a:defRPr>
            </a:lvl1pPr>
            <a:lvl2pPr marL="0" indent="0">
              <a:buNone/>
              <a:defRPr/>
            </a:lvl2pPr>
            <a:lvl3pPr marL="514350" indent="0">
              <a:buNone/>
              <a:defRPr/>
            </a:lvl3pPr>
            <a:lvl4pPr marL="771525" indent="0">
              <a:buNone/>
              <a:defRPr/>
            </a:lvl4pPr>
            <a:lvl5pPr marL="1028700" indent="0">
              <a:buNone/>
              <a:defRPr/>
            </a:lvl5pPr>
          </a:lstStyle>
          <a:p>
            <a:pPr lvl="0" fontAlgn="auto"/>
            <a:r>
              <a:rPr lang="zh-CN" altLang="en-US" strike="noStrike" noProof="1" dirty="0" smtClean="0"/>
              <a:t>编辑文本</a:t>
            </a:r>
            <a:endParaRPr lang="zh-CN" altLang="en-US" strike="noStrike" noProof="1" dirty="0" smtClean="0"/>
          </a:p>
        </p:txBody>
      </p:sp>
      <p:sp>
        <p:nvSpPr>
          <p:cNvPr id="3" name="日期占位符 2"/>
          <p:cNvSpPr>
            <a:spLocks noGrp="1"/>
          </p:cNvSpPr>
          <p:nvPr>
            <p:ph type="dt" sz="half" idx="12"/>
          </p:nvPr>
        </p:nvSpPr>
        <p:spPr>
          <a:xfrm>
            <a:off x="628650" y="6356350"/>
            <a:ext cx="2057400" cy="365125"/>
          </a:xfrm>
          <a:prstGeom prst="rect">
            <a:avLst/>
          </a:prstGeom>
        </p:spPr>
        <p:txBody>
          <a:bodyPr vert="horz" lIns="91440" tIns="45720" rIns="91440" bIns="45720" rtlCol="0" anchor="ctr">
            <a:normAutofit/>
          </a:bodyPr>
          <a:lstStyle/>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4" name="页脚占位符 3"/>
          <p:cNvSpPr>
            <a:spLocks noGrp="1"/>
          </p:cNvSpPr>
          <p:nvPr>
            <p:ph type="ftr" sz="quarter" idx="13"/>
          </p:nvPr>
        </p:nvSpPr>
        <p:spPr>
          <a:xfrm>
            <a:off x="3028950" y="6356350"/>
            <a:ext cx="3086100" cy="365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5" name="灯片编号占位符 4"/>
          <p:cNvSpPr>
            <a:spLocks noGrp="1"/>
          </p:cNvSpPr>
          <p:nvPr>
            <p:ph type="sldNum" sz="quarter" idx="14"/>
          </p:nvPr>
        </p:nvSpPr>
        <p:spPr>
          <a:xfrm>
            <a:off x="6457950" y="6356350"/>
            <a:ext cx="2057400" cy="365125"/>
          </a:xfrm>
          <a:prstGeom prst="rect">
            <a:avLst/>
          </a:prstGeom>
        </p:spPr>
        <p:txBody>
          <a:bodyPr vert="horz" lIns="91440" tIns="45720" rIns="91440" bIns="45720" rtlCol="0" anchor="ctr">
            <a:normAutofit/>
          </a:bodyPr>
          <a:lstStyle/>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3" name="页脚占位符 2"/>
          <p:cNvSpPr>
            <a:spLocks noGrp="1"/>
          </p:cNvSpPr>
          <p:nvPr>
            <p:ph type="ftr" sz="quarter" idx="11"/>
          </p:nvPr>
        </p:nvSpPr>
        <p:spPr/>
        <p:txBody>
          <a:bodyPr/>
          <a:p>
            <a:pPr fontAlgn="base"/>
            <a:endParaRPr lang="zh-CN" altLang="en-US" strike="noStrike" noProof="1"/>
          </a:p>
        </p:txBody>
      </p:sp>
      <p:sp>
        <p:nvSpPr>
          <p:cNvPr id="4" name="灯片编号占位符 3"/>
          <p:cNvSpPr>
            <a:spLocks noGrp="1"/>
          </p:cNvSpPr>
          <p:nvPr>
            <p:ph type="sldNum" sz="quarter" idx="12"/>
          </p:nvPr>
        </p:nvSpPr>
        <p:spPr/>
        <p:txBody>
          <a:bodyPr/>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629841" y="711200"/>
            <a:ext cx="3196800" cy="1600200"/>
          </a:xfrm>
        </p:spPr>
        <p:txBody>
          <a:bodyPr anchor="t" anchorCtr="0">
            <a:noAutofit/>
          </a:bodyPr>
          <a:lstStyle>
            <a:lvl1pPr>
              <a:defRPr sz="4000"/>
            </a:lvl1pPr>
          </a:lstStyle>
          <a:p>
            <a:pPr fontAlgn="auto"/>
            <a:r>
              <a:rPr lang="zh-CN" altLang="en-US" strike="noStrike" noProof="1" dirty="0" smtClean="0"/>
              <a:t>单击此处编辑标题</a:t>
            </a:r>
            <a:endParaRPr lang="zh-CN" altLang="en-US" strike="noStrike" noProof="1" dirty="0"/>
          </a:p>
        </p:txBody>
      </p:sp>
      <p:sp>
        <p:nvSpPr>
          <p:cNvPr id="3" name="图片占位符 2"/>
          <p:cNvSpPr>
            <a:spLocks noGrp="1"/>
          </p:cNvSpPr>
          <p:nvPr>
            <p:ph type="pic" idx="1"/>
          </p:nvPr>
        </p:nvSpPr>
        <p:spPr>
          <a:xfrm>
            <a:off x="4014391" y="733425"/>
            <a:ext cx="4478400" cy="54036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fontAlgn="auto"/>
            <a:endParaRPr lang="zh-CN" altLang="en-US" strike="noStrike" noProof="1"/>
          </a:p>
        </p:txBody>
      </p:sp>
      <p:sp>
        <p:nvSpPr>
          <p:cNvPr id="4" name="文本占位符 3"/>
          <p:cNvSpPr>
            <a:spLocks noGrp="1"/>
          </p:cNvSpPr>
          <p:nvPr>
            <p:ph type="body" sz="half" idx="2"/>
          </p:nvPr>
        </p:nvSpPr>
        <p:spPr>
          <a:xfrm>
            <a:off x="629841" y="2311400"/>
            <a:ext cx="3196800" cy="3811588"/>
          </a:xfrm>
        </p:spPr>
        <p:txBody>
          <a:bodyPr>
            <a:normAutofit/>
          </a:bodyPr>
          <a:lstStyle>
            <a:lvl1pPr marL="0" indent="0">
              <a:buNone/>
              <a:defRPr sz="20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fontAlgn="auto"/>
            <a:r>
              <a:rPr lang="zh-CN" altLang="en-US" strike="noStrike" noProof="1" smtClean="0"/>
              <a:t>单击此处编辑母版文本样式</a:t>
            </a:r>
            <a:endParaRPr lang="zh-CN" altLang="en-US" strike="noStrike" noProof="1" smtClean="0"/>
          </a:p>
        </p:txBody>
      </p:sp>
      <p:sp>
        <p:nvSpPr>
          <p:cNvPr id="5" name="日期占位符 4"/>
          <p:cNvSpPr>
            <a:spLocks noGrp="1"/>
          </p:cNvSpPr>
          <p:nvPr>
            <p:ph type="dt" sz="half" idx="10"/>
          </p:nvPr>
        </p:nvSpPr>
        <p:spPr/>
        <p:txBody>
          <a:bodyPr/>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6" name="页脚占位符 5"/>
          <p:cNvSpPr>
            <a:spLocks noGrp="1"/>
          </p:cNvSpPr>
          <p:nvPr>
            <p:ph type="ftr" sz="quarter" idx="11"/>
          </p:nvPr>
        </p:nvSpPr>
        <p:spPr/>
        <p:txBody>
          <a:bodyPr/>
          <a:p>
            <a:pPr fontAlgn="base"/>
            <a:endParaRPr lang="zh-CN" altLang="en-US" strike="noStrike" noProof="1"/>
          </a:p>
        </p:txBody>
      </p:sp>
      <p:sp>
        <p:nvSpPr>
          <p:cNvPr id="7" name="灯片编号占位符 6"/>
          <p:cNvSpPr>
            <a:spLocks noGrp="1"/>
          </p:cNvSpPr>
          <p:nvPr>
            <p:ph type="sldNum" sz="quarter" idx="12"/>
          </p:nvPr>
        </p:nvSpPr>
        <p:spPr/>
        <p:txBody>
          <a:bodyPr/>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normAutofit/>
          </a:bodyPr>
          <a:lstStyle/>
          <a:p>
            <a:pPr fontAlgn="auto"/>
            <a:r>
              <a:rPr lang="zh-CN" altLang="en-US" strike="noStrike" noProof="1" smtClean="0"/>
              <a:t>单击此处编辑母版标题样式</a:t>
            </a:r>
            <a:endParaRPr lang="en-US" strike="noStrike" noProof="1" dirty="0"/>
          </a:p>
        </p:txBody>
      </p:sp>
      <p:sp>
        <p:nvSpPr>
          <p:cNvPr id="3" name="Vertical Text Placeholder 2"/>
          <p:cNvSpPr>
            <a:spLocks noGrp="1"/>
          </p:cNvSpPr>
          <p:nvPr>
            <p:ph type="body" orient="vert" idx="1"/>
          </p:nvPr>
        </p:nvSpPr>
        <p:spPr>
          <a:xfrm>
            <a:off x="628650" y="365125"/>
            <a:ext cx="5800725" cy="5811838"/>
          </a:xfrm>
        </p:spPr>
        <p:txBody>
          <a:bodyPr vert="eaVert">
            <a:normAutofit/>
          </a:bodyPr>
          <a:lstStyle/>
          <a:p>
            <a:pPr lvl="0" fontAlgn="auto"/>
            <a:r>
              <a:rPr lang="zh-CN" altLang="en-US" strike="noStrike" noProof="1" smtClean="0"/>
              <a:t>单击此处编辑母版文本样式</a:t>
            </a:r>
            <a:endParaRPr lang="zh-CN" altLang="en-US" strike="noStrike" noProof="1" smtClean="0"/>
          </a:p>
          <a:p>
            <a:pPr lvl="1" fontAlgn="auto"/>
            <a:r>
              <a:rPr lang="zh-CN" altLang="en-US" strike="noStrike" noProof="1" smtClean="0"/>
              <a:t>第二级</a:t>
            </a:r>
            <a:endParaRPr lang="zh-CN" altLang="en-US" strike="noStrike" noProof="1" smtClean="0"/>
          </a:p>
          <a:p>
            <a:pPr lvl="2" fontAlgn="auto"/>
            <a:r>
              <a:rPr lang="zh-CN" altLang="en-US" strike="noStrike" noProof="1" smtClean="0"/>
              <a:t>第三级</a:t>
            </a:r>
            <a:endParaRPr lang="zh-CN" altLang="en-US" strike="noStrike" noProof="1" smtClean="0"/>
          </a:p>
          <a:p>
            <a:pPr lvl="3" fontAlgn="auto"/>
            <a:r>
              <a:rPr lang="zh-CN" altLang="en-US" strike="noStrike" noProof="1" smtClean="0"/>
              <a:t>第四级</a:t>
            </a:r>
            <a:endParaRPr lang="zh-CN" altLang="en-US" strike="noStrike" noProof="1" smtClean="0"/>
          </a:p>
          <a:p>
            <a:pPr lvl="4" fontAlgn="auto"/>
            <a:r>
              <a:rPr lang="zh-CN" altLang="en-US" strike="noStrike" noProof="1" smtClean="0"/>
              <a:t>第五级</a:t>
            </a:r>
            <a:endParaRPr lang="en-US" strike="noStrike" noProof="1" dirty="0"/>
          </a:p>
        </p:txBody>
      </p:sp>
      <p:sp>
        <p:nvSpPr>
          <p:cNvPr id="4" name="日期占位符 3"/>
          <p:cNvSpPr>
            <a:spLocks noGrp="1"/>
          </p:cNvSpPr>
          <p:nvPr>
            <p:ph type="dt" sz="half" idx="10"/>
          </p:nvPr>
        </p:nvSpPr>
        <p:spPr/>
        <p:txBody>
          <a:bodyPr/>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5" name="页脚占位符 4"/>
          <p:cNvSpPr>
            <a:spLocks noGrp="1"/>
          </p:cNvSpPr>
          <p:nvPr>
            <p:ph type="ftr" sz="quarter" idx="11"/>
          </p:nvPr>
        </p:nvSpPr>
        <p:spPr/>
        <p:txBody>
          <a:bodyPr/>
          <a:p>
            <a:pPr fontAlgn="base"/>
            <a:endParaRPr lang="zh-CN" altLang="en-US" strike="noStrike" noProof="1"/>
          </a:p>
        </p:txBody>
      </p:sp>
      <p:sp>
        <p:nvSpPr>
          <p:cNvPr id="6" name="灯片编号占位符 5"/>
          <p:cNvSpPr>
            <a:spLocks noGrp="1"/>
          </p:cNvSpPr>
          <p:nvPr>
            <p:ph type="sldNum" sz="quarter" idx="12"/>
          </p:nvPr>
        </p:nvSpPr>
        <p:spPr/>
        <p:txBody>
          <a:bodyPr/>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28200" y="408675"/>
            <a:ext cx="7887600" cy="5810400"/>
          </a:xfrm>
        </p:spPr>
        <p:txBody>
          <a:bodyPr/>
          <a:lstStyle>
            <a:lvl1pPr>
              <a:defRPr sz="2400"/>
            </a:lvl1pPr>
            <a:lvl2pPr>
              <a:defRPr sz="2000"/>
            </a:lvl2pPr>
            <a:lvl3pPr>
              <a:defRPr sz="1800"/>
            </a:lvl3pPr>
            <a:lvl4pPr>
              <a:defRPr sz="1800"/>
            </a:lvl4pPr>
            <a:lvl5pPr>
              <a:defRPr sz="1800"/>
            </a:lvl5pPr>
          </a:lstStyle>
          <a:p>
            <a:pPr lvl="0" fontAlgn="auto"/>
            <a:r>
              <a:rPr lang="zh-CN" altLang="en-US" strike="noStrike" noProof="1" dirty="0" smtClean="0"/>
              <a:t>单击此处编辑母版文本样式</a:t>
            </a:r>
            <a:endParaRPr lang="zh-CN" altLang="en-US" strike="noStrike" noProof="1" dirty="0" smtClean="0"/>
          </a:p>
          <a:p>
            <a:pPr lvl="1" fontAlgn="auto"/>
            <a:r>
              <a:rPr lang="zh-CN" altLang="en-US" strike="noStrike" noProof="1" dirty="0" smtClean="0"/>
              <a:t>第二级</a:t>
            </a:r>
            <a:endParaRPr lang="zh-CN" altLang="en-US" strike="noStrike" noProof="1" dirty="0" smtClean="0"/>
          </a:p>
          <a:p>
            <a:pPr lvl="2" fontAlgn="auto"/>
            <a:r>
              <a:rPr lang="zh-CN" altLang="en-US" strike="noStrike" noProof="1" dirty="0" smtClean="0"/>
              <a:t>第三级</a:t>
            </a:r>
            <a:endParaRPr lang="zh-CN" altLang="en-US" strike="noStrike" noProof="1" dirty="0" smtClean="0"/>
          </a:p>
          <a:p>
            <a:pPr lvl="3" fontAlgn="auto"/>
            <a:r>
              <a:rPr lang="zh-CN" altLang="en-US" strike="noStrike" noProof="1" dirty="0" smtClean="0"/>
              <a:t>第四级</a:t>
            </a:r>
            <a:endParaRPr lang="zh-CN" altLang="en-US" strike="noStrike" noProof="1" dirty="0" smtClean="0"/>
          </a:p>
          <a:p>
            <a:pPr lvl="4" fontAlgn="auto"/>
            <a:r>
              <a:rPr lang="zh-CN" altLang="en-US" strike="noStrike" noProof="1" dirty="0" smtClean="0"/>
              <a:t>第五级</a:t>
            </a:r>
            <a:endParaRPr lang="zh-CN" altLang="en-US" strike="noStrike" noProof="1" dirty="0"/>
          </a:p>
        </p:txBody>
      </p:sp>
      <p:sp>
        <p:nvSpPr>
          <p:cNvPr id="2" name="日期占位符 1"/>
          <p:cNvSpPr>
            <a:spLocks noGrp="1"/>
          </p:cNvSpPr>
          <p:nvPr>
            <p:ph type="dt" sz="half" idx="10"/>
          </p:nvPr>
        </p:nvSpPr>
        <p:spPr/>
        <p:txBody>
          <a:bodyPr/>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4" name="页脚占位符 3"/>
          <p:cNvSpPr>
            <a:spLocks noGrp="1"/>
          </p:cNvSpPr>
          <p:nvPr>
            <p:ph type="ftr" sz="quarter" idx="11"/>
          </p:nvPr>
        </p:nvSpPr>
        <p:spPr/>
        <p:txBody>
          <a:bodyPr/>
          <a:p>
            <a:pPr fontAlgn="base"/>
            <a:endParaRPr lang="zh-CN" altLang="en-US" strike="noStrike" noProof="1"/>
          </a:p>
        </p:txBody>
      </p:sp>
      <p:sp>
        <p:nvSpPr>
          <p:cNvPr id="5" name="灯片编号占位符 4"/>
          <p:cNvSpPr>
            <a:spLocks noGrp="1"/>
          </p:cNvSpPr>
          <p:nvPr>
            <p:ph type="sldNum" sz="quarter" idx="12"/>
          </p:nvPr>
        </p:nvSpPr>
        <p:spPr/>
        <p:txBody>
          <a:bodyPr/>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pic>
        <p:nvPicPr>
          <p:cNvPr id="109570" name="Picture 4" descr="WorldNetwork"/>
          <p:cNvPicPr>
            <a:picLocks noChangeAspect="1"/>
          </p:cNvPicPr>
          <p:nvPr/>
        </p:nvPicPr>
        <p:blipFill>
          <a:blip r:embed="rId2"/>
          <a:srcRect b="17458"/>
          <a:stretch>
            <a:fillRect/>
          </a:stretch>
        </p:blipFill>
        <p:spPr>
          <a:xfrm>
            <a:off x="112713" y="439738"/>
            <a:ext cx="8918575" cy="3336925"/>
          </a:xfrm>
          <a:prstGeom prst="rect">
            <a:avLst/>
          </a:prstGeom>
          <a:noFill/>
          <a:ln w="9525">
            <a:noFill/>
          </a:ln>
        </p:spPr>
      </p:pic>
      <p:grpSp>
        <p:nvGrpSpPr>
          <p:cNvPr id="109571" name="组合 7"/>
          <p:cNvGrpSpPr/>
          <p:nvPr/>
        </p:nvGrpSpPr>
        <p:grpSpPr>
          <a:xfrm>
            <a:off x="730250" y="1066800"/>
            <a:ext cx="506413" cy="504825"/>
            <a:chOff x="1519237" y="1651743"/>
            <a:chExt cx="447675" cy="447675"/>
          </a:xfrm>
        </p:grpSpPr>
        <p:sp>
          <p:nvSpPr>
            <p:cNvPr id="9" name="椭圆 8"/>
            <p:cNvSpPr/>
            <p:nvPr/>
          </p:nvSpPr>
          <p:spPr>
            <a:xfrm>
              <a:off x="1519237" y="1651743"/>
              <a:ext cx="447675" cy="447675"/>
            </a:xfrm>
            <a:prstGeom prst="ellipse">
              <a:avLst/>
            </a:prstGeom>
            <a:solidFill>
              <a:schemeClr val="accent1">
                <a:lumMod val="50000"/>
              </a:schemeClr>
            </a:solidFill>
            <a:ln w="1905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lnSpc>
                  <a:spcPct val="80000"/>
                </a:lnSpc>
              </a:pPr>
              <a:endParaRPr lang="zh-CN" altLang="en-US" sz="2000">
                <a:solidFill>
                  <a:srgbClr val="FFFFFF"/>
                </a:solidFill>
                <a:latin typeface="Arial" panose="020B0604020202020204" pitchFamily="34" charset="0"/>
                <a:ea typeface="黑体" panose="02010609060101010101" charset="-122"/>
              </a:endParaRPr>
            </a:p>
          </p:txBody>
        </p:sp>
        <p:sp>
          <p:nvSpPr>
            <p:cNvPr id="10" name="KSO_Shape"/>
            <p:cNvSpPr/>
            <p:nvPr/>
          </p:nvSpPr>
          <p:spPr bwMode="auto">
            <a:xfrm>
              <a:off x="1621221" y="1704975"/>
              <a:ext cx="247650" cy="313481"/>
            </a:xfrm>
            <a:custGeom>
              <a:avLst/>
              <a:gdLst>
                <a:gd name="T0" fmla="*/ 508479 w 1679575"/>
                <a:gd name="T1" fmla="*/ 933537 h 2125662"/>
                <a:gd name="T2" fmla="*/ 645344 w 1679575"/>
                <a:gd name="T3" fmla="*/ 1004349 h 2125662"/>
                <a:gd name="T4" fmla="*/ 637947 w 1679575"/>
                <a:gd name="T5" fmla="*/ 1045870 h 2125662"/>
                <a:gd name="T6" fmla="*/ 629410 w 1679575"/>
                <a:gd name="T7" fmla="*/ 1095637 h 2125662"/>
                <a:gd name="T8" fmla="*/ 645913 w 1679575"/>
                <a:gd name="T9" fmla="*/ 1148533 h 2125662"/>
                <a:gd name="T10" fmla="*/ 923628 w 1679575"/>
                <a:gd name="T11" fmla="*/ 1679766 h 2125662"/>
                <a:gd name="T12" fmla="*/ 886068 w 1679575"/>
                <a:gd name="T13" fmla="*/ 1137442 h 2125662"/>
                <a:gd name="T14" fmla="*/ 896597 w 1679575"/>
                <a:gd name="T15" fmla="*/ 1083408 h 2125662"/>
                <a:gd name="T16" fmla="*/ 885214 w 1679575"/>
                <a:gd name="T17" fmla="*/ 1039044 h 2125662"/>
                <a:gd name="T18" fmla="*/ 917083 w 1679575"/>
                <a:gd name="T19" fmla="*/ 999799 h 2125662"/>
                <a:gd name="T20" fmla="*/ 1048543 w 1679575"/>
                <a:gd name="T21" fmla="*/ 927280 h 2125662"/>
                <a:gd name="T22" fmla="*/ 1168905 w 1679575"/>
                <a:gd name="T23" fmla="*/ 933822 h 2125662"/>
                <a:gd name="T24" fmla="*/ 1257397 w 1679575"/>
                <a:gd name="T25" fmla="*/ 1021128 h 2125662"/>
                <a:gd name="T26" fmla="*/ 1333655 w 1679575"/>
                <a:gd name="T27" fmla="*/ 1118957 h 2125662"/>
                <a:gd name="T28" fmla="*/ 1397392 w 1679575"/>
                <a:gd name="T29" fmla="*/ 1227592 h 2125662"/>
                <a:gd name="T30" fmla="*/ 1446903 w 1679575"/>
                <a:gd name="T31" fmla="*/ 1349025 h 2125662"/>
                <a:gd name="T32" fmla="*/ 1482186 w 1679575"/>
                <a:gd name="T33" fmla="*/ 1483540 h 2125662"/>
                <a:gd name="T34" fmla="*/ 1501820 w 1679575"/>
                <a:gd name="T35" fmla="*/ 1632274 h 2125662"/>
                <a:gd name="T36" fmla="*/ 1439790 w 1679575"/>
                <a:gd name="T37" fmla="*/ 1742331 h 2125662"/>
                <a:gd name="T38" fmla="*/ 1242601 w 1679575"/>
                <a:gd name="T39" fmla="*/ 1826794 h 2125662"/>
                <a:gd name="T40" fmla="*/ 1035738 w 1679575"/>
                <a:gd name="T41" fmla="*/ 1881112 h 2125662"/>
                <a:gd name="T42" fmla="*/ 822331 w 1679575"/>
                <a:gd name="T43" fmla="*/ 1904432 h 2125662"/>
                <a:gd name="T44" fmla="*/ 596403 w 1679575"/>
                <a:gd name="T45" fmla="*/ 1894194 h 2125662"/>
                <a:gd name="T46" fmla="*/ 373036 w 1679575"/>
                <a:gd name="T47" fmla="*/ 1847838 h 2125662"/>
                <a:gd name="T48" fmla="*/ 159344 w 1679575"/>
                <a:gd name="T49" fmla="*/ 1766788 h 2125662"/>
                <a:gd name="T50" fmla="*/ 0 w 1679575"/>
                <a:gd name="T51" fmla="*/ 1676354 h 2125662"/>
                <a:gd name="T52" fmla="*/ 15365 w 1679575"/>
                <a:gd name="T53" fmla="*/ 1518519 h 2125662"/>
                <a:gd name="T54" fmla="*/ 47234 w 1679575"/>
                <a:gd name="T55" fmla="*/ 1376611 h 2125662"/>
                <a:gd name="T56" fmla="*/ 94468 w 1679575"/>
                <a:gd name="T57" fmla="*/ 1249206 h 2125662"/>
                <a:gd name="T58" fmla="*/ 155930 w 1679575"/>
                <a:gd name="T59" fmla="*/ 1135735 h 2125662"/>
                <a:gd name="T60" fmla="*/ 230765 w 1679575"/>
                <a:gd name="T61" fmla="*/ 1035348 h 2125662"/>
                <a:gd name="T62" fmla="*/ 317835 w 1679575"/>
                <a:gd name="T63" fmla="*/ 946334 h 2125662"/>
                <a:gd name="T64" fmla="*/ 427669 w 1679575"/>
                <a:gd name="T65" fmla="*/ 860449 h 2125662"/>
                <a:gd name="T66" fmla="*/ 831848 w 1679575"/>
                <a:gd name="T67" fmla="*/ 5125 h 2125662"/>
                <a:gd name="T68" fmla="*/ 927152 w 1679575"/>
                <a:gd name="T69" fmla="*/ 31035 h 2125662"/>
                <a:gd name="T70" fmla="*/ 1013353 w 1679575"/>
                <a:gd name="T71" fmla="*/ 76590 h 2125662"/>
                <a:gd name="T72" fmla="*/ 1087035 w 1679575"/>
                <a:gd name="T73" fmla="*/ 138945 h 2125662"/>
                <a:gd name="T74" fmla="*/ 1145356 w 1679575"/>
                <a:gd name="T75" fmla="*/ 215250 h 2125662"/>
                <a:gd name="T76" fmla="*/ 1186607 w 1679575"/>
                <a:gd name="T77" fmla="*/ 303514 h 2125662"/>
                <a:gd name="T78" fmla="*/ 1207944 w 1679575"/>
                <a:gd name="T79" fmla="*/ 401174 h 2125662"/>
                <a:gd name="T80" fmla="*/ 1205383 w 1679575"/>
                <a:gd name="T81" fmla="*/ 513924 h 2125662"/>
                <a:gd name="T82" fmla="*/ 1172382 w 1679575"/>
                <a:gd name="T83" fmla="*/ 626673 h 2125662"/>
                <a:gd name="T84" fmla="*/ 1112924 w 1679575"/>
                <a:gd name="T85" fmla="*/ 725187 h 2125662"/>
                <a:gd name="T86" fmla="*/ 1030706 w 1679575"/>
                <a:gd name="T87" fmla="*/ 804625 h 2125662"/>
                <a:gd name="T88" fmla="*/ 915204 w 1679575"/>
                <a:gd name="T89" fmla="*/ 867264 h 2125662"/>
                <a:gd name="T90" fmla="*/ 837253 w 1679575"/>
                <a:gd name="T91" fmla="*/ 887764 h 2125662"/>
                <a:gd name="T92" fmla="*/ 753044 w 1679575"/>
                <a:gd name="T93" fmla="*/ 893458 h 2125662"/>
                <a:gd name="T94" fmla="*/ 658879 w 1679575"/>
                <a:gd name="T95" fmla="*/ 881215 h 2125662"/>
                <a:gd name="T96" fmla="*/ 572394 w 1679575"/>
                <a:gd name="T97" fmla="*/ 850180 h 2125662"/>
                <a:gd name="T98" fmla="*/ 494728 w 1679575"/>
                <a:gd name="T99" fmla="*/ 802917 h 2125662"/>
                <a:gd name="T100" fmla="*/ 424459 w 1679575"/>
                <a:gd name="T101" fmla="*/ 736576 h 2125662"/>
                <a:gd name="T102" fmla="*/ 366992 w 1679575"/>
                <a:gd name="T103" fmla="*/ 651159 h 2125662"/>
                <a:gd name="T104" fmla="*/ 330578 w 1679575"/>
                <a:gd name="T105" fmla="*/ 553500 h 2125662"/>
                <a:gd name="T106" fmla="*/ 317206 w 1679575"/>
                <a:gd name="T107" fmla="*/ 446729 h 2125662"/>
                <a:gd name="T108" fmla="*/ 328586 w 1679575"/>
                <a:gd name="T109" fmla="*/ 345653 h 2125662"/>
                <a:gd name="T110" fmla="*/ 361587 w 1679575"/>
                <a:gd name="T111" fmla="*/ 253403 h 2125662"/>
                <a:gd name="T112" fmla="*/ 412795 w 1679575"/>
                <a:gd name="T113" fmla="*/ 171118 h 2125662"/>
                <a:gd name="T114" fmla="*/ 479934 w 1679575"/>
                <a:gd name="T115" fmla="*/ 101931 h 2125662"/>
                <a:gd name="T116" fmla="*/ 560729 w 1679575"/>
                <a:gd name="T117" fmla="*/ 48972 h 2125662"/>
                <a:gd name="T118" fmla="*/ 652620 w 1679575"/>
                <a:gd name="T119" fmla="*/ 13952 h 2125662"/>
                <a:gd name="T120" fmla="*/ 752191 w 1679575"/>
                <a:gd name="T121" fmla="*/ 0 h 212566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679575" h="2125662">
                  <a:moveTo>
                    <a:pt x="481421" y="957262"/>
                  </a:moveTo>
                  <a:lnTo>
                    <a:pt x="484914" y="961070"/>
                  </a:lnTo>
                  <a:lnTo>
                    <a:pt x="490948" y="968686"/>
                  </a:lnTo>
                  <a:lnTo>
                    <a:pt x="497299" y="975667"/>
                  </a:lnTo>
                  <a:lnTo>
                    <a:pt x="510319" y="990264"/>
                  </a:lnTo>
                  <a:lnTo>
                    <a:pt x="523657" y="1003909"/>
                  </a:lnTo>
                  <a:lnTo>
                    <a:pt x="537947" y="1017237"/>
                  </a:lnTo>
                  <a:lnTo>
                    <a:pt x="552237" y="1029613"/>
                  </a:lnTo>
                  <a:lnTo>
                    <a:pt x="567480" y="1041671"/>
                  </a:lnTo>
                  <a:lnTo>
                    <a:pt x="583040" y="1053095"/>
                  </a:lnTo>
                  <a:lnTo>
                    <a:pt x="598601" y="1063884"/>
                  </a:lnTo>
                  <a:lnTo>
                    <a:pt x="615114" y="1074039"/>
                  </a:lnTo>
                  <a:lnTo>
                    <a:pt x="631627" y="1083558"/>
                  </a:lnTo>
                  <a:lnTo>
                    <a:pt x="649093" y="1092126"/>
                  </a:lnTo>
                  <a:lnTo>
                    <a:pt x="666241" y="1100377"/>
                  </a:lnTo>
                  <a:lnTo>
                    <a:pt x="684025" y="1107993"/>
                  </a:lnTo>
                  <a:lnTo>
                    <a:pt x="701808" y="1114657"/>
                  </a:lnTo>
                  <a:lnTo>
                    <a:pt x="720226" y="1120686"/>
                  </a:lnTo>
                  <a:lnTo>
                    <a:pt x="738645" y="1125763"/>
                  </a:lnTo>
                  <a:lnTo>
                    <a:pt x="734517" y="1130840"/>
                  </a:lnTo>
                  <a:lnTo>
                    <a:pt x="730706" y="1135283"/>
                  </a:lnTo>
                  <a:lnTo>
                    <a:pt x="727213" y="1140043"/>
                  </a:lnTo>
                  <a:lnTo>
                    <a:pt x="723402" y="1145437"/>
                  </a:lnTo>
                  <a:lnTo>
                    <a:pt x="720544" y="1150515"/>
                  </a:lnTo>
                  <a:lnTo>
                    <a:pt x="717368" y="1155909"/>
                  </a:lnTo>
                  <a:lnTo>
                    <a:pt x="714510" y="1161304"/>
                  </a:lnTo>
                  <a:lnTo>
                    <a:pt x="711970" y="1167016"/>
                  </a:lnTo>
                  <a:lnTo>
                    <a:pt x="710064" y="1172410"/>
                  </a:lnTo>
                  <a:lnTo>
                    <a:pt x="708159" y="1178439"/>
                  </a:lnTo>
                  <a:lnTo>
                    <a:pt x="706254" y="1184151"/>
                  </a:lnTo>
                  <a:lnTo>
                    <a:pt x="704983" y="1190498"/>
                  </a:lnTo>
                  <a:lnTo>
                    <a:pt x="704031" y="1196210"/>
                  </a:lnTo>
                  <a:lnTo>
                    <a:pt x="702761" y="1202556"/>
                  </a:lnTo>
                  <a:lnTo>
                    <a:pt x="702443" y="1208903"/>
                  </a:lnTo>
                  <a:lnTo>
                    <a:pt x="702125" y="1215249"/>
                  </a:lnTo>
                  <a:lnTo>
                    <a:pt x="702443" y="1222548"/>
                  </a:lnTo>
                  <a:lnTo>
                    <a:pt x="703078" y="1229529"/>
                  </a:lnTo>
                  <a:lnTo>
                    <a:pt x="704348" y="1236510"/>
                  </a:lnTo>
                  <a:lnTo>
                    <a:pt x="705619" y="1243174"/>
                  </a:lnTo>
                  <a:lnTo>
                    <a:pt x="707206" y="1249838"/>
                  </a:lnTo>
                  <a:lnTo>
                    <a:pt x="709112" y="1256819"/>
                  </a:lnTo>
                  <a:lnTo>
                    <a:pt x="711652" y="1263166"/>
                  </a:lnTo>
                  <a:lnTo>
                    <a:pt x="714193" y="1269512"/>
                  </a:lnTo>
                  <a:lnTo>
                    <a:pt x="717686" y="1275542"/>
                  </a:lnTo>
                  <a:lnTo>
                    <a:pt x="720861" y="1281571"/>
                  </a:lnTo>
                  <a:lnTo>
                    <a:pt x="724355" y="1287283"/>
                  </a:lnTo>
                  <a:lnTo>
                    <a:pt x="728483" y="1292995"/>
                  </a:lnTo>
                  <a:lnTo>
                    <a:pt x="732611" y="1298389"/>
                  </a:lnTo>
                  <a:lnTo>
                    <a:pt x="737057" y="1303784"/>
                  </a:lnTo>
                  <a:lnTo>
                    <a:pt x="742138" y="1308861"/>
                  </a:lnTo>
                  <a:lnTo>
                    <a:pt x="746901" y="1313304"/>
                  </a:lnTo>
                  <a:lnTo>
                    <a:pt x="672275" y="1874339"/>
                  </a:lnTo>
                  <a:lnTo>
                    <a:pt x="854237" y="2050773"/>
                  </a:lnTo>
                  <a:lnTo>
                    <a:pt x="1030800" y="1874339"/>
                  </a:lnTo>
                  <a:lnTo>
                    <a:pt x="956173" y="1313304"/>
                  </a:lnTo>
                  <a:lnTo>
                    <a:pt x="961572" y="1308544"/>
                  </a:lnTo>
                  <a:lnTo>
                    <a:pt x="966018" y="1303466"/>
                  </a:lnTo>
                  <a:lnTo>
                    <a:pt x="970781" y="1298072"/>
                  </a:lnTo>
                  <a:lnTo>
                    <a:pt x="974910" y="1292995"/>
                  </a:lnTo>
                  <a:lnTo>
                    <a:pt x="978720" y="1286965"/>
                  </a:lnTo>
                  <a:lnTo>
                    <a:pt x="982531" y="1281571"/>
                  </a:lnTo>
                  <a:lnTo>
                    <a:pt x="986024" y="1275224"/>
                  </a:lnTo>
                  <a:lnTo>
                    <a:pt x="988882" y="1269195"/>
                  </a:lnTo>
                  <a:lnTo>
                    <a:pt x="991423" y="1262849"/>
                  </a:lnTo>
                  <a:lnTo>
                    <a:pt x="994281" y="1256502"/>
                  </a:lnTo>
                  <a:lnTo>
                    <a:pt x="996186" y="1249838"/>
                  </a:lnTo>
                  <a:lnTo>
                    <a:pt x="997774" y="1243174"/>
                  </a:lnTo>
                  <a:lnTo>
                    <a:pt x="999044" y="1236510"/>
                  </a:lnTo>
                  <a:lnTo>
                    <a:pt x="999997" y="1229212"/>
                  </a:lnTo>
                  <a:lnTo>
                    <a:pt x="1000632" y="1222548"/>
                  </a:lnTo>
                  <a:lnTo>
                    <a:pt x="1000632" y="1215249"/>
                  </a:lnTo>
                  <a:lnTo>
                    <a:pt x="1000632" y="1208903"/>
                  </a:lnTo>
                  <a:lnTo>
                    <a:pt x="1000314" y="1203191"/>
                  </a:lnTo>
                  <a:lnTo>
                    <a:pt x="999679" y="1197479"/>
                  </a:lnTo>
                  <a:lnTo>
                    <a:pt x="998727" y="1191767"/>
                  </a:lnTo>
                  <a:lnTo>
                    <a:pt x="997456" y="1186055"/>
                  </a:lnTo>
                  <a:lnTo>
                    <a:pt x="996186" y="1180661"/>
                  </a:lnTo>
                  <a:lnTo>
                    <a:pt x="994598" y="1175266"/>
                  </a:lnTo>
                  <a:lnTo>
                    <a:pt x="992375" y="1169872"/>
                  </a:lnTo>
                  <a:lnTo>
                    <a:pt x="990152" y="1164794"/>
                  </a:lnTo>
                  <a:lnTo>
                    <a:pt x="987929" y="1159400"/>
                  </a:lnTo>
                  <a:lnTo>
                    <a:pt x="985389" y="1154640"/>
                  </a:lnTo>
                  <a:lnTo>
                    <a:pt x="982849" y="1149563"/>
                  </a:lnTo>
                  <a:lnTo>
                    <a:pt x="979355" y="1144803"/>
                  </a:lnTo>
                  <a:lnTo>
                    <a:pt x="976497" y="1139725"/>
                  </a:lnTo>
                  <a:lnTo>
                    <a:pt x="973004" y="1135283"/>
                  </a:lnTo>
                  <a:lnTo>
                    <a:pt x="969829" y="1130840"/>
                  </a:lnTo>
                  <a:lnTo>
                    <a:pt x="987612" y="1126398"/>
                  </a:lnTo>
                  <a:lnTo>
                    <a:pt x="1005713" y="1121320"/>
                  </a:lnTo>
                  <a:lnTo>
                    <a:pt x="1023496" y="1115609"/>
                  </a:lnTo>
                  <a:lnTo>
                    <a:pt x="1041280" y="1109262"/>
                  </a:lnTo>
                  <a:lnTo>
                    <a:pt x="1058428" y="1101963"/>
                  </a:lnTo>
                  <a:lnTo>
                    <a:pt x="1075576" y="1094665"/>
                  </a:lnTo>
                  <a:lnTo>
                    <a:pt x="1092089" y="1086097"/>
                  </a:lnTo>
                  <a:lnTo>
                    <a:pt x="1108602" y="1076895"/>
                  </a:lnTo>
                  <a:lnTo>
                    <a:pt x="1124480" y="1067375"/>
                  </a:lnTo>
                  <a:lnTo>
                    <a:pt x="1140041" y="1056903"/>
                  </a:lnTo>
                  <a:lnTo>
                    <a:pt x="1155601" y="1046114"/>
                  </a:lnTo>
                  <a:lnTo>
                    <a:pt x="1170209" y="1034690"/>
                  </a:lnTo>
                  <a:lnTo>
                    <a:pt x="1184817" y="1022632"/>
                  </a:lnTo>
                  <a:lnTo>
                    <a:pt x="1198472" y="1009938"/>
                  </a:lnTo>
                  <a:lnTo>
                    <a:pt x="1211809" y="996928"/>
                  </a:lnTo>
                  <a:lnTo>
                    <a:pt x="1225147" y="983283"/>
                  </a:lnTo>
                  <a:lnTo>
                    <a:pt x="1228640" y="979792"/>
                  </a:lnTo>
                  <a:lnTo>
                    <a:pt x="1232451" y="982966"/>
                  </a:lnTo>
                  <a:lnTo>
                    <a:pt x="1257220" y="1002005"/>
                  </a:lnTo>
                  <a:lnTo>
                    <a:pt x="1281037" y="1021680"/>
                  </a:lnTo>
                  <a:lnTo>
                    <a:pt x="1304537" y="1041989"/>
                  </a:lnTo>
                  <a:lnTo>
                    <a:pt x="1316604" y="1052143"/>
                  </a:lnTo>
                  <a:lnTo>
                    <a:pt x="1327719" y="1062615"/>
                  </a:lnTo>
                  <a:lnTo>
                    <a:pt x="1338833" y="1073404"/>
                  </a:lnTo>
                  <a:lnTo>
                    <a:pt x="1349948" y="1084193"/>
                  </a:lnTo>
                  <a:lnTo>
                    <a:pt x="1361062" y="1094982"/>
                  </a:lnTo>
                  <a:lnTo>
                    <a:pt x="1371860" y="1105771"/>
                  </a:lnTo>
                  <a:lnTo>
                    <a:pt x="1382339" y="1116561"/>
                  </a:lnTo>
                  <a:lnTo>
                    <a:pt x="1392818" y="1127984"/>
                  </a:lnTo>
                  <a:lnTo>
                    <a:pt x="1403298" y="1139408"/>
                  </a:lnTo>
                  <a:lnTo>
                    <a:pt x="1413460" y="1150832"/>
                  </a:lnTo>
                  <a:lnTo>
                    <a:pt x="1423304" y="1162573"/>
                  </a:lnTo>
                  <a:lnTo>
                    <a:pt x="1433149" y="1174314"/>
                  </a:lnTo>
                  <a:lnTo>
                    <a:pt x="1442675" y="1186373"/>
                  </a:lnTo>
                  <a:lnTo>
                    <a:pt x="1452202" y="1198748"/>
                  </a:lnTo>
                  <a:lnTo>
                    <a:pt x="1461411" y="1210807"/>
                  </a:lnTo>
                  <a:lnTo>
                    <a:pt x="1470621" y="1223183"/>
                  </a:lnTo>
                  <a:lnTo>
                    <a:pt x="1479830" y="1235876"/>
                  </a:lnTo>
                  <a:lnTo>
                    <a:pt x="1488404" y="1248569"/>
                  </a:lnTo>
                  <a:lnTo>
                    <a:pt x="1496978" y="1261262"/>
                  </a:lnTo>
                  <a:lnTo>
                    <a:pt x="1505552" y="1274272"/>
                  </a:lnTo>
                  <a:lnTo>
                    <a:pt x="1513809" y="1287600"/>
                  </a:lnTo>
                  <a:lnTo>
                    <a:pt x="1521748" y="1300611"/>
                  </a:lnTo>
                  <a:lnTo>
                    <a:pt x="1529687" y="1314573"/>
                  </a:lnTo>
                  <a:lnTo>
                    <a:pt x="1537308" y="1328218"/>
                  </a:lnTo>
                  <a:lnTo>
                    <a:pt x="1544930" y="1341863"/>
                  </a:lnTo>
                  <a:lnTo>
                    <a:pt x="1552234" y="1355826"/>
                  </a:lnTo>
                  <a:lnTo>
                    <a:pt x="1559537" y="1369788"/>
                  </a:lnTo>
                  <a:lnTo>
                    <a:pt x="1566206" y="1384385"/>
                  </a:lnTo>
                  <a:lnTo>
                    <a:pt x="1573193" y="1398982"/>
                  </a:lnTo>
                  <a:lnTo>
                    <a:pt x="1579544" y="1413579"/>
                  </a:lnTo>
                  <a:lnTo>
                    <a:pt x="1586213" y="1428176"/>
                  </a:lnTo>
                  <a:lnTo>
                    <a:pt x="1592246" y="1443725"/>
                  </a:lnTo>
                  <a:lnTo>
                    <a:pt x="1598280" y="1458640"/>
                  </a:lnTo>
                  <a:lnTo>
                    <a:pt x="1603996" y="1473871"/>
                  </a:lnTo>
                  <a:lnTo>
                    <a:pt x="1609712" y="1489738"/>
                  </a:lnTo>
                  <a:lnTo>
                    <a:pt x="1614793" y="1505287"/>
                  </a:lnTo>
                  <a:lnTo>
                    <a:pt x="1620191" y="1521153"/>
                  </a:lnTo>
                  <a:lnTo>
                    <a:pt x="1624955" y="1537337"/>
                  </a:lnTo>
                  <a:lnTo>
                    <a:pt x="1630036" y="1553521"/>
                  </a:lnTo>
                  <a:lnTo>
                    <a:pt x="1634482" y="1570339"/>
                  </a:lnTo>
                  <a:lnTo>
                    <a:pt x="1638610" y="1586840"/>
                  </a:lnTo>
                  <a:lnTo>
                    <a:pt x="1643056" y="1603976"/>
                  </a:lnTo>
                  <a:lnTo>
                    <a:pt x="1646867" y="1620794"/>
                  </a:lnTo>
                  <a:lnTo>
                    <a:pt x="1650677" y="1637930"/>
                  </a:lnTo>
                  <a:lnTo>
                    <a:pt x="1654170" y="1655383"/>
                  </a:lnTo>
                  <a:lnTo>
                    <a:pt x="1657664" y="1673153"/>
                  </a:lnTo>
                  <a:lnTo>
                    <a:pt x="1660522" y="1690923"/>
                  </a:lnTo>
                  <a:lnTo>
                    <a:pt x="1663697" y="1709011"/>
                  </a:lnTo>
                  <a:lnTo>
                    <a:pt x="1666238" y="1727099"/>
                  </a:lnTo>
                  <a:lnTo>
                    <a:pt x="1668461" y="1745821"/>
                  </a:lnTo>
                  <a:lnTo>
                    <a:pt x="1670684" y="1764226"/>
                  </a:lnTo>
                  <a:lnTo>
                    <a:pt x="1672589" y="1783266"/>
                  </a:lnTo>
                  <a:lnTo>
                    <a:pt x="1674177" y="1802305"/>
                  </a:lnTo>
                  <a:lnTo>
                    <a:pt x="1676082" y="1821345"/>
                  </a:lnTo>
                  <a:lnTo>
                    <a:pt x="1677352" y="1841019"/>
                  </a:lnTo>
                  <a:lnTo>
                    <a:pt x="1678305" y="1860694"/>
                  </a:lnTo>
                  <a:lnTo>
                    <a:pt x="1679258" y="1880368"/>
                  </a:lnTo>
                  <a:lnTo>
                    <a:pt x="1679575" y="1900677"/>
                  </a:lnTo>
                  <a:lnTo>
                    <a:pt x="1679575" y="1903850"/>
                  </a:lnTo>
                  <a:lnTo>
                    <a:pt x="1677035" y="1905437"/>
                  </a:lnTo>
                  <a:lnTo>
                    <a:pt x="1653853" y="1918765"/>
                  </a:lnTo>
                  <a:lnTo>
                    <a:pt x="1630353" y="1931775"/>
                  </a:lnTo>
                  <a:lnTo>
                    <a:pt x="1606854" y="1944151"/>
                  </a:lnTo>
                  <a:lnTo>
                    <a:pt x="1583037" y="1956209"/>
                  </a:lnTo>
                  <a:lnTo>
                    <a:pt x="1558902" y="1967950"/>
                  </a:lnTo>
                  <a:lnTo>
                    <a:pt x="1534768" y="1979374"/>
                  </a:lnTo>
                  <a:lnTo>
                    <a:pt x="1510316" y="1990163"/>
                  </a:lnTo>
                  <a:lnTo>
                    <a:pt x="1485864" y="2000635"/>
                  </a:lnTo>
                  <a:lnTo>
                    <a:pt x="1461411" y="2010790"/>
                  </a:lnTo>
                  <a:lnTo>
                    <a:pt x="1436642" y="2020627"/>
                  </a:lnTo>
                  <a:lnTo>
                    <a:pt x="1411872" y="2029512"/>
                  </a:lnTo>
                  <a:lnTo>
                    <a:pt x="1386785" y="2038397"/>
                  </a:lnTo>
                  <a:lnTo>
                    <a:pt x="1361380" y="2046965"/>
                  </a:lnTo>
                  <a:lnTo>
                    <a:pt x="1335975" y="2054581"/>
                  </a:lnTo>
                  <a:lnTo>
                    <a:pt x="1310570" y="2062514"/>
                  </a:lnTo>
                  <a:lnTo>
                    <a:pt x="1285166" y="2069495"/>
                  </a:lnTo>
                  <a:lnTo>
                    <a:pt x="1259443" y="2076159"/>
                  </a:lnTo>
                  <a:lnTo>
                    <a:pt x="1233403" y="2082506"/>
                  </a:lnTo>
                  <a:lnTo>
                    <a:pt x="1207681" y="2088535"/>
                  </a:lnTo>
                  <a:lnTo>
                    <a:pt x="1181959" y="2093929"/>
                  </a:lnTo>
                  <a:lnTo>
                    <a:pt x="1155919" y="2099007"/>
                  </a:lnTo>
                  <a:lnTo>
                    <a:pt x="1129561" y="2103767"/>
                  </a:lnTo>
                  <a:lnTo>
                    <a:pt x="1103204" y="2107892"/>
                  </a:lnTo>
                  <a:lnTo>
                    <a:pt x="1077164" y="2111382"/>
                  </a:lnTo>
                  <a:lnTo>
                    <a:pt x="1050806" y="2114873"/>
                  </a:lnTo>
                  <a:lnTo>
                    <a:pt x="1024131" y="2117729"/>
                  </a:lnTo>
                  <a:lnTo>
                    <a:pt x="997774" y="2119950"/>
                  </a:lnTo>
                  <a:lnTo>
                    <a:pt x="971099" y="2121854"/>
                  </a:lnTo>
                  <a:lnTo>
                    <a:pt x="944424" y="2123441"/>
                  </a:lnTo>
                  <a:lnTo>
                    <a:pt x="917749" y="2125028"/>
                  </a:lnTo>
                  <a:lnTo>
                    <a:pt x="891074" y="2125662"/>
                  </a:lnTo>
                  <a:lnTo>
                    <a:pt x="864399" y="2125662"/>
                  </a:lnTo>
                  <a:lnTo>
                    <a:pt x="835818" y="2125662"/>
                  </a:lnTo>
                  <a:lnTo>
                    <a:pt x="807238" y="2124710"/>
                  </a:lnTo>
                  <a:lnTo>
                    <a:pt x="778657" y="2123124"/>
                  </a:lnTo>
                  <a:lnTo>
                    <a:pt x="750395" y="2121537"/>
                  </a:lnTo>
                  <a:lnTo>
                    <a:pt x="722132" y="2119316"/>
                  </a:lnTo>
                  <a:lnTo>
                    <a:pt x="693869" y="2116777"/>
                  </a:lnTo>
                  <a:lnTo>
                    <a:pt x="665606" y="2113604"/>
                  </a:lnTo>
                  <a:lnTo>
                    <a:pt x="637661" y="2109478"/>
                  </a:lnTo>
                  <a:lnTo>
                    <a:pt x="609398" y="2105353"/>
                  </a:lnTo>
                  <a:lnTo>
                    <a:pt x="581453" y="2100593"/>
                  </a:lnTo>
                  <a:lnTo>
                    <a:pt x="553825" y="2095199"/>
                  </a:lnTo>
                  <a:lnTo>
                    <a:pt x="525880" y="2089487"/>
                  </a:lnTo>
                  <a:lnTo>
                    <a:pt x="498252" y="2083458"/>
                  </a:lnTo>
                  <a:lnTo>
                    <a:pt x="470624" y="2076476"/>
                  </a:lnTo>
                  <a:lnTo>
                    <a:pt x="443314" y="2069495"/>
                  </a:lnTo>
                  <a:lnTo>
                    <a:pt x="416321" y="2061879"/>
                  </a:lnTo>
                  <a:lnTo>
                    <a:pt x="389011" y="2053629"/>
                  </a:lnTo>
                  <a:lnTo>
                    <a:pt x="362019" y="2045378"/>
                  </a:lnTo>
                  <a:lnTo>
                    <a:pt x="335343" y="2036176"/>
                  </a:lnTo>
                  <a:lnTo>
                    <a:pt x="308668" y="2026656"/>
                  </a:lnTo>
                  <a:lnTo>
                    <a:pt x="282311" y="2016502"/>
                  </a:lnTo>
                  <a:lnTo>
                    <a:pt x="255953" y="2006030"/>
                  </a:lnTo>
                  <a:lnTo>
                    <a:pt x="229913" y="1994923"/>
                  </a:lnTo>
                  <a:lnTo>
                    <a:pt x="203556" y="1983499"/>
                  </a:lnTo>
                  <a:lnTo>
                    <a:pt x="177833" y="1971441"/>
                  </a:lnTo>
                  <a:lnTo>
                    <a:pt x="152429" y="1959065"/>
                  </a:lnTo>
                  <a:lnTo>
                    <a:pt x="127024" y="1946372"/>
                  </a:lnTo>
                  <a:lnTo>
                    <a:pt x="101619" y="1933044"/>
                  </a:lnTo>
                  <a:lnTo>
                    <a:pt x="76532" y="1919399"/>
                  </a:lnTo>
                  <a:lnTo>
                    <a:pt x="51762" y="1905437"/>
                  </a:lnTo>
                  <a:lnTo>
                    <a:pt x="27310" y="1890523"/>
                  </a:lnTo>
                  <a:lnTo>
                    <a:pt x="2858" y="1875291"/>
                  </a:lnTo>
                  <a:lnTo>
                    <a:pt x="0" y="1888301"/>
                  </a:lnTo>
                  <a:lnTo>
                    <a:pt x="0" y="1870531"/>
                  </a:lnTo>
                  <a:lnTo>
                    <a:pt x="952" y="1850222"/>
                  </a:lnTo>
                  <a:lnTo>
                    <a:pt x="2223" y="1829913"/>
                  </a:lnTo>
                  <a:lnTo>
                    <a:pt x="3493" y="1809604"/>
                  </a:lnTo>
                  <a:lnTo>
                    <a:pt x="5398" y="1790247"/>
                  </a:lnTo>
                  <a:lnTo>
                    <a:pt x="6986" y="1770573"/>
                  </a:lnTo>
                  <a:lnTo>
                    <a:pt x="9209" y="1750898"/>
                  </a:lnTo>
                  <a:lnTo>
                    <a:pt x="11749" y="1732176"/>
                  </a:lnTo>
                  <a:lnTo>
                    <a:pt x="14290" y="1713136"/>
                  </a:lnTo>
                  <a:lnTo>
                    <a:pt x="17148" y="1694414"/>
                  </a:lnTo>
                  <a:lnTo>
                    <a:pt x="20006" y="1676009"/>
                  </a:lnTo>
                  <a:lnTo>
                    <a:pt x="23499" y="1657604"/>
                  </a:lnTo>
                  <a:lnTo>
                    <a:pt x="26992" y="1639834"/>
                  </a:lnTo>
                  <a:lnTo>
                    <a:pt x="30486" y="1621746"/>
                  </a:lnTo>
                  <a:lnTo>
                    <a:pt x="34931" y="1604293"/>
                  </a:lnTo>
                  <a:lnTo>
                    <a:pt x="38742" y="1586840"/>
                  </a:lnTo>
                  <a:lnTo>
                    <a:pt x="43188" y="1569704"/>
                  </a:lnTo>
                  <a:lnTo>
                    <a:pt x="47951" y="1552569"/>
                  </a:lnTo>
                  <a:lnTo>
                    <a:pt x="52715" y="1536068"/>
                  </a:lnTo>
                  <a:lnTo>
                    <a:pt x="57796" y="1519249"/>
                  </a:lnTo>
                  <a:lnTo>
                    <a:pt x="62877" y="1503066"/>
                  </a:lnTo>
                  <a:lnTo>
                    <a:pt x="68593" y="1486564"/>
                  </a:lnTo>
                  <a:lnTo>
                    <a:pt x="73991" y="1470698"/>
                  </a:lnTo>
                  <a:lnTo>
                    <a:pt x="80025" y="1455149"/>
                  </a:lnTo>
                  <a:lnTo>
                    <a:pt x="86059" y="1439283"/>
                  </a:lnTo>
                  <a:lnTo>
                    <a:pt x="92410" y="1424051"/>
                  </a:lnTo>
                  <a:lnTo>
                    <a:pt x="98761" y="1409137"/>
                  </a:lnTo>
                  <a:lnTo>
                    <a:pt x="105430" y="1393905"/>
                  </a:lnTo>
                  <a:lnTo>
                    <a:pt x="112098" y="1378990"/>
                  </a:lnTo>
                  <a:lnTo>
                    <a:pt x="119402" y="1364393"/>
                  </a:lnTo>
                  <a:lnTo>
                    <a:pt x="126706" y="1350114"/>
                  </a:lnTo>
                  <a:lnTo>
                    <a:pt x="134010" y="1335834"/>
                  </a:lnTo>
                  <a:lnTo>
                    <a:pt x="141632" y="1321871"/>
                  </a:lnTo>
                  <a:lnTo>
                    <a:pt x="149571" y="1307909"/>
                  </a:lnTo>
                  <a:lnTo>
                    <a:pt x="157510" y="1294264"/>
                  </a:lnTo>
                  <a:lnTo>
                    <a:pt x="165766" y="1280936"/>
                  </a:lnTo>
                  <a:lnTo>
                    <a:pt x="174023" y="1267291"/>
                  </a:lnTo>
                  <a:lnTo>
                    <a:pt x="182597" y="1253963"/>
                  </a:lnTo>
                  <a:lnTo>
                    <a:pt x="191171" y="1241270"/>
                  </a:lnTo>
                  <a:lnTo>
                    <a:pt x="200380" y="1228260"/>
                  </a:lnTo>
                  <a:lnTo>
                    <a:pt x="209589" y="1215884"/>
                  </a:lnTo>
                  <a:lnTo>
                    <a:pt x="218799" y="1203191"/>
                  </a:lnTo>
                  <a:lnTo>
                    <a:pt x="228008" y="1191133"/>
                  </a:lnTo>
                  <a:lnTo>
                    <a:pt x="237852" y="1178757"/>
                  </a:lnTo>
                  <a:lnTo>
                    <a:pt x="247697" y="1167016"/>
                  </a:lnTo>
                  <a:lnTo>
                    <a:pt x="257541" y="1155275"/>
                  </a:lnTo>
                  <a:lnTo>
                    <a:pt x="267703" y="1143533"/>
                  </a:lnTo>
                  <a:lnTo>
                    <a:pt x="278182" y="1132110"/>
                  </a:lnTo>
                  <a:lnTo>
                    <a:pt x="288662" y="1120686"/>
                  </a:lnTo>
                  <a:lnTo>
                    <a:pt x="298824" y="1109579"/>
                  </a:lnTo>
                  <a:lnTo>
                    <a:pt x="309938" y="1098473"/>
                  </a:lnTo>
                  <a:lnTo>
                    <a:pt x="320735" y="1087684"/>
                  </a:lnTo>
                  <a:lnTo>
                    <a:pt x="331850" y="1076895"/>
                  </a:lnTo>
                  <a:lnTo>
                    <a:pt x="343282" y="1066423"/>
                  </a:lnTo>
                  <a:lnTo>
                    <a:pt x="354715" y="1055951"/>
                  </a:lnTo>
                  <a:lnTo>
                    <a:pt x="366147" y="1045797"/>
                  </a:lnTo>
                  <a:lnTo>
                    <a:pt x="377897" y="1035642"/>
                  </a:lnTo>
                  <a:lnTo>
                    <a:pt x="389964" y="1025805"/>
                  </a:lnTo>
                  <a:lnTo>
                    <a:pt x="401714" y="1015968"/>
                  </a:lnTo>
                  <a:lnTo>
                    <a:pt x="414099" y="1006448"/>
                  </a:lnTo>
                  <a:lnTo>
                    <a:pt x="426801" y="996928"/>
                  </a:lnTo>
                  <a:lnTo>
                    <a:pt x="439186" y="987408"/>
                  </a:lnTo>
                  <a:lnTo>
                    <a:pt x="451571" y="977888"/>
                  </a:lnTo>
                  <a:lnTo>
                    <a:pt x="477293" y="960118"/>
                  </a:lnTo>
                  <a:lnTo>
                    <a:pt x="481421" y="957262"/>
                  </a:lnTo>
                  <a:close/>
                  <a:moveTo>
                    <a:pt x="839471" y="0"/>
                  </a:moveTo>
                  <a:lnTo>
                    <a:pt x="852171" y="0"/>
                  </a:lnTo>
                  <a:lnTo>
                    <a:pt x="865506" y="0"/>
                  </a:lnTo>
                  <a:lnTo>
                    <a:pt x="878206" y="636"/>
                  </a:lnTo>
                  <a:lnTo>
                    <a:pt x="890906" y="1271"/>
                  </a:lnTo>
                  <a:lnTo>
                    <a:pt x="903288" y="2542"/>
                  </a:lnTo>
                  <a:lnTo>
                    <a:pt x="915988" y="3813"/>
                  </a:lnTo>
                  <a:lnTo>
                    <a:pt x="928371" y="5719"/>
                  </a:lnTo>
                  <a:lnTo>
                    <a:pt x="940436" y="7943"/>
                  </a:lnTo>
                  <a:lnTo>
                    <a:pt x="952818" y="10167"/>
                  </a:lnTo>
                  <a:lnTo>
                    <a:pt x="964883" y="12708"/>
                  </a:lnTo>
                  <a:lnTo>
                    <a:pt x="976631" y="15568"/>
                  </a:lnTo>
                  <a:lnTo>
                    <a:pt x="988696" y="19062"/>
                  </a:lnTo>
                  <a:lnTo>
                    <a:pt x="1000443" y="22239"/>
                  </a:lnTo>
                  <a:lnTo>
                    <a:pt x="1011873" y="26052"/>
                  </a:lnTo>
                  <a:lnTo>
                    <a:pt x="1023621" y="30182"/>
                  </a:lnTo>
                  <a:lnTo>
                    <a:pt x="1034733" y="34630"/>
                  </a:lnTo>
                  <a:lnTo>
                    <a:pt x="1046163" y="39395"/>
                  </a:lnTo>
                  <a:lnTo>
                    <a:pt x="1057276" y="44161"/>
                  </a:lnTo>
                  <a:lnTo>
                    <a:pt x="1068388" y="48926"/>
                  </a:lnTo>
                  <a:lnTo>
                    <a:pt x="1079183" y="54645"/>
                  </a:lnTo>
                  <a:lnTo>
                    <a:pt x="1089661" y="60046"/>
                  </a:lnTo>
                  <a:lnTo>
                    <a:pt x="1100456" y="66082"/>
                  </a:lnTo>
                  <a:lnTo>
                    <a:pt x="1110616" y="72119"/>
                  </a:lnTo>
                  <a:lnTo>
                    <a:pt x="1120776" y="78790"/>
                  </a:lnTo>
                  <a:lnTo>
                    <a:pt x="1130936" y="85462"/>
                  </a:lnTo>
                  <a:lnTo>
                    <a:pt x="1140461" y="92134"/>
                  </a:lnTo>
                  <a:lnTo>
                    <a:pt x="1150303" y="99123"/>
                  </a:lnTo>
                  <a:lnTo>
                    <a:pt x="1159828" y="106430"/>
                  </a:lnTo>
                  <a:lnTo>
                    <a:pt x="1169353" y="114055"/>
                  </a:lnTo>
                  <a:lnTo>
                    <a:pt x="1178561" y="121680"/>
                  </a:lnTo>
                  <a:lnTo>
                    <a:pt x="1187133" y="129623"/>
                  </a:lnTo>
                  <a:lnTo>
                    <a:pt x="1196023" y="137883"/>
                  </a:lnTo>
                  <a:lnTo>
                    <a:pt x="1204596" y="146143"/>
                  </a:lnTo>
                  <a:lnTo>
                    <a:pt x="1213168" y="155039"/>
                  </a:lnTo>
                  <a:lnTo>
                    <a:pt x="1221106" y="163299"/>
                  </a:lnTo>
                  <a:lnTo>
                    <a:pt x="1229043" y="172513"/>
                  </a:lnTo>
                  <a:lnTo>
                    <a:pt x="1236981" y="181726"/>
                  </a:lnTo>
                  <a:lnTo>
                    <a:pt x="1244283" y="190939"/>
                  </a:lnTo>
                  <a:lnTo>
                    <a:pt x="1251586" y="200153"/>
                  </a:lnTo>
                  <a:lnTo>
                    <a:pt x="1258888" y="210001"/>
                  </a:lnTo>
                  <a:lnTo>
                    <a:pt x="1265556" y="219850"/>
                  </a:lnTo>
                  <a:lnTo>
                    <a:pt x="1272223" y="230017"/>
                  </a:lnTo>
                  <a:lnTo>
                    <a:pt x="1278256" y="240183"/>
                  </a:lnTo>
                  <a:lnTo>
                    <a:pt x="1284606" y="250667"/>
                  </a:lnTo>
                  <a:lnTo>
                    <a:pt x="1290321" y="261151"/>
                  </a:lnTo>
                  <a:lnTo>
                    <a:pt x="1296353" y="271953"/>
                  </a:lnTo>
                  <a:lnTo>
                    <a:pt x="1301433" y="282755"/>
                  </a:lnTo>
                  <a:lnTo>
                    <a:pt x="1306831" y="293239"/>
                  </a:lnTo>
                  <a:lnTo>
                    <a:pt x="1311593" y="304359"/>
                  </a:lnTo>
                  <a:lnTo>
                    <a:pt x="1316356" y="315796"/>
                  </a:lnTo>
                  <a:lnTo>
                    <a:pt x="1320483" y="327234"/>
                  </a:lnTo>
                  <a:lnTo>
                    <a:pt x="1324293" y="338671"/>
                  </a:lnTo>
                  <a:lnTo>
                    <a:pt x="1328421" y="350426"/>
                  </a:lnTo>
                  <a:lnTo>
                    <a:pt x="1331913" y="362181"/>
                  </a:lnTo>
                  <a:lnTo>
                    <a:pt x="1335088" y="373936"/>
                  </a:lnTo>
                  <a:lnTo>
                    <a:pt x="1337946" y="386009"/>
                  </a:lnTo>
                  <a:lnTo>
                    <a:pt x="1340803" y="398081"/>
                  </a:lnTo>
                  <a:lnTo>
                    <a:pt x="1343026" y="410472"/>
                  </a:lnTo>
                  <a:lnTo>
                    <a:pt x="1344931" y="422862"/>
                  </a:lnTo>
                  <a:lnTo>
                    <a:pt x="1346518" y="435252"/>
                  </a:lnTo>
                  <a:lnTo>
                    <a:pt x="1348106" y="447643"/>
                  </a:lnTo>
                  <a:lnTo>
                    <a:pt x="1349058" y="460033"/>
                  </a:lnTo>
                  <a:lnTo>
                    <a:pt x="1350011" y="472741"/>
                  </a:lnTo>
                  <a:lnTo>
                    <a:pt x="1350646" y="485449"/>
                  </a:lnTo>
                  <a:lnTo>
                    <a:pt x="1350963" y="498475"/>
                  </a:lnTo>
                  <a:lnTo>
                    <a:pt x="1350646" y="513407"/>
                  </a:lnTo>
                  <a:lnTo>
                    <a:pt x="1349693" y="528975"/>
                  </a:lnTo>
                  <a:lnTo>
                    <a:pt x="1348423" y="543907"/>
                  </a:lnTo>
                  <a:lnTo>
                    <a:pt x="1347153" y="558521"/>
                  </a:lnTo>
                  <a:lnTo>
                    <a:pt x="1345248" y="573453"/>
                  </a:lnTo>
                  <a:lnTo>
                    <a:pt x="1342708" y="588067"/>
                  </a:lnTo>
                  <a:lnTo>
                    <a:pt x="1339851" y="602682"/>
                  </a:lnTo>
                  <a:lnTo>
                    <a:pt x="1336358" y="616660"/>
                  </a:lnTo>
                  <a:lnTo>
                    <a:pt x="1332866" y="631275"/>
                  </a:lnTo>
                  <a:lnTo>
                    <a:pt x="1328738" y="645254"/>
                  </a:lnTo>
                  <a:lnTo>
                    <a:pt x="1324293" y="658915"/>
                  </a:lnTo>
                  <a:lnTo>
                    <a:pt x="1319531" y="672576"/>
                  </a:lnTo>
                  <a:lnTo>
                    <a:pt x="1314133" y="685920"/>
                  </a:lnTo>
                  <a:lnTo>
                    <a:pt x="1308418" y="699263"/>
                  </a:lnTo>
                  <a:lnTo>
                    <a:pt x="1302386" y="712607"/>
                  </a:lnTo>
                  <a:lnTo>
                    <a:pt x="1296353" y="725315"/>
                  </a:lnTo>
                  <a:lnTo>
                    <a:pt x="1289368" y="738023"/>
                  </a:lnTo>
                  <a:lnTo>
                    <a:pt x="1282383" y="750413"/>
                  </a:lnTo>
                  <a:lnTo>
                    <a:pt x="1275081" y="762486"/>
                  </a:lnTo>
                  <a:lnTo>
                    <a:pt x="1267143" y="774559"/>
                  </a:lnTo>
                  <a:lnTo>
                    <a:pt x="1259206" y="786313"/>
                  </a:lnTo>
                  <a:lnTo>
                    <a:pt x="1250633" y="797751"/>
                  </a:lnTo>
                  <a:lnTo>
                    <a:pt x="1242061" y="809188"/>
                  </a:lnTo>
                  <a:lnTo>
                    <a:pt x="1232853" y="819990"/>
                  </a:lnTo>
                  <a:lnTo>
                    <a:pt x="1223963" y="830792"/>
                  </a:lnTo>
                  <a:lnTo>
                    <a:pt x="1214121" y="841276"/>
                  </a:lnTo>
                  <a:lnTo>
                    <a:pt x="1204278" y="851442"/>
                  </a:lnTo>
                  <a:lnTo>
                    <a:pt x="1193801" y="860974"/>
                  </a:lnTo>
                  <a:lnTo>
                    <a:pt x="1183323" y="870822"/>
                  </a:lnTo>
                  <a:lnTo>
                    <a:pt x="1172528" y="880036"/>
                  </a:lnTo>
                  <a:lnTo>
                    <a:pt x="1161733" y="889249"/>
                  </a:lnTo>
                  <a:lnTo>
                    <a:pt x="1150303" y="897827"/>
                  </a:lnTo>
                  <a:lnTo>
                    <a:pt x="1134746" y="909264"/>
                  </a:lnTo>
                  <a:lnTo>
                    <a:pt x="1118236" y="920066"/>
                  </a:lnTo>
                  <a:lnTo>
                    <a:pt x="1101408" y="929915"/>
                  </a:lnTo>
                  <a:lnTo>
                    <a:pt x="1084581" y="939446"/>
                  </a:lnTo>
                  <a:lnTo>
                    <a:pt x="1066801" y="948342"/>
                  </a:lnTo>
                  <a:lnTo>
                    <a:pt x="1048703" y="956602"/>
                  </a:lnTo>
                  <a:lnTo>
                    <a:pt x="1040131" y="960414"/>
                  </a:lnTo>
                  <a:lnTo>
                    <a:pt x="1030606" y="963909"/>
                  </a:lnTo>
                  <a:lnTo>
                    <a:pt x="1021398" y="967722"/>
                  </a:lnTo>
                  <a:lnTo>
                    <a:pt x="1011873" y="970899"/>
                  </a:lnTo>
                  <a:lnTo>
                    <a:pt x="1002348" y="973758"/>
                  </a:lnTo>
                  <a:lnTo>
                    <a:pt x="993141" y="976617"/>
                  </a:lnTo>
                  <a:lnTo>
                    <a:pt x="983616" y="979794"/>
                  </a:lnTo>
                  <a:lnTo>
                    <a:pt x="973773" y="982018"/>
                  </a:lnTo>
                  <a:lnTo>
                    <a:pt x="963931" y="984560"/>
                  </a:lnTo>
                  <a:lnTo>
                    <a:pt x="954088" y="986466"/>
                  </a:lnTo>
                  <a:lnTo>
                    <a:pt x="944246" y="988372"/>
                  </a:lnTo>
                  <a:lnTo>
                    <a:pt x="934403" y="990596"/>
                  </a:lnTo>
                  <a:lnTo>
                    <a:pt x="924561" y="991867"/>
                  </a:lnTo>
                  <a:lnTo>
                    <a:pt x="914401" y="993455"/>
                  </a:lnTo>
                  <a:lnTo>
                    <a:pt x="904241" y="994409"/>
                  </a:lnTo>
                  <a:lnTo>
                    <a:pt x="893763" y="995362"/>
                  </a:lnTo>
                  <a:lnTo>
                    <a:pt x="883603" y="995997"/>
                  </a:lnTo>
                  <a:lnTo>
                    <a:pt x="873126" y="996632"/>
                  </a:lnTo>
                  <a:lnTo>
                    <a:pt x="862648" y="996950"/>
                  </a:lnTo>
                  <a:lnTo>
                    <a:pt x="852171" y="996950"/>
                  </a:lnTo>
                  <a:lnTo>
                    <a:pt x="840423" y="996950"/>
                  </a:lnTo>
                  <a:lnTo>
                    <a:pt x="828358" y="996315"/>
                  </a:lnTo>
                  <a:lnTo>
                    <a:pt x="816293" y="995679"/>
                  </a:lnTo>
                  <a:lnTo>
                    <a:pt x="804546" y="994726"/>
                  </a:lnTo>
                  <a:lnTo>
                    <a:pt x="792798" y="993455"/>
                  </a:lnTo>
                  <a:lnTo>
                    <a:pt x="781368" y="992185"/>
                  </a:lnTo>
                  <a:lnTo>
                    <a:pt x="769621" y="990278"/>
                  </a:lnTo>
                  <a:lnTo>
                    <a:pt x="758191" y="988054"/>
                  </a:lnTo>
                  <a:lnTo>
                    <a:pt x="746761" y="985831"/>
                  </a:lnTo>
                  <a:lnTo>
                    <a:pt x="735331" y="983289"/>
                  </a:lnTo>
                  <a:lnTo>
                    <a:pt x="724218" y="980430"/>
                  </a:lnTo>
                  <a:lnTo>
                    <a:pt x="713106" y="977253"/>
                  </a:lnTo>
                  <a:lnTo>
                    <a:pt x="702311" y="973758"/>
                  </a:lnTo>
                  <a:lnTo>
                    <a:pt x="691198" y="970263"/>
                  </a:lnTo>
                  <a:lnTo>
                    <a:pt x="680721" y="966768"/>
                  </a:lnTo>
                  <a:lnTo>
                    <a:pt x="670243" y="962321"/>
                  </a:lnTo>
                  <a:lnTo>
                    <a:pt x="659448" y="958190"/>
                  </a:lnTo>
                  <a:lnTo>
                    <a:pt x="648971" y="953425"/>
                  </a:lnTo>
                  <a:lnTo>
                    <a:pt x="638811" y="948659"/>
                  </a:lnTo>
                  <a:lnTo>
                    <a:pt x="628651" y="943894"/>
                  </a:lnTo>
                  <a:lnTo>
                    <a:pt x="618491" y="938493"/>
                  </a:lnTo>
                  <a:lnTo>
                    <a:pt x="608648" y="933410"/>
                  </a:lnTo>
                  <a:lnTo>
                    <a:pt x="599123" y="927373"/>
                  </a:lnTo>
                  <a:lnTo>
                    <a:pt x="589281" y="921655"/>
                  </a:lnTo>
                  <a:lnTo>
                    <a:pt x="579756" y="915618"/>
                  </a:lnTo>
                  <a:lnTo>
                    <a:pt x="570548" y="909264"/>
                  </a:lnTo>
                  <a:lnTo>
                    <a:pt x="561023" y="902910"/>
                  </a:lnTo>
                  <a:lnTo>
                    <a:pt x="552133" y="895921"/>
                  </a:lnTo>
                  <a:lnTo>
                    <a:pt x="543561" y="889249"/>
                  </a:lnTo>
                  <a:lnTo>
                    <a:pt x="534671" y="881942"/>
                  </a:lnTo>
                  <a:lnTo>
                    <a:pt x="526098" y="874952"/>
                  </a:lnTo>
                  <a:lnTo>
                    <a:pt x="517526" y="867328"/>
                  </a:lnTo>
                  <a:lnTo>
                    <a:pt x="508318" y="858750"/>
                  </a:lnTo>
                  <a:lnTo>
                    <a:pt x="499428" y="849854"/>
                  </a:lnTo>
                  <a:lnTo>
                    <a:pt x="490538" y="840958"/>
                  </a:lnTo>
                  <a:lnTo>
                    <a:pt x="481648" y="831427"/>
                  </a:lnTo>
                  <a:lnTo>
                    <a:pt x="473711" y="821896"/>
                  </a:lnTo>
                  <a:lnTo>
                    <a:pt x="465456" y="812047"/>
                  </a:lnTo>
                  <a:lnTo>
                    <a:pt x="457518" y="801881"/>
                  </a:lnTo>
                  <a:lnTo>
                    <a:pt x="449898" y="791714"/>
                  </a:lnTo>
                  <a:lnTo>
                    <a:pt x="442596" y="781548"/>
                  </a:lnTo>
                  <a:lnTo>
                    <a:pt x="435293" y="770746"/>
                  </a:lnTo>
                  <a:lnTo>
                    <a:pt x="428626" y="759944"/>
                  </a:lnTo>
                  <a:lnTo>
                    <a:pt x="421958" y="749142"/>
                  </a:lnTo>
                  <a:lnTo>
                    <a:pt x="415608" y="738023"/>
                  </a:lnTo>
                  <a:lnTo>
                    <a:pt x="409576" y="726585"/>
                  </a:lnTo>
                  <a:lnTo>
                    <a:pt x="403861" y="715148"/>
                  </a:lnTo>
                  <a:lnTo>
                    <a:pt x="398463" y="703393"/>
                  </a:lnTo>
                  <a:lnTo>
                    <a:pt x="393383" y="691638"/>
                  </a:lnTo>
                  <a:lnTo>
                    <a:pt x="388303" y="679566"/>
                  </a:lnTo>
                  <a:lnTo>
                    <a:pt x="383858" y="667493"/>
                  </a:lnTo>
                  <a:lnTo>
                    <a:pt x="379731" y="655420"/>
                  </a:lnTo>
                  <a:lnTo>
                    <a:pt x="375603" y="643030"/>
                  </a:lnTo>
                  <a:lnTo>
                    <a:pt x="372111" y="630322"/>
                  </a:lnTo>
                  <a:lnTo>
                    <a:pt x="368936" y="617614"/>
                  </a:lnTo>
                  <a:lnTo>
                    <a:pt x="365443" y="604588"/>
                  </a:lnTo>
                  <a:lnTo>
                    <a:pt x="362903" y="591880"/>
                  </a:lnTo>
                  <a:lnTo>
                    <a:pt x="360681" y="578854"/>
                  </a:lnTo>
                  <a:lnTo>
                    <a:pt x="358776" y="565828"/>
                  </a:lnTo>
                  <a:lnTo>
                    <a:pt x="357188" y="552485"/>
                  </a:lnTo>
                  <a:lnTo>
                    <a:pt x="355601" y="539141"/>
                  </a:lnTo>
                  <a:lnTo>
                    <a:pt x="354648" y="525480"/>
                  </a:lnTo>
                  <a:lnTo>
                    <a:pt x="354331" y="511819"/>
                  </a:lnTo>
                  <a:lnTo>
                    <a:pt x="354013" y="498475"/>
                  </a:lnTo>
                  <a:lnTo>
                    <a:pt x="354331" y="485449"/>
                  </a:lnTo>
                  <a:lnTo>
                    <a:pt x="354648" y="472741"/>
                  </a:lnTo>
                  <a:lnTo>
                    <a:pt x="355601" y="460033"/>
                  </a:lnTo>
                  <a:lnTo>
                    <a:pt x="356871" y="447643"/>
                  </a:lnTo>
                  <a:lnTo>
                    <a:pt x="358141" y="434935"/>
                  </a:lnTo>
                  <a:lnTo>
                    <a:pt x="360046" y="422544"/>
                  </a:lnTo>
                  <a:lnTo>
                    <a:pt x="361951" y="410472"/>
                  </a:lnTo>
                  <a:lnTo>
                    <a:pt x="364173" y="397763"/>
                  </a:lnTo>
                  <a:lnTo>
                    <a:pt x="366713" y="385691"/>
                  </a:lnTo>
                  <a:lnTo>
                    <a:pt x="369888" y="373936"/>
                  </a:lnTo>
                  <a:lnTo>
                    <a:pt x="373063" y="361863"/>
                  </a:lnTo>
                  <a:lnTo>
                    <a:pt x="376556" y="350108"/>
                  </a:lnTo>
                  <a:lnTo>
                    <a:pt x="380683" y="338671"/>
                  </a:lnTo>
                  <a:lnTo>
                    <a:pt x="384493" y="326916"/>
                  </a:lnTo>
                  <a:lnTo>
                    <a:pt x="388621" y="315796"/>
                  </a:lnTo>
                  <a:lnTo>
                    <a:pt x="393383" y="304359"/>
                  </a:lnTo>
                  <a:lnTo>
                    <a:pt x="398146" y="293239"/>
                  </a:lnTo>
                  <a:lnTo>
                    <a:pt x="403543" y="282755"/>
                  </a:lnTo>
                  <a:lnTo>
                    <a:pt x="408623" y="271636"/>
                  </a:lnTo>
                  <a:lnTo>
                    <a:pt x="414656" y="261151"/>
                  </a:lnTo>
                  <a:lnTo>
                    <a:pt x="420371" y="250667"/>
                  </a:lnTo>
                  <a:lnTo>
                    <a:pt x="426721" y="240183"/>
                  </a:lnTo>
                  <a:lnTo>
                    <a:pt x="432753" y="230017"/>
                  </a:lnTo>
                  <a:lnTo>
                    <a:pt x="439421" y="219850"/>
                  </a:lnTo>
                  <a:lnTo>
                    <a:pt x="446088" y="210001"/>
                  </a:lnTo>
                  <a:lnTo>
                    <a:pt x="453391" y="200153"/>
                  </a:lnTo>
                  <a:lnTo>
                    <a:pt x="460693" y="190939"/>
                  </a:lnTo>
                  <a:lnTo>
                    <a:pt x="467996" y="181408"/>
                  </a:lnTo>
                  <a:lnTo>
                    <a:pt x="475933" y="172195"/>
                  </a:lnTo>
                  <a:lnTo>
                    <a:pt x="483871" y="163299"/>
                  </a:lnTo>
                  <a:lnTo>
                    <a:pt x="491808" y="154403"/>
                  </a:lnTo>
                  <a:lnTo>
                    <a:pt x="500381" y="146143"/>
                  </a:lnTo>
                  <a:lnTo>
                    <a:pt x="508953" y="137565"/>
                  </a:lnTo>
                  <a:lnTo>
                    <a:pt x="517526" y="129305"/>
                  </a:lnTo>
                  <a:lnTo>
                    <a:pt x="526416" y="121680"/>
                  </a:lnTo>
                  <a:lnTo>
                    <a:pt x="535623" y="113738"/>
                  </a:lnTo>
                  <a:lnTo>
                    <a:pt x="545148" y="106113"/>
                  </a:lnTo>
                  <a:lnTo>
                    <a:pt x="554673" y="99123"/>
                  </a:lnTo>
                  <a:lnTo>
                    <a:pt x="564516" y="92134"/>
                  </a:lnTo>
                  <a:lnTo>
                    <a:pt x="574041" y="85462"/>
                  </a:lnTo>
                  <a:lnTo>
                    <a:pt x="584201" y="78473"/>
                  </a:lnTo>
                  <a:lnTo>
                    <a:pt x="594361" y="72119"/>
                  </a:lnTo>
                  <a:lnTo>
                    <a:pt x="604838" y="66082"/>
                  </a:lnTo>
                  <a:lnTo>
                    <a:pt x="615316" y="60046"/>
                  </a:lnTo>
                  <a:lnTo>
                    <a:pt x="625793" y="54645"/>
                  </a:lnTo>
                  <a:lnTo>
                    <a:pt x="636906" y="48926"/>
                  </a:lnTo>
                  <a:lnTo>
                    <a:pt x="647701" y="44161"/>
                  </a:lnTo>
                  <a:lnTo>
                    <a:pt x="658813" y="39395"/>
                  </a:lnTo>
                  <a:lnTo>
                    <a:pt x="670243" y="34630"/>
                  </a:lnTo>
                  <a:lnTo>
                    <a:pt x="681356" y="30182"/>
                  </a:lnTo>
                  <a:lnTo>
                    <a:pt x="693103" y="26052"/>
                  </a:lnTo>
                  <a:lnTo>
                    <a:pt x="704533" y="22239"/>
                  </a:lnTo>
                  <a:lnTo>
                    <a:pt x="716281" y="19062"/>
                  </a:lnTo>
                  <a:lnTo>
                    <a:pt x="728346" y="15568"/>
                  </a:lnTo>
                  <a:lnTo>
                    <a:pt x="740093" y="12708"/>
                  </a:lnTo>
                  <a:lnTo>
                    <a:pt x="752158" y="10167"/>
                  </a:lnTo>
                  <a:lnTo>
                    <a:pt x="764541" y="7625"/>
                  </a:lnTo>
                  <a:lnTo>
                    <a:pt x="776606" y="5719"/>
                  </a:lnTo>
                  <a:lnTo>
                    <a:pt x="788988" y="3813"/>
                  </a:lnTo>
                  <a:lnTo>
                    <a:pt x="801688" y="2542"/>
                  </a:lnTo>
                  <a:lnTo>
                    <a:pt x="814071" y="1271"/>
                  </a:lnTo>
                  <a:lnTo>
                    <a:pt x="826771" y="636"/>
                  </a:lnTo>
                  <a:lnTo>
                    <a:pt x="839471" y="0"/>
                  </a:lnTo>
                  <a:close/>
                </a:path>
              </a:pathLst>
            </a:custGeom>
            <a:solidFill>
              <a:srgbClr val="F7F7F7"/>
            </a:solidFill>
            <a:ln>
              <a:noFill/>
            </a:ln>
          </p:spPr>
          <p:txBody>
            <a:bodyPr anchor="ctr">
              <a:normAutofit fontScale="85000" lnSpcReduction="20000"/>
              <a:scene3d>
                <a:camera prst="orthographicFront"/>
                <a:lightRig rig="threePt" dir="t"/>
              </a:scene3d>
              <a:sp3d>
                <a:contourClr>
                  <a:srgbClr val="FFFFFF"/>
                </a:contourClr>
              </a:sp3d>
            </a:bodyPr>
            <a:lstStyle/>
            <a:p>
              <a:pPr algn="ctr" fontAlgn="base">
                <a:defRPr/>
              </a:pPr>
              <a:endParaRPr lang="zh-CN" altLang="en-US" sz="2400" strike="noStrike" noProof="1">
                <a:solidFill>
                  <a:srgbClr val="FFFFFF"/>
                </a:solidFill>
              </a:endParaRPr>
            </a:p>
          </p:txBody>
        </p:sp>
      </p:grpSp>
      <p:grpSp>
        <p:nvGrpSpPr>
          <p:cNvPr id="109574" name="组合 10"/>
          <p:cNvGrpSpPr/>
          <p:nvPr/>
        </p:nvGrpSpPr>
        <p:grpSpPr>
          <a:xfrm>
            <a:off x="2235200" y="2828925"/>
            <a:ext cx="506413" cy="504825"/>
            <a:chOff x="1519237" y="1651743"/>
            <a:chExt cx="447675" cy="447675"/>
          </a:xfrm>
        </p:grpSpPr>
        <p:sp>
          <p:nvSpPr>
            <p:cNvPr id="12" name="椭圆 11"/>
            <p:cNvSpPr/>
            <p:nvPr/>
          </p:nvSpPr>
          <p:spPr>
            <a:xfrm>
              <a:off x="1519237" y="1651743"/>
              <a:ext cx="447675" cy="447675"/>
            </a:xfrm>
            <a:prstGeom prst="ellipse">
              <a:avLst/>
            </a:prstGeom>
            <a:solidFill>
              <a:schemeClr val="accent1">
                <a:lumMod val="50000"/>
              </a:schemeClr>
            </a:solidFill>
            <a:ln w="1905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lnSpc>
                  <a:spcPct val="80000"/>
                </a:lnSpc>
              </a:pPr>
              <a:endParaRPr lang="zh-CN" altLang="en-US" sz="2000">
                <a:solidFill>
                  <a:srgbClr val="FFFFFF"/>
                </a:solidFill>
                <a:latin typeface="Arial" panose="020B0604020202020204" pitchFamily="34" charset="0"/>
                <a:ea typeface="黑体" panose="02010609060101010101" charset="-122"/>
              </a:endParaRPr>
            </a:p>
          </p:txBody>
        </p:sp>
        <p:sp>
          <p:nvSpPr>
            <p:cNvPr id="13" name="KSO_Shape"/>
            <p:cNvSpPr/>
            <p:nvPr/>
          </p:nvSpPr>
          <p:spPr bwMode="auto">
            <a:xfrm>
              <a:off x="1632717" y="1704975"/>
              <a:ext cx="247650" cy="313481"/>
            </a:xfrm>
            <a:custGeom>
              <a:avLst/>
              <a:gdLst>
                <a:gd name="T0" fmla="*/ 508479 w 1679575"/>
                <a:gd name="T1" fmla="*/ 933537 h 2125662"/>
                <a:gd name="T2" fmla="*/ 645344 w 1679575"/>
                <a:gd name="T3" fmla="*/ 1004349 h 2125662"/>
                <a:gd name="T4" fmla="*/ 637947 w 1679575"/>
                <a:gd name="T5" fmla="*/ 1045870 h 2125662"/>
                <a:gd name="T6" fmla="*/ 629410 w 1679575"/>
                <a:gd name="T7" fmla="*/ 1095637 h 2125662"/>
                <a:gd name="T8" fmla="*/ 645913 w 1679575"/>
                <a:gd name="T9" fmla="*/ 1148533 h 2125662"/>
                <a:gd name="T10" fmla="*/ 923628 w 1679575"/>
                <a:gd name="T11" fmla="*/ 1679766 h 2125662"/>
                <a:gd name="T12" fmla="*/ 886068 w 1679575"/>
                <a:gd name="T13" fmla="*/ 1137442 h 2125662"/>
                <a:gd name="T14" fmla="*/ 896597 w 1679575"/>
                <a:gd name="T15" fmla="*/ 1083408 h 2125662"/>
                <a:gd name="T16" fmla="*/ 885214 w 1679575"/>
                <a:gd name="T17" fmla="*/ 1039044 h 2125662"/>
                <a:gd name="T18" fmla="*/ 917083 w 1679575"/>
                <a:gd name="T19" fmla="*/ 999799 h 2125662"/>
                <a:gd name="T20" fmla="*/ 1048543 w 1679575"/>
                <a:gd name="T21" fmla="*/ 927280 h 2125662"/>
                <a:gd name="T22" fmla="*/ 1168905 w 1679575"/>
                <a:gd name="T23" fmla="*/ 933822 h 2125662"/>
                <a:gd name="T24" fmla="*/ 1257397 w 1679575"/>
                <a:gd name="T25" fmla="*/ 1021128 h 2125662"/>
                <a:gd name="T26" fmla="*/ 1333655 w 1679575"/>
                <a:gd name="T27" fmla="*/ 1118957 h 2125662"/>
                <a:gd name="T28" fmla="*/ 1397392 w 1679575"/>
                <a:gd name="T29" fmla="*/ 1227592 h 2125662"/>
                <a:gd name="T30" fmla="*/ 1446903 w 1679575"/>
                <a:gd name="T31" fmla="*/ 1349025 h 2125662"/>
                <a:gd name="T32" fmla="*/ 1482186 w 1679575"/>
                <a:gd name="T33" fmla="*/ 1483540 h 2125662"/>
                <a:gd name="T34" fmla="*/ 1501820 w 1679575"/>
                <a:gd name="T35" fmla="*/ 1632274 h 2125662"/>
                <a:gd name="T36" fmla="*/ 1439790 w 1679575"/>
                <a:gd name="T37" fmla="*/ 1742331 h 2125662"/>
                <a:gd name="T38" fmla="*/ 1242601 w 1679575"/>
                <a:gd name="T39" fmla="*/ 1826794 h 2125662"/>
                <a:gd name="T40" fmla="*/ 1035738 w 1679575"/>
                <a:gd name="T41" fmla="*/ 1881112 h 2125662"/>
                <a:gd name="T42" fmla="*/ 822331 w 1679575"/>
                <a:gd name="T43" fmla="*/ 1904432 h 2125662"/>
                <a:gd name="T44" fmla="*/ 596403 w 1679575"/>
                <a:gd name="T45" fmla="*/ 1894194 h 2125662"/>
                <a:gd name="T46" fmla="*/ 373036 w 1679575"/>
                <a:gd name="T47" fmla="*/ 1847838 h 2125662"/>
                <a:gd name="T48" fmla="*/ 159344 w 1679575"/>
                <a:gd name="T49" fmla="*/ 1766788 h 2125662"/>
                <a:gd name="T50" fmla="*/ 0 w 1679575"/>
                <a:gd name="T51" fmla="*/ 1676354 h 2125662"/>
                <a:gd name="T52" fmla="*/ 15365 w 1679575"/>
                <a:gd name="T53" fmla="*/ 1518519 h 2125662"/>
                <a:gd name="T54" fmla="*/ 47234 w 1679575"/>
                <a:gd name="T55" fmla="*/ 1376611 h 2125662"/>
                <a:gd name="T56" fmla="*/ 94468 w 1679575"/>
                <a:gd name="T57" fmla="*/ 1249206 h 2125662"/>
                <a:gd name="T58" fmla="*/ 155930 w 1679575"/>
                <a:gd name="T59" fmla="*/ 1135735 h 2125662"/>
                <a:gd name="T60" fmla="*/ 230765 w 1679575"/>
                <a:gd name="T61" fmla="*/ 1035348 h 2125662"/>
                <a:gd name="T62" fmla="*/ 317835 w 1679575"/>
                <a:gd name="T63" fmla="*/ 946334 h 2125662"/>
                <a:gd name="T64" fmla="*/ 427669 w 1679575"/>
                <a:gd name="T65" fmla="*/ 860449 h 2125662"/>
                <a:gd name="T66" fmla="*/ 831848 w 1679575"/>
                <a:gd name="T67" fmla="*/ 5125 h 2125662"/>
                <a:gd name="T68" fmla="*/ 927152 w 1679575"/>
                <a:gd name="T69" fmla="*/ 31035 h 2125662"/>
                <a:gd name="T70" fmla="*/ 1013353 w 1679575"/>
                <a:gd name="T71" fmla="*/ 76590 h 2125662"/>
                <a:gd name="T72" fmla="*/ 1087035 w 1679575"/>
                <a:gd name="T73" fmla="*/ 138945 h 2125662"/>
                <a:gd name="T74" fmla="*/ 1145356 w 1679575"/>
                <a:gd name="T75" fmla="*/ 215250 h 2125662"/>
                <a:gd name="T76" fmla="*/ 1186607 w 1679575"/>
                <a:gd name="T77" fmla="*/ 303514 h 2125662"/>
                <a:gd name="T78" fmla="*/ 1207944 w 1679575"/>
                <a:gd name="T79" fmla="*/ 401174 h 2125662"/>
                <a:gd name="T80" fmla="*/ 1205383 w 1679575"/>
                <a:gd name="T81" fmla="*/ 513924 h 2125662"/>
                <a:gd name="T82" fmla="*/ 1172382 w 1679575"/>
                <a:gd name="T83" fmla="*/ 626673 h 2125662"/>
                <a:gd name="T84" fmla="*/ 1112924 w 1679575"/>
                <a:gd name="T85" fmla="*/ 725187 h 2125662"/>
                <a:gd name="T86" fmla="*/ 1030706 w 1679575"/>
                <a:gd name="T87" fmla="*/ 804625 h 2125662"/>
                <a:gd name="T88" fmla="*/ 915204 w 1679575"/>
                <a:gd name="T89" fmla="*/ 867264 h 2125662"/>
                <a:gd name="T90" fmla="*/ 837253 w 1679575"/>
                <a:gd name="T91" fmla="*/ 887764 h 2125662"/>
                <a:gd name="T92" fmla="*/ 753044 w 1679575"/>
                <a:gd name="T93" fmla="*/ 893458 h 2125662"/>
                <a:gd name="T94" fmla="*/ 658879 w 1679575"/>
                <a:gd name="T95" fmla="*/ 881215 h 2125662"/>
                <a:gd name="T96" fmla="*/ 572394 w 1679575"/>
                <a:gd name="T97" fmla="*/ 850180 h 2125662"/>
                <a:gd name="T98" fmla="*/ 494728 w 1679575"/>
                <a:gd name="T99" fmla="*/ 802917 h 2125662"/>
                <a:gd name="T100" fmla="*/ 424459 w 1679575"/>
                <a:gd name="T101" fmla="*/ 736576 h 2125662"/>
                <a:gd name="T102" fmla="*/ 366992 w 1679575"/>
                <a:gd name="T103" fmla="*/ 651159 h 2125662"/>
                <a:gd name="T104" fmla="*/ 330578 w 1679575"/>
                <a:gd name="T105" fmla="*/ 553500 h 2125662"/>
                <a:gd name="T106" fmla="*/ 317206 w 1679575"/>
                <a:gd name="T107" fmla="*/ 446729 h 2125662"/>
                <a:gd name="T108" fmla="*/ 328586 w 1679575"/>
                <a:gd name="T109" fmla="*/ 345653 h 2125662"/>
                <a:gd name="T110" fmla="*/ 361587 w 1679575"/>
                <a:gd name="T111" fmla="*/ 253403 h 2125662"/>
                <a:gd name="T112" fmla="*/ 412795 w 1679575"/>
                <a:gd name="T113" fmla="*/ 171118 h 2125662"/>
                <a:gd name="T114" fmla="*/ 479934 w 1679575"/>
                <a:gd name="T115" fmla="*/ 101931 h 2125662"/>
                <a:gd name="T116" fmla="*/ 560729 w 1679575"/>
                <a:gd name="T117" fmla="*/ 48972 h 2125662"/>
                <a:gd name="T118" fmla="*/ 652620 w 1679575"/>
                <a:gd name="T119" fmla="*/ 13952 h 2125662"/>
                <a:gd name="T120" fmla="*/ 752191 w 1679575"/>
                <a:gd name="T121" fmla="*/ 0 h 212566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679575" h="2125662">
                  <a:moveTo>
                    <a:pt x="481421" y="957262"/>
                  </a:moveTo>
                  <a:lnTo>
                    <a:pt x="484914" y="961070"/>
                  </a:lnTo>
                  <a:lnTo>
                    <a:pt x="490948" y="968686"/>
                  </a:lnTo>
                  <a:lnTo>
                    <a:pt x="497299" y="975667"/>
                  </a:lnTo>
                  <a:lnTo>
                    <a:pt x="510319" y="990264"/>
                  </a:lnTo>
                  <a:lnTo>
                    <a:pt x="523657" y="1003909"/>
                  </a:lnTo>
                  <a:lnTo>
                    <a:pt x="537947" y="1017237"/>
                  </a:lnTo>
                  <a:lnTo>
                    <a:pt x="552237" y="1029613"/>
                  </a:lnTo>
                  <a:lnTo>
                    <a:pt x="567480" y="1041671"/>
                  </a:lnTo>
                  <a:lnTo>
                    <a:pt x="583040" y="1053095"/>
                  </a:lnTo>
                  <a:lnTo>
                    <a:pt x="598601" y="1063884"/>
                  </a:lnTo>
                  <a:lnTo>
                    <a:pt x="615114" y="1074039"/>
                  </a:lnTo>
                  <a:lnTo>
                    <a:pt x="631627" y="1083558"/>
                  </a:lnTo>
                  <a:lnTo>
                    <a:pt x="649093" y="1092126"/>
                  </a:lnTo>
                  <a:lnTo>
                    <a:pt x="666241" y="1100377"/>
                  </a:lnTo>
                  <a:lnTo>
                    <a:pt x="684025" y="1107993"/>
                  </a:lnTo>
                  <a:lnTo>
                    <a:pt x="701808" y="1114657"/>
                  </a:lnTo>
                  <a:lnTo>
                    <a:pt x="720226" y="1120686"/>
                  </a:lnTo>
                  <a:lnTo>
                    <a:pt x="738645" y="1125763"/>
                  </a:lnTo>
                  <a:lnTo>
                    <a:pt x="734517" y="1130840"/>
                  </a:lnTo>
                  <a:lnTo>
                    <a:pt x="730706" y="1135283"/>
                  </a:lnTo>
                  <a:lnTo>
                    <a:pt x="727213" y="1140043"/>
                  </a:lnTo>
                  <a:lnTo>
                    <a:pt x="723402" y="1145437"/>
                  </a:lnTo>
                  <a:lnTo>
                    <a:pt x="720544" y="1150515"/>
                  </a:lnTo>
                  <a:lnTo>
                    <a:pt x="717368" y="1155909"/>
                  </a:lnTo>
                  <a:lnTo>
                    <a:pt x="714510" y="1161304"/>
                  </a:lnTo>
                  <a:lnTo>
                    <a:pt x="711970" y="1167016"/>
                  </a:lnTo>
                  <a:lnTo>
                    <a:pt x="710064" y="1172410"/>
                  </a:lnTo>
                  <a:lnTo>
                    <a:pt x="708159" y="1178439"/>
                  </a:lnTo>
                  <a:lnTo>
                    <a:pt x="706254" y="1184151"/>
                  </a:lnTo>
                  <a:lnTo>
                    <a:pt x="704983" y="1190498"/>
                  </a:lnTo>
                  <a:lnTo>
                    <a:pt x="704031" y="1196210"/>
                  </a:lnTo>
                  <a:lnTo>
                    <a:pt x="702761" y="1202556"/>
                  </a:lnTo>
                  <a:lnTo>
                    <a:pt x="702443" y="1208903"/>
                  </a:lnTo>
                  <a:lnTo>
                    <a:pt x="702125" y="1215249"/>
                  </a:lnTo>
                  <a:lnTo>
                    <a:pt x="702443" y="1222548"/>
                  </a:lnTo>
                  <a:lnTo>
                    <a:pt x="703078" y="1229529"/>
                  </a:lnTo>
                  <a:lnTo>
                    <a:pt x="704348" y="1236510"/>
                  </a:lnTo>
                  <a:lnTo>
                    <a:pt x="705619" y="1243174"/>
                  </a:lnTo>
                  <a:lnTo>
                    <a:pt x="707206" y="1249838"/>
                  </a:lnTo>
                  <a:lnTo>
                    <a:pt x="709112" y="1256819"/>
                  </a:lnTo>
                  <a:lnTo>
                    <a:pt x="711652" y="1263166"/>
                  </a:lnTo>
                  <a:lnTo>
                    <a:pt x="714193" y="1269512"/>
                  </a:lnTo>
                  <a:lnTo>
                    <a:pt x="717686" y="1275542"/>
                  </a:lnTo>
                  <a:lnTo>
                    <a:pt x="720861" y="1281571"/>
                  </a:lnTo>
                  <a:lnTo>
                    <a:pt x="724355" y="1287283"/>
                  </a:lnTo>
                  <a:lnTo>
                    <a:pt x="728483" y="1292995"/>
                  </a:lnTo>
                  <a:lnTo>
                    <a:pt x="732611" y="1298389"/>
                  </a:lnTo>
                  <a:lnTo>
                    <a:pt x="737057" y="1303784"/>
                  </a:lnTo>
                  <a:lnTo>
                    <a:pt x="742138" y="1308861"/>
                  </a:lnTo>
                  <a:lnTo>
                    <a:pt x="746901" y="1313304"/>
                  </a:lnTo>
                  <a:lnTo>
                    <a:pt x="672275" y="1874339"/>
                  </a:lnTo>
                  <a:lnTo>
                    <a:pt x="854237" y="2050773"/>
                  </a:lnTo>
                  <a:lnTo>
                    <a:pt x="1030800" y="1874339"/>
                  </a:lnTo>
                  <a:lnTo>
                    <a:pt x="956173" y="1313304"/>
                  </a:lnTo>
                  <a:lnTo>
                    <a:pt x="961572" y="1308544"/>
                  </a:lnTo>
                  <a:lnTo>
                    <a:pt x="966018" y="1303466"/>
                  </a:lnTo>
                  <a:lnTo>
                    <a:pt x="970781" y="1298072"/>
                  </a:lnTo>
                  <a:lnTo>
                    <a:pt x="974910" y="1292995"/>
                  </a:lnTo>
                  <a:lnTo>
                    <a:pt x="978720" y="1286965"/>
                  </a:lnTo>
                  <a:lnTo>
                    <a:pt x="982531" y="1281571"/>
                  </a:lnTo>
                  <a:lnTo>
                    <a:pt x="986024" y="1275224"/>
                  </a:lnTo>
                  <a:lnTo>
                    <a:pt x="988882" y="1269195"/>
                  </a:lnTo>
                  <a:lnTo>
                    <a:pt x="991423" y="1262849"/>
                  </a:lnTo>
                  <a:lnTo>
                    <a:pt x="994281" y="1256502"/>
                  </a:lnTo>
                  <a:lnTo>
                    <a:pt x="996186" y="1249838"/>
                  </a:lnTo>
                  <a:lnTo>
                    <a:pt x="997774" y="1243174"/>
                  </a:lnTo>
                  <a:lnTo>
                    <a:pt x="999044" y="1236510"/>
                  </a:lnTo>
                  <a:lnTo>
                    <a:pt x="999997" y="1229212"/>
                  </a:lnTo>
                  <a:lnTo>
                    <a:pt x="1000632" y="1222548"/>
                  </a:lnTo>
                  <a:lnTo>
                    <a:pt x="1000632" y="1215249"/>
                  </a:lnTo>
                  <a:lnTo>
                    <a:pt x="1000632" y="1208903"/>
                  </a:lnTo>
                  <a:lnTo>
                    <a:pt x="1000314" y="1203191"/>
                  </a:lnTo>
                  <a:lnTo>
                    <a:pt x="999679" y="1197479"/>
                  </a:lnTo>
                  <a:lnTo>
                    <a:pt x="998727" y="1191767"/>
                  </a:lnTo>
                  <a:lnTo>
                    <a:pt x="997456" y="1186055"/>
                  </a:lnTo>
                  <a:lnTo>
                    <a:pt x="996186" y="1180661"/>
                  </a:lnTo>
                  <a:lnTo>
                    <a:pt x="994598" y="1175266"/>
                  </a:lnTo>
                  <a:lnTo>
                    <a:pt x="992375" y="1169872"/>
                  </a:lnTo>
                  <a:lnTo>
                    <a:pt x="990152" y="1164794"/>
                  </a:lnTo>
                  <a:lnTo>
                    <a:pt x="987929" y="1159400"/>
                  </a:lnTo>
                  <a:lnTo>
                    <a:pt x="985389" y="1154640"/>
                  </a:lnTo>
                  <a:lnTo>
                    <a:pt x="982849" y="1149563"/>
                  </a:lnTo>
                  <a:lnTo>
                    <a:pt x="979355" y="1144803"/>
                  </a:lnTo>
                  <a:lnTo>
                    <a:pt x="976497" y="1139725"/>
                  </a:lnTo>
                  <a:lnTo>
                    <a:pt x="973004" y="1135283"/>
                  </a:lnTo>
                  <a:lnTo>
                    <a:pt x="969829" y="1130840"/>
                  </a:lnTo>
                  <a:lnTo>
                    <a:pt x="987612" y="1126398"/>
                  </a:lnTo>
                  <a:lnTo>
                    <a:pt x="1005713" y="1121320"/>
                  </a:lnTo>
                  <a:lnTo>
                    <a:pt x="1023496" y="1115609"/>
                  </a:lnTo>
                  <a:lnTo>
                    <a:pt x="1041280" y="1109262"/>
                  </a:lnTo>
                  <a:lnTo>
                    <a:pt x="1058428" y="1101963"/>
                  </a:lnTo>
                  <a:lnTo>
                    <a:pt x="1075576" y="1094665"/>
                  </a:lnTo>
                  <a:lnTo>
                    <a:pt x="1092089" y="1086097"/>
                  </a:lnTo>
                  <a:lnTo>
                    <a:pt x="1108602" y="1076895"/>
                  </a:lnTo>
                  <a:lnTo>
                    <a:pt x="1124480" y="1067375"/>
                  </a:lnTo>
                  <a:lnTo>
                    <a:pt x="1140041" y="1056903"/>
                  </a:lnTo>
                  <a:lnTo>
                    <a:pt x="1155601" y="1046114"/>
                  </a:lnTo>
                  <a:lnTo>
                    <a:pt x="1170209" y="1034690"/>
                  </a:lnTo>
                  <a:lnTo>
                    <a:pt x="1184817" y="1022632"/>
                  </a:lnTo>
                  <a:lnTo>
                    <a:pt x="1198472" y="1009938"/>
                  </a:lnTo>
                  <a:lnTo>
                    <a:pt x="1211809" y="996928"/>
                  </a:lnTo>
                  <a:lnTo>
                    <a:pt x="1225147" y="983283"/>
                  </a:lnTo>
                  <a:lnTo>
                    <a:pt x="1228640" y="979792"/>
                  </a:lnTo>
                  <a:lnTo>
                    <a:pt x="1232451" y="982966"/>
                  </a:lnTo>
                  <a:lnTo>
                    <a:pt x="1257220" y="1002005"/>
                  </a:lnTo>
                  <a:lnTo>
                    <a:pt x="1281037" y="1021680"/>
                  </a:lnTo>
                  <a:lnTo>
                    <a:pt x="1304537" y="1041989"/>
                  </a:lnTo>
                  <a:lnTo>
                    <a:pt x="1316604" y="1052143"/>
                  </a:lnTo>
                  <a:lnTo>
                    <a:pt x="1327719" y="1062615"/>
                  </a:lnTo>
                  <a:lnTo>
                    <a:pt x="1338833" y="1073404"/>
                  </a:lnTo>
                  <a:lnTo>
                    <a:pt x="1349948" y="1084193"/>
                  </a:lnTo>
                  <a:lnTo>
                    <a:pt x="1361062" y="1094982"/>
                  </a:lnTo>
                  <a:lnTo>
                    <a:pt x="1371860" y="1105771"/>
                  </a:lnTo>
                  <a:lnTo>
                    <a:pt x="1382339" y="1116561"/>
                  </a:lnTo>
                  <a:lnTo>
                    <a:pt x="1392818" y="1127984"/>
                  </a:lnTo>
                  <a:lnTo>
                    <a:pt x="1403298" y="1139408"/>
                  </a:lnTo>
                  <a:lnTo>
                    <a:pt x="1413460" y="1150832"/>
                  </a:lnTo>
                  <a:lnTo>
                    <a:pt x="1423304" y="1162573"/>
                  </a:lnTo>
                  <a:lnTo>
                    <a:pt x="1433149" y="1174314"/>
                  </a:lnTo>
                  <a:lnTo>
                    <a:pt x="1442675" y="1186373"/>
                  </a:lnTo>
                  <a:lnTo>
                    <a:pt x="1452202" y="1198748"/>
                  </a:lnTo>
                  <a:lnTo>
                    <a:pt x="1461411" y="1210807"/>
                  </a:lnTo>
                  <a:lnTo>
                    <a:pt x="1470621" y="1223183"/>
                  </a:lnTo>
                  <a:lnTo>
                    <a:pt x="1479830" y="1235876"/>
                  </a:lnTo>
                  <a:lnTo>
                    <a:pt x="1488404" y="1248569"/>
                  </a:lnTo>
                  <a:lnTo>
                    <a:pt x="1496978" y="1261262"/>
                  </a:lnTo>
                  <a:lnTo>
                    <a:pt x="1505552" y="1274272"/>
                  </a:lnTo>
                  <a:lnTo>
                    <a:pt x="1513809" y="1287600"/>
                  </a:lnTo>
                  <a:lnTo>
                    <a:pt x="1521748" y="1300611"/>
                  </a:lnTo>
                  <a:lnTo>
                    <a:pt x="1529687" y="1314573"/>
                  </a:lnTo>
                  <a:lnTo>
                    <a:pt x="1537308" y="1328218"/>
                  </a:lnTo>
                  <a:lnTo>
                    <a:pt x="1544930" y="1341863"/>
                  </a:lnTo>
                  <a:lnTo>
                    <a:pt x="1552234" y="1355826"/>
                  </a:lnTo>
                  <a:lnTo>
                    <a:pt x="1559537" y="1369788"/>
                  </a:lnTo>
                  <a:lnTo>
                    <a:pt x="1566206" y="1384385"/>
                  </a:lnTo>
                  <a:lnTo>
                    <a:pt x="1573193" y="1398982"/>
                  </a:lnTo>
                  <a:lnTo>
                    <a:pt x="1579544" y="1413579"/>
                  </a:lnTo>
                  <a:lnTo>
                    <a:pt x="1586213" y="1428176"/>
                  </a:lnTo>
                  <a:lnTo>
                    <a:pt x="1592246" y="1443725"/>
                  </a:lnTo>
                  <a:lnTo>
                    <a:pt x="1598280" y="1458640"/>
                  </a:lnTo>
                  <a:lnTo>
                    <a:pt x="1603996" y="1473871"/>
                  </a:lnTo>
                  <a:lnTo>
                    <a:pt x="1609712" y="1489738"/>
                  </a:lnTo>
                  <a:lnTo>
                    <a:pt x="1614793" y="1505287"/>
                  </a:lnTo>
                  <a:lnTo>
                    <a:pt x="1620191" y="1521153"/>
                  </a:lnTo>
                  <a:lnTo>
                    <a:pt x="1624955" y="1537337"/>
                  </a:lnTo>
                  <a:lnTo>
                    <a:pt x="1630036" y="1553521"/>
                  </a:lnTo>
                  <a:lnTo>
                    <a:pt x="1634482" y="1570339"/>
                  </a:lnTo>
                  <a:lnTo>
                    <a:pt x="1638610" y="1586840"/>
                  </a:lnTo>
                  <a:lnTo>
                    <a:pt x="1643056" y="1603976"/>
                  </a:lnTo>
                  <a:lnTo>
                    <a:pt x="1646867" y="1620794"/>
                  </a:lnTo>
                  <a:lnTo>
                    <a:pt x="1650677" y="1637930"/>
                  </a:lnTo>
                  <a:lnTo>
                    <a:pt x="1654170" y="1655383"/>
                  </a:lnTo>
                  <a:lnTo>
                    <a:pt x="1657664" y="1673153"/>
                  </a:lnTo>
                  <a:lnTo>
                    <a:pt x="1660522" y="1690923"/>
                  </a:lnTo>
                  <a:lnTo>
                    <a:pt x="1663697" y="1709011"/>
                  </a:lnTo>
                  <a:lnTo>
                    <a:pt x="1666238" y="1727099"/>
                  </a:lnTo>
                  <a:lnTo>
                    <a:pt x="1668461" y="1745821"/>
                  </a:lnTo>
                  <a:lnTo>
                    <a:pt x="1670684" y="1764226"/>
                  </a:lnTo>
                  <a:lnTo>
                    <a:pt x="1672589" y="1783266"/>
                  </a:lnTo>
                  <a:lnTo>
                    <a:pt x="1674177" y="1802305"/>
                  </a:lnTo>
                  <a:lnTo>
                    <a:pt x="1676082" y="1821345"/>
                  </a:lnTo>
                  <a:lnTo>
                    <a:pt x="1677352" y="1841019"/>
                  </a:lnTo>
                  <a:lnTo>
                    <a:pt x="1678305" y="1860694"/>
                  </a:lnTo>
                  <a:lnTo>
                    <a:pt x="1679258" y="1880368"/>
                  </a:lnTo>
                  <a:lnTo>
                    <a:pt x="1679575" y="1900677"/>
                  </a:lnTo>
                  <a:lnTo>
                    <a:pt x="1679575" y="1903850"/>
                  </a:lnTo>
                  <a:lnTo>
                    <a:pt x="1677035" y="1905437"/>
                  </a:lnTo>
                  <a:lnTo>
                    <a:pt x="1653853" y="1918765"/>
                  </a:lnTo>
                  <a:lnTo>
                    <a:pt x="1630353" y="1931775"/>
                  </a:lnTo>
                  <a:lnTo>
                    <a:pt x="1606854" y="1944151"/>
                  </a:lnTo>
                  <a:lnTo>
                    <a:pt x="1583037" y="1956209"/>
                  </a:lnTo>
                  <a:lnTo>
                    <a:pt x="1558902" y="1967950"/>
                  </a:lnTo>
                  <a:lnTo>
                    <a:pt x="1534768" y="1979374"/>
                  </a:lnTo>
                  <a:lnTo>
                    <a:pt x="1510316" y="1990163"/>
                  </a:lnTo>
                  <a:lnTo>
                    <a:pt x="1485864" y="2000635"/>
                  </a:lnTo>
                  <a:lnTo>
                    <a:pt x="1461411" y="2010790"/>
                  </a:lnTo>
                  <a:lnTo>
                    <a:pt x="1436642" y="2020627"/>
                  </a:lnTo>
                  <a:lnTo>
                    <a:pt x="1411872" y="2029512"/>
                  </a:lnTo>
                  <a:lnTo>
                    <a:pt x="1386785" y="2038397"/>
                  </a:lnTo>
                  <a:lnTo>
                    <a:pt x="1361380" y="2046965"/>
                  </a:lnTo>
                  <a:lnTo>
                    <a:pt x="1335975" y="2054581"/>
                  </a:lnTo>
                  <a:lnTo>
                    <a:pt x="1310570" y="2062514"/>
                  </a:lnTo>
                  <a:lnTo>
                    <a:pt x="1285166" y="2069495"/>
                  </a:lnTo>
                  <a:lnTo>
                    <a:pt x="1259443" y="2076159"/>
                  </a:lnTo>
                  <a:lnTo>
                    <a:pt x="1233403" y="2082506"/>
                  </a:lnTo>
                  <a:lnTo>
                    <a:pt x="1207681" y="2088535"/>
                  </a:lnTo>
                  <a:lnTo>
                    <a:pt x="1181959" y="2093929"/>
                  </a:lnTo>
                  <a:lnTo>
                    <a:pt x="1155919" y="2099007"/>
                  </a:lnTo>
                  <a:lnTo>
                    <a:pt x="1129561" y="2103767"/>
                  </a:lnTo>
                  <a:lnTo>
                    <a:pt x="1103204" y="2107892"/>
                  </a:lnTo>
                  <a:lnTo>
                    <a:pt x="1077164" y="2111382"/>
                  </a:lnTo>
                  <a:lnTo>
                    <a:pt x="1050806" y="2114873"/>
                  </a:lnTo>
                  <a:lnTo>
                    <a:pt x="1024131" y="2117729"/>
                  </a:lnTo>
                  <a:lnTo>
                    <a:pt x="997774" y="2119950"/>
                  </a:lnTo>
                  <a:lnTo>
                    <a:pt x="971099" y="2121854"/>
                  </a:lnTo>
                  <a:lnTo>
                    <a:pt x="944424" y="2123441"/>
                  </a:lnTo>
                  <a:lnTo>
                    <a:pt x="917749" y="2125028"/>
                  </a:lnTo>
                  <a:lnTo>
                    <a:pt x="891074" y="2125662"/>
                  </a:lnTo>
                  <a:lnTo>
                    <a:pt x="864399" y="2125662"/>
                  </a:lnTo>
                  <a:lnTo>
                    <a:pt x="835818" y="2125662"/>
                  </a:lnTo>
                  <a:lnTo>
                    <a:pt x="807238" y="2124710"/>
                  </a:lnTo>
                  <a:lnTo>
                    <a:pt x="778657" y="2123124"/>
                  </a:lnTo>
                  <a:lnTo>
                    <a:pt x="750395" y="2121537"/>
                  </a:lnTo>
                  <a:lnTo>
                    <a:pt x="722132" y="2119316"/>
                  </a:lnTo>
                  <a:lnTo>
                    <a:pt x="693869" y="2116777"/>
                  </a:lnTo>
                  <a:lnTo>
                    <a:pt x="665606" y="2113604"/>
                  </a:lnTo>
                  <a:lnTo>
                    <a:pt x="637661" y="2109478"/>
                  </a:lnTo>
                  <a:lnTo>
                    <a:pt x="609398" y="2105353"/>
                  </a:lnTo>
                  <a:lnTo>
                    <a:pt x="581453" y="2100593"/>
                  </a:lnTo>
                  <a:lnTo>
                    <a:pt x="553825" y="2095199"/>
                  </a:lnTo>
                  <a:lnTo>
                    <a:pt x="525880" y="2089487"/>
                  </a:lnTo>
                  <a:lnTo>
                    <a:pt x="498252" y="2083458"/>
                  </a:lnTo>
                  <a:lnTo>
                    <a:pt x="470624" y="2076476"/>
                  </a:lnTo>
                  <a:lnTo>
                    <a:pt x="443314" y="2069495"/>
                  </a:lnTo>
                  <a:lnTo>
                    <a:pt x="416321" y="2061879"/>
                  </a:lnTo>
                  <a:lnTo>
                    <a:pt x="389011" y="2053629"/>
                  </a:lnTo>
                  <a:lnTo>
                    <a:pt x="362019" y="2045378"/>
                  </a:lnTo>
                  <a:lnTo>
                    <a:pt x="335343" y="2036176"/>
                  </a:lnTo>
                  <a:lnTo>
                    <a:pt x="308668" y="2026656"/>
                  </a:lnTo>
                  <a:lnTo>
                    <a:pt x="282311" y="2016502"/>
                  </a:lnTo>
                  <a:lnTo>
                    <a:pt x="255953" y="2006030"/>
                  </a:lnTo>
                  <a:lnTo>
                    <a:pt x="229913" y="1994923"/>
                  </a:lnTo>
                  <a:lnTo>
                    <a:pt x="203556" y="1983499"/>
                  </a:lnTo>
                  <a:lnTo>
                    <a:pt x="177833" y="1971441"/>
                  </a:lnTo>
                  <a:lnTo>
                    <a:pt x="152429" y="1959065"/>
                  </a:lnTo>
                  <a:lnTo>
                    <a:pt x="127024" y="1946372"/>
                  </a:lnTo>
                  <a:lnTo>
                    <a:pt x="101619" y="1933044"/>
                  </a:lnTo>
                  <a:lnTo>
                    <a:pt x="76532" y="1919399"/>
                  </a:lnTo>
                  <a:lnTo>
                    <a:pt x="51762" y="1905437"/>
                  </a:lnTo>
                  <a:lnTo>
                    <a:pt x="27310" y="1890523"/>
                  </a:lnTo>
                  <a:lnTo>
                    <a:pt x="2858" y="1875291"/>
                  </a:lnTo>
                  <a:lnTo>
                    <a:pt x="0" y="1888301"/>
                  </a:lnTo>
                  <a:lnTo>
                    <a:pt x="0" y="1870531"/>
                  </a:lnTo>
                  <a:lnTo>
                    <a:pt x="952" y="1850222"/>
                  </a:lnTo>
                  <a:lnTo>
                    <a:pt x="2223" y="1829913"/>
                  </a:lnTo>
                  <a:lnTo>
                    <a:pt x="3493" y="1809604"/>
                  </a:lnTo>
                  <a:lnTo>
                    <a:pt x="5398" y="1790247"/>
                  </a:lnTo>
                  <a:lnTo>
                    <a:pt x="6986" y="1770573"/>
                  </a:lnTo>
                  <a:lnTo>
                    <a:pt x="9209" y="1750898"/>
                  </a:lnTo>
                  <a:lnTo>
                    <a:pt x="11749" y="1732176"/>
                  </a:lnTo>
                  <a:lnTo>
                    <a:pt x="14290" y="1713136"/>
                  </a:lnTo>
                  <a:lnTo>
                    <a:pt x="17148" y="1694414"/>
                  </a:lnTo>
                  <a:lnTo>
                    <a:pt x="20006" y="1676009"/>
                  </a:lnTo>
                  <a:lnTo>
                    <a:pt x="23499" y="1657604"/>
                  </a:lnTo>
                  <a:lnTo>
                    <a:pt x="26992" y="1639834"/>
                  </a:lnTo>
                  <a:lnTo>
                    <a:pt x="30486" y="1621746"/>
                  </a:lnTo>
                  <a:lnTo>
                    <a:pt x="34931" y="1604293"/>
                  </a:lnTo>
                  <a:lnTo>
                    <a:pt x="38742" y="1586840"/>
                  </a:lnTo>
                  <a:lnTo>
                    <a:pt x="43188" y="1569704"/>
                  </a:lnTo>
                  <a:lnTo>
                    <a:pt x="47951" y="1552569"/>
                  </a:lnTo>
                  <a:lnTo>
                    <a:pt x="52715" y="1536068"/>
                  </a:lnTo>
                  <a:lnTo>
                    <a:pt x="57796" y="1519249"/>
                  </a:lnTo>
                  <a:lnTo>
                    <a:pt x="62877" y="1503066"/>
                  </a:lnTo>
                  <a:lnTo>
                    <a:pt x="68593" y="1486564"/>
                  </a:lnTo>
                  <a:lnTo>
                    <a:pt x="73991" y="1470698"/>
                  </a:lnTo>
                  <a:lnTo>
                    <a:pt x="80025" y="1455149"/>
                  </a:lnTo>
                  <a:lnTo>
                    <a:pt x="86059" y="1439283"/>
                  </a:lnTo>
                  <a:lnTo>
                    <a:pt x="92410" y="1424051"/>
                  </a:lnTo>
                  <a:lnTo>
                    <a:pt x="98761" y="1409137"/>
                  </a:lnTo>
                  <a:lnTo>
                    <a:pt x="105430" y="1393905"/>
                  </a:lnTo>
                  <a:lnTo>
                    <a:pt x="112098" y="1378990"/>
                  </a:lnTo>
                  <a:lnTo>
                    <a:pt x="119402" y="1364393"/>
                  </a:lnTo>
                  <a:lnTo>
                    <a:pt x="126706" y="1350114"/>
                  </a:lnTo>
                  <a:lnTo>
                    <a:pt x="134010" y="1335834"/>
                  </a:lnTo>
                  <a:lnTo>
                    <a:pt x="141632" y="1321871"/>
                  </a:lnTo>
                  <a:lnTo>
                    <a:pt x="149571" y="1307909"/>
                  </a:lnTo>
                  <a:lnTo>
                    <a:pt x="157510" y="1294264"/>
                  </a:lnTo>
                  <a:lnTo>
                    <a:pt x="165766" y="1280936"/>
                  </a:lnTo>
                  <a:lnTo>
                    <a:pt x="174023" y="1267291"/>
                  </a:lnTo>
                  <a:lnTo>
                    <a:pt x="182597" y="1253963"/>
                  </a:lnTo>
                  <a:lnTo>
                    <a:pt x="191171" y="1241270"/>
                  </a:lnTo>
                  <a:lnTo>
                    <a:pt x="200380" y="1228260"/>
                  </a:lnTo>
                  <a:lnTo>
                    <a:pt x="209589" y="1215884"/>
                  </a:lnTo>
                  <a:lnTo>
                    <a:pt x="218799" y="1203191"/>
                  </a:lnTo>
                  <a:lnTo>
                    <a:pt x="228008" y="1191133"/>
                  </a:lnTo>
                  <a:lnTo>
                    <a:pt x="237852" y="1178757"/>
                  </a:lnTo>
                  <a:lnTo>
                    <a:pt x="247697" y="1167016"/>
                  </a:lnTo>
                  <a:lnTo>
                    <a:pt x="257541" y="1155275"/>
                  </a:lnTo>
                  <a:lnTo>
                    <a:pt x="267703" y="1143533"/>
                  </a:lnTo>
                  <a:lnTo>
                    <a:pt x="278182" y="1132110"/>
                  </a:lnTo>
                  <a:lnTo>
                    <a:pt x="288662" y="1120686"/>
                  </a:lnTo>
                  <a:lnTo>
                    <a:pt x="298824" y="1109579"/>
                  </a:lnTo>
                  <a:lnTo>
                    <a:pt x="309938" y="1098473"/>
                  </a:lnTo>
                  <a:lnTo>
                    <a:pt x="320735" y="1087684"/>
                  </a:lnTo>
                  <a:lnTo>
                    <a:pt x="331850" y="1076895"/>
                  </a:lnTo>
                  <a:lnTo>
                    <a:pt x="343282" y="1066423"/>
                  </a:lnTo>
                  <a:lnTo>
                    <a:pt x="354715" y="1055951"/>
                  </a:lnTo>
                  <a:lnTo>
                    <a:pt x="366147" y="1045797"/>
                  </a:lnTo>
                  <a:lnTo>
                    <a:pt x="377897" y="1035642"/>
                  </a:lnTo>
                  <a:lnTo>
                    <a:pt x="389964" y="1025805"/>
                  </a:lnTo>
                  <a:lnTo>
                    <a:pt x="401714" y="1015968"/>
                  </a:lnTo>
                  <a:lnTo>
                    <a:pt x="414099" y="1006448"/>
                  </a:lnTo>
                  <a:lnTo>
                    <a:pt x="426801" y="996928"/>
                  </a:lnTo>
                  <a:lnTo>
                    <a:pt x="439186" y="987408"/>
                  </a:lnTo>
                  <a:lnTo>
                    <a:pt x="451571" y="977888"/>
                  </a:lnTo>
                  <a:lnTo>
                    <a:pt x="477293" y="960118"/>
                  </a:lnTo>
                  <a:lnTo>
                    <a:pt x="481421" y="957262"/>
                  </a:lnTo>
                  <a:close/>
                  <a:moveTo>
                    <a:pt x="839471" y="0"/>
                  </a:moveTo>
                  <a:lnTo>
                    <a:pt x="852171" y="0"/>
                  </a:lnTo>
                  <a:lnTo>
                    <a:pt x="865506" y="0"/>
                  </a:lnTo>
                  <a:lnTo>
                    <a:pt x="878206" y="636"/>
                  </a:lnTo>
                  <a:lnTo>
                    <a:pt x="890906" y="1271"/>
                  </a:lnTo>
                  <a:lnTo>
                    <a:pt x="903288" y="2542"/>
                  </a:lnTo>
                  <a:lnTo>
                    <a:pt x="915988" y="3813"/>
                  </a:lnTo>
                  <a:lnTo>
                    <a:pt x="928371" y="5719"/>
                  </a:lnTo>
                  <a:lnTo>
                    <a:pt x="940436" y="7943"/>
                  </a:lnTo>
                  <a:lnTo>
                    <a:pt x="952818" y="10167"/>
                  </a:lnTo>
                  <a:lnTo>
                    <a:pt x="964883" y="12708"/>
                  </a:lnTo>
                  <a:lnTo>
                    <a:pt x="976631" y="15568"/>
                  </a:lnTo>
                  <a:lnTo>
                    <a:pt x="988696" y="19062"/>
                  </a:lnTo>
                  <a:lnTo>
                    <a:pt x="1000443" y="22239"/>
                  </a:lnTo>
                  <a:lnTo>
                    <a:pt x="1011873" y="26052"/>
                  </a:lnTo>
                  <a:lnTo>
                    <a:pt x="1023621" y="30182"/>
                  </a:lnTo>
                  <a:lnTo>
                    <a:pt x="1034733" y="34630"/>
                  </a:lnTo>
                  <a:lnTo>
                    <a:pt x="1046163" y="39395"/>
                  </a:lnTo>
                  <a:lnTo>
                    <a:pt x="1057276" y="44161"/>
                  </a:lnTo>
                  <a:lnTo>
                    <a:pt x="1068388" y="48926"/>
                  </a:lnTo>
                  <a:lnTo>
                    <a:pt x="1079183" y="54645"/>
                  </a:lnTo>
                  <a:lnTo>
                    <a:pt x="1089661" y="60046"/>
                  </a:lnTo>
                  <a:lnTo>
                    <a:pt x="1100456" y="66082"/>
                  </a:lnTo>
                  <a:lnTo>
                    <a:pt x="1110616" y="72119"/>
                  </a:lnTo>
                  <a:lnTo>
                    <a:pt x="1120776" y="78790"/>
                  </a:lnTo>
                  <a:lnTo>
                    <a:pt x="1130936" y="85462"/>
                  </a:lnTo>
                  <a:lnTo>
                    <a:pt x="1140461" y="92134"/>
                  </a:lnTo>
                  <a:lnTo>
                    <a:pt x="1150303" y="99123"/>
                  </a:lnTo>
                  <a:lnTo>
                    <a:pt x="1159828" y="106430"/>
                  </a:lnTo>
                  <a:lnTo>
                    <a:pt x="1169353" y="114055"/>
                  </a:lnTo>
                  <a:lnTo>
                    <a:pt x="1178561" y="121680"/>
                  </a:lnTo>
                  <a:lnTo>
                    <a:pt x="1187133" y="129623"/>
                  </a:lnTo>
                  <a:lnTo>
                    <a:pt x="1196023" y="137883"/>
                  </a:lnTo>
                  <a:lnTo>
                    <a:pt x="1204596" y="146143"/>
                  </a:lnTo>
                  <a:lnTo>
                    <a:pt x="1213168" y="155039"/>
                  </a:lnTo>
                  <a:lnTo>
                    <a:pt x="1221106" y="163299"/>
                  </a:lnTo>
                  <a:lnTo>
                    <a:pt x="1229043" y="172513"/>
                  </a:lnTo>
                  <a:lnTo>
                    <a:pt x="1236981" y="181726"/>
                  </a:lnTo>
                  <a:lnTo>
                    <a:pt x="1244283" y="190939"/>
                  </a:lnTo>
                  <a:lnTo>
                    <a:pt x="1251586" y="200153"/>
                  </a:lnTo>
                  <a:lnTo>
                    <a:pt x="1258888" y="210001"/>
                  </a:lnTo>
                  <a:lnTo>
                    <a:pt x="1265556" y="219850"/>
                  </a:lnTo>
                  <a:lnTo>
                    <a:pt x="1272223" y="230017"/>
                  </a:lnTo>
                  <a:lnTo>
                    <a:pt x="1278256" y="240183"/>
                  </a:lnTo>
                  <a:lnTo>
                    <a:pt x="1284606" y="250667"/>
                  </a:lnTo>
                  <a:lnTo>
                    <a:pt x="1290321" y="261151"/>
                  </a:lnTo>
                  <a:lnTo>
                    <a:pt x="1296353" y="271953"/>
                  </a:lnTo>
                  <a:lnTo>
                    <a:pt x="1301433" y="282755"/>
                  </a:lnTo>
                  <a:lnTo>
                    <a:pt x="1306831" y="293239"/>
                  </a:lnTo>
                  <a:lnTo>
                    <a:pt x="1311593" y="304359"/>
                  </a:lnTo>
                  <a:lnTo>
                    <a:pt x="1316356" y="315796"/>
                  </a:lnTo>
                  <a:lnTo>
                    <a:pt x="1320483" y="327234"/>
                  </a:lnTo>
                  <a:lnTo>
                    <a:pt x="1324293" y="338671"/>
                  </a:lnTo>
                  <a:lnTo>
                    <a:pt x="1328421" y="350426"/>
                  </a:lnTo>
                  <a:lnTo>
                    <a:pt x="1331913" y="362181"/>
                  </a:lnTo>
                  <a:lnTo>
                    <a:pt x="1335088" y="373936"/>
                  </a:lnTo>
                  <a:lnTo>
                    <a:pt x="1337946" y="386009"/>
                  </a:lnTo>
                  <a:lnTo>
                    <a:pt x="1340803" y="398081"/>
                  </a:lnTo>
                  <a:lnTo>
                    <a:pt x="1343026" y="410472"/>
                  </a:lnTo>
                  <a:lnTo>
                    <a:pt x="1344931" y="422862"/>
                  </a:lnTo>
                  <a:lnTo>
                    <a:pt x="1346518" y="435252"/>
                  </a:lnTo>
                  <a:lnTo>
                    <a:pt x="1348106" y="447643"/>
                  </a:lnTo>
                  <a:lnTo>
                    <a:pt x="1349058" y="460033"/>
                  </a:lnTo>
                  <a:lnTo>
                    <a:pt x="1350011" y="472741"/>
                  </a:lnTo>
                  <a:lnTo>
                    <a:pt x="1350646" y="485449"/>
                  </a:lnTo>
                  <a:lnTo>
                    <a:pt x="1350963" y="498475"/>
                  </a:lnTo>
                  <a:lnTo>
                    <a:pt x="1350646" y="513407"/>
                  </a:lnTo>
                  <a:lnTo>
                    <a:pt x="1349693" y="528975"/>
                  </a:lnTo>
                  <a:lnTo>
                    <a:pt x="1348423" y="543907"/>
                  </a:lnTo>
                  <a:lnTo>
                    <a:pt x="1347153" y="558521"/>
                  </a:lnTo>
                  <a:lnTo>
                    <a:pt x="1345248" y="573453"/>
                  </a:lnTo>
                  <a:lnTo>
                    <a:pt x="1342708" y="588067"/>
                  </a:lnTo>
                  <a:lnTo>
                    <a:pt x="1339851" y="602682"/>
                  </a:lnTo>
                  <a:lnTo>
                    <a:pt x="1336358" y="616660"/>
                  </a:lnTo>
                  <a:lnTo>
                    <a:pt x="1332866" y="631275"/>
                  </a:lnTo>
                  <a:lnTo>
                    <a:pt x="1328738" y="645254"/>
                  </a:lnTo>
                  <a:lnTo>
                    <a:pt x="1324293" y="658915"/>
                  </a:lnTo>
                  <a:lnTo>
                    <a:pt x="1319531" y="672576"/>
                  </a:lnTo>
                  <a:lnTo>
                    <a:pt x="1314133" y="685920"/>
                  </a:lnTo>
                  <a:lnTo>
                    <a:pt x="1308418" y="699263"/>
                  </a:lnTo>
                  <a:lnTo>
                    <a:pt x="1302386" y="712607"/>
                  </a:lnTo>
                  <a:lnTo>
                    <a:pt x="1296353" y="725315"/>
                  </a:lnTo>
                  <a:lnTo>
                    <a:pt x="1289368" y="738023"/>
                  </a:lnTo>
                  <a:lnTo>
                    <a:pt x="1282383" y="750413"/>
                  </a:lnTo>
                  <a:lnTo>
                    <a:pt x="1275081" y="762486"/>
                  </a:lnTo>
                  <a:lnTo>
                    <a:pt x="1267143" y="774559"/>
                  </a:lnTo>
                  <a:lnTo>
                    <a:pt x="1259206" y="786313"/>
                  </a:lnTo>
                  <a:lnTo>
                    <a:pt x="1250633" y="797751"/>
                  </a:lnTo>
                  <a:lnTo>
                    <a:pt x="1242061" y="809188"/>
                  </a:lnTo>
                  <a:lnTo>
                    <a:pt x="1232853" y="819990"/>
                  </a:lnTo>
                  <a:lnTo>
                    <a:pt x="1223963" y="830792"/>
                  </a:lnTo>
                  <a:lnTo>
                    <a:pt x="1214121" y="841276"/>
                  </a:lnTo>
                  <a:lnTo>
                    <a:pt x="1204278" y="851442"/>
                  </a:lnTo>
                  <a:lnTo>
                    <a:pt x="1193801" y="860974"/>
                  </a:lnTo>
                  <a:lnTo>
                    <a:pt x="1183323" y="870822"/>
                  </a:lnTo>
                  <a:lnTo>
                    <a:pt x="1172528" y="880036"/>
                  </a:lnTo>
                  <a:lnTo>
                    <a:pt x="1161733" y="889249"/>
                  </a:lnTo>
                  <a:lnTo>
                    <a:pt x="1150303" y="897827"/>
                  </a:lnTo>
                  <a:lnTo>
                    <a:pt x="1134746" y="909264"/>
                  </a:lnTo>
                  <a:lnTo>
                    <a:pt x="1118236" y="920066"/>
                  </a:lnTo>
                  <a:lnTo>
                    <a:pt x="1101408" y="929915"/>
                  </a:lnTo>
                  <a:lnTo>
                    <a:pt x="1084581" y="939446"/>
                  </a:lnTo>
                  <a:lnTo>
                    <a:pt x="1066801" y="948342"/>
                  </a:lnTo>
                  <a:lnTo>
                    <a:pt x="1048703" y="956602"/>
                  </a:lnTo>
                  <a:lnTo>
                    <a:pt x="1040131" y="960414"/>
                  </a:lnTo>
                  <a:lnTo>
                    <a:pt x="1030606" y="963909"/>
                  </a:lnTo>
                  <a:lnTo>
                    <a:pt x="1021398" y="967722"/>
                  </a:lnTo>
                  <a:lnTo>
                    <a:pt x="1011873" y="970899"/>
                  </a:lnTo>
                  <a:lnTo>
                    <a:pt x="1002348" y="973758"/>
                  </a:lnTo>
                  <a:lnTo>
                    <a:pt x="993141" y="976617"/>
                  </a:lnTo>
                  <a:lnTo>
                    <a:pt x="983616" y="979794"/>
                  </a:lnTo>
                  <a:lnTo>
                    <a:pt x="973773" y="982018"/>
                  </a:lnTo>
                  <a:lnTo>
                    <a:pt x="963931" y="984560"/>
                  </a:lnTo>
                  <a:lnTo>
                    <a:pt x="954088" y="986466"/>
                  </a:lnTo>
                  <a:lnTo>
                    <a:pt x="944246" y="988372"/>
                  </a:lnTo>
                  <a:lnTo>
                    <a:pt x="934403" y="990596"/>
                  </a:lnTo>
                  <a:lnTo>
                    <a:pt x="924561" y="991867"/>
                  </a:lnTo>
                  <a:lnTo>
                    <a:pt x="914401" y="993455"/>
                  </a:lnTo>
                  <a:lnTo>
                    <a:pt x="904241" y="994409"/>
                  </a:lnTo>
                  <a:lnTo>
                    <a:pt x="893763" y="995362"/>
                  </a:lnTo>
                  <a:lnTo>
                    <a:pt x="883603" y="995997"/>
                  </a:lnTo>
                  <a:lnTo>
                    <a:pt x="873126" y="996632"/>
                  </a:lnTo>
                  <a:lnTo>
                    <a:pt x="862648" y="996950"/>
                  </a:lnTo>
                  <a:lnTo>
                    <a:pt x="852171" y="996950"/>
                  </a:lnTo>
                  <a:lnTo>
                    <a:pt x="840423" y="996950"/>
                  </a:lnTo>
                  <a:lnTo>
                    <a:pt x="828358" y="996315"/>
                  </a:lnTo>
                  <a:lnTo>
                    <a:pt x="816293" y="995679"/>
                  </a:lnTo>
                  <a:lnTo>
                    <a:pt x="804546" y="994726"/>
                  </a:lnTo>
                  <a:lnTo>
                    <a:pt x="792798" y="993455"/>
                  </a:lnTo>
                  <a:lnTo>
                    <a:pt x="781368" y="992185"/>
                  </a:lnTo>
                  <a:lnTo>
                    <a:pt x="769621" y="990278"/>
                  </a:lnTo>
                  <a:lnTo>
                    <a:pt x="758191" y="988054"/>
                  </a:lnTo>
                  <a:lnTo>
                    <a:pt x="746761" y="985831"/>
                  </a:lnTo>
                  <a:lnTo>
                    <a:pt x="735331" y="983289"/>
                  </a:lnTo>
                  <a:lnTo>
                    <a:pt x="724218" y="980430"/>
                  </a:lnTo>
                  <a:lnTo>
                    <a:pt x="713106" y="977253"/>
                  </a:lnTo>
                  <a:lnTo>
                    <a:pt x="702311" y="973758"/>
                  </a:lnTo>
                  <a:lnTo>
                    <a:pt x="691198" y="970263"/>
                  </a:lnTo>
                  <a:lnTo>
                    <a:pt x="680721" y="966768"/>
                  </a:lnTo>
                  <a:lnTo>
                    <a:pt x="670243" y="962321"/>
                  </a:lnTo>
                  <a:lnTo>
                    <a:pt x="659448" y="958190"/>
                  </a:lnTo>
                  <a:lnTo>
                    <a:pt x="648971" y="953425"/>
                  </a:lnTo>
                  <a:lnTo>
                    <a:pt x="638811" y="948659"/>
                  </a:lnTo>
                  <a:lnTo>
                    <a:pt x="628651" y="943894"/>
                  </a:lnTo>
                  <a:lnTo>
                    <a:pt x="618491" y="938493"/>
                  </a:lnTo>
                  <a:lnTo>
                    <a:pt x="608648" y="933410"/>
                  </a:lnTo>
                  <a:lnTo>
                    <a:pt x="599123" y="927373"/>
                  </a:lnTo>
                  <a:lnTo>
                    <a:pt x="589281" y="921655"/>
                  </a:lnTo>
                  <a:lnTo>
                    <a:pt x="579756" y="915618"/>
                  </a:lnTo>
                  <a:lnTo>
                    <a:pt x="570548" y="909264"/>
                  </a:lnTo>
                  <a:lnTo>
                    <a:pt x="561023" y="902910"/>
                  </a:lnTo>
                  <a:lnTo>
                    <a:pt x="552133" y="895921"/>
                  </a:lnTo>
                  <a:lnTo>
                    <a:pt x="543561" y="889249"/>
                  </a:lnTo>
                  <a:lnTo>
                    <a:pt x="534671" y="881942"/>
                  </a:lnTo>
                  <a:lnTo>
                    <a:pt x="526098" y="874952"/>
                  </a:lnTo>
                  <a:lnTo>
                    <a:pt x="517526" y="867328"/>
                  </a:lnTo>
                  <a:lnTo>
                    <a:pt x="508318" y="858750"/>
                  </a:lnTo>
                  <a:lnTo>
                    <a:pt x="499428" y="849854"/>
                  </a:lnTo>
                  <a:lnTo>
                    <a:pt x="490538" y="840958"/>
                  </a:lnTo>
                  <a:lnTo>
                    <a:pt x="481648" y="831427"/>
                  </a:lnTo>
                  <a:lnTo>
                    <a:pt x="473711" y="821896"/>
                  </a:lnTo>
                  <a:lnTo>
                    <a:pt x="465456" y="812047"/>
                  </a:lnTo>
                  <a:lnTo>
                    <a:pt x="457518" y="801881"/>
                  </a:lnTo>
                  <a:lnTo>
                    <a:pt x="449898" y="791714"/>
                  </a:lnTo>
                  <a:lnTo>
                    <a:pt x="442596" y="781548"/>
                  </a:lnTo>
                  <a:lnTo>
                    <a:pt x="435293" y="770746"/>
                  </a:lnTo>
                  <a:lnTo>
                    <a:pt x="428626" y="759944"/>
                  </a:lnTo>
                  <a:lnTo>
                    <a:pt x="421958" y="749142"/>
                  </a:lnTo>
                  <a:lnTo>
                    <a:pt x="415608" y="738023"/>
                  </a:lnTo>
                  <a:lnTo>
                    <a:pt x="409576" y="726585"/>
                  </a:lnTo>
                  <a:lnTo>
                    <a:pt x="403861" y="715148"/>
                  </a:lnTo>
                  <a:lnTo>
                    <a:pt x="398463" y="703393"/>
                  </a:lnTo>
                  <a:lnTo>
                    <a:pt x="393383" y="691638"/>
                  </a:lnTo>
                  <a:lnTo>
                    <a:pt x="388303" y="679566"/>
                  </a:lnTo>
                  <a:lnTo>
                    <a:pt x="383858" y="667493"/>
                  </a:lnTo>
                  <a:lnTo>
                    <a:pt x="379731" y="655420"/>
                  </a:lnTo>
                  <a:lnTo>
                    <a:pt x="375603" y="643030"/>
                  </a:lnTo>
                  <a:lnTo>
                    <a:pt x="372111" y="630322"/>
                  </a:lnTo>
                  <a:lnTo>
                    <a:pt x="368936" y="617614"/>
                  </a:lnTo>
                  <a:lnTo>
                    <a:pt x="365443" y="604588"/>
                  </a:lnTo>
                  <a:lnTo>
                    <a:pt x="362903" y="591880"/>
                  </a:lnTo>
                  <a:lnTo>
                    <a:pt x="360681" y="578854"/>
                  </a:lnTo>
                  <a:lnTo>
                    <a:pt x="358776" y="565828"/>
                  </a:lnTo>
                  <a:lnTo>
                    <a:pt x="357188" y="552485"/>
                  </a:lnTo>
                  <a:lnTo>
                    <a:pt x="355601" y="539141"/>
                  </a:lnTo>
                  <a:lnTo>
                    <a:pt x="354648" y="525480"/>
                  </a:lnTo>
                  <a:lnTo>
                    <a:pt x="354331" y="511819"/>
                  </a:lnTo>
                  <a:lnTo>
                    <a:pt x="354013" y="498475"/>
                  </a:lnTo>
                  <a:lnTo>
                    <a:pt x="354331" y="485449"/>
                  </a:lnTo>
                  <a:lnTo>
                    <a:pt x="354648" y="472741"/>
                  </a:lnTo>
                  <a:lnTo>
                    <a:pt x="355601" y="460033"/>
                  </a:lnTo>
                  <a:lnTo>
                    <a:pt x="356871" y="447643"/>
                  </a:lnTo>
                  <a:lnTo>
                    <a:pt x="358141" y="434935"/>
                  </a:lnTo>
                  <a:lnTo>
                    <a:pt x="360046" y="422544"/>
                  </a:lnTo>
                  <a:lnTo>
                    <a:pt x="361951" y="410472"/>
                  </a:lnTo>
                  <a:lnTo>
                    <a:pt x="364173" y="397763"/>
                  </a:lnTo>
                  <a:lnTo>
                    <a:pt x="366713" y="385691"/>
                  </a:lnTo>
                  <a:lnTo>
                    <a:pt x="369888" y="373936"/>
                  </a:lnTo>
                  <a:lnTo>
                    <a:pt x="373063" y="361863"/>
                  </a:lnTo>
                  <a:lnTo>
                    <a:pt x="376556" y="350108"/>
                  </a:lnTo>
                  <a:lnTo>
                    <a:pt x="380683" y="338671"/>
                  </a:lnTo>
                  <a:lnTo>
                    <a:pt x="384493" y="326916"/>
                  </a:lnTo>
                  <a:lnTo>
                    <a:pt x="388621" y="315796"/>
                  </a:lnTo>
                  <a:lnTo>
                    <a:pt x="393383" y="304359"/>
                  </a:lnTo>
                  <a:lnTo>
                    <a:pt x="398146" y="293239"/>
                  </a:lnTo>
                  <a:lnTo>
                    <a:pt x="403543" y="282755"/>
                  </a:lnTo>
                  <a:lnTo>
                    <a:pt x="408623" y="271636"/>
                  </a:lnTo>
                  <a:lnTo>
                    <a:pt x="414656" y="261151"/>
                  </a:lnTo>
                  <a:lnTo>
                    <a:pt x="420371" y="250667"/>
                  </a:lnTo>
                  <a:lnTo>
                    <a:pt x="426721" y="240183"/>
                  </a:lnTo>
                  <a:lnTo>
                    <a:pt x="432753" y="230017"/>
                  </a:lnTo>
                  <a:lnTo>
                    <a:pt x="439421" y="219850"/>
                  </a:lnTo>
                  <a:lnTo>
                    <a:pt x="446088" y="210001"/>
                  </a:lnTo>
                  <a:lnTo>
                    <a:pt x="453391" y="200153"/>
                  </a:lnTo>
                  <a:lnTo>
                    <a:pt x="460693" y="190939"/>
                  </a:lnTo>
                  <a:lnTo>
                    <a:pt x="467996" y="181408"/>
                  </a:lnTo>
                  <a:lnTo>
                    <a:pt x="475933" y="172195"/>
                  </a:lnTo>
                  <a:lnTo>
                    <a:pt x="483871" y="163299"/>
                  </a:lnTo>
                  <a:lnTo>
                    <a:pt x="491808" y="154403"/>
                  </a:lnTo>
                  <a:lnTo>
                    <a:pt x="500381" y="146143"/>
                  </a:lnTo>
                  <a:lnTo>
                    <a:pt x="508953" y="137565"/>
                  </a:lnTo>
                  <a:lnTo>
                    <a:pt x="517526" y="129305"/>
                  </a:lnTo>
                  <a:lnTo>
                    <a:pt x="526416" y="121680"/>
                  </a:lnTo>
                  <a:lnTo>
                    <a:pt x="535623" y="113738"/>
                  </a:lnTo>
                  <a:lnTo>
                    <a:pt x="545148" y="106113"/>
                  </a:lnTo>
                  <a:lnTo>
                    <a:pt x="554673" y="99123"/>
                  </a:lnTo>
                  <a:lnTo>
                    <a:pt x="564516" y="92134"/>
                  </a:lnTo>
                  <a:lnTo>
                    <a:pt x="574041" y="85462"/>
                  </a:lnTo>
                  <a:lnTo>
                    <a:pt x="584201" y="78473"/>
                  </a:lnTo>
                  <a:lnTo>
                    <a:pt x="594361" y="72119"/>
                  </a:lnTo>
                  <a:lnTo>
                    <a:pt x="604838" y="66082"/>
                  </a:lnTo>
                  <a:lnTo>
                    <a:pt x="615316" y="60046"/>
                  </a:lnTo>
                  <a:lnTo>
                    <a:pt x="625793" y="54645"/>
                  </a:lnTo>
                  <a:lnTo>
                    <a:pt x="636906" y="48926"/>
                  </a:lnTo>
                  <a:lnTo>
                    <a:pt x="647701" y="44161"/>
                  </a:lnTo>
                  <a:lnTo>
                    <a:pt x="658813" y="39395"/>
                  </a:lnTo>
                  <a:lnTo>
                    <a:pt x="670243" y="34630"/>
                  </a:lnTo>
                  <a:lnTo>
                    <a:pt x="681356" y="30182"/>
                  </a:lnTo>
                  <a:lnTo>
                    <a:pt x="693103" y="26052"/>
                  </a:lnTo>
                  <a:lnTo>
                    <a:pt x="704533" y="22239"/>
                  </a:lnTo>
                  <a:lnTo>
                    <a:pt x="716281" y="19062"/>
                  </a:lnTo>
                  <a:lnTo>
                    <a:pt x="728346" y="15568"/>
                  </a:lnTo>
                  <a:lnTo>
                    <a:pt x="740093" y="12708"/>
                  </a:lnTo>
                  <a:lnTo>
                    <a:pt x="752158" y="10167"/>
                  </a:lnTo>
                  <a:lnTo>
                    <a:pt x="764541" y="7625"/>
                  </a:lnTo>
                  <a:lnTo>
                    <a:pt x="776606" y="5719"/>
                  </a:lnTo>
                  <a:lnTo>
                    <a:pt x="788988" y="3813"/>
                  </a:lnTo>
                  <a:lnTo>
                    <a:pt x="801688" y="2542"/>
                  </a:lnTo>
                  <a:lnTo>
                    <a:pt x="814071" y="1271"/>
                  </a:lnTo>
                  <a:lnTo>
                    <a:pt x="826771" y="636"/>
                  </a:lnTo>
                  <a:lnTo>
                    <a:pt x="839471" y="0"/>
                  </a:lnTo>
                  <a:close/>
                </a:path>
              </a:pathLst>
            </a:custGeom>
            <a:solidFill>
              <a:srgbClr val="F7F7F7"/>
            </a:solidFill>
            <a:ln>
              <a:noFill/>
            </a:ln>
          </p:spPr>
          <p:txBody>
            <a:bodyPr anchor="ctr">
              <a:normAutofit fontScale="85000" lnSpcReduction="20000"/>
              <a:scene3d>
                <a:camera prst="orthographicFront"/>
                <a:lightRig rig="threePt" dir="t"/>
              </a:scene3d>
              <a:sp3d>
                <a:contourClr>
                  <a:srgbClr val="FFFFFF"/>
                </a:contourClr>
              </a:sp3d>
            </a:bodyPr>
            <a:lstStyle/>
            <a:p>
              <a:pPr algn="ctr" fontAlgn="base">
                <a:defRPr/>
              </a:pPr>
              <a:endParaRPr lang="zh-CN" altLang="en-US" sz="2400" strike="noStrike" noProof="1">
                <a:solidFill>
                  <a:srgbClr val="FFFFFF"/>
                </a:solidFill>
              </a:endParaRPr>
            </a:p>
          </p:txBody>
        </p:sp>
      </p:grpSp>
      <p:grpSp>
        <p:nvGrpSpPr>
          <p:cNvPr id="109577" name="组合 13"/>
          <p:cNvGrpSpPr/>
          <p:nvPr/>
        </p:nvGrpSpPr>
        <p:grpSpPr>
          <a:xfrm>
            <a:off x="4616450" y="2978150"/>
            <a:ext cx="506413" cy="504825"/>
            <a:chOff x="1519237" y="1651743"/>
            <a:chExt cx="447675" cy="447675"/>
          </a:xfrm>
        </p:grpSpPr>
        <p:sp>
          <p:nvSpPr>
            <p:cNvPr id="15" name="椭圆 14"/>
            <p:cNvSpPr/>
            <p:nvPr/>
          </p:nvSpPr>
          <p:spPr>
            <a:xfrm>
              <a:off x="1519237" y="1651743"/>
              <a:ext cx="447675" cy="447675"/>
            </a:xfrm>
            <a:prstGeom prst="ellipse">
              <a:avLst/>
            </a:prstGeom>
            <a:solidFill>
              <a:schemeClr val="accent1">
                <a:lumMod val="50000"/>
              </a:schemeClr>
            </a:solidFill>
            <a:ln w="1905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lnSpc>
                  <a:spcPct val="80000"/>
                </a:lnSpc>
              </a:pPr>
              <a:endParaRPr lang="zh-CN" altLang="en-US" sz="2000">
                <a:solidFill>
                  <a:srgbClr val="FFFFFF"/>
                </a:solidFill>
                <a:latin typeface="Arial" panose="020B0604020202020204" pitchFamily="34" charset="0"/>
                <a:ea typeface="黑体" panose="02010609060101010101" charset="-122"/>
              </a:endParaRPr>
            </a:p>
          </p:txBody>
        </p:sp>
        <p:sp>
          <p:nvSpPr>
            <p:cNvPr id="16" name="KSO_Shape"/>
            <p:cNvSpPr/>
            <p:nvPr/>
          </p:nvSpPr>
          <p:spPr bwMode="auto">
            <a:xfrm>
              <a:off x="1632717" y="1704975"/>
              <a:ext cx="247650" cy="313481"/>
            </a:xfrm>
            <a:custGeom>
              <a:avLst/>
              <a:gdLst>
                <a:gd name="T0" fmla="*/ 508479 w 1679575"/>
                <a:gd name="T1" fmla="*/ 933537 h 2125662"/>
                <a:gd name="T2" fmla="*/ 645344 w 1679575"/>
                <a:gd name="T3" fmla="*/ 1004349 h 2125662"/>
                <a:gd name="T4" fmla="*/ 637947 w 1679575"/>
                <a:gd name="T5" fmla="*/ 1045870 h 2125662"/>
                <a:gd name="T6" fmla="*/ 629410 w 1679575"/>
                <a:gd name="T7" fmla="*/ 1095637 h 2125662"/>
                <a:gd name="T8" fmla="*/ 645913 w 1679575"/>
                <a:gd name="T9" fmla="*/ 1148533 h 2125662"/>
                <a:gd name="T10" fmla="*/ 923628 w 1679575"/>
                <a:gd name="T11" fmla="*/ 1679766 h 2125662"/>
                <a:gd name="T12" fmla="*/ 886068 w 1679575"/>
                <a:gd name="T13" fmla="*/ 1137442 h 2125662"/>
                <a:gd name="T14" fmla="*/ 896597 w 1679575"/>
                <a:gd name="T15" fmla="*/ 1083408 h 2125662"/>
                <a:gd name="T16" fmla="*/ 885214 w 1679575"/>
                <a:gd name="T17" fmla="*/ 1039044 h 2125662"/>
                <a:gd name="T18" fmla="*/ 917083 w 1679575"/>
                <a:gd name="T19" fmla="*/ 999799 h 2125662"/>
                <a:gd name="T20" fmla="*/ 1048543 w 1679575"/>
                <a:gd name="T21" fmla="*/ 927280 h 2125662"/>
                <a:gd name="T22" fmla="*/ 1168905 w 1679575"/>
                <a:gd name="T23" fmla="*/ 933822 h 2125662"/>
                <a:gd name="T24" fmla="*/ 1257397 w 1679575"/>
                <a:gd name="T25" fmla="*/ 1021128 h 2125662"/>
                <a:gd name="T26" fmla="*/ 1333655 w 1679575"/>
                <a:gd name="T27" fmla="*/ 1118957 h 2125662"/>
                <a:gd name="T28" fmla="*/ 1397392 w 1679575"/>
                <a:gd name="T29" fmla="*/ 1227592 h 2125662"/>
                <a:gd name="T30" fmla="*/ 1446903 w 1679575"/>
                <a:gd name="T31" fmla="*/ 1349025 h 2125662"/>
                <a:gd name="T32" fmla="*/ 1482186 w 1679575"/>
                <a:gd name="T33" fmla="*/ 1483540 h 2125662"/>
                <a:gd name="T34" fmla="*/ 1501820 w 1679575"/>
                <a:gd name="T35" fmla="*/ 1632274 h 2125662"/>
                <a:gd name="T36" fmla="*/ 1439790 w 1679575"/>
                <a:gd name="T37" fmla="*/ 1742331 h 2125662"/>
                <a:gd name="T38" fmla="*/ 1242601 w 1679575"/>
                <a:gd name="T39" fmla="*/ 1826794 h 2125662"/>
                <a:gd name="T40" fmla="*/ 1035738 w 1679575"/>
                <a:gd name="T41" fmla="*/ 1881112 h 2125662"/>
                <a:gd name="T42" fmla="*/ 822331 w 1679575"/>
                <a:gd name="T43" fmla="*/ 1904432 h 2125662"/>
                <a:gd name="T44" fmla="*/ 596403 w 1679575"/>
                <a:gd name="T45" fmla="*/ 1894194 h 2125662"/>
                <a:gd name="T46" fmla="*/ 373036 w 1679575"/>
                <a:gd name="T47" fmla="*/ 1847838 h 2125662"/>
                <a:gd name="T48" fmla="*/ 159344 w 1679575"/>
                <a:gd name="T49" fmla="*/ 1766788 h 2125662"/>
                <a:gd name="T50" fmla="*/ 0 w 1679575"/>
                <a:gd name="T51" fmla="*/ 1676354 h 2125662"/>
                <a:gd name="T52" fmla="*/ 15365 w 1679575"/>
                <a:gd name="T53" fmla="*/ 1518519 h 2125662"/>
                <a:gd name="T54" fmla="*/ 47234 w 1679575"/>
                <a:gd name="T55" fmla="*/ 1376611 h 2125662"/>
                <a:gd name="T56" fmla="*/ 94468 w 1679575"/>
                <a:gd name="T57" fmla="*/ 1249206 h 2125662"/>
                <a:gd name="T58" fmla="*/ 155930 w 1679575"/>
                <a:gd name="T59" fmla="*/ 1135735 h 2125662"/>
                <a:gd name="T60" fmla="*/ 230765 w 1679575"/>
                <a:gd name="T61" fmla="*/ 1035348 h 2125662"/>
                <a:gd name="T62" fmla="*/ 317835 w 1679575"/>
                <a:gd name="T63" fmla="*/ 946334 h 2125662"/>
                <a:gd name="T64" fmla="*/ 427669 w 1679575"/>
                <a:gd name="T65" fmla="*/ 860449 h 2125662"/>
                <a:gd name="T66" fmla="*/ 831848 w 1679575"/>
                <a:gd name="T67" fmla="*/ 5125 h 2125662"/>
                <a:gd name="T68" fmla="*/ 927152 w 1679575"/>
                <a:gd name="T69" fmla="*/ 31035 h 2125662"/>
                <a:gd name="T70" fmla="*/ 1013353 w 1679575"/>
                <a:gd name="T71" fmla="*/ 76590 h 2125662"/>
                <a:gd name="T72" fmla="*/ 1087035 w 1679575"/>
                <a:gd name="T73" fmla="*/ 138945 h 2125662"/>
                <a:gd name="T74" fmla="*/ 1145356 w 1679575"/>
                <a:gd name="T75" fmla="*/ 215250 h 2125662"/>
                <a:gd name="T76" fmla="*/ 1186607 w 1679575"/>
                <a:gd name="T77" fmla="*/ 303514 h 2125662"/>
                <a:gd name="T78" fmla="*/ 1207944 w 1679575"/>
                <a:gd name="T79" fmla="*/ 401174 h 2125662"/>
                <a:gd name="T80" fmla="*/ 1205383 w 1679575"/>
                <a:gd name="T81" fmla="*/ 513924 h 2125662"/>
                <a:gd name="T82" fmla="*/ 1172382 w 1679575"/>
                <a:gd name="T83" fmla="*/ 626673 h 2125662"/>
                <a:gd name="T84" fmla="*/ 1112924 w 1679575"/>
                <a:gd name="T85" fmla="*/ 725187 h 2125662"/>
                <a:gd name="T86" fmla="*/ 1030706 w 1679575"/>
                <a:gd name="T87" fmla="*/ 804625 h 2125662"/>
                <a:gd name="T88" fmla="*/ 915204 w 1679575"/>
                <a:gd name="T89" fmla="*/ 867264 h 2125662"/>
                <a:gd name="T90" fmla="*/ 837253 w 1679575"/>
                <a:gd name="T91" fmla="*/ 887764 h 2125662"/>
                <a:gd name="T92" fmla="*/ 753044 w 1679575"/>
                <a:gd name="T93" fmla="*/ 893458 h 2125662"/>
                <a:gd name="T94" fmla="*/ 658879 w 1679575"/>
                <a:gd name="T95" fmla="*/ 881215 h 2125662"/>
                <a:gd name="T96" fmla="*/ 572394 w 1679575"/>
                <a:gd name="T97" fmla="*/ 850180 h 2125662"/>
                <a:gd name="T98" fmla="*/ 494728 w 1679575"/>
                <a:gd name="T99" fmla="*/ 802917 h 2125662"/>
                <a:gd name="T100" fmla="*/ 424459 w 1679575"/>
                <a:gd name="T101" fmla="*/ 736576 h 2125662"/>
                <a:gd name="T102" fmla="*/ 366992 w 1679575"/>
                <a:gd name="T103" fmla="*/ 651159 h 2125662"/>
                <a:gd name="T104" fmla="*/ 330578 w 1679575"/>
                <a:gd name="T105" fmla="*/ 553500 h 2125662"/>
                <a:gd name="T106" fmla="*/ 317206 w 1679575"/>
                <a:gd name="T107" fmla="*/ 446729 h 2125662"/>
                <a:gd name="T108" fmla="*/ 328586 w 1679575"/>
                <a:gd name="T109" fmla="*/ 345653 h 2125662"/>
                <a:gd name="T110" fmla="*/ 361587 w 1679575"/>
                <a:gd name="T111" fmla="*/ 253403 h 2125662"/>
                <a:gd name="T112" fmla="*/ 412795 w 1679575"/>
                <a:gd name="T113" fmla="*/ 171118 h 2125662"/>
                <a:gd name="T114" fmla="*/ 479934 w 1679575"/>
                <a:gd name="T115" fmla="*/ 101931 h 2125662"/>
                <a:gd name="T116" fmla="*/ 560729 w 1679575"/>
                <a:gd name="T117" fmla="*/ 48972 h 2125662"/>
                <a:gd name="T118" fmla="*/ 652620 w 1679575"/>
                <a:gd name="T119" fmla="*/ 13952 h 2125662"/>
                <a:gd name="T120" fmla="*/ 752191 w 1679575"/>
                <a:gd name="T121" fmla="*/ 0 h 212566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679575" h="2125662">
                  <a:moveTo>
                    <a:pt x="481421" y="957262"/>
                  </a:moveTo>
                  <a:lnTo>
                    <a:pt x="484914" y="961070"/>
                  </a:lnTo>
                  <a:lnTo>
                    <a:pt x="490948" y="968686"/>
                  </a:lnTo>
                  <a:lnTo>
                    <a:pt x="497299" y="975667"/>
                  </a:lnTo>
                  <a:lnTo>
                    <a:pt x="510319" y="990264"/>
                  </a:lnTo>
                  <a:lnTo>
                    <a:pt x="523657" y="1003909"/>
                  </a:lnTo>
                  <a:lnTo>
                    <a:pt x="537947" y="1017237"/>
                  </a:lnTo>
                  <a:lnTo>
                    <a:pt x="552237" y="1029613"/>
                  </a:lnTo>
                  <a:lnTo>
                    <a:pt x="567480" y="1041671"/>
                  </a:lnTo>
                  <a:lnTo>
                    <a:pt x="583040" y="1053095"/>
                  </a:lnTo>
                  <a:lnTo>
                    <a:pt x="598601" y="1063884"/>
                  </a:lnTo>
                  <a:lnTo>
                    <a:pt x="615114" y="1074039"/>
                  </a:lnTo>
                  <a:lnTo>
                    <a:pt x="631627" y="1083558"/>
                  </a:lnTo>
                  <a:lnTo>
                    <a:pt x="649093" y="1092126"/>
                  </a:lnTo>
                  <a:lnTo>
                    <a:pt x="666241" y="1100377"/>
                  </a:lnTo>
                  <a:lnTo>
                    <a:pt x="684025" y="1107993"/>
                  </a:lnTo>
                  <a:lnTo>
                    <a:pt x="701808" y="1114657"/>
                  </a:lnTo>
                  <a:lnTo>
                    <a:pt x="720226" y="1120686"/>
                  </a:lnTo>
                  <a:lnTo>
                    <a:pt x="738645" y="1125763"/>
                  </a:lnTo>
                  <a:lnTo>
                    <a:pt x="734517" y="1130840"/>
                  </a:lnTo>
                  <a:lnTo>
                    <a:pt x="730706" y="1135283"/>
                  </a:lnTo>
                  <a:lnTo>
                    <a:pt x="727213" y="1140043"/>
                  </a:lnTo>
                  <a:lnTo>
                    <a:pt x="723402" y="1145437"/>
                  </a:lnTo>
                  <a:lnTo>
                    <a:pt x="720544" y="1150515"/>
                  </a:lnTo>
                  <a:lnTo>
                    <a:pt x="717368" y="1155909"/>
                  </a:lnTo>
                  <a:lnTo>
                    <a:pt x="714510" y="1161304"/>
                  </a:lnTo>
                  <a:lnTo>
                    <a:pt x="711970" y="1167016"/>
                  </a:lnTo>
                  <a:lnTo>
                    <a:pt x="710064" y="1172410"/>
                  </a:lnTo>
                  <a:lnTo>
                    <a:pt x="708159" y="1178439"/>
                  </a:lnTo>
                  <a:lnTo>
                    <a:pt x="706254" y="1184151"/>
                  </a:lnTo>
                  <a:lnTo>
                    <a:pt x="704983" y="1190498"/>
                  </a:lnTo>
                  <a:lnTo>
                    <a:pt x="704031" y="1196210"/>
                  </a:lnTo>
                  <a:lnTo>
                    <a:pt x="702761" y="1202556"/>
                  </a:lnTo>
                  <a:lnTo>
                    <a:pt x="702443" y="1208903"/>
                  </a:lnTo>
                  <a:lnTo>
                    <a:pt x="702125" y="1215249"/>
                  </a:lnTo>
                  <a:lnTo>
                    <a:pt x="702443" y="1222548"/>
                  </a:lnTo>
                  <a:lnTo>
                    <a:pt x="703078" y="1229529"/>
                  </a:lnTo>
                  <a:lnTo>
                    <a:pt x="704348" y="1236510"/>
                  </a:lnTo>
                  <a:lnTo>
                    <a:pt x="705619" y="1243174"/>
                  </a:lnTo>
                  <a:lnTo>
                    <a:pt x="707206" y="1249838"/>
                  </a:lnTo>
                  <a:lnTo>
                    <a:pt x="709112" y="1256819"/>
                  </a:lnTo>
                  <a:lnTo>
                    <a:pt x="711652" y="1263166"/>
                  </a:lnTo>
                  <a:lnTo>
                    <a:pt x="714193" y="1269512"/>
                  </a:lnTo>
                  <a:lnTo>
                    <a:pt x="717686" y="1275542"/>
                  </a:lnTo>
                  <a:lnTo>
                    <a:pt x="720861" y="1281571"/>
                  </a:lnTo>
                  <a:lnTo>
                    <a:pt x="724355" y="1287283"/>
                  </a:lnTo>
                  <a:lnTo>
                    <a:pt x="728483" y="1292995"/>
                  </a:lnTo>
                  <a:lnTo>
                    <a:pt x="732611" y="1298389"/>
                  </a:lnTo>
                  <a:lnTo>
                    <a:pt x="737057" y="1303784"/>
                  </a:lnTo>
                  <a:lnTo>
                    <a:pt x="742138" y="1308861"/>
                  </a:lnTo>
                  <a:lnTo>
                    <a:pt x="746901" y="1313304"/>
                  </a:lnTo>
                  <a:lnTo>
                    <a:pt x="672275" y="1874339"/>
                  </a:lnTo>
                  <a:lnTo>
                    <a:pt x="854237" y="2050773"/>
                  </a:lnTo>
                  <a:lnTo>
                    <a:pt x="1030800" y="1874339"/>
                  </a:lnTo>
                  <a:lnTo>
                    <a:pt x="956173" y="1313304"/>
                  </a:lnTo>
                  <a:lnTo>
                    <a:pt x="961572" y="1308544"/>
                  </a:lnTo>
                  <a:lnTo>
                    <a:pt x="966018" y="1303466"/>
                  </a:lnTo>
                  <a:lnTo>
                    <a:pt x="970781" y="1298072"/>
                  </a:lnTo>
                  <a:lnTo>
                    <a:pt x="974910" y="1292995"/>
                  </a:lnTo>
                  <a:lnTo>
                    <a:pt x="978720" y="1286965"/>
                  </a:lnTo>
                  <a:lnTo>
                    <a:pt x="982531" y="1281571"/>
                  </a:lnTo>
                  <a:lnTo>
                    <a:pt x="986024" y="1275224"/>
                  </a:lnTo>
                  <a:lnTo>
                    <a:pt x="988882" y="1269195"/>
                  </a:lnTo>
                  <a:lnTo>
                    <a:pt x="991423" y="1262849"/>
                  </a:lnTo>
                  <a:lnTo>
                    <a:pt x="994281" y="1256502"/>
                  </a:lnTo>
                  <a:lnTo>
                    <a:pt x="996186" y="1249838"/>
                  </a:lnTo>
                  <a:lnTo>
                    <a:pt x="997774" y="1243174"/>
                  </a:lnTo>
                  <a:lnTo>
                    <a:pt x="999044" y="1236510"/>
                  </a:lnTo>
                  <a:lnTo>
                    <a:pt x="999997" y="1229212"/>
                  </a:lnTo>
                  <a:lnTo>
                    <a:pt x="1000632" y="1222548"/>
                  </a:lnTo>
                  <a:lnTo>
                    <a:pt x="1000632" y="1215249"/>
                  </a:lnTo>
                  <a:lnTo>
                    <a:pt x="1000632" y="1208903"/>
                  </a:lnTo>
                  <a:lnTo>
                    <a:pt x="1000314" y="1203191"/>
                  </a:lnTo>
                  <a:lnTo>
                    <a:pt x="999679" y="1197479"/>
                  </a:lnTo>
                  <a:lnTo>
                    <a:pt x="998727" y="1191767"/>
                  </a:lnTo>
                  <a:lnTo>
                    <a:pt x="997456" y="1186055"/>
                  </a:lnTo>
                  <a:lnTo>
                    <a:pt x="996186" y="1180661"/>
                  </a:lnTo>
                  <a:lnTo>
                    <a:pt x="994598" y="1175266"/>
                  </a:lnTo>
                  <a:lnTo>
                    <a:pt x="992375" y="1169872"/>
                  </a:lnTo>
                  <a:lnTo>
                    <a:pt x="990152" y="1164794"/>
                  </a:lnTo>
                  <a:lnTo>
                    <a:pt x="987929" y="1159400"/>
                  </a:lnTo>
                  <a:lnTo>
                    <a:pt x="985389" y="1154640"/>
                  </a:lnTo>
                  <a:lnTo>
                    <a:pt x="982849" y="1149563"/>
                  </a:lnTo>
                  <a:lnTo>
                    <a:pt x="979355" y="1144803"/>
                  </a:lnTo>
                  <a:lnTo>
                    <a:pt x="976497" y="1139725"/>
                  </a:lnTo>
                  <a:lnTo>
                    <a:pt x="973004" y="1135283"/>
                  </a:lnTo>
                  <a:lnTo>
                    <a:pt x="969829" y="1130840"/>
                  </a:lnTo>
                  <a:lnTo>
                    <a:pt x="987612" y="1126398"/>
                  </a:lnTo>
                  <a:lnTo>
                    <a:pt x="1005713" y="1121320"/>
                  </a:lnTo>
                  <a:lnTo>
                    <a:pt x="1023496" y="1115609"/>
                  </a:lnTo>
                  <a:lnTo>
                    <a:pt x="1041280" y="1109262"/>
                  </a:lnTo>
                  <a:lnTo>
                    <a:pt x="1058428" y="1101963"/>
                  </a:lnTo>
                  <a:lnTo>
                    <a:pt x="1075576" y="1094665"/>
                  </a:lnTo>
                  <a:lnTo>
                    <a:pt x="1092089" y="1086097"/>
                  </a:lnTo>
                  <a:lnTo>
                    <a:pt x="1108602" y="1076895"/>
                  </a:lnTo>
                  <a:lnTo>
                    <a:pt x="1124480" y="1067375"/>
                  </a:lnTo>
                  <a:lnTo>
                    <a:pt x="1140041" y="1056903"/>
                  </a:lnTo>
                  <a:lnTo>
                    <a:pt x="1155601" y="1046114"/>
                  </a:lnTo>
                  <a:lnTo>
                    <a:pt x="1170209" y="1034690"/>
                  </a:lnTo>
                  <a:lnTo>
                    <a:pt x="1184817" y="1022632"/>
                  </a:lnTo>
                  <a:lnTo>
                    <a:pt x="1198472" y="1009938"/>
                  </a:lnTo>
                  <a:lnTo>
                    <a:pt x="1211809" y="996928"/>
                  </a:lnTo>
                  <a:lnTo>
                    <a:pt x="1225147" y="983283"/>
                  </a:lnTo>
                  <a:lnTo>
                    <a:pt x="1228640" y="979792"/>
                  </a:lnTo>
                  <a:lnTo>
                    <a:pt x="1232451" y="982966"/>
                  </a:lnTo>
                  <a:lnTo>
                    <a:pt x="1257220" y="1002005"/>
                  </a:lnTo>
                  <a:lnTo>
                    <a:pt x="1281037" y="1021680"/>
                  </a:lnTo>
                  <a:lnTo>
                    <a:pt x="1304537" y="1041989"/>
                  </a:lnTo>
                  <a:lnTo>
                    <a:pt x="1316604" y="1052143"/>
                  </a:lnTo>
                  <a:lnTo>
                    <a:pt x="1327719" y="1062615"/>
                  </a:lnTo>
                  <a:lnTo>
                    <a:pt x="1338833" y="1073404"/>
                  </a:lnTo>
                  <a:lnTo>
                    <a:pt x="1349948" y="1084193"/>
                  </a:lnTo>
                  <a:lnTo>
                    <a:pt x="1361062" y="1094982"/>
                  </a:lnTo>
                  <a:lnTo>
                    <a:pt x="1371860" y="1105771"/>
                  </a:lnTo>
                  <a:lnTo>
                    <a:pt x="1382339" y="1116561"/>
                  </a:lnTo>
                  <a:lnTo>
                    <a:pt x="1392818" y="1127984"/>
                  </a:lnTo>
                  <a:lnTo>
                    <a:pt x="1403298" y="1139408"/>
                  </a:lnTo>
                  <a:lnTo>
                    <a:pt x="1413460" y="1150832"/>
                  </a:lnTo>
                  <a:lnTo>
                    <a:pt x="1423304" y="1162573"/>
                  </a:lnTo>
                  <a:lnTo>
                    <a:pt x="1433149" y="1174314"/>
                  </a:lnTo>
                  <a:lnTo>
                    <a:pt x="1442675" y="1186373"/>
                  </a:lnTo>
                  <a:lnTo>
                    <a:pt x="1452202" y="1198748"/>
                  </a:lnTo>
                  <a:lnTo>
                    <a:pt x="1461411" y="1210807"/>
                  </a:lnTo>
                  <a:lnTo>
                    <a:pt x="1470621" y="1223183"/>
                  </a:lnTo>
                  <a:lnTo>
                    <a:pt x="1479830" y="1235876"/>
                  </a:lnTo>
                  <a:lnTo>
                    <a:pt x="1488404" y="1248569"/>
                  </a:lnTo>
                  <a:lnTo>
                    <a:pt x="1496978" y="1261262"/>
                  </a:lnTo>
                  <a:lnTo>
                    <a:pt x="1505552" y="1274272"/>
                  </a:lnTo>
                  <a:lnTo>
                    <a:pt x="1513809" y="1287600"/>
                  </a:lnTo>
                  <a:lnTo>
                    <a:pt x="1521748" y="1300611"/>
                  </a:lnTo>
                  <a:lnTo>
                    <a:pt x="1529687" y="1314573"/>
                  </a:lnTo>
                  <a:lnTo>
                    <a:pt x="1537308" y="1328218"/>
                  </a:lnTo>
                  <a:lnTo>
                    <a:pt x="1544930" y="1341863"/>
                  </a:lnTo>
                  <a:lnTo>
                    <a:pt x="1552234" y="1355826"/>
                  </a:lnTo>
                  <a:lnTo>
                    <a:pt x="1559537" y="1369788"/>
                  </a:lnTo>
                  <a:lnTo>
                    <a:pt x="1566206" y="1384385"/>
                  </a:lnTo>
                  <a:lnTo>
                    <a:pt x="1573193" y="1398982"/>
                  </a:lnTo>
                  <a:lnTo>
                    <a:pt x="1579544" y="1413579"/>
                  </a:lnTo>
                  <a:lnTo>
                    <a:pt x="1586213" y="1428176"/>
                  </a:lnTo>
                  <a:lnTo>
                    <a:pt x="1592246" y="1443725"/>
                  </a:lnTo>
                  <a:lnTo>
                    <a:pt x="1598280" y="1458640"/>
                  </a:lnTo>
                  <a:lnTo>
                    <a:pt x="1603996" y="1473871"/>
                  </a:lnTo>
                  <a:lnTo>
                    <a:pt x="1609712" y="1489738"/>
                  </a:lnTo>
                  <a:lnTo>
                    <a:pt x="1614793" y="1505287"/>
                  </a:lnTo>
                  <a:lnTo>
                    <a:pt x="1620191" y="1521153"/>
                  </a:lnTo>
                  <a:lnTo>
                    <a:pt x="1624955" y="1537337"/>
                  </a:lnTo>
                  <a:lnTo>
                    <a:pt x="1630036" y="1553521"/>
                  </a:lnTo>
                  <a:lnTo>
                    <a:pt x="1634482" y="1570339"/>
                  </a:lnTo>
                  <a:lnTo>
                    <a:pt x="1638610" y="1586840"/>
                  </a:lnTo>
                  <a:lnTo>
                    <a:pt x="1643056" y="1603976"/>
                  </a:lnTo>
                  <a:lnTo>
                    <a:pt x="1646867" y="1620794"/>
                  </a:lnTo>
                  <a:lnTo>
                    <a:pt x="1650677" y="1637930"/>
                  </a:lnTo>
                  <a:lnTo>
                    <a:pt x="1654170" y="1655383"/>
                  </a:lnTo>
                  <a:lnTo>
                    <a:pt x="1657664" y="1673153"/>
                  </a:lnTo>
                  <a:lnTo>
                    <a:pt x="1660522" y="1690923"/>
                  </a:lnTo>
                  <a:lnTo>
                    <a:pt x="1663697" y="1709011"/>
                  </a:lnTo>
                  <a:lnTo>
                    <a:pt x="1666238" y="1727099"/>
                  </a:lnTo>
                  <a:lnTo>
                    <a:pt x="1668461" y="1745821"/>
                  </a:lnTo>
                  <a:lnTo>
                    <a:pt x="1670684" y="1764226"/>
                  </a:lnTo>
                  <a:lnTo>
                    <a:pt x="1672589" y="1783266"/>
                  </a:lnTo>
                  <a:lnTo>
                    <a:pt x="1674177" y="1802305"/>
                  </a:lnTo>
                  <a:lnTo>
                    <a:pt x="1676082" y="1821345"/>
                  </a:lnTo>
                  <a:lnTo>
                    <a:pt x="1677352" y="1841019"/>
                  </a:lnTo>
                  <a:lnTo>
                    <a:pt x="1678305" y="1860694"/>
                  </a:lnTo>
                  <a:lnTo>
                    <a:pt x="1679258" y="1880368"/>
                  </a:lnTo>
                  <a:lnTo>
                    <a:pt x="1679575" y="1900677"/>
                  </a:lnTo>
                  <a:lnTo>
                    <a:pt x="1679575" y="1903850"/>
                  </a:lnTo>
                  <a:lnTo>
                    <a:pt x="1677035" y="1905437"/>
                  </a:lnTo>
                  <a:lnTo>
                    <a:pt x="1653853" y="1918765"/>
                  </a:lnTo>
                  <a:lnTo>
                    <a:pt x="1630353" y="1931775"/>
                  </a:lnTo>
                  <a:lnTo>
                    <a:pt x="1606854" y="1944151"/>
                  </a:lnTo>
                  <a:lnTo>
                    <a:pt x="1583037" y="1956209"/>
                  </a:lnTo>
                  <a:lnTo>
                    <a:pt x="1558902" y="1967950"/>
                  </a:lnTo>
                  <a:lnTo>
                    <a:pt x="1534768" y="1979374"/>
                  </a:lnTo>
                  <a:lnTo>
                    <a:pt x="1510316" y="1990163"/>
                  </a:lnTo>
                  <a:lnTo>
                    <a:pt x="1485864" y="2000635"/>
                  </a:lnTo>
                  <a:lnTo>
                    <a:pt x="1461411" y="2010790"/>
                  </a:lnTo>
                  <a:lnTo>
                    <a:pt x="1436642" y="2020627"/>
                  </a:lnTo>
                  <a:lnTo>
                    <a:pt x="1411872" y="2029512"/>
                  </a:lnTo>
                  <a:lnTo>
                    <a:pt x="1386785" y="2038397"/>
                  </a:lnTo>
                  <a:lnTo>
                    <a:pt x="1361380" y="2046965"/>
                  </a:lnTo>
                  <a:lnTo>
                    <a:pt x="1335975" y="2054581"/>
                  </a:lnTo>
                  <a:lnTo>
                    <a:pt x="1310570" y="2062514"/>
                  </a:lnTo>
                  <a:lnTo>
                    <a:pt x="1285166" y="2069495"/>
                  </a:lnTo>
                  <a:lnTo>
                    <a:pt x="1259443" y="2076159"/>
                  </a:lnTo>
                  <a:lnTo>
                    <a:pt x="1233403" y="2082506"/>
                  </a:lnTo>
                  <a:lnTo>
                    <a:pt x="1207681" y="2088535"/>
                  </a:lnTo>
                  <a:lnTo>
                    <a:pt x="1181959" y="2093929"/>
                  </a:lnTo>
                  <a:lnTo>
                    <a:pt x="1155919" y="2099007"/>
                  </a:lnTo>
                  <a:lnTo>
                    <a:pt x="1129561" y="2103767"/>
                  </a:lnTo>
                  <a:lnTo>
                    <a:pt x="1103204" y="2107892"/>
                  </a:lnTo>
                  <a:lnTo>
                    <a:pt x="1077164" y="2111382"/>
                  </a:lnTo>
                  <a:lnTo>
                    <a:pt x="1050806" y="2114873"/>
                  </a:lnTo>
                  <a:lnTo>
                    <a:pt x="1024131" y="2117729"/>
                  </a:lnTo>
                  <a:lnTo>
                    <a:pt x="997774" y="2119950"/>
                  </a:lnTo>
                  <a:lnTo>
                    <a:pt x="971099" y="2121854"/>
                  </a:lnTo>
                  <a:lnTo>
                    <a:pt x="944424" y="2123441"/>
                  </a:lnTo>
                  <a:lnTo>
                    <a:pt x="917749" y="2125028"/>
                  </a:lnTo>
                  <a:lnTo>
                    <a:pt x="891074" y="2125662"/>
                  </a:lnTo>
                  <a:lnTo>
                    <a:pt x="864399" y="2125662"/>
                  </a:lnTo>
                  <a:lnTo>
                    <a:pt x="835818" y="2125662"/>
                  </a:lnTo>
                  <a:lnTo>
                    <a:pt x="807238" y="2124710"/>
                  </a:lnTo>
                  <a:lnTo>
                    <a:pt x="778657" y="2123124"/>
                  </a:lnTo>
                  <a:lnTo>
                    <a:pt x="750395" y="2121537"/>
                  </a:lnTo>
                  <a:lnTo>
                    <a:pt x="722132" y="2119316"/>
                  </a:lnTo>
                  <a:lnTo>
                    <a:pt x="693869" y="2116777"/>
                  </a:lnTo>
                  <a:lnTo>
                    <a:pt x="665606" y="2113604"/>
                  </a:lnTo>
                  <a:lnTo>
                    <a:pt x="637661" y="2109478"/>
                  </a:lnTo>
                  <a:lnTo>
                    <a:pt x="609398" y="2105353"/>
                  </a:lnTo>
                  <a:lnTo>
                    <a:pt x="581453" y="2100593"/>
                  </a:lnTo>
                  <a:lnTo>
                    <a:pt x="553825" y="2095199"/>
                  </a:lnTo>
                  <a:lnTo>
                    <a:pt x="525880" y="2089487"/>
                  </a:lnTo>
                  <a:lnTo>
                    <a:pt x="498252" y="2083458"/>
                  </a:lnTo>
                  <a:lnTo>
                    <a:pt x="470624" y="2076476"/>
                  </a:lnTo>
                  <a:lnTo>
                    <a:pt x="443314" y="2069495"/>
                  </a:lnTo>
                  <a:lnTo>
                    <a:pt x="416321" y="2061879"/>
                  </a:lnTo>
                  <a:lnTo>
                    <a:pt x="389011" y="2053629"/>
                  </a:lnTo>
                  <a:lnTo>
                    <a:pt x="362019" y="2045378"/>
                  </a:lnTo>
                  <a:lnTo>
                    <a:pt x="335343" y="2036176"/>
                  </a:lnTo>
                  <a:lnTo>
                    <a:pt x="308668" y="2026656"/>
                  </a:lnTo>
                  <a:lnTo>
                    <a:pt x="282311" y="2016502"/>
                  </a:lnTo>
                  <a:lnTo>
                    <a:pt x="255953" y="2006030"/>
                  </a:lnTo>
                  <a:lnTo>
                    <a:pt x="229913" y="1994923"/>
                  </a:lnTo>
                  <a:lnTo>
                    <a:pt x="203556" y="1983499"/>
                  </a:lnTo>
                  <a:lnTo>
                    <a:pt x="177833" y="1971441"/>
                  </a:lnTo>
                  <a:lnTo>
                    <a:pt x="152429" y="1959065"/>
                  </a:lnTo>
                  <a:lnTo>
                    <a:pt x="127024" y="1946372"/>
                  </a:lnTo>
                  <a:lnTo>
                    <a:pt x="101619" y="1933044"/>
                  </a:lnTo>
                  <a:lnTo>
                    <a:pt x="76532" y="1919399"/>
                  </a:lnTo>
                  <a:lnTo>
                    <a:pt x="51762" y="1905437"/>
                  </a:lnTo>
                  <a:lnTo>
                    <a:pt x="27310" y="1890523"/>
                  </a:lnTo>
                  <a:lnTo>
                    <a:pt x="2858" y="1875291"/>
                  </a:lnTo>
                  <a:lnTo>
                    <a:pt x="0" y="1888301"/>
                  </a:lnTo>
                  <a:lnTo>
                    <a:pt x="0" y="1870531"/>
                  </a:lnTo>
                  <a:lnTo>
                    <a:pt x="952" y="1850222"/>
                  </a:lnTo>
                  <a:lnTo>
                    <a:pt x="2223" y="1829913"/>
                  </a:lnTo>
                  <a:lnTo>
                    <a:pt x="3493" y="1809604"/>
                  </a:lnTo>
                  <a:lnTo>
                    <a:pt x="5398" y="1790247"/>
                  </a:lnTo>
                  <a:lnTo>
                    <a:pt x="6986" y="1770573"/>
                  </a:lnTo>
                  <a:lnTo>
                    <a:pt x="9209" y="1750898"/>
                  </a:lnTo>
                  <a:lnTo>
                    <a:pt x="11749" y="1732176"/>
                  </a:lnTo>
                  <a:lnTo>
                    <a:pt x="14290" y="1713136"/>
                  </a:lnTo>
                  <a:lnTo>
                    <a:pt x="17148" y="1694414"/>
                  </a:lnTo>
                  <a:lnTo>
                    <a:pt x="20006" y="1676009"/>
                  </a:lnTo>
                  <a:lnTo>
                    <a:pt x="23499" y="1657604"/>
                  </a:lnTo>
                  <a:lnTo>
                    <a:pt x="26992" y="1639834"/>
                  </a:lnTo>
                  <a:lnTo>
                    <a:pt x="30486" y="1621746"/>
                  </a:lnTo>
                  <a:lnTo>
                    <a:pt x="34931" y="1604293"/>
                  </a:lnTo>
                  <a:lnTo>
                    <a:pt x="38742" y="1586840"/>
                  </a:lnTo>
                  <a:lnTo>
                    <a:pt x="43188" y="1569704"/>
                  </a:lnTo>
                  <a:lnTo>
                    <a:pt x="47951" y="1552569"/>
                  </a:lnTo>
                  <a:lnTo>
                    <a:pt x="52715" y="1536068"/>
                  </a:lnTo>
                  <a:lnTo>
                    <a:pt x="57796" y="1519249"/>
                  </a:lnTo>
                  <a:lnTo>
                    <a:pt x="62877" y="1503066"/>
                  </a:lnTo>
                  <a:lnTo>
                    <a:pt x="68593" y="1486564"/>
                  </a:lnTo>
                  <a:lnTo>
                    <a:pt x="73991" y="1470698"/>
                  </a:lnTo>
                  <a:lnTo>
                    <a:pt x="80025" y="1455149"/>
                  </a:lnTo>
                  <a:lnTo>
                    <a:pt x="86059" y="1439283"/>
                  </a:lnTo>
                  <a:lnTo>
                    <a:pt x="92410" y="1424051"/>
                  </a:lnTo>
                  <a:lnTo>
                    <a:pt x="98761" y="1409137"/>
                  </a:lnTo>
                  <a:lnTo>
                    <a:pt x="105430" y="1393905"/>
                  </a:lnTo>
                  <a:lnTo>
                    <a:pt x="112098" y="1378990"/>
                  </a:lnTo>
                  <a:lnTo>
                    <a:pt x="119402" y="1364393"/>
                  </a:lnTo>
                  <a:lnTo>
                    <a:pt x="126706" y="1350114"/>
                  </a:lnTo>
                  <a:lnTo>
                    <a:pt x="134010" y="1335834"/>
                  </a:lnTo>
                  <a:lnTo>
                    <a:pt x="141632" y="1321871"/>
                  </a:lnTo>
                  <a:lnTo>
                    <a:pt x="149571" y="1307909"/>
                  </a:lnTo>
                  <a:lnTo>
                    <a:pt x="157510" y="1294264"/>
                  </a:lnTo>
                  <a:lnTo>
                    <a:pt x="165766" y="1280936"/>
                  </a:lnTo>
                  <a:lnTo>
                    <a:pt x="174023" y="1267291"/>
                  </a:lnTo>
                  <a:lnTo>
                    <a:pt x="182597" y="1253963"/>
                  </a:lnTo>
                  <a:lnTo>
                    <a:pt x="191171" y="1241270"/>
                  </a:lnTo>
                  <a:lnTo>
                    <a:pt x="200380" y="1228260"/>
                  </a:lnTo>
                  <a:lnTo>
                    <a:pt x="209589" y="1215884"/>
                  </a:lnTo>
                  <a:lnTo>
                    <a:pt x="218799" y="1203191"/>
                  </a:lnTo>
                  <a:lnTo>
                    <a:pt x="228008" y="1191133"/>
                  </a:lnTo>
                  <a:lnTo>
                    <a:pt x="237852" y="1178757"/>
                  </a:lnTo>
                  <a:lnTo>
                    <a:pt x="247697" y="1167016"/>
                  </a:lnTo>
                  <a:lnTo>
                    <a:pt x="257541" y="1155275"/>
                  </a:lnTo>
                  <a:lnTo>
                    <a:pt x="267703" y="1143533"/>
                  </a:lnTo>
                  <a:lnTo>
                    <a:pt x="278182" y="1132110"/>
                  </a:lnTo>
                  <a:lnTo>
                    <a:pt x="288662" y="1120686"/>
                  </a:lnTo>
                  <a:lnTo>
                    <a:pt x="298824" y="1109579"/>
                  </a:lnTo>
                  <a:lnTo>
                    <a:pt x="309938" y="1098473"/>
                  </a:lnTo>
                  <a:lnTo>
                    <a:pt x="320735" y="1087684"/>
                  </a:lnTo>
                  <a:lnTo>
                    <a:pt x="331850" y="1076895"/>
                  </a:lnTo>
                  <a:lnTo>
                    <a:pt x="343282" y="1066423"/>
                  </a:lnTo>
                  <a:lnTo>
                    <a:pt x="354715" y="1055951"/>
                  </a:lnTo>
                  <a:lnTo>
                    <a:pt x="366147" y="1045797"/>
                  </a:lnTo>
                  <a:lnTo>
                    <a:pt x="377897" y="1035642"/>
                  </a:lnTo>
                  <a:lnTo>
                    <a:pt x="389964" y="1025805"/>
                  </a:lnTo>
                  <a:lnTo>
                    <a:pt x="401714" y="1015968"/>
                  </a:lnTo>
                  <a:lnTo>
                    <a:pt x="414099" y="1006448"/>
                  </a:lnTo>
                  <a:lnTo>
                    <a:pt x="426801" y="996928"/>
                  </a:lnTo>
                  <a:lnTo>
                    <a:pt x="439186" y="987408"/>
                  </a:lnTo>
                  <a:lnTo>
                    <a:pt x="451571" y="977888"/>
                  </a:lnTo>
                  <a:lnTo>
                    <a:pt x="477293" y="960118"/>
                  </a:lnTo>
                  <a:lnTo>
                    <a:pt x="481421" y="957262"/>
                  </a:lnTo>
                  <a:close/>
                  <a:moveTo>
                    <a:pt x="839471" y="0"/>
                  </a:moveTo>
                  <a:lnTo>
                    <a:pt x="852171" y="0"/>
                  </a:lnTo>
                  <a:lnTo>
                    <a:pt x="865506" y="0"/>
                  </a:lnTo>
                  <a:lnTo>
                    <a:pt x="878206" y="636"/>
                  </a:lnTo>
                  <a:lnTo>
                    <a:pt x="890906" y="1271"/>
                  </a:lnTo>
                  <a:lnTo>
                    <a:pt x="903288" y="2542"/>
                  </a:lnTo>
                  <a:lnTo>
                    <a:pt x="915988" y="3813"/>
                  </a:lnTo>
                  <a:lnTo>
                    <a:pt x="928371" y="5719"/>
                  </a:lnTo>
                  <a:lnTo>
                    <a:pt x="940436" y="7943"/>
                  </a:lnTo>
                  <a:lnTo>
                    <a:pt x="952818" y="10167"/>
                  </a:lnTo>
                  <a:lnTo>
                    <a:pt x="964883" y="12708"/>
                  </a:lnTo>
                  <a:lnTo>
                    <a:pt x="976631" y="15568"/>
                  </a:lnTo>
                  <a:lnTo>
                    <a:pt x="988696" y="19062"/>
                  </a:lnTo>
                  <a:lnTo>
                    <a:pt x="1000443" y="22239"/>
                  </a:lnTo>
                  <a:lnTo>
                    <a:pt x="1011873" y="26052"/>
                  </a:lnTo>
                  <a:lnTo>
                    <a:pt x="1023621" y="30182"/>
                  </a:lnTo>
                  <a:lnTo>
                    <a:pt x="1034733" y="34630"/>
                  </a:lnTo>
                  <a:lnTo>
                    <a:pt x="1046163" y="39395"/>
                  </a:lnTo>
                  <a:lnTo>
                    <a:pt x="1057276" y="44161"/>
                  </a:lnTo>
                  <a:lnTo>
                    <a:pt x="1068388" y="48926"/>
                  </a:lnTo>
                  <a:lnTo>
                    <a:pt x="1079183" y="54645"/>
                  </a:lnTo>
                  <a:lnTo>
                    <a:pt x="1089661" y="60046"/>
                  </a:lnTo>
                  <a:lnTo>
                    <a:pt x="1100456" y="66082"/>
                  </a:lnTo>
                  <a:lnTo>
                    <a:pt x="1110616" y="72119"/>
                  </a:lnTo>
                  <a:lnTo>
                    <a:pt x="1120776" y="78790"/>
                  </a:lnTo>
                  <a:lnTo>
                    <a:pt x="1130936" y="85462"/>
                  </a:lnTo>
                  <a:lnTo>
                    <a:pt x="1140461" y="92134"/>
                  </a:lnTo>
                  <a:lnTo>
                    <a:pt x="1150303" y="99123"/>
                  </a:lnTo>
                  <a:lnTo>
                    <a:pt x="1159828" y="106430"/>
                  </a:lnTo>
                  <a:lnTo>
                    <a:pt x="1169353" y="114055"/>
                  </a:lnTo>
                  <a:lnTo>
                    <a:pt x="1178561" y="121680"/>
                  </a:lnTo>
                  <a:lnTo>
                    <a:pt x="1187133" y="129623"/>
                  </a:lnTo>
                  <a:lnTo>
                    <a:pt x="1196023" y="137883"/>
                  </a:lnTo>
                  <a:lnTo>
                    <a:pt x="1204596" y="146143"/>
                  </a:lnTo>
                  <a:lnTo>
                    <a:pt x="1213168" y="155039"/>
                  </a:lnTo>
                  <a:lnTo>
                    <a:pt x="1221106" y="163299"/>
                  </a:lnTo>
                  <a:lnTo>
                    <a:pt x="1229043" y="172513"/>
                  </a:lnTo>
                  <a:lnTo>
                    <a:pt x="1236981" y="181726"/>
                  </a:lnTo>
                  <a:lnTo>
                    <a:pt x="1244283" y="190939"/>
                  </a:lnTo>
                  <a:lnTo>
                    <a:pt x="1251586" y="200153"/>
                  </a:lnTo>
                  <a:lnTo>
                    <a:pt x="1258888" y="210001"/>
                  </a:lnTo>
                  <a:lnTo>
                    <a:pt x="1265556" y="219850"/>
                  </a:lnTo>
                  <a:lnTo>
                    <a:pt x="1272223" y="230017"/>
                  </a:lnTo>
                  <a:lnTo>
                    <a:pt x="1278256" y="240183"/>
                  </a:lnTo>
                  <a:lnTo>
                    <a:pt x="1284606" y="250667"/>
                  </a:lnTo>
                  <a:lnTo>
                    <a:pt x="1290321" y="261151"/>
                  </a:lnTo>
                  <a:lnTo>
                    <a:pt x="1296353" y="271953"/>
                  </a:lnTo>
                  <a:lnTo>
                    <a:pt x="1301433" y="282755"/>
                  </a:lnTo>
                  <a:lnTo>
                    <a:pt x="1306831" y="293239"/>
                  </a:lnTo>
                  <a:lnTo>
                    <a:pt x="1311593" y="304359"/>
                  </a:lnTo>
                  <a:lnTo>
                    <a:pt x="1316356" y="315796"/>
                  </a:lnTo>
                  <a:lnTo>
                    <a:pt x="1320483" y="327234"/>
                  </a:lnTo>
                  <a:lnTo>
                    <a:pt x="1324293" y="338671"/>
                  </a:lnTo>
                  <a:lnTo>
                    <a:pt x="1328421" y="350426"/>
                  </a:lnTo>
                  <a:lnTo>
                    <a:pt x="1331913" y="362181"/>
                  </a:lnTo>
                  <a:lnTo>
                    <a:pt x="1335088" y="373936"/>
                  </a:lnTo>
                  <a:lnTo>
                    <a:pt x="1337946" y="386009"/>
                  </a:lnTo>
                  <a:lnTo>
                    <a:pt x="1340803" y="398081"/>
                  </a:lnTo>
                  <a:lnTo>
                    <a:pt x="1343026" y="410472"/>
                  </a:lnTo>
                  <a:lnTo>
                    <a:pt x="1344931" y="422862"/>
                  </a:lnTo>
                  <a:lnTo>
                    <a:pt x="1346518" y="435252"/>
                  </a:lnTo>
                  <a:lnTo>
                    <a:pt x="1348106" y="447643"/>
                  </a:lnTo>
                  <a:lnTo>
                    <a:pt x="1349058" y="460033"/>
                  </a:lnTo>
                  <a:lnTo>
                    <a:pt x="1350011" y="472741"/>
                  </a:lnTo>
                  <a:lnTo>
                    <a:pt x="1350646" y="485449"/>
                  </a:lnTo>
                  <a:lnTo>
                    <a:pt x="1350963" y="498475"/>
                  </a:lnTo>
                  <a:lnTo>
                    <a:pt x="1350646" y="513407"/>
                  </a:lnTo>
                  <a:lnTo>
                    <a:pt x="1349693" y="528975"/>
                  </a:lnTo>
                  <a:lnTo>
                    <a:pt x="1348423" y="543907"/>
                  </a:lnTo>
                  <a:lnTo>
                    <a:pt x="1347153" y="558521"/>
                  </a:lnTo>
                  <a:lnTo>
                    <a:pt x="1345248" y="573453"/>
                  </a:lnTo>
                  <a:lnTo>
                    <a:pt x="1342708" y="588067"/>
                  </a:lnTo>
                  <a:lnTo>
                    <a:pt x="1339851" y="602682"/>
                  </a:lnTo>
                  <a:lnTo>
                    <a:pt x="1336358" y="616660"/>
                  </a:lnTo>
                  <a:lnTo>
                    <a:pt x="1332866" y="631275"/>
                  </a:lnTo>
                  <a:lnTo>
                    <a:pt x="1328738" y="645254"/>
                  </a:lnTo>
                  <a:lnTo>
                    <a:pt x="1324293" y="658915"/>
                  </a:lnTo>
                  <a:lnTo>
                    <a:pt x="1319531" y="672576"/>
                  </a:lnTo>
                  <a:lnTo>
                    <a:pt x="1314133" y="685920"/>
                  </a:lnTo>
                  <a:lnTo>
                    <a:pt x="1308418" y="699263"/>
                  </a:lnTo>
                  <a:lnTo>
                    <a:pt x="1302386" y="712607"/>
                  </a:lnTo>
                  <a:lnTo>
                    <a:pt x="1296353" y="725315"/>
                  </a:lnTo>
                  <a:lnTo>
                    <a:pt x="1289368" y="738023"/>
                  </a:lnTo>
                  <a:lnTo>
                    <a:pt x="1282383" y="750413"/>
                  </a:lnTo>
                  <a:lnTo>
                    <a:pt x="1275081" y="762486"/>
                  </a:lnTo>
                  <a:lnTo>
                    <a:pt x="1267143" y="774559"/>
                  </a:lnTo>
                  <a:lnTo>
                    <a:pt x="1259206" y="786313"/>
                  </a:lnTo>
                  <a:lnTo>
                    <a:pt x="1250633" y="797751"/>
                  </a:lnTo>
                  <a:lnTo>
                    <a:pt x="1242061" y="809188"/>
                  </a:lnTo>
                  <a:lnTo>
                    <a:pt x="1232853" y="819990"/>
                  </a:lnTo>
                  <a:lnTo>
                    <a:pt x="1223963" y="830792"/>
                  </a:lnTo>
                  <a:lnTo>
                    <a:pt x="1214121" y="841276"/>
                  </a:lnTo>
                  <a:lnTo>
                    <a:pt x="1204278" y="851442"/>
                  </a:lnTo>
                  <a:lnTo>
                    <a:pt x="1193801" y="860974"/>
                  </a:lnTo>
                  <a:lnTo>
                    <a:pt x="1183323" y="870822"/>
                  </a:lnTo>
                  <a:lnTo>
                    <a:pt x="1172528" y="880036"/>
                  </a:lnTo>
                  <a:lnTo>
                    <a:pt x="1161733" y="889249"/>
                  </a:lnTo>
                  <a:lnTo>
                    <a:pt x="1150303" y="897827"/>
                  </a:lnTo>
                  <a:lnTo>
                    <a:pt x="1134746" y="909264"/>
                  </a:lnTo>
                  <a:lnTo>
                    <a:pt x="1118236" y="920066"/>
                  </a:lnTo>
                  <a:lnTo>
                    <a:pt x="1101408" y="929915"/>
                  </a:lnTo>
                  <a:lnTo>
                    <a:pt x="1084581" y="939446"/>
                  </a:lnTo>
                  <a:lnTo>
                    <a:pt x="1066801" y="948342"/>
                  </a:lnTo>
                  <a:lnTo>
                    <a:pt x="1048703" y="956602"/>
                  </a:lnTo>
                  <a:lnTo>
                    <a:pt x="1040131" y="960414"/>
                  </a:lnTo>
                  <a:lnTo>
                    <a:pt x="1030606" y="963909"/>
                  </a:lnTo>
                  <a:lnTo>
                    <a:pt x="1021398" y="967722"/>
                  </a:lnTo>
                  <a:lnTo>
                    <a:pt x="1011873" y="970899"/>
                  </a:lnTo>
                  <a:lnTo>
                    <a:pt x="1002348" y="973758"/>
                  </a:lnTo>
                  <a:lnTo>
                    <a:pt x="993141" y="976617"/>
                  </a:lnTo>
                  <a:lnTo>
                    <a:pt x="983616" y="979794"/>
                  </a:lnTo>
                  <a:lnTo>
                    <a:pt x="973773" y="982018"/>
                  </a:lnTo>
                  <a:lnTo>
                    <a:pt x="963931" y="984560"/>
                  </a:lnTo>
                  <a:lnTo>
                    <a:pt x="954088" y="986466"/>
                  </a:lnTo>
                  <a:lnTo>
                    <a:pt x="944246" y="988372"/>
                  </a:lnTo>
                  <a:lnTo>
                    <a:pt x="934403" y="990596"/>
                  </a:lnTo>
                  <a:lnTo>
                    <a:pt x="924561" y="991867"/>
                  </a:lnTo>
                  <a:lnTo>
                    <a:pt x="914401" y="993455"/>
                  </a:lnTo>
                  <a:lnTo>
                    <a:pt x="904241" y="994409"/>
                  </a:lnTo>
                  <a:lnTo>
                    <a:pt x="893763" y="995362"/>
                  </a:lnTo>
                  <a:lnTo>
                    <a:pt x="883603" y="995997"/>
                  </a:lnTo>
                  <a:lnTo>
                    <a:pt x="873126" y="996632"/>
                  </a:lnTo>
                  <a:lnTo>
                    <a:pt x="862648" y="996950"/>
                  </a:lnTo>
                  <a:lnTo>
                    <a:pt x="852171" y="996950"/>
                  </a:lnTo>
                  <a:lnTo>
                    <a:pt x="840423" y="996950"/>
                  </a:lnTo>
                  <a:lnTo>
                    <a:pt x="828358" y="996315"/>
                  </a:lnTo>
                  <a:lnTo>
                    <a:pt x="816293" y="995679"/>
                  </a:lnTo>
                  <a:lnTo>
                    <a:pt x="804546" y="994726"/>
                  </a:lnTo>
                  <a:lnTo>
                    <a:pt x="792798" y="993455"/>
                  </a:lnTo>
                  <a:lnTo>
                    <a:pt x="781368" y="992185"/>
                  </a:lnTo>
                  <a:lnTo>
                    <a:pt x="769621" y="990278"/>
                  </a:lnTo>
                  <a:lnTo>
                    <a:pt x="758191" y="988054"/>
                  </a:lnTo>
                  <a:lnTo>
                    <a:pt x="746761" y="985831"/>
                  </a:lnTo>
                  <a:lnTo>
                    <a:pt x="735331" y="983289"/>
                  </a:lnTo>
                  <a:lnTo>
                    <a:pt x="724218" y="980430"/>
                  </a:lnTo>
                  <a:lnTo>
                    <a:pt x="713106" y="977253"/>
                  </a:lnTo>
                  <a:lnTo>
                    <a:pt x="702311" y="973758"/>
                  </a:lnTo>
                  <a:lnTo>
                    <a:pt x="691198" y="970263"/>
                  </a:lnTo>
                  <a:lnTo>
                    <a:pt x="680721" y="966768"/>
                  </a:lnTo>
                  <a:lnTo>
                    <a:pt x="670243" y="962321"/>
                  </a:lnTo>
                  <a:lnTo>
                    <a:pt x="659448" y="958190"/>
                  </a:lnTo>
                  <a:lnTo>
                    <a:pt x="648971" y="953425"/>
                  </a:lnTo>
                  <a:lnTo>
                    <a:pt x="638811" y="948659"/>
                  </a:lnTo>
                  <a:lnTo>
                    <a:pt x="628651" y="943894"/>
                  </a:lnTo>
                  <a:lnTo>
                    <a:pt x="618491" y="938493"/>
                  </a:lnTo>
                  <a:lnTo>
                    <a:pt x="608648" y="933410"/>
                  </a:lnTo>
                  <a:lnTo>
                    <a:pt x="599123" y="927373"/>
                  </a:lnTo>
                  <a:lnTo>
                    <a:pt x="589281" y="921655"/>
                  </a:lnTo>
                  <a:lnTo>
                    <a:pt x="579756" y="915618"/>
                  </a:lnTo>
                  <a:lnTo>
                    <a:pt x="570548" y="909264"/>
                  </a:lnTo>
                  <a:lnTo>
                    <a:pt x="561023" y="902910"/>
                  </a:lnTo>
                  <a:lnTo>
                    <a:pt x="552133" y="895921"/>
                  </a:lnTo>
                  <a:lnTo>
                    <a:pt x="543561" y="889249"/>
                  </a:lnTo>
                  <a:lnTo>
                    <a:pt x="534671" y="881942"/>
                  </a:lnTo>
                  <a:lnTo>
                    <a:pt x="526098" y="874952"/>
                  </a:lnTo>
                  <a:lnTo>
                    <a:pt x="517526" y="867328"/>
                  </a:lnTo>
                  <a:lnTo>
                    <a:pt x="508318" y="858750"/>
                  </a:lnTo>
                  <a:lnTo>
                    <a:pt x="499428" y="849854"/>
                  </a:lnTo>
                  <a:lnTo>
                    <a:pt x="490538" y="840958"/>
                  </a:lnTo>
                  <a:lnTo>
                    <a:pt x="481648" y="831427"/>
                  </a:lnTo>
                  <a:lnTo>
                    <a:pt x="473711" y="821896"/>
                  </a:lnTo>
                  <a:lnTo>
                    <a:pt x="465456" y="812047"/>
                  </a:lnTo>
                  <a:lnTo>
                    <a:pt x="457518" y="801881"/>
                  </a:lnTo>
                  <a:lnTo>
                    <a:pt x="449898" y="791714"/>
                  </a:lnTo>
                  <a:lnTo>
                    <a:pt x="442596" y="781548"/>
                  </a:lnTo>
                  <a:lnTo>
                    <a:pt x="435293" y="770746"/>
                  </a:lnTo>
                  <a:lnTo>
                    <a:pt x="428626" y="759944"/>
                  </a:lnTo>
                  <a:lnTo>
                    <a:pt x="421958" y="749142"/>
                  </a:lnTo>
                  <a:lnTo>
                    <a:pt x="415608" y="738023"/>
                  </a:lnTo>
                  <a:lnTo>
                    <a:pt x="409576" y="726585"/>
                  </a:lnTo>
                  <a:lnTo>
                    <a:pt x="403861" y="715148"/>
                  </a:lnTo>
                  <a:lnTo>
                    <a:pt x="398463" y="703393"/>
                  </a:lnTo>
                  <a:lnTo>
                    <a:pt x="393383" y="691638"/>
                  </a:lnTo>
                  <a:lnTo>
                    <a:pt x="388303" y="679566"/>
                  </a:lnTo>
                  <a:lnTo>
                    <a:pt x="383858" y="667493"/>
                  </a:lnTo>
                  <a:lnTo>
                    <a:pt x="379731" y="655420"/>
                  </a:lnTo>
                  <a:lnTo>
                    <a:pt x="375603" y="643030"/>
                  </a:lnTo>
                  <a:lnTo>
                    <a:pt x="372111" y="630322"/>
                  </a:lnTo>
                  <a:lnTo>
                    <a:pt x="368936" y="617614"/>
                  </a:lnTo>
                  <a:lnTo>
                    <a:pt x="365443" y="604588"/>
                  </a:lnTo>
                  <a:lnTo>
                    <a:pt x="362903" y="591880"/>
                  </a:lnTo>
                  <a:lnTo>
                    <a:pt x="360681" y="578854"/>
                  </a:lnTo>
                  <a:lnTo>
                    <a:pt x="358776" y="565828"/>
                  </a:lnTo>
                  <a:lnTo>
                    <a:pt x="357188" y="552485"/>
                  </a:lnTo>
                  <a:lnTo>
                    <a:pt x="355601" y="539141"/>
                  </a:lnTo>
                  <a:lnTo>
                    <a:pt x="354648" y="525480"/>
                  </a:lnTo>
                  <a:lnTo>
                    <a:pt x="354331" y="511819"/>
                  </a:lnTo>
                  <a:lnTo>
                    <a:pt x="354013" y="498475"/>
                  </a:lnTo>
                  <a:lnTo>
                    <a:pt x="354331" y="485449"/>
                  </a:lnTo>
                  <a:lnTo>
                    <a:pt x="354648" y="472741"/>
                  </a:lnTo>
                  <a:lnTo>
                    <a:pt x="355601" y="460033"/>
                  </a:lnTo>
                  <a:lnTo>
                    <a:pt x="356871" y="447643"/>
                  </a:lnTo>
                  <a:lnTo>
                    <a:pt x="358141" y="434935"/>
                  </a:lnTo>
                  <a:lnTo>
                    <a:pt x="360046" y="422544"/>
                  </a:lnTo>
                  <a:lnTo>
                    <a:pt x="361951" y="410472"/>
                  </a:lnTo>
                  <a:lnTo>
                    <a:pt x="364173" y="397763"/>
                  </a:lnTo>
                  <a:lnTo>
                    <a:pt x="366713" y="385691"/>
                  </a:lnTo>
                  <a:lnTo>
                    <a:pt x="369888" y="373936"/>
                  </a:lnTo>
                  <a:lnTo>
                    <a:pt x="373063" y="361863"/>
                  </a:lnTo>
                  <a:lnTo>
                    <a:pt x="376556" y="350108"/>
                  </a:lnTo>
                  <a:lnTo>
                    <a:pt x="380683" y="338671"/>
                  </a:lnTo>
                  <a:lnTo>
                    <a:pt x="384493" y="326916"/>
                  </a:lnTo>
                  <a:lnTo>
                    <a:pt x="388621" y="315796"/>
                  </a:lnTo>
                  <a:lnTo>
                    <a:pt x="393383" y="304359"/>
                  </a:lnTo>
                  <a:lnTo>
                    <a:pt x="398146" y="293239"/>
                  </a:lnTo>
                  <a:lnTo>
                    <a:pt x="403543" y="282755"/>
                  </a:lnTo>
                  <a:lnTo>
                    <a:pt x="408623" y="271636"/>
                  </a:lnTo>
                  <a:lnTo>
                    <a:pt x="414656" y="261151"/>
                  </a:lnTo>
                  <a:lnTo>
                    <a:pt x="420371" y="250667"/>
                  </a:lnTo>
                  <a:lnTo>
                    <a:pt x="426721" y="240183"/>
                  </a:lnTo>
                  <a:lnTo>
                    <a:pt x="432753" y="230017"/>
                  </a:lnTo>
                  <a:lnTo>
                    <a:pt x="439421" y="219850"/>
                  </a:lnTo>
                  <a:lnTo>
                    <a:pt x="446088" y="210001"/>
                  </a:lnTo>
                  <a:lnTo>
                    <a:pt x="453391" y="200153"/>
                  </a:lnTo>
                  <a:lnTo>
                    <a:pt x="460693" y="190939"/>
                  </a:lnTo>
                  <a:lnTo>
                    <a:pt x="467996" y="181408"/>
                  </a:lnTo>
                  <a:lnTo>
                    <a:pt x="475933" y="172195"/>
                  </a:lnTo>
                  <a:lnTo>
                    <a:pt x="483871" y="163299"/>
                  </a:lnTo>
                  <a:lnTo>
                    <a:pt x="491808" y="154403"/>
                  </a:lnTo>
                  <a:lnTo>
                    <a:pt x="500381" y="146143"/>
                  </a:lnTo>
                  <a:lnTo>
                    <a:pt x="508953" y="137565"/>
                  </a:lnTo>
                  <a:lnTo>
                    <a:pt x="517526" y="129305"/>
                  </a:lnTo>
                  <a:lnTo>
                    <a:pt x="526416" y="121680"/>
                  </a:lnTo>
                  <a:lnTo>
                    <a:pt x="535623" y="113738"/>
                  </a:lnTo>
                  <a:lnTo>
                    <a:pt x="545148" y="106113"/>
                  </a:lnTo>
                  <a:lnTo>
                    <a:pt x="554673" y="99123"/>
                  </a:lnTo>
                  <a:lnTo>
                    <a:pt x="564516" y="92134"/>
                  </a:lnTo>
                  <a:lnTo>
                    <a:pt x="574041" y="85462"/>
                  </a:lnTo>
                  <a:lnTo>
                    <a:pt x="584201" y="78473"/>
                  </a:lnTo>
                  <a:lnTo>
                    <a:pt x="594361" y="72119"/>
                  </a:lnTo>
                  <a:lnTo>
                    <a:pt x="604838" y="66082"/>
                  </a:lnTo>
                  <a:lnTo>
                    <a:pt x="615316" y="60046"/>
                  </a:lnTo>
                  <a:lnTo>
                    <a:pt x="625793" y="54645"/>
                  </a:lnTo>
                  <a:lnTo>
                    <a:pt x="636906" y="48926"/>
                  </a:lnTo>
                  <a:lnTo>
                    <a:pt x="647701" y="44161"/>
                  </a:lnTo>
                  <a:lnTo>
                    <a:pt x="658813" y="39395"/>
                  </a:lnTo>
                  <a:lnTo>
                    <a:pt x="670243" y="34630"/>
                  </a:lnTo>
                  <a:lnTo>
                    <a:pt x="681356" y="30182"/>
                  </a:lnTo>
                  <a:lnTo>
                    <a:pt x="693103" y="26052"/>
                  </a:lnTo>
                  <a:lnTo>
                    <a:pt x="704533" y="22239"/>
                  </a:lnTo>
                  <a:lnTo>
                    <a:pt x="716281" y="19062"/>
                  </a:lnTo>
                  <a:lnTo>
                    <a:pt x="728346" y="15568"/>
                  </a:lnTo>
                  <a:lnTo>
                    <a:pt x="740093" y="12708"/>
                  </a:lnTo>
                  <a:lnTo>
                    <a:pt x="752158" y="10167"/>
                  </a:lnTo>
                  <a:lnTo>
                    <a:pt x="764541" y="7625"/>
                  </a:lnTo>
                  <a:lnTo>
                    <a:pt x="776606" y="5719"/>
                  </a:lnTo>
                  <a:lnTo>
                    <a:pt x="788988" y="3813"/>
                  </a:lnTo>
                  <a:lnTo>
                    <a:pt x="801688" y="2542"/>
                  </a:lnTo>
                  <a:lnTo>
                    <a:pt x="814071" y="1271"/>
                  </a:lnTo>
                  <a:lnTo>
                    <a:pt x="826771" y="636"/>
                  </a:lnTo>
                  <a:lnTo>
                    <a:pt x="839471" y="0"/>
                  </a:lnTo>
                  <a:close/>
                </a:path>
              </a:pathLst>
            </a:custGeom>
            <a:solidFill>
              <a:srgbClr val="F7F7F7"/>
            </a:solidFill>
            <a:ln>
              <a:noFill/>
            </a:ln>
          </p:spPr>
          <p:txBody>
            <a:bodyPr anchor="ctr">
              <a:normAutofit fontScale="85000" lnSpcReduction="20000"/>
              <a:scene3d>
                <a:camera prst="orthographicFront"/>
                <a:lightRig rig="threePt" dir="t"/>
              </a:scene3d>
              <a:sp3d>
                <a:contourClr>
                  <a:srgbClr val="FFFFFF"/>
                </a:contourClr>
              </a:sp3d>
            </a:bodyPr>
            <a:lstStyle/>
            <a:p>
              <a:pPr algn="ctr" fontAlgn="base">
                <a:defRPr/>
              </a:pPr>
              <a:endParaRPr lang="zh-CN" altLang="en-US" sz="2400" strike="noStrike" noProof="1">
                <a:solidFill>
                  <a:srgbClr val="FFFFFF"/>
                </a:solidFill>
              </a:endParaRPr>
            </a:p>
          </p:txBody>
        </p:sp>
      </p:grpSp>
      <p:grpSp>
        <p:nvGrpSpPr>
          <p:cNvPr id="109580" name="组合 16"/>
          <p:cNvGrpSpPr/>
          <p:nvPr/>
        </p:nvGrpSpPr>
        <p:grpSpPr>
          <a:xfrm>
            <a:off x="6246813" y="1227138"/>
            <a:ext cx="506412" cy="504825"/>
            <a:chOff x="1519237" y="1651743"/>
            <a:chExt cx="447675" cy="447675"/>
          </a:xfrm>
        </p:grpSpPr>
        <p:sp>
          <p:nvSpPr>
            <p:cNvPr id="18" name="椭圆 17"/>
            <p:cNvSpPr/>
            <p:nvPr/>
          </p:nvSpPr>
          <p:spPr>
            <a:xfrm>
              <a:off x="1519237" y="1651743"/>
              <a:ext cx="447675" cy="447675"/>
            </a:xfrm>
            <a:prstGeom prst="ellipse">
              <a:avLst/>
            </a:prstGeom>
            <a:solidFill>
              <a:schemeClr val="accent1">
                <a:lumMod val="50000"/>
              </a:schemeClr>
            </a:solidFill>
            <a:ln w="1905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lnSpc>
                  <a:spcPct val="80000"/>
                </a:lnSpc>
              </a:pPr>
              <a:endParaRPr lang="zh-CN" altLang="en-US" sz="2000">
                <a:solidFill>
                  <a:srgbClr val="FFFFFF"/>
                </a:solidFill>
                <a:latin typeface="Arial" panose="020B0604020202020204" pitchFamily="34" charset="0"/>
                <a:ea typeface="黑体" panose="02010609060101010101" charset="-122"/>
              </a:endParaRPr>
            </a:p>
          </p:txBody>
        </p:sp>
        <p:sp>
          <p:nvSpPr>
            <p:cNvPr id="19" name="KSO_Shape"/>
            <p:cNvSpPr/>
            <p:nvPr/>
          </p:nvSpPr>
          <p:spPr bwMode="auto">
            <a:xfrm>
              <a:off x="1621221" y="1704975"/>
              <a:ext cx="247650" cy="313481"/>
            </a:xfrm>
            <a:custGeom>
              <a:avLst/>
              <a:gdLst>
                <a:gd name="T0" fmla="*/ 508479 w 1679575"/>
                <a:gd name="T1" fmla="*/ 933537 h 2125662"/>
                <a:gd name="T2" fmla="*/ 645344 w 1679575"/>
                <a:gd name="T3" fmla="*/ 1004349 h 2125662"/>
                <a:gd name="T4" fmla="*/ 637947 w 1679575"/>
                <a:gd name="T5" fmla="*/ 1045870 h 2125662"/>
                <a:gd name="T6" fmla="*/ 629410 w 1679575"/>
                <a:gd name="T7" fmla="*/ 1095637 h 2125662"/>
                <a:gd name="T8" fmla="*/ 645913 w 1679575"/>
                <a:gd name="T9" fmla="*/ 1148533 h 2125662"/>
                <a:gd name="T10" fmla="*/ 923628 w 1679575"/>
                <a:gd name="T11" fmla="*/ 1679766 h 2125662"/>
                <a:gd name="T12" fmla="*/ 886068 w 1679575"/>
                <a:gd name="T13" fmla="*/ 1137442 h 2125662"/>
                <a:gd name="T14" fmla="*/ 896597 w 1679575"/>
                <a:gd name="T15" fmla="*/ 1083408 h 2125662"/>
                <a:gd name="T16" fmla="*/ 885214 w 1679575"/>
                <a:gd name="T17" fmla="*/ 1039044 h 2125662"/>
                <a:gd name="T18" fmla="*/ 917083 w 1679575"/>
                <a:gd name="T19" fmla="*/ 999799 h 2125662"/>
                <a:gd name="T20" fmla="*/ 1048543 w 1679575"/>
                <a:gd name="T21" fmla="*/ 927280 h 2125662"/>
                <a:gd name="T22" fmla="*/ 1168905 w 1679575"/>
                <a:gd name="T23" fmla="*/ 933822 h 2125662"/>
                <a:gd name="T24" fmla="*/ 1257397 w 1679575"/>
                <a:gd name="T25" fmla="*/ 1021128 h 2125662"/>
                <a:gd name="T26" fmla="*/ 1333655 w 1679575"/>
                <a:gd name="T27" fmla="*/ 1118957 h 2125662"/>
                <a:gd name="T28" fmla="*/ 1397392 w 1679575"/>
                <a:gd name="T29" fmla="*/ 1227592 h 2125662"/>
                <a:gd name="T30" fmla="*/ 1446903 w 1679575"/>
                <a:gd name="T31" fmla="*/ 1349025 h 2125662"/>
                <a:gd name="T32" fmla="*/ 1482186 w 1679575"/>
                <a:gd name="T33" fmla="*/ 1483540 h 2125662"/>
                <a:gd name="T34" fmla="*/ 1501820 w 1679575"/>
                <a:gd name="T35" fmla="*/ 1632274 h 2125662"/>
                <a:gd name="T36" fmla="*/ 1439790 w 1679575"/>
                <a:gd name="T37" fmla="*/ 1742331 h 2125662"/>
                <a:gd name="T38" fmla="*/ 1242601 w 1679575"/>
                <a:gd name="T39" fmla="*/ 1826794 h 2125662"/>
                <a:gd name="T40" fmla="*/ 1035738 w 1679575"/>
                <a:gd name="T41" fmla="*/ 1881112 h 2125662"/>
                <a:gd name="T42" fmla="*/ 822331 w 1679575"/>
                <a:gd name="T43" fmla="*/ 1904432 h 2125662"/>
                <a:gd name="T44" fmla="*/ 596403 w 1679575"/>
                <a:gd name="T45" fmla="*/ 1894194 h 2125662"/>
                <a:gd name="T46" fmla="*/ 373036 w 1679575"/>
                <a:gd name="T47" fmla="*/ 1847838 h 2125662"/>
                <a:gd name="T48" fmla="*/ 159344 w 1679575"/>
                <a:gd name="T49" fmla="*/ 1766788 h 2125662"/>
                <a:gd name="T50" fmla="*/ 0 w 1679575"/>
                <a:gd name="T51" fmla="*/ 1676354 h 2125662"/>
                <a:gd name="T52" fmla="*/ 15365 w 1679575"/>
                <a:gd name="T53" fmla="*/ 1518519 h 2125662"/>
                <a:gd name="T54" fmla="*/ 47234 w 1679575"/>
                <a:gd name="T55" fmla="*/ 1376611 h 2125662"/>
                <a:gd name="T56" fmla="*/ 94468 w 1679575"/>
                <a:gd name="T57" fmla="*/ 1249206 h 2125662"/>
                <a:gd name="T58" fmla="*/ 155930 w 1679575"/>
                <a:gd name="T59" fmla="*/ 1135735 h 2125662"/>
                <a:gd name="T60" fmla="*/ 230765 w 1679575"/>
                <a:gd name="T61" fmla="*/ 1035348 h 2125662"/>
                <a:gd name="T62" fmla="*/ 317835 w 1679575"/>
                <a:gd name="T63" fmla="*/ 946334 h 2125662"/>
                <a:gd name="T64" fmla="*/ 427669 w 1679575"/>
                <a:gd name="T65" fmla="*/ 860449 h 2125662"/>
                <a:gd name="T66" fmla="*/ 831848 w 1679575"/>
                <a:gd name="T67" fmla="*/ 5125 h 2125662"/>
                <a:gd name="T68" fmla="*/ 927152 w 1679575"/>
                <a:gd name="T69" fmla="*/ 31035 h 2125662"/>
                <a:gd name="T70" fmla="*/ 1013353 w 1679575"/>
                <a:gd name="T71" fmla="*/ 76590 h 2125662"/>
                <a:gd name="T72" fmla="*/ 1087035 w 1679575"/>
                <a:gd name="T73" fmla="*/ 138945 h 2125662"/>
                <a:gd name="T74" fmla="*/ 1145356 w 1679575"/>
                <a:gd name="T75" fmla="*/ 215250 h 2125662"/>
                <a:gd name="T76" fmla="*/ 1186607 w 1679575"/>
                <a:gd name="T77" fmla="*/ 303514 h 2125662"/>
                <a:gd name="T78" fmla="*/ 1207944 w 1679575"/>
                <a:gd name="T79" fmla="*/ 401174 h 2125662"/>
                <a:gd name="T80" fmla="*/ 1205383 w 1679575"/>
                <a:gd name="T81" fmla="*/ 513924 h 2125662"/>
                <a:gd name="T82" fmla="*/ 1172382 w 1679575"/>
                <a:gd name="T83" fmla="*/ 626673 h 2125662"/>
                <a:gd name="T84" fmla="*/ 1112924 w 1679575"/>
                <a:gd name="T85" fmla="*/ 725187 h 2125662"/>
                <a:gd name="T86" fmla="*/ 1030706 w 1679575"/>
                <a:gd name="T87" fmla="*/ 804625 h 2125662"/>
                <a:gd name="T88" fmla="*/ 915204 w 1679575"/>
                <a:gd name="T89" fmla="*/ 867264 h 2125662"/>
                <a:gd name="T90" fmla="*/ 837253 w 1679575"/>
                <a:gd name="T91" fmla="*/ 887764 h 2125662"/>
                <a:gd name="T92" fmla="*/ 753044 w 1679575"/>
                <a:gd name="T93" fmla="*/ 893458 h 2125662"/>
                <a:gd name="T94" fmla="*/ 658879 w 1679575"/>
                <a:gd name="T95" fmla="*/ 881215 h 2125662"/>
                <a:gd name="T96" fmla="*/ 572394 w 1679575"/>
                <a:gd name="T97" fmla="*/ 850180 h 2125662"/>
                <a:gd name="T98" fmla="*/ 494728 w 1679575"/>
                <a:gd name="T99" fmla="*/ 802917 h 2125662"/>
                <a:gd name="T100" fmla="*/ 424459 w 1679575"/>
                <a:gd name="T101" fmla="*/ 736576 h 2125662"/>
                <a:gd name="T102" fmla="*/ 366992 w 1679575"/>
                <a:gd name="T103" fmla="*/ 651159 h 2125662"/>
                <a:gd name="T104" fmla="*/ 330578 w 1679575"/>
                <a:gd name="T105" fmla="*/ 553500 h 2125662"/>
                <a:gd name="T106" fmla="*/ 317206 w 1679575"/>
                <a:gd name="T107" fmla="*/ 446729 h 2125662"/>
                <a:gd name="T108" fmla="*/ 328586 w 1679575"/>
                <a:gd name="T109" fmla="*/ 345653 h 2125662"/>
                <a:gd name="T110" fmla="*/ 361587 w 1679575"/>
                <a:gd name="T111" fmla="*/ 253403 h 2125662"/>
                <a:gd name="T112" fmla="*/ 412795 w 1679575"/>
                <a:gd name="T113" fmla="*/ 171118 h 2125662"/>
                <a:gd name="T114" fmla="*/ 479934 w 1679575"/>
                <a:gd name="T115" fmla="*/ 101931 h 2125662"/>
                <a:gd name="T116" fmla="*/ 560729 w 1679575"/>
                <a:gd name="T117" fmla="*/ 48972 h 2125662"/>
                <a:gd name="T118" fmla="*/ 652620 w 1679575"/>
                <a:gd name="T119" fmla="*/ 13952 h 2125662"/>
                <a:gd name="T120" fmla="*/ 752191 w 1679575"/>
                <a:gd name="T121" fmla="*/ 0 h 212566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679575" h="2125662">
                  <a:moveTo>
                    <a:pt x="481421" y="957262"/>
                  </a:moveTo>
                  <a:lnTo>
                    <a:pt x="484914" y="961070"/>
                  </a:lnTo>
                  <a:lnTo>
                    <a:pt x="490948" y="968686"/>
                  </a:lnTo>
                  <a:lnTo>
                    <a:pt x="497299" y="975667"/>
                  </a:lnTo>
                  <a:lnTo>
                    <a:pt x="510319" y="990264"/>
                  </a:lnTo>
                  <a:lnTo>
                    <a:pt x="523657" y="1003909"/>
                  </a:lnTo>
                  <a:lnTo>
                    <a:pt x="537947" y="1017237"/>
                  </a:lnTo>
                  <a:lnTo>
                    <a:pt x="552237" y="1029613"/>
                  </a:lnTo>
                  <a:lnTo>
                    <a:pt x="567480" y="1041671"/>
                  </a:lnTo>
                  <a:lnTo>
                    <a:pt x="583040" y="1053095"/>
                  </a:lnTo>
                  <a:lnTo>
                    <a:pt x="598601" y="1063884"/>
                  </a:lnTo>
                  <a:lnTo>
                    <a:pt x="615114" y="1074039"/>
                  </a:lnTo>
                  <a:lnTo>
                    <a:pt x="631627" y="1083558"/>
                  </a:lnTo>
                  <a:lnTo>
                    <a:pt x="649093" y="1092126"/>
                  </a:lnTo>
                  <a:lnTo>
                    <a:pt x="666241" y="1100377"/>
                  </a:lnTo>
                  <a:lnTo>
                    <a:pt x="684025" y="1107993"/>
                  </a:lnTo>
                  <a:lnTo>
                    <a:pt x="701808" y="1114657"/>
                  </a:lnTo>
                  <a:lnTo>
                    <a:pt x="720226" y="1120686"/>
                  </a:lnTo>
                  <a:lnTo>
                    <a:pt x="738645" y="1125763"/>
                  </a:lnTo>
                  <a:lnTo>
                    <a:pt x="734517" y="1130840"/>
                  </a:lnTo>
                  <a:lnTo>
                    <a:pt x="730706" y="1135283"/>
                  </a:lnTo>
                  <a:lnTo>
                    <a:pt x="727213" y="1140043"/>
                  </a:lnTo>
                  <a:lnTo>
                    <a:pt x="723402" y="1145437"/>
                  </a:lnTo>
                  <a:lnTo>
                    <a:pt x="720544" y="1150515"/>
                  </a:lnTo>
                  <a:lnTo>
                    <a:pt x="717368" y="1155909"/>
                  </a:lnTo>
                  <a:lnTo>
                    <a:pt x="714510" y="1161304"/>
                  </a:lnTo>
                  <a:lnTo>
                    <a:pt x="711970" y="1167016"/>
                  </a:lnTo>
                  <a:lnTo>
                    <a:pt x="710064" y="1172410"/>
                  </a:lnTo>
                  <a:lnTo>
                    <a:pt x="708159" y="1178439"/>
                  </a:lnTo>
                  <a:lnTo>
                    <a:pt x="706254" y="1184151"/>
                  </a:lnTo>
                  <a:lnTo>
                    <a:pt x="704983" y="1190498"/>
                  </a:lnTo>
                  <a:lnTo>
                    <a:pt x="704031" y="1196210"/>
                  </a:lnTo>
                  <a:lnTo>
                    <a:pt x="702761" y="1202556"/>
                  </a:lnTo>
                  <a:lnTo>
                    <a:pt x="702443" y="1208903"/>
                  </a:lnTo>
                  <a:lnTo>
                    <a:pt x="702125" y="1215249"/>
                  </a:lnTo>
                  <a:lnTo>
                    <a:pt x="702443" y="1222548"/>
                  </a:lnTo>
                  <a:lnTo>
                    <a:pt x="703078" y="1229529"/>
                  </a:lnTo>
                  <a:lnTo>
                    <a:pt x="704348" y="1236510"/>
                  </a:lnTo>
                  <a:lnTo>
                    <a:pt x="705619" y="1243174"/>
                  </a:lnTo>
                  <a:lnTo>
                    <a:pt x="707206" y="1249838"/>
                  </a:lnTo>
                  <a:lnTo>
                    <a:pt x="709112" y="1256819"/>
                  </a:lnTo>
                  <a:lnTo>
                    <a:pt x="711652" y="1263166"/>
                  </a:lnTo>
                  <a:lnTo>
                    <a:pt x="714193" y="1269512"/>
                  </a:lnTo>
                  <a:lnTo>
                    <a:pt x="717686" y="1275542"/>
                  </a:lnTo>
                  <a:lnTo>
                    <a:pt x="720861" y="1281571"/>
                  </a:lnTo>
                  <a:lnTo>
                    <a:pt x="724355" y="1287283"/>
                  </a:lnTo>
                  <a:lnTo>
                    <a:pt x="728483" y="1292995"/>
                  </a:lnTo>
                  <a:lnTo>
                    <a:pt x="732611" y="1298389"/>
                  </a:lnTo>
                  <a:lnTo>
                    <a:pt x="737057" y="1303784"/>
                  </a:lnTo>
                  <a:lnTo>
                    <a:pt x="742138" y="1308861"/>
                  </a:lnTo>
                  <a:lnTo>
                    <a:pt x="746901" y="1313304"/>
                  </a:lnTo>
                  <a:lnTo>
                    <a:pt x="672275" y="1874339"/>
                  </a:lnTo>
                  <a:lnTo>
                    <a:pt x="854237" y="2050773"/>
                  </a:lnTo>
                  <a:lnTo>
                    <a:pt x="1030800" y="1874339"/>
                  </a:lnTo>
                  <a:lnTo>
                    <a:pt x="956173" y="1313304"/>
                  </a:lnTo>
                  <a:lnTo>
                    <a:pt x="961572" y="1308544"/>
                  </a:lnTo>
                  <a:lnTo>
                    <a:pt x="966018" y="1303466"/>
                  </a:lnTo>
                  <a:lnTo>
                    <a:pt x="970781" y="1298072"/>
                  </a:lnTo>
                  <a:lnTo>
                    <a:pt x="974910" y="1292995"/>
                  </a:lnTo>
                  <a:lnTo>
                    <a:pt x="978720" y="1286965"/>
                  </a:lnTo>
                  <a:lnTo>
                    <a:pt x="982531" y="1281571"/>
                  </a:lnTo>
                  <a:lnTo>
                    <a:pt x="986024" y="1275224"/>
                  </a:lnTo>
                  <a:lnTo>
                    <a:pt x="988882" y="1269195"/>
                  </a:lnTo>
                  <a:lnTo>
                    <a:pt x="991423" y="1262849"/>
                  </a:lnTo>
                  <a:lnTo>
                    <a:pt x="994281" y="1256502"/>
                  </a:lnTo>
                  <a:lnTo>
                    <a:pt x="996186" y="1249838"/>
                  </a:lnTo>
                  <a:lnTo>
                    <a:pt x="997774" y="1243174"/>
                  </a:lnTo>
                  <a:lnTo>
                    <a:pt x="999044" y="1236510"/>
                  </a:lnTo>
                  <a:lnTo>
                    <a:pt x="999997" y="1229212"/>
                  </a:lnTo>
                  <a:lnTo>
                    <a:pt x="1000632" y="1222548"/>
                  </a:lnTo>
                  <a:lnTo>
                    <a:pt x="1000632" y="1215249"/>
                  </a:lnTo>
                  <a:lnTo>
                    <a:pt x="1000632" y="1208903"/>
                  </a:lnTo>
                  <a:lnTo>
                    <a:pt x="1000314" y="1203191"/>
                  </a:lnTo>
                  <a:lnTo>
                    <a:pt x="999679" y="1197479"/>
                  </a:lnTo>
                  <a:lnTo>
                    <a:pt x="998727" y="1191767"/>
                  </a:lnTo>
                  <a:lnTo>
                    <a:pt x="997456" y="1186055"/>
                  </a:lnTo>
                  <a:lnTo>
                    <a:pt x="996186" y="1180661"/>
                  </a:lnTo>
                  <a:lnTo>
                    <a:pt x="994598" y="1175266"/>
                  </a:lnTo>
                  <a:lnTo>
                    <a:pt x="992375" y="1169872"/>
                  </a:lnTo>
                  <a:lnTo>
                    <a:pt x="990152" y="1164794"/>
                  </a:lnTo>
                  <a:lnTo>
                    <a:pt x="987929" y="1159400"/>
                  </a:lnTo>
                  <a:lnTo>
                    <a:pt x="985389" y="1154640"/>
                  </a:lnTo>
                  <a:lnTo>
                    <a:pt x="982849" y="1149563"/>
                  </a:lnTo>
                  <a:lnTo>
                    <a:pt x="979355" y="1144803"/>
                  </a:lnTo>
                  <a:lnTo>
                    <a:pt x="976497" y="1139725"/>
                  </a:lnTo>
                  <a:lnTo>
                    <a:pt x="973004" y="1135283"/>
                  </a:lnTo>
                  <a:lnTo>
                    <a:pt x="969829" y="1130840"/>
                  </a:lnTo>
                  <a:lnTo>
                    <a:pt x="987612" y="1126398"/>
                  </a:lnTo>
                  <a:lnTo>
                    <a:pt x="1005713" y="1121320"/>
                  </a:lnTo>
                  <a:lnTo>
                    <a:pt x="1023496" y="1115609"/>
                  </a:lnTo>
                  <a:lnTo>
                    <a:pt x="1041280" y="1109262"/>
                  </a:lnTo>
                  <a:lnTo>
                    <a:pt x="1058428" y="1101963"/>
                  </a:lnTo>
                  <a:lnTo>
                    <a:pt x="1075576" y="1094665"/>
                  </a:lnTo>
                  <a:lnTo>
                    <a:pt x="1092089" y="1086097"/>
                  </a:lnTo>
                  <a:lnTo>
                    <a:pt x="1108602" y="1076895"/>
                  </a:lnTo>
                  <a:lnTo>
                    <a:pt x="1124480" y="1067375"/>
                  </a:lnTo>
                  <a:lnTo>
                    <a:pt x="1140041" y="1056903"/>
                  </a:lnTo>
                  <a:lnTo>
                    <a:pt x="1155601" y="1046114"/>
                  </a:lnTo>
                  <a:lnTo>
                    <a:pt x="1170209" y="1034690"/>
                  </a:lnTo>
                  <a:lnTo>
                    <a:pt x="1184817" y="1022632"/>
                  </a:lnTo>
                  <a:lnTo>
                    <a:pt x="1198472" y="1009938"/>
                  </a:lnTo>
                  <a:lnTo>
                    <a:pt x="1211809" y="996928"/>
                  </a:lnTo>
                  <a:lnTo>
                    <a:pt x="1225147" y="983283"/>
                  </a:lnTo>
                  <a:lnTo>
                    <a:pt x="1228640" y="979792"/>
                  </a:lnTo>
                  <a:lnTo>
                    <a:pt x="1232451" y="982966"/>
                  </a:lnTo>
                  <a:lnTo>
                    <a:pt x="1257220" y="1002005"/>
                  </a:lnTo>
                  <a:lnTo>
                    <a:pt x="1281037" y="1021680"/>
                  </a:lnTo>
                  <a:lnTo>
                    <a:pt x="1304537" y="1041989"/>
                  </a:lnTo>
                  <a:lnTo>
                    <a:pt x="1316604" y="1052143"/>
                  </a:lnTo>
                  <a:lnTo>
                    <a:pt x="1327719" y="1062615"/>
                  </a:lnTo>
                  <a:lnTo>
                    <a:pt x="1338833" y="1073404"/>
                  </a:lnTo>
                  <a:lnTo>
                    <a:pt x="1349948" y="1084193"/>
                  </a:lnTo>
                  <a:lnTo>
                    <a:pt x="1361062" y="1094982"/>
                  </a:lnTo>
                  <a:lnTo>
                    <a:pt x="1371860" y="1105771"/>
                  </a:lnTo>
                  <a:lnTo>
                    <a:pt x="1382339" y="1116561"/>
                  </a:lnTo>
                  <a:lnTo>
                    <a:pt x="1392818" y="1127984"/>
                  </a:lnTo>
                  <a:lnTo>
                    <a:pt x="1403298" y="1139408"/>
                  </a:lnTo>
                  <a:lnTo>
                    <a:pt x="1413460" y="1150832"/>
                  </a:lnTo>
                  <a:lnTo>
                    <a:pt x="1423304" y="1162573"/>
                  </a:lnTo>
                  <a:lnTo>
                    <a:pt x="1433149" y="1174314"/>
                  </a:lnTo>
                  <a:lnTo>
                    <a:pt x="1442675" y="1186373"/>
                  </a:lnTo>
                  <a:lnTo>
                    <a:pt x="1452202" y="1198748"/>
                  </a:lnTo>
                  <a:lnTo>
                    <a:pt x="1461411" y="1210807"/>
                  </a:lnTo>
                  <a:lnTo>
                    <a:pt x="1470621" y="1223183"/>
                  </a:lnTo>
                  <a:lnTo>
                    <a:pt x="1479830" y="1235876"/>
                  </a:lnTo>
                  <a:lnTo>
                    <a:pt x="1488404" y="1248569"/>
                  </a:lnTo>
                  <a:lnTo>
                    <a:pt x="1496978" y="1261262"/>
                  </a:lnTo>
                  <a:lnTo>
                    <a:pt x="1505552" y="1274272"/>
                  </a:lnTo>
                  <a:lnTo>
                    <a:pt x="1513809" y="1287600"/>
                  </a:lnTo>
                  <a:lnTo>
                    <a:pt x="1521748" y="1300611"/>
                  </a:lnTo>
                  <a:lnTo>
                    <a:pt x="1529687" y="1314573"/>
                  </a:lnTo>
                  <a:lnTo>
                    <a:pt x="1537308" y="1328218"/>
                  </a:lnTo>
                  <a:lnTo>
                    <a:pt x="1544930" y="1341863"/>
                  </a:lnTo>
                  <a:lnTo>
                    <a:pt x="1552234" y="1355826"/>
                  </a:lnTo>
                  <a:lnTo>
                    <a:pt x="1559537" y="1369788"/>
                  </a:lnTo>
                  <a:lnTo>
                    <a:pt x="1566206" y="1384385"/>
                  </a:lnTo>
                  <a:lnTo>
                    <a:pt x="1573193" y="1398982"/>
                  </a:lnTo>
                  <a:lnTo>
                    <a:pt x="1579544" y="1413579"/>
                  </a:lnTo>
                  <a:lnTo>
                    <a:pt x="1586213" y="1428176"/>
                  </a:lnTo>
                  <a:lnTo>
                    <a:pt x="1592246" y="1443725"/>
                  </a:lnTo>
                  <a:lnTo>
                    <a:pt x="1598280" y="1458640"/>
                  </a:lnTo>
                  <a:lnTo>
                    <a:pt x="1603996" y="1473871"/>
                  </a:lnTo>
                  <a:lnTo>
                    <a:pt x="1609712" y="1489738"/>
                  </a:lnTo>
                  <a:lnTo>
                    <a:pt x="1614793" y="1505287"/>
                  </a:lnTo>
                  <a:lnTo>
                    <a:pt x="1620191" y="1521153"/>
                  </a:lnTo>
                  <a:lnTo>
                    <a:pt x="1624955" y="1537337"/>
                  </a:lnTo>
                  <a:lnTo>
                    <a:pt x="1630036" y="1553521"/>
                  </a:lnTo>
                  <a:lnTo>
                    <a:pt x="1634482" y="1570339"/>
                  </a:lnTo>
                  <a:lnTo>
                    <a:pt x="1638610" y="1586840"/>
                  </a:lnTo>
                  <a:lnTo>
                    <a:pt x="1643056" y="1603976"/>
                  </a:lnTo>
                  <a:lnTo>
                    <a:pt x="1646867" y="1620794"/>
                  </a:lnTo>
                  <a:lnTo>
                    <a:pt x="1650677" y="1637930"/>
                  </a:lnTo>
                  <a:lnTo>
                    <a:pt x="1654170" y="1655383"/>
                  </a:lnTo>
                  <a:lnTo>
                    <a:pt x="1657664" y="1673153"/>
                  </a:lnTo>
                  <a:lnTo>
                    <a:pt x="1660522" y="1690923"/>
                  </a:lnTo>
                  <a:lnTo>
                    <a:pt x="1663697" y="1709011"/>
                  </a:lnTo>
                  <a:lnTo>
                    <a:pt x="1666238" y="1727099"/>
                  </a:lnTo>
                  <a:lnTo>
                    <a:pt x="1668461" y="1745821"/>
                  </a:lnTo>
                  <a:lnTo>
                    <a:pt x="1670684" y="1764226"/>
                  </a:lnTo>
                  <a:lnTo>
                    <a:pt x="1672589" y="1783266"/>
                  </a:lnTo>
                  <a:lnTo>
                    <a:pt x="1674177" y="1802305"/>
                  </a:lnTo>
                  <a:lnTo>
                    <a:pt x="1676082" y="1821345"/>
                  </a:lnTo>
                  <a:lnTo>
                    <a:pt x="1677352" y="1841019"/>
                  </a:lnTo>
                  <a:lnTo>
                    <a:pt x="1678305" y="1860694"/>
                  </a:lnTo>
                  <a:lnTo>
                    <a:pt x="1679258" y="1880368"/>
                  </a:lnTo>
                  <a:lnTo>
                    <a:pt x="1679575" y="1900677"/>
                  </a:lnTo>
                  <a:lnTo>
                    <a:pt x="1679575" y="1903850"/>
                  </a:lnTo>
                  <a:lnTo>
                    <a:pt x="1677035" y="1905437"/>
                  </a:lnTo>
                  <a:lnTo>
                    <a:pt x="1653853" y="1918765"/>
                  </a:lnTo>
                  <a:lnTo>
                    <a:pt x="1630353" y="1931775"/>
                  </a:lnTo>
                  <a:lnTo>
                    <a:pt x="1606854" y="1944151"/>
                  </a:lnTo>
                  <a:lnTo>
                    <a:pt x="1583037" y="1956209"/>
                  </a:lnTo>
                  <a:lnTo>
                    <a:pt x="1558902" y="1967950"/>
                  </a:lnTo>
                  <a:lnTo>
                    <a:pt x="1534768" y="1979374"/>
                  </a:lnTo>
                  <a:lnTo>
                    <a:pt x="1510316" y="1990163"/>
                  </a:lnTo>
                  <a:lnTo>
                    <a:pt x="1485864" y="2000635"/>
                  </a:lnTo>
                  <a:lnTo>
                    <a:pt x="1461411" y="2010790"/>
                  </a:lnTo>
                  <a:lnTo>
                    <a:pt x="1436642" y="2020627"/>
                  </a:lnTo>
                  <a:lnTo>
                    <a:pt x="1411872" y="2029512"/>
                  </a:lnTo>
                  <a:lnTo>
                    <a:pt x="1386785" y="2038397"/>
                  </a:lnTo>
                  <a:lnTo>
                    <a:pt x="1361380" y="2046965"/>
                  </a:lnTo>
                  <a:lnTo>
                    <a:pt x="1335975" y="2054581"/>
                  </a:lnTo>
                  <a:lnTo>
                    <a:pt x="1310570" y="2062514"/>
                  </a:lnTo>
                  <a:lnTo>
                    <a:pt x="1285166" y="2069495"/>
                  </a:lnTo>
                  <a:lnTo>
                    <a:pt x="1259443" y="2076159"/>
                  </a:lnTo>
                  <a:lnTo>
                    <a:pt x="1233403" y="2082506"/>
                  </a:lnTo>
                  <a:lnTo>
                    <a:pt x="1207681" y="2088535"/>
                  </a:lnTo>
                  <a:lnTo>
                    <a:pt x="1181959" y="2093929"/>
                  </a:lnTo>
                  <a:lnTo>
                    <a:pt x="1155919" y="2099007"/>
                  </a:lnTo>
                  <a:lnTo>
                    <a:pt x="1129561" y="2103767"/>
                  </a:lnTo>
                  <a:lnTo>
                    <a:pt x="1103204" y="2107892"/>
                  </a:lnTo>
                  <a:lnTo>
                    <a:pt x="1077164" y="2111382"/>
                  </a:lnTo>
                  <a:lnTo>
                    <a:pt x="1050806" y="2114873"/>
                  </a:lnTo>
                  <a:lnTo>
                    <a:pt x="1024131" y="2117729"/>
                  </a:lnTo>
                  <a:lnTo>
                    <a:pt x="997774" y="2119950"/>
                  </a:lnTo>
                  <a:lnTo>
                    <a:pt x="971099" y="2121854"/>
                  </a:lnTo>
                  <a:lnTo>
                    <a:pt x="944424" y="2123441"/>
                  </a:lnTo>
                  <a:lnTo>
                    <a:pt x="917749" y="2125028"/>
                  </a:lnTo>
                  <a:lnTo>
                    <a:pt x="891074" y="2125662"/>
                  </a:lnTo>
                  <a:lnTo>
                    <a:pt x="864399" y="2125662"/>
                  </a:lnTo>
                  <a:lnTo>
                    <a:pt x="835818" y="2125662"/>
                  </a:lnTo>
                  <a:lnTo>
                    <a:pt x="807238" y="2124710"/>
                  </a:lnTo>
                  <a:lnTo>
                    <a:pt x="778657" y="2123124"/>
                  </a:lnTo>
                  <a:lnTo>
                    <a:pt x="750395" y="2121537"/>
                  </a:lnTo>
                  <a:lnTo>
                    <a:pt x="722132" y="2119316"/>
                  </a:lnTo>
                  <a:lnTo>
                    <a:pt x="693869" y="2116777"/>
                  </a:lnTo>
                  <a:lnTo>
                    <a:pt x="665606" y="2113604"/>
                  </a:lnTo>
                  <a:lnTo>
                    <a:pt x="637661" y="2109478"/>
                  </a:lnTo>
                  <a:lnTo>
                    <a:pt x="609398" y="2105353"/>
                  </a:lnTo>
                  <a:lnTo>
                    <a:pt x="581453" y="2100593"/>
                  </a:lnTo>
                  <a:lnTo>
                    <a:pt x="553825" y="2095199"/>
                  </a:lnTo>
                  <a:lnTo>
                    <a:pt x="525880" y="2089487"/>
                  </a:lnTo>
                  <a:lnTo>
                    <a:pt x="498252" y="2083458"/>
                  </a:lnTo>
                  <a:lnTo>
                    <a:pt x="470624" y="2076476"/>
                  </a:lnTo>
                  <a:lnTo>
                    <a:pt x="443314" y="2069495"/>
                  </a:lnTo>
                  <a:lnTo>
                    <a:pt x="416321" y="2061879"/>
                  </a:lnTo>
                  <a:lnTo>
                    <a:pt x="389011" y="2053629"/>
                  </a:lnTo>
                  <a:lnTo>
                    <a:pt x="362019" y="2045378"/>
                  </a:lnTo>
                  <a:lnTo>
                    <a:pt x="335343" y="2036176"/>
                  </a:lnTo>
                  <a:lnTo>
                    <a:pt x="308668" y="2026656"/>
                  </a:lnTo>
                  <a:lnTo>
                    <a:pt x="282311" y="2016502"/>
                  </a:lnTo>
                  <a:lnTo>
                    <a:pt x="255953" y="2006030"/>
                  </a:lnTo>
                  <a:lnTo>
                    <a:pt x="229913" y="1994923"/>
                  </a:lnTo>
                  <a:lnTo>
                    <a:pt x="203556" y="1983499"/>
                  </a:lnTo>
                  <a:lnTo>
                    <a:pt x="177833" y="1971441"/>
                  </a:lnTo>
                  <a:lnTo>
                    <a:pt x="152429" y="1959065"/>
                  </a:lnTo>
                  <a:lnTo>
                    <a:pt x="127024" y="1946372"/>
                  </a:lnTo>
                  <a:lnTo>
                    <a:pt x="101619" y="1933044"/>
                  </a:lnTo>
                  <a:lnTo>
                    <a:pt x="76532" y="1919399"/>
                  </a:lnTo>
                  <a:lnTo>
                    <a:pt x="51762" y="1905437"/>
                  </a:lnTo>
                  <a:lnTo>
                    <a:pt x="27310" y="1890523"/>
                  </a:lnTo>
                  <a:lnTo>
                    <a:pt x="2858" y="1875291"/>
                  </a:lnTo>
                  <a:lnTo>
                    <a:pt x="0" y="1888301"/>
                  </a:lnTo>
                  <a:lnTo>
                    <a:pt x="0" y="1870531"/>
                  </a:lnTo>
                  <a:lnTo>
                    <a:pt x="952" y="1850222"/>
                  </a:lnTo>
                  <a:lnTo>
                    <a:pt x="2223" y="1829913"/>
                  </a:lnTo>
                  <a:lnTo>
                    <a:pt x="3493" y="1809604"/>
                  </a:lnTo>
                  <a:lnTo>
                    <a:pt x="5398" y="1790247"/>
                  </a:lnTo>
                  <a:lnTo>
                    <a:pt x="6986" y="1770573"/>
                  </a:lnTo>
                  <a:lnTo>
                    <a:pt x="9209" y="1750898"/>
                  </a:lnTo>
                  <a:lnTo>
                    <a:pt x="11749" y="1732176"/>
                  </a:lnTo>
                  <a:lnTo>
                    <a:pt x="14290" y="1713136"/>
                  </a:lnTo>
                  <a:lnTo>
                    <a:pt x="17148" y="1694414"/>
                  </a:lnTo>
                  <a:lnTo>
                    <a:pt x="20006" y="1676009"/>
                  </a:lnTo>
                  <a:lnTo>
                    <a:pt x="23499" y="1657604"/>
                  </a:lnTo>
                  <a:lnTo>
                    <a:pt x="26992" y="1639834"/>
                  </a:lnTo>
                  <a:lnTo>
                    <a:pt x="30486" y="1621746"/>
                  </a:lnTo>
                  <a:lnTo>
                    <a:pt x="34931" y="1604293"/>
                  </a:lnTo>
                  <a:lnTo>
                    <a:pt x="38742" y="1586840"/>
                  </a:lnTo>
                  <a:lnTo>
                    <a:pt x="43188" y="1569704"/>
                  </a:lnTo>
                  <a:lnTo>
                    <a:pt x="47951" y="1552569"/>
                  </a:lnTo>
                  <a:lnTo>
                    <a:pt x="52715" y="1536068"/>
                  </a:lnTo>
                  <a:lnTo>
                    <a:pt x="57796" y="1519249"/>
                  </a:lnTo>
                  <a:lnTo>
                    <a:pt x="62877" y="1503066"/>
                  </a:lnTo>
                  <a:lnTo>
                    <a:pt x="68593" y="1486564"/>
                  </a:lnTo>
                  <a:lnTo>
                    <a:pt x="73991" y="1470698"/>
                  </a:lnTo>
                  <a:lnTo>
                    <a:pt x="80025" y="1455149"/>
                  </a:lnTo>
                  <a:lnTo>
                    <a:pt x="86059" y="1439283"/>
                  </a:lnTo>
                  <a:lnTo>
                    <a:pt x="92410" y="1424051"/>
                  </a:lnTo>
                  <a:lnTo>
                    <a:pt x="98761" y="1409137"/>
                  </a:lnTo>
                  <a:lnTo>
                    <a:pt x="105430" y="1393905"/>
                  </a:lnTo>
                  <a:lnTo>
                    <a:pt x="112098" y="1378990"/>
                  </a:lnTo>
                  <a:lnTo>
                    <a:pt x="119402" y="1364393"/>
                  </a:lnTo>
                  <a:lnTo>
                    <a:pt x="126706" y="1350114"/>
                  </a:lnTo>
                  <a:lnTo>
                    <a:pt x="134010" y="1335834"/>
                  </a:lnTo>
                  <a:lnTo>
                    <a:pt x="141632" y="1321871"/>
                  </a:lnTo>
                  <a:lnTo>
                    <a:pt x="149571" y="1307909"/>
                  </a:lnTo>
                  <a:lnTo>
                    <a:pt x="157510" y="1294264"/>
                  </a:lnTo>
                  <a:lnTo>
                    <a:pt x="165766" y="1280936"/>
                  </a:lnTo>
                  <a:lnTo>
                    <a:pt x="174023" y="1267291"/>
                  </a:lnTo>
                  <a:lnTo>
                    <a:pt x="182597" y="1253963"/>
                  </a:lnTo>
                  <a:lnTo>
                    <a:pt x="191171" y="1241270"/>
                  </a:lnTo>
                  <a:lnTo>
                    <a:pt x="200380" y="1228260"/>
                  </a:lnTo>
                  <a:lnTo>
                    <a:pt x="209589" y="1215884"/>
                  </a:lnTo>
                  <a:lnTo>
                    <a:pt x="218799" y="1203191"/>
                  </a:lnTo>
                  <a:lnTo>
                    <a:pt x="228008" y="1191133"/>
                  </a:lnTo>
                  <a:lnTo>
                    <a:pt x="237852" y="1178757"/>
                  </a:lnTo>
                  <a:lnTo>
                    <a:pt x="247697" y="1167016"/>
                  </a:lnTo>
                  <a:lnTo>
                    <a:pt x="257541" y="1155275"/>
                  </a:lnTo>
                  <a:lnTo>
                    <a:pt x="267703" y="1143533"/>
                  </a:lnTo>
                  <a:lnTo>
                    <a:pt x="278182" y="1132110"/>
                  </a:lnTo>
                  <a:lnTo>
                    <a:pt x="288662" y="1120686"/>
                  </a:lnTo>
                  <a:lnTo>
                    <a:pt x="298824" y="1109579"/>
                  </a:lnTo>
                  <a:lnTo>
                    <a:pt x="309938" y="1098473"/>
                  </a:lnTo>
                  <a:lnTo>
                    <a:pt x="320735" y="1087684"/>
                  </a:lnTo>
                  <a:lnTo>
                    <a:pt x="331850" y="1076895"/>
                  </a:lnTo>
                  <a:lnTo>
                    <a:pt x="343282" y="1066423"/>
                  </a:lnTo>
                  <a:lnTo>
                    <a:pt x="354715" y="1055951"/>
                  </a:lnTo>
                  <a:lnTo>
                    <a:pt x="366147" y="1045797"/>
                  </a:lnTo>
                  <a:lnTo>
                    <a:pt x="377897" y="1035642"/>
                  </a:lnTo>
                  <a:lnTo>
                    <a:pt x="389964" y="1025805"/>
                  </a:lnTo>
                  <a:lnTo>
                    <a:pt x="401714" y="1015968"/>
                  </a:lnTo>
                  <a:lnTo>
                    <a:pt x="414099" y="1006448"/>
                  </a:lnTo>
                  <a:lnTo>
                    <a:pt x="426801" y="996928"/>
                  </a:lnTo>
                  <a:lnTo>
                    <a:pt x="439186" y="987408"/>
                  </a:lnTo>
                  <a:lnTo>
                    <a:pt x="451571" y="977888"/>
                  </a:lnTo>
                  <a:lnTo>
                    <a:pt x="477293" y="960118"/>
                  </a:lnTo>
                  <a:lnTo>
                    <a:pt x="481421" y="957262"/>
                  </a:lnTo>
                  <a:close/>
                  <a:moveTo>
                    <a:pt x="839471" y="0"/>
                  </a:moveTo>
                  <a:lnTo>
                    <a:pt x="852171" y="0"/>
                  </a:lnTo>
                  <a:lnTo>
                    <a:pt x="865506" y="0"/>
                  </a:lnTo>
                  <a:lnTo>
                    <a:pt x="878206" y="636"/>
                  </a:lnTo>
                  <a:lnTo>
                    <a:pt x="890906" y="1271"/>
                  </a:lnTo>
                  <a:lnTo>
                    <a:pt x="903288" y="2542"/>
                  </a:lnTo>
                  <a:lnTo>
                    <a:pt x="915988" y="3813"/>
                  </a:lnTo>
                  <a:lnTo>
                    <a:pt x="928371" y="5719"/>
                  </a:lnTo>
                  <a:lnTo>
                    <a:pt x="940436" y="7943"/>
                  </a:lnTo>
                  <a:lnTo>
                    <a:pt x="952818" y="10167"/>
                  </a:lnTo>
                  <a:lnTo>
                    <a:pt x="964883" y="12708"/>
                  </a:lnTo>
                  <a:lnTo>
                    <a:pt x="976631" y="15568"/>
                  </a:lnTo>
                  <a:lnTo>
                    <a:pt x="988696" y="19062"/>
                  </a:lnTo>
                  <a:lnTo>
                    <a:pt x="1000443" y="22239"/>
                  </a:lnTo>
                  <a:lnTo>
                    <a:pt x="1011873" y="26052"/>
                  </a:lnTo>
                  <a:lnTo>
                    <a:pt x="1023621" y="30182"/>
                  </a:lnTo>
                  <a:lnTo>
                    <a:pt x="1034733" y="34630"/>
                  </a:lnTo>
                  <a:lnTo>
                    <a:pt x="1046163" y="39395"/>
                  </a:lnTo>
                  <a:lnTo>
                    <a:pt x="1057276" y="44161"/>
                  </a:lnTo>
                  <a:lnTo>
                    <a:pt x="1068388" y="48926"/>
                  </a:lnTo>
                  <a:lnTo>
                    <a:pt x="1079183" y="54645"/>
                  </a:lnTo>
                  <a:lnTo>
                    <a:pt x="1089661" y="60046"/>
                  </a:lnTo>
                  <a:lnTo>
                    <a:pt x="1100456" y="66082"/>
                  </a:lnTo>
                  <a:lnTo>
                    <a:pt x="1110616" y="72119"/>
                  </a:lnTo>
                  <a:lnTo>
                    <a:pt x="1120776" y="78790"/>
                  </a:lnTo>
                  <a:lnTo>
                    <a:pt x="1130936" y="85462"/>
                  </a:lnTo>
                  <a:lnTo>
                    <a:pt x="1140461" y="92134"/>
                  </a:lnTo>
                  <a:lnTo>
                    <a:pt x="1150303" y="99123"/>
                  </a:lnTo>
                  <a:lnTo>
                    <a:pt x="1159828" y="106430"/>
                  </a:lnTo>
                  <a:lnTo>
                    <a:pt x="1169353" y="114055"/>
                  </a:lnTo>
                  <a:lnTo>
                    <a:pt x="1178561" y="121680"/>
                  </a:lnTo>
                  <a:lnTo>
                    <a:pt x="1187133" y="129623"/>
                  </a:lnTo>
                  <a:lnTo>
                    <a:pt x="1196023" y="137883"/>
                  </a:lnTo>
                  <a:lnTo>
                    <a:pt x="1204596" y="146143"/>
                  </a:lnTo>
                  <a:lnTo>
                    <a:pt x="1213168" y="155039"/>
                  </a:lnTo>
                  <a:lnTo>
                    <a:pt x="1221106" y="163299"/>
                  </a:lnTo>
                  <a:lnTo>
                    <a:pt x="1229043" y="172513"/>
                  </a:lnTo>
                  <a:lnTo>
                    <a:pt x="1236981" y="181726"/>
                  </a:lnTo>
                  <a:lnTo>
                    <a:pt x="1244283" y="190939"/>
                  </a:lnTo>
                  <a:lnTo>
                    <a:pt x="1251586" y="200153"/>
                  </a:lnTo>
                  <a:lnTo>
                    <a:pt x="1258888" y="210001"/>
                  </a:lnTo>
                  <a:lnTo>
                    <a:pt x="1265556" y="219850"/>
                  </a:lnTo>
                  <a:lnTo>
                    <a:pt x="1272223" y="230017"/>
                  </a:lnTo>
                  <a:lnTo>
                    <a:pt x="1278256" y="240183"/>
                  </a:lnTo>
                  <a:lnTo>
                    <a:pt x="1284606" y="250667"/>
                  </a:lnTo>
                  <a:lnTo>
                    <a:pt x="1290321" y="261151"/>
                  </a:lnTo>
                  <a:lnTo>
                    <a:pt x="1296353" y="271953"/>
                  </a:lnTo>
                  <a:lnTo>
                    <a:pt x="1301433" y="282755"/>
                  </a:lnTo>
                  <a:lnTo>
                    <a:pt x="1306831" y="293239"/>
                  </a:lnTo>
                  <a:lnTo>
                    <a:pt x="1311593" y="304359"/>
                  </a:lnTo>
                  <a:lnTo>
                    <a:pt x="1316356" y="315796"/>
                  </a:lnTo>
                  <a:lnTo>
                    <a:pt x="1320483" y="327234"/>
                  </a:lnTo>
                  <a:lnTo>
                    <a:pt x="1324293" y="338671"/>
                  </a:lnTo>
                  <a:lnTo>
                    <a:pt x="1328421" y="350426"/>
                  </a:lnTo>
                  <a:lnTo>
                    <a:pt x="1331913" y="362181"/>
                  </a:lnTo>
                  <a:lnTo>
                    <a:pt x="1335088" y="373936"/>
                  </a:lnTo>
                  <a:lnTo>
                    <a:pt x="1337946" y="386009"/>
                  </a:lnTo>
                  <a:lnTo>
                    <a:pt x="1340803" y="398081"/>
                  </a:lnTo>
                  <a:lnTo>
                    <a:pt x="1343026" y="410472"/>
                  </a:lnTo>
                  <a:lnTo>
                    <a:pt x="1344931" y="422862"/>
                  </a:lnTo>
                  <a:lnTo>
                    <a:pt x="1346518" y="435252"/>
                  </a:lnTo>
                  <a:lnTo>
                    <a:pt x="1348106" y="447643"/>
                  </a:lnTo>
                  <a:lnTo>
                    <a:pt x="1349058" y="460033"/>
                  </a:lnTo>
                  <a:lnTo>
                    <a:pt x="1350011" y="472741"/>
                  </a:lnTo>
                  <a:lnTo>
                    <a:pt x="1350646" y="485449"/>
                  </a:lnTo>
                  <a:lnTo>
                    <a:pt x="1350963" y="498475"/>
                  </a:lnTo>
                  <a:lnTo>
                    <a:pt x="1350646" y="513407"/>
                  </a:lnTo>
                  <a:lnTo>
                    <a:pt x="1349693" y="528975"/>
                  </a:lnTo>
                  <a:lnTo>
                    <a:pt x="1348423" y="543907"/>
                  </a:lnTo>
                  <a:lnTo>
                    <a:pt x="1347153" y="558521"/>
                  </a:lnTo>
                  <a:lnTo>
                    <a:pt x="1345248" y="573453"/>
                  </a:lnTo>
                  <a:lnTo>
                    <a:pt x="1342708" y="588067"/>
                  </a:lnTo>
                  <a:lnTo>
                    <a:pt x="1339851" y="602682"/>
                  </a:lnTo>
                  <a:lnTo>
                    <a:pt x="1336358" y="616660"/>
                  </a:lnTo>
                  <a:lnTo>
                    <a:pt x="1332866" y="631275"/>
                  </a:lnTo>
                  <a:lnTo>
                    <a:pt x="1328738" y="645254"/>
                  </a:lnTo>
                  <a:lnTo>
                    <a:pt x="1324293" y="658915"/>
                  </a:lnTo>
                  <a:lnTo>
                    <a:pt x="1319531" y="672576"/>
                  </a:lnTo>
                  <a:lnTo>
                    <a:pt x="1314133" y="685920"/>
                  </a:lnTo>
                  <a:lnTo>
                    <a:pt x="1308418" y="699263"/>
                  </a:lnTo>
                  <a:lnTo>
                    <a:pt x="1302386" y="712607"/>
                  </a:lnTo>
                  <a:lnTo>
                    <a:pt x="1296353" y="725315"/>
                  </a:lnTo>
                  <a:lnTo>
                    <a:pt x="1289368" y="738023"/>
                  </a:lnTo>
                  <a:lnTo>
                    <a:pt x="1282383" y="750413"/>
                  </a:lnTo>
                  <a:lnTo>
                    <a:pt x="1275081" y="762486"/>
                  </a:lnTo>
                  <a:lnTo>
                    <a:pt x="1267143" y="774559"/>
                  </a:lnTo>
                  <a:lnTo>
                    <a:pt x="1259206" y="786313"/>
                  </a:lnTo>
                  <a:lnTo>
                    <a:pt x="1250633" y="797751"/>
                  </a:lnTo>
                  <a:lnTo>
                    <a:pt x="1242061" y="809188"/>
                  </a:lnTo>
                  <a:lnTo>
                    <a:pt x="1232853" y="819990"/>
                  </a:lnTo>
                  <a:lnTo>
                    <a:pt x="1223963" y="830792"/>
                  </a:lnTo>
                  <a:lnTo>
                    <a:pt x="1214121" y="841276"/>
                  </a:lnTo>
                  <a:lnTo>
                    <a:pt x="1204278" y="851442"/>
                  </a:lnTo>
                  <a:lnTo>
                    <a:pt x="1193801" y="860974"/>
                  </a:lnTo>
                  <a:lnTo>
                    <a:pt x="1183323" y="870822"/>
                  </a:lnTo>
                  <a:lnTo>
                    <a:pt x="1172528" y="880036"/>
                  </a:lnTo>
                  <a:lnTo>
                    <a:pt x="1161733" y="889249"/>
                  </a:lnTo>
                  <a:lnTo>
                    <a:pt x="1150303" y="897827"/>
                  </a:lnTo>
                  <a:lnTo>
                    <a:pt x="1134746" y="909264"/>
                  </a:lnTo>
                  <a:lnTo>
                    <a:pt x="1118236" y="920066"/>
                  </a:lnTo>
                  <a:lnTo>
                    <a:pt x="1101408" y="929915"/>
                  </a:lnTo>
                  <a:lnTo>
                    <a:pt x="1084581" y="939446"/>
                  </a:lnTo>
                  <a:lnTo>
                    <a:pt x="1066801" y="948342"/>
                  </a:lnTo>
                  <a:lnTo>
                    <a:pt x="1048703" y="956602"/>
                  </a:lnTo>
                  <a:lnTo>
                    <a:pt x="1040131" y="960414"/>
                  </a:lnTo>
                  <a:lnTo>
                    <a:pt x="1030606" y="963909"/>
                  </a:lnTo>
                  <a:lnTo>
                    <a:pt x="1021398" y="967722"/>
                  </a:lnTo>
                  <a:lnTo>
                    <a:pt x="1011873" y="970899"/>
                  </a:lnTo>
                  <a:lnTo>
                    <a:pt x="1002348" y="973758"/>
                  </a:lnTo>
                  <a:lnTo>
                    <a:pt x="993141" y="976617"/>
                  </a:lnTo>
                  <a:lnTo>
                    <a:pt x="983616" y="979794"/>
                  </a:lnTo>
                  <a:lnTo>
                    <a:pt x="973773" y="982018"/>
                  </a:lnTo>
                  <a:lnTo>
                    <a:pt x="963931" y="984560"/>
                  </a:lnTo>
                  <a:lnTo>
                    <a:pt x="954088" y="986466"/>
                  </a:lnTo>
                  <a:lnTo>
                    <a:pt x="944246" y="988372"/>
                  </a:lnTo>
                  <a:lnTo>
                    <a:pt x="934403" y="990596"/>
                  </a:lnTo>
                  <a:lnTo>
                    <a:pt x="924561" y="991867"/>
                  </a:lnTo>
                  <a:lnTo>
                    <a:pt x="914401" y="993455"/>
                  </a:lnTo>
                  <a:lnTo>
                    <a:pt x="904241" y="994409"/>
                  </a:lnTo>
                  <a:lnTo>
                    <a:pt x="893763" y="995362"/>
                  </a:lnTo>
                  <a:lnTo>
                    <a:pt x="883603" y="995997"/>
                  </a:lnTo>
                  <a:lnTo>
                    <a:pt x="873126" y="996632"/>
                  </a:lnTo>
                  <a:lnTo>
                    <a:pt x="862648" y="996950"/>
                  </a:lnTo>
                  <a:lnTo>
                    <a:pt x="852171" y="996950"/>
                  </a:lnTo>
                  <a:lnTo>
                    <a:pt x="840423" y="996950"/>
                  </a:lnTo>
                  <a:lnTo>
                    <a:pt x="828358" y="996315"/>
                  </a:lnTo>
                  <a:lnTo>
                    <a:pt x="816293" y="995679"/>
                  </a:lnTo>
                  <a:lnTo>
                    <a:pt x="804546" y="994726"/>
                  </a:lnTo>
                  <a:lnTo>
                    <a:pt x="792798" y="993455"/>
                  </a:lnTo>
                  <a:lnTo>
                    <a:pt x="781368" y="992185"/>
                  </a:lnTo>
                  <a:lnTo>
                    <a:pt x="769621" y="990278"/>
                  </a:lnTo>
                  <a:lnTo>
                    <a:pt x="758191" y="988054"/>
                  </a:lnTo>
                  <a:lnTo>
                    <a:pt x="746761" y="985831"/>
                  </a:lnTo>
                  <a:lnTo>
                    <a:pt x="735331" y="983289"/>
                  </a:lnTo>
                  <a:lnTo>
                    <a:pt x="724218" y="980430"/>
                  </a:lnTo>
                  <a:lnTo>
                    <a:pt x="713106" y="977253"/>
                  </a:lnTo>
                  <a:lnTo>
                    <a:pt x="702311" y="973758"/>
                  </a:lnTo>
                  <a:lnTo>
                    <a:pt x="691198" y="970263"/>
                  </a:lnTo>
                  <a:lnTo>
                    <a:pt x="680721" y="966768"/>
                  </a:lnTo>
                  <a:lnTo>
                    <a:pt x="670243" y="962321"/>
                  </a:lnTo>
                  <a:lnTo>
                    <a:pt x="659448" y="958190"/>
                  </a:lnTo>
                  <a:lnTo>
                    <a:pt x="648971" y="953425"/>
                  </a:lnTo>
                  <a:lnTo>
                    <a:pt x="638811" y="948659"/>
                  </a:lnTo>
                  <a:lnTo>
                    <a:pt x="628651" y="943894"/>
                  </a:lnTo>
                  <a:lnTo>
                    <a:pt x="618491" y="938493"/>
                  </a:lnTo>
                  <a:lnTo>
                    <a:pt x="608648" y="933410"/>
                  </a:lnTo>
                  <a:lnTo>
                    <a:pt x="599123" y="927373"/>
                  </a:lnTo>
                  <a:lnTo>
                    <a:pt x="589281" y="921655"/>
                  </a:lnTo>
                  <a:lnTo>
                    <a:pt x="579756" y="915618"/>
                  </a:lnTo>
                  <a:lnTo>
                    <a:pt x="570548" y="909264"/>
                  </a:lnTo>
                  <a:lnTo>
                    <a:pt x="561023" y="902910"/>
                  </a:lnTo>
                  <a:lnTo>
                    <a:pt x="552133" y="895921"/>
                  </a:lnTo>
                  <a:lnTo>
                    <a:pt x="543561" y="889249"/>
                  </a:lnTo>
                  <a:lnTo>
                    <a:pt x="534671" y="881942"/>
                  </a:lnTo>
                  <a:lnTo>
                    <a:pt x="526098" y="874952"/>
                  </a:lnTo>
                  <a:lnTo>
                    <a:pt x="517526" y="867328"/>
                  </a:lnTo>
                  <a:lnTo>
                    <a:pt x="508318" y="858750"/>
                  </a:lnTo>
                  <a:lnTo>
                    <a:pt x="499428" y="849854"/>
                  </a:lnTo>
                  <a:lnTo>
                    <a:pt x="490538" y="840958"/>
                  </a:lnTo>
                  <a:lnTo>
                    <a:pt x="481648" y="831427"/>
                  </a:lnTo>
                  <a:lnTo>
                    <a:pt x="473711" y="821896"/>
                  </a:lnTo>
                  <a:lnTo>
                    <a:pt x="465456" y="812047"/>
                  </a:lnTo>
                  <a:lnTo>
                    <a:pt x="457518" y="801881"/>
                  </a:lnTo>
                  <a:lnTo>
                    <a:pt x="449898" y="791714"/>
                  </a:lnTo>
                  <a:lnTo>
                    <a:pt x="442596" y="781548"/>
                  </a:lnTo>
                  <a:lnTo>
                    <a:pt x="435293" y="770746"/>
                  </a:lnTo>
                  <a:lnTo>
                    <a:pt x="428626" y="759944"/>
                  </a:lnTo>
                  <a:lnTo>
                    <a:pt x="421958" y="749142"/>
                  </a:lnTo>
                  <a:lnTo>
                    <a:pt x="415608" y="738023"/>
                  </a:lnTo>
                  <a:lnTo>
                    <a:pt x="409576" y="726585"/>
                  </a:lnTo>
                  <a:lnTo>
                    <a:pt x="403861" y="715148"/>
                  </a:lnTo>
                  <a:lnTo>
                    <a:pt x="398463" y="703393"/>
                  </a:lnTo>
                  <a:lnTo>
                    <a:pt x="393383" y="691638"/>
                  </a:lnTo>
                  <a:lnTo>
                    <a:pt x="388303" y="679566"/>
                  </a:lnTo>
                  <a:lnTo>
                    <a:pt x="383858" y="667493"/>
                  </a:lnTo>
                  <a:lnTo>
                    <a:pt x="379731" y="655420"/>
                  </a:lnTo>
                  <a:lnTo>
                    <a:pt x="375603" y="643030"/>
                  </a:lnTo>
                  <a:lnTo>
                    <a:pt x="372111" y="630322"/>
                  </a:lnTo>
                  <a:lnTo>
                    <a:pt x="368936" y="617614"/>
                  </a:lnTo>
                  <a:lnTo>
                    <a:pt x="365443" y="604588"/>
                  </a:lnTo>
                  <a:lnTo>
                    <a:pt x="362903" y="591880"/>
                  </a:lnTo>
                  <a:lnTo>
                    <a:pt x="360681" y="578854"/>
                  </a:lnTo>
                  <a:lnTo>
                    <a:pt x="358776" y="565828"/>
                  </a:lnTo>
                  <a:lnTo>
                    <a:pt x="357188" y="552485"/>
                  </a:lnTo>
                  <a:lnTo>
                    <a:pt x="355601" y="539141"/>
                  </a:lnTo>
                  <a:lnTo>
                    <a:pt x="354648" y="525480"/>
                  </a:lnTo>
                  <a:lnTo>
                    <a:pt x="354331" y="511819"/>
                  </a:lnTo>
                  <a:lnTo>
                    <a:pt x="354013" y="498475"/>
                  </a:lnTo>
                  <a:lnTo>
                    <a:pt x="354331" y="485449"/>
                  </a:lnTo>
                  <a:lnTo>
                    <a:pt x="354648" y="472741"/>
                  </a:lnTo>
                  <a:lnTo>
                    <a:pt x="355601" y="460033"/>
                  </a:lnTo>
                  <a:lnTo>
                    <a:pt x="356871" y="447643"/>
                  </a:lnTo>
                  <a:lnTo>
                    <a:pt x="358141" y="434935"/>
                  </a:lnTo>
                  <a:lnTo>
                    <a:pt x="360046" y="422544"/>
                  </a:lnTo>
                  <a:lnTo>
                    <a:pt x="361951" y="410472"/>
                  </a:lnTo>
                  <a:lnTo>
                    <a:pt x="364173" y="397763"/>
                  </a:lnTo>
                  <a:lnTo>
                    <a:pt x="366713" y="385691"/>
                  </a:lnTo>
                  <a:lnTo>
                    <a:pt x="369888" y="373936"/>
                  </a:lnTo>
                  <a:lnTo>
                    <a:pt x="373063" y="361863"/>
                  </a:lnTo>
                  <a:lnTo>
                    <a:pt x="376556" y="350108"/>
                  </a:lnTo>
                  <a:lnTo>
                    <a:pt x="380683" y="338671"/>
                  </a:lnTo>
                  <a:lnTo>
                    <a:pt x="384493" y="326916"/>
                  </a:lnTo>
                  <a:lnTo>
                    <a:pt x="388621" y="315796"/>
                  </a:lnTo>
                  <a:lnTo>
                    <a:pt x="393383" y="304359"/>
                  </a:lnTo>
                  <a:lnTo>
                    <a:pt x="398146" y="293239"/>
                  </a:lnTo>
                  <a:lnTo>
                    <a:pt x="403543" y="282755"/>
                  </a:lnTo>
                  <a:lnTo>
                    <a:pt x="408623" y="271636"/>
                  </a:lnTo>
                  <a:lnTo>
                    <a:pt x="414656" y="261151"/>
                  </a:lnTo>
                  <a:lnTo>
                    <a:pt x="420371" y="250667"/>
                  </a:lnTo>
                  <a:lnTo>
                    <a:pt x="426721" y="240183"/>
                  </a:lnTo>
                  <a:lnTo>
                    <a:pt x="432753" y="230017"/>
                  </a:lnTo>
                  <a:lnTo>
                    <a:pt x="439421" y="219850"/>
                  </a:lnTo>
                  <a:lnTo>
                    <a:pt x="446088" y="210001"/>
                  </a:lnTo>
                  <a:lnTo>
                    <a:pt x="453391" y="200153"/>
                  </a:lnTo>
                  <a:lnTo>
                    <a:pt x="460693" y="190939"/>
                  </a:lnTo>
                  <a:lnTo>
                    <a:pt x="467996" y="181408"/>
                  </a:lnTo>
                  <a:lnTo>
                    <a:pt x="475933" y="172195"/>
                  </a:lnTo>
                  <a:lnTo>
                    <a:pt x="483871" y="163299"/>
                  </a:lnTo>
                  <a:lnTo>
                    <a:pt x="491808" y="154403"/>
                  </a:lnTo>
                  <a:lnTo>
                    <a:pt x="500381" y="146143"/>
                  </a:lnTo>
                  <a:lnTo>
                    <a:pt x="508953" y="137565"/>
                  </a:lnTo>
                  <a:lnTo>
                    <a:pt x="517526" y="129305"/>
                  </a:lnTo>
                  <a:lnTo>
                    <a:pt x="526416" y="121680"/>
                  </a:lnTo>
                  <a:lnTo>
                    <a:pt x="535623" y="113738"/>
                  </a:lnTo>
                  <a:lnTo>
                    <a:pt x="545148" y="106113"/>
                  </a:lnTo>
                  <a:lnTo>
                    <a:pt x="554673" y="99123"/>
                  </a:lnTo>
                  <a:lnTo>
                    <a:pt x="564516" y="92134"/>
                  </a:lnTo>
                  <a:lnTo>
                    <a:pt x="574041" y="85462"/>
                  </a:lnTo>
                  <a:lnTo>
                    <a:pt x="584201" y="78473"/>
                  </a:lnTo>
                  <a:lnTo>
                    <a:pt x="594361" y="72119"/>
                  </a:lnTo>
                  <a:lnTo>
                    <a:pt x="604838" y="66082"/>
                  </a:lnTo>
                  <a:lnTo>
                    <a:pt x="615316" y="60046"/>
                  </a:lnTo>
                  <a:lnTo>
                    <a:pt x="625793" y="54645"/>
                  </a:lnTo>
                  <a:lnTo>
                    <a:pt x="636906" y="48926"/>
                  </a:lnTo>
                  <a:lnTo>
                    <a:pt x="647701" y="44161"/>
                  </a:lnTo>
                  <a:lnTo>
                    <a:pt x="658813" y="39395"/>
                  </a:lnTo>
                  <a:lnTo>
                    <a:pt x="670243" y="34630"/>
                  </a:lnTo>
                  <a:lnTo>
                    <a:pt x="681356" y="30182"/>
                  </a:lnTo>
                  <a:lnTo>
                    <a:pt x="693103" y="26052"/>
                  </a:lnTo>
                  <a:lnTo>
                    <a:pt x="704533" y="22239"/>
                  </a:lnTo>
                  <a:lnTo>
                    <a:pt x="716281" y="19062"/>
                  </a:lnTo>
                  <a:lnTo>
                    <a:pt x="728346" y="15568"/>
                  </a:lnTo>
                  <a:lnTo>
                    <a:pt x="740093" y="12708"/>
                  </a:lnTo>
                  <a:lnTo>
                    <a:pt x="752158" y="10167"/>
                  </a:lnTo>
                  <a:lnTo>
                    <a:pt x="764541" y="7625"/>
                  </a:lnTo>
                  <a:lnTo>
                    <a:pt x="776606" y="5719"/>
                  </a:lnTo>
                  <a:lnTo>
                    <a:pt x="788988" y="3813"/>
                  </a:lnTo>
                  <a:lnTo>
                    <a:pt x="801688" y="2542"/>
                  </a:lnTo>
                  <a:lnTo>
                    <a:pt x="814071" y="1271"/>
                  </a:lnTo>
                  <a:lnTo>
                    <a:pt x="826771" y="636"/>
                  </a:lnTo>
                  <a:lnTo>
                    <a:pt x="839471" y="0"/>
                  </a:lnTo>
                  <a:close/>
                </a:path>
              </a:pathLst>
            </a:custGeom>
            <a:solidFill>
              <a:srgbClr val="F7F7F7"/>
            </a:solidFill>
            <a:ln>
              <a:noFill/>
            </a:ln>
          </p:spPr>
          <p:txBody>
            <a:bodyPr anchor="ctr">
              <a:normAutofit fontScale="85000" lnSpcReduction="20000"/>
              <a:scene3d>
                <a:camera prst="orthographicFront"/>
                <a:lightRig rig="threePt" dir="t"/>
              </a:scene3d>
              <a:sp3d>
                <a:contourClr>
                  <a:srgbClr val="FFFFFF"/>
                </a:contourClr>
              </a:sp3d>
            </a:bodyPr>
            <a:lstStyle/>
            <a:p>
              <a:pPr algn="ctr" fontAlgn="base">
                <a:defRPr/>
              </a:pPr>
              <a:endParaRPr lang="zh-CN" altLang="en-US" sz="2400" strike="noStrike" noProof="1">
                <a:solidFill>
                  <a:srgbClr val="FFFFFF"/>
                </a:solidFill>
              </a:endParaRPr>
            </a:p>
          </p:txBody>
        </p:sp>
      </p:grpSp>
      <p:grpSp>
        <p:nvGrpSpPr>
          <p:cNvPr id="109583" name="组合 19"/>
          <p:cNvGrpSpPr/>
          <p:nvPr/>
        </p:nvGrpSpPr>
        <p:grpSpPr>
          <a:xfrm>
            <a:off x="7907338" y="798513"/>
            <a:ext cx="506412" cy="504825"/>
            <a:chOff x="1519237" y="1651743"/>
            <a:chExt cx="447675" cy="447675"/>
          </a:xfrm>
        </p:grpSpPr>
        <p:sp>
          <p:nvSpPr>
            <p:cNvPr id="21" name="椭圆 20"/>
            <p:cNvSpPr/>
            <p:nvPr/>
          </p:nvSpPr>
          <p:spPr>
            <a:xfrm>
              <a:off x="1519237" y="1651743"/>
              <a:ext cx="447675" cy="447675"/>
            </a:xfrm>
            <a:prstGeom prst="ellipse">
              <a:avLst/>
            </a:prstGeom>
            <a:solidFill>
              <a:schemeClr val="accent1">
                <a:lumMod val="50000"/>
              </a:schemeClr>
            </a:solidFill>
            <a:ln w="1905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lnSpc>
                  <a:spcPct val="80000"/>
                </a:lnSpc>
              </a:pPr>
              <a:endParaRPr lang="zh-CN" altLang="en-US" sz="2000">
                <a:solidFill>
                  <a:srgbClr val="FFFFFF"/>
                </a:solidFill>
                <a:latin typeface="Arial" panose="020B0604020202020204" pitchFamily="34" charset="0"/>
                <a:ea typeface="黑体" panose="02010609060101010101" charset="-122"/>
              </a:endParaRPr>
            </a:p>
          </p:txBody>
        </p:sp>
        <p:sp>
          <p:nvSpPr>
            <p:cNvPr id="22" name="KSO_Shape"/>
            <p:cNvSpPr/>
            <p:nvPr/>
          </p:nvSpPr>
          <p:spPr bwMode="auto">
            <a:xfrm>
              <a:off x="1621221" y="1704975"/>
              <a:ext cx="247650" cy="313481"/>
            </a:xfrm>
            <a:custGeom>
              <a:avLst/>
              <a:gdLst>
                <a:gd name="T0" fmla="*/ 508479 w 1679575"/>
                <a:gd name="T1" fmla="*/ 933537 h 2125662"/>
                <a:gd name="T2" fmla="*/ 645344 w 1679575"/>
                <a:gd name="T3" fmla="*/ 1004349 h 2125662"/>
                <a:gd name="T4" fmla="*/ 637947 w 1679575"/>
                <a:gd name="T5" fmla="*/ 1045870 h 2125662"/>
                <a:gd name="T6" fmla="*/ 629410 w 1679575"/>
                <a:gd name="T7" fmla="*/ 1095637 h 2125662"/>
                <a:gd name="T8" fmla="*/ 645913 w 1679575"/>
                <a:gd name="T9" fmla="*/ 1148533 h 2125662"/>
                <a:gd name="T10" fmla="*/ 923628 w 1679575"/>
                <a:gd name="T11" fmla="*/ 1679766 h 2125662"/>
                <a:gd name="T12" fmla="*/ 886068 w 1679575"/>
                <a:gd name="T13" fmla="*/ 1137442 h 2125662"/>
                <a:gd name="T14" fmla="*/ 896597 w 1679575"/>
                <a:gd name="T15" fmla="*/ 1083408 h 2125662"/>
                <a:gd name="T16" fmla="*/ 885214 w 1679575"/>
                <a:gd name="T17" fmla="*/ 1039044 h 2125662"/>
                <a:gd name="T18" fmla="*/ 917083 w 1679575"/>
                <a:gd name="T19" fmla="*/ 999799 h 2125662"/>
                <a:gd name="T20" fmla="*/ 1048543 w 1679575"/>
                <a:gd name="T21" fmla="*/ 927280 h 2125662"/>
                <a:gd name="T22" fmla="*/ 1168905 w 1679575"/>
                <a:gd name="T23" fmla="*/ 933822 h 2125662"/>
                <a:gd name="T24" fmla="*/ 1257397 w 1679575"/>
                <a:gd name="T25" fmla="*/ 1021128 h 2125662"/>
                <a:gd name="T26" fmla="*/ 1333655 w 1679575"/>
                <a:gd name="T27" fmla="*/ 1118957 h 2125662"/>
                <a:gd name="T28" fmla="*/ 1397392 w 1679575"/>
                <a:gd name="T29" fmla="*/ 1227592 h 2125662"/>
                <a:gd name="T30" fmla="*/ 1446903 w 1679575"/>
                <a:gd name="T31" fmla="*/ 1349025 h 2125662"/>
                <a:gd name="T32" fmla="*/ 1482186 w 1679575"/>
                <a:gd name="T33" fmla="*/ 1483540 h 2125662"/>
                <a:gd name="T34" fmla="*/ 1501820 w 1679575"/>
                <a:gd name="T35" fmla="*/ 1632274 h 2125662"/>
                <a:gd name="T36" fmla="*/ 1439790 w 1679575"/>
                <a:gd name="T37" fmla="*/ 1742331 h 2125662"/>
                <a:gd name="T38" fmla="*/ 1242601 w 1679575"/>
                <a:gd name="T39" fmla="*/ 1826794 h 2125662"/>
                <a:gd name="T40" fmla="*/ 1035738 w 1679575"/>
                <a:gd name="T41" fmla="*/ 1881112 h 2125662"/>
                <a:gd name="T42" fmla="*/ 822331 w 1679575"/>
                <a:gd name="T43" fmla="*/ 1904432 h 2125662"/>
                <a:gd name="T44" fmla="*/ 596403 w 1679575"/>
                <a:gd name="T45" fmla="*/ 1894194 h 2125662"/>
                <a:gd name="T46" fmla="*/ 373036 w 1679575"/>
                <a:gd name="T47" fmla="*/ 1847838 h 2125662"/>
                <a:gd name="T48" fmla="*/ 159344 w 1679575"/>
                <a:gd name="T49" fmla="*/ 1766788 h 2125662"/>
                <a:gd name="T50" fmla="*/ 0 w 1679575"/>
                <a:gd name="T51" fmla="*/ 1676354 h 2125662"/>
                <a:gd name="T52" fmla="*/ 15365 w 1679575"/>
                <a:gd name="T53" fmla="*/ 1518519 h 2125662"/>
                <a:gd name="T54" fmla="*/ 47234 w 1679575"/>
                <a:gd name="T55" fmla="*/ 1376611 h 2125662"/>
                <a:gd name="T56" fmla="*/ 94468 w 1679575"/>
                <a:gd name="T57" fmla="*/ 1249206 h 2125662"/>
                <a:gd name="T58" fmla="*/ 155930 w 1679575"/>
                <a:gd name="T59" fmla="*/ 1135735 h 2125662"/>
                <a:gd name="T60" fmla="*/ 230765 w 1679575"/>
                <a:gd name="T61" fmla="*/ 1035348 h 2125662"/>
                <a:gd name="T62" fmla="*/ 317835 w 1679575"/>
                <a:gd name="T63" fmla="*/ 946334 h 2125662"/>
                <a:gd name="T64" fmla="*/ 427669 w 1679575"/>
                <a:gd name="T65" fmla="*/ 860449 h 2125662"/>
                <a:gd name="T66" fmla="*/ 831848 w 1679575"/>
                <a:gd name="T67" fmla="*/ 5125 h 2125662"/>
                <a:gd name="T68" fmla="*/ 927152 w 1679575"/>
                <a:gd name="T69" fmla="*/ 31035 h 2125662"/>
                <a:gd name="T70" fmla="*/ 1013353 w 1679575"/>
                <a:gd name="T71" fmla="*/ 76590 h 2125662"/>
                <a:gd name="T72" fmla="*/ 1087035 w 1679575"/>
                <a:gd name="T73" fmla="*/ 138945 h 2125662"/>
                <a:gd name="T74" fmla="*/ 1145356 w 1679575"/>
                <a:gd name="T75" fmla="*/ 215250 h 2125662"/>
                <a:gd name="T76" fmla="*/ 1186607 w 1679575"/>
                <a:gd name="T77" fmla="*/ 303514 h 2125662"/>
                <a:gd name="T78" fmla="*/ 1207944 w 1679575"/>
                <a:gd name="T79" fmla="*/ 401174 h 2125662"/>
                <a:gd name="T80" fmla="*/ 1205383 w 1679575"/>
                <a:gd name="T81" fmla="*/ 513924 h 2125662"/>
                <a:gd name="T82" fmla="*/ 1172382 w 1679575"/>
                <a:gd name="T83" fmla="*/ 626673 h 2125662"/>
                <a:gd name="T84" fmla="*/ 1112924 w 1679575"/>
                <a:gd name="T85" fmla="*/ 725187 h 2125662"/>
                <a:gd name="T86" fmla="*/ 1030706 w 1679575"/>
                <a:gd name="T87" fmla="*/ 804625 h 2125662"/>
                <a:gd name="T88" fmla="*/ 915204 w 1679575"/>
                <a:gd name="T89" fmla="*/ 867264 h 2125662"/>
                <a:gd name="T90" fmla="*/ 837253 w 1679575"/>
                <a:gd name="T91" fmla="*/ 887764 h 2125662"/>
                <a:gd name="T92" fmla="*/ 753044 w 1679575"/>
                <a:gd name="T93" fmla="*/ 893458 h 2125662"/>
                <a:gd name="T94" fmla="*/ 658879 w 1679575"/>
                <a:gd name="T95" fmla="*/ 881215 h 2125662"/>
                <a:gd name="T96" fmla="*/ 572394 w 1679575"/>
                <a:gd name="T97" fmla="*/ 850180 h 2125662"/>
                <a:gd name="T98" fmla="*/ 494728 w 1679575"/>
                <a:gd name="T99" fmla="*/ 802917 h 2125662"/>
                <a:gd name="T100" fmla="*/ 424459 w 1679575"/>
                <a:gd name="T101" fmla="*/ 736576 h 2125662"/>
                <a:gd name="T102" fmla="*/ 366992 w 1679575"/>
                <a:gd name="T103" fmla="*/ 651159 h 2125662"/>
                <a:gd name="T104" fmla="*/ 330578 w 1679575"/>
                <a:gd name="T105" fmla="*/ 553500 h 2125662"/>
                <a:gd name="T106" fmla="*/ 317206 w 1679575"/>
                <a:gd name="T107" fmla="*/ 446729 h 2125662"/>
                <a:gd name="T108" fmla="*/ 328586 w 1679575"/>
                <a:gd name="T109" fmla="*/ 345653 h 2125662"/>
                <a:gd name="T110" fmla="*/ 361587 w 1679575"/>
                <a:gd name="T111" fmla="*/ 253403 h 2125662"/>
                <a:gd name="T112" fmla="*/ 412795 w 1679575"/>
                <a:gd name="T113" fmla="*/ 171118 h 2125662"/>
                <a:gd name="T114" fmla="*/ 479934 w 1679575"/>
                <a:gd name="T115" fmla="*/ 101931 h 2125662"/>
                <a:gd name="T116" fmla="*/ 560729 w 1679575"/>
                <a:gd name="T117" fmla="*/ 48972 h 2125662"/>
                <a:gd name="T118" fmla="*/ 652620 w 1679575"/>
                <a:gd name="T119" fmla="*/ 13952 h 2125662"/>
                <a:gd name="T120" fmla="*/ 752191 w 1679575"/>
                <a:gd name="T121" fmla="*/ 0 h 212566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679575" h="2125662">
                  <a:moveTo>
                    <a:pt x="481421" y="957262"/>
                  </a:moveTo>
                  <a:lnTo>
                    <a:pt x="484914" y="961070"/>
                  </a:lnTo>
                  <a:lnTo>
                    <a:pt x="490948" y="968686"/>
                  </a:lnTo>
                  <a:lnTo>
                    <a:pt x="497299" y="975667"/>
                  </a:lnTo>
                  <a:lnTo>
                    <a:pt x="510319" y="990264"/>
                  </a:lnTo>
                  <a:lnTo>
                    <a:pt x="523657" y="1003909"/>
                  </a:lnTo>
                  <a:lnTo>
                    <a:pt x="537947" y="1017237"/>
                  </a:lnTo>
                  <a:lnTo>
                    <a:pt x="552237" y="1029613"/>
                  </a:lnTo>
                  <a:lnTo>
                    <a:pt x="567480" y="1041671"/>
                  </a:lnTo>
                  <a:lnTo>
                    <a:pt x="583040" y="1053095"/>
                  </a:lnTo>
                  <a:lnTo>
                    <a:pt x="598601" y="1063884"/>
                  </a:lnTo>
                  <a:lnTo>
                    <a:pt x="615114" y="1074039"/>
                  </a:lnTo>
                  <a:lnTo>
                    <a:pt x="631627" y="1083558"/>
                  </a:lnTo>
                  <a:lnTo>
                    <a:pt x="649093" y="1092126"/>
                  </a:lnTo>
                  <a:lnTo>
                    <a:pt x="666241" y="1100377"/>
                  </a:lnTo>
                  <a:lnTo>
                    <a:pt x="684025" y="1107993"/>
                  </a:lnTo>
                  <a:lnTo>
                    <a:pt x="701808" y="1114657"/>
                  </a:lnTo>
                  <a:lnTo>
                    <a:pt x="720226" y="1120686"/>
                  </a:lnTo>
                  <a:lnTo>
                    <a:pt x="738645" y="1125763"/>
                  </a:lnTo>
                  <a:lnTo>
                    <a:pt x="734517" y="1130840"/>
                  </a:lnTo>
                  <a:lnTo>
                    <a:pt x="730706" y="1135283"/>
                  </a:lnTo>
                  <a:lnTo>
                    <a:pt x="727213" y="1140043"/>
                  </a:lnTo>
                  <a:lnTo>
                    <a:pt x="723402" y="1145437"/>
                  </a:lnTo>
                  <a:lnTo>
                    <a:pt x="720544" y="1150515"/>
                  </a:lnTo>
                  <a:lnTo>
                    <a:pt x="717368" y="1155909"/>
                  </a:lnTo>
                  <a:lnTo>
                    <a:pt x="714510" y="1161304"/>
                  </a:lnTo>
                  <a:lnTo>
                    <a:pt x="711970" y="1167016"/>
                  </a:lnTo>
                  <a:lnTo>
                    <a:pt x="710064" y="1172410"/>
                  </a:lnTo>
                  <a:lnTo>
                    <a:pt x="708159" y="1178439"/>
                  </a:lnTo>
                  <a:lnTo>
                    <a:pt x="706254" y="1184151"/>
                  </a:lnTo>
                  <a:lnTo>
                    <a:pt x="704983" y="1190498"/>
                  </a:lnTo>
                  <a:lnTo>
                    <a:pt x="704031" y="1196210"/>
                  </a:lnTo>
                  <a:lnTo>
                    <a:pt x="702761" y="1202556"/>
                  </a:lnTo>
                  <a:lnTo>
                    <a:pt x="702443" y="1208903"/>
                  </a:lnTo>
                  <a:lnTo>
                    <a:pt x="702125" y="1215249"/>
                  </a:lnTo>
                  <a:lnTo>
                    <a:pt x="702443" y="1222548"/>
                  </a:lnTo>
                  <a:lnTo>
                    <a:pt x="703078" y="1229529"/>
                  </a:lnTo>
                  <a:lnTo>
                    <a:pt x="704348" y="1236510"/>
                  </a:lnTo>
                  <a:lnTo>
                    <a:pt x="705619" y="1243174"/>
                  </a:lnTo>
                  <a:lnTo>
                    <a:pt x="707206" y="1249838"/>
                  </a:lnTo>
                  <a:lnTo>
                    <a:pt x="709112" y="1256819"/>
                  </a:lnTo>
                  <a:lnTo>
                    <a:pt x="711652" y="1263166"/>
                  </a:lnTo>
                  <a:lnTo>
                    <a:pt x="714193" y="1269512"/>
                  </a:lnTo>
                  <a:lnTo>
                    <a:pt x="717686" y="1275542"/>
                  </a:lnTo>
                  <a:lnTo>
                    <a:pt x="720861" y="1281571"/>
                  </a:lnTo>
                  <a:lnTo>
                    <a:pt x="724355" y="1287283"/>
                  </a:lnTo>
                  <a:lnTo>
                    <a:pt x="728483" y="1292995"/>
                  </a:lnTo>
                  <a:lnTo>
                    <a:pt x="732611" y="1298389"/>
                  </a:lnTo>
                  <a:lnTo>
                    <a:pt x="737057" y="1303784"/>
                  </a:lnTo>
                  <a:lnTo>
                    <a:pt x="742138" y="1308861"/>
                  </a:lnTo>
                  <a:lnTo>
                    <a:pt x="746901" y="1313304"/>
                  </a:lnTo>
                  <a:lnTo>
                    <a:pt x="672275" y="1874339"/>
                  </a:lnTo>
                  <a:lnTo>
                    <a:pt x="854237" y="2050773"/>
                  </a:lnTo>
                  <a:lnTo>
                    <a:pt x="1030800" y="1874339"/>
                  </a:lnTo>
                  <a:lnTo>
                    <a:pt x="956173" y="1313304"/>
                  </a:lnTo>
                  <a:lnTo>
                    <a:pt x="961572" y="1308544"/>
                  </a:lnTo>
                  <a:lnTo>
                    <a:pt x="966018" y="1303466"/>
                  </a:lnTo>
                  <a:lnTo>
                    <a:pt x="970781" y="1298072"/>
                  </a:lnTo>
                  <a:lnTo>
                    <a:pt x="974910" y="1292995"/>
                  </a:lnTo>
                  <a:lnTo>
                    <a:pt x="978720" y="1286965"/>
                  </a:lnTo>
                  <a:lnTo>
                    <a:pt x="982531" y="1281571"/>
                  </a:lnTo>
                  <a:lnTo>
                    <a:pt x="986024" y="1275224"/>
                  </a:lnTo>
                  <a:lnTo>
                    <a:pt x="988882" y="1269195"/>
                  </a:lnTo>
                  <a:lnTo>
                    <a:pt x="991423" y="1262849"/>
                  </a:lnTo>
                  <a:lnTo>
                    <a:pt x="994281" y="1256502"/>
                  </a:lnTo>
                  <a:lnTo>
                    <a:pt x="996186" y="1249838"/>
                  </a:lnTo>
                  <a:lnTo>
                    <a:pt x="997774" y="1243174"/>
                  </a:lnTo>
                  <a:lnTo>
                    <a:pt x="999044" y="1236510"/>
                  </a:lnTo>
                  <a:lnTo>
                    <a:pt x="999997" y="1229212"/>
                  </a:lnTo>
                  <a:lnTo>
                    <a:pt x="1000632" y="1222548"/>
                  </a:lnTo>
                  <a:lnTo>
                    <a:pt x="1000632" y="1215249"/>
                  </a:lnTo>
                  <a:lnTo>
                    <a:pt x="1000632" y="1208903"/>
                  </a:lnTo>
                  <a:lnTo>
                    <a:pt x="1000314" y="1203191"/>
                  </a:lnTo>
                  <a:lnTo>
                    <a:pt x="999679" y="1197479"/>
                  </a:lnTo>
                  <a:lnTo>
                    <a:pt x="998727" y="1191767"/>
                  </a:lnTo>
                  <a:lnTo>
                    <a:pt x="997456" y="1186055"/>
                  </a:lnTo>
                  <a:lnTo>
                    <a:pt x="996186" y="1180661"/>
                  </a:lnTo>
                  <a:lnTo>
                    <a:pt x="994598" y="1175266"/>
                  </a:lnTo>
                  <a:lnTo>
                    <a:pt x="992375" y="1169872"/>
                  </a:lnTo>
                  <a:lnTo>
                    <a:pt x="990152" y="1164794"/>
                  </a:lnTo>
                  <a:lnTo>
                    <a:pt x="987929" y="1159400"/>
                  </a:lnTo>
                  <a:lnTo>
                    <a:pt x="985389" y="1154640"/>
                  </a:lnTo>
                  <a:lnTo>
                    <a:pt x="982849" y="1149563"/>
                  </a:lnTo>
                  <a:lnTo>
                    <a:pt x="979355" y="1144803"/>
                  </a:lnTo>
                  <a:lnTo>
                    <a:pt x="976497" y="1139725"/>
                  </a:lnTo>
                  <a:lnTo>
                    <a:pt x="973004" y="1135283"/>
                  </a:lnTo>
                  <a:lnTo>
                    <a:pt x="969829" y="1130840"/>
                  </a:lnTo>
                  <a:lnTo>
                    <a:pt x="987612" y="1126398"/>
                  </a:lnTo>
                  <a:lnTo>
                    <a:pt x="1005713" y="1121320"/>
                  </a:lnTo>
                  <a:lnTo>
                    <a:pt x="1023496" y="1115609"/>
                  </a:lnTo>
                  <a:lnTo>
                    <a:pt x="1041280" y="1109262"/>
                  </a:lnTo>
                  <a:lnTo>
                    <a:pt x="1058428" y="1101963"/>
                  </a:lnTo>
                  <a:lnTo>
                    <a:pt x="1075576" y="1094665"/>
                  </a:lnTo>
                  <a:lnTo>
                    <a:pt x="1092089" y="1086097"/>
                  </a:lnTo>
                  <a:lnTo>
                    <a:pt x="1108602" y="1076895"/>
                  </a:lnTo>
                  <a:lnTo>
                    <a:pt x="1124480" y="1067375"/>
                  </a:lnTo>
                  <a:lnTo>
                    <a:pt x="1140041" y="1056903"/>
                  </a:lnTo>
                  <a:lnTo>
                    <a:pt x="1155601" y="1046114"/>
                  </a:lnTo>
                  <a:lnTo>
                    <a:pt x="1170209" y="1034690"/>
                  </a:lnTo>
                  <a:lnTo>
                    <a:pt x="1184817" y="1022632"/>
                  </a:lnTo>
                  <a:lnTo>
                    <a:pt x="1198472" y="1009938"/>
                  </a:lnTo>
                  <a:lnTo>
                    <a:pt x="1211809" y="996928"/>
                  </a:lnTo>
                  <a:lnTo>
                    <a:pt x="1225147" y="983283"/>
                  </a:lnTo>
                  <a:lnTo>
                    <a:pt x="1228640" y="979792"/>
                  </a:lnTo>
                  <a:lnTo>
                    <a:pt x="1232451" y="982966"/>
                  </a:lnTo>
                  <a:lnTo>
                    <a:pt x="1257220" y="1002005"/>
                  </a:lnTo>
                  <a:lnTo>
                    <a:pt x="1281037" y="1021680"/>
                  </a:lnTo>
                  <a:lnTo>
                    <a:pt x="1304537" y="1041989"/>
                  </a:lnTo>
                  <a:lnTo>
                    <a:pt x="1316604" y="1052143"/>
                  </a:lnTo>
                  <a:lnTo>
                    <a:pt x="1327719" y="1062615"/>
                  </a:lnTo>
                  <a:lnTo>
                    <a:pt x="1338833" y="1073404"/>
                  </a:lnTo>
                  <a:lnTo>
                    <a:pt x="1349948" y="1084193"/>
                  </a:lnTo>
                  <a:lnTo>
                    <a:pt x="1361062" y="1094982"/>
                  </a:lnTo>
                  <a:lnTo>
                    <a:pt x="1371860" y="1105771"/>
                  </a:lnTo>
                  <a:lnTo>
                    <a:pt x="1382339" y="1116561"/>
                  </a:lnTo>
                  <a:lnTo>
                    <a:pt x="1392818" y="1127984"/>
                  </a:lnTo>
                  <a:lnTo>
                    <a:pt x="1403298" y="1139408"/>
                  </a:lnTo>
                  <a:lnTo>
                    <a:pt x="1413460" y="1150832"/>
                  </a:lnTo>
                  <a:lnTo>
                    <a:pt x="1423304" y="1162573"/>
                  </a:lnTo>
                  <a:lnTo>
                    <a:pt x="1433149" y="1174314"/>
                  </a:lnTo>
                  <a:lnTo>
                    <a:pt x="1442675" y="1186373"/>
                  </a:lnTo>
                  <a:lnTo>
                    <a:pt x="1452202" y="1198748"/>
                  </a:lnTo>
                  <a:lnTo>
                    <a:pt x="1461411" y="1210807"/>
                  </a:lnTo>
                  <a:lnTo>
                    <a:pt x="1470621" y="1223183"/>
                  </a:lnTo>
                  <a:lnTo>
                    <a:pt x="1479830" y="1235876"/>
                  </a:lnTo>
                  <a:lnTo>
                    <a:pt x="1488404" y="1248569"/>
                  </a:lnTo>
                  <a:lnTo>
                    <a:pt x="1496978" y="1261262"/>
                  </a:lnTo>
                  <a:lnTo>
                    <a:pt x="1505552" y="1274272"/>
                  </a:lnTo>
                  <a:lnTo>
                    <a:pt x="1513809" y="1287600"/>
                  </a:lnTo>
                  <a:lnTo>
                    <a:pt x="1521748" y="1300611"/>
                  </a:lnTo>
                  <a:lnTo>
                    <a:pt x="1529687" y="1314573"/>
                  </a:lnTo>
                  <a:lnTo>
                    <a:pt x="1537308" y="1328218"/>
                  </a:lnTo>
                  <a:lnTo>
                    <a:pt x="1544930" y="1341863"/>
                  </a:lnTo>
                  <a:lnTo>
                    <a:pt x="1552234" y="1355826"/>
                  </a:lnTo>
                  <a:lnTo>
                    <a:pt x="1559537" y="1369788"/>
                  </a:lnTo>
                  <a:lnTo>
                    <a:pt x="1566206" y="1384385"/>
                  </a:lnTo>
                  <a:lnTo>
                    <a:pt x="1573193" y="1398982"/>
                  </a:lnTo>
                  <a:lnTo>
                    <a:pt x="1579544" y="1413579"/>
                  </a:lnTo>
                  <a:lnTo>
                    <a:pt x="1586213" y="1428176"/>
                  </a:lnTo>
                  <a:lnTo>
                    <a:pt x="1592246" y="1443725"/>
                  </a:lnTo>
                  <a:lnTo>
                    <a:pt x="1598280" y="1458640"/>
                  </a:lnTo>
                  <a:lnTo>
                    <a:pt x="1603996" y="1473871"/>
                  </a:lnTo>
                  <a:lnTo>
                    <a:pt x="1609712" y="1489738"/>
                  </a:lnTo>
                  <a:lnTo>
                    <a:pt x="1614793" y="1505287"/>
                  </a:lnTo>
                  <a:lnTo>
                    <a:pt x="1620191" y="1521153"/>
                  </a:lnTo>
                  <a:lnTo>
                    <a:pt x="1624955" y="1537337"/>
                  </a:lnTo>
                  <a:lnTo>
                    <a:pt x="1630036" y="1553521"/>
                  </a:lnTo>
                  <a:lnTo>
                    <a:pt x="1634482" y="1570339"/>
                  </a:lnTo>
                  <a:lnTo>
                    <a:pt x="1638610" y="1586840"/>
                  </a:lnTo>
                  <a:lnTo>
                    <a:pt x="1643056" y="1603976"/>
                  </a:lnTo>
                  <a:lnTo>
                    <a:pt x="1646867" y="1620794"/>
                  </a:lnTo>
                  <a:lnTo>
                    <a:pt x="1650677" y="1637930"/>
                  </a:lnTo>
                  <a:lnTo>
                    <a:pt x="1654170" y="1655383"/>
                  </a:lnTo>
                  <a:lnTo>
                    <a:pt x="1657664" y="1673153"/>
                  </a:lnTo>
                  <a:lnTo>
                    <a:pt x="1660522" y="1690923"/>
                  </a:lnTo>
                  <a:lnTo>
                    <a:pt x="1663697" y="1709011"/>
                  </a:lnTo>
                  <a:lnTo>
                    <a:pt x="1666238" y="1727099"/>
                  </a:lnTo>
                  <a:lnTo>
                    <a:pt x="1668461" y="1745821"/>
                  </a:lnTo>
                  <a:lnTo>
                    <a:pt x="1670684" y="1764226"/>
                  </a:lnTo>
                  <a:lnTo>
                    <a:pt x="1672589" y="1783266"/>
                  </a:lnTo>
                  <a:lnTo>
                    <a:pt x="1674177" y="1802305"/>
                  </a:lnTo>
                  <a:lnTo>
                    <a:pt x="1676082" y="1821345"/>
                  </a:lnTo>
                  <a:lnTo>
                    <a:pt x="1677352" y="1841019"/>
                  </a:lnTo>
                  <a:lnTo>
                    <a:pt x="1678305" y="1860694"/>
                  </a:lnTo>
                  <a:lnTo>
                    <a:pt x="1679258" y="1880368"/>
                  </a:lnTo>
                  <a:lnTo>
                    <a:pt x="1679575" y="1900677"/>
                  </a:lnTo>
                  <a:lnTo>
                    <a:pt x="1679575" y="1903850"/>
                  </a:lnTo>
                  <a:lnTo>
                    <a:pt x="1677035" y="1905437"/>
                  </a:lnTo>
                  <a:lnTo>
                    <a:pt x="1653853" y="1918765"/>
                  </a:lnTo>
                  <a:lnTo>
                    <a:pt x="1630353" y="1931775"/>
                  </a:lnTo>
                  <a:lnTo>
                    <a:pt x="1606854" y="1944151"/>
                  </a:lnTo>
                  <a:lnTo>
                    <a:pt x="1583037" y="1956209"/>
                  </a:lnTo>
                  <a:lnTo>
                    <a:pt x="1558902" y="1967950"/>
                  </a:lnTo>
                  <a:lnTo>
                    <a:pt x="1534768" y="1979374"/>
                  </a:lnTo>
                  <a:lnTo>
                    <a:pt x="1510316" y="1990163"/>
                  </a:lnTo>
                  <a:lnTo>
                    <a:pt x="1485864" y="2000635"/>
                  </a:lnTo>
                  <a:lnTo>
                    <a:pt x="1461411" y="2010790"/>
                  </a:lnTo>
                  <a:lnTo>
                    <a:pt x="1436642" y="2020627"/>
                  </a:lnTo>
                  <a:lnTo>
                    <a:pt x="1411872" y="2029512"/>
                  </a:lnTo>
                  <a:lnTo>
                    <a:pt x="1386785" y="2038397"/>
                  </a:lnTo>
                  <a:lnTo>
                    <a:pt x="1361380" y="2046965"/>
                  </a:lnTo>
                  <a:lnTo>
                    <a:pt x="1335975" y="2054581"/>
                  </a:lnTo>
                  <a:lnTo>
                    <a:pt x="1310570" y="2062514"/>
                  </a:lnTo>
                  <a:lnTo>
                    <a:pt x="1285166" y="2069495"/>
                  </a:lnTo>
                  <a:lnTo>
                    <a:pt x="1259443" y="2076159"/>
                  </a:lnTo>
                  <a:lnTo>
                    <a:pt x="1233403" y="2082506"/>
                  </a:lnTo>
                  <a:lnTo>
                    <a:pt x="1207681" y="2088535"/>
                  </a:lnTo>
                  <a:lnTo>
                    <a:pt x="1181959" y="2093929"/>
                  </a:lnTo>
                  <a:lnTo>
                    <a:pt x="1155919" y="2099007"/>
                  </a:lnTo>
                  <a:lnTo>
                    <a:pt x="1129561" y="2103767"/>
                  </a:lnTo>
                  <a:lnTo>
                    <a:pt x="1103204" y="2107892"/>
                  </a:lnTo>
                  <a:lnTo>
                    <a:pt x="1077164" y="2111382"/>
                  </a:lnTo>
                  <a:lnTo>
                    <a:pt x="1050806" y="2114873"/>
                  </a:lnTo>
                  <a:lnTo>
                    <a:pt x="1024131" y="2117729"/>
                  </a:lnTo>
                  <a:lnTo>
                    <a:pt x="997774" y="2119950"/>
                  </a:lnTo>
                  <a:lnTo>
                    <a:pt x="971099" y="2121854"/>
                  </a:lnTo>
                  <a:lnTo>
                    <a:pt x="944424" y="2123441"/>
                  </a:lnTo>
                  <a:lnTo>
                    <a:pt x="917749" y="2125028"/>
                  </a:lnTo>
                  <a:lnTo>
                    <a:pt x="891074" y="2125662"/>
                  </a:lnTo>
                  <a:lnTo>
                    <a:pt x="864399" y="2125662"/>
                  </a:lnTo>
                  <a:lnTo>
                    <a:pt x="835818" y="2125662"/>
                  </a:lnTo>
                  <a:lnTo>
                    <a:pt x="807238" y="2124710"/>
                  </a:lnTo>
                  <a:lnTo>
                    <a:pt x="778657" y="2123124"/>
                  </a:lnTo>
                  <a:lnTo>
                    <a:pt x="750395" y="2121537"/>
                  </a:lnTo>
                  <a:lnTo>
                    <a:pt x="722132" y="2119316"/>
                  </a:lnTo>
                  <a:lnTo>
                    <a:pt x="693869" y="2116777"/>
                  </a:lnTo>
                  <a:lnTo>
                    <a:pt x="665606" y="2113604"/>
                  </a:lnTo>
                  <a:lnTo>
                    <a:pt x="637661" y="2109478"/>
                  </a:lnTo>
                  <a:lnTo>
                    <a:pt x="609398" y="2105353"/>
                  </a:lnTo>
                  <a:lnTo>
                    <a:pt x="581453" y="2100593"/>
                  </a:lnTo>
                  <a:lnTo>
                    <a:pt x="553825" y="2095199"/>
                  </a:lnTo>
                  <a:lnTo>
                    <a:pt x="525880" y="2089487"/>
                  </a:lnTo>
                  <a:lnTo>
                    <a:pt x="498252" y="2083458"/>
                  </a:lnTo>
                  <a:lnTo>
                    <a:pt x="470624" y="2076476"/>
                  </a:lnTo>
                  <a:lnTo>
                    <a:pt x="443314" y="2069495"/>
                  </a:lnTo>
                  <a:lnTo>
                    <a:pt x="416321" y="2061879"/>
                  </a:lnTo>
                  <a:lnTo>
                    <a:pt x="389011" y="2053629"/>
                  </a:lnTo>
                  <a:lnTo>
                    <a:pt x="362019" y="2045378"/>
                  </a:lnTo>
                  <a:lnTo>
                    <a:pt x="335343" y="2036176"/>
                  </a:lnTo>
                  <a:lnTo>
                    <a:pt x="308668" y="2026656"/>
                  </a:lnTo>
                  <a:lnTo>
                    <a:pt x="282311" y="2016502"/>
                  </a:lnTo>
                  <a:lnTo>
                    <a:pt x="255953" y="2006030"/>
                  </a:lnTo>
                  <a:lnTo>
                    <a:pt x="229913" y="1994923"/>
                  </a:lnTo>
                  <a:lnTo>
                    <a:pt x="203556" y="1983499"/>
                  </a:lnTo>
                  <a:lnTo>
                    <a:pt x="177833" y="1971441"/>
                  </a:lnTo>
                  <a:lnTo>
                    <a:pt x="152429" y="1959065"/>
                  </a:lnTo>
                  <a:lnTo>
                    <a:pt x="127024" y="1946372"/>
                  </a:lnTo>
                  <a:lnTo>
                    <a:pt x="101619" y="1933044"/>
                  </a:lnTo>
                  <a:lnTo>
                    <a:pt x="76532" y="1919399"/>
                  </a:lnTo>
                  <a:lnTo>
                    <a:pt x="51762" y="1905437"/>
                  </a:lnTo>
                  <a:lnTo>
                    <a:pt x="27310" y="1890523"/>
                  </a:lnTo>
                  <a:lnTo>
                    <a:pt x="2858" y="1875291"/>
                  </a:lnTo>
                  <a:lnTo>
                    <a:pt x="0" y="1888301"/>
                  </a:lnTo>
                  <a:lnTo>
                    <a:pt x="0" y="1870531"/>
                  </a:lnTo>
                  <a:lnTo>
                    <a:pt x="952" y="1850222"/>
                  </a:lnTo>
                  <a:lnTo>
                    <a:pt x="2223" y="1829913"/>
                  </a:lnTo>
                  <a:lnTo>
                    <a:pt x="3493" y="1809604"/>
                  </a:lnTo>
                  <a:lnTo>
                    <a:pt x="5398" y="1790247"/>
                  </a:lnTo>
                  <a:lnTo>
                    <a:pt x="6986" y="1770573"/>
                  </a:lnTo>
                  <a:lnTo>
                    <a:pt x="9209" y="1750898"/>
                  </a:lnTo>
                  <a:lnTo>
                    <a:pt x="11749" y="1732176"/>
                  </a:lnTo>
                  <a:lnTo>
                    <a:pt x="14290" y="1713136"/>
                  </a:lnTo>
                  <a:lnTo>
                    <a:pt x="17148" y="1694414"/>
                  </a:lnTo>
                  <a:lnTo>
                    <a:pt x="20006" y="1676009"/>
                  </a:lnTo>
                  <a:lnTo>
                    <a:pt x="23499" y="1657604"/>
                  </a:lnTo>
                  <a:lnTo>
                    <a:pt x="26992" y="1639834"/>
                  </a:lnTo>
                  <a:lnTo>
                    <a:pt x="30486" y="1621746"/>
                  </a:lnTo>
                  <a:lnTo>
                    <a:pt x="34931" y="1604293"/>
                  </a:lnTo>
                  <a:lnTo>
                    <a:pt x="38742" y="1586840"/>
                  </a:lnTo>
                  <a:lnTo>
                    <a:pt x="43188" y="1569704"/>
                  </a:lnTo>
                  <a:lnTo>
                    <a:pt x="47951" y="1552569"/>
                  </a:lnTo>
                  <a:lnTo>
                    <a:pt x="52715" y="1536068"/>
                  </a:lnTo>
                  <a:lnTo>
                    <a:pt x="57796" y="1519249"/>
                  </a:lnTo>
                  <a:lnTo>
                    <a:pt x="62877" y="1503066"/>
                  </a:lnTo>
                  <a:lnTo>
                    <a:pt x="68593" y="1486564"/>
                  </a:lnTo>
                  <a:lnTo>
                    <a:pt x="73991" y="1470698"/>
                  </a:lnTo>
                  <a:lnTo>
                    <a:pt x="80025" y="1455149"/>
                  </a:lnTo>
                  <a:lnTo>
                    <a:pt x="86059" y="1439283"/>
                  </a:lnTo>
                  <a:lnTo>
                    <a:pt x="92410" y="1424051"/>
                  </a:lnTo>
                  <a:lnTo>
                    <a:pt x="98761" y="1409137"/>
                  </a:lnTo>
                  <a:lnTo>
                    <a:pt x="105430" y="1393905"/>
                  </a:lnTo>
                  <a:lnTo>
                    <a:pt x="112098" y="1378990"/>
                  </a:lnTo>
                  <a:lnTo>
                    <a:pt x="119402" y="1364393"/>
                  </a:lnTo>
                  <a:lnTo>
                    <a:pt x="126706" y="1350114"/>
                  </a:lnTo>
                  <a:lnTo>
                    <a:pt x="134010" y="1335834"/>
                  </a:lnTo>
                  <a:lnTo>
                    <a:pt x="141632" y="1321871"/>
                  </a:lnTo>
                  <a:lnTo>
                    <a:pt x="149571" y="1307909"/>
                  </a:lnTo>
                  <a:lnTo>
                    <a:pt x="157510" y="1294264"/>
                  </a:lnTo>
                  <a:lnTo>
                    <a:pt x="165766" y="1280936"/>
                  </a:lnTo>
                  <a:lnTo>
                    <a:pt x="174023" y="1267291"/>
                  </a:lnTo>
                  <a:lnTo>
                    <a:pt x="182597" y="1253963"/>
                  </a:lnTo>
                  <a:lnTo>
                    <a:pt x="191171" y="1241270"/>
                  </a:lnTo>
                  <a:lnTo>
                    <a:pt x="200380" y="1228260"/>
                  </a:lnTo>
                  <a:lnTo>
                    <a:pt x="209589" y="1215884"/>
                  </a:lnTo>
                  <a:lnTo>
                    <a:pt x="218799" y="1203191"/>
                  </a:lnTo>
                  <a:lnTo>
                    <a:pt x="228008" y="1191133"/>
                  </a:lnTo>
                  <a:lnTo>
                    <a:pt x="237852" y="1178757"/>
                  </a:lnTo>
                  <a:lnTo>
                    <a:pt x="247697" y="1167016"/>
                  </a:lnTo>
                  <a:lnTo>
                    <a:pt x="257541" y="1155275"/>
                  </a:lnTo>
                  <a:lnTo>
                    <a:pt x="267703" y="1143533"/>
                  </a:lnTo>
                  <a:lnTo>
                    <a:pt x="278182" y="1132110"/>
                  </a:lnTo>
                  <a:lnTo>
                    <a:pt x="288662" y="1120686"/>
                  </a:lnTo>
                  <a:lnTo>
                    <a:pt x="298824" y="1109579"/>
                  </a:lnTo>
                  <a:lnTo>
                    <a:pt x="309938" y="1098473"/>
                  </a:lnTo>
                  <a:lnTo>
                    <a:pt x="320735" y="1087684"/>
                  </a:lnTo>
                  <a:lnTo>
                    <a:pt x="331850" y="1076895"/>
                  </a:lnTo>
                  <a:lnTo>
                    <a:pt x="343282" y="1066423"/>
                  </a:lnTo>
                  <a:lnTo>
                    <a:pt x="354715" y="1055951"/>
                  </a:lnTo>
                  <a:lnTo>
                    <a:pt x="366147" y="1045797"/>
                  </a:lnTo>
                  <a:lnTo>
                    <a:pt x="377897" y="1035642"/>
                  </a:lnTo>
                  <a:lnTo>
                    <a:pt x="389964" y="1025805"/>
                  </a:lnTo>
                  <a:lnTo>
                    <a:pt x="401714" y="1015968"/>
                  </a:lnTo>
                  <a:lnTo>
                    <a:pt x="414099" y="1006448"/>
                  </a:lnTo>
                  <a:lnTo>
                    <a:pt x="426801" y="996928"/>
                  </a:lnTo>
                  <a:lnTo>
                    <a:pt x="439186" y="987408"/>
                  </a:lnTo>
                  <a:lnTo>
                    <a:pt x="451571" y="977888"/>
                  </a:lnTo>
                  <a:lnTo>
                    <a:pt x="477293" y="960118"/>
                  </a:lnTo>
                  <a:lnTo>
                    <a:pt x="481421" y="957262"/>
                  </a:lnTo>
                  <a:close/>
                  <a:moveTo>
                    <a:pt x="839471" y="0"/>
                  </a:moveTo>
                  <a:lnTo>
                    <a:pt x="852171" y="0"/>
                  </a:lnTo>
                  <a:lnTo>
                    <a:pt x="865506" y="0"/>
                  </a:lnTo>
                  <a:lnTo>
                    <a:pt x="878206" y="636"/>
                  </a:lnTo>
                  <a:lnTo>
                    <a:pt x="890906" y="1271"/>
                  </a:lnTo>
                  <a:lnTo>
                    <a:pt x="903288" y="2542"/>
                  </a:lnTo>
                  <a:lnTo>
                    <a:pt x="915988" y="3813"/>
                  </a:lnTo>
                  <a:lnTo>
                    <a:pt x="928371" y="5719"/>
                  </a:lnTo>
                  <a:lnTo>
                    <a:pt x="940436" y="7943"/>
                  </a:lnTo>
                  <a:lnTo>
                    <a:pt x="952818" y="10167"/>
                  </a:lnTo>
                  <a:lnTo>
                    <a:pt x="964883" y="12708"/>
                  </a:lnTo>
                  <a:lnTo>
                    <a:pt x="976631" y="15568"/>
                  </a:lnTo>
                  <a:lnTo>
                    <a:pt x="988696" y="19062"/>
                  </a:lnTo>
                  <a:lnTo>
                    <a:pt x="1000443" y="22239"/>
                  </a:lnTo>
                  <a:lnTo>
                    <a:pt x="1011873" y="26052"/>
                  </a:lnTo>
                  <a:lnTo>
                    <a:pt x="1023621" y="30182"/>
                  </a:lnTo>
                  <a:lnTo>
                    <a:pt x="1034733" y="34630"/>
                  </a:lnTo>
                  <a:lnTo>
                    <a:pt x="1046163" y="39395"/>
                  </a:lnTo>
                  <a:lnTo>
                    <a:pt x="1057276" y="44161"/>
                  </a:lnTo>
                  <a:lnTo>
                    <a:pt x="1068388" y="48926"/>
                  </a:lnTo>
                  <a:lnTo>
                    <a:pt x="1079183" y="54645"/>
                  </a:lnTo>
                  <a:lnTo>
                    <a:pt x="1089661" y="60046"/>
                  </a:lnTo>
                  <a:lnTo>
                    <a:pt x="1100456" y="66082"/>
                  </a:lnTo>
                  <a:lnTo>
                    <a:pt x="1110616" y="72119"/>
                  </a:lnTo>
                  <a:lnTo>
                    <a:pt x="1120776" y="78790"/>
                  </a:lnTo>
                  <a:lnTo>
                    <a:pt x="1130936" y="85462"/>
                  </a:lnTo>
                  <a:lnTo>
                    <a:pt x="1140461" y="92134"/>
                  </a:lnTo>
                  <a:lnTo>
                    <a:pt x="1150303" y="99123"/>
                  </a:lnTo>
                  <a:lnTo>
                    <a:pt x="1159828" y="106430"/>
                  </a:lnTo>
                  <a:lnTo>
                    <a:pt x="1169353" y="114055"/>
                  </a:lnTo>
                  <a:lnTo>
                    <a:pt x="1178561" y="121680"/>
                  </a:lnTo>
                  <a:lnTo>
                    <a:pt x="1187133" y="129623"/>
                  </a:lnTo>
                  <a:lnTo>
                    <a:pt x="1196023" y="137883"/>
                  </a:lnTo>
                  <a:lnTo>
                    <a:pt x="1204596" y="146143"/>
                  </a:lnTo>
                  <a:lnTo>
                    <a:pt x="1213168" y="155039"/>
                  </a:lnTo>
                  <a:lnTo>
                    <a:pt x="1221106" y="163299"/>
                  </a:lnTo>
                  <a:lnTo>
                    <a:pt x="1229043" y="172513"/>
                  </a:lnTo>
                  <a:lnTo>
                    <a:pt x="1236981" y="181726"/>
                  </a:lnTo>
                  <a:lnTo>
                    <a:pt x="1244283" y="190939"/>
                  </a:lnTo>
                  <a:lnTo>
                    <a:pt x="1251586" y="200153"/>
                  </a:lnTo>
                  <a:lnTo>
                    <a:pt x="1258888" y="210001"/>
                  </a:lnTo>
                  <a:lnTo>
                    <a:pt x="1265556" y="219850"/>
                  </a:lnTo>
                  <a:lnTo>
                    <a:pt x="1272223" y="230017"/>
                  </a:lnTo>
                  <a:lnTo>
                    <a:pt x="1278256" y="240183"/>
                  </a:lnTo>
                  <a:lnTo>
                    <a:pt x="1284606" y="250667"/>
                  </a:lnTo>
                  <a:lnTo>
                    <a:pt x="1290321" y="261151"/>
                  </a:lnTo>
                  <a:lnTo>
                    <a:pt x="1296353" y="271953"/>
                  </a:lnTo>
                  <a:lnTo>
                    <a:pt x="1301433" y="282755"/>
                  </a:lnTo>
                  <a:lnTo>
                    <a:pt x="1306831" y="293239"/>
                  </a:lnTo>
                  <a:lnTo>
                    <a:pt x="1311593" y="304359"/>
                  </a:lnTo>
                  <a:lnTo>
                    <a:pt x="1316356" y="315796"/>
                  </a:lnTo>
                  <a:lnTo>
                    <a:pt x="1320483" y="327234"/>
                  </a:lnTo>
                  <a:lnTo>
                    <a:pt x="1324293" y="338671"/>
                  </a:lnTo>
                  <a:lnTo>
                    <a:pt x="1328421" y="350426"/>
                  </a:lnTo>
                  <a:lnTo>
                    <a:pt x="1331913" y="362181"/>
                  </a:lnTo>
                  <a:lnTo>
                    <a:pt x="1335088" y="373936"/>
                  </a:lnTo>
                  <a:lnTo>
                    <a:pt x="1337946" y="386009"/>
                  </a:lnTo>
                  <a:lnTo>
                    <a:pt x="1340803" y="398081"/>
                  </a:lnTo>
                  <a:lnTo>
                    <a:pt x="1343026" y="410472"/>
                  </a:lnTo>
                  <a:lnTo>
                    <a:pt x="1344931" y="422862"/>
                  </a:lnTo>
                  <a:lnTo>
                    <a:pt x="1346518" y="435252"/>
                  </a:lnTo>
                  <a:lnTo>
                    <a:pt x="1348106" y="447643"/>
                  </a:lnTo>
                  <a:lnTo>
                    <a:pt x="1349058" y="460033"/>
                  </a:lnTo>
                  <a:lnTo>
                    <a:pt x="1350011" y="472741"/>
                  </a:lnTo>
                  <a:lnTo>
                    <a:pt x="1350646" y="485449"/>
                  </a:lnTo>
                  <a:lnTo>
                    <a:pt x="1350963" y="498475"/>
                  </a:lnTo>
                  <a:lnTo>
                    <a:pt x="1350646" y="513407"/>
                  </a:lnTo>
                  <a:lnTo>
                    <a:pt x="1349693" y="528975"/>
                  </a:lnTo>
                  <a:lnTo>
                    <a:pt x="1348423" y="543907"/>
                  </a:lnTo>
                  <a:lnTo>
                    <a:pt x="1347153" y="558521"/>
                  </a:lnTo>
                  <a:lnTo>
                    <a:pt x="1345248" y="573453"/>
                  </a:lnTo>
                  <a:lnTo>
                    <a:pt x="1342708" y="588067"/>
                  </a:lnTo>
                  <a:lnTo>
                    <a:pt x="1339851" y="602682"/>
                  </a:lnTo>
                  <a:lnTo>
                    <a:pt x="1336358" y="616660"/>
                  </a:lnTo>
                  <a:lnTo>
                    <a:pt x="1332866" y="631275"/>
                  </a:lnTo>
                  <a:lnTo>
                    <a:pt x="1328738" y="645254"/>
                  </a:lnTo>
                  <a:lnTo>
                    <a:pt x="1324293" y="658915"/>
                  </a:lnTo>
                  <a:lnTo>
                    <a:pt x="1319531" y="672576"/>
                  </a:lnTo>
                  <a:lnTo>
                    <a:pt x="1314133" y="685920"/>
                  </a:lnTo>
                  <a:lnTo>
                    <a:pt x="1308418" y="699263"/>
                  </a:lnTo>
                  <a:lnTo>
                    <a:pt x="1302386" y="712607"/>
                  </a:lnTo>
                  <a:lnTo>
                    <a:pt x="1296353" y="725315"/>
                  </a:lnTo>
                  <a:lnTo>
                    <a:pt x="1289368" y="738023"/>
                  </a:lnTo>
                  <a:lnTo>
                    <a:pt x="1282383" y="750413"/>
                  </a:lnTo>
                  <a:lnTo>
                    <a:pt x="1275081" y="762486"/>
                  </a:lnTo>
                  <a:lnTo>
                    <a:pt x="1267143" y="774559"/>
                  </a:lnTo>
                  <a:lnTo>
                    <a:pt x="1259206" y="786313"/>
                  </a:lnTo>
                  <a:lnTo>
                    <a:pt x="1250633" y="797751"/>
                  </a:lnTo>
                  <a:lnTo>
                    <a:pt x="1242061" y="809188"/>
                  </a:lnTo>
                  <a:lnTo>
                    <a:pt x="1232853" y="819990"/>
                  </a:lnTo>
                  <a:lnTo>
                    <a:pt x="1223963" y="830792"/>
                  </a:lnTo>
                  <a:lnTo>
                    <a:pt x="1214121" y="841276"/>
                  </a:lnTo>
                  <a:lnTo>
                    <a:pt x="1204278" y="851442"/>
                  </a:lnTo>
                  <a:lnTo>
                    <a:pt x="1193801" y="860974"/>
                  </a:lnTo>
                  <a:lnTo>
                    <a:pt x="1183323" y="870822"/>
                  </a:lnTo>
                  <a:lnTo>
                    <a:pt x="1172528" y="880036"/>
                  </a:lnTo>
                  <a:lnTo>
                    <a:pt x="1161733" y="889249"/>
                  </a:lnTo>
                  <a:lnTo>
                    <a:pt x="1150303" y="897827"/>
                  </a:lnTo>
                  <a:lnTo>
                    <a:pt x="1134746" y="909264"/>
                  </a:lnTo>
                  <a:lnTo>
                    <a:pt x="1118236" y="920066"/>
                  </a:lnTo>
                  <a:lnTo>
                    <a:pt x="1101408" y="929915"/>
                  </a:lnTo>
                  <a:lnTo>
                    <a:pt x="1084581" y="939446"/>
                  </a:lnTo>
                  <a:lnTo>
                    <a:pt x="1066801" y="948342"/>
                  </a:lnTo>
                  <a:lnTo>
                    <a:pt x="1048703" y="956602"/>
                  </a:lnTo>
                  <a:lnTo>
                    <a:pt x="1040131" y="960414"/>
                  </a:lnTo>
                  <a:lnTo>
                    <a:pt x="1030606" y="963909"/>
                  </a:lnTo>
                  <a:lnTo>
                    <a:pt x="1021398" y="967722"/>
                  </a:lnTo>
                  <a:lnTo>
                    <a:pt x="1011873" y="970899"/>
                  </a:lnTo>
                  <a:lnTo>
                    <a:pt x="1002348" y="973758"/>
                  </a:lnTo>
                  <a:lnTo>
                    <a:pt x="993141" y="976617"/>
                  </a:lnTo>
                  <a:lnTo>
                    <a:pt x="983616" y="979794"/>
                  </a:lnTo>
                  <a:lnTo>
                    <a:pt x="973773" y="982018"/>
                  </a:lnTo>
                  <a:lnTo>
                    <a:pt x="963931" y="984560"/>
                  </a:lnTo>
                  <a:lnTo>
                    <a:pt x="954088" y="986466"/>
                  </a:lnTo>
                  <a:lnTo>
                    <a:pt x="944246" y="988372"/>
                  </a:lnTo>
                  <a:lnTo>
                    <a:pt x="934403" y="990596"/>
                  </a:lnTo>
                  <a:lnTo>
                    <a:pt x="924561" y="991867"/>
                  </a:lnTo>
                  <a:lnTo>
                    <a:pt x="914401" y="993455"/>
                  </a:lnTo>
                  <a:lnTo>
                    <a:pt x="904241" y="994409"/>
                  </a:lnTo>
                  <a:lnTo>
                    <a:pt x="893763" y="995362"/>
                  </a:lnTo>
                  <a:lnTo>
                    <a:pt x="883603" y="995997"/>
                  </a:lnTo>
                  <a:lnTo>
                    <a:pt x="873126" y="996632"/>
                  </a:lnTo>
                  <a:lnTo>
                    <a:pt x="862648" y="996950"/>
                  </a:lnTo>
                  <a:lnTo>
                    <a:pt x="852171" y="996950"/>
                  </a:lnTo>
                  <a:lnTo>
                    <a:pt x="840423" y="996950"/>
                  </a:lnTo>
                  <a:lnTo>
                    <a:pt x="828358" y="996315"/>
                  </a:lnTo>
                  <a:lnTo>
                    <a:pt x="816293" y="995679"/>
                  </a:lnTo>
                  <a:lnTo>
                    <a:pt x="804546" y="994726"/>
                  </a:lnTo>
                  <a:lnTo>
                    <a:pt x="792798" y="993455"/>
                  </a:lnTo>
                  <a:lnTo>
                    <a:pt x="781368" y="992185"/>
                  </a:lnTo>
                  <a:lnTo>
                    <a:pt x="769621" y="990278"/>
                  </a:lnTo>
                  <a:lnTo>
                    <a:pt x="758191" y="988054"/>
                  </a:lnTo>
                  <a:lnTo>
                    <a:pt x="746761" y="985831"/>
                  </a:lnTo>
                  <a:lnTo>
                    <a:pt x="735331" y="983289"/>
                  </a:lnTo>
                  <a:lnTo>
                    <a:pt x="724218" y="980430"/>
                  </a:lnTo>
                  <a:lnTo>
                    <a:pt x="713106" y="977253"/>
                  </a:lnTo>
                  <a:lnTo>
                    <a:pt x="702311" y="973758"/>
                  </a:lnTo>
                  <a:lnTo>
                    <a:pt x="691198" y="970263"/>
                  </a:lnTo>
                  <a:lnTo>
                    <a:pt x="680721" y="966768"/>
                  </a:lnTo>
                  <a:lnTo>
                    <a:pt x="670243" y="962321"/>
                  </a:lnTo>
                  <a:lnTo>
                    <a:pt x="659448" y="958190"/>
                  </a:lnTo>
                  <a:lnTo>
                    <a:pt x="648971" y="953425"/>
                  </a:lnTo>
                  <a:lnTo>
                    <a:pt x="638811" y="948659"/>
                  </a:lnTo>
                  <a:lnTo>
                    <a:pt x="628651" y="943894"/>
                  </a:lnTo>
                  <a:lnTo>
                    <a:pt x="618491" y="938493"/>
                  </a:lnTo>
                  <a:lnTo>
                    <a:pt x="608648" y="933410"/>
                  </a:lnTo>
                  <a:lnTo>
                    <a:pt x="599123" y="927373"/>
                  </a:lnTo>
                  <a:lnTo>
                    <a:pt x="589281" y="921655"/>
                  </a:lnTo>
                  <a:lnTo>
                    <a:pt x="579756" y="915618"/>
                  </a:lnTo>
                  <a:lnTo>
                    <a:pt x="570548" y="909264"/>
                  </a:lnTo>
                  <a:lnTo>
                    <a:pt x="561023" y="902910"/>
                  </a:lnTo>
                  <a:lnTo>
                    <a:pt x="552133" y="895921"/>
                  </a:lnTo>
                  <a:lnTo>
                    <a:pt x="543561" y="889249"/>
                  </a:lnTo>
                  <a:lnTo>
                    <a:pt x="534671" y="881942"/>
                  </a:lnTo>
                  <a:lnTo>
                    <a:pt x="526098" y="874952"/>
                  </a:lnTo>
                  <a:lnTo>
                    <a:pt x="517526" y="867328"/>
                  </a:lnTo>
                  <a:lnTo>
                    <a:pt x="508318" y="858750"/>
                  </a:lnTo>
                  <a:lnTo>
                    <a:pt x="499428" y="849854"/>
                  </a:lnTo>
                  <a:lnTo>
                    <a:pt x="490538" y="840958"/>
                  </a:lnTo>
                  <a:lnTo>
                    <a:pt x="481648" y="831427"/>
                  </a:lnTo>
                  <a:lnTo>
                    <a:pt x="473711" y="821896"/>
                  </a:lnTo>
                  <a:lnTo>
                    <a:pt x="465456" y="812047"/>
                  </a:lnTo>
                  <a:lnTo>
                    <a:pt x="457518" y="801881"/>
                  </a:lnTo>
                  <a:lnTo>
                    <a:pt x="449898" y="791714"/>
                  </a:lnTo>
                  <a:lnTo>
                    <a:pt x="442596" y="781548"/>
                  </a:lnTo>
                  <a:lnTo>
                    <a:pt x="435293" y="770746"/>
                  </a:lnTo>
                  <a:lnTo>
                    <a:pt x="428626" y="759944"/>
                  </a:lnTo>
                  <a:lnTo>
                    <a:pt x="421958" y="749142"/>
                  </a:lnTo>
                  <a:lnTo>
                    <a:pt x="415608" y="738023"/>
                  </a:lnTo>
                  <a:lnTo>
                    <a:pt x="409576" y="726585"/>
                  </a:lnTo>
                  <a:lnTo>
                    <a:pt x="403861" y="715148"/>
                  </a:lnTo>
                  <a:lnTo>
                    <a:pt x="398463" y="703393"/>
                  </a:lnTo>
                  <a:lnTo>
                    <a:pt x="393383" y="691638"/>
                  </a:lnTo>
                  <a:lnTo>
                    <a:pt x="388303" y="679566"/>
                  </a:lnTo>
                  <a:lnTo>
                    <a:pt x="383858" y="667493"/>
                  </a:lnTo>
                  <a:lnTo>
                    <a:pt x="379731" y="655420"/>
                  </a:lnTo>
                  <a:lnTo>
                    <a:pt x="375603" y="643030"/>
                  </a:lnTo>
                  <a:lnTo>
                    <a:pt x="372111" y="630322"/>
                  </a:lnTo>
                  <a:lnTo>
                    <a:pt x="368936" y="617614"/>
                  </a:lnTo>
                  <a:lnTo>
                    <a:pt x="365443" y="604588"/>
                  </a:lnTo>
                  <a:lnTo>
                    <a:pt x="362903" y="591880"/>
                  </a:lnTo>
                  <a:lnTo>
                    <a:pt x="360681" y="578854"/>
                  </a:lnTo>
                  <a:lnTo>
                    <a:pt x="358776" y="565828"/>
                  </a:lnTo>
                  <a:lnTo>
                    <a:pt x="357188" y="552485"/>
                  </a:lnTo>
                  <a:lnTo>
                    <a:pt x="355601" y="539141"/>
                  </a:lnTo>
                  <a:lnTo>
                    <a:pt x="354648" y="525480"/>
                  </a:lnTo>
                  <a:lnTo>
                    <a:pt x="354331" y="511819"/>
                  </a:lnTo>
                  <a:lnTo>
                    <a:pt x="354013" y="498475"/>
                  </a:lnTo>
                  <a:lnTo>
                    <a:pt x="354331" y="485449"/>
                  </a:lnTo>
                  <a:lnTo>
                    <a:pt x="354648" y="472741"/>
                  </a:lnTo>
                  <a:lnTo>
                    <a:pt x="355601" y="460033"/>
                  </a:lnTo>
                  <a:lnTo>
                    <a:pt x="356871" y="447643"/>
                  </a:lnTo>
                  <a:lnTo>
                    <a:pt x="358141" y="434935"/>
                  </a:lnTo>
                  <a:lnTo>
                    <a:pt x="360046" y="422544"/>
                  </a:lnTo>
                  <a:lnTo>
                    <a:pt x="361951" y="410472"/>
                  </a:lnTo>
                  <a:lnTo>
                    <a:pt x="364173" y="397763"/>
                  </a:lnTo>
                  <a:lnTo>
                    <a:pt x="366713" y="385691"/>
                  </a:lnTo>
                  <a:lnTo>
                    <a:pt x="369888" y="373936"/>
                  </a:lnTo>
                  <a:lnTo>
                    <a:pt x="373063" y="361863"/>
                  </a:lnTo>
                  <a:lnTo>
                    <a:pt x="376556" y="350108"/>
                  </a:lnTo>
                  <a:lnTo>
                    <a:pt x="380683" y="338671"/>
                  </a:lnTo>
                  <a:lnTo>
                    <a:pt x="384493" y="326916"/>
                  </a:lnTo>
                  <a:lnTo>
                    <a:pt x="388621" y="315796"/>
                  </a:lnTo>
                  <a:lnTo>
                    <a:pt x="393383" y="304359"/>
                  </a:lnTo>
                  <a:lnTo>
                    <a:pt x="398146" y="293239"/>
                  </a:lnTo>
                  <a:lnTo>
                    <a:pt x="403543" y="282755"/>
                  </a:lnTo>
                  <a:lnTo>
                    <a:pt x="408623" y="271636"/>
                  </a:lnTo>
                  <a:lnTo>
                    <a:pt x="414656" y="261151"/>
                  </a:lnTo>
                  <a:lnTo>
                    <a:pt x="420371" y="250667"/>
                  </a:lnTo>
                  <a:lnTo>
                    <a:pt x="426721" y="240183"/>
                  </a:lnTo>
                  <a:lnTo>
                    <a:pt x="432753" y="230017"/>
                  </a:lnTo>
                  <a:lnTo>
                    <a:pt x="439421" y="219850"/>
                  </a:lnTo>
                  <a:lnTo>
                    <a:pt x="446088" y="210001"/>
                  </a:lnTo>
                  <a:lnTo>
                    <a:pt x="453391" y="200153"/>
                  </a:lnTo>
                  <a:lnTo>
                    <a:pt x="460693" y="190939"/>
                  </a:lnTo>
                  <a:lnTo>
                    <a:pt x="467996" y="181408"/>
                  </a:lnTo>
                  <a:lnTo>
                    <a:pt x="475933" y="172195"/>
                  </a:lnTo>
                  <a:lnTo>
                    <a:pt x="483871" y="163299"/>
                  </a:lnTo>
                  <a:lnTo>
                    <a:pt x="491808" y="154403"/>
                  </a:lnTo>
                  <a:lnTo>
                    <a:pt x="500381" y="146143"/>
                  </a:lnTo>
                  <a:lnTo>
                    <a:pt x="508953" y="137565"/>
                  </a:lnTo>
                  <a:lnTo>
                    <a:pt x="517526" y="129305"/>
                  </a:lnTo>
                  <a:lnTo>
                    <a:pt x="526416" y="121680"/>
                  </a:lnTo>
                  <a:lnTo>
                    <a:pt x="535623" y="113738"/>
                  </a:lnTo>
                  <a:lnTo>
                    <a:pt x="545148" y="106113"/>
                  </a:lnTo>
                  <a:lnTo>
                    <a:pt x="554673" y="99123"/>
                  </a:lnTo>
                  <a:lnTo>
                    <a:pt x="564516" y="92134"/>
                  </a:lnTo>
                  <a:lnTo>
                    <a:pt x="574041" y="85462"/>
                  </a:lnTo>
                  <a:lnTo>
                    <a:pt x="584201" y="78473"/>
                  </a:lnTo>
                  <a:lnTo>
                    <a:pt x="594361" y="72119"/>
                  </a:lnTo>
                  <a:lnTo>
                    <a:pt x="604838" y="66082"/>
                  </a:lnTo>
                  <a:lnTo>
                    <a:pt x="615316" y="60046"/>
                  </a:lnTo>
                  <a:lnTo>
                    <a:pt x="625793" y="54645"/>
                  </a:lnTo>
                  <a:lnTo>
                    <a:pt x="636906" y="48926"/>
                  </a:lnTo>
                  <a:lnTo>
                    <a:pt x="647701" y="44161"/>
                  </a:lnTo>
                  <a:lnTo>
                    <a:pt x="658813" y="39395"/>
                  </a:lnTo>
                  <a:lnTo>
                    <a:pt x="670243" y="34630"/>
                  </a:lnTo>
                  <a:lnTo>
                    <a:pt x="681356" y="30182"/>
                  </a:lnTo>
                  <a:lnTo>
                    <a:pt x="693103" y="26052"/>
                  </a:lnTo>
                  <a:lnTo>
                    <a:pt x="704533" y="22239"/>
                  </a:lnTo>
                  <a:lnTo>
                    <a:pt x="716281" y="19062"/>
                  </a:lnTo>
                  <a:lnTo>
                    <a:pt x="728346" y="15568"/>
                  </a:lnTo>
                  <a:lnTo>
                    <a:pt x="740093" y="12708"/>
                  </a:lnTo>
                  <a:lnTo>
                    <a:pt x="752158" y="10167"/>
                  </a:lnTo>
                  <a:lnTo>
                    <a:pt x="764541" y="7625"/>
                  </a:lnTo>
                  <a:lnTo>
                    <a:pt x="776606" y="5719"/>
                  </a:lnTo>
                  <a:lnTo>
                    <a:pt x="788988" y="3813"/>
                  </a:lnTo>
                  <a:lnTo>
                    <a:pt x="801688" y="2542"/>
                  </a:lnTo>
                  <a:lnTo>
                    <a:pt x="814071" y="1271"/>
                  </a:lnTo>
                  <a:lnTo>
                    <a:pt x="826771" y="636"/>
                  </a:lnTo>
                  <a:lnTo>
                    <a:pt x="839471" y="0"/>
                  </a:lnTo>
                  <a:close/>
                </a:path>
              </a:pathLst>
            </a:custGeom>
            <a:solidFill>
              <a:srgbClr val="F7F7F7"/>
            </a:solidFill>
            <a:ln>
              <a:noFill/>
            </a:ln>
          </p:spPr>
          <p:txBody>
            <a:bodyPr anchor="ctr">
              <a:normAutofit fontScale="85000" lnSpcReduction="20000"/>
              <a:scene3d>
                <a:camera prst="orthographicFront"/>
                <a:lightRig rig="threePt" dir="t"/>
              </a:scene3d>
              <a:sp3d>
                <a:contourClr>
                  <a:srgbClr val="FFFFFF"/>
                </a:contourClr>
              </a:sp3d>
            </a:bodyPr>
            <a:lstStyle/>
            <a:p>
              <a:pPr algn="ctr" fontAlgn="base">
                <a:defRPr/>
              </a:pPr>
              <a:endParaRPr lang="zh-CN" altLang="en-US" sz="2400" strike="noStrike" noProof="1">
                <a:solidFill>
                  <a:srgbClr val="FFFFFF"/>
                </a:solidFill>
              </a:endParaRPr>
            </a:p>
          </p:txBody>
        </p:sp>
      </p:grpSp>
      <p:cxnSp>
        <p:nvCxnSpPr>
          <p:cNvPr id="23" name="直接连接符 22"/>
          <p:cNvCxnSpPr>
            <a:stCxn id="9" idx="5"/>
            <a:endCxn id="12" idx="1"/>
          </p:cNvCxnSpPr>
          <p:nvPr/>
        </p:nvCxnSpPr>
        <p:spPr>
          <a:xfrm>
            <a:off x="1162050" y="1497013"/>
            <a:ext cx="1146175" cy="1404938"/>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a:stCxn id="12" idx="5"/>
            <a:endCxn id="15" idx="2"/>
          </p:cNvCxnSpPr>
          <p:nvPr/>
        </p:nvCxnSpPr>
        <p:spPr>
          <a:xfrm flipV="1">
            <a:off x="2667000" y="3230563"/>
            <a:ext cx="1949450" cy="28575"/>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a:stCxn id="15" idx="7"/>
            <a:endCxn id="18" idx="3"/>
          </p:cNvCxnSpPr>
          <p:nvPr/>
        </p:nvCxnSpPr>
        <p:spPr>
          <a:xfrm flipV="1">
            <a:off x="5049838" y="1658938"/>
            <a:ext cx="1271588" cy="1392238"/>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a:stCxn id="12" idx="7"/>
            <a:endCxn id="18" idx="2"/>
          </p:cNvCxnSpPr>
          <p:nvPr/>
        </p:nvCxnSpPr>
        <p:spPr>
          <a:xfrm flipV="1">
            <a:off x="2667000" y="1479550"/>
            <a:ext cx="3579813" cy="1422400"/>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a:stCxn id="9" idx="6"/>
            <a:endCxn id="15" idx="1"/>
          </p:cNvCxnSpPr>
          <p:nvPr/>
        </p:nvCxnSpPr>
        <p:spPr>
          <a:xfrm>
            <a:off x="1236663" y="1319213"/>
            <a:ext cx="3454400" cy="1731963"/>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a:stCxn id="18" idx="6"/>
            <a:endCxn id="21" idx="2"/>
          </p:cNvCxnSpPr>
          <p:nvPr/>
        </p:nvCxnSpPr>
        <p:spPr>
          <a:xfrm flipV="1">
            <a:off x="6753225" y="1050925"/>
            <a:ext cx="1154113" cy="428625"/>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a:stCxn id="15" idx="6"/>
            <a:endCxn id="21" idx="3"/>
          </p:cNvCxnSpPr>
          <p:nvPr/>
        </p:nvCxnSpPr>
        <p:spPr>
          <a:xfrm flipV="1">
            <a:off x="5122863" y="1228725"/>
            <a:ext cx="2859088" cy="2001838"/>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grpSp>
        <p:nvGrpSpPr>
          <p:cNvPr id="109593" name="组合 29"/>
          <p:cNvGrpSpPr/>
          <p:nvPr/>
        </p:nvGrpSpPr>
        <p:grpSpPr>
          <a:xfrm>
            <a:off x="522288" y="4621213"/>
            <a:ext cx="925512" cy="925512"/>
            <a:chOff x="625003" y="5195170"/>
            <a:chExt cx="447675" cy="447675"/>
          </a:xfrm>
        </p:grpSpPr>
        <p:sp>
          <p:nvSpPr>
            <p:cNvPr id="31" name="椭圆 30"/>
            <p:cNvSpPr/>
            <p:nvPr/>
          </p:nvSpPr>
          <p:spPr>
            <a:xfrm>
              <a:off x="625003" y="5195170"/>
              <a:ext cx="447675" cy="447675"/>
            </a:xfrm>
            <a:prstGeom prst="ellipse">
              <a:avLst/>
            </a:prstGeom>
            <a:solidFill>
              <a:schemeClr val="accent1">
                <a:lumMod val="50000"/>
              </a:schemeClr>
            </a:solidFill>
            <a:ln w="1905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endParaRPr lang="zh-CN" altLang="en-US" sz="2400">
                <a:solidFill>
                  <a:srgbClr val="FFFFFF"/>
                </a:solidFill>
                <a:latin typeface="Arial" panose="020B0604020202020204" pitchFamily="34" charset="0"/>
                <a:ea typeface="黑体" panose="02010609060101010101" charset="-122"/>
              </a:endParaRPr>
            </a:p>
          </p:txBody>
        </p:sp>
        <p:sp>
          <p:nvSpPr>
            <p:cNvPr id="32" name="KSO_Shape"/>
            <p:cNvSpPr/>
            <p:nvPr/>
          </p:nvSpPr>
          <p:spPr bwMode="auto">
            <a:xfrm>
              <a:off x="715491" y="5248402"/>
              <a:ext cx="247650" cy="313481"/>
            </a:xfrm>
            <a:custGeom>
              <a:avLst/>
              <a:gdLst>
                <a:gd name="T0" fmla="*/ 508479 w 1679575"/>
                <a:gd name="T1" fmla="*/ 933537 h 2125662"/>
                <a:gd name="T2" fmla="*/ 645344 w 1679575"/>
                <a:gd name="T3" fmla="*/ 1004349 h 2125662"/>
                <a:gd name="T4" fmla="*/ 637947 w 1679575"/>
                <a:gd name="T5" fmla="*/ 1045870 h 2125662"/>
                <a:gd name="T6" fmla="*/ 629410 w 1679575"/>
                <a:gd name="T7" fmla="*/ 1095637 h 2125662"/>
                <a:gd name="T8" fmla="*/ 645913 w 1679575"/>
                <a:gd name="T9" fmla="*/ 1148533 h 2125662"/>
                <a:gd name="T10" fmla="*/ 923628 w 1679575"/>
                <a:gd name="T11" fmla="*/ 1679766 h 2125662"/>
                <a:gd name="T12" fmla="*/ 886068 w 1679575"/>
                <a:gd name="T13" fmla="*/ 1137442 h 2125662"/>
                <a:gd name="T14" fmla="*/ 896597 w 1679575"/>
                <a:gd name="T15" fmla="*/ 1083408 h 2125662"/>
                <a:gd name="T16" fmla="*/ 885214 w 1679575"/>
                <a:gd name="T17" fmla="*/ 1039044 h 2125662"/>
                <a:gd name="T18" fmla="*/ 917083 w 1679575"/>
                <a:gd name="T19" fmla="*/ 999799 h 2125662"/>
                <a:gd name="T20" fmla="*/ 1048543 w 1679575"/>
                <a:gd name="T21" fmla="*/ 927280 h 2125662"/>
                <a:gd name="T22" fmla="*/ 1168905 w 1679575"/>
                <a:gd name="T23" fmla="*/ 933822 h 2125662"/>
                <a:gd name="T24" fmla="*/ 1257397 w 1679575"/>
                <a:gd name="T25" fmla="*/ 1021128 h 2125662"/>
                <a:gd name="T26" fmla="*/ 1333655 w 1679575"/>
                <a:gd name="T27" fmla="*/ 1118957 h 2125662"/>
                <a:gd name="T28" fmla="*/ 1397392 w 1679575"/>
                <a:gd name="T29" fmla="*/ 1227592 h 2125662"/>
                <a:gd name="T30" fmla="*/ 1446903 w 1679575"/>
                <a:gd name="T31" fmla="*/ 1349025 h 2125662"/>
                <a:gd name="T32" fmla="*/ 1482186 w 1679575"/>
                <a:gd name="T33" fmla="*/ 1483540 h 2125662"/>
                <a:gd name="T34" fmla="*/ 1501820 w 1679575"/>
                <a:gd name="T35" fmla="*/ 1632274 h 2125662"/>
                <a:gd name="T36" fmla="*/ 1439790 w 1679575"/>
                <a:gd name="T37" fmla="*/ 1742331 h 2125662"/>
                <a:gd name="T38" fmla="*/ 1242601 w 1679575"/>
                <a:gd name="T39" fmla="*/ 1826794 h 2125662"/>
                <a:gd name="T40" fmla="*/ 1035738 w 1679575"/>
                <a:gd name="T41" fmla="*/ 1881112 h 2125662"/>
                <a:gd name="T42" fmla="*/ 822331 w 1679575"/>
                <a:gd name="T43" fmla="*/ 1904432 h 2125662"/>
                <a:gd name="T44" fmla="*/ 596403 w 1679575"/>
                <a:gd name="T45" fmla="*/ 1894194 h 2125662"/>
                <a:gd name="T46" fmla="*/ 373036 w 1679575"/>
                <a:gd name="T47" fmla="*/ 1847838 h 2125662"/>
                <a:gd name="T48" fmla="*/ 159344 w 1679575"/>
                <a:gd name="T49" fmla="*/ 1766788 h 2125662"/>
                <a:gd name="T50" fmla="*/ 0 w 1679575"/>
                <a:gd name="T51" fmla="*/ 1676354 h 2125662"/>
                <a:gd name="T52" fmla="*/ 15365 w 1679575"/>
                <a:gd name="T53" fmla="*/ 1518519 h 2125662"/>
                <a:gd name="T54" fmla="*/ 47234 w 1679575"/>
                <a:gd name="T55" fmla="*/ 1376611 h 2125662"/>
                <a:gd name="T56" fmla="*/ 94468 w 1679575"/>
                <a:gd name="T57" fmla="*/ 1249206 h 2125662"/>
                <a:gd name="T58" fmla="*/ 155930 w 1679575"/>
                <a:gd name="T59" fmla="*/ 1135735 h 2125662"/>
                <a:gd name="T60" fmla="*/ 230765 w 1679575"/>
                <a:gd name="T61" fmla="*/ 1035348 h 2125662"/>
                <a:gd name="T62" fmla="*/ 317835 w 1679575"/>
                <a:gd name="T63" fmla="*/ 946334 h 2125662"/>
                <a:gd name="T64" fmla="*/ 427669 w 1679575"/>
                <a:gd name="T65" fmla="*/ 860449 h 2125662"/>
                <a:gd name="T66" fmla="*/ 831848 w 1679575"/>
                <a:gd name="T67" fmla="*/ 5125 h 2125662"/>
                <a:gd name="T68" fmla="*/ 927152 w 1679575"/>
                <a:gd name="T69" fmla="*/ 31035 h 2125662"/>
                <a:gd name="T70" fmla="*/ 1013353 w 1679575"/>
                <a:gd name="T71" fmla="*/ 76590 h 2125662"/>
                <a:gd name="T72" fmla="*/ 1087035 w 1679575"/>
                <a:gd name="T73" fmla="*/ 138945 h 2125662"/>
                <a:gd name="T74" fmla="*/ 1145356 w 1679575"/>
                <a:gd name="T75" fmla="*/ 215250 h 2125662"/>
                <a:gd name="T76" fmla="*/ 1186607 w 1679575"/>
                <a:gd name="T77" fmla="*/ 303514 h 2125662"/>
                <a:gd name="T78" fmla="*/ 1207944 w 1679575"/>
                <a:gd name="T79" fmla="*/ 401174 h 2125662"/>
                <a:gd name="T80" fmla="*/ 1205383 w 1679575"/>
                <a:gd name="T81" fmla="*/ 513924 h 2125662"/>
                <a:gd name="T82" fmla="*/ 1172382 w 1679575"/>
                <a:gd name="T83" fmla="*/ 626673 h 2125662"/>
                <a:gd name="T84" fmla="*/ 1112924 w 1679575"/>
                <a:gd name="T85" fmla="*/ 725187 h 2125662"/>
                <a:gd name="T86" fmla="*/ 1030706 w 1679575"/>
                <a:gd name="T87" fmla="*/ 804625 h 2125662"/>
                <a:gd name="T88" fmla="*/ 915204 w 1679575"/>
                <a:gd name="T89" fmla="*/ 867264 h 2125662"/>
                <a:gd name="T90" fmla="*/ 837253 w 1679575"/>
                <a:gd name="T91" fmla="*/ 887764 h 2125662"/>
                <a:gd name="T92" fmla="*/ 753044 w 1679575"/>
                <a:gd name="T93" fmla="*/ 893458 h 2125662"/>
                <a:gd name="T94" fmla="*/ 658879 w 1679575"/>
                <a:gd name="T95" fmla="*/ 881215 h 2125662"/>
                <a:gd name="T96" fmla="*/ 572394 w 1679575"/>
                <a:gd name="T97" fmla="*/ 850180 h 2125662"/>
                <a:gd name="T98" fmla="*/ 494728 w 1679575"/>
                <a:gd name="T99" fmla="*/ 802917 h 2125662"/>
                <a:gd name="T100" fmla="*/ 424459 w 1679575"/>
                <a:gd name="T101" fmla="*/ 736576 h 2125662"/>
                <a:gd name="T102" fmla="*/ 366992 w 1679575"/>
                <a:gd name="T103" fmla="*/ 651159 h 2125662"/>
                <a:gd name="T104" fmla="*/ 330578 w 1679575"/>
                <a:gd name="T105" fmla="*/ 553500 h 2125662"/>
                <a:gd name="T106" fmla="*/ 317206 w 1679575"/>
                <a:gd name="T107" fmla="*/ 446729 h 2125662"/>
                <a:gd name="T108" fmla="*/ 328586 w 1679575"/>
                <a:gd name="T109" fmla="*/ 345653 h 2125662"/>
                <a:gd name="T110" fmla="*/ 361587 w 1679575"/>
                <a:gd name="T111" fmla="*/ 253403 h 2125662"/>
                <a:gd name="T112" fmla="*/ 412795 w 1679575"/>
                <a:gd name="T113" fmla="*/ 171118 h 2125662"/>
                <a:gd name="T114" fmla="*/ 479934 w 1679575"/>
                <a:gd name="T115" fmla="*/ 101931 h 2125662"/>
                <a:gd name="T116" fmla="*/ 560729 w 1679575"/>
                <a:gd name="T117" fmla="*/ 48972 h 2125662"/>
                <a:gd name="T118" fmla="*/ 652620 w 1679575"/>
                <a:gd name="T119" fmla="*/ 13952 h 2125662"/>
                <a:gd name="T120" fmla="*/ 752191 w 1679575"/>
                <a:gd name="T121" fmla="*/ 0 h 212566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679575" h="2125662">
                  <a:moveTo>
                    <a:pt x="481421" y="957262"/>
                  </a:moveTo>
                  <a:lnTo>
                    <a:pt x="484914" y="961070"/>
                  </a:lnTo>
                  <a:lnTo>
                    <a:pt x="490948" y="968686"/>
                  </a:lnTo>
                  <a:lnTo>
                    <a:pt x="497299" y="975667"/>
                  </a:lnTo>
                  <a:lnTo>
                    <a:pt x="510319" y="990264"/>
                  </a:lnTo>
                  <a:lnTo>
                    <a:pt x="523657" y="1003909"/>
                  </a:lnTo>
                  <a:lnTo>
                    <a:pt x="537947" y="1017237"/>
                  </a:lnTo>
                  <a:lnTo>
                    <a:pt x="552237" y="1029613"/>
                  </a:lnTo>
                  <a:lnTo>
                    <a:pt x="567480" y="1041671"/>
                  </a:lnTo>
                  <a:lnTo>
                    <a:pt x="583040" y="1053095"/>
                  </a:lnTo>
                  <a:lnTo>
                    <a:pt x="598601" y="1063884"/>
                  </a:lnTo>
                  <a:lnTo>
                    <a:pt x="615114" y="1074039"/>
                  </a:lnTo>
                  <a:lnTo>
                    <a:pt x="631627" y="1083558"/>
                  </a:lnTo>
                  <a:lnTo>
                    <a:pt x="649093" y="1092126"/>
                  </a:lnTo>
                  <a:lnTo>
                    <a:pt x="666241" y="1100377"/>
                  </a:lnTo>
                  <a:lnTo>
                    <a:pt x="684025" y="1107993"/>
                  </a:lnTo>
                  <a:lnTo>
                    <a:pt x="701808" y="1114657"/>
                  </a:lnTo>
                  <a:lnTo>
                    <a:pt x="720226" y="1120686"/>
                  </a:lnTo>
                  <a:lnTo>
                    <a:pt x="738645" y="1125763"/>
                  </a:lnTo>
                  <a:lnTo>
                    <a:pt x="734517" y="1130840"/>
                  </a:lnTo>
                  <a:lnTo>
                    <a:pt x="730706" y="1135283"/>
                  </a:lnTo>
                  <a:lnTo>
                    <a:pt x="727213" y="1140043"/>
                  </a:lnTo>
                  <a:lnTo>
                    <a:pt x="723402" y="1145437"/>
                  </a:lnTo>
                  <a:lnTo>
                    <a:pt x="720544" y="1150515"/>
                  </a:lnTo>
                  <a:lnTo>
                    <a:pt x="717368" y="1155909"/>
                  </a:lnTo>
                  <a:lnTo>
                    <a:pt x="714510" y="1161304"/>
                  </a:lnTo>
                  <a:lnTo>
                    <a:pt x="711970" y="1167016"/>
                  </a:lnTo>
                  <a:lnTo>
                    <a:pt x="710064" y="1172410"/>
                  </a:lnTo>
                  <a:lnTo>
                    <a:pt x="708159" y="1178439"/>
                  </a:lnTo>
                  <a:lnTo>
                    <a:pt x="706254" y="1184151"/>
                  </a:lnTo>
                  <a:lnTo>
                    <a:pt x="704983" y="1190498"/>
                  </a:lnTo>
                  <a:lnTo>
                    <a:pt x="704031" y="1196210"/>
                  </a:lnTo>
                  <a:lnTo>
                    <a:pt x="702761" y="1202556"/>
                  </a:lnTo>
                  <a:lnTo>
                    <a:pt x="702443" y="1208903"/>
                  </a:lnTo>
                  <a:lnTo>
                    <a:pt x="702125" y="1215249"/>
                  </a:lnTo>
                  <a:lnTo>
                    <a:pt x="702443" y="1222548"/>
                  </a:lnTo>
                  <a:lnTo>
                    <a:pt x="703078" y="1229529"/>
                  </a:lnTo>
                  <a:lnTo>
                    <a:pt x="704348" y="1236510"/>
                  </a:lnTo>
                  <a:lnTo>
                    <a:pt x="705619" y="1243174"/>
                  </a:lnTo>
                  <a:lnTo>
                    <a:pt x="707206" y="1249838"/>
                  </a:lnTo>
                  <a:lnTo>
                    <a:pt x="709112" y="1256819"/>
                  </a:lnTo>
                  <a:lnTo>
                    <a:pt x="711652" y="1263166"/>
                  </a:lnTo>
                  <a:lnTo>
                    <a:pt x="714193" y="1269512"/>
                  </a:lnTo>
                  <a:lnTo>
                    <a:pt x="717686" y="1275542"/>
                  </a:lnTo>
                  <a:lnTo>
                    <a:pt x="720861" y="1281571"/>
                  </a:lnTo>
                  <a:lnTo>
                    <a:pt x="724355" y="1287283"/>
                  </a:lnTo>
                  <a:lnTo>
                    <a:pt x="728483" y="1292995"/>
                  </a:lnTo>
                  <a:lnTo>
                    <a:pt x="732611" y="1298389"/>
                  </a:lnTo>
                  <a:lnTo>
                    <a:pt x="737057" y="1303784"/>
                  </a:lnTo>
                  <a:lnTo>
                    <a:pt x="742138" y="1308861"/>
                  </a:lnTo>
                  <a:lnTo>
                    <a:pt x="746901" y="1313304"/>
                  </a:lnTo>
                  <a:lnTo>
                    <a:pt x="672275" y="1874339"/>
                  </a:lnTo>
                  <a:lnTo>
                    <a:pt x="854237" y="2050773"/>
                  </a:lnTo>
                  <a:lnTo>
                    <a:pt x="1030800" y="1874339"/>
                  </a:lnTo>
                  <a:lnTo>
                    <a:pt x="956173" y="1313304"/>
                  </a:lnTo>
                  <a:lnTo>
                    <a:pt x="961572" y="1308544"/>
                  </a:lnTo>
                  <a:lnTo>
                    <a:pt x="966018" y="1303466"/>
                  </a:lnTo>
                  <a:lnTo>
                    <a:pt x="970781" y="1298072"/>
                  </a:lnTo>
                  <a:lnTo>
                    <a:pt x="974910" y="1292995"/>
                  </a:lnTo>
                  <a:lnTo>
                    <a:pt x="978720" y="1286965"/>
                  </a:lnTo>
                  <a:lnTo>
                    <a:pt x="982531" y="1281571"/>
                  </a:lnTo>
                  <a:lnTo>
                    <a:pt x="986024" y="1275224"/>
                  </a:lnTo>
                  <a:lnTo>
                    <a:pt x="988882" y="1269195"/>
                  </a:lnTo>
                  <a:lnTo>
                    <a:pt x="991423" y="1262849"/>
                  </a:lnTo>
                  <a:lnTo>
                    <a:pt x="994281" y="1256502"/>
                  </a:lnTo>
                  <a:lnTo>
                    <a:pt x="996186" y="1249838"/>
                  </a:lnTo>
                  <a:lnTo>
                    <a:pt x="997774" y="1243174"/>
                  </a:lnTo>
                  <a:lnTo>
                    <a:pt x="999044" y="1236510"/>
                  </a:lnTo>
                  <a:lnTo>
                    <a:pt x="999997" y="1229212"/>
                  </a:lnTo>
                  <a:lnTo>
                    <a:pt x="1000632" y="1222548"/>
                  </a:lnTo>
                  <a:lnTo>
                    <a:pt x="1000632" y="1215249"/>
                  </a:lnTo>
                  <a:lnTo>
                    <a:pt x="1000632" y="1208903"/>
                  </a:lnTo>
                  <a:lnTo>
                    <a:pt x="1000314" y="1203191"/>
                  </a:lnTo>
                  <a:lnTo>
                    <a:pt x="999679" y="1197479"/>
                  </a:lnTo>
                  <a:lnTo>
                    <a:pt x="998727" y="1191767"/>
                  </a:lnTo>
                  <a:lnTo>
                    <a:pt x="997456" y="1186055"/>
                  </a:lnTo>
                  <a:lnTo>
                    <a:pt x="996186" y="1180661"/>
                  </a:lnTo>
                  <a:lnTo>
                    <a:pt x="994598" y="1175266"/>
                  </a:lnTo>
                  <a:lnTo>
                    <a:pt x="992375" y="1169872"/>
                  </a:lnTo>
                  <a:lnTo>
                    <a:pt x="990152" y="1164794"/>
                  </a:lnTo>
                  <a:lnTo>
                    <a:pt x="987929" y="1159400"/>
                  </a:lnTo>
                  <a:lnTo>
                    <a:pt x="985389" y="1154640"/>
                  </a:lnTo>
                  <a:lnTo>
                    <a:pt x="982849" y="1149563"/>
                  </a:lnTo>
                  <a:lnTo>
                    <a:pt x="979355" y="1144803"/>
                  </a:lnTo>
                  <a:lnTo>
                    <a:pt x="976497" y="1139725"/>
                  </a:lnTo>
                  <a:lnTo>
                    <a:pt x="973004" y="1135283"/>
                  </a:lnTo>
                  <a:lnTo>
                    <a:pt x="969829" y="1130840"/>
                  </a:lnTo>
                  <a:lnTo>
                    <a:pt x="987612" y="1126398"/>
                  </a:lnTo>
                  <a:lnTo>
                    <a:pt x="1005713" y="1121320"/>
                  </a:lnTo>
                  <a:lnTo>
                    <a:pt x="1023496" y="1115609"/>
                  </a:lnTo>
                  <a:lnTo>
                    <a:pt x="1041280" y="1109262"/>
                  </a:lnTo>
                  <a:lnTo>
                    <a:pt x="1058428" y="1101963"/>
                  </a:lnTo>
                  <a:lnTo>
                    <a:pt x="1075576" y="1094665"/>
                  </a:lnTo>
                  <a:lnTo>
                    <a:pt x="1092089" y="1086097"/>
                  </a:lnTo>
                  <a:lnTo>
                    <a:pt x="1108602" y="1076895"/>
                  </a:lnTo>
                  <a:lnTo>
                    <a:pt x="1124480" y="1067375"/>
                  </a:lnTo>
                  <a:lnTo>
                    <a:pt x="1140041" y="1056903"/>
                  </a:lnTo>
                  <a:lnTo>
                    <a:pt x="1155601" y="1046114"/>
                  </a:lnTo>
                  <a:lnTo>
                    <a:pt x="1170209" y="1034690"/>
                  </a:lnTo>
                  <a:lnTo>
                    <a:pt x="1184817" y="1022632"/>
                  </a:lnTo>
                  <a:lnTo>
                    <a:pt x="1198472" y="1009938"/>
                  </a:lnTo>
                  <a:lnTo>
                    <a:pt x="1211809" y="996928"/>
                  </a:lnTo>
                  <a:lnTo>
                    <a:pt x="1225147" y="983283"/>
                  </a:lnTo>
                  <a:lnTo>
                    <a:pt x="1228640" y="979792"/>
                  </a:lnTo>
                  <a:lnTo>
                    <a:pt x="1232451" y="982966"/>
                  </a:lnTo>
                  <a:lnTo>
                    <a:pt x="1257220" y="1002005"/>
                  </a:lnTo>
                  <a:lnTo>
                    <a:pt x="1281037" y="1021680"/>
                  </a:lnTo>
                  <a:lnTo>
                    <a:pt x="1304537" y="1041989"/>
                  </a:lnTo>
                  <a:lnTo>
                    <a:pt x="1316604" y="1052143"/>
                  </a:lnTo>
                  <a:lnTo>
                    <a:pt x="1327719" y="1062615"/>
                  </a:lnTo>
                  <a:lnTo>
                    <a:pt x="1338833" y="1073404"/>
                  </a:lnTo>
                  <a:lnTo>
                    <a:pt x="1349948" y="1084193"/>
                  </a:lnTo>
                  <a:lnTo>
                    <a:pt x="1361062" y="1094982"/>
                  </a:lnTo>
                  <a:lnTo>
                    <a:pt x="1371860" y="1105771"/>
                  </a:lnTo>
                  <a:lnTo>
                    <a:pt x="1382339" y="1116561"/>
                  </a:lnTo>
                  <a:lnTo>
                    <a:pt x="1392818" y="1127984"/>
                  </a:lnTo>
                  <a:lnTo>
                    <a:pt x="1403298" y="1139408"/>
                  </a:lnTo>
                  <a:lnTo>
                    <a:pt x="1413460" y="1150832"/>
                  </a:lnTo>
                  <a:lnTo>
                    <a:pt x="1423304" y="1162573"/>
                  </a:lnTo>
                  <a:lnTo>
                    <a:pt x="1433149" y="1174314"/>
                  </a:lnTo>
                  <a:lnTo>
                    <a:pt x="1442675" y="1186373"/>
                  </a:lnTo>
                  <a:lnTo>
                    <a:pt x="1452202" y="1198748"/>
                  </a:lnTo>
                  <a:lnTo>
                    <a:pt x="1461411" y="1210807"/>
                  </a:lnTo>
                  <a:lnTo>
                    <a:pt x="1470621" y="1223183"/>
                  </a:lnTo>
                  <a:lnTo>
                    <a:pt x="1479830" y="1235876"/>
                  </a:lnTo>
                  <a:lnTo>
                    <a:pt x="1488404" y="1248569"/>
                  </a:lnTo>
                  <a:lnTo>
                    <a:pt x="1496978" y="1261262"/>
                  </a:lnTo>
                  <a:lnTo>
                    <a:pt x="1505552" y="1274272"/>
                  </a:lnTo>
                  <a:lnTo>
                    <a:pt x="1513809" y="1287600"/>
                  </a:lnTo>
                  <a:lnTo>
                    <a:pt x="1521748" y="1300611"/>
                  </a:lnTo>
                  <a:lnTo>
                    <a:pt x="1529687" y="1314573"/>
                  </a:lnTo>
                  <a:lnTo>
                    <a:pt x="1537308" y="1328218"/>
                  </a:lnTo>
                  <a:lnTo>
                    <a:pt x="1544930" y="1341863"/>
                  </a:lnTo>
                  <a:lnTo>
                    <a:pt x="1552234" y="1355826"/>
                  </a:lnTo>
                  <a:lnTo>
                    <a:pt x="1559537" y="1369788"/>
                  </a:lnTo>
                  <a:lnTo>
                    <a:pt x="1566206" y="1384385"/>
                  </a:lnTo>
                  <a:lnTo>
                    <a:pt x="1573193" y="1398982"/>
                  </a:lnTo>
                  <a:lnTo>
                    <a:pt x="1579544" y="1413579"/>
                  </a:lnTo>
                  <a:lnTo>
                    <a:pt x="1586213" y="1428176"/>
                  </a:lnTo>
                  <a:lnTo>
                    <a:pt x="1592246" y="1443725"/>
                  </a:lnTo>
                  <a:lnTo>
                    <a:pt x="1598280" y="1458640"/>
                  </a:lnTo>
                  <a:lnTo>
                    <a:pt x="1603996" y="1473871"/>
                  </a:lnTo>
                  <a:lnTo>
                    <a:pt x="1609712" y="1489738"/>
                  </a:lnTo>
                  <a:lnTo>
                    <a:pt x="1614793" y="1505287"/>
                  </a:lnTo>
                  <a:lnTo>
                    <a:pt x="1620191" y="1521153"/>
                  </a:lnTo>
                  <a:lnTo>
                    <a:pt x="1624955" y="1537337"/>
                  </a:lnTo>
                  <a:lnTo>
                    <a:pt x="1630036" y="1553521"/>
                  </a:lnTo>
                  <a:lnTo>
                    <a:pt x="1634482" y="1570339"/>
                  </a:lnTo>
                  <a:lnTo>
                    <a:pt x="1638610" y="1586840"/>
                  </a:lnTo>
                  <a:lnTo>
                    <a:pt x="1643056" y="1603976"/>
                  </a:lnTo>
                  <a:lnTo>
                    <a:pt x="1646867" y="1620794"/>
                  </a:lnTo>
                  <a:lnTo>
                    <a:pt x="1650677" y="1637930"/>
                  </a:lnTo>
                  <a:lnTo>
                    <a:pt x="1654170" y="1655383"/>
                  </a:lnTo>
                  <a:lnTo>
                    <a:pt x="1657664" y="1673153"/>
                  </a:lnTo>
                  <a:lnTo>
                    <a:pt x="1660522" y="1690923"/>
                  </a:lnTo>
                  <a:lnTo>
                    <a:pt x="1663697" y="1709011"/>
                  </a:lnTo>
                  <a:lnTo>
                    <a:pt x="1666238" y="1727099"/>
                  </a:lnTo>
                  <a:lnTo>
                    <a:pt x="1668461" y="1745821"/>
                  </a:lnTo>
                  <a:lnTo>
                    <a:pt x="1670684" y="1764226"/>
                  </a:lnTo>
                  <a:lnTo>
                    <a:pt x="1672589" y="1783266"/>
                  </a:lnTo>
                  <a:lnTo>
                    <a:pt x="1674177" y="1802305"/>
                  </a:lnTo>
                  <a:lnTo>
                    <a:pt x="1676082" y="1821345"/>
                  </a:lnTo>
                  <a:lnTo>
                    <a:pt x="1677352" y="1841019"/>
                  </a:lnTo>
                  <a:lnTo>
                    <a:pt x="1678305" y="1860694"/>
                  </a:lnTo>
                  <a:lnTo>
                    <a:pt x="1679258" y="1880368"/>
                  </a:lnTo>
                  <a:lnTo>
                    <a:pt x="1679575" y="1900677"/>
                  </a:lnTo>
                  <a:lnTo>
                    <a:pt x="1679575" y="1903850"/>
                  </a:lnTo>
                  <a:lnTo>
                    <a:pt x="1677035" y="1905437"/>
                  </a:lnTo>
                  <a:lnTo>
                    <a:pt x="1653853" y="1918765"/>
                  </a:lnTo>
                  <a:lnTo>
                    <a:pt x="1630353" y="1931775"/>
                  </a:lnTo>
                  <a:lnTo>
                    <a:pt x="1606854" y="1944151"/>
                  </a:lnTo>
                  <a:lnTo>
                    <a:pt x="1583037" y="1956209"/>
                  </a:lnTo>
                  <a:lnTo>
                    <a:pt x="1558902" y="1967950"/>
                  </a:lnTo>
                  <a:lnTo>
                    <a:pt x="1534768" y="1979374"/>
                  </a:lnTo>
                  <a:lnTo>
                    <a:pt x="1510316" y="1990163"/>
                  </a:lnTo>
                  <a:lnTo>
                    <a:pt x="1485864" y="2000635"/>
                  </a:lnTo>
                  <a:lnTo>
                    <a:pt x="1461411" y="2010790"/>
                  </a:lnTo>
                  <a:lnTo>
                    <a:pt x="1436642" y="2020627"/>
                  </a:lnTo>
                  <a:lnTo>
                    <a:pt x="1411872" y="2029512"/>
                  </a:lnTo>
                  <a:lnTo>
                    <a:pt x="1386785" y="2038397"/>
                  </a:lnTo>
                  <a:lnTo>
                    <a:pt x="1361380" y="2046965"/>
                  </a:lnTo>
                  <a:lnTo>
                    <a:pt x="1335975" y="2054581"/>
                  </a:lnTo>
                  <a:lnTo>
                    <a:pt x="1310570" y="2062514"/>
                  </a:lnTo>
                  <a:lnTo>
                    <a:pt x="1285166" y="2069495"/>
                  </a:lnTo>
                  <a:lnTo>
                    <a:pt x="1259443" y="2076159"/>
                  </a:lnTo>
                  <a:lnTo>
                    <a:pt x="1233403" y="2082506"/>
                  </a:lnTo>
                  <a:lnTo>
                    <a:pt x="1207681" y="2088535"/>
                  </a:lnTo>
                  <a:lnTo>
                    <a:pt x="1181959" y="2093929"/>
                  </a:lnTo>
                  <a:lnTo>
                    <a:pt x="1155919" y="2099007"/>
                  </a:lnTo>
                  <a:lnTo>
                    <a:pt x="1129561" y="2103767"/>
                  </a:lnTo>
                  <a:lnTo>
                    <a:pt x="1103204" y="2107892"/>
                  </a:lnTo>
                  <a:lnTo>
                    <a:pt x="1077164" y="2111382"/>
                  </a:lnTo>
                  <a:lnTo>
                    <a:pt x="1050806" y="2114873"/>
                  </a:lnTo>
                  <a:lnTo>
                    <a:pt x="1024131" y="2117729"/>
                  </a:lnTo>
                  <a:lnTo>
                    <a:pt x="997774" y="2119950"/>
                  </a:lnTo>
                  <a:lnTo>
                    <a:pt x="971099" y="2121854"/>
                  </a:lnTo>
                  <a:lnTo>
                    <a:pt x="944424" y="2123441"/>
                  </a:lnTo>
                  <a:lnTo>
                    <a:pt x="917749" y="2125028"/>
                  </a:lnTo>
                  <a:lnTo>
                    <a:pt x="891074" y="2125662"/>
                  </a:lnTo>
                  <a:lnTo>
                    <a:pt x="864399" y="2125662"/>
                  </a:lnTo>
                  <a:lnTo>
                    <a:pt x="835818" y="2125662"/>
                  </a:lnTo>
                  <a:lnTo>
                    <a:pt x="807238" y="2124710"/>
                  </a:lnTo>
                  <a:lnTo>
                    <a:pt x="778657" y="2123124"/>
                  </a:lnTo>
                  <a:lnTo>
                    <a:pt x="750395" y="2121537"/>
                  </a:lnTo>
                  <a:lnTo>
                    <a:pt x="722132" y="2119316"/>
                  </a:lnTo>
                  <a:lnTo>
                    <a:pt x="693869" y="2116777"/>
                  </a:lnTo>
                  <a:lnTo>
                    <a:pt x="665606" y="2113604"/>
                  </a:lnTo>
                  <a:lnTo>
                    <a:pt x="637661" y="2109478"/>
                  </a:lnTo>
                  <a:lnTo>
                    <a:pt x="609398" y="2105353"/>
                  </a:lnTo>
                  <a:lnTo>
                    <a:pt x="581453" y="2100593"/>
                  </a:lnTo>
                  <a:lnTo>
                    <a:pt x="553825" y="2095199"/>
                  </a:lnTo>
                  <a:lnTo>
                    <a:pt x="525880" y="2089487"/>
                  </a:lnTo>
                  <a:lnTo>
                    <a:pt x="498252" y="2083458"/>
                  </a:lnTo>
                  <a:lnTo>
                    <a:pt x="470624" y="2076476"/>
                  </a:lnTo>
                  <a:lnTo>
                    <a:pt x="443314" y="2069495"/>
                  </a:lnTo>
                  <a:lnTo>
                    <a:pt x="416321" y="2061879"/>
                  </a:lnTo>
                  <a:lnTo>
                    <a:pt x="389011" y="2053629"/>
                  </a:lnTo>
                  <a:lnTo>
                    <a:pt x="362019" y="2045378"/>
                  </a:lnTo>
                  <a:lnTo>
                    <a:pt x="335343" y="2036176"/>
                  </a:lnTo>
                  <a:lnTo>
                    <a:pt x="308668" y="2026656"/>
                  </a:lnTo>
                  <a:lnTo>
                    <a:pt x="282311" y="2016502"/>
                  </a:lnTo>
                  <a:lnTo>
                    <a:pt x="255953" y="2006030"/>
                  </a:lnTo>
                  <a:lnTo>
                    <a:pt x="229913" y="1994923"/>
                  </a:lnTo>
                  <a:lnTo>
                    <a:pt x="203556" y="1983499"/>
                  </a:lnTo>
                  <a:lnTo>
                    <a:pt x="177833" y="1971441"/>
                  </a:lnTo>
                  <a:lnTo>
                    <a:pt x="152429" y="1959065"/>
                  </a:lnTo>
                  <a:lnTo>
                    <a:pt x="127024" y="1946372"/>
                  </a:lnTo>
                  <a:lnTo>
                    <a:pt x="101619" y="1933044"/>
                  </a:lnTo>
                  <a:lnTo>
                    <a:pt x="76532" y="1919399"/>
                  </a:lnTo>
                  <a:lnTo>
                    <a:pt x="51762" y="1905437"/>
                  </a:lnTo>
                  <a:lnTo>
                    <a:pt x="27310" y="1890523"/>
                  </a:lnTo>
                  <a:lnTo>
                    <a:pt x="2858" y="1875291"/>
                  </a:lnTo>
                  <a:lnTo>
                    <a:pt x="0" y="1888301"/>
                  </a:lnTo>
                  <a:lnTo>
                    <a:pt x="0" y="1870531"/>
                  </a:lnTo>
                  <a:lnTo>
                    <a:pt x="952" y="1850222"/>
                  </a:lnTo>
                  <a:lnTo>
                    <a:pt x="2223" y="1829913"/>
                  </a:lnTo>
                  <a:lnTo>
                    <a:pt x="3493" y="1809604"/>
                  </a:lnTo>
                  <a:lnTo>
                    <a:pt x="5398" y="1790247"/>
                  </a:lnTo>
                  <a:lnTo>
                    <a:pt x="6986" y="1770573"/>
                  </a:lnTo>
                  <a:lnTo>
                    <a:pt x="9209" y="1750898"/>
                  </a:lnTo>
                  <a:lnTo>
                    <a:pt x="11749" y="1732176"/>
                  </a:lnTo>
                  <a:lnTo>
                    <a:pt x="14290" y="1713136"/>
                  </a:lnTo>
                  <a:lnTo>
                    <a:pt x="17148" y="1694414"/>
                  </a:lnTo>
                  <a:lnTo>
                    <a:pt x="20006" y="1676009"/>
                  </a:lnTo>
                  <a:lnTo>
                    <a:pt x="23499" y="1657604"/>
                  </a:lnTo>
                  <a:lnTo>
                    <a:pt x="26992" y="1639834"/>
                  </a:lnTo>
                  <a:lnTo>
                    <a:pt x="30486" y="1621746"/>
                  </a:lnTo>
                  <a:lnTo>
                    <a:pt x="34931" y="1604293"/>
                  </a:lnTo>
                  <a:lnTo>
                    <a:pt x="38742" y="1586840"/>
                  </a:lnTo>
                  <a:lnTo>
                    <a:pt x="43188" y="1569704"/>
                  </a:lnTo>
                  <a:lnTo>
                    <a:pt x="47951" y="1552569"/>
                  </a:lnTo>
                  <a:lnTo>
                    <a:pt x="52715" y="1536068"/>
                  </a:lnTo>
                  <a:lnTo>
                    <a:pt x="57796" y="1519249"/>
                  </a:lnTo>
                  <a:lnTo>
                    <a:pt x="62877" y="1503066"/>
                  </a:lnTo>
                  <a:lnTo>
                    <a:pt x="68593" y="1486564"/>
                  </a:lnTo>
                  <a:lnTo>
                    <a:pt x="73991" y="1470698"/>
                  </a:lnTo>
                  <a:lnTo>
                    <a:pt x="80025" y="1455149"/>
                  </a:lnTo>
                  <a:lnTo>
                    <a:pt x="86059" y="1439283"/>
                  </a:lnTo>
                  <a:lnTo>
                    <a:pt x="92410" y="1424051"/>
                  </a:lnTo>
                  <a:lnTo>
                    <a:pt x="98761" y="1409137"/>
                  </a:lnTo>
                  <a:lnTo>
                    <a:pt x="105430" y="1393905"/>
                  </a:lnTo>
                  <a:lnTo>
                    <a:pt x="112098" y="1378990"/>
                  </a:lnTo>
                  <a:lnTo>
                    <a:pt x="119402" y="1364393"/>
                  </a:lnTo>
                  <a:lnTo>
                    <a:pt x="126706" y="1350114"/>
                  </a:lnTo>
                  <a:lnTo>
                    <a:pt x="134010" y="1335834"/>
                  </a:lnTo>
                  <a:lnTo>
                    <a:pt x="141632" y="1321871"/>
                  </a:lnTo>
                  <a:lnTo>
                    <a:pt x="149571" y="1307909"/>
                  </a:lnTo>
                  <a:lnTo>
                    <a:pt x="157510" y="1294264"/>
                  </a:lnTo>
                  <a:lnTo>
                    <a:pt x="165766" y="1280936"/>
                  </a:lnTo>
                  <a:lnTo>
                    <a:pt x="174023" y="1267291"/>
                  </a:lnTo>
                  <a:lnTo>
                    <a:pt x="182597" y="1253963"/>
                  </a:lnTo>
                  <a:lnTo>
                    <a:pt x="191171" y="1241270"/>
                  </a:lnTo>
                  <a:lnTo>
                    <a:pt x="200380" y="1228260"/>
                  </a:lnTo>
                  <a:lnTo>
                    <a:pt x="209589" y="1215884"/>
                  </a:lnTo>
                  <a:lnTo>
                    <a:pt x="218799" y="1203191"/>
                  </a:lnTo>
                  <a:lnTo>
                    <a:pt x="228008" y="1191133"/>
                  </a:lnTo>
                  <a:lnTo>
                    <a:pt x="237852" y="1178757"/>
                  </a:lnTo>
                  <a:lnTo>
                    <a:pt x="247697" y="1167016"/>
                  </a:lnTo>
                  <a:lnTo>
                    <a:pt x="257541" y="1155275"/>
                  </a:lnTo>
                  <a:lnTo>
                    <a:pt x="267703" y="1143533"/>
                  </a:lnTo>
                  <a:lnTo>
                    <a:pt x="278182" y="1132110"/>
                  </a:lnTo>
                  <a:lnTo>
                    <a:pt x="288662" y="1120686"/>
                  </a:lnTo>
                  <a:lnTo>
                    <a:pt x="298824" y="1109579"/>
                  </a:lnTo>
                  <a:lnTo>
                    <a:pt x="309938" y="1098473"/>
                  </a:lnTo>
                  <a:lnTo>
                    <a:pt x="320735" y="1087684"/>
                  </a:lnTo>
                  <a:lnTo>
                    <a:pt x="331850" y="1076895"/>
                  </a:lnTo>
                  <a:lnTo>
                    <a:pt x="343282" y="1066423"/>
                  </a:lnTo>
                  <a:lnTo>
                    <a:pt x="354715" y="1055951"/>
                  </a:lnTo>
                  <a:lnTo>
                    <a:pt x="366147" y="1045797"/>
                  </a:lnTo>
                  <a:lnTo>
                    <a:pt x="377897" y="1035642"/>
                  </a:lnTo>
                  <a:lnTo>
                    <a:pt x="389964" y="1025805"/>
                  </a:lnTo>
                  <a:lnTo>
                    <a:pt x="401714" y="1015968"/>
                  </a:lnTo>
                  <a:lnTo>
                    <a:pt x="414099" y="1006448"/>
                  </a:lnTo>
                  <a:lnTo>
                    <a:pt x="426801" y="996928"/>
                  </a:lnTo>
                  <a:lnTo>
                    <a:pt x="439186" y="987408"/>
                  </a:lnTo>
                  <a:lnTo>
                    <a:pt x="451571" y="977888"/>
                  </a:lnTo>
                  <a:lnTo>
                    <a:pt x="477293" y="960118"/>
                  </a:lnTo>
                  <a:lnTo>
                    <a:pt x="481421" y="957262"/>
                  </a:lnTo>
                  <a:close/>
                  <a:moveTo>
                    <a:pt x="839471" y="0"/>
                  </a:moveTo>
                  <a:lnTo>
                    <a:pt x="852171" y="0"/>
                  </a:lnTo>
                  <a:lnTo>
                    <a:pt x="865506" y="0"/>
                  </a:lnTo>
                  <a:lnTo>
                    <a:pt x="878206" y="636"/>
                  </a:lnTo>
                  <a:lnTo>
                    <a:pt x="890906" y="1271"/>
                  </a:lnTo>
                  <a:lnTo>
                    <a:pt x="903288" y="2542"/>
                  </a:lnTo>
                  <a:lnTo>
                    <a:pt x="915988" y="3813"/>
                  </a:lnTo>
                  <a:lnTo>
                    <a:pt x="928371" y="5719"/>
                  </a:lnTo>
                  <a:lnTo>
                    <a:pt x="940436" y="7943"/>
                  </a:lnTo>
                  <a:lnTo>
                    <a:pt x="952818" y="10167"/>
                  </a:lnTo>
                  <a:lnTo>
                    <a:pt x="964883" y="12708"/>
                  </a:lnTo>
                  <a:lnTo>
                    <a:pt x="976631" y="15568"/>
                  </a:lnTo>
                  <a:lnTo>
                    <a:pt x="988696" y="19062"/>
                  </a:lnTo>
                  <a:lnTo>
                    <a:pt x="1000443" y="22239"/>
                  </a:lnTo>
                  <a:lnTo>
                    <a:pt x="1011873" y="26052"/>
                  </a:lnTo>
                  <a:lnTo>
                    <a:pt x="1023621" y="30182"/>
                  </a:lnTo>
                  <a:lnTo>
                    <a:pt x="1034733" y="34630"/>
                  </a:lnTo>
                  <a:lnTo>
                    <a:pt x="1046163" y="39395"/>
                  </a:lnTo>
                  <a:lnTo>
                    <a:pt x="1057276" y="44161"/>
                  </a:lnTo>
                  <a:lnTo>
                    <a:pt x="1068388" y="48926"/>
                  </a:lnTo>
                  <a:lnTo>
                    <a:pt x="1079183" y="54645"/>
                  </a:lnTo>
                  <a:lnTo>
                    <a:pt x="1089661" y="60046"/>
                  </a:lnTo>
                  <a:lnTo>
                    <a:pt x="1100456" y="66082"/>
                  </a:lnTo>
                  <a:lnTo>
                    <a:pt x="1110616" y="72119"/>
                  </a:lnTo>
                  <a:lnTo>
                    <a:pt x="1120776" y="78790"/>
                  </a:lnTo>
                  <a:lnTo>
                    <a:pt x="1130936" y="85462"/>
                  </a:lnTo>
                  <a:lnTo>
                    <a:pt x="1140461" y="92134"/>
                  </a:lnTo>
                  <a:lnTo>
                    <a:pt x="1150303" y="99123"/>
                  </a:lnTo>
                  <a:lnTo>
                    <a:pt x="1159828" y="106430"/>
                  </a:lnTo>
                  <a:lnTo>
                    <a:pt x="1169353" y="114055"/>
                  </a:lnTo>
                  <a:lnTo>
                    <a:pt x="1178561" y="121680"/>
                  </a:lnTo>
                  <a:lnTo>
                    <a:pt x="1187133" y="129623"/>
                  </a:lnTo>
                  <a:lnTo>
                    <a:pt x="1196023" y="137883"/>
                  </a:lnTo>
                  <a:lnTo>
                    <a:pt x="1204596" y="146143"/>
                  </a:lnTo>
                  <a:lnTo>
                    <a:pt x="1213168" y="155039"/>
                  </a:lnTo>
                  <a:lnTo>
                    <a:pt x="1221106" y="163299"/>
                  </a:lnTo>
                  <a:lnTo>
                    <a:pt x="1229043" y="172513"/>
                  </a:lnTo>
                  <a:lnTo>
                    <a:pt x="1236981" y="181726"/>
                  </a:lnTo>
                  <a:lnTo>
                    <a:pt x="1244283" y="190939"/>
                  </a:lnTo>
                  <a:lnTo>
                    <a:pt x="1251586" y="200153"/>
                  </a:lnTo>
                  <a:lnTo>
                    <a:pt x="1258888" y="210001"/>
                  </a:lnTo>
                  <a:lnTo>
                    <a:pt x="1265556" y="219850"/>
                  </a:lnTo>
                  <a:lnTo>
                    <a:pt x="1272223" y="230017"/>
                  </a:lnTo>
                  <a:lnTo>
                    <a:pt x="1278256" y="240183"/>
                  </a:lnTo>
                  <a:lnTo>
                    <a:pt x="1284606" y="250667"/>
                  </a:lnTo>
                  <a:lnTo>
                    <a:pt x="1290321" y="261151"/>
                  </a:lnTo>
                  <a:lnTo>
                    <a:pt x="1296353" y="271953"/>
                  </a:lnTo>
                  <a:lnTo>
                    <a:pt x="1301433" y="282755"/>
                  </a:lnTo>
                  <a:lnTo>
                    <a:pt x="1306831" y="293239"/>
                  </a:lnTo>
                  <a:lnTo>
                    <a:pt x="1311593" y="304359"/>
                  </a:lnTo>
                  <a:lnTo>
                    <a:pt x="1316356" y="315796"/>
                  </a:lnTo>
                  <a:lnTo>
                    <a:pt x="1320483" y="327234"/>
                  </a:lnTo>
                  <a:lnTo>
                    <a:pt x="1324293" y="338671"/>
                  </a:lnTo>
                  <a:lnTo>
                    <a:pt x="1328421" y="350426"/>
                  </a:lnTo>
                  <a:lnTo>
                    <a:pt x="1331913" y="362181"/>
                  </a:lnTo>
                  <a:lnTo>
                    <a:pt x="1335088" y="373936"/>
                  </a:lnTo>
                  <a:lnTo>
                    <a:pt x="1337946" y="386009"/>
                  </a:lnTo>
                  <a:lnTo>
                    <a:pt x="1340803" y="398081"/>
                  </a:lnTo>
                  <a:lnTo>
                    <a:pt x="1343026" y="410472"/>
                  </a:lnTo>
                  <a:lnTo>
                    <a:pt x="1344931" y="422862"/>
                  </a:lnTo>
                  <a:lnTo>
                    <a:pt x="1346518" y="435252"/>
                  </a:lnTo>
                  <a:lnTo>
                    <a:pt x="1348106" y="447643"/>
                  </a:lnTo>
                  <a:lnTo>
                    <a:pt x="1349058" y="460033"/>
                  </a:lnTo>
                  <a:lnTo>
                    <a:pt x="1350011" y="472741"/>
                  </a:lnTo>
                  <a:lnTo>
                    <a:pt x="1350646" y="485449"/>
                  </a:lnTo>
                  <a:lnTo>
                    <a:pt x="1350963" y="498475"/>
                  </a:lnTo>
                  <a:lnTo>
                    <a:pt x="1350646" y="513407"/>
                  </a:lnTo>
                  <a:lnTo>
                    <a:pt x="1349693" y="528975"/>
                  </a:lnTo>
                  <a:lnTo>
                    <a:pt x="1348423" y="543907"/>
                  </a:lnTo>
                  <a:lnTo>
                    <a:pt x="1347153" y="558521"/>
                  </a:lnTo>
                  <a:lnTo>
                    <a:pt x="1345248" y="573453"/>
                  </a:lnTo>
                  <a:lnTo>
                    <a:pt x="1342708" y="588067"/>
                  </a:lnTo>
                  <a:lnTo>
                    <a:pt x="1339851" y="602682"/>
                  </a:lnTo>
                  <a:lnTo>
                    <a:pt x="1336358" y="616660"/>
                  </a:lnTo>
                  <a:lnTo>
                    <a:pt x="1332866" y="631275"/>
                  </a:lnTo>
                  <a:lnTo>
                    <a:pt x="1328738" y="645254"/>
                  </a:lnTo>
                  <a:lnTo>
                    <a:pt x="1324293" y="658915"/>
                  </a:lnTo>
                  <a:lnTo>
                    <a:pt x="1319531" y="672576"/>
                  </a:lnTo>
                  <a:lnTo>
                    <a:pt x="1314133" y="685920"/>
                  </a:lnTo>
                  <a:lnTo>
                    <a:pt x="1308418" y="699263"/>
                  </a:lnTo>
                  <a:lnTo>
                    <a:pt x="1302386" y="712607"/>
                  </a:lnTo>
                  <a:lnTo>
                    <a:pt x="1296353" y="725315"/>
                  </a:lnTo>
                  <a:lnTo>
                    <a:pt x="1289368" y="738023"/>
                  </a:lnTo>
                  <a:lnTo>
                    <a:pt x="1282383" y="750413"/>
                  </a:lnTo>
                  <a:lnTo>
                    <a:pt x="1275081" y="762486"/>
                  </a:lnTo>
                  <a:lnTo>
                    <a:pt x="1267143" y="774559"/>
                  </a:lnTo>
                  <a:lnTo>
                    <a:pt x="1259206" y="786313"/>
                  </a:lnTo>
                  <a:lnTo>
                    <a:pt x="1250633" y="797751"/>
                  </a:lnTo>
                  <a:lnTo>
                    <a:pt x="1242061" y="809188"/>
                  </a:lnTo>
                  <a:lnTo>
                    <a:pt x="1232853" y="819990"/>
                  </a:lnTo>
                  <a:lnTo>
                    <a:pt x="1223963" y="830792"/>
                  </a:lnTo>
                  <a:lnTo>
                    <a:pt x="1214121" y="841276"/>
                  </a:lnTo>
                  <a:lnTo>
                    <a:pt x="1204278" y="851442"/>
                  </a:lnTo>
                  <a:lnTo>
                    <a:pt x="1193801" y="860974"/>
                  </a:lnTo>
                  <a:lnTo>
                    <a:pt x="1183323" y="870822"/>
                  </a:lnTo>
                  <a:lnTo>
                    <a:pt x="1172528" y="880036"/>
                  </a:lnTo>
                  <a:lnTo>
                    <a:pt x="1161733" y="889249"/>
                  </a:lnTo>
                  <a:lnTo>
                    <a:pt x="1150303" y="897827"/>
                  </a:lnTo>
                  <a:lnTo>
                    <a:pt x="1134746" y="909264"/>
                  </a:lnTo>
                  <a:lnTo>
                    <a:pt x="1118236" y="920066"/>
                  </a:lnTo>
                  <a:lnTo>
                    <a:pt x="1101408" y="929915"/>
                  </a:lnTo>
                  <a:lnTo>
                    <a:pt x="1084581" y="939446"/>
                  </a:lnTo>
                  <a:lnTo>
                    <a:pt x="1066801" y="948342"/>
                  </a:lnTo>
                  <a:lnTo>
                    <a:pt x="1048703" y="956602"/>
                  </a:lnTo>
                  <a:lnTo>
                    <a:pt x="1040131" y="960414"/>
                  </a:lnTo>
                  <a:lnTo>
                    <a:pt x="1030606" y="963909"/>
                  </a:lnTo>
                  <a:lnTo>
                    <a:pt x="1021398" y="967722"/>
                  </a:lnTo>
                  <a:lnTo>
                    <a:pt x="1011873" y="970899"/>
                  </a:lnTo>
                  <a:lnTo>
                    <a:pt x="1002348" y="973758"/>
                  </a:lnTo>
                  <a:lnTo>
                    <a:pt x="993141" y="976617"/>
                  </a:lnTo>
                  <a:lnTo>
                    <a:pt x="983616" y="979794"/>
                  </a:lnTo>
                  <a:lnTo>
                    <a:pt x="973773" y="982018"/>
                  </a:lnTo>
                  <a:lnTo>
                    <a:pt x="963931" y="984560"/>
                  </a:lnTo>
                  <a:lnTo>
                    <a:pt x="954088" y="986466"/>
                  </a:lnTo>
                  <a:lnTo>
                    <a:pt x="944246" y="988372"/>
                  </a:lnTo>
                  <a:lnTo>
                    <a:pt x="934403" y="990596"/>
                  </a:lnTo>
                  <a:lnTo>
                    <a:pt x="924561" y="991867"/>
                  </a:lnTo>
                  <a:lnTo>
                    <a:pt x="914401" y="993455"/>
                  </a:lnTo>
                  <a:lnTo>
                    <a:pt x="904241" y="994409"/>
                  </a:lnTo>
                  <a:lnTo>
                    <a:pt x="893763" y="995362"/>
                  </a:lnTo>
                  <a:lnTo>
                    <a:pt x="883603" y="995997"/>
                  </a:lnTo>
                  <a:lnTo>
                    <a:pt x="873126" y="996632"/>
                  </a:lnTo>
                  <a:lnTo>
                    <a:pt x="862648" y="996950"/>
                  </a:lnTo>
                  <a:lnTo>
                    <a:pt x="852171" y="996950"/>
                  </a:lnTo>
                  <a:lnTo>
                    <a:pt x="840423" y="996950"/>
                  </a:lnTo>
                  <a:lnTo>
                    <a:pt x="828358" y="996315"/>
                  </a:lnTo>
                  <a:lnTo>
                    <a:pt x="816293" y="995679"/>
                  </a:lnTo>
                  <a:lnTo>
                    <a:pt x="804546" y="994726"/>
                  </a:lnTo>
                  <a:lnTo>
                    <a:pt x="792798" y="993455"/>
                  </a:lnTo>
                  <a:lnTo>
                    <a:pt x="781368" y="992185"/>
                  </a:lnTo>
                  <a:lnTo>
                    <a:pt x="769621" y="990278"/>
                  </a:lnTo>
                  <a:lnTo>
                    <a:pt x="758191" y="988054"/>
                  </a:lnTo>
                  <a:lnTo>
                    <a:pt x="746761" y="985831"/>
                  </a:lnTo>
                  <a:lnTo>
                    <a:pt x="735331" y="983289"/>
                  </a:lnTo>
                  <a:lnTo>
                    <a:pt x="724218" y="980430"/>
                  </a:lnTo>
                  <a:lnTo>
                    <a:pt x="713106" y="977253"/>
                  </a:lnTo>
                  <a:lnTo>
                    <a:pt x="702311" y="973758"/>
                  </a:lnTo>
                  <a:lnTo>
                    <a:pt x="691198" y="970263"/>
                  </a:lnTo>
                  <a:lnTo>
                    <a:pt x="680721" y="966768"/>
                  </a:lnTo>
                  <a:lnTo>
                    <a:pt x="670243" y="962321"/>
                  </a:lnTo>
                  <a:lnTo>
                    <a:pt x="659448" y="958190"/>
                  </a:lnTo>
                  <a:lnTo>
                    <a:pt x="648971" y="953425"/>
                  </a:lnTo>
                  <a:lnTo>
                    <a:pt x="638811" y="948659"/>
                  </a:lnTo>
                  <a:lnTo>
                    <a:pt x="628651" y="943894"/>
                  </a:lnTo>
                  <a:lnTo>
                    <a:pt x="618491" y="938493"/>
                  </a:lnTo>
                  <a:lnTo>
                    <a:pt x="608648" y="933410"/>
                  </a:lnTo>
                  <a:lnTo>
                    <a:pt x="599123" y="927373"/>
                  </a:lnTo>
                  <a:lnTo>
                    <a:pt x="589281" y="921655"/>
                  </a:lnTo>
                  <a:lnTo>
                    <a:pt x="579756" y="915618"/>
                  </a:lnTo>
                  <a:lnTo>
                    <a:pt x="570548" y="909264"/>
                  </a:lnTo>
                  <a:lnTo>
                    <a:pt x="561023" y="902910"/>
                  </a:lnTo>
                  <a:lnTo>
                    <a:pt x="552133" y="895921"/>
                  </a:lnTo>
                  <a:lnTo>
                    <a:pt x="543561" y="889249"/>
                  </a:lnTo>
                  <a:lnTo>
                    <a:pt x="534671" y="881942"/>
                  </a:lnTo>
                  <a:lnTo>
                    <a:pt x="526098" y="874952"/>
                  </a:lnTo>
                  <a:lnTo>
                    <a:pt x="517526" y="867328"/>
                  </a:lnTo>
                  <a:lnTo>
                    <a:pt x="508318" y="858750"/>
                  </a:lnTo>
                  <a:lnTo>
                    <a:pt x="499428" y="849854"/>
                  </a:lnTo>
                  <a:lnTo>
                    <a:pt x="490538" y="840958"/>
                  </a:lnTo>
                  <a:lnTo>
                    <a:pt x="481648" y="831427"/>
                  </a:lnTo>
                  <a:lnTo>
                    <a:pt x="473711" y="821896"/>
                  </a:lnTo>
                  <a:lnTo>
                    <a:pt x="465456" y="812047"/>
                  </a:lnTo>
                  <a:lnTo>
                    <a:pt x="457518" y="801881"/>
                  </a:lnTo>
                  <a:lnTo>
                    <a:pt x="449898" y="791714"/>
                  </a:lnTo>
                  <a:lnTo>
                    <a:pt x="442596" y="781548"/>
                  </a:lnTo>
                  <a:lnTo>
                    <a:pt x="435293" y="770746"/>
                  </a:lnTo>
                  <a:lnTo>
                    <a:pt x="428626" y="759944"/>
                  </a:lnTo>
                  <a:lnTo>
                    <a:pt x="421958" y="749142"/>
                  </a:lnTo>
                  <a:lnTo>
                    <a:pt x="415608" y="738023"/>
                  </a:lnTo>
                  <a:lnTo>
                    <a:pt x="409576" y="726585"/>
                  </a:lnTo>
                  <a:lnTo>
                    <a:pt x="403861" y="715148"/>
                  </a:lnTo>
                  <a:lnTo>
                    <a:pt x="398463" y="703393"/>
                  </a:lnTo>
                  <a:lnTo>
                    <a:pt x="393383" y="691638"/>
                  </a:lnTo>
                  <a:lnTo>
                    <a:pt x="388303" y="679566"/>
                  </a:lnTo>
                  <a:lnTo>
                    <a:pt x="383858" y="667493"/>
                  </a:lnTo>
                  <a:lnTo>
                    <a:pt x="379731" y="655420"/>
                  </a:lnTo>
                  <a:lnTo>
                    <a:pt x="375603" y="643030"/>
                  </a:lnTo>
                  <a:lnTo>
                    <a:pt x="372111" y="630322"/>
                  </a:lnTo>
                  <a:lnTo>
                    <a:pt x="368936" y="617614"/>
                  </a:lnTo>
                  <a:lnTo>
                    <a:pt x="365443" y="604588"/>
                  </a:lnTo>
                  <a:lnTo>
                    <a:pt x="362903" y="591880"/>
                  </a:lnTo>
                  <a:lnTo>
                    <a:pt x="360681" y="578854"/>
                  </a:lnTo>
                  <a:lnTo>
                    <a:pt x="358776" y="565828"/>
                  </a:lnTo>
                  <a:lnTo>
                    <a:pt x="357188" y="552485"/>
                  </a:lnTo>
                  <a:lnTo>
                    <a:pt x="355601" y="539141"/>
                  </a:lnTo>
                  <a:lnTo>
                    <a:pt x="354648" y="525480"/>
                  </a:lnTo>
                  <a:lnTo>
                    <a:pt x="354331" y="511819"/>
                  </a:lnTo>
                  <a:lnTo>
                    <a:pt x="354013" y="498475"/>
                  </a:lnTo>
                  <a:lnTo>
                    <a:pt x="354331" y="485449"/>
                  </a:lnTo>
                  <a:lnTo>
                    <a:pt x="354648" y="472741"/>
                  </a:lnTo>
                  <a:lnTo>
                    <a:pt x="355601" y="460033"/>
                  </a:lnTo>
                  <a:lnTo>
                    <a:pt x="356871" y="447643"/>
                  </a:lnTo>
                  <a:lnTo>
                    <a:pt x="358141" y="434935"/>
                  </a:lnTo>
                  <a:lnTo>
                    <a:pt x="360046" y="422544"/>
                  </a:lnTo>
                  <a:lnTo>
                    <a:pt x="361951" y="410472"/>
                  </a:lnTo>
                  <a:lnTo>
                    <a:pt x="364173" y="397763"/>
                  </a:lnTo>
                  <a:lnTo>
                    <a:pt x="366713" y="385691"/>
                  </a:lnTo>
                  <a:lnTo>
                    <a:pt x="369888" y="373936"/>
                  </a:lnTo>
                  <a:lnTo>
                    <a:pt x="373063" y="361863"/>
                  </a:lnTo>
                  <a:lnTo>
                    <a:pt x="376556" y="350108"/>
                  </a:lnTo>
                  <a:lnTo>
                    <a:pt x="380683" y="338671"/>
                  </a:lnTo>
                  <a:lnTo>
                    <a:pt x="384493" y="326916"/>
                  </a:lnTo>
                  <a:lnTo>
                    <a:pt x="388621" y="315796"/>
                  </a:lnTo>
                  <a:lnTo>
                    <a:pt x="393383" y="304359"/>
                  </a:lnTo>
                  <a:lnTo>
                    <a:pt x="398146" y="293239"/>
                  </a:lnTo>
                  <a:lnTo>
                    <a:pt x="403543" y="282755"/>
                  </a:lnTo>
                  <a:lnTo>
                    <a:pt x="408623" y="271636"/>
                  </a:lnTo>
                  <a:lnTo>
                    <a:pt x="414656" y="261151"/>
                  </a:lnTo>
                  <a:lnTo>
                    <a:pt x="420371" y="250667"/>
                  </a:lnTo>
                  <a:lnTo>
                    <a:pt x="426721" y="240183"/>
                  </a:lnTo>
                  <a:lnTo>
                    <a:pt x="432753" y="230017"/>
                  </a:lnTo>
                  <a:lnTo>
                    <a:pt x="439421" y="219850"/>
                  </a:lnTo>
                  <a:lnTo>
                    <a:pt x="446088" y="210001"/>
                  </a:lnTo>
                  <a:lnTo>
                    <a:pt x="453391" y="200153"/>
                  </a:lnTo>
                  <a:lnTo>
                    <a:pt x="460693" y="190939"/>
                  </a:lnTo>
                  <a:lnTo>
                    <a:pt x="467996" y="181408"/>
                  </a:lnTo>
                  <a:lnTo>
                    <a:pt x="475933" y="172195"/>
                  </a:lnTo>
                  <a:lnTo>
                    <a:pt x="483871" y="163299"/>
                  </a:lnTo>
                  <a:lnTo>
                    <a:pt x="491808" y="154403"/>
                  </a:lnTo>
                  <a:lnTo>
                    <a:pt x="500381" y="146143"/>
                  </a:lnTo>
                  <a:lnTo>
                    <a:pt x="508953" y="137565"/>
                  </a:lnTo>
                  <a:lnTo>
                    <a:pt x="517526" y="129305"/>
                  </a:lnTo>
                  <a:lnTo>
                    <a:pt x="526416" y="121680"/>
                  </a:lnTo>
                  <a:lnTo>
                    <a:pt x="535623" y="113738"/>
                  </a:lnTo>
                  <a:lnTo>
                    <a:pt x="545148" y="106113"/>
                  </a:lnTo>
                  <a:lnTo>
                    <a:pt x="554673" y="99123"/>
                  </a:lnTo>
                  <a:lnTo>
                    <a:pt x="564516" y="92134"/>
                  </a:lnTo>
                  <a:lnTo>
                    <a:pt x="574041" y="85462"/>
                  </a:lnTo>
                  <a:lnTo>
                    <a:pt x="584201" y="78473"/>
                  </a:lnTo>
                  <a:lnTo>
                    <a:pt x="594361" y="72119"/>
                  </a:lnTo>
                  <a:lnTo>
                    <a:pt x="604838" y="66082"/>
                  </a:lnTo>
                  <a:lnTo>
                    <a:pt x="615316" y="60046"/>
                  </a:lnTo>
                  <a:lnTo>
                    <a:pt x="625793" y="54645"/>
                  </a:lnTo>
                  <a:lnTo>
                    <a:pt x="636906" y="48926"/>
                  </a:lnTo>
                  <a:lnTo>
                    <a:pt x="647701" y="44161"/>
                  </a:lnTo>
                  <a:lnTo>
                    <a:pt x="658813" y="39395"/>
                  </a:lnTo>
                  <a:lnTo>
                    <a:pt x="670243" y="34630"/>
                  </a:lnTo>
                  <a:lnTo>
                    <a:pt x="681356" y="30182"/>
                  </a:lnTo>
                  <a:lnTo>
                    <a:pt x="693103" y="26052"/>
                  </a:lnTo>
                  <a:lnTo>
                    <a:pt x="704533" y="22239"/>
                  </a:lnTo>
                  <a:lnTo>
                    <a:pt x="716281" y="19062"/>
                  </a:lnTo>
                  <a:lnTo>
                    <a:pt x="728346" y="15568"/>
                  </a:lnTo>
                  <a:lnTo>
                    <a:pt x="740093" y="12708"/>
                  </a:lnTo>
                  <a:lnTo>
                    <a:pt x="752158" y="10167"/>
                  </a:lnTo>
                  <a:lnTo>
                    <a:pt x="764541" y="7625"/>
                  </a:lnTo>
                  <a:lnTo>
                    <a:pt x="776606" y="5719"/>
                  </a:lnTo>
                  <a:lnTo>
                    <a:pt x="788988" y="3813"/>
                  </a:lnTo>
                  <a:lnTo>
                    <a:pt x="801688" y="2542"/>
                  </a:lnTo>
                  <a:lnTo>
                    <a:pt x="814071" y="1271"/>
                  </a:lnTo>
                  <a:lnTo>
                    <a:pt x="826771" y="636"/>
                  </a:lnTo>
                  <a:lnTo>
                    <a:pt x="839471" y="0"/>
                  </a:lnTo>
                  <a:close/>
                </a:path>
              </a:pathLst>
            </a:custGeom>
            <a:solidFill>
              <a:srgbClr val="F7F7F7"/>
            </a:solidFill>
            <a:ln>
              <a:noFill/>
            </a:ln>
          </p:spPr>
          <p:txBody>
            <a:bodyPr anchor="ctr">
              <a:normAutofit/>
              <a:scene3d>
                <a:camera prst="orthographicFront"/>
                <a:lightRig rig="threePt" dir="t"/>
              </a:scene3d>
              <a:sp3d>
                <a:contourClr>
                  <a:srgbClr val="FFFFFF"/>
                </a:contourClr>
              </a:sp3d>
            </a:bodyPr>
            <a:lstStyle/>
            <a:p>
              <a:pPr algn="ctr" fontAlgn="base">
                <a:defRPr/>
              </a:pPr>
              <a:endParaRPr lang="zh-CN" altLang="en-US" sz="2400" strike="noStrike" noProof="1">
                <a:solidFill>
                  <a:srgbClr val="FFFFFF"/>
                </a:solidFill>
              </a:endParaRPr>
            </a:p>
          </p:txBody>
        </p:sp>
      </p:grpSp>
      <p:sp>
        <p:nvSpPr>
          <p:cNvPr id="2" name="Title 1"/>
          <p:cNvSpPr>
            <a:spLocks noGrp="1"/>
          </p:cNvSpPr>
          <p:nvPr>
            <p:ph type="ctrTitle"/>
          </p:nvPr>
        </p:nvSpPr>
        <p:spPr>
          <a:xfrm>
            <a:off x="1608558" y="4342429"/>
            <a:ext cx="7258050" cy="824970"/>
          </a:xfrm>
        </p:spPr>
        <p:txBody>
          <a:bodyPr anchor="ctr" anchorCtr="0">
            <a:normAutofit/>
          </a:bodyPr>
          <a:lstStyle>
            <a:lvl1pPr algn="l">
              <a:defRPr sz="3600"/>
            </a:lvl1pPr>
          </a:lstStyle>
          <a:p>
            <a:pPr fontAlgn="auto"/>
            <a:r>
              <a:rPr lang="zh-CN" altLang="en-US" strike="noStrike" noProof="1" dirty="0" smtClean="0"/>
              <a:t>单击此处编辑母版标题样式</a:t>
            </a:r>
            <a:endParaRPr lang="en-US" strike="noStrike" noProof="1" dirty="0"/>
          </a:p>
        </p:txBody>
      </p:sp>
      <p:sp>
        <p:nvSpPr>
          <p:cNvPr id="3" name="Subtitle 2"/>
          <p:cNvSpPr>
            <a:spLocks noGrp="1"/>
          </p:cNvSpPr>
          <p:nvPr>
            <p:ph type="subTitle" idx="1"/>
          </p:nvPr>
        </p:nvSpPr>
        <p:spPr>
          <a:xfrm>
            <a:off x="1608558" y="5204967"/>
            <a:ext cx="7258050" cy="572104"/>
          </a:xfrm>
        </p:spPr>
        <p:txBody>
          <a:bodyPr anchor="ctr" anchorCtr="0">
            <a:normAutofit/>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auto"/>
            <a:r>
              <a:rPr lang="zh-CN" altLang="en-US" strike="noStrike" noProof="1" smtClean="0"/>
              <a:t>单击此处编辑母版副标题样式</a:t>
            </a:r>
            <a:endParaRPr lang="en-US" strike="noStrike" noProof="1" dirty="0"/>
          </a:p>
        </p:txBody>
      </p:sp>
      <p:sp>
        <p:nvSpPr>
          <p:cNvPr id="4" name="Date Placeholder 3"/>
          <p:cNvSpPr>
            <a:spLocks noGrp="1"/>
          </p:cNvSpPr>
          <p:nvPr>
            <p:ph type="dt" sz="half" idx="10"/>
          </p:nvPr>
        </p:nvSpPr>
        <p:spPr>
          <a:xfrm>
            <a:off x="628650" y="6356350"/>
            <a:ext cx="2057400" cy="365125"/>
          </a:xfrm>
          <a:prstGeom prst="rect">
            <a:avLst/>
          </a:prstGeom>
        </p:spPr>
        <p:txBody>
          <a:bodyPr vert="horz" lIns="91440" tIns="45720" rIns="91440" bIns="45720" rtlCol="0" anchor="ctr">
            <a:normAutofit/>
          </a:bodyPr>
          <a:lstStyle/>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5" name="Footer Placeholder 4"/>
          <p:cNvSpPr>
            <a:spLocks noGrp="1"/>
          </p:cNvSpPr>
          <p:nvPr>
            <p:ph type="ftr" sz="quarter" idx="11"/>
          </p:nvPr>
        </p:nvSpPr>
        <p:spPr>
          <a:xfrm>
            <a:off x="3028950" y="6356350"/>
            <a:ext cx="3086100" cy="365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6" name="Slide Number Placeholder 5"/>
          <p:cNvSpPr>
            <a:spLocks noGrp="1"/>
          </p:cNvSpPr>
          <p:nvPr>
            <p:ph type="sldNum" sz="quarter" idx="12"/>
          </p:nvPr>
        </p:nvSpPr>
        <p:spPr>
          <a:xfrm>
            <a:off x="6457950" y="6356350"/>
            <a:ext cx="2057400" cy="365125"/>
          </a:xfrm>
          <a:prstGeom prst="rect">
            <a:avLst/>
          </a:prstGeom>
        </p:spPr>
        <p:txBody>
          <a:bodyPr vert="horz" lIns="91440" tIns="45720" rIns="91440" bIns="45720" rtlCol="0" anchor="ctr">
            <a:normAutofit/>
          </a:bodyPr>
          <a:lstStyle/>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8" name="矩形 7"/>
          <p:cNvSpPr/>
          <p:nvPr/>
        </p:nvSpPr>
        <p:spPr>
          <a:xfrm>
            <a:off x="-4762" y="-19050"/>
            <a:ext cx="9153525" cy="1066800"/>
          </a:xfrm>
          <a:prstGeom prst="rect">
            <a:avLst/>
          </a:prstGeom>
          <a:solidFill>
            <a:srgbClr val="0080B2">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endParaRPr lang="zh-CN" altLang="en-US" sz="1800">
              <a:solidFill>
                <a:srgbClr val="FFFFFF"/>
              </a:solidFill>
              <a:latin typeface="Arial" panose="020B0604020202020204" pitchFamily="34" charset="0"/>
              <a:ea typeface="黑体" panose="02010609060101010101" charset="-122"/>
            </a:endParaRPr>
          </a:p>
        </p:txBody>
      </p:sp>
      <p:pic>
        <p:nvPicPr>
          <p:cNvPr id="110595" name="Picture 4" descr="WorldNetwork"/>
          <p:cNvPicPr>
            <a:picLocks noChangeAspect="1"/>
          </p:cNvPicPr>
          <p:nvPr/>
        </p:nvPicPr>
        <p:blipFill>
          <a:blip r:embed="rId2"/>
          <a:srcRect l="2383" t="32600" r="5203" b="45000"/>
          <a:stretch>
            <a:fillRect/>
          </a:stretch>
        </p:blipFill>
        <p:spPr>
          <a:xfrm>
            <a:off x="-9525" y="-19050"/>
            <a:ext cx="9153525" cy="1066800"/>
          </a:xfrm>
          <a:prstGeom prst="rect">
            <a:avLst/>
          </a:prstGeom>
          <a:noFill/>
          <a:ln w="9525">
            <a:noFill/>
          </a:ln>
        </p:spPr>
      </p:pic>
      <p:sp>
        <p:nvSpPr>
          <p:cNvPr id="3" name="Content Placeholder 2"/>
          <p:cNvSpPr>
            <a:spLocks noGrp="1"/>
          </p:cNvSpPr>
          <p:nvPr>
            <p:ph idx="1"/>
          </p:nvPr>
        </p:nvSpPr>
        <p:spPr/>
        <p:txBody>
          <a:bodyPr>
            <a:normAutofit/>
          </a:bodyPr>
          <a:lstStyle/>
          <a:p>
            <a:pPr lvl="0" fontAlgn="auto"/>
            <a:r>
              <a:rPr lang="zh-CN" altLang="en-US" strike="noStrike" noProof="1" dirty="0" smtClean="0"/>
              <a:t>单击此处编辑母版文本样式</a:t>
            </a:r>
            <a:endParaRPr lang="zh-CN" altLang="en-US" strike="noStrike" noProof="1" dirty="0" smtClean="0"/>
          </a:p>
          <a:p>
            <a:pPr lvl="1" fontAlgn="auto"/>
            <a:r>
              <a:rPr lang="zh-CN" altLang="en-US" strike="noStrike" noProof="1" dirty="0" smtClean="0"/>
              <a:t>第二级</a:t>
            </a:r>
            <a:endParaRPr lang="zh-CN" altLang="en-US" strike="noStrike" noProof="1" dirty="0" smtClean="0"/>
          </a:p>
          <a:p>
            <a:pPr lvl="2" fontAlgn="auto"/>
            <a:r>
              <a:rPr lang="zh-CN" altLang="en-US" strike="noStrike" noProof="1" dirty="0" smtClean="0"/>
              <a:t>第三级</a:t>
            </a:r>
            <a:endParaRPr lang="zh-CN" altLang="en-US" strike="noStrike" noProof="1" dirty="0" smtClean="0"/>
          </a:p>
          <a:p>
            <a:pPr lvl="3" fontAlgn="auto"/>
            <a:r>
              <a:rPr lang="zh-CN" altLang="en-US" strike="noStrike" noProof="1" dirty="0" smtClean="0"/>
              <a:t>第四级</a:t>
            </a:r>
            <a:endParaRPr lang="zh-CN" altLang="en-US" strike="noStrike" noProof="1" dirty="0" smtClean="0"/>
          </a:p>
          <a:p>
            <a:pPr lvl="4" fontAlgn="auto"/>
            <a:r>
              <a:rPr lang="zh-CN" altLang="en-US" strike="noStrike" noProof="1" dirty="0" smtClean="0"/>
              <a:t>第五级</a:t>
            </a:r>
            <a:endParaRPr lang="en-US" strike="noStrike" noProof="1" dirty="0"/>
          </a:p>
        </p:txBody>
      </p:sp>
      <p:sp>
        <p:nvSpPr>
          <p:cNvPr id="2" name="Title 1"/>
          <p:cNvSpPr>
            <a:spLocks noGrp="1"/>
          </p:cNvSpPr>
          <p:nvPr>
            <p:ph type="title"/>
          </p:nvPr>
        </p:nvSpPr>
        <p:spPr>
          <a:xfrm>
            <a:off x="628650" y="144281"/>
            <a:ext cx="7886700" cy="774000"/>
          </a:xfrm>
        </p:spPr>
        <p:txBody>
          <a:bodyPr>
            <a:normAutofit/>
          </a:bodyPr>
          <a:lstStyle>
            <a:lvl1pPr>
              <a:defRPr>
                <a:solidFill>
                  <a:schemeClr val="bg1"/>
                </a:solidFill>
              </a:defRPr>
            </a:lvl1pPr>
          </a:lstStyle>
          <a:p>
            <a:pPr fontAlgn="auto"/>
            <a:r>
              <a:rPr lang="zh-CN" altLang="en-US" strike="noStrike" noProof="1" smtClean="0"/>
              <a:t>单击此处编辑母版标题样式</a:t>
            </a:r>
            <a:endParaRPr lang="en-US" strike="noStrike" noProof="1" dirty="0"/>
          </a:p>
        </p:txBody>
      </p:sp>
      <p:sp>
        <p:nvSpPr>
          <p:cNvPr id="4" name="Date Placeholder 3"/>
          <p:cNvSpPr>
            <a:spLocks noGrp="1"/>
          </p:cNvSpPr>
          <p:nvPr>
            <p:ph type="dt" sz="half" idx="10"/>
          </p:nvPr>
        </p:nvSpPr>
        <p:spPr>
          <a:xfrm>
            <a:off x="628650" y="6356350"/>
            <a:ext cx="2057400" cy="365125"/>
          </a:xfrm>
          <a:prstGeom prst="rect">
            <a:avLst/>
          </a:prstGeom>
        </p:spPr>
        <p:txBody>
          <a:bodyPr vert="horz" lIns="91440" tIns="45720" rIns="91440" bIns="45720" rtlCol="0" anchor="ctr">
            <a:normAutofit/>
          </a:bodyPr>
          <a:lstStyle/>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5" name="Footer Placeholder 4"/>
          <p:cNvSpPr>
            <a:spLocks noGrp="1"/>
          </p:cNvSpPr>
          <p:nvPr>
            <p:ph type="ftr" sz="quarter" idx="11"/>
          </p:nvPr>
        </p:nvSpPr>
        <p:spPr>
          <a:xfrm>
            <a:off x="3028950" y="6356350"/>
            <a:ext cx="3086100" cy="365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6" name="Slide Number Placeholder 5"/>
          <p:cNvSpPr>
            <a:spLocks noGrp="1"/>
          </p:cNvSpPr>
          <p:nvPr>
            <p:ph type="sldNum" sz="quarter" idx="12"/>
          </p:nvPr>
        </p:nvSpPr>
        <p:spPr>
          <a:xfrm>
            <a:off x="6457950" y="6356350"/>
            <a:ext cx="2057400" cy="365125"/>
          </a:xfrm>
          <a:prstGeom prst="rect">
            <a:avLst/>
          </a:prstGeom>
        </p:spPr>
        <p:txBody>
          <a:bodyPr vert="horz" lIns="91440" tIns="45720" rIns="91440" bIns="45720" rtlCol="0" anchor="ctr">
            <a:normAutofit/>
          </a:bodyPr>
          <a:lstStyle/>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userDrawn="1">
  <p:cSld name="节标题">
    <p:spTree>
      <p:nvGrpSpPr>
        <p:cNvPr id="1" name=""/>
        <p:cNvGrpSpPr/>
        <p:nvPr/>
      </p:nvGrpSpPr>
      <p:grpSpPr>
        <a:xfrm>
          <a:off x="0" y="0"/>
          <a:ext cx="0" cy="0"/>
          <a:chOff x="0" y="0"/>
          <a:chExt cx="0" cy="0"/>
        </a:xfrm>
      </p:grpSpPr>
      <p:grpSp>
        <p:nvGrpSpPr>
          <p:cNvPr id="111618" name="组合 5"/>
          <p:cNvGrpSpPr/>
          <p:nvPr/>
        </p:nvGrpSpPr>
        <p:grpSpPr>
          <a:xfrm>
            <a:off x="2095500" y="2733675"/>
            <a:ext cx="4505325" cy="898525"/>
            <a:chOff x="3654071" y="2734409"/>
            <a:chExt cx="4842229" cy="897903"/>
          </a:xfrm>
        </p:grpSpPr>
        <p:sp>
          <p:nvSpPr>
            <p:cNvPr id="7" name="MH_Title"/>
            <p:cNvSpPr/>
            <p:nvPr>
              <p:custDataLst>
                <p:tags r:id="rId2"/>
              </p:custDataLst>
            </p:nvPr>
          </p:nvSpPr>
          <p:spPr>
            <a:xfrm>
              <a:off x="3654071" y="2966425"/>
              <a:ext cx="4842229" cy="665887"/>
            </a:xfrm>
            <a:prstGeom prst="rect">
              <a:avLst/>
            </a:prstGeom>
            <a:solidFill>
              <a:schemeClr val="accent1">
                <a:lumMod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108000" tIns="0" rIns="540000" bIns="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lnSpc>
                  <a:spcPct val="120000"/>
                </a:lnSpc>
              </a:pPr>
              <a:endParaRPr lang="zh-CN" altLang="en-US" sz="3200" b="1" dirty="0">
                <a:solidFill>
                  <a:srgbClr val="FFFFFF"/>
                </a:solidFill>
                <a:latin typeface="Arial" panose="020B0604020202020204" pitchFamily="34" charset="0"/>
                <a:ea typeface="黑体" panose="02010609060101010101" charset="-122"/>
              </a:endParaRPr>
            </a:p>
          </p:txBody>
        </p:sp>
        <p:sp>
          <p:nvSpPr>
            <p:cNvPr id="8" name="MH_Number"/>
            <p:cNvSpPr/>
            <p:nvPr>
              <p:custDataLst>
                <p:tags r:id="rId3"/>
              </p:custDataLst>
            </p:nvPr>
          </p:nvSpPr>
          <p:spPr>
            <a:xfrm>
              <a:off x="7722579" y="2734409"/>
              <a:ext cx="773721" cy="897901"/>
            </a:xfrm>
            <a:custGeom>
              <a:avLst/>
              <a:gdLst>
                <a:gd name="connsiteX0" fmla="*/ 0 w 640080"/>
                <a:gd name="connsiteY0" fmla="*/ 0 h 662940"/>
                <a:gd name="connsiteX1" fmla="*/ 0 w 640080"/>
                <a:gd name="connsiteY1" fmla="*/ 502920 h 662940"/>
                <a:gd name="connsiteX2" fmla="*/ 640080 w 640080"/>
                <a:gd name="connsiteY2" fmla="*/ 662940 h 662940"/>
                <a:gd name="connsiteX3" fmla="*/ 640080 w 640080"/>
                <a:gd name="connsiteY3" fmla="*/ 160020 h 662940"/>
                <a:gd name="connsiteX4" fmla="*/ 0 w 640080"/>
                <a:gd name="connsiteY4" fmla="*/ 0 h 6629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0080" h="662940">
                  <a:moveTo>
                    <a:pt x="0" y="0"/>
                  </a:moveTo>
                  <a:lnTo>
                    <a:pt x="0" y="502920"/>
                  </a:lnTo>
                  <a:lnTo>
                    <a:pt x="640080" y="662940"/>
                  </a:lnTo>
                  <a:lnTo>
                    <a:pt x="640080" y="160020"/>
                  </a:lnTo>
                  <a:lnTo>
                    <a:pt x="0" y="0"/>
                  </a:ln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fontAlgn="base"/>
              <a:endParaRPr strike="noStrike" noProof="1">
                <a:latin typeface="Arial" panose="020B0604020202020204" pitchFamily="34" charset="0"/>
                <a:ea typeface="宋体" panose="02010600030101010101" pitchFamily="2" charset="-122"/>
              </a:endParaRPr>
            </a:p>
          </p:txBody>
        </p:sp>
      </p:grpSp>
      <p:sp>
        <p:nvSpPr>
          <p:cNvPr id="2" name="KSO_ST1"/>
          <p:cNvSpPr>
            <a:spLocks noGrp="1"/>
          </p:cNvSpPr>
          <p:nvPr>
            <p:ph type="title" hasCustomPrompt="1"/>
          </p:nvPr>
        </p:nvSpPr>
        <p:spPr>
          <a:xfrm>
            <a:off x="2095587" y="2966425"/>
            <a:ext cx="4505153" cy="666000"/>
          </a:xfrm>
        </p:spPr>
        <p:txBody>
          <a:bodyPr lIns="180000" tIns="0" rIns="0" bIns="0" anchor="ctr" anchorCtr="0">
            <a:normAutofit/>
          </a:bodyPr>
          <a:lstStyle>
            <a:lvl1pPr algn="l">
              <a:defRPr sz="1800">
                <a:solidFill>
                  <a:schemeClr val="bg1"/>
                </a:solidFill>
                <a:effectLst/>
              </a:defRPr>
            </a:lvl1pPr>
          </a:lstStyle>
          <a:p>
            <a:pPr fontAlgn="auto"/>
            <a:r>
              <a:rPr lang="zh-CN" altLang="en-US" strike="noStrike" noProof="1" dirty="0" smtClean="0"/>
              <a:t>此处添加您的标题</a:t>
            </a:r>
            <a:endParaRPr lang="en-US" strike="noStrike" noProof="1" dirty="0"/>
          </a:p>
        </p:txBody>
      </p:sp>
      <p:sp>
        <p:nvSpPr>
          <p:cNvPr id="3" name="日期占位符 2"/>
          <p:cNvSpPr>
            <a:spLocks noGrp="1"/>
          </p:cNvSpPr>
          <p:nvPr>
            <p:ph type="dt" sz="half" idx="10"/>
          </p:nvPr>
        </p:nvSpPr>
        <p:spPr>
          <a:xfrm>
            <a:off x="628650" y="6356350"/>
            <a:ext cx="2057400" cy="365125"/>
          </a:xfrm>
          <a:prstGeom prst="rect">
            <a:avLst/>
          </a:prstGeom>
        </p:spPr>
        <p:txBody>
          <a:bodyPr vert="horz" lIns="91440" tIns="45720" rIns="91440" bIns="45720" rtlCol="0" anchor="ctr">
            <a:normAutofit/>
          </a:bodyPr>
          <a:lstStyle/>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4" name="页脚占位符 3"/>
          <p:cNvSpPr>
            <a:spLocks noGrp="1"/>
          </p:cNvSpPr>
          <p:nvPr>
            <p:ph type="ftr" sz="quarter" idx="11"/>
          </p:nvPr>
        </p:nvSpPr>
        <p:spPr>
          <a:xfrm>
            <a:off x="3028950" y="6356350"/>
            <a:ext cx="3086100" cy="365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5" name="灯片编号占位符 4"/>
          <p:cNvSpPr>
            <a:spLocks noGrp="1"/>
          </p:cNvSpPr>
          <p:nvPr>
            <p:ph type="sldNum" sz="quarter" idx="12"/>
          </p:nvPr>
        </p:nvSpPr>
        <p:spPr>
          <a:xfrm>
            <a:off x="6457950" y="6356350"/>
            <a:ext cx="2057400" cy="365125"/>
          </a:xfrm>
          <a:prstGeom prst="rect">
            <a:avLst/>
          </a:prstGeom>
        </p:spPr>
        <p:txBody>
          <a:bodyPr vert="horz" lIns="91440" tIns="45720" rIns="91440" bIns="45720" rtlCol="0" anchor="ctr">
            <a:normAutofit/>
          </a:bodyPr>
          <a:lstStyle/>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10" name="矩形 9"/>
          <p:cNvSpPr/>
          <p:nvPr/>
        </p:nvSpPr>
        <p:spPr>
          <a:xfrm>
            <a:off x="-4762" y="-19050"/>
            <a:ext cx="9153525" cy="1066800"/>
          </a:xfrm>
          <a:prstGeom prst="rect">
            <a:avLst/>
          </a:prstGeom>
          <a:solidFill>
            <a:srgbClr val="0080B2">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endParaRPr lang="zh-CN" altLang="en-US" sz="1800">
              <a:solidFill>
                <a:srgbClr val="FFFFFF"/>
              </a:solidFill>
              <a:latin typeface="Arial" panose="020B0604020202020204" pitchFamily="34" charset="0"/>
              <a:ea typeface="黑体" panose="02010609060101010101" charset="-122"/>
            </a:endParaRPr>
          </a:p>
        </p:txBody>
      </p:sp>
      <p:pic>
        <p:nvPicPr>
          <p:cNvPr id="112643" name="Picture 4" descr="WorldNetwork"/>
          <p:cNvPicPr>
            <a:picLocks noChangeAspect="1"/>
          </p:cNvPicPr>
          <p:nvPr/>
        </p:nvPicPr>
        <p:blipFill>
          <a:blip r:embed="rId2"/>
          <a:srcRect l="2383" t="32600" r="5203" b="45000"/>
          <a:stretch>
            <a:fillRect/>
          </a:stretch>
        </p:blipFill>
        <p:spPr>
          <a:xfrm>
            <a:off x="-9525" y="-19050"/>
            <a:ext cx="9153525" cy="1066800"/>
          </a:xfrm>
          <a:prstGeom prst="rect">
            <a:avLst/>
          </a:prstGeom>
          <a:noFill/>
          <a:ln w="9525">
            <a:noFill/>
          </a:ln>
        </p:spPr>
      </p:pic>
      <p:sp>
        <p:nvSpPr>
          <p:cNvPr id="2" name="Title 1"/>
          <p:cNvSpPr>
            <a:spLocks noGrp="1"/>
          </p:cNvSpPr>
          <p:nvPr>
            <p:ph type="title"/>
          </p:nvPr>
        </p:nvSpPr>
        <p:spPr/>
        <p:txBody>
          <a:bodyPr>
            <a:normAutofit/>
          </a:bodyPr>
          <a:lstStyle>
            <a:lvl1pPr>
              <a:defRPr>
                <a:solidFill>
                  <a:schemeClr val="bg1"/>
                </a:solidFill>
              </a:defRPr>
            </a:lvl1pPr>
          </a:lstStyle>
          <a:p>
            <a:pPr fontAlgn="auto"/>
            <a:r>
              <a:rPr lang="zh-CN" altLang="en-US" strike="noStrike" noProof="1" smtClean="0"/>
              <a:t>单击此处编辑母版标题样式</a:t>
            </a:r>
            <a:endParaRPr lang="en-US" strike="noStrike" noProof="1" dirty="0"/>
          </a:p>
        </p:txBody>
      </p:sp>
      <p:sp>
        <p:nvSpPr>
          <p:cNvPr id="3" name="Content Placeholder 2"/>
          <p:cNvSpPr>
            <a:spLocks noGrp="1"/>
          </p:cNvSpPr>
          <p:nvPr>
            <p:ph sz="half" idx="1"/>
          </p:nvPr>
        </p:nvSpPr>
        <p:spPr>
          <a:xfrm>
            <a:off x="628650" y="1825625"/>
            <a:ext cx="3886200" cy="4351338"/>
          </a:xfrm>
        </p:spPr>
        <p:txBody>
          <a:bodyPr>
            <a:normAutofit/>
          </a:bodyPr>
          <a:lstStyle/>
          <a:p>
            <a:pPr lvl="0" fontAlgn="auto"/>
            <a:r>
              <a:rPr lang="zh-CN" altLang="en-US" strike="noStrike" noProof="1" smtClean="0"/>
              <a:t>单击此处编辑母版文本样式</a:t>
            </a:r>
            <a:endParaRPr lang="zh-CN" altLang="en-US" strike="noStrike" noProof="1" smtClean="0"/>
          </a:p>
          <a:p>
            <a:pPr lvl="1" fontAlgn="auto"/>
            <a:r>
              <a:rPr lang="zh-CN" altLang="en-US" strike="noStrike" noProof="1" smtClean="0"/>
              <a:t>第二级</a:t>
            </a:r>
            <a:endParaRPr lang="zh-CN" altLang="en-US" strike="noStrike" noProof="1" smtClean="0"/>
          </a:p>
          <a:p>
            <a:pPr lvl="2" fontAlgn="auto"/>
            <a:r>
              <a:rPr lang="zh-CN" altLang="en-US" strike="noStrike" noProof="1" smtClean="0"/>
              <a:t>第三级</a:t>
            </a:r>
            <a:endParaRPr lang="zh-CN" altLang="en-US" strike="noStrike" noProof="1" smtClean="0"/>
          </a:p>
          <a:p>
            <a:pPr lvl="3" fontAlgn="auto"/>
            <a:r>
              <a:rPr lang="zh-CN" altLang="en-US" strike="noStrike" noProof="1" smtClean="0"/>
              <a:t>第四级</a:t>
            </a:r>
            <a:endParaRPr lang="zh-CN" altLang="en-US" strike="noStrike" noProof="1" smtClean="0"/>
          </a:p>
          <a:p>
            <a:pPr lvl="4" fontAlgn="auto"/>
            <a:r>
              <a:rPr lang="zh-CN" altLang="en-US" strike="noStrike" noProof="1" smtClean="0"/>
              <a:t>第五级</a:t>
            </a:r>
            <a:endParaRPr lang="en-US" strike="noStrike" noProof="1" dirty="0"/>
          </a:p>
        </p:txBody>
      </p:sp>
      <p:sp>
        <p:nvSpPr>
          <p:cNvPr id="4" name="Content Placeholder 3"/>
          <p:cNvSpPr>
            <a:spLocks noGrp="1"/>
          </p:cNvSpPr>
          <p:nvPr>
            <p:ph sz="half" idx="2"/>
          </p:nvPr>
        </p:nvSpPr>
        <p:spPr>
          <a:xfrm>
            <a:off x="4629150" y="1825625"/>
            <a:ext cx="3886200" cy="4351338"/>
          </a:xfrm>
        </p:spPr>
        <p:txBody>
          <a:bodyPr>
            <a:normAutofit/>
          </a:bodyPr>
          <a:lstStyle/>
          <a:p>
            <a:pPr lvl="0" fontAlgn="auto"/>
            <a:r>
              <a:rPr lang="zh-CN" altLang="en-US" strike="noStrike" noProof="1" smtClean="0"/>
              <a:t>单击此处编辑母版文本样式</a:t>
            </a:r>
            <a:endParaRPr lang="zh-CN" altLang="en-US" strike="noStrike" noProof="1" smtClean="0"/>
          </a:p>
          <a:p>
            <a:pPr lvl="1" fontAlgn="auto"/>
            <a:r>
              <a:rPr lang="zh-CN" altLang="en-US" strike="noStrike" noProof="1" smtClean="0"/>
              <a:t>第二级</a:t>
            </a:r>
            <a:endParaRPr lang="zh-CN" altLang="en-US" strike="noStrike" noProof="1" smtClean="0"/>
          </a:p>
          <a:p>
            <a:pPr lvl="2" fontAlgn="auto"/>
            <a:r>
              <a:rPr lang="zh-CN" altLang="en-US" strike="noStrike" noProof="1" smtClean="0"/>
              <a:t>第三级</a:t>
            </a:r>
            <a:endParaRPr lang="zh-CN" altLang="en-US" strike="noStrike" noProof="1" smtClean="0"/>
          </a:p>
          <a:p>
            <a:pPr lvl="3" fontAlgn="auto"/>
            <a:r>
              <a:rPr lang="zh-CN" altLang="en-US" strike="noStrike" noProof="1" smtClean="0"/>
              <a:t>第四级</a:t>
            </a:r>
            <a:endParaRPr lang="zh-CN" altLang="en-US" strike="noStrike" noProof="1" smtClean="0"/>
          </a:p>
          <a:p>
            <a:pPr lvl="4" fontAlgn="auto"/>
            <a:r>
              <a:rPr lang="zh-CN" altLang="en-US" strike="noStrike" noProof="1" smtClean="0"/>
              <a:t>第五级</a:t>
            </a:r>
            <a:endParaRPr lang="en-US" strike="noStrike" noProof="1" dirty="0"/>
          </a:p>
        </p:txBody>
      </p:sp>
      <p:sp>
        <p:nvSpPr>
          <p:cNvPr id="5" name="Date Placeholder 4"/>
          <p:cNvSpPr>
            <a:spLocks noGrp="1"/>
          </p:cNvSpPr>
          <p:nvPr>
            <p:ph type="dt" sz="half" idx="10"/>
          </p:nvPr>
        </p:nvSpPr>
        <p:spPr>
          <a:xfrm>
            <a:off x="628650" y="6356350"/>
            <a:ext cx="2057400" cy="365125"/>
          </a:xfrm>
          <a:prstGeom prst="rect">
            <a:avLst/>
          </a:prstGeom>
        </p:spPr>
        <p:txBody>
          <a:bodyPr vert="horz" lIns="91440" tIns="45720" rIns="91440" bIns="45720" rtlCol="0" anchor="ctr">
            <a:normAutofit/>
          </a:bodyPr>
          <a:lstStyle/>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6" name="Footer Placeholder 5"/>
          <p:cNvSpPr>
            <a:spLocks noGrp="1"/>
          </p:cNvSpPr>
          <p:nvPr>
            <p:ph type="ftr" sz="quarter" idx="11"/>
          </p:nvPr>
        </p:nvSpPr>
        <p:spPr>
          <a:xfrm>
            <a:off x="3028950" y="6356350"/>
            <a:ext cx="3086100" cy="365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7" name="Slide Number Placeholder 6"/>
          <p:cNvSpPr>
            <a:spLocks noGrp="1"/>
          </p:cNvSpPr>
          <p:nvPr>
            <p:ph type="sldNum" sz="quarter" idx="12"/>
          </p:nvPr>
        </p:nvSpPr>
        <p:spPr>
          <a:xfrm>
            <a:off x="6457950" y="6356350"/>
            <a:ext cx="2057400" cy="365125"/>
          </a:xfrm>
          <a:prstGeom prst="rect">
            <a:avLst/>
          </a:prstGeom>
        </p:spPr>
        <p:txBody>
          <a:bodyPr vert="horz" lIns="91440" tIns="45720" rIns="91440" bIns="45720" rtlCol="0" anchor="ctr">
            <a:normAutofit/>
          </a:bodyPr>
          <a:lstStyle/>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12" name="矩形 11"/>
          <p:cNvSpPr/>
          <p:nvPr/>
        </p:nvSpPr>
        <p:spPr>
          <a:xfrm>
            <a:off x="-4762" y="-19050"/>
            <a:ext cx="9153525" cy="1066800"/>
          </a:xfrm>
          <a:prstGeom prst="rect">
            <a:avLst/>
          </a:prstGeom>
          <a:solidFill>
            <a:srgbClr val="0080B2">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endParaRPr lang="zh-CN" altLang="en-US" sz="1800">
              <a:solidFill>
                <a:srgbClr val="FFFFFF"/>
              </a:solidFill>
              <a:latin typeface="Arial" panose="020B0604020202020204" pitchFamily="34" charset="0"/>
              <a:ea typeface="黑体" panose="02010609060101010101" charset="-122"/>
            </a:endParaRPr>
          </a:p>
        </p:txBody>
      </p:sp>
      <p:pic>
        <p:nvPicPr>
          <p:cNvPr id="113667" name="Picture 4" descr="WorldNetwork"/>
          <p:cNvPicPr>
            <a:picLocks noChangeAspect="1"/>
          </p:cNvPicPr>
          <p:nvPr/>
        </p:nvPicPr>
        <p:blipFill>
          <a:blip r:embed="rId2"/>
          <a:srcRect l="2383" t="32600" r="5203" b="45000"/>
          <a:stretch>
            <a:fillRect/>
          </a:stretch>
        </p:blipFill>
        <p:spPr>
          <a:xfrm>
            <a:off x="-9525" y="-19050"/>
            <a:ext cx="9153525" cy="1066800"/>
          </a:xfrm>
          <a:prstGeom prst="rect">
            <a:avLst/>
          </a:prstGeom>
          <a:noFill/>
          <a:ln w="9525">
            <a:noFill/>
          </a:ln>
        </p:spPr>
      </p:pic>
      <p:sp>
        <p:nvSpPr>
          <p:cNvPr id="2" name="Title 1"/>
          <p:cNvSpPr>
            <a:spLocks noGrp="1"/>
          </p:cNvSpPr>
          <p:nvPr>
            <p:ph type="title"/>
          </p:nvPr>
        </p:nvSpPr>
        <p:spPr>
          <a:xfrm>
            <a:off x="629841" y="144000"/>
            <a:ext cx="7886700" cy="774000"/>
          </a:xfrm>
        </p:spPr>
        <p:txBody>
          <a:bodyPr>
            <a:normAutofit/>
          </a:bodyPr>
          <a:lstStyle>
            <a:lvl1pPr>
              <a:defRPr>
                <a:solidFill>
                  <a:schemeClr val="bg1"/>
                </a:solidFill>
              </a:defRPr>
            </a:lvl1pPr>
          </a:lstStyle>
          <a:p>
            <a:pPr fontAlgn="auto"/>
            <a:r>
              <a:rPr lang="zh-CN" altLang="en-US" strike="noStrike" noProof="1" smtClean="0"/>
              <a:t>单击此处编辑母版标题样式</a:t>
            </a:r>
            <a:endParaRPr lang="en-US" strike="noStrike" noProof="1" dirty="0"/>
          </a:p>
        </p:txBody>
      </p:sp>
      <p:sp>
        <p:nvSpPr>
          <p:cNvPr id="3" name="Text Placeholder 2"/>
          <p:cNvSpPr>
            <a:spLocks noGrp="1"/>
          </p:cNvSpPr>
          <p:nvPr>
            <p:ph type="body" idx="1"/>
          </p:nvPr>
        </p:nvSpPr>
        <p:spPr>
          <a:xfrm>
            <a:off x="628651" y="1210800"/>
            <a:ext cx="3868340" cy="823912"/>
          </a:xfrm>
        </p:spPr>
        <p:txBody>
          <a:bodyPr anchor="b">
            <a:normAutofit/>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smtClean="0"/>
              <a:t>单击此处编辑母版文本样式</a:t>
            </a:r>
            <a:endParaRPr lang="zh-CN" altLang="en-US" strike="noStrike" noProof="1" smtClean="0"/>
          </a:p>
        </p:txBody>
      </p:sp>
      <p:sp>
        <p:nvSpPr>
          <p:cNvPr id="4" name="Content Placeholder 3"/>
          <p:cNvSpPr>
            <a:spLocks noGrp="1"/>
          </p:cNvSpPr>
          <p:nvPr>
            <p:ph sz="half" idx="2"/>
          </p:nvPr>
        </p:nvSpPr>
        <p:spPr>
          <a:xfrm>
            <a:off x="628651" y="2034711"/>
            <a:ext cx="3868340" cy="3841155"/>
          </a:xfrm>
        </p:spPr>
        <p:txBody>
          <a:bodyPr>
            <a:normAutofit/>
          </a:bodyPr>
          <a:lstStyle/>
          <a:p>
            <a:pPr lvl="0" fontAlgn="auto"/>
            <a:r>
              <a:rPr lang="zh-CN" altLang="en-US" strike="noStrike" noProof="1" dirty="0" smtClean="0"/>
              <a:t>单击此处编辑母版文本样式</a:t>
            </a:r>
            <a:endParaRPr lang="zh-CN" altLang="en-US" strike="noStrike" noProof="1" dirty="0" smtClean="0"/>
          </a:p>
          <a:p>
            <a:pPr lvl="1" fontAlgn="auto"/>
            <a:r>
              <a:rPr lang="zh-CN" altLang="en-US" strike="noStrike" noProof="1" dirty="0" smtClean="0"/>
              <a:t>第二级</a:t>
            </a:r>
            <a:endParaRPr lang="zh-CN" altLang="en-US" strike="noStrike" noProof="1" dirty="0" smtClean="0"/>
          </a:p>
          <a:p>
            <a:pPr lvl="2" fontAlgn="auto"/>
            <a:r>
              <a:rPr lang="zh-CN" altLang="en-US" strike="noStrike" noProof="1" dirty="0" smtClean="0"/>
              <a:t>第三级</a:t>
            </a:r>
            <a:endParaRPr lang="zh-CN" altLang="en-US" strike="noStrike" noProof="1" dirty="0" smtClean="0"/>
          </a:p>
          <a:p>
            <a:pPr lvl="3" fontAlgn="auto"/>
            <a:r>
              <a:rPr lang="zh-CN" altLang="en-US" strike="noStrike" noProof="1" dirty="0" smtClean="0"/>
              <a:t>第四级</a:t>
            </a:r>
            <a:endParaRPr lang="zh-CN" altLang="en-US" strike="noStrike" noProof="1" dirty="0" smtClean="0"/>
          </a:p>
          <a:p>
            <a:pPr lvl="4" fontAlgn="auto"/>
            <a:r>
              <a:rPr lang="zh-CN" altLang="en-US" strike="noStrike" noProof="1" dirty="0" smtClean="0"/>
              <a:t>第五级</a:t>
            </a:r>
            <a:endParaRPr lang="en-US" strike="noStrike" noProof="1" dirty="0"/>
          </a:p>
        </p:txBody>
      </p:sp>
      <p:sp>
        <p:nvSpPr>
          <p:cNvPr id="5" name="Text Placeholder 4"/>
          <p:cNvSpPr>
            <a:spLocks noGrp="1"/>
          </p:cNvSpPr>
          <p:nvPr>
            <p:ph type="body" sz="quarter" idx="3"/>
          </p:nvPr>
        </p:nvSpPr>
        <p:spPr>
          <a:xfrm>
            <a:off x="4627959" y="1210800"/>
            <a:ext cx="3887391" cy="823912"/>
          </a:xfrm>
        </p:spPr>
        <p:txBody>
          <a:bodyPr anchor="b">
            <a:normAutofit/>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smtClean="0"/>
              <a:t>单击此处编辑母版文本样式</a:t>
            </a:r>
            <a:endParaRPr lang="zh-CN" altLang="en-US" strike="noStrike" noProof="1" smtClean="0"/>
          </a:p>
        </p:txBody>
      </p:sp>
      <p:sp>
        <p:nvSpPr>
          <p:cNvPr id="6" name="Content Placeholder 5"/>
          <p:cNvSpPr>
            <a:spLocks noGrp="1"/>
          </p:cNvSpPr>
          <p:nvPr>
            <p:ph sz="quarter" idx="4"/>
          </p:nvPr>
        </p:nvSpPr>
        <p:spPr>
          <a:xfrm>
            <a:off x="4627959" y="2034711"/>
            <a:ext cx="3887391" cy="3841155"/>
          </a:xfrm>
        </p:spPr>
        <p:txBody>
          <a:bodyPr>
            <a:normAutofit/>
          </a:bodyPr>
          <a:lstStyle/>
          <a:p>
            <a:pPr lvl="0" fontAlgn="auto"/>
            <a:r>
              <a:rPr lang="zh-CN" altLang="en-US" strike="noStrike" noProof="1" smtClean="0"/>
              <a:t>单击此处编辑母版文本样式</a:t>
            </a:r>
            <a:endParaRPr lang="zh-CN" altLang="en-US" strike="noStrike" noProof="1" smtClean="0"/>
          </a:p>
          <a:p>
            <a:pPr lvl="1" fontAlgn="auto"/>
            <a:r>
              <a:rPr lang="zh-CN" altLang="en-US" strike="noStrike" noProof="1" smtClean="0"/>
              <a:t>第二级</a:t>
            </a:r>
            <a:endParaRPr lang="zh-CN" altLang="en-US" strike="noStrike" noProof="1" smtClean="0"/>
          </a:p>
          <a:p>
            <a:pPr lvl="2" fontAlgn="auto"/>
            <a:r>
              <a:rPr lang="zh-CN" altLang="en-US" strike="noStrike" noProof="1" smtClean="0"/>
              <a:t>第三级</a:t>
            </a:r>
            <a:endParaRPr lang="zh-CN" altLang="en-US" strike="noStrike" noProof="1" smtClean="0"/>
          </a:p>
          <a:p>
            <a:pPr lvl="3" fontAlgn="auto"/>
            <a:r>
              <a:rPr lang="zh-CN" altLang="en-US" strike="noStrike" noProof="1" smtClean="0"/>
              <a:t>第四级</a:t>
            </a:r>
            <a:endParaRPr lang="zh-CN" altLang="en-US" strike="noStrike" noProof="1" smtClean="0"/>
          </a:p>
          <a:p>
            <a:pPr lvl="4" fontAlgn="auto"/>
            <a:r>
              <a:rPr lang="zh-CN" altLang="en-US" strike="noStrike" noProof="1" smtClean="0"/>
              <a:t>第五级</a:t>
            </a:r>
            <a:endParaRPr lang="en-US" strike="noStrike" noProof="1" dirty="0"/>
          </a:p>
        </p:txBody>
      </p:sp>
      <p:sp>
        <p:nvSpPr>
          <p:cNvPr id="7" name="Date Placeholder 6"/>
          <p:cNvSpPr>
            <a:spLocks noGrp="1"/>
          </p:cNvSpPr>
          <p:nvPr>
            <p:ph type="dt" sz="half" idx="10"/>
          </p:nvPr>
        </p:nvSpPr>
        <p:spPr>
          <a:xfrm>
            <a:off x="628650" y="6356350"/>
            <a:ext cx="2057400" cy="365125"/>
          </a:xfrm>
          <a:prstGeom prst="rect">
            <a:avLst/>
          </a:prstGeom>
        </p:spPr>
        <p:txBody>
          <a:bodyPr vert="horz" lIns="91440" tIns="45720" rIns="91440" bIns="45720" rtlCol="0" anchor="ctr">
            <a:normAutofit/>
          </a:bodyPr>
          <a:lstStyle/>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8" name="Footer Placeholder 7"/>
          <p:cNvSpPr>
            <a:spLocks noGrp="1"/>
          </p:cNvSpPr>
          <p:nvPr>
            <p:ph type="ftr" sz="quarter" idx="11"/>
          </p:nvPr>
        </p:nvSpPr>
        <p:spPr>
          <a:xfrm>
            <a:off x="3028950" y="6356350"/>
            <a:ext cx="3086100" cy="365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9" name="Slide Number Placeholder 8"/>
          <p:cNvSpPr>
            <a:spLocks noGrp="1"/>
          </p:cNvSpPr>
          <p:nvPr>
            <p:ph type="sldNum" sz="quarter" idx="12"/>
          </p:nvPr>
        </p:nvSpPr>
        <p:spPr>
          <a:xfrm>
            <a:off x="6457950" y="6356350"/>
            <a:ext cx="2057400" cy="365125"/>
          </a:xfrm>
          <a:prstGeom prst="rect">
            <a:avLst/>
          </a:prstGeom>
        </p:spPr>
        <p:txBody>
          <a:bodyPr vert="horz" lIns="91440" tIns="45720" rIns="91440" bIns="45720" rtlCol="0" anchor="ctr">
            <a:normAutofit/>
          </a:bodyPr>
          <a:lstStyle/>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userDrawn="1">
  <p:cSld name="仅标题">
    <p:spTree>
      <p:nvGrpSpPr>
        <p:cNvPr id="1" name=""/>
        <p:cNvGrpSpPr/>
        <p:nvPr/>
      </p:nvGrpSpPr>
      <p:grpSpPr>
        <a:xfrm>
          <a:off x="0" y="0"/>
          <a:ext cx="0" cy="0"/>
          <a:chOff x="0" y="0"/>
          <a:chExt cx="0" cy="0"/>
        </a:xfrm>
      </p:grpSpPr>
      <p:grpSp>
        <p:nvGrpSpPr>
          <p:cNvPr id="114690" name="组合 27"/>
          <p:cNvGrpSpPr/>
          <p:nvPr/>
        </p:nvGrpSpPr>
        <p:grpSpPr>
          <a:xfrm>
            <a:off x="382588" y="0"/>
            <a:ext cx="8378825" cy="6859588"/>
            <a:chOff x="382723" y="0"/>
            <a:chExt cx="8378555" cy="6859904"/>
          </a:xfrm>
        </p:grpSpPr>
        <p:sp>
          <p:nvSpPr>
            <p:cNvPr id="18" name="矩形 17"/>
            <p:cNvSpPr/>
            <p:nvPr>
              <p:custDataLst>
                <p:tags r:id="rId2"/>
              </p:custDataLst>
            </p:nvPr>
          </p:nvSpPr>
          <p:spPr>
            <a:xfrm>
              <a:off x="382723" y="0"/>
              <a:ext cx="8378555" cy="68599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endParaRPr lang="zh-CN" altLang="en-US" sz="1800">
                <a:solidFill>
                  <a:srgbClr val="FFFFFF"/>
                </a:solidFill>
                <a:latin typeface="Arial" panose="020B0604020202020204" pitchFamily="34" charset="0"/>
                <a:ea typeface="黑体" panose="02010609060101010101" charset="-122"/>
              </a:endParaRPr>
            </a:p>
          </p:txBody>
        </p:sp>
        <p:cxnSp>
          <p:nvCxnSpPr>
            <p:cNvPr id="19" name="直接连接符 18"/>
            <p:cNvCxnSpPr/>
            <p:nvPr>
              <p:custDataLst>
                <p:tags r:id="rId3"/>
              </p:custDataLst>
            </p:nvPr>
          </p:nvCxnSpPr>
          <p:spPr>
            <a:xfrm flipH="1">
              <a:off x="382724" y="2631874"/>
              <a:ext cx="2839399" cy="2001544"/>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custDataLst>
                <p:tags r:id="rId4"/>
              </p:custDataLst>
            </p:nvPr>
          </p:nvCxnSpPr>
          <p:spPr>
            <a:xfrm flipV="1">
              <a:off x="5863694" y="2242040"/>
              <a:ext cx="2880128" cy="2023363"/>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任意多边形 20"/>
            <p:cNvSpPr/>
            <p:nvPr>
              <p:custDataLst>
                <p:tags r:id="rId5"/>
              </p:custDataLst>
            </p:nvPr>
          </p:nvSpPr>
          <p:spPr>
            <a:xfrm rot="3430120">
              <a:off x="4492713" y="-1583410"/>
              <a:ext cx="351418" cy="6294932"/>
            </a:xfrm>
            <a:custGeom>
              <a:avLst/>
              <a:gdLst>
                <a:gd name="connsiteX0" fmla="*/ 0 w 328131"/>
                <a:gd name="connsiteY0" fmla="*/ 508549 h 4872799"/>
                <a:gd name="connsiteX1" fmla="*/ 328131 w 328131"/>
                <a:gd name="connsiteY1" fmla="*/ 0 h 4872799"/>
                <a:gd name="connsiteX2" fmla="*/ 328131 w 328131"/>
                <a:gd name="connsiteY2" fmla="*/ 4872799 h 4872799"/>
                <a:gd name="connsiteX3" fmla="*/ 0 w 328131"/>
                <a:gd name="connsiteY3" fmla="*/ 4661079 h 4872799"/>
                <a:gd name="connsiteX0-1" fmla="*/ 0 w 337331"/>
                <a:gd name="connsiteY0-2" fmla="*/ 407823 h 4872799"/>
                <a:gd name="connsiteX1-3" fmla="*/ 337331 w 337331"/>
                <a:gd name="connsiteY1-4" fmla="*/ 0 h 4872799"/>
                <a:gd name="connsiteX2-5" fmla="*/ 337331 w 337331"/>
                <a:gd name="connsiteY2-6" fmla="*/ 4872799 h 4872799"/>
                <a:gd name="connsiteX3-7" fmla="*/ 9200 w 337331"/>
                <a:gd name="connsiteY3-8" fmla="*/ 4661079 h 4872799"/>
                <a:gd name="connsiteX4" fmla="*/ 0 w 337331"/>
                <a:gd name="connsiteY4" fmla="*/ 407823 h 4872799"/>
              </a:gdLst>
              <a:ahLst/>
              <a:cxnLst>
                <a:cxn ang="0">
                  <a:pos x="connsiteX0-1" y="connsiteY0-2"/>
                </a:cxn>
                <a:cxn ang="0">
                  <a:pos x="connsiteX1-3" y="connsiteY1-4"/>
                </a:cxn>
                <a:cxn ang="0">
                  <a:pos x="connsiteX2-5" y="connsiteY2-6"/>
                </a:cxn>
                <a:cxn ang="0">
                  <a:pos x="connsiteX3-7" y="connsiteY3-8"/>
                </a:cxn>
                <a:cxn ang="0">
                  <a:pos x="connsiteX4" y="connsiteY4"/>
                </a:cxn>
              </a:cxnLst>
              <a:rect l="l" t="t" r="r" b="b"/>
              <a:pathLst>
                <a:path w="337331" h="4872799">
                  <a:moveTo>
                    <a:pt x="0" y="407823"/>
                  </a:moveTo>
                  <a:lnTo>
                    <a:pt x="337331" y="0"/>
                  </a:lnTo>
                  <a:lnTo>
                    <a:pt x="337331" y="4872799"/>
                  </a:lnTo>
                  <a:lnTo>
                    <a:pt x="9200" y="4661079"/>
                  </a:lnTo>
                  <a:cubicBezTo>
                    <a:pt x="9200" y="3276902"/>
                    <a:pt x="0" y="1792000"/>
                    <a:pt x="0" y="407823"/>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fontAlgn="base"/>
              <a:endParaRPr strike="noStrike" noProof="1">
                <a:latin typeface="Arial" panose="020B0604020202020204" pitchFamily="34" charset="0"/>
                <a:ea typeface="宋体" panose="02010600030101010101" pitchFamily="2" charset="-122"/>
              </a:endParaRPr>
            </a:p>
          </p:txBody>
        </p:sp>
        <p:sp>
          <p:nvSpPr>
            <p:cNvPr id="22" name="任意多边形 21"/>
            <p:cNvSpPr/>
            <p:nvPr>
              <p:custDataLst>
                <p:tags r:id="rId6"/>
              </p:custDataLst>
            </p:nvPr>
          </p:nvSpPr>
          <p:spPr>
            <a:xfrm rot="3430120" flipH="1" flipV="1">
              <a:off x="4450857" y="1735379"/>
              <a:ext cx="374314" cy="6869395"/>
            </a:xfrm>
            <a:custGeom>
              <a:avLst/>
              <a:gdLst>
                <a:gd name="connsiteX0" fmla="*/ 0 w 328131"/>
                <a:gd name="connsiteY0" fmla="*/ 508549 h 4872799"/>
                <a:gd name="connsiteX1" fmla="*/ 328131 w 328131"/>
                <a:gd name="connsiteY1" fmla="*/ 0 h 4872799"/>
                <a:gd name="connsiteX2" fmla="*/ 328131 w 328131"/>
                <a:gd name="connsiteY2" fmla="*/ 4872799 h 4872799"/>
                <a:gd name="connsiteX3" fmla="*/ 0 w 328131"/>
                <a:gd name="connsiteY3" fmla="*/ 4661079 h 4872799"/>
                <a:gd name="connsiteX0-1" fmla="*/ 0 w 359283"/>
                <a:gd name="connsiteY0-2" fmla="*/ 406295 h 4872799"/>
                <a:gd name="connsiteX1-3" fmla="*/ 359283 w 359283"/>
                <a:gd name="connsiteY1-4" fmla="*/ 0 h 4872799"/>
                <a:gd name="connsiteX2-5" fmla="*/ 359283 w 359283"/>
                <a:gd name="connsiteY2-6" fmla="*/ 4872799 h 4872799"/>
                <a:gd name="connsiteX3-7" fmla="*/ 31152 w 359283"/>
                <a:gd name="connsiteY3-8" fmla="*/ 4661079 h 4872799"/>
                <a:gd name="connsiteX4" fmla="*/ 0 w 359283"/>
                <a:gd name="connsiteY4" fmla="*/ 406295 h 4872799"/>
              </a:gdLst>
              <a:ahLst/>
              <a:cxnLst>
                <a:cxn ang="0">
                  <a:pos x="connsiteX0-1" y="connsiteY0-2"/>
                </a:cxn>
                <a:cxn ang="0">
                  <a:pos x="connsiteX1-3" y="connsiteY1-4"/>
                </a:cxn>
                <a:cxn ang="0">
                  <a:pos x="connsiteX2-5" y="connsiteY2-6"/>
                </a:cxn>
                <a:cxn ang="0">
                  <a:pos x="connsiteX3-7" y="connsiteY3-8"/>
                </a:cxn>
                <a:cxn ang="0">
                  <a:pos x="connsiteX4" y="connsiteY4"/>
                </a:cxn>
              </a:cxnLst>
              <a:rect l="l" t="t" r="r" b="b"/>
              <a:pathLst>
                <a:path w="359283" h="4872799">
                  <a:moveTo>
                    <a:pt x="0" y="406295"/>
                  </a:moveTo>
                  <a:lnTo>
                    <a:pt x="359283" y="0"/>
                  </a:lnTo>
                  <a:lnTo>
                    <a:pt x="359283" y="4872799"/>
                  </a:lnTo>
                  <a:lnTo>
                    <a:pt x="31152" y="4661079"/>
                  </a:lnTo>
                  <a:cubicBezTo>
                    <a:pt x="31152" y="3276902"/>
                    <a:pt x="0" y="1790472"/>
                    <a:pt x="0" y="406295"/>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fontAlgn="base"/>
              <a:endParaRPr strike="noStrike" noProof="1">
                <a:latin typeface="Arial" panose="020B0604020202020204" pitchFamily="34" charset="0"/>
                <a:ea typeface="宋体" panose="02010600030101010101" pitchFamily="2" charset="-122"/>
              </a:endParaRPr>
            </a:p>
          </p:txBody>
        </p:sp>
      </p:grpSp>
      <p:sp>
        <p:nvSpPr>
          <p:cNvPr id="2" name="KSO_BT1"/>
          <p:cNvSpPr>
            <a:spLocks noGrp="1"/>
          </p:cNvSpPr>
          <p:nvPr>
            <p:ph type="title" hasCustomPrompt="1"/>
          </p:nvPr>
        </p:nvSpPr>
        <p:spPr>
          <a:xfrm rot="-1980000">
            <a:off x="2843957" y="1644625"/>
            <a:ext cx="4412119" cy="1075486"/>
          </a:xfrm>
        </p:spPr>
        <p:txBody>
          <a:bodyPr anchor="t" anchorCtr="0">
            <a:normAutofit/>
          </a:bodyPr>
          <a:lstStyle>
            <a:lvl1pPr algn="ctr">
              <a:defRPr sz="6000"/>
            </a:lvl1pPr>
          </a:lstStyle>
          <a:p>
            <a:pPr fontAlgn="auto"/>
            <a:r>
              <a:rPr lang="zh-CN" altLang="en-US" strike="noStrike" noProof="1" dirty="0" smtClean="0"/>
              <a:t>编辑标题</a:t>
            </a:r>
            <a:endParaRPr lang="en-US" strike="noStrike" noProof="1" dirty="0"/>
          </a:p>
        </p:txBody>
      </p:sp>
      <p:sp>
        <p:nvSpPr>
          <p:cNvPr id="15" name="KSO_CT2"/>
          <p:cNvSpPr>
            <a:spLocks noGrp="1"/>
          </p:cNvSpPr>
          <p:nvPr>
            <p:ph type="subTitle" idx="1" hasCustomPrompt="1"/>
          </p:nvPr>
        </p:nvSpPr>
        <p:spPr>
          <a:xfrm rot="19620000">
            <a:off x="4459884" y="3020069"/>
            <a:ext cx="2723416" cy="474848"/>
          </a:xfrm>
          <a:noFill/>
        </p:spPr>
        <p:txBody>
          <a:bodyPr anchor="t" anchorCtr="0">
            <a:normAutofit/>
          </a:bodyPr>
          <a:lstStyle>
            <a:lvl1pPr marL="0" indent="0" algn="ctr">
              <a:spcBef>
                <a:spcPts val="0"/>
              </a:spcBef>
              <a:buNone/>
              <a:defRPr sz="2000" b="0" baseline="0">
                <a:solidFill>
                  <a:schemeClr val="tx1"/>
                </a:solidFill>
                <a:effectLst/>
                <a:latin typeface="+mn-lt"/>
                <a:ea typeface="+mn-ea"/>
              </a:defRPr>
            </a:lvl1pPr>
            <a:lvl2pPr marL="257175" indent="0" algn="ctr">
              <a:buNone/>
              <a:defRPr sz="1125"/>
            </a:lvl2pPr>
            <a:lvl3pPr marL="514350" indent="0" algn="ctr">
              <a:buNone/>
              <a:defRPr sz="1015"/>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pPr lvl="0" fontAlgn="auto"/>
            <a:r>
              <a:rPr lang="zh-CN" altLang="en-US" strike="noStrike" noProof="1" dirty="0" smtClean="0"/>
              <a:t>编辑文本</a:t>
            </a:r>
            <a:endParaRPr lang="zh-CN" altLang="en-US" strike="noStrike" noProof="1" dirty="0" smtClean="0"/>
          </a:p>
        </p:txBody>
      </p:sp>
      <p:sp>
        <p:nvSpPr>
          <p:cNvPr id="8" name="文本占位符 7"/>
          <p:cNvSpPr>
            <a:spLocks noGrp="1"/>
          </p:cNvSpPr>
          <p:nvPr>
            <p:ph type="body" sz="quarter" idx="10" hasCustomPrompt="1"/>
          </p:nvPr>
        </p:nvSpPr>
        <p:spPr>
          <a:xfrm rot="19620000">
            <a:off x="1941722" y="4586975"/>
            <a:ext cx="2980454" cy="483943"/>
          </a:xfrm>
        </p:spPr>
        <p:txBody>
          <a:bodyPr>
            <a:normAutofit/>
          </a:bodyPr>
          <a:lstStyle>
            <a:lvl1pPr marL="0" indent="0" algn="ctr">
              <a:buNone/>
              <a:defRPr sz="2000">
                <a:solidFill>
                  <a:schemeClr val="tx2"/>
                </a:solidFill>
              </a:defRPr>
            </a:lvl1pPr>
            <a:lvl2pPr marL="0" indent="0">
              <a:buNone/>
              <a:defRPr/>
            </a:lvl2pPr>
            <a:lvl3pPr marL="514350" indent="0">
              <a:buNone/>
              <a:defRPr/>
            </a:lvl3pPr>
            <a:lvl4pPr marL="771525" indent="0">
              <a:buNone/>
              <a:defRPr/>
            </a:lvl4pPr>
            <a:lvl5pPr marL="1028700" indent="0">
              <a:buNone/>
              <a:defRPr/>
            </a:lvl5pPr>
          </a:lstStyle>
          <a:p>
            <a:pPr lvl="0" fontAlgn="auto"/>
            <a:r>
              <a:rPr lang="zh-CN" altLang="en-US" strike="noStrike" noProof="1" dirty="0" smtClean="0"/>
              <a:t>编辑文本</a:t>
            </a:r>
            <a:endParaRPr lang="zh-CN" altLang="en-US" strike="noStrike" noProof="1" dirty="0" smtClean="0"/>
          </a:p>
        </p:txBody>
      </p:sp>
      <p:sp>
        <p:nvSpPr>
          <p:cNvPr id="17" name="内容占位符 16"/>
          <p:cNvSpPr>
            <a:spLocks noGrp="1"/>
          </p:cNvSpPr>
          <p:nvPr>
            <p:ph sz="quarter" idx="11" hasCustomPrompt="1"/>
          </p:nvPr>
        </p:nvSpPr>
        <p:spPr>
          <a:xfrm rot="19620000">
            <a:off x="1937875" y="4272393"/>
            <a:ext cx="5768623" cy="483000"/>
          </a:xfrm>
        </p:spPr>
        <p:txBody>
          <a:bodyPr>
            <a:normAutofit/>
          </a:bodyPr>
          <a:lstStyle>
            <a:lvl1pPr marL="0" indent="0" algn="ctr">
              <a:buNone/>
              <a:defRPr sz="2000">
                <a:solidFill>
                  <a:schemeClr val="tx2"/>
                </a:solidFill>
              </a:defRPr>
            </a:lvl1pPr>
            <a:lvl2pPr marL="0" indent="0">
              <a:buNone/>
              <a:defRPr/>
            </a:lvl2pPr>
            <a:lvl3pPr marL="514350" indent="0">
              <a:buNone/>
              <a:defRPr/>
            </a:lvl3pPr>
            <a:lvl4pPr marL="771525" indent="0">
              <a:buNone/>
              <a:defRPr/>
            </a:lvl4pPr>
            <a:lvl5pPr marL="1028700" indent="0">
              <a:buNone/>
              <a:defRPr/>
            </a:lvl5pPr>
          </a:lstStyle>
          <a:p>
            <a:pPr lvl="0" fontAlgn="auto"/>
            <a:r>
              <a:rPr lang="zh-CN" altLang="en-US" strike="noStrike" noProof="1" dirty="0" smtClean="0"/>
              <a:t>编辑文本</a:t>
            </a:r>
            <a:endParaRPr lang="zh-CN" altLang="en-US" strike="noStrike" noProof="1" dirty="0" smtClean="0"/>
          </a:p>
        </p:txBody>
      </p:sp>
      <p:sp>
        <p:nvSpPr>
          <p:cNvPr id="3" name="日期占位符 2"/>
          <p:cNvSpPr>
            <a:spLocks noGrp="1"/>
          </p:cNvSpPr>
          <p:nvPr>
            <p:ph type="dt" sz="half" idx="12"/>
          </p:nvPr>
        </p:nvSpPr>
        <p:spPr>
          <a:xfrm>
            <a:off x="628650" y="6356350"/>
            <a:ext cx="2057400" cy="365125"/>
          </a:xfrm>
          <a:prstGeom prst="rect">
            <a:avLst/>
          </a:prstGeom>
        </p:spPr>
        <p:txBody>
          <a:bodyPr vert="horz" lIns="91440" tIns="45720" rIns="91440" bIns="45720" rtlCol="0" anchor="ctr">
            <a:normAutofit/>
          </a:bodyPr>
          <a:lstStyle/>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4" name="页脚占位符 3"/>
          <p:cNvSpPr>
            <a:spLocks noGrp="1"/>
          </p:cNvSpPr>
          <p:nvPr>
            <p:ph type="ftr" sz="quarter" idx="13"/>
          </p:nvPr>
        </p:nvSpPr>
        <p:spPr>
          <a:xfrm>
            <a:off x="3028950" y="6356350"/>
            <a:ext cx="3086100" cy="365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5" name="灯片编号占位符 4"/>
          <p:cNvSpPr>
            <a:spLocks noGrp="1"/>
          </p:cNvSpPr>
          <p:nvPr>
            <p:ph type="sldNum" sz="quarter" idx="14"/>
          </p:nvPr>
        </p:nvSpPr>
        <p:spPr>
          <a:xfrm>
            <a:off x="6457950" y="6356350"/>
            <a:ext cx="2057400" cy="365125"/>
          </a:xfrm>
          <a:prstGeom prst="rect">
            <a:avLst/>
          </a:prstGeom>
        </p:spPr>
        <p:txBody>
          <a:bodyPr vert="horz" lIns="91440" tIns="45720" rIns="91440" bIns="45720" rtlCol="0" anchor="ctr">
            <a:normAutofit/>
          </a:bodyPr>
          <a:lstStyle/>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3" name="页脚占位符 2"/>
          <p:cNvSpPr>
            <a:spLocks noGrp="1"/>
          </p:cNvSpPr>
          <p:nvPr>
            <p:ph type="ftr" sz="quarter" idx="11"/>
          </p:nvPr>
        </p:nvSpPr>
        <p:spPr/>
        <p:txBody>
          <a:bodyPr/>
          <a:p>
            <a:pPr fontAlgn="base"/>
            <a:endParaRPr lang="zh-CN" altLang="en-US" strike="noStrike" noProof="1"/>
          </a:p>
        </p:txBody>
      </p:sp>
      <p:sp>
        <p:nvSpPr>
          <p:cNvPr id="4" name="灯片编号占位符 3"/>
          <p:cNvSpPr>
            <a:spLocks noGrp="1"/>
          </p:cNvSpPr>
          <p:nvPr>
            <p:ph type="sldNum" sz="quarter" idx="12"/>
          </p:nvPr>
        </p:nvSpPr>
        <p:spPr/>
        <p:txBody>
          <a:bodyPr/>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629841" y="711200"/>
            <a:ext cx="3196800" cy="1600200"/>
          </a:xfrm>
        </p:spPr>
        <p:txBody>
          <a:bodyPr anchor="t" anchorCtr="0">
            <a:noAutofit/>
          </a:bodyPr>
          <a:lstStyle>
            <a:lvl1pPr>
              <a:defRPr sz="4000"/>
            </a:lvl1pPr>
          </a:lstStyle>
          <a:p>
            <a:pPr fontAlgn="auto"/>
            <a:r>
              <a:rPr lang="zh-CN" altLang="en-US" strike="noStrike" noProof="1" dirty="0" smtClean="0"/>
              <a:t>单击此处编辑标题</a:t>
            </a:r>
            <a:endParaRPr lang="zh-CN" altLang="en-US" strike="noStrike" noProof="1" dirty="0"/>
          </a:p>
        </p:txBody>
      </p:sp>
      <p:sp>
        <p:nvSpPr>
          <p:cNvPr id="3" name="图片占位符 2"/>
          <p:cNvSpPr>
            <a:spLocks noGrp="1"/>
          </p:cNvSpPr>
          <p:nvPr>
            <p:ph type="pic" idx="1"/>
          </p:nvPr>
        </p:nvSpPr>
        <p:spPr>
          <a:xfrm>
            <a:off x="4014391" y="733425"/>
            <a:ext cx="4478400" cy="54036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fontAlgn="auto"/>
            <a:endParaRPr lang="zh-CN" altLang="en-US" strike="noStrike" noProof="1"/>
          </a:p>
        </p:txBody>
      </p:sp>
      <p:sp>
        <p:nvSpPr>
          <p:cNvPr id="4" name="文本占位符 3"/>
          <p:cNvSpPr>
            <a:spLocks noGrp="1"/>
          </p:cNvSpPr>
          <p:nvPr>
            <p:ph type="body" sz="half" idx="2"/>
          </p:nvPr>
        </p:nvSpPr>
        <p:spPr>
          <a:xfrm>
            <a:off x="629841" y="2311400"/>
            <a:ext cx="3196800" cy="3811588"/>
          </a:xfrm>
        </p:spPr>
        <p:txBody>
          <a:bodyPr>
            <a:normAutofit/>
          </a:bodyPr>
          <a:lstStyle>
            <a:lvl1pPr marL="0" indent="0">
              <a:buNone/>
              <a:defRPr sz="20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fontAlgn="auto"/>
            <a:r>
              <a:rPr lang="zh-CN" altLang="en-US" strike="noStrike" noProof="1" smtClean="0"/>
              <a:t>单击此处编辑母版文本样式</a:t>
            </a:r>
            <a:endParaRPr lang="zh-CN" altLang="en-US" strike="noStrike" noProof="1" smtClean="0"/>
          </a:p>
        </p:txBody>
      </p:sp>
      <p:sp>
        <p:nvSpPr>
          <p:cNvPr id="5" name="日期占位符 4"/>
          <p:cNvSpPr>
            <a:spLocks noGrp="1"/>
          </p:cNvSpPr>
          <p:nvPr>
            <p:ph type="dt" sz="half" idx="10"/>
          </p:nvPr>
        </p:nvSpPr>
        <p:spPr/>
        <p:txBody>
          <a:bodyPr/>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6" name="页脚占位符 5"/>
          <p:cNvSpPr>
            <a:spLocks noGrp="1"/>
          </p:cNvSpPr>
          <p:nvPr>
            <p:ph type="ftr" sz="quarter" idx="11"/>
          </p:nvPr>
        </p:nvSpPr>
        <p:spPr/>
        <p:txBody>
          <a:bodyPr/>
          <a:p>
            <a:pPr fontAlgn="base"/>
            <a:endParaRPr lang="zh-CN" altLang="en-US" strike="noStrike" noProof="1"/>
          </a:p>
        </p:txBody>
      </p:sp>
      <p:sp>
        <p:nvSpPr>
          <p:cNvPr id="7" name="灯片编号占位符 6"/>
          <p:cNvSpPr>
            <a:spLocks noGrp="1"/>
          </p:cNvSpPr>
          <p:nvPr>
            <p:ph type="sldNum" sz="quarter" idx="12"/>
          </p:nvPr>
        </p:nvSpPr>
        <p:spPr/>
        <p:txBody>
          <a:bodyPr/>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normAutofit/>
          </a:bodyPr>
          <a:lstStyle/>
          <a:p>
            <a:pPr fontAlgn="auto"/>
            <a:r>
              <a:rPr lang="zh-CN" altLang="en-US" strike="noStrike" noProof="1" smtClean="0"/>
              <a:t>单击此处编辑母版标题样式</a:t>
            </a:r>
            <a:endParaRPr lang="en-US" strike="noStrike" noProof="1" dirty="0"/>
          </a:p>
        </p:txBody>
      </p:sp>
      <p:sp>
        <p:nvSpPr>
          <p:cNvPr id="3" name="Vertical Text Placeholder 2"/>
          <p:cNvSpPr>
            <a:spLocks noGrp="1"/>
          </p:cNvSpPr>
          <p:nvPr>
            <p:ph type="body" orient="vert" idx="1"/>
          </p:nvPr>
        </p:nvSpPr>
        <p:spPr>
          <a:xfrm>
            <a:off x="628650" y="365125"/>
            <a:ext cx="5800725" cy="5811838"/>
          </a:xfrm>
        </p:spPr>
        <p:txBody>
          <a:bodyPr vert="eaVert">
            <a:normAutofit/>
          </a:bodyPr>
          <a:lstStyle/>
          <a:p>
            <a:pPr lvl="0" fontAlgn="auto"/>
            <a:r>
              <a:rPr lang="zh-CN" altLang="en-US" strike="noStrike" noProof="1" smtClean="0"/>
              <a:t>单击此处编辑母版文本样式</a:t>
            </a:r>
            <a:endParaRPr lang="zh-CN" altLang="en-US" strike="noStrike" noProof="1" smtClean="0"/>
          </a:p>
          <a:p>
            <a:pPr lvl="1" fontAlgn="auto"/>
            <a:r>
              <a:rPr lang="zh-CN" altLang="en-US" strike="noStrike" noProof="1" smtClean="0"/>
              <a:t>第二级</a:t>
            </a:r>
            <a:endParaRPr lang="zh-CN" altLang="en-US" strike="noStrike" noProof="1" smtClean="0"/>
          </a:p>
          <a:p>
            <a:pPr lvl="2" fontAlgn="auto"/>
            <a:r>
              <a:rPr lang="zh-CN" altLang="en-US" strike="noStrike" noProof="1" smtClean="0"/>
              <a:t>第三级</a:t>
            </a:r>
            <a:endParaRPr lang="zh-CN" altLang="en-US" strike="noStrike" noProof="1" smtClean="0"/>
          </a:p>
          <a:p>
            <a:pPr lvl="3" fontAlgn="auto"/>
            <a:r>
              <a:rPr lang="zh-CN" altLang="en-US" strike="noStrike" noProof="1" smtClean="0"/>
              <a:t>第四级</a:t>
            </a:r>
            <a:endParaRPr lang="zh-CN" altLang="en-US" strike="noStrike" noProof="1" smtClean="0"/>
          </a:p>
          <a:p>
            <a:pPr lvl="4" fontAlgn="auto"/>
            <a:r>
              <a:rPr lang="zh-CN" altLang="en-US" strike="noStrike" noProof="1" smtClean="0"/>
              <a:t>第五级</a:t>
            </a:r>
            <a:endParaRPr lang="en-US" strike="noStrike" noProof="1" dirty="0"/>
          </a:p>
        </p:txBody>
      </p:sp>
      <p:sp>
        <p:nvSpPr>
          <p:cNvPr id="4" name="日期占位符 3"/>
          <p:cNvSpPr>
            <a:spLocks noGrp="1"/>
          </p:cNvSpPr>
          <p:nvPr>
            <p:ph type="dt" sz="half" idx="10"/>
          </p:nvPr>
        </p:nvSpPr>
        <p:spPr/>
        <p:txBody>
          <a:bodyPr/>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5" name="页脚占位符 4"/>
          <p:cNvSpPr>
            <a:spLocks noGrp="1"/>
          </p:cNvSpPr>
          <p:nvPr>
            <p:ph type="ftr" sz="quarter" idx="11"/>
          </p:nvPr>
        </p:nvSpPr>
        <p:spPr/>
        <p:txBody>
          <a:bodyPr/>
          <a:p>
            <a:pPr fontAlgn="base"/>
            <a:endParaRPr lang="zh-CN" altLang="en-US" strike="noStrike" noProof="1"/>
          </a:p>
        </p:txBody>
      </p:sp>
      <p:sp>
        <p:nvSpPr>
          <p:cNvPr id="6" name="灯片编号占位符 5"/>
          <p:cNvSpPr>
            <a:spLocks noGrp="1"/>
          </p:cNvSpPr>
          <p:nvPr>
            <p:ph type="sldNum" sz="quarter" idx="12"/>
          </p:nvPr>
        </p:nvSpPr>
        <p:spPr/>
        <p:txBody>
          <a:bodyPr/>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28200" y="408675"/>
            <a:ext cx="7887600" cy="5810400"/>
          </a:xfrm>
        </p:spPr>
        <p:txBody>
          <a:bodyPr/>
          <a:lstStyle>
            <a:lvl1pPr>
              <a:defRPr sz="2400"/>
            </a:lvl1pPr>
            <a:lvl2pPr>
              <a:defRPr sz="2000"/>
            </a:lvl2pPr>
            <a:lvl3pPr>
              <a:defRPr sz="1800"/>
            </a:lvl3pPr>
            <a:lvl4pPr>
              <a:defRPr sz="1800"/>
            </a:lvl4pPr>
            <a:lvl5pPr>
              <a:defRPr sz="1800"/>
            </a:lvl5pPr>
          </a:lstStyle>
          <a:p>
            <a:pPr lvl="0" fontAlgn="auto"/>
            <a:r>
              <a:rPr lang="zh-CN" altLang="en-US" strike="noStrike" noProof="1" dirty="0" smtClean="0"/>
              <a:t>单击此处编辑母版文本样式</a:t>
            </a:r>
            <a:endParaRPr lang="zh-CN" altLang="en-US" strike="noStrike" noProof="1" dirty="0" smtClean="0"/>
          </a:p>
          <a:p>
            <a:pPr lvl="1" fontAlgn="auto"/>
            <a:r>
              <a:rPr lang="zh-CN" altLang="en-US" strike="noStrike" noProof="1" dirty="0" smtClean="0"/>
              <a:t>第二级</a:t>
            </a:r>
            <a:endParaRPr lang="zh-CN" altLang="en-US" strike="noStrike" noProof="1" dirty="0" smtClean="0"/>
          </a:p>
          <a:p>
            <a:pPr lvl="2" fontAlgn="auto"/>
            <a:r>
              <a:rPr lang="zh-CN" altLang="en-US" strike="noStrike" noProof="1" dirty="0" smtClean="0"/>
              <a:t>第三级</a:t>
            </a:r>
            <a:endParaRPr lang="zh-CN" altLang="en-US" strike="noStrike" noProof="1" dirty="0" smtClean="0"/>
          </a:p>
          <a:p>
            <a:pPr lvl="3" fontAlgn="auto"/>
            <a:r>
              <a:rPr lang="zh-CN" altLang="en-US" strike="noStrike" noProof="1" dirty="0" smtClean="0"/>
              <a:t>第四级</a:t>
            </a:r>
            <a:endParaRPr lang="zh-CN" altLang="en-US" strike="noStrike" noProof="1" dirty="0" smtClean="0"/>
          </a:p>
          <a:p>
            <a:pPr lvl="4" fontAlgn="auto"/>
            <a:r>
              <a:rPr lang="zh-CN" altLang="en-US" strike="noStrike" noProof="1" dirty="0" smtClean="0"/>
              <a:t>第五级</a:t>
            </a:r>
            <a:endParaRPr lang="zh-CN" altLang="en-US" strike="noStrike" noProof="1" dirty="0"/>
          </a:p>
        </p:txBody>
      </p:sp>
      <p:sp>
        <p:nvSpPr>
          <p:cNvPr id="2" name="日期占位符 1"/>
          <p:cNvSpPr>
            <a:spLocks noGrp="1"/>
          </p:cNvSpPr>
          <p:nvPr>
            <p:ph type="dt" sz="half" idx="10"/>
          </p:nvPr>
        </p:nvSpPr>
        <p:spPr/>
        <p:txBody>
          <a:bodyPr/>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4" name="页脚占位符 3"/>
          <p:cNvSpPr>
            <a:spLocks noGrp="1"/>
          </p:cNvSpPr>
          <p:nvPr>
            <p:ph type="ftr" sz="quarter" idx="11"/>
          </p:nvPr>
        </p:nvSpPr>
        <p:spPr/>
        <p:txBody>
          <a:bodyPr/>
          <a:p>
            <a:pPr fontAlgn="base"/>
            <a:endParaRPr lang="zh-CN" altLang="en-US" strike="noStrike" noProof="1"/>
          </a:p>
        </p:txBody>
      </p:sp>
      <p:sp>
        <p:nvSpPr>
          <p:cNvPr id="5" name="灯片编号占位符 4"/>
          <p:cNvSpPr>
            <a:spLocks noGrp="1"/>
          </p:cNvSpPr>
          <p:nvPr>
            <p:ph type="sldNum" sz="quarter" idx="12"/>
          </p:nvPr>
        </p:nvSpPr>
        <p:spPr/>
        <p:txBody>
          <a:bodyPr/>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tags" Target="../tags/tag9.xml"/><Relationship Id="rId11" Type="http://schemas.openxmlformats.org/officeDocument/2006/relationships/tags" Target="../tags/tag8.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19.xml"/><Relationship Id="rId8" Type="http://schemas.openxmlformats.org/officeDocument/2006/relationships/slideLayout" Target="../slideLayouts/slideLayout18.xml"/><Relationship Id="rId7" Type="http://schemas.openxmlformats.org/officeDocument/2006/relationships/slideLayout" Target="../slideLayouts/slideLayout17.xml"/><Relationship Id="rId6" Type="http://schemas.openxmlformats.org/officeDocument/2006/relationships/slideLayout" Target="../slideLayouts/slideLayout16.xml"/><Relationship Id="rId5" Type="http://schemas.openxmlformats.org/officeDocument/2006/relationships/slideLayout" Target="../slideLayouts/slideLayout15.xml"/><Relationship Id="rId4" Type="http://schemas.openxmlformats.org/officeDocument/2006/relationships/slideLayout" Target="../slideLayouts/slideLayout14.xml"/><Relationship Id="rId3" Type="http://schemas.openxmlformats.org/officeDocument/2006/relationships/slideLayout" Target="../slideLayouts/slideLayout13.xml"/><Relationship Id="rId2" Type="http://schemas.openxmlformats.org/officeDocument/2006/relationships/slideLayout" Target="../slideLayouts/slideLayout12.xml"/><Relationship Id="rId13" Type="http://schemas.openxmlformats.org/officeDocument/2006/relationships/theme" Target="../theme/theme2.xml"/><Relationship Id="rId12" Type="http://schemas.openxmlformats.org/officeDocument/2006/relationships/tags" Target="../tags/tag18.xml"/><Relationship Id="rId11" Type="http://schemas.openxmlformats.org/officeDocument/2006/relationships/tags" Target="../tags/tag17.xml"/><Relationship Id="rId10" Type="http://schemas.openxmlformats.org/officeDocument/2006/relationships/slideLayout" Target="../slideLayouts/slideLayout20.xml"/><Relationship Id="rId1" Type="http://schemas.openxmlformats.org/officeDocument/2006/relationships/slideLayout" Target="../slideLayouts/slideLayout11.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29.xml"/><Relationship Id="rId8" Type="http://schemas.openxmlformats.org/officeDocument/2006/relationships/slideLayout" Target="../slideLayouts/slideLayout28.xml"/><Relationship Id="rId7" Type="http://schemas.openxmlformats.org/officeDocument/2006/relationships/slideLayout" Target="../slideLayouts/slideLayout27.xml"/><Relationship Id="rId6" Type="http://schemas.openxmlformats.org/officeDocument/2006/relationships/slideLayout" Target="../slideLayouts/slideLayout26.xml"/><Relationship Id="rId5" Type="http://schemas.openxmlformats.org/officeDocument/2006/relationships/slideLayout" Target="../slideLayouts/slideLayout25.xml"/><Relationship Id="rId4" Type="http://schemas.openxmlformats.org/officeDocument/2006/relationships/slideLayout" Target="../slideLayouts/slideLayout24.xml"/><Relationship Id="rId3" Type="http://schemas.openxmlformats.org/officeDocument/2006/relationships/slideLayout" Target="../slideLayouts/slideLayout23.xml"/><Relationship Id="rId2" Type="http://schemas.openxmlformats.org/officeDocument/2006/relationships/slideLayout" Target="../slideLayouts/slideLayout22.xml"/><Relationship Id="rId13" Type="http://schemas.openxmlformats.org/officeDocument/2006/relationships/theme" Target="../theme/theme3.xml"/><Relationship Id="rId12" Type="http://schemas.openxmlformats.org/officeDocument/2006/relationships/tags" Target="../tags/tag27.xml"/><Relationship Id="rId11" Type="http://schemas.openxmlformats.org/officeDocument/2006/relationships/tags" Target="../tags/tag26.xml"/><Relationship Id="rId10" Type="http://schemas.openxmlformats.org/officeDocument/2006/relationships/slideLayout" Target="../slideLayouts/slideLayout30.xml"/><Relationship Id="rId1" Type="http://schemas.openxmlformats.org/officeDocument/2006/relationships/slideLayout" Target="../slideLayouts/slideLayout21.xml"/></Relationships>
</file>

<file path=ppt/slideMasters/_rels/slideMaster4.xml.rels><?xml version="1.0" encoding="UTF-8" standalone="yes"?>
<Relationships xmlns="http://schemas.openxmlformats.org/package/2006/relationships"><Relationship Id="rId9" Type="http://schemas.openxmlformats.org/officeDocument/2006/relationships/slideLayout" Target="../slideLayouts/slideLayout39.xml"/><Relationship Id="rId8" Type="http://schemas.openxmlformats.org/officeDocument/2006/relationships/slideLayout" Target="../slideLayouts/slideLayout38.xml"/><Relationship Id="rId7" Type="http://schemas.openxmlformats.org/officeDocument/2006/relationships/slideLayout" Target="../slideLayouts/slideLayout37.xml"/><Relationship Id="rId6" Type="http://schemas.openxmlformats.org/officeDocument/2006/relationships/slideLayout" Target="../slideLayouts/slideLayout36.xml"/><Relationship Id="rId5" Type="http://schemas.openxmlformats.org/officeDocument/2006/relationships/slideLayout" Target="../slideLayouts/slideLayout35.xml"/><Relationship Id="rId4" Type="http://schemas.openxmlformats.org/officeDocument/2006/relationships/slideLayout" Target="../slideLayouts/slideLayout34.xml"/><Relationship Id="rId3" Type="http://schemas.openxmlformats.org/officeDocument/2006/relationships/slideLayout" Target="../slideLayouts/slideLayout33.xml"/><Relationship Id="rId2" Type="http://schemas.openxmlformats.org/officeDocument/2006/relationships/slideLayout" Target="../slideLayouts/slideLayout32.xml"/><Relationship Id="rId13" Type="http://schemas.openxmlformats.org/officeDocument/2006/relationships/theme" Target="../theme/theme4.xml"/><Relationship Id="rId12" Type="http://schemas.openxmlformats.org/officeDocument/2006/relationships/tags" Target="../tags/tag36.xml"/><Relationship Id="rId11" Type="http://schemas.openxmlformats.org/officeDocument/2006/relationships/tags" Target="../tags/tag35.xml"/><Relationship Id="rId10" Type="http://schemas.openxmlformats.org/officeDocument/2006/relationships/slideLayout" Target="../slideLayouts/slideLayout40.xml"/><Relationship Id="rId1"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9" Type="http://schemas.openxmlformats.org/officeDocument/2006/relationships/slideLayout" Target="../slideLayouts/slideLayout49.xml"/><Relationship Id="rId8" Type="http://schemas.openxmlformats.org/officeDocument/2006/relationships/slideLayout" Target="../slideLayouts/slideLayout48.xml"/><Relationship Id="rId7" Type="http://schemas.openxmlformats.org/officeDocument/2006/relationships/slideLayout" Target="../slideLayouts/slideLayout47.xml"/><Relationship Id="rId6" Type="http://schemas.openxmlformats.org/officeDocument/2006/relationships/slideLayout" Target="../slideLayouts/slideLayout46.xml"/><Relationship Id="rId5" Type="http://schemas.openxmlformats.org/officeDocument/2006/relationships/slideLayout" Target="../slideLayouts/slideLayout45.xml"/><Relationship Id="rId4" Type="http://schemas.openxmlformats.org/officeDocument/2006/relationships/slideLayout" Target="../slideLayouts/slideLayout44.xml"/><Relationship Id="rId3" Type="http://schemas.openxmlformats.org/officeDocument/2006/relationships/slideLayout" Target="../slideLayouts/slideLayout43.xml"/><Relationship Id="rId2" Type="http://schemas.openxmlformats.org/officeDocument/2006/relationships/slideLayout" Target="../slideLayouts/slideLayout42.xml"/><Relationship Id="rId13" Type="http://schemas.openxmlformats.org/officeDocument/2006/relationships/theme" Target="../theme/theme5.xml"/><Relationship Id="rId12" Type="http://schemas.openxmlformats.org/officeDocument/2006/relationships/tags" Target="../tags/tag45.xml"/><Relationship Id="rId11" Type="http://schemas.openxmlformats.org/officeDocument/2006/relationships/tags" Target="../tags/tag44.xml"/><Relationship Id="rId10" Type="http://schemas.openxmlformats.org/officeDocument/2006/relationships/slideLayout" Target="../slideLayouts/slideLayout50.xml"/><Relationship Id="rId1" Type="http://schemas.openxmlformats.org/officeDocument/2006/relationships/slideLayout" Target="../slideLayouts/slideLayout41.xml"/></Relationships>
</file>

<file path=ppt/slideMasters/_rels/slideMaster6.xml.rels><?xml version="1.0" encoding="UTF-8" standalone="yes"?>
<Relationships xmlns="http://schemas.openxmlformats.org/package/2006/relationships"><Relationship Id="rId9" Type="http://schemas.openxmlformats.org/officeDocument/2006/relationships/slideLayout" Target="../slideLayouts/slideLayout59.xml"/><Relationship Id="rId8" Type="http://schemas.openxmlformats.org/officeDocument/2006/relationships/slideLayout" Target="../slideLayouts/slideLayout58.xml"/><Relationship Id="rId7" Type="http://schemas.openxmlformats.org/officeDocument/2006/relationships/slideLayout" Target="../slideLayouts/slideLayout57.xml"/><Relationship Id="rId6" Type="http://schemas.openxmlformats.org/officeDocument/2006/relationships/slideLayout" Target="../slideLayouts/slideLayout56.xml"/><Relationship Id="rId5" Type="http://schemas.openxmlformats.org/officeDocument/2006/relationships/slideLayout" Target="../slideLayouts/slideLayout55.xml"/><Relationship Id="rId4" Type="http://schemas.openxmlformats.org/officeDocument/2006/relationships/slideLayout" Target="../slideLayouts/slideLayout54.xml"/><Relationship Id="rId3" Type="http://schemas.openxmlformats.org/officeDocument/2006/relationships/slideLayout" Target="../slideLayouts/slideLayout53.xml"/><Relationship Id="rId2" Type="http://schemas.openxmlformats.org/officeDocument/2006/relationships/slideLayout" Target="../slideLayouts/slideLayout52.xml"/><Relationship Id="rId13" Type="http://schemas.openxmlformats.org/officeDocument/2006/relationships/theme" Target="../theme/theme6.xml"/><Relationship Id="rId12" Type="http://schemas.openxmlformats.org/officeDocument/2006/relationships/tags" Target="../tags/tag54.xml"/><Relationship Id="rId11" Type="http://schemas.openxmlformats.org/officeDocument/2006/relationships/tags" Target="../tags/tag53.xml"/><Relationship Id="rId10" Type="http://schemas.openxmlformats.org/officeDocument/2006/relationships/slideLayout" Target="../slideLayouts/slideLayout60.xml"/><Relationship Id="rId1" Type="http://schemas.openxmlformats.org/officeDocument/2006/relationships/slideLayout" Target="../slideLayouts/slideLayout51.xml"/></Relationships>
</file>

<file path=ppt/slideMasters/_rels/slideMaster7.xml.rels><?xml version="1.0" encoding="UTF-8" standalone="yes"?>
<Relationships xmlns="http://schemas.openxmlformats.org/package/2006/relationships"><Relationship Id="rId9" Type="http://schemas.openxmlformats.org/officeDocument/2006/relationships/slideLayout" Target="../slideLayouts/slideLayout69.xml"/><Relationship Id="rId8" Type="http://schemas.openxmlformats.org/officeDocument/2006/relationships/slideLayout" Target="../slideLayouts/slideLayout68.xml"/><Relationship Id="rId7" Type="http://schemas.openxmlformats.org/officeDocument/2006/relationships/slideLayout" Target="../slideLayouts/slideLayout67.xml"/><Relationship Id="rId6" Type="http://schemas.openxmlformats.org/officeDocument/2006/relationships/slideLayout" Target="../slideLayouts/slideLayout66.xml"/><Relationship Id="rId5" Type="http://schemas.openxmlformats.org/officeDocument/2006/relationships/slideLayout" Target="../slideLayouts/slideLayout65.xml"/><Relationship Id="rId4" Type="http://schemas.openxmlformats.org/officeDocument/2006/relationships/slideLayout" Target="../slideLayouts/slideLayout64.xml"/><Relationship Id="rId3" Type="http://schemas.openxmlformats.org/officeDocument/2006/relationships/slideLayout" Target="../slideLayouts/slideLayout63.xml"/><Relationship Id="rId2" Type="http://schemas.openxmlformats.org/officeDocument/2006/relationships/slideLayout" Target="../slideLayouts/slideLayout62.xml"/><Relationship Id="rId13" Type="http://schemas.openxmlformats.org/officeDocument/2006/relationships/theme" Target="../theme/theme7.xml"/><Relationship Id="rId12" Type="http://schemas.openxmlformats.org/officeDocument/2006/relationships/tags" Target="../tags/tag63.xml"/><Relationship Id="rId11" Type="http://schemas.openxmlformats.org/officeDocument/2006/relationships/tags" Target="../tags/tag62.xml"/><Relationship Id="rId10" Type="http://schemas.openxmlformats.org/officeDocument/2006/relationships/slideLayout" Target="../slideLayouts/slideLayout70.xml"/><Relationship Id="rId1" Type="http://schemas.openxmlformats.org/officeDocument/2006/relationships/slideLayout" Target="../slideLayouts/slideLayout61.xml"/></Relationships>
</file>

<file path=ppt/slideMasters/_rels/slideMaster8.xml.rels><?xml version="1.0" encoding="UTF-8" standalone="yes"?>
<Relationships xmlns="http://schemas.openxmlformats.org/package/2006/relationships"><Relationship Id="rId9" Type="http://schemas.openxmlformats.org/officeDocument/2006/relationships/slideLayout" Target="../slideLayouts/slideLayout79.xml"/><Relationship Id="rId8" Type="http://schemas.openxmlformats.org/officeDocument/2006/relationships/slideLayout" Target="../slideLayouts/slideLayout78.xml"/><Relationship Id="rId7" Type="http://schemas.openxmlformats.org/officeDocument/2006/relationships/slideLayout" Target="../slideLayouts/slideLayout77.xml"/><Relationship Id="rId6" Type="http://schemas.openxmlformats.org/officeDocument/2006/relationships/slideLayout" Target="../slideLayouts/slideLayout76.xml"/><Relationship Id="rId5" Type="http://schemas.openxmlformats.org/officeDocument/2006/relationships/slideLayout" Target="../slideLayouts/slideLayout75.xml"/><Relationship Id="rId4" Type="http://schemas.openxmlformats.org/officeDocument/2006/relationships/slideLayout" Target="../slideLayouts/slideLayout74.xml"/><Relationship Id="rId3" Type="http://schemas.openxmlformats.org/officeDocument/2006/relationships/slideLayout" Target="../slideLayouts/slideLayout73.xml"/><Relationship Id="rId2" Type="http://schemas.openxmlformats.org/officeDocument/2006/relationships/slideLayout" Target="../slideLayouts/slideLayout72.xml"/><Relationship Id="rId13" Type="http://schemas.openxmlformats.org/officeDocument/2006/relationships/theme" Target="../theme/theme8.xml"/><Relationship Id="rId12" Type="http://schemas.openxmlformats.org/officeDocument/2006/relationships/tags" Target="../tags/tag72.xml"/><Relationship Id="rId11" Type="http://schemas.openxmlformats.org/officeDocument/2006/relationships/tags" Target="../tags/tag71.xml"/><Relationship Id="rId10" Type="http://schemas.openxmlformats.org/officeDocument/2006/relationships/slideLayout" Target="../slideLayouts/slideLayout80.xml"/><Relationship Id="rId1" Type="http://schemas.openxmlformats.org/officeDocument/2006/relationships/slideLayout" Target="../slideLayouts/slideLayout71.xml"/></Relationships>
</file>

<file path=ppt/slideMasters/_rels/slideMaster9.xml.rels><?xml version="1.0" encoding="UTF-8" standalone="yes"?>
<Relationships xmlns="http://schemas.openxmlformats.org/package/2006/relationships"><Relationship Id="rId9" Type="http://schemas.openxmlformats.org/officeDocument/2006/relationships/slideLayout" Target="../slideLayouts/slideLayout89.xml"/><Relationship Id="rId8" Type="http://schemas.openxmlformats.org/officeDocument/2006/relationships/slideLayout" Target="../slideLayouts/slideLayout88.xml"/><Relationship Id="rId7" Type="http://schemas.openxmlformats.org/officeDocument/2006/relationships/slideLayout" Target="../slideLayouts/slideLayout87.xml"/><Relationship Id="rId6" Type="http://schemas.openxmlformats.org/officeDocument/2006/relationships/slideLayout" Target="../slideLayouts/slideLayout86.xml"/><Relationship Id="rId5" Type="http://schemas.openxmlformats.org/officeDocument/2006/relationships/slideLayout" Target="../slideLayouts/slideLayout85.xml"/><Relationship Id="rId4" Type="http://schemas.openxmlformats.org/officeDocument/2006/relationships/slideLayout" Target="../slideLayouts/slideLayout84.xml"/><Relationship Id="rId3" Type="http://schemas.openxmlformats.org/officeDocument/2006/relationships/slideLayout" Target="../slideLayouts/slideLayout83.xml"/><Relationship Id="rId2" Type="http://schemas.openxmlformats.org/officeDocument/2006/relationships/slideLayout" Target="../slideLayouts/slideLayout82.xml"/><Relationship Id="rId13" Type="http://schemas.openxmlformats.org/officeDocument/2006/relationships/theme" Target="../theme/theme9.xml"/><Relationship Id="rId12" Type="http://schemas.openxmlformats.org/officeDocument/2006/relationships/tags" Target="../tags/tag81.xml"/><Relationship Id="rId11" Type="http://schemas.openxmlformats.org/officeDocument/2006/relationships/tags" Target="../tags/tag80.xml"/><Relationship Id="rId10" Type="http://schemas.openxmlformats.org/officeDocument/2006/relationships/slideLayout" Target="../slideLayouts/slideLayout90.xml"/><Relationship Id="rId1" Type="http://schemas.openxmlformats.org/officeDocument/2006/relationships/slideLayout" Target="../slideLayouts/slideLayout81.xml"/></Relationships>
</file>

<file path=ppt/slideMasters/_rels/slideMaster10.xml.rels><?xml version="1.0" encoding="UTF-8" standalone="yes"?>
<Relationships xmlns="http://schemas.openxmlformats.org/package/2006/relationships"><Relationship Id="rId9" Type="http://schemas.openxmlformats.org/officeDocument/2006/relationships/slideLayout" Target="../slideLayouts/slideLayout99.xml"/><Relationship Id="rId8" Type="http://schemas.openxmlformats.org/officeDocument/2006/relationships/slideLayout" Target="../slideLayouts/slideLayout98.xml"/><Relationship Id="rId7" Type="http://schemas.openxmlformats.org/officeDocument/2006/relationships/slideLayout" Target="../slideLayouts/slideLayout97.xml"/><Relationship Id="rId6" Type="http://schemas.openxmlformats.org/officeDocument/2006/relationships/slideLayout" Target="../slideLayouts/slideLayout96.xml"/><Relationship Id="rId5" Type="http://schemas.openxmlformats.org/officeDocument/2006/relationships/slideLayout" Target="../slideLayouts/slideLayout95.xml"/><Relationship Id="rId4" Type="http://schemas.openxmlformats.org/officeDocument/2006/relationships/slideLayout" Target="../slideLayouts/slideLayout94.xml"/><Relationship Id="rId3" Type="http://schemas.openxmlformats.org/officeDocument/2006/relationships/slideLayout" Target="../slideLayouts/slideLayout93.xml"/><Relationship Id="rId2" Type="http://schemas.openxmlformats.org/officeDocument/2006/relationships/slideLayout" Target="../slideLayouts/slideLayout92.xml"/><Relationship Id="rId13" Type="http://schemas.openxmlformats.org/officeDocument/2006/relationships/theme" Target="../theme/theme10.xml"/><Relationship Id="rId12" Type="http://schemas.openxmlformats.org/officeDocument/2006/relationships/tags" Target="../tags/tag90.xml"/><Relationship Id="rId11" Type="http://schemas.openxmlformats.org/officeDocument/2006/relationships/tags" Target="../tags/tag89.xml"/><Relationship Id="rId10" Type="http://schemas.openxmlformats.org/officeDocument/2006/relationships/slideLayout" Target="../slideLayouts/slideLayout100.xml"/><Relationship Id="rId1" Type="http://schemas.openxmlformats.org/officeDocument/2006/relationships/slideLayout" Target="../slideLayouts/slideLayout91.xml"/></Relationships>
</file>

<file path=ppt/slideMasters/_rels/slideMaster11.xml.rels><?xml version="1.0" encoding="UTF-8" standalone="yes"?>
<Relationships xmlns="http://schemas.openxmlformats.org/package/2006/relationships"><Relationship Id="rId9" Type="http://schemas.openxmlformats.org/officeDocument/2006/relationships/slideLayout" Target="../slideLayouts/slideLayout109.xml"/><Relationship Id="rId8" Type="http://schemas.openxmlformats.org/officeDocument/2006/relationships/slideLayout" Target="../slideLayouts/slideLayout108.xml"/><Relationship Id="rId7" Type="http://schemas.openxmlformats.org/officeDocument/2006/relationships/slideLayout" Target="../slideLayouts/slideLayout107.xml"/><Relationship Id="rId6" Type="http://schemas.openxmlformats.org/officeDocument/2006/relationships/slideLayout" Target="../slideLayouts/slideLayout106.xml"/><Relationship Id="rId5" Type="http://schemas.openxmlformats.org/officeDocument/2006/relationships/slideLayout" Target="../slideLayouts/slideLayout105.xml"/><Relationship Id="rId4" Type="http://schemas.openxmlformats.org/officeDocument/2006/relationships/slideLayout" Target="../slideLayouts/slideLayout104.xml"/><Relationship Id="rId3" Type="http://schemas.openxmlformats.org/officeDocument/2006/relationships/slideLayout" Target="../slideLayouts/slideLayout103.xml"/><Relationship Id="rId2" Type="http://schemas.openxmlformats.org/officeDocument/2006/relationships/slideLayout" Target="../slideLayouts/slideLayout102.xml"/><Relationship Id="rId13" Type="http://schemas.openxmlformats.org/officeDocument/2006/relationships/theme" Target="../theme/theme11.xml"/><Relationship Id="rId12" Type="http://schemas.openxmlformats.org/officeDocument/2006/relationships/tags" Target="../tags/tag99.xml"/><Relationship Id="rId11" Type="http://schemas.openxmlformats.org/officeDocument/2006/relationships/tags" Target="../tags/tag98.xml"/><Relationship Id="rId10" Type="http://schemas.openxmlformats.org/officeDocument/2006/relationships/slideLayout" Target="../slideLayouts/slideLayout110.xml"/><Relationship Id="rId1" Type="http://schemas.openxmlformats.org/officeDocument/2006/relationships/slideLayout" Target="../slideLayouts/slideLayout101.xml"/></Relationships>
</file>

<file path=ppt/slideMasters/_rels/slideMaster12.xml.rels><?xml version="1.0" encoding="UTF-8" standalone="yes"?>
<Relationships xmlns="http://schemas.openxmlformats.org/package/2006/relationships"><Relationship Id="rId9" Type="http://schemas.openxmlformats.org/officeDocument/2006/relationships/slideLayout" Target="../slideLayouts/slideLayout119.xml"/><Relationship Id="rId8" Type="http://schemas.openxmlformats.org/officeDocument/2006/relationships/slideLayout" Target="../slideLayouts/slideLayout118.xml"/><Relationship Id="rId7" Type="http://schemas.openxmlformats.org/officeDocument/2006/relationships/slideLayout" Target="../slideLayouts/slideLayout117.xml"/><Relationship Id="rId6" Type="http://schemas.openxmlformats.org/officeDocument/2006/relationships/slideLayout" Target="../slideLayouts/slideLayout116.xml"/><Relationship Id="rId5" Type="http://schemas.openxmlformats.org/officeDocument/2006/relationships/slideLayout" Target="../slideLayouts/slideLayout115.xml"/><Relationship Id="rId4" Type="http://schemas.openxmlformats.org/officeDocument/2006/relationships/slideLayout" Target="../slideLayouts/slideLayout114.xml"/><Relationship Id="rId3" Type="http://schemas.openxmlformats.org/officeDocument/2006/relationships/slideLayout" Target="../slideLayouts/slideLayout113.xml"/><Relationship Id="rId2" Type="http://schemas.openxmlformats.org/officeDocument/2006/relationships/slideLayout" Target="../slideLayouts/slideLayout112.xml"/><Relationship Id="rId13" Type="http://schemas.openxmlformats.org/officeDocument/2006/relationships/theme" Target="../theme/theme12.xml"/><Relationship Id="rId12" Type="http://schemas.openxmlformats.org/officeDocument/2006/relationships/tags" Target="../tags/tag108.xml"/><Relationship Id="rId11" Type="http://schemas.openxmlformats.org/officeDocument/2006/relationships/tags" Target="../tags/tag107.xml"/><Relationship Id="rId10" Type="http://schemas.openxmlformats.org/officeDocument/2006/relationships/slideLayout" Target="../slideLayouts/slideLayout120.xml"/><Relationship Id="rId1" Type="http://schemas.openxmlformats.org/officeDocument/2006/relationships/slideLayout" Target="../slideLayouts/slideLayout111.xml"/></Relationships>
</file>

<file path=ppt/slideMasters/_rels/slideMaster13.xml.rels><?xml version="1.0" encoding="UTF-8" standalone="yes"?>
<Relationships xmlns="http://schemas.openxmlformats.org/package/2006/relationships"><Relationship Id="rId9" Type="http://schemas.openxmlformats.org/officeDocument/2006/relationships/slideLayout" Target="../slideLayouts/slideLayout129.xml"/><Relationship Id="rId8" Type="http://schemas.openxmlformats.org/officeDocument/2006/relationships/slideLayout" Target="../slideLayouts/slideLayout128.xml"/><Relationship Id="rId7" Type="http://schemas.openxmlformats.org/officeDocument/2006/relationships/slideLayout" Target="../slideLayouts/slideLayout127.xml"/><Relationship Id="rId6" Type="http://schemas.openxmlformats.org/officeDocument/2006/relationships/slideLayout" Target="../slideLayouts/slideLayout126.xml"/><Relationship Id="rId5" Type="http://schemas.openxmlformats.org/officeDocument/2006/relationships/slideLayout" Target="../slideLayouts/slideLayout125.xml"/><Relationship Id="rId4" Type="http://schemas.openxmlformats.org/officeDocument/2006/relationships/slideLayout" Target="../slideLayouts/slideLayout124.xml"/><Relationship Id="rId3" Type="http://schemas.openxmlformats.org/officeDocument/2006/relationships/slideLayout" Target="../slideLayouts/slideLayout123.xml"/><Relationship Id="rId2" Type="http://schemas.openxmlformats.org/officeDocument/2006/relationships/slideLayout" Target="../slideLayouts/slideLayout122.xml"/><Relationship Id="rId13" Type="http://schemas.openxmlformats.org/officeDocument/2006/relationships/theme" Target="../theme/theme13.xml"/><Relationship Id="rId12" Type="http://schemas.openxmlformats.org/officeDocument/2006/relationships/tags" Target="../tags/tag117.xml"/><Relationship Id="rId11" Type="http://schemas.openxmlformats.org/officeDocument/2006/relationships/tags" Target="../tags/tag116.xml"/><Relationship Id="rId10" Type="http://schemas.openxmlformats.org/officeDocument/2006/relationships/slideLayout" Target="../slideLayouts/slideLayout130.xml"/><Relationship Id="rId1" Type="http://schemas.openxmlformats.org/officeDocument/2006/relationships/slideLayout" Target="../slideLayouts/slideLayout121.xml"/></Relationships>
</file>

<file path=ppt/slideMasters/_rels/slideMaster14.xml.rels><?xml version="1.0" encoding="UTF-8" standalone="yes"?>
<Relationships xmlns="http://schemas.openxmlformats.org/package/2006/relationships"><Relationship Id="rId9" Type="http://schemas.openxmlformats.org/officeDocument/2006/relationships/slideLayout" Target="../slideLayouts/slideLayout139.xml"/><Relationship Id="rId8" Type="http://schemas.openxmlformats.org/officeDocument/2006/relationships/slideLayout" Target="../slideLayouts/slideLayout138.xml"/><Relationship Id="rId7" Type="http://schemas.openxmlformats.org/officeDocument/2006/relationships/slideLayout" Target="../slideLayouts/slideLayout137.xml"/><Relationship Id="rId6" Type="http://schemas.openxmlformats.org/officeDocument/2006/relationships/slideLayout" Target="../slideLayouts/slideLayout136.xml"/><Relationship Id="rId5" Type="http://schemas.openxmlformats.org/officeDocument/2006/relationships/slideLayout" Target="../slideLayouts/slideLayout135.xml"/><Relationship Id="rId4" Type="http://schemas.openxmlformats.org/officeDocument/2006/relationships/slideLayout" Target="../slideLayouts/slideLayout134.xml"/><Relationship Id="rId3" Type="http://schemas.openxmlformats.org/officeDocument/2006/relationships/slideLayout" Target="../slideLayouts/slideLayout133.xml"/><Relationship Id="rId2" Type="http://schemas.openxmlformats.org/officeDocument/2006/relationships/slideLayout" Target="../slideLayouts/slideLayout132.xml"/><Relationship Id="rId13" Type="http://schemas.openxmlformats.org/officeDocument/2006/relationships/theme" Target="../theme/theme14.xml"/><Relationship Id="rId12" Type="http://schemas.openxmlformats.org/officeDocument/2006/relationships/tags" Target="../tags/tag126.xml"/><Relationship Id="rId11" Type="http://schemas.openxmlformats.org/officeDocument/2006/relationships/tags" Target="../tags/tag125.xml"/><Relationship Id="rId10" Type="http://schemas.openxmlformats.org/officeDocument/2006/relationships/slideLayout" Target="../slideLayouts/slideLayout140.xml"/><Relationship Id="rId1" Type="http://schemas.openxmlformats.org/officeDocument/2006/relationships/slideLayout" Target="../slideLayouts/slideLayout131.xml"/></Relationships>
</file>

<file path=ppt/slideMasters/_rels/slideMaster15.xml.rels><?xml version="1.0" encoding="UTF-8" standalone="yes"?>
<Relationships xmlns="http://schemas.openxmlformats.org/package/2006/relationships"><Relationship Id="rId9" Type="http://schemas.openxmlformats.org/officeDocument/2006/relationships/slideLayout" Target="../slideLayouts/slideLayout149.xml"/><Relationship Id="rId8" Type="http://schemas.openxmlformats.org/officeDocument/2006/relationships/slideLayout" Target="../slideLayouts/slideLayout148.xml"/><Relationship Id="rId7" Type="http://schemas.openxmlformats.org/officeDocument/2006/relationships/slideLayout" Target="../slideLayouts/slideLayout147.xml"/><Relationship Id="rId6" Type="http://schemas.openxmlformats.org/officeDocument/2006/relationships/slideLayout" Target="../slideLayouts/slideLayout146.xml"/><Relationship Id="rId5" Type="http://schemas.openxmlformats.org/officeDocument/2006/relationships/slideLayout" Target="../slideLayouts/slideLayout145.xml"/><Relationship Id="rId4" Type="http://schemas.openxmlformats.org/officeDocument/2006/relationships/slideLayout" Target="../slideLayouts/slideLayout144.xml"/><Relationship Id="rId3" Type="http://schemas.openxmlformats.org/officeDocument/2006/relationships/slideLayout" Target="../slideLayouts/slideLayout143.xml"/><Relationship Id="rId2" Type="http://schemas.openxmlformats.org/officeDocument/2006/relationships/slideLayout" Target="../slideLayouts/slideLayout142.xml"/><Relationship Id="rId13" Type="http://schemas.openxmlformats.org/officeDocument/2006/relationships/theme" Target="../theme/theme15.xml"/><Relationship Id="rId12" Type="http://schemas.openxmlformats.org/officeDocument/2006/relationships/tags" Target="../tags/tag135.xml"/><Relationship Id="rId11" Type="http://schemas.openxmlformats.org/officeDocument/2006/relationships/tags" Target="../tags/tag134.xml"/><Relationship Id="rId10" Type="http://schemas.openxmlformats.org/officeDocument/2006/relationships/slideLayout" Target="../slideLayouts/slideLayout150.xml"/><Relationship Id="rId1" Type="http://schemas.openxmlformats.org/officeDocument/2006/relationships/slideLayout" Target="../slideLayouts/slideLayout141.xml"/></Relationships>
</file>

<file path=ppt/slideMasters/_rels/slideMaster16.xml.rels><?xml version="1.0" encoding="UTF-8" standalone="yes"?>
<Relationships xmlns="http://schemas.openxmlformats.org/package/2006/relationships"><Relationship Id="rId9" Type="http://schemas.openxmlformats.org/officeDocument/2006/relationships/slideLayout" Target="../slideLayouts/slideLayout159.xml"/><Relationship Id="rId8" Type="http://schemas.openxmlformats.org/officeDocument/2006/relationships/slideLayout" Target="../slideLayouts/slideLayout158.xml"/><Relationship Id="rId7" Type="http://schemas.openxmlformats.org/officeDocument/2006/relationships/slideLayout" Target="../slideLayouts/slideLayout157.xml"/><Relationship Id="rId6" Type="http://schemas.openxmlformats.org/officeDocument/2006/relationships/slideLayout" Target="../slideLayouts/slideLayout156.xml"/><Relationship Id="rId5" Type="http://schemas.openxmlformats.org/officeDocument/2006/relationships/slideLayout" Target="../slideLayouts/slideLayout155.xml"/><Relationship Id="rId4" Type="http://schemas.openxmlformats.org/officeDocument/2006/relationships/slideLayout" Target="../slideLayouts/slideLayout154.xml"/><Relationship Id="rId3" Type="http://schemas.openxmlformats.org/officeDocument/2006/relationships/slideLayout" Target="../slideLayouts/slideLayout153.xml"/><Relationship Id="rId2" Type="http://schemas.openxmlformats.org/officeDocument/2006/relationships/slideLayout" Target="../slideLayouts/slideLayout152.xml"/><Relationship Id="rId13" Type="http://schemas.openxmlformats.org/officeDocument/2006/relationships/theme" Target="../theme/theme16.xml"/><Relationship Id="rId12" Type="http://schemas.openxmlformats.org/officeDocument/2006/relationships/tags" Target="../tags/tag144.xml"/><Relationship Id="rId11" Type="http://schemas.openxmlformats.org/officeDocument/2006/relationships/tags" Target="../tags/tag143.xml"/><Relationship Id="rId10" Type="http://schemas.openxmlformats.org/officeDocument/2006/relationships/slideLayout" Target="../slideLayouts/slideLayout160.xml"/><Relationship Id="rId1" Type="http://schemas.openxmlformats.org/officeDocument/2006/relationships/slideLayout" Target="../slideLayouts/slideLayout15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p:sp>
        <p:nvSpPr>
          <p:cNvPr id="1026" name="Title Placeholder 1"/>
          <p:cNvSpPr>
            <a:spLocks noGrp="1"/>
          </p:cNvSpPr>
          <p:nvPr>
            <p:ph type="title"/>
            <p:custDataLst>
              <p:tags r:id="rId11"/>
            </p:custDataLst>
          </p:nvPr>
        </p:nvSpPr>
        <p:spPr>
          <a:xfrm>
            <a:off x="628650" y="144463"/>
            <a:ext cx="7886700" cy="773112"/>
          </a:xfrm>
          <a:prstGeom prst="rect">
            <a:avLst/>
          </a:prstGeom>
          <a:noFill/>
          <a:ln w="9525">
            <a:noFill/>
          </a:ln>
        </p:spPr>
        <p:txBody>
          <a:bodyPr lIns="91440" tIns="45720" rIns="91440" bIns="45720" anchor="ctr" anchorCtr="0"/>
          <a:p>
            <a:pPr lvl="0"/>
            <a:r>
              <a:rPr lang="zh-CN" altLang="en-US"/>
              <a:t>单击此处编辑母版标题样式</a:t>
            </a:r>
            <a:endParaRPr lang="en-US" altLang="en-US" dirty="0"/>
          </a:p>
        </p:txBody>
      </p:sp>
      <p:sp>
        <p:nvSpPr>
          <p:cNvPr id="1027" name="Text Placeholder 2"/>
          <p:cNvSpPr>
            <a:spLocks noGrp="1"/>
          </p:cNvSpPr>
          <p:nvPr>
            <p:ph type="body"/>
            <p:custDataLst>
              <p:tags r:id="rId12"/>
            </p:custDataLst>
          </p:nvPr>
        </p:nvSpPr>
        <p:spPr>
          <a:xfrm>
            <a:off x="628650" y="1504950"/>
            <a:ext cx="7886700" cy="4672013"/>
          </a:xfrm>
          <a:prstGeom prst="rect">
            <a:avLst/>
          </a:prstGeom>
          <a:noFill/>
          <a:ln w="9525">
            <a:noFill/>
          </a:ln>
        </p:spPr>
        <p:txBody>
          <a:bodyPr lIns="91440" tIns="45720" rIns="91440" bIns="45720" anchor="t" anchorCtr="0"/>
          <a:p>
            <a:pPr lvl="0" indent="-228600"/>
            <a:r>
              <a:rPr lang="zh-CN" altLang="en-US" dirty="0"/>
              <a:t>单击此处编辑母版文本样式</a:t>
            </a:r>
            <a:endParaRPr lang="zh-CN" altLang="en-US" dirty="0"/>
          </a:p>
          <a:p>
            <a:pPr lvl="1" indent="-228600"/>
            <a:r>
              <a:rPr lang="zh-CN" altLang="en-US" dirty="0"/>
              <a:t>第二级</a:t>
            </a:r>
            <a:endParaRPr lang="zh-CN" altLang="en-US" dirty="0"/>
          </a:p>
          <a:p>
            <a:pPr lvl="2" indent="-228600"/>
            <a:r>
              <a:rPr lang="zh-CN" altLang="en-US" dirty="0"/>
              <a:t>第三级</a:t>
            </a:r>
            <a:endParaRPr lang="zh-CN" altLang="en-US" dirty="0"/>
          </a:p>
          <a:p>
            <a:pPr lvl="3" indent="-228600"/>
            <a:r>
              <a:rPr lang="zh-CN" altLang="en-US" dirty="0"/>
              <a:t>第四级</a:t>
            </a:r>
            <a:endParaRPr lang="zh-CN" altLang="en-US" dirty="0"/>
          </a:p>
          <a:p>
            <a:pPr lvl="4" indent="-228600"/>
            <a:r>
              <a:rPr lang="zh-CN" altLang="en-US" dirty="0"/>
              <a:t>第五级</a:t>
            </a:r>
            <a:endParaRPr lang="en-US" altLang="en-US" dirty="0"/>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normAutofit/>
          </a:bodyPr>
          <a:lstStyle>
            <a:lvl1pPr algn="l">
              <a:defRPr sz="1600">
                <a:solidFill>
                  <a:schemeClr val="tx1">
                    <a:tint val="75000"/>
                  </a:schemeClr>
                </a:solidFill>
              </a:defRPr>
            </a:lvl1pPr>
          </a:lstStyle>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normAutofit/>
          </a:bodyPr>
          <a:lstStyle>
            <a:lvl1pPr algn="ctr">
              <a:defRPr sz="1600">
                <a:solidFill>
                  <a:schemeClr val="tx1">
                    <a:tint val="75000"/>
                  </a:schemeClr>
                </a:solidFill>
              </a:defRPr>
            </a:lvl1pPr>
          </a:lstStyle>
          <a:p>
            <a:pPr fontAlgn="base"/>
            <a:endParaRPr lang="zh-CN" altLang="en-US" strike="noStrike" noProof="1"/>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normAutofit/>
          </a:bodyPr>
          <a:lstStyle>
            <a:lvl1pPr algn="r">
              <a:defRPr sz="1600">
                <a:solidFill>
                  <a:schemeClr val="tx1">
                    <a:tint val="75000"/>
                  </a:schemeClr>
                </a:solidFill>
              </a:defRPr>
            </a:lvl1pPr>
          </a:lstStyle>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lvl1pPr algn="l" defTabSz="914400" rtl="0" eaLnBrk="1" latinLnBrk="0" hangingPunct="1">
        <a:lnSpc>
          <a:spcPct val="90000"/>
        </a:lnSpc>
        <a:spcBef>
          <a:spcPct val="0"/>
        </a:spcBef>
        <a:buNone/>
        <a:defRPr sz="3600" b="1" kern="1200">
          <a:solidFill>
            <a:schemeClr val="accent1"/>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1"/>
        </a:buClr>
        <a:buSzPct val="80000"/>
        <a:buFont typeface="Wingdings" panose="05000000000000000000" pitchFamily="2" charset="2"/>
        <a:buChar char="m"/>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SzPct val="80000"/>
        <a:buFont typeface="Wingdings" panose="05000000000000000000" pitchFamily="2" charset="2"/>
        <a:buChar char="m"/>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SzPct val="80000"/>
        <a:buFont typeface="Wingdings" panose="05000000000000000000" pitchFamily="2" charset="2"/>
        <a:buChar char="m"/>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SzPct val="80000"/>
        <a:buFont typeface="Wingdings" panose="05000000000000000000" pitchFamily="2" charset="2"/>
        <a:buChar char="m"/>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SzPct val="80000"/>
        <a:buFont typeface="Wingdings" panose="05000000000000000000" pitchFamily="2" charset="2"/>
        <a:buChar char="m"/>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p:sp>
        <p:nvSpPr>
          <p:cNvPr id="2050" name="Title Placeholder 1"/>
          <p:cNvSpPr>
            <a:spLocks noGrp="1"/>
          </p:cNvSpPr>
          <p:nvPr>
            <p:ph type="title"/>
            <p:custDataLst>
              <p:tags r:id="rId11"/>
            </p:custDataLst>
          </p:nvPr>
        </p:nvSpPr>
        <p:spPr>
          <a:xfrm>
            <a:off x="628650" y="144463"/>
            <a:ext cx="7886700" cy="773112"/>
          </a:xfrm>
          <a:prstGeom prst="rect">
            <a:avLst/>
          </a:prstGeom>
          <a:noFill/>
          <a:ln w="9525">
            <a:noFill/>
          </a:ln>
        </p:spPr>
        <p:txBody>
          <a:bodyPr lIns="91440" tIns="45720" rIns="91440" bIns="45720" anchor="ctr" anchorCtr="0"/>
          <a:p>
            <a:pPr lvl="0"/>
            <a:r>
              <a:rPr lang="zh-CN" altLang="en-US"/>
              <a:t>单击此处编辑母版标题样式</a:t>
            </a:r>
            <a:endParaRPr lang="en-US" altLang="en-US" dirty="0"/>
          </a:p>
        </p:txBody>
      </p:sp>
      <p:sp>
        <p:nvSpPr>
          <p:cNvPr id="2051" name="Text Placeholder 2"/>
          <p:cNvSpPr>
            <a:spLocks noGrp="1"/>
          </p:cNvSpPr>
          <p:nvPr>
            <p:ph type="body"/>
            <p:custDataLst>
              <p:tags r:id="rId12"/>
            </p:custDataLst>
          </p:nvPr>
        </p:nvSpPr>
        <p:spPr>
          <a:xfrm>
            <a:off x="628650" y="1504950"/>
            <a:ext cx="7886700" cy="4672013"/>
          </a:xfrm>
          <a:prstGeom prst="rect">
            <a:avLst/>
          </a:prstGeom>
          <a:noFill/>
          <a:ln w="9525">
            <a:noFill/>
          </a:ln>
        </p:spPr>
        <p:txBody>
          <a:bodyPr lIns="91440" tIns="45720" rIns="91440" bIns="45720" anchor="t" anchorCtr="0"/>
          <a:p>
            <a:pPr lvl="0" indent="-228600"/>
            <a:r>
              <a:rPr lang="zh-CN" altLang="en-US" dirty="0"/>
              <a:t>单击此处编辑母版文本样式</a:t>
            </a:r>
            <a:endParaRPr lang="zh-CN" altLang="en-US" dirty="0"/>
          </a:p>
          <a:p>
            <a:pPr lvl="1" indent="-228600"/>
            <a:r>
              <a:rPr lang="zh-CN" altLang="en-US" dirty="0"/>
              <a:t>第二级</a:t>
            </a:r>
            <a:endParaRPr lang="zh-CN" altLang="en-US" dirty="0"/>
          </a:p>
          <a:p>
            <a:pPr lvl="2" indent="-228600"/>
            <a:r>
              <a:rPr lang="zh-CN" altLang="en-US" dirty="0"/>
              <a:t>第三级</a:t>
            </a:r>
            <a:endParaRPr lang="zh-CN" altLang="en-US" dirty="0"/>
          </a:p>
          <a:p>
            <a:pPr lvl="3" indent="-228600"/>
            <a:r>
              <a:rPr lang="zh-CN" altLang="en-US" dirty="0"/>
              <a:t>第四级</a:t>
            </a:r>
            <a:endParaRPr lang="zh-CN" altLang="en-US" dirty="0"/>
          </a:p>
          <a:p>
            <a:pPr lvl="4" indent="-228600"/>
            <a:r>
              <a:rPr lang="zh-CN" altLang="en-US" dirty="0"/>
              <a:t>第五级</a:t>
            </a:r>
            <a:endParaRPr lang="en-US" altLang="en-US" dirty="0"/>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normAutofit/>
          </a:bodyPr>
          <a:lstStyle>
            <a:lvl1pPr algn="l">
              <a:defRPr sz="1600">
                <a:solidFill>
                  <a:schemeClr val="tx1">
                    <a:tint val="75000"/>
                  </a:schemeClr>
                </a:solidFill>
              </a:defRPr>
            </a:lvl1pPr>
          </a:lstStyle>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normAutofit/>
          </a:bodyPr>
          <a:lstStyle>
            <a:lvl1pPr algn="ctr">
              <a:defRPr sz="1600">
                <a:solidFill>
                  <a:schemeClr val="tx1">
                    <a:tint val="75000"/>
                  </a:schemeClr>
                </a:solidFill>
              </a:defRPr>
            </a:lvl1pPr>
          </a:lstStyle>
          <a:p>
            <a:pPr fontAlgn="base"/>
            <a:endParaRPr lang="zh-CN" altLang="en-US" strike="noStrike" noProof="1"/>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normAutofit/>
          </a:bodyPr>
          <a:lstStyle>
            <a:lvl1pPr algn="r">
              <a:defRPr sz="1600">
                <a:solidFill>
                  <a:schemeClr val="tx1">
                    <a:tint val="75000"/>
                  </a:schemeClr>
                </a:solidFill>
              </a:defRPr>
            </a:lvl1pPr>
          </a:lstStyle>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Lst>
  <p:hf sldNum="0" hdr="0" ftr="0" dt="0"/>
  <p:txStyles>
    <p:titleStyle>
      <a:lvl1pPr algn="l" defTabSz="914400" rtl="0" eaLnBrk="1" latinLnBrk="0" hangingPunct="1">
        <a:lnSpc>
          <a:spcPct val="90000"/>
        </a:lnSpc>
        <a:spcBef>
          <a:spcPct val="0"/>
        </a:spcBef>
        <a:buNone/>
        <a:defRPr sz="3600" b="1" kern="1200">
          <a:solidFill>
            <a:schemeClr val="accent1"/>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1"/>
        </a:buClr>
        <a:buSzPct val="80000"/>
        <a:buFont typeface="Wingdings" panose="05000000000000000000" pitchFamily="2" charset="2"/>
        <a:buChar char="m"/>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SzPct val="80000"/>
        <a:buFont typeface="Wingdings" panose="05000000000000000000" pitchFamily="2" charset="2"/>
        <a:buChar char="m"/>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SzPct val="80000"/>
        <a:buFont typeface="Wingdings" panose="05000000000000000000" pitchFamily="2" charset="2"/>
        <a:buChar char="m"/>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SzPct val="80000"/>
        <a:buFont typeface="Wingdings" panose="05000000000000000000" pitchFamily="2" charset="2"/>
        <a:buChar char="m"/>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SzPct val="80000"/>
        <a:buFont typeface="Wingdings" panose="05000000000000000000" pitchFamily="2" charset="2"/>
        <a:buChar char="m"/>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p:sp>
        <p:nvSpPr>
          <p:cNvPr id="3074" name="Title Placeholder 1"/>
          <p:cNvSpPr>
            <a:spLocks noGrp="1"/>
          </p:cNvSpPr>
          <p:nvPr>
            <p:ph type="title"/>
            <p:custDataLst>
              <p:tags r:id="rId11"/>
            </p:custDataLst>
          </p:nvPr>
        </p:nvSpPr>
        <p:spPr>
          <a:xfrm>
            <a:off x="628650" y="144463"/>
            <a:ext cx="7886700" cy="773112"/>
          </a:xfrm>
          <a:prstGeom prst="rect">
            <a:avLst/>
          </a:prstGeom>
          <a:noFill/>
          <a:ln w="9525">
            <a:noFill/>
          </a:ln>
        </p:spPr>
        <p:txBody>
          <a:bodyPr lIns="91440" tIns="45720" rIns="91440" bIns="45720" anchor="ctr" anchorCtr="0"/>
          <a:p>
            <a:pPr lvl="0"/>
            <a:r>
              <a:rPr lang="zh-CN" altLang="en-US"/>
              <a:t>单击此处编辑母版标题样式</a:t>
            </a:r>
            <a:endParaRPr lang="en-US" altLang="en-US" dirty="0"/>
          </a:p>
        </p:txBody>
      </p:sp>
      <p:sp>
        <p:nvSpPr>
          <p:cNvPr id="3075" name="Text Placeholder 2"/>
          <p:cNvSpPr>
            <a:spLocks noGrp="1"/>
          </p:cNvSpPr>
          <p:nvPr>
            <p:ph type="body"/>
            <p:custDataLst>
              <p:tags r:id="rId12"/>
            </p:custDataLst>
          </p:nvPr>
        </p:nvSpPr>
        <p:spPr>
          <a:xfrm>
            <a:off x="628650" y="1504950"/>
            <a:ext cx="7886700" cy="4672013"/>
          </a:xfrm>
          <a:prstGeom prst="rect">
            <a:avLst/>
          </a:prstGeom>
          <a:noFill/>
          <a:ln w="9525">
            <a:noFill/>
          </a:ln>
        </p:spPr>
        <p:txBody>
          <a:bodyPr lIns="91440" tIns="45720" rIns="91440" bIns="45720" anchor="t" anchorCtr="0"/>
          <a:p>
            <a:pPr lvl="0" indent="-228600"/>
            <a:r>
              <a:rPr lang="zh-CN" altLang="en-US" dirty="0"/>
              <a:t>单击此处编辑母版文本样式</a:t>
            </a:r>
            <a:endParaRPr lang="zh-CN" altLang="en-US" dirty="0"/>
          </a:p>
          <a:p>
            <a:pPr lvl="1" indent="-228600"/>
            <a:r>
              <a:rPr lang="zh-CN" altLang="en-US" dirty="0"/>
              <a:t>第二级</a:t>
            </a:r>
            <a:endParaRPr lang="zh-CN" altLang="en-US" dirty="0"/>
          </a:p>
          <a:p>
            <a:pPr lvl="2" indent="-228600"/>
            <a:r>
              <a:rPr lang="zh-CN" altLang="en-US" dirty="0"/>
              <a:t>第三级</a:t>
            </a:r>
            <a:endParaRPr lang="zh-CN" altLang="en-US" dirty="0"/>
          </a:p>
          <a:p>
            <a:pPr lvl="3" indent="-228600"/>
            <a:r>
              <a:rPr lang="zh-CN" altLang="en-US" dirty="0"/>
              <a:t>第四级</a:t>
            </a:r>
            <a:endParaRPr lang="zh-CN" altLang="en-US" dirty="0"/>
          </a:p>
          <a:p>
            <a:pPr lvl="4" indent="-228600"/>
            <a:r>
              <a:rPr lang="zh-CN" altLang="en-US" dirty="0"/>
              <a:t>第五级</a:t>
            </a:r>
            <a:endParaRPr lang="en-US" altLang="en-US" dirty="0"/>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normAutofit/>
          </a:bodyPr>
          <a:lstStyle>
            <a:lvl1pPr algn="l">
              <a:defRPr sz="1600">
                <a:solidFill>
                  <a:schemeClr val="tx1">
                    <a:tint val="75000"/>
                  </a:schemeClr>
                </a:solidFill>
              </a:defRPr>
            </a:lvl1pPr>
          </a:lstStyle>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normAutofit/>
          </a:bodyPr>
          <a:lstStyle>
            <a:lvl1pPr algn="ctr">
              <a:defRPr sz="1600">
                <a:solidFill>
                  <a:schemeClr val="tx1">
                    <a:tint val="75000"/>
                  </a:schemeClr>
                </a:solidFill>
              </a:defRPr>
            </a:lvl1pPr>
          </a:lstStyle>
          <a:p>
            <a:pPr fontAlgn="base"/>
            <a:endParaRPr lang="zh-CN" altLang="en-US" strike="noStrike" noProof="1"/>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normAutofit/>
          </a:bodyPr>
          <a:lstStyle>
            <a:lvl1pPr algn="r">
              <a:defRPr sz="1600">
                <a:solidFill>
                  <a:schemeClr val="tx1">
                    <a:tint val="75000"/>
                  </a:schemeClr>
                </a:solidFill>
              </a:defRPr>
            </a:lvl1pPr>
          </a:lstStyle>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Lst>
  <p:hf sldNum="0" hdr="0" ftr="0" dt="0"/>
  <p:txStyles>
    <p:titleStyle>
      <a:lvl1pPr algn="l" defTabSz="914400" rtl="0" eaLnBrk="1" latinLnBrk="0" hangingPunct="1">
        <a:lnSpc>
          <a:spcPct val="90000"/>
        </a:lnSpc>
        <a:spcBef>
          <a:spcPct val="0"/>
        </a:spcBef>
        <a:buNone/>
        <a:defRPr sz="3600" b="1" kern="1200">
          <a:solidFill>
            <a:schemeClr val="accent1"/>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1"/>
        </a:buClr>
        <a:buSzPct val="80000"/>
        <a:buFont typeface="Wingdings" panose="05000000000000000000" pitchFamily="2" charset="2"/>
        <a:buChar char="m"/>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SzPct val="80000"/>
        <a:buFont typeface="Wingdings" panose="05000000000000000000" pitchFamily="2" charset="2"/>
        <a:buChar char="m"/>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SzPct val="80000"/>
        <a:buFont typeface="Wingdings" panose="05000000000000000000" pitchFamily="2" charset="2"/>
        <a:buChar char="m"/>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SzPct val="80000"/>
        <a:buFont typeface="Wingdings" panose="05000000000000000000" pitchFamily="2" charset="2"/>
        <a:buChar char="m"/>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SzPct val="80000"/>
        <a:buFont typeface="Wingdings" panose="05000000000000000000" pitchFamily="2" charset="2"/>
        <a:buChar char="m"/>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p:sp>
        <p:nvSpPr>
          <p:cNvPr id="4098" name="Title Placeholder 1"/>
          <p:cNvSpPr>
            <a:spLocks noGrp="1"/>
          </p:cNvSpPr>
          <p:nvPr>
            <p:ph type="title"/>
            <p:custDataLst>
              <p:tags r:id="rId11"/>
            </p:custDataLst>
          </p:nvPr>
        </p:nvSpPr>
        <p:spPr>
          <a:xfrm>
            <a:off x="628650" y="144463"/>
            <a:ext cx="7886700" cy="773112"/>
          </a:xfrm>
          <a:prstGeom prst="rect">
            <a:avLst/>
          </a:prstGeom>
          <a:noFill/>
          <a:ln w="9525">
            <a:noFill/>
          </a:ln>
        </p:spPr>
        <p:txBody>
          <a:bodyPr lIns="91440" tIns="45720" rIns="91440" bIns="45720" anchor="ctr" anchorCtr="0"/>
          <a:p>
            <a:pPr lvl="0"/>
            <a:r>
              <a:rPr lang="zh-CN" altLang="en-US"/>
              <a:t>单击此处编辑母版标题样式</a:t>
            </a:r>
            <a:endParaRPr lang="en-US" altLang="en-US" dirty="0"/>
          </a:p>
        </p:txBody>
      </p:sp>
      <p:sp>
        <p:nvSpPr>
          <p:cNvPr id="4099" name="Text Placeholder 2"/>
          <p:cNvSpPr>
            <a:spLocks noGrp="1"/>
          </p:cNvSpPr>
          <p:nvPr>
            <p:ph type="body"/>
            <p:custDataLst>
              <p:tags r:id="rId12"/>
            </p:custDataLst>
          </p:nvPr>
        </p:nvSpPr>
        <p:spPr>
          <a:xfrm>
            <a:off x="628650" y="1504950"/>
            <a:ext cx="7886700" cy="4672013"/>
          </a:xfrm>
          <a:prstGeom prst="rect">
            <a:avLst/>
          </a:prstGeom>
          <a:noFill/>
          <a:ln w="9525">
            <a:noFill/>
          </a:ln>
        </p:spPr>
        <p:txBody>
          <a:bodyPr lIns="91440" tIns="45720" rIns="91440" bIns="45720" anchor="t" anchorCtr="0"/>
          <a:p>
            <a:pPr lvl="0" indent="-228600"/>
            <a:r>
              <a:rPr lang="zh-CN" altLang="en-US" dirty="0"/>
              <a:t>单击此处编辑母版文本样式</a:t>
            </a:r>
            <a:endParaRPr lang="zh-CN" altLang="en-US" dirty="0"/>
          </a:p>
          <a:p>
            <a:pPr lvl="1" indent="-228600"/>
            <a:r>
              <a:rPr lang="zh-CN" altLang="en-US" dirty="0"/>
              <a:t>第二级</a:t>
            </a:r>
            <a:endParaRPr lang="zh-CN" altLang="en-US" dirty="0"/>
          </a:p>
          <a:p>
            <a:pPr lvl="2" indent="-228600"/>
            <a:r>
              <a:rPr lang="zh-CN" altLang="en-US" dirty="0"/>
              <a:t>第三级</a:t>
            </a:r>
            <a:endParaRPr lang="zh-CN" altLang="en-US" dirty="0"/>
          </a:p>
          <a:p>
            <a:pPr lvl="3" indent="-228600"/>
            <a:r>
              <a:rPr lang="zh-CN" altLang="en-US" dirty="0"/>
              <a:t>第四级</a:t>
            </a:r>
            <a:endParaRPr lang="zh-CN" altLang="en-US" dirty="0"/>
          </a:p>
          <a:p>
            <a:pPr lvl="4" indent="-228600"/>
            <a:r>
              <a:rPr lang="zh-CN" altLang="en-US" dirty="0"/>
              <a:t>第五级</a:t>
            </a:r>
            <a:endParaRPr lang="en-US" altLang="en-US" dirty="0"/>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normAutofit/>
          </a:bodyPr>
          <a:lstStyle>
            <a:lvl1pPr algn="l">
              <a:defRPr sz="1600">
                <a:solidFill>
                  <a:schemeClr val="tx1">
                    <a:tint val="75000"/>
                  </a:schemeClr>
                </a:solidFill>
              </a:defRPr>
            </a:lvl1pPr>
          </a:lstStyle>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normAutofit/>
          </a:bodyPr>
          <a:lstStyle>
            <a:lvl1pPr algn="ctr">
              <a:defRPr sz="1600">
                <a:solidFill>
                  <a:schemeClr val="tx1">
                    <a:tint val="75000"/>
                  </a:schemeClr>
                </a:solidFill>
              </a:defRPr>
            </a:lvl1pPr>
          </a:lstStyle>
          <a:p>
            <a:pPr fontAlgn="base"/>
            <a:endParaRPr lang="zh-CN" altLang="en-US" strike="noStrike" noProof="1"/>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normAutofit/>
          </a:bodyPr>
          <a:lstStyle>
            <a:lvl1pPr algn="r">
              <a:defRPr sz="1600">
                <a:solidFill>
                  <a:schemeClr val="tx1">
                    <a:tint val="75000"/>
                  </a:schemeClr>
                </a:solidFill>
              </a:defRPr>
            </a:lvl1pPr>
          </a:lstStyle>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Lst>
  <p:hf sldNum="0" hdr="0" ftr="0" dt="0"/>
  <p:txStyles>
    <p:titleStyle>
      <a:lvl1pPr algn="l" defTabSz="914400" rtl="0" eaLnBrk="1" latinLnBrk="0" hangingPunct="1">
        <a:lnSpc>
          <a:spcPct val="90000"/>
        </a:lnSpc>
        <a:spcBef>
          <a:spcPct val="0"/>
        </a:spcBef>
        <a:buNone/>
        <a:defRPr sz="3600" b="1" kern="1200">
          <a:solidFill>
            <a:schemeClr val="accent1"/>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1"/>
        </a:buClr>
        <a:buSzPct val="80000"/>
        <a:buFont typeface="Wingdings" panose="05000000000000000000" pitchFamily="2" charset="2"/>
        <a:buChar char="m"/>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SzPct val="80000"/>
        <a:buFont typeface="Wingdings" panose="05000000000000000000" pitchFamily="2" charset="2"/>
        <a:buChar char="m"/>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SzPct val="80000"/>
        <a:buFont typeface="Wingdings" panose="05000000000000000000" pitchFamily="2" charset="2"/>
        <a:buChar char="m"/>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SzPct val="80000"/>
        <a:buFont typeface="Wingdings" panose="05000000000000000000" pitchFamily="2" charset="2"/>
        <a:buChar char="m"/>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SzPct val="80000"/>
        <a:buFont typeface="Wingdings" panose="05000000000000000000" pitchFamily="2" charset="2"/>
        <a:buChar char="m"/>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p:sp>
        <p:nvSpPr>
          <p:cNvPr id="5122" name="Title Placeholder 1"/>
          <p:cNvSpPr>
            <a:spLocks noGrp="1"/>
          </p:cNvSpPr>
          <p:nvPr>
            <p:ph type="title"/>
            <p:custDataLst>
              <p:tags r:id="rId11"/>
            </p:custDataLst>
          </p:nvPr>
        </p:nvSpPr>
        <p:spPr>
          <a:xfrm>
            <a:off x="628650" y="144463"/>
            <a:ext cx="7886700" cy="773112"/>
          </a:xfrm>
          <a:prstGeom prst="rect">
            <a:avLst/>
          </a:prstGeom>
          <a:noFill/>
          <a:ln w="9525">
            <a:noFill/>
          </a:ln>
        </p:spPr>
        <p:txBody>
          <a:bodyPr lIns="91440" tIns="45720" rIns="91440" bIns="45720" anchor="ctr" anchorCtr="0"/>
          <a:p>
            <a:pPr lvl="0"/>
            <a:r>
              <a:rPr lang="zh-CN" altLang="en-US"/>
              <a:t>单击此处编辑母版标题样式</a:t>
            </a:r>
            <a:endParaRPr lang="en-US" altLang="en-US" dirty="0"/>
          </a:p>
        </p:txBody>
      </p:sp>
      <p:sp>
        <p:nvSpPr>
          <p:cNvPr id="5123" name="Text Placeholder 2"/>
          <p:cNvSpPr>
            <a:spLocks noGrp="1"/>
          </p:cNvSpPr>
          <p:nvPr>
            <p:ph type="body"/>
            <p:custDataLst>
              <p:tags r:id="rId12"/>
            </p:custDataLst>
          </p:nvPr>
        </p:nvSpPr>
        <p:spPr>
          <a:xfrm>
            <a:off x="628650" y="1504950"/>
            <a:ext cx="7886700" cy="4672013"/>
          </a:xfrm>
          <a:prstGeom prst="rect">
            <a:avLst/>
          </a:prstGeom>
          <a:noFill/>
          <a:ln w="9525">
            <a:noFill/>
          </a:ln>
        </p:spPr>
        <p:txBody>
          <a:bodyPr lIns="91440" tIns="45720" rIns="91440" bIns="45720" anchor="t" anchorCtr="0"/>
          <a:p>
            <a:pPr lvl="0" indent="-228600"/>
            <a:r>
              <a:rPr lang="zh-CN" altLang="en-US" dirty="0"/>
              <a:t>单击此处编辑母版文本样式</a:t>
            </a:r>
            <a:endParaRPr lang="zh-CN" altLang="en-US" dirty="0"/>
          </a:p>
          <a:p>
            <a:pPr lvl="1" indent="-228600"/>
            <a:r>
              <a:rPr lang="zh-CN" altLang="en-US" dirty="0"/>
              <a:t>第二级</a:t>
            </a:r>
            <a:endParaRPr lang="zh-CN" altLang="en-US" dirty="0"/>
          </a:p>
          <a:p>
            <a:pPr lvl="2" indent="-228600"/>
            <a:r>
              <a:rPr lang="zh-CN" altLang="en-US" dirty="0"/>
              <a:t>第三级</a:t>
            </a:r>
            <a:endParaRPr lang="zh-CN" altLang="en-US" dirty="0"/>
          </a:p>
          <a:p>
            <a:pPr lvl="3" indent="-228600"/>
            <a:r>
              <a:rPr lang="zh-CN" altLang="en-US" dirty="0"/>
              <a:t>第四级</a:t>
            </a:r>
            <a:endParaRPr lang="zh-CN" altLang="en-US" dirty="0"/>
          </a:p>
          <a:p>
            <a:pPr lvl="4" indent="-228600"/>
            <a:r>
              <a:rPr lang="zh-CN" altLang="en-US" dirty="0"/>
              <a:t>第五级</a:t>
            </a:r>
            <a:endParaRPr lang="en-US" altLang="en-US" dirty="0"/>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normAutofit/>
          </a:bodyPr>
          <a:lstStyle>
            <a:lvl1pPr algn="l">
              <a:defRPr sz="1600">
                <a:solidFill>
                  <a:schemeClr val="tx1">
                    <a:tint val="75000"/>
                  </a:schemeClr>
                </a:solidFill>
              </a:defRPr>
            </a:lvl1pPr>
          </a:lstStyle>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normAutofit/>
          </a:bodyPr>
          <a:lstStyle>
            <a:lvl1pPr algn="ctr">
              <a:defRPr sz="1600">
                <a:solidFill>
                  <a:schemeClr val="tx1">
                    <a:tint val="75000"/>
                  </a:schemeClr>
                </a:solidFill>
              </a:defRPr>
            </a:lvl1pPr>
          </a:lstStyle>
          <a:p>
            <a:pPr fontAlgn="base"/>
            <a:endParaRPr lang="zh-CN" altLang="en-US" strike="noStrike" noProof="1"/>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normAutofit/>
          </a:bodyPr>
          <a:lstStyle>
            <a:lvl1pPr algn="r">
              <a:defRPr sz="1600">
                <a:solidFill>
                  <a:schemeClr val="tx1">
                    <a:tint val="75000"/>
                  </a:schemeClr>
                </a:solidFill>
              </a:defRPr>
            </a:lvl1pPr>
          </a:lstStyle>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Lst>
  <p:hf sldNum="0" hdr="0" ftr="0" dt="0"/>
  <p:txStyles>
    <p:titleStyle>
      <a:lvl1pPr algn="l" defTabSz="914400" rtl="0" eaLnBrk="1" latinLnBrk="0" hangingPunct="1">
        <a:lnSpc>
          <a:spcPct val="90000"/>
        </a:lnSpc>
        <a:spcBef>
          <a:spcPct val="0"/>
        </a:spcBef>
        <a:buNone/>
        <a:defRPr sz="3600" b="1" kern="1200">
          <a:solidFill>
            <a:schemeClr val="accent1"/>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1"/>
        </a:buClr>
        <a:buSzPct val="80000"/>
        <a:buFont typeface="Wingdings" panose="05000000000000000000" pitchFamily="2" charset="2"/>
        <a:buChar char="m"/>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SzPct val="80000"/>
        <a:buFont typeface="Wingdings" panose="05000000000000000000" pitchFamily="2" charset="2"/>
        <a:buChar char="m"/>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SzPct val="80000"/>
        <a:buFont typeface="Wingdings" panose="05000000000000000000" pitchFamily="2" charset="2"/>
        <a:buChar char="m"/>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SzPct val="80000"/>
        <a:buFont typeface="Wingdings" panose="05000000000000000000" pitchFamily="2" charset="2"/>
        <a:buChar char="m"/>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SzPct val="80000"/>
        <a:buFont typeface="Wingdings" panose="05000000000000000000" pitchFamily="2" charset="2"/>
        <a:buChar char="m"/>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p:sp>
        <p:nvSpPr>
          <p:cNvPr id="6146" name="Title Placeholder 1"/>
          <p:cNvSpPr>
            <a:spLocks noGrp="1"/>
          </p:cNvSpPr>
          <p:nvPr>
            <p:ph type="title"/>
            <p:custDataLst>
              <p:tags r:id="rId11"/>
            </p:custDataLst>
          </p:nvPr>
        </p:nvSpPr>
        <p:spPr>
          <a:xfrm>
            <a:off x="628650" y="144463"/>
            <a:ext cx="7886700" cy="773112"/>
          </a:xfrm>
          <a:prstGeom prst="rect">
            <a:avLst/>
          </a:prstGeom>
          <a:noFill/>
          <a:ln w="9525">
            <a:noFill/>
          </a:ln>
        </p:spPr>
        <p:txBody>
          <a:bodyPr lIns="91440" tIns="45720" rIns="91440" bIns="45720" anchor="ctr" anchorCtr="0"/>
          <a:p>
            <a:pPr lvl="0"/>
            <a:r>
              <a:rPr lang="zh-CN" altLang="en-US"/>
              <a:t>单击此处编辑母版标题样式</a:t>
            </a:r>
            <a:endParaRPr lang="en-US" altLang="en-US" dirty="0"/>
          </a:p>
        </p:txBody>
      </p:sp>
      <p:sp>
        <p:nvSpPr>
          <p:cNvPr id="6147" name="Text Placeholder 2"/>
          <p:cNvSpPr>
            <a:spLocks noGrp="1"/>
          </p:cNvSpPr>
          <p:nvPr>
            <p:ph type="body"/>
            <p:custDataLst>
              <p:tags r:id="rId12"/>
            </p:custDataLst>
          </p:nvPr>
        </p:nvSpPr>
        <p:spPr>
          <a:xfrm>
            <a:off x="628650" y="1504950"/>
            <a:ext cx="7886700" cy="4672013"/>
          </a:xfrm>
          <a:prstGeom prst="rect">
            <a:avLst/>
          </a:prstGeom>
          <a:noFill/>
          <a:ln w="9525">
            <a:noFill/>
          </a:ln>
        </p:spPr>
        <p:txBody>
          <a:bodyPr lIns="91440" tIns="45720" rIns="91440" bIns="45720" anchor="t" anchorCtr="0"/>
          <a:p>
            <a:pPr lvl="0" indent="-228600"/>
            <a:r>
              <a:rPr lang="zh-CN" altLang="en-US" dirty="0"/>
              <a:t>单击此处编辑母版文本样式</a:t>
            </a:r>
            <a:endParaRPr lang="zh-CN" altLang="en-US" dirty="0"/>
          </a:p>
          <a:p>
            <a:pPr lvl="1" indent="-228600"/>
            <a:r>
              <a:rPr lang="zh-CN" altLang="en-US" dirty="0"/>
              <a:t>第二级</a:t>
            </a:r>
            <a:endParaRPr lang="zh-CN" altLang="en-US" dirty="0"/>
          </a:p>
          <a:p>
            <a:pPr lvl="2" indent="-228600"/>
            <a:r>
              <a:rPr lang="zh-CN" altLang="en-US" dirty="0"/>
              <a:t>第三级</a:t>
            </a:r>
            <a:endParaRPr lang="zh-CN" altLang="en-US" dirty="0"/>
          </a:p>
          <a:p>
            <a:pPr lvl="3" indent="-228600"/>
            <a:r>
              <a:rPr lang="zh-CN" altLang="en-US" dirty="0"/>
              <a:t>第四级</a:t>
            </a:r>
            <a:endParaRPr lang="zh-CN" altLang="en-US" dirty="0"/>
          </a:p>
          <a:p>
            <a:pPr lvl="4" indent="-228600"/>
            <a:r>
              <a:rPr lang="zh-CN" altLang="en-US" dirty="0"/>
              <a:t>第五级</a:t>
            </a:r>
            <a:endParaRPr lang="en-US" altLang="en-US" dirty="0"/>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normAutofit/>
          </a:bodyPr>
          <a:lstStyle>
            <a:lvl1pPr algn="l">
              <a:defRPr sz="1600">
                <a:solidFill>
                  <a:schemeClr val="tx1">
                    <a:tint val="75000"/>
                  </a:schemeClr>
                </a:solidFill>
              </a:defRPr>
            </a:lvl1pPr>
          </a:lstStyle>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normAutofit/>
          </a:bodyPr>
          <a:lstStyle>
            <a:lvl1pPr algn="ctr">
              <a:defRPr sz="1600">
                <a:solidFill>
                  <a:schemeClr val="tx1">
                    <a:tint val="75000"/>
                  </a:schemeClr>
                </a:solidFill>
              </a:defRPr>
            </a:lvl1pPr>
          </a:lstStyle>
          <a:p>
            <a:pPr fontAlgn="base"/>
            <a:endParaRPr lang="zh-CN" altLang="en-US" strike="noStrike" noProof="1"/>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normAutofit/>
          </a:bodyPr>
          <a:lstStyle>
            <a:lvl1pPr algn="r">
              <a:defRPr sz="1600">
                <a:solidFill>
                  <a:schemeClr val="tx1">
                    <a:tint val="75000"/>
                  </a:schemeClr>
                </a:solidFill>
              </a:defRPr>
            </a:lvl1pPr>
          </a:lstStyle>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Lst>
  <p:hf sldNum="0" hdr="0" ftr="0" dt="0"/>
  <p:txStyles>
    <p:titleStyle>
      <a:lvl1pPr algn="l" defTabSz="914400" rtl="0" eaLnBrk="1" latinLnBrk="0" hangingPunct="1">
        <a:lnSpc>
          <a:spcPct val="90000"/>
        </a:lnSpc>
        <a:spcBef>
          <a:spcPct val="0"/>
        </a:spcBef>
        <a:buNone/>
        <a:defRPr sz="3600" b="1" kern="1200">
          <a:solidFill>
            <a:schemeClr val="accent1"/>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1"/>
        </a:buClr>
        <a:buSzPct val="80000"/>
        <a:buFont typeface="Wingdings" panose="05000000000000000000" pitchFamily="2" charset="2"/>
        <a:buChar char="m"/>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SzPct val="80000"/>
        <a:buFont typeface="Wingdings" panose="05000000000000000000" pitchFamily="2" charset="2"/>
        <a:buChar char="m"/>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SzPct val="80000"/>
        <a:buFont typeface="Wingdings" panose="05000000000000000000" pitchFamily="2" charset="2"/>
        <a:buChar char="m"/>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SzPct val="80000"/>
        <a:buFont typeface="Wingdings" panose="05000000000000000000" pitchFamily="2" charset="2"/>
        <a:buChar char="m"/>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SzPct val="80000"/>
        <a:buFont typeface="Wingdings" panose="05000000000000000000" pitchFamily="2" charset="2"/>
        <a:buChar char="m"/>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p:sp>
        <p:nvSpPr>
          <p:cNvPr id="7170" name="Title Placeholder 1"/>
          <p:cNvSpPr>
            <a:spLocks noGrp="1"/>
          </p:cNvSpPr>
          <p:nvPr>
            <p:ph type="title"/>
            <p:custDataLst>
              <p:tags r:id="rId11"/>
            </p:custDataLst>
          </p:nvPr>
        </p:nvSpPr>
        <p:spPr>
          <a:xfrm>
            <a:off x="628650" y="144463"/>
            <a:ext cx="7886700" cy="773112"/>
          </a:xfrm>
          <a:prstGeom prst="rect">
            <a:avLst/>
          </a:prstGeom>
          <a:noFill/>
          <a:ln w="9525">
            <a:noFill/>
          </a:ln>
        </p:spPr>
        <p:txBody>
          <a:bodyPr lIns="91440" tIns="45720" rIns="91440" bIns="45720" anchor="ctr" anchorCtr="0"/>
          <a:p>
            <a:pPr lvl="0"/>
            <a:r>
              <a:rPr lang="zh-CN" altLang="en-US"/>
              <a:t>单击此处编辑母版标题样式</a:t>
            </a:r>
            <a:endParaRPr lang="en-US" altLang="en-US" dirty="0"/>
          </a:p>
        </p:txBody>
      </p:sp>
      <p:sp>
        <p:nvSpPr>
          <p:cNvPr id="7171" name="Text Placeholder 2"/>
          <p:cNvSpPr>
            <a:spLocks noGrp="1"/>
          </p:cNvSpPr>
          <p:nvPr>
            <p:ph type="body"/>
            <p:custDataLst>
              <p:tags r:id="rId12"/>
            </p:custDataLst>
          </p:nvPr>
        </p:nvSpPr>
        <p:spPr>
          <a:xfrm>
            <a:off x="628650" y="1504950"/>
            <a:ext cx="7886700" cy="4672013"/>
          </a:xfrm>
          <a:prstGeom prst="rect">
            <a:avLst/>
          </a:prstGeom>
          <a:noFill/>
          <a:ln w="9525">
            <a:noFill/>
          </a:ln>
        </p:spPr>
        <p:txBody>
          <a:bodyPr lIns="91440" tIns="45720" rIns="91440" bIns="45720" anchor="t" anchorCtr="0"/>
          <a:p>
            <a:pPr lvl="0" indent="-228600"/>
            <a:r>
              <a:rPr lang="zh-CN" altLang="en-US" dirty="0"/>
              <a:t>单击此处编辑母版文本样式</a:t>
            </a:r>
            <a:endParaRPr lang="zh-CN" altLang="en-US" dirty="0"/>
          </a:p>
          <a:p>
            <a:pPr lvl="1" indent="-228600"/>
            <a:r>
              <a:rPr lang="zh-CN" altLang="en-US" dirty="0"/>
              <a:t>第二级</a:t>
            </a:r>
            <a:endParaRPr lang="zh-CN" altLang="en-US" dirty="0"/>
          </a:p>
          <a:p>
            <a:pPr lvl="2" indent="-228600"/>
            <a:r>
              <a:rPr lang="zh-CN" altLang="en-US" dirty="0"/>
              <a:t>第三级</a:t>
            </a:r>
            <a:endParaRPr lang="zh-CN" altLang="en-US" dirty="0"/>
          </a:p>
          <a:p>
            <a:pPr lvl="3" indent="-228600"/>
            <a:r>
              <a:rPr lang="zh-CN" altLang="en-US" dirty="0"/>
              <a:t>第四级</a:t>
            </a:r>
            <a:endParaRPr lang="zh-CN" altLang="en-US" dirty="0"/>
          </a:p>
          <a:p>
            <a:pPr lvl="4" indent="-228600"/>
            <a:r>
              <a:rPr lang="zh-CN" altLang="en-US" dirty="0"/>
              <a:t>第五级</a:t>
            </a:r>
            <a:endParaRPr lang="en-US" altLang="en-US" dirty="0"/>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normAutofit/>
          </a:bodyPr>
          <a:lstStyle>
            <a:lvl1pPr algn="l">
              <a:defRPr sz="1600">
                <a:solidFill>
                  <a:schemeClr val="tx1">
                    <a:tint val="75000"/>
                  </a:schemeClr>
                </a:solidFill>
              </a:defRPr>
            </a:lvl1pPr>
          </a:lstStyle>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normAutofit/>
          </a:bodyPr>
          <a:lstStyle>
            <a:lvl1pPr algn="ctr">
              <a:defRPr sz="1600">
                <a:solidFill>
                  <a:schemeClr val="tx1">
                    <a:tint val="75000"/>
                  </a:schemeClr>
                </a:solidFill>
              </a:defRPr>
            </a:lvl1pPr>
          </a:lstStyle>
          <a:p>
            <a:pPr fontAlgn="base"/>
            <a:endParaRPr lang="zh-CN" altLang="en-US" strike="noStrike" noProof="1"/>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normAutofit/>
          </a:bodyPr>
          <a:lstStyle>
            <a:lvl1pPr algn="r">
              <a:defRPr sz="1600">
                <a:solidFill>
                  <a:schemeClr val="tx1">
                    <a:tint val="75000"/>
                  </a:schemeClr>
                </a:solidFill>
              </a:defRPr>
            </a:lvl1pPr>
          </a:lstStyle>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Lst>
  <p:hf sldNum="0" hdr="0" ftr="0" dt="0"/>
  <p:txStyles>
    <p:titleStyle>
      <a:lvl1pPr algn="l" defTabSz="914400" rtl="0" eaLnBrk="1" latinLnBrk="0" hangingPunct="1">
        <a:lnSpc>
          <a:spcPct val="90000"/>
        </a:lnSpc>
        <a:spcBef>
          <a:spcPct val="0"/>
        </a:spcBef>
        <a:buNone/>
        <a:defRPr sz="3600" b="1" kern="1200">
          <a:solidFill>
            <a:schemeClr val="accent1"/>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1"/>
        </a:buClr>
        <a:buSzPct val="80000"/>
        <a:buFont typeface="Wingdings" panose="05000000000000000000" pitchFamily="2" charset="2"/>
        <a:buChar char="m"/>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SzPct val="80000"/>
        <a:buFont typeface="Wingdings" panose="05000000000000000000" pitchFamily="2" charset="2"/>
        <a:buChar char="m"/>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SzPct val="80000"/>
        <a:buFont typeface="Wingdings" panose="05000000000000000000" pitchFamily="2" charset="2"/>
        <a:buChar char="m"/>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SzPct val="80000"/>
        <a:buFont typeface="Wingdings" panose="05000000000000000000" pitchFamily="2" charset="2"/>
        <a:buChar char="m"/>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SzPct val="80000"/>
        <a:buFont typeface="Wingdings" panose="05000000000000000000" pitchFamily="2" charset="2"/>
        <a:buChar char="m"/>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p:sp>
        <p:nvSpPr>
          <p:cNvPr id="8194" name="Title Placeholder 1"/>
          <p:cNvSpPr>
            <a:spLocks noGrp="1"/>
          </p:cNvSpPr>
          <p:nvPr>
            <p:ph type="title"/>
            <p:custDataLst>
              <p:tags r:id="rId11"/>
            </p:custDataLst>
          </p:nvPr>
        </p:nvSpPr>
        <p:spPr>
          <a:xfrm>
            <a:off x="628650" y="144463"/>
            <a:ext cx="7886700" cy="773112"/>
          </a:xfrm>
          <a:prstGeom prst="rect">
            <a:avLst/>
          </a:prstGeom>
          <a:noFill/>
          <a:ln w="9525">
            <a:noFill/>
          </a:ln>
        </p:spPr>
        <p:txBody>
          <a:bodyPr lIns="91440" tIns="45720" rIns="91440" bIns="45720" anchor="ctr" anchorCtr="0"/>
          <a:p>
            <a:pPr lvl="0"/>
            <a:r>
              <a:rPr lang="zh-CN" altLang="en-US"/>
              <a:t>单击此处编辑母版标题样式</a:t>
            </a:r>
            <a:endParaRPr lang="en-US" altLang="en-US" dirty="0"/>
          </a:p>
        </p:txBody>
      </p:sp>
      <p:sp>
        <p:nvSpPr>
          <p:cNvPr id="8195" name="Text Placeholder 2"/>
          <p:cNvSpPr>
            <a:spLocks noGrp="1"/>
          </p:cNvSpPr>
          <p:nvPr>
            <p:ph type="body"/>
            <p:custDataLst>
              <p:tags r:id="rId12"/>
            </p:custDataLst>
          </p:nvPr>
        </p:nvSpPr>
        <p:spPr>
          <a:xfrm>
            <a:off x="628650" y="1504950"/>
            <a:ext cx="7886700" cy="4672013"/>
          </a:xfrm>
          <a:prstGeom prst="rect">
            <a:avLst/>
          </a:prstGeom>
          <a:noFill/>
          <a:ln w="9525">
            <a:noFill/>
          </a:ln>
        </p:spPr>
        <p:txBody>
          <a:bodyPr lIns="91440" tIns="45720" rIns="91440" bIns="45720" anchor="t" anchorCtr="0"/>
          <a:p>
            <a:pPr lvl="0" indent="-228600"/>
            <a:r>
              <a:rPr lang="zh-CN" altLang="en-US" dirty="0"/>
              <a:t>单击此处编辑母版文本样式</a:t>
            </a:r>
            <a:endParaRPr lang="zh-CN" altLang="en-US" dirty="0"/>
          </a:p>
          <a:p>
            <a:pPr lvl="1" indent="-228600"/>
            <a:r>
              <a:rPr lang="zh-CN" altLang="en-US" dirty="0"/>
              <a:t>第二级</a:t>
            </a:r>
            <a:endParaRPr lang="zh-CN" altLang="en-US" dirty="0"/>
          </a:p>
          <a:p>
            <a:pPr lvl="2" indent="-228600"/>
            <a:r>
              <a:rPr lang="zh-CN" altLang="en-US" dirty="0"/>
              <a:t>第三级</a:t>
            </a:r>
            <a:endParaRPr lang="zh-CN" altLang="en-US" dirty="0"/>
          </a:p>
          <a:p>
            <a:pPr lvl="3" indent="-228600"/>
            <a:r>
              <a:rPr lang="zh-CN" altLang="en-US" dirty="0"/>
              <a:t>第四级</a:t>
            </a:r>
            <a:endParaRPr lang="zh-CN" altLang="en-US" dirty="0"/>
          </a:p>
          <a:p>
            <a:pPr lvl="4" indent="-228600"/>
            <a:r>
              <a:rPr lang="zh-CN" altLang="en-US" dirty="0"/>
              <a:t>第五级</a:t>
            </a:r>
            <a:endParaRPr lang="en-US" altLang="en-US" dirty="0"/>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normAutofit/>
          </a:bodyPr>
          <a:lstStyle>
            <a:lvl1pPr algn="l">
              <a:defRPr sz="1600">
                <a:solidFill>
                  <a:schemeClr val="tx1">
                    <a:tint val="75000"/>
                  </a:schemeClr>
                </a:solidFill>
              </a:defRPr>
            </a:lvl1pPr>
          </a:lstStyle>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normAutofit/>
          </a:bodyPr>
          <a:lstStyle>
            <a:lvl1pPr algn="ctr">
              <a:defRPr sz="1600">
                <a:solidFill>
                  <a:schemeClr val="tx1">
                    <a:tint val="75000"/>
                  </a:schemeClr>
                </a:solidFill>
              </a:defRPr>
            </a:lvl1pPr>
          </a:lstStyle>
          <a:p>
            <a:pPr fontAlgn="base"/>
            <a:endParaRPr lang="zh-CN" altLang="en-US" strike="noStrike" noProof="1"/>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normAutofit/>
          </a:bodyPr>
          <a:lstStyle>
            <a:lvl1pPr algn="r">
              <a:defRPr sz="1600">
                <a:solidFill>
                  <a:schemeClr val="tx1">
                    <a:tint val="75000"/>
                  </a:schemeClr>
                </a:solidFill>
              </a:defRPr>
            </a:lvl1pPr>
          </a:lstStyle>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Lst>
  <p:hf sldNum="0" hdr="0" ftr="0" dt="0"/>
  <p:txStyles>
    <p:titleStyle>
      <a:lvl1pPr algn="l" defTabSz="914400" rtl="0" eaLnBrk="1" latinLnBrk="0" hangingPunct="1">
        <a:lnSpc>
          <a:spcPct val="90000"/>
        </a:lnSpc>
        <a:spcBef>
          <a:spcPct val="0"/>
        </a:spcBef>
        <a:buNone/>
        <a:defRPr sz="3600" b="1" kern="1200">
          <a:solidFill>
            <a:schemeClr val="accent1"/>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1"/>
        </a:buClr>
        <a:buSzPct val="80000"/>
        <a:buFont typeface="Wingdings" panose="05000000000000000000" pitchFamily="2" charset="2"/>
        <a:buChar char="m"/>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SzPct val="80000"/>
        <a:buFont typeface="Wingdings" panose="05000000000000000000" pitchFamily="2" charset="2"/>
        <a:buChar char="m"/>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SzPct val="80000"/>
        <a:buFont typeface="Wingdings" panose="05000000000000000000" pitchFamily="2" charset="2"/>
        <a:buChar char="m"/>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SzPct val="80000"/>
        <a:buFont typeface="Wingdings" panose="05000000000000000000" pitchFamily="2" charset="2"/>
        <a:buChar char="m"/>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SzPct val="80000"/>
        <a:buFont typeface="Wingdings" panose="05000000000000000000" pitchFamily="2" charset="2"/>
        <a:buChar char="m"/>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p:sp>
        <p:nvSpPr>
          <p:cNvPr id="9218" name="Title Placeholder 1"/>
          <p:cNvSpPr>
            <a:spLocks noGrp="1"/>
          </p:cNvSpPr>
          <p:nvPr>
            <p:ph type="title"/>
            <p:custDataLst>
              <p:tags r:id="rId11"/>
            </p:custDataLst>
          </p:nvPr>
        </p:nvSpPr>
        <p:spPr>
          <a:xfrm>
            <a:off x="628650" y="144463"/>
            <a:ext cx="7886700" cy="773112"/>
          </a:xfrm>
          <a:prstGeom prst="rect">
            <a:avLst/>
          </a:prstGeom>
          <a:noFill/>
          <a:ln w="9525">
            <a:noFill/>
          </a:ln>
        </p:spPr>
        <p:txBody>
          <a:bodyPr lIns="91440" tIns="45720" rIns="91440" bIns="45720" anchor="ctr" anchorCtr="0"/>
          <a:p>
            <a:pPr lvl="0"/>
            <a:r>
              <a:rPr lang="zh-CN" altLang="en-US"/>
              <a:t>单击此处编辑母版标题样式</a:t>
            </a:r>
            <a:endParaRPr lang="en-US" altLang="en-US" dirty="0"/>
          </a:p>
        </p:txBody>
      </p:sp>
      <p:sp>
        <p:nvSpPr>
          <p:cNvPr id="9219" name="Text Placeholder 2"/>
          <p:cNvSpPr>
            <a:spLocks noGrp="1"/>
          </p:cNvSpPr>
          <p:nvPr>
            <p:ph type="body"/>
            <p:custDataLst>
              <p:tags r:id="rId12"/>
            </p:custDataLst>
          </p:nvPr>
        </p:nvSpPr>
        <p:spPr>
          <a:xfrm>
            <a:off x="628650" y="1504950"/>
            <a:ext cx="7886700" cy="4672013"/>
          </a:xfrm>
          <a:prstGeom prst="rect">
            <a:avLst/>
          </a:prstGeom>
          <a:noFill/>
          <a:ln w="9525">
            <a:noFill/>
          </a:ln>
        </p:spPr>
        <p:txBody>
          <a:bodyPr lIns="91440" tIns="45720" rIns="91440" bIns="45720" anchor="t" anchorCtr="0"/>
          <a:p>
            <a:pPr lvl="0" indent="-228600"/>
            <a:r>
              <a:rPr lang="zh-CN" altLang="en-US" dirty="0"/>
              <a:t>单击此处编辑母版文本样式</a:t>
            </a:r>
            <a:endParaRPr lang="zh-CN" altLang="en-US" dirty="0"/>
          </a:p>
          <a:p>
            <a:pPr lvl="1" indent="-228600"/>
            <a:r>
              <a:rPr lang="zh-CN" altLang="en-US" dirty="0"/>
              <a:t>第二级</a:t>
            </a:r>
            <a:endParaRPr lang="zh-CN" altLang="en-US" dirty="0"/>
          </a:p>
          <a:p>
            <a:pPr lvl="2" indent="-228600"/>
            <a:r>
              <a:rPr lang="zh-CN" altLang="en-US" dirty="0"/>
              <a:t>第三级</a:t>
            </a:r>
            <a:endParaRPr lang="zh-CN" altLang="en-US" dirty="0"/>
          </a:p>
          <a:p>
            <a:pPr lvl="3" indent="-228600"/>
            <a:r>
              <a:rPr lang="zh-CN" altLang="en-US" dirty="0"/>
              <a:t>第四级</a:t>
            </a:r>
            <a:endParaRPr lang="zh-CN" altLang="en-US" dirty="0"/>
          </a:p>
          <a:p>
            <a:pPr lvl="4" indent="-228600"/>
            <a:r>
              <a:rPr lang="zh-CN" altLang="en-US" dirty="0"/>
              <a:t>第五级</a:t>
            </a:r>
            <a:endParaRPr lang="en-US" altLang="en-US" dirty="0"/>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normAutofit/>
          </a:bodyPr>
          <a:lstStyle>
            <a:lvl1pPr algn="l">
              <a:defRPr sz="1600">
                <a:solidFill>
                  <a:schemeClr val="tx1">
                    <a:tint val="75000"/>
                  </a:schemeClr>
                </a:solidFill>
              </a:defRPr>
            </a:lvl1pPr>
          </a:lstStyle>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normAutofit/>
          </a:bodyPr>
          <a:lstStyle>
            <a:lvl1pPr algn="ctr">
              <a:defRPr sz="1600">
                <a:solidFill>
                  <a:schemeClr val="tx1">
                    <a:tint val="75000"/>
                  </a:schemeClr>
                </a:solidFill>
              </a:defRPr>
            </a:lvl1pPr>
          </a:lstStyle>
          <a:p>
            <a:pPr fontAlgn="base"/>
            <a:endParaRPr lang="zh-CN" altLang="en-US" strike="noStrike" noProof="1"/>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normAutofit/>
          </a:bodyPr>
          <a:lstStyle>
            <a:lvl1pPr algn="r">
              <a:defRPr sz="1600">
                <a:solidFill>
                  <a:schemeClr val="tx1">
                    <a:tint val="75000"/>
                  </a:schemeClr>
                </a:solidFill>
              </a:defRPr>
            </a:lvl1pPr>
          </a:lstStyle>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Lst>
  <p:hf sldNum="0" hdr="0" ftr="0" dt="0"/>
  <p:txStyles>
    <p:titleStyle>
      <a:lvl1pPr algn="l" defTabSz="914400" rtl="0" eaLnBrk="1" latinLnBrk="0" hangingPunct="1">
        <a:lnSpc>
          <a:spcPct val="90000"/>
        </a:lnSpc>
        <a:spcBef>
          <a:spcPct val="0"/>
        </a:spcBef>
        <a:buNone/>
        <a:defRPr sz="3600" b="1" kern="1200">
          <a:solidFill>
            <a:schemeClr val="accent1"/>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1"/>
        </a:buClr>
        <a:buSzPct val="80000"/>
        <a:buFont typeface="Wingdings" panose="05000000000000000000" pitchFamily="2" charset="2"/>
        <a:buChar char="m"/>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SzPct val="80000"/>
        <a:buFont typeface="Wingdings" panose="05000000000000000000" pitchFamily="2" charset="2"/>
        <a:buChar char="m"/>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SzPct val="80000"/>
        <a:buFont typeface="Wingdings" panose="05000000000000000000" pitchFamily="2" charset="2"/>
        <a:buChar char="m"/>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SzPct val="80000"/>
        <a:buFont typeface="Wingdings" panose="05000000000000000000" pitchFamily="2" charset="2"/>
        <a:buChar char="m"/>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SzPct val="80000"/>
        <a:buFont typeface="Wingdings" panose="05000000000000000000" pitchFamily="2" charset="2"/>
        <a:buChar char="m"/>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p:sp>
        <p:nvSpPr>
          <p:cNvPr id="10242" name="Title Placeholder 1"/>
          <p:cNvSpPr>
            <a:spLocks noGrp="1"/>
          </p:cNvSpPr>
          <p:nvPr>
            <p:ph type="title"/>
            <p:custDataLst>
              <p:tags r:id="rId11"/>
            </p:custDataLst>
          </p:nvPr>
        </p:nvSpPr>
        <p:spPr>
          <a:xfrm>
            <a:off x="628650" y="144463"/>
            <a:ext cx="7886700" cy="773112"/>
          </a:xfrm>
          <a:prstGeom prst="rect">
            <a:avLst/>
          </a:prstGeom>
          <a:noFill/>
          <a:ln w="9525">
            <a:noFill/>
          </a:ln>
        </p:spPr>
        <p:txBody>
          <a:bodyPr lIns="91440" tIns="45720" rIns="91440" bIns="45720" anchor="ctr" anchorCtr="0"/>
          <a:p>
            <a:pPr lvl="0"/>
            <a:r>
              <a:rPr lang="zh-CN" altLang="en-US"/>
              <a:t>单击此处编辑母版标题样式</a:t>
            </a:r>
            <a:endParaRPr lang="en-US" altLang="en-US" dirty="0"/>
          </a:p>
        </p:txBody>
      </p:sp>
      <p:sp>
        <p:nvSpPr>
          <p:cNvPr id="10243" name="Text Placeholder 2"/>
          <p:cNvSpPr>
            <a:spLocks noGrp="1"/>
          </p:cNvSpPr>
          <p:nvPr>
            <p:ph type="body"/>
            <p:custDataLst>
              <p:tags r:id="rId12"/>
            </p:custDataLst>
          </p:nvPr>
        </p:nvSpPr>
        <p:spPr>
          <a:xfrm>
            <a:off x="628650" y="1504950"/>
            <a:ext cx="7886700" cy="4672013"/>
          </a:xfrm>
          <a:prstGeom prst="rect">
            <a:avLst/>
          </a:prstGeom>
          <a:noFill/>
          <a:ln w="9525">
            <a:noFill/>
          </a:ln>
        </p:spPr>
        <p:txBody>
          <a:bodyPr lIns="91440" tIns="45720" rIns="91440" bIns="45720" anchor="t" anchorCtr="0"/>
          <a:p>
            <a:pPr lvl="0" indent="-228600"/>
            <a:r>
              <a:rPr lang="zh-CN" altLang="en-US" dirty="0"/>
              <a:t>单击此处编辑母版文本样式</a:t>
            </a:r>
            <a:endParaRPr lang="zh-CN" altLang="en-US" dirty="0"/>
          </a:p>
          <a:p>
            <a:pPr lvl="1" indent="-228600"/>
            <a:r>
              <a:rPr lang="zh-CN" altLang="en-US" dirty="0"/>
              <a:t>第二级</a:t>
            </a:r>
            <a:endParaRPr lang="zh-CN" altLang="en-US" dirty="0"/>
          </a:p>
          <a:p>
            <a:pPr lvl="2" indent="-228600"/>
            <a:r>
              <a:rPr lang="zh-CN" altLang="en-US" dirty="0"/>
              <a:t>第三级</a:t>
            </a:r>
            <a:endParaRPr lang="zh-CN" altLang="en-US" dirty="0"/>
          </a:p>
          <a:p>
            <a:pPr lvl="3" indent="-228600"/>
            <a:r>
              <a:rPr lang="zh-CN" altLang="en-US" dirty="0"/>
              <a:t>第四级</a:t>
            </a:r>
            <a:endParaRPr lang="zh-CN" altLang="en-US" dirty="0"/>
          </a:p>
          <a:p>
            <a:pPr lvl="4" indent="-228600"/>
            <a:r>
              <a:rPr lang="zh-CN" altLang="en-US" dirty="0"/>
              <a:t>第五级</a:t>
            </a:r>
            <a:endParaRPr lang="en-US" altLang="en-US" dirty="0"/>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normAutofit/>
          </a:bodyPr>
          <a:lstStyle>
            <a:lvl1pPr algn="l">
              <a:defRPr sz="1600">
                <a:solidFill>
                  <a:schemeClr val="tx1">
                    <a:tint val="75000"/>
                  </a:schemeClr>
                </a:solidFill>
              </a:defRPr>
            </a:lvl1pPr>
          </a:lstStyle>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normAutofit/>
          </a:bodyPr>
          <a:lstStyle>
            <a:lvl1pPr algn="ctr">
              <a:defRPr sz="1600">
                <a:solidFill>
                  <a:schemeClr val="tx1">
                    <a:tint val="75000"/>
                  </a:schemeClr>
                </a:solidFill>
              </a:defRPr>
            </a:lvl1pPr>
          </a:lstStyle>
          <a:p>
            <a:pPr fontAlgn="base"/>
            <a:endParaRPr lang="zh-CN" altLang="en-US" strike="noStrike" noProof="1"/>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normAutofit/>
          </a:bodyPr>
          <a:lstStyle>
            <a:lvl1pPr algn="r">
              <a:defRPr sz="1600">
                <a:solidFill>
                  <a:schemeClr val="tx1">
                    <a:tint val="75000"/>
                  </a:schemeClr>
                </a:solidFill>
              </a:defRPr>
            </a:lvl1pPr>
          </a:lstStyle>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 bg1="lt1" tx1="dk1" bg2="lt2" tx2="dk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Lst>
  <p:hf sldNum="0" hdr="0" ftr="0" dt="0"/>
  <p:txStyles>
    <p:titleStyle>
      <a:lvl1pPr algn="l" defTabSz="914400" rtl="0" eaLnBrk="1" latinLnBrk="0" hangingPunct="1">
        <a:lnSpc>
          <a:spcPct val="90000"/>
        </a:lnSpc>
        <a:spcBef>
          <a:spcPct val="0"/>
        </a:spcBef>
        <a:buNone/>
        <a:defRPr sz="3600" b="1" kern="1200">
          <a:solidFill>
            <a:schemeClr val="accent1"/>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1"/>
        </a:buClr>
        <a:buSzPct val="80000"/>
        <a:buFont typeface="Wingdings" panose="05000000000000000000" pitchFamily="2" charset="2"/>
        <a:buChar char="m"/>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SzPct val="80000"/>
        <a:buFont typeface="Wingdings" panose="05000000000000000000" pitchFamily="2" charset="2"/>
        <a:buChar char="m"/>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SzPct val="80000"/>
        <a:buFont typeface="Wingdings" panose="05000000000000000000" pitchFamily="2" charset="2"/>
        <a:buChar char="m"/>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SzPct val="80000"/>
        <a:buFont typeface="Wingdings" panose="05000000000000000000" pitchFamily="2" charset="2"/>
        <a:buChar char="m"/>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SzPct val="80000"/>
        <a:buFont typeface="Wingdings" panose="05000000000000000000" pitchFamily="2" charset="2"/>
        <a:buChar char="m"/>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p:sp>
        <p:nvSpPr>
          <p:cNvPr id="11266" name="Title Placeholder 1"/>
          <p:cNvSpPr>
            <a:spLocks noGrp="1"/>
          </p:cNvSpPr>
          <p:nvPr>
            <p:ph type="title"/>
            <p:custDataLst>
              <p:tags r:id="rId11"/>
            </p:custDataLst>
          </p:nvPr>
        </p:nvSpPr>
        <p:spPr>
          <a:xfrm>
            <a:off x="628650" y="144463"/>
            <a:ext cx="7886700" cy="773112"/>
          </a:xfrm>
          <a:prstGeom prst="rect">
            <a:avLst/>
          </a:prstGeom>
          <a:noFill/>
          <a:ln w="9525">
            <a:noFill/>
          </a:ln>
        </p:spPr>
        <p:txBody>
          <a:bodyPr lIns="91440" tIns="45720" rIns="91440" bIns="45720" anchor="ctr" anchorCtr="0"/>
          <a:p>
            <a:pPr lvl="0"/>
            <a:r>
              <a:rPr lang="zh-CN" altLang="en-US"/>
              <a:t>单击此处编辑母版标题样式</a:t>
            </a:r>
            <a:endParaRPr lang="en-US" altLang="en-US" dirty="0"/>
          </a:p>
        </p:txBody>
      </p:sp>
      <p:sp>
        <p:nvSpPr>
          <p:cNvPr id="11267" name="Text Placeholder 2"/>
          <p:cNvSpPr>
            <a:spLocks noGrp="1"/>
          </p:cNvSpPr>
          <p:nvPr>
            <p:ph type="body"/>
            <p:custDataLst>
              <p:tags r:id="rId12"/>
            </p:custDataLst>
          </p:nvPr>
        </p:nvSpPr>
        <p:spPr>
          <a:xfrm>
            <a:off x="628650" y="1504950"/>
            <a:ext cx="7886700" cy="4672013"/>
          </a:xfrm>
          <a:prstGeom prst="rect">
            <a:avLst/>
          </a:prstGeom>
          <a:noFill/>
          <a:ln w="9525">
            <a:noFill/>
          </a:ln>
        </p:spPr>
        <p:txBody>
          <a:bodyPr lIns="91440" tIns="45720" rIns="91440" bIns="45720" anchor="t" anchorCtr="0"/>
          <a:p>
            <a:pPr lvl="0" indent="-228600"/>
            <a:r>
              <a:rPr lang="zh-CN" altLang="en-US" dirty="0"/>
              <a:t>单击此处编辑母版文本样式</a:t>
            </a:r>
            <a:endParaRPr lang="zh-CN" altLang="en-US" dirty="0"/>
          </a:p>
          <a:p>
            <a:pPr lvl="1" indent="-228600"/>
            <a:r>
              <a:rPr lang="zh-CN" altLang="en-US" dirty="0"/>
              <a:t>第二级</a:t>
            </a:r>
            <a:endParaRPr lang="zh-CN" altLang="en-US" dirty="0"/>
          </a:p>
          <a:p>
            <a:pPr lvl="2" indent="-228600"/>
            <a:r>
              <a:rPr lang="zh-CN" altLang="en-US" dirty="0"/>
              <a:t>第三级</a:t>
            </a:r>
            <a:endParaRPr lang="zh-CN" altLang="en-US" dirty="0"/>
          </a:p>
          <a:p>
            <a:pPr lvl="3" indent="-228600"/>
            <a:r>
              <a:rPr lang="zh-CN" altLang="en-US" dirty="0"/>
              <a:t>第四级</a:t>
            </a:r>
            <a:endParaRPr lang="zh-CN" altLang="en-US" dirty="0"/>
          </a:p>
          <a:p>
            <a:pPr lvl="4" indent="-228600"/>
            <a:r>
              <a:rPr lang="zh-CN" altLang="en-US" dirty="0"/>
              <a:t>第五级</a:t>
            </a:r>
            <a:endParaRPr lang="en-US" altLang="en-US" dirty="0"/>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normAutofit/>
          </a:bodyPr>
          <a:lstStyle>
            <a:lvl1pPr algn="l">
              <a:defRPr sz="1600">
                <a:solidFill>
                  <a:schemeClr val="tx1">
                    <a:tint val="75000"/>
                  </a:schemeClr>
                </a:solidFill>
              </a:defRPr>
            </a:lvl1pPr>
          </a:lstStyle>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normAutofit/>
          </a:bodyPr>
          <a:lstStyle>
            <a:lvl1pPr algn="ctr">
              <a:defRPr sz="1600">
                <a:solidFill>
                  <a:schemeClr val="tx1">
                    <a:tint val="75000"/>
                  </a:schemeClr>
                </a:solidFill>
              </a:defRPr>
            </a:lvl1pPr>
          </a:lstStyle>
          <a:p>
            <a:pPr fontAlgn="base"/>
            <a:endParaRPr lang="zh-CN" altLang="en-US" strike="noStrike" noProof="1"/>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normAutofit/>
          </a:bodyPr>
          <a:lstStyle>
            <a:lvl1pPr algn="r">
              <a:defRPr sz="1600">
                <a:solidFill>
                  <a:schemeClr val="tx1">
                    <a:tint val="75000"/>
                  </a:schemeClr>
                </a:solidFill>
              </a:defRPr>
            </a:lvl1pPr>
          </a:lstStyle>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 bg1="lt1" tx1="dk1" bg2="lt2" tx2="dk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 id="2147483766" r:id="rId8"/>
    <p:sldLayoutId id="2147483767" r:id="rId9"/>
    <p:sldLayoutId id="2147483768" r:id="rId10"/>
  </p:sldLayoutIdLst>
  <p:hf sldNum="0" hdr="0" ftr="0" dt="0"/>
  <p:txStyles>
    <p:titleStyle>
      <a:lvl1pPr algn="l" defTabSz="914400" rtl="0" eaLnBrk="1" latinLnBrk="0" hangingPunct="1">
        <a:lnSpc>
          <a:spcPct val="90000"/>
        </a:lnSpc>
        <a:spcBef>
          <a:spcPct val="0"/>
        </a:spcBef>
        <a:buNone/>
        <a:defRPr sz="3600" b="1" kern="1200">
          <a:solidFill>
            <a:schemeClr val="accent1"/>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1"/>
        </a:buClr>
        <a:buSzPct val="80000"/>
        <a:buFont typeface="Wingdings" panose="05000000000000000000" pitchFamily="2" charset="2"/>
        <a:buChar char="m"/>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SzPct val="80000"/>
        <a:buFont typeface="Wingdings" panose="05000000000000000000" pitchFamily="2" charset="2"/>
        <a:buChar char="m"/>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SzPct val="80000"/>
        <a:buFont typeface="Wingdings" panose="05000000000000000000" pitchFamily="2" charset="2"/>
        <a:buChar char="m"/>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SzPct val="80000"/>
        <a:buFont typeface="Wingdings" panose="05000000000000000000" pitchFamily="2" charset="2"/>
        <a:buChar char="m"/>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SzPct val="80000"/>
        <a:buFont typeface="Wingdings" panose="05000000000000000000" pitchFamily="2" charset="2"/>
        <a:buChar char="m"/>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p:sp>
        <p:nvSpPr>
          <p:cNvPr id="12290" name="Title Placeholder 1"/>
          <p:cNvSpPr>
            <a:spLocks noGrp="1"/>
          </p:cNvSpPr>
          <p:nvPr>
            <p:ph type="title"/>
            <p:custDataLst>
              <p:tags r:id="rId11"/>
            </p:custDataLst>
          </p:nvPr>
        </p:nvSpPr>
        <p:spPr>
          <a:xfrm>
            <a:off x="628650" y="144463"/>
            <a:ext cx="7886700" cy="773112"/>
          </a:xfrm>
          <a:prstGeom prst="rect">
            <a:avLst/>
          </a:prstGeom>
          <a:noFill/>
          <a:ln w="9525">
            <a:noFill/>
          </a:ln>
        </p:spPr>
        <p:txBody>
          <a:bodyPr lIns="91440" tIns="45720" rIns="91440" bIns="45720" anchor="ctr" anchorCtr="0"/>
          <a:p>
            <a:pPr lvl="0"/>
            <a:r>
              <a:rPr lang="zh-CN" altLang="en-US"/>
              <a:t>单击此处编辑母版标题样式</a:t>
            </a:r>
            <a:endParaRPr lang="en-US" altLang="en-US" dirty="0"/>
          </a:p>
        </p:txBody>
      </p:sp>
      <p:sp>
        <p:nvSpPr>
          <p:cNvPr id="12291" name="Text Placeholder 2"/>
          <p:cNvSpPr>
            <a:spLocks noGrp="1"/>
          </p:cNvSpPr>
          <p:nvPr>
            <p:ph type="body"/>
            <p:custDataLst>
              <p:tags r:id="rId12"/>
            </p:custDataLst>
          </p:nvPr>
        </p:nvSpPr>
        <p:spPr>
          <a:xfrm>
            <a:off x="628650" y="1504950"/>
            <a:ext cx="7886700" cy="4672013"/>
          </a:xfrm>
          <a:prstGeom prst="rect">
            <a:avLst/>
          </a:prstGeom>
          <a:noFill/>
          <a:ln w="9525">
            <a:noFill/>
          </a:ln>
        </p:spPr>
        <p:txBody>
          <a:bodyPr lIns="91440" tIns="45720" rIns="91440" bIns="45720" anchor="t" anchorCtr="0"/>
          <a:p>
            <a:pPr lvl="0" indent="-228600"/>
            <a:r>
              <a:rPr lang="zh-CN" altLang="en-US" dirty="0"/>
              <a:t>单击此处编辑母版文本样式</a:t>
            </a:r>
            <a:endParaRPr lang="zh-CN" altLang="en-US" dirty="0"/>
          </a:p>
          <a:p>
            <a:pPr lvl="1" indent="-228600"/>
            <a:r>
              <a:rPr lang="zh-CN" altLang="en-US" dirty="0"/>
              <a:t>第二级</a:t>
            </a:r>
            <a:endParaRPr lang="zh-CN" altLang="en-US" dirty="0"/>
          </a:p>
          <a:p>
            <a:pPr lvl="2" indent="-228600"/>
            <a:r>
              <a:rPr lang="zh-CN" altLang="en-US" dirty="0"/>
              <a:t>第三级</a:t>
            </a:r>
            <a:endParaRPr lang="zh-CN" altLang="en-US" dirty="0"/>
          </a:p>
          <a:p>
            <a:pPr lvl="3" indent="-228600"/>
            <a:r>
              <a:rPr lang="zh-CN" altLang="en-US" dirty="0"/>
              <a:t>第四级</a:t>
            </a:r>
            <a:endParaRPr lang="zh-CN" altLang="en-US" dirty="0"/>
          </a:p>
          <a:p>
            <a:pPr lvl="4" indent="-228600"/>
            <a:r>
              <a:rPr lang="zh-CN" altLang="en-US" dirty="0"/>
              <a:t>第五级</a:t>
            </a:r>
            <a:endParaRPr lang="en-US" altLang="en-US" dirty="0"/>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normAutofit/>
          </a:bodyPr>
          <a:lstStyle>
            <a:lvl1pPr algn="l">
              <a:defRPr sz="1600">
                <a:solidFill>
                  <a:schemeClr val="tx1">
                    <a:tint val="75000"/>
                  </a:schemeClr>
                </a:solidFill>
              </a:defRPr>
            </a:lvl1pPr>
          </a:lstStyle>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normAutofit/>
          </a:bodyPr>
          <a:lstStyle>
            <a:lvl1pPr algn="ctr">
              <a:defRPr sz="1600">
                <a:solidFill>
                  <a:schemeClr val="tx1">
                    <a:tint val="75000"/>
                  </a:schemeClr>
                </a:solidFill>
              </a:defRPr>
            </a:lvl1pPr>
          </a:lstStyle>
          <a:p>
            <a:pPr fontAlgn="base"/>
            <a:endParaRPr lang="zh-CN" altLang="en-US" strike="noStrike" noProof="1"/>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normAutofit/>
          </a:bodyPr>
          <a:lstStyle>
            <a:lvl1pPr algn="r">
              <a:defRPr sz="1600">
                <a:solidFill>
                  <a:schemeClr val="tx1">
                    <a:tint val="75000"/>
                  </a:schemeClr>
                </a:solidFill>
              </a:defRPr>
            </a:lvl1pPr>
          </a:lstStyle>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 bg1="lt1" tx1="dk1" bg2="lt2" tx2="dk2" accent1="accent1" accent2="accent2" accent3="accent3" accent4="accent4" accent5="accent5" accent6="accent6" hlink="hlink" folHlink="folHlink"/>
  <p:sldLayoutIdLst>
    <p:sldLayoutId id="2147483770" r:id="rId1"/>
    <p:sldLayoutId id="2147483771" r:id="rId2"/>
    <p:sldLayoutId id="2147483772" r:id="rId3"/>
    <p:sldLayoutId id="2147483773" r:id="rId4"/>
    <p:sldLayoutId id="2147483774" r:id="rId5"/>
    <p:sldLayoutId id="2147483775" r:id="rId6"/>
    <p:sldLayoutId id="2147483776" r:id="rId7"/>
    <p:sldLayoutId id="2147483777" r:id="rId8"/>
    <p:sldLayoutId id="2147483778" r:id="rId9"/>
    <p:sldLayoutId id="2147483779" r:id="rId10"/>
  </p:sldLayoutIdLst>
  <p:hf sldNum="0" hdr="0" ftr="0" dt="0"/>
  <p:txStyles>
    <p:titleStyle>
      <a:lvl1pPr algn="l" defTabSz="914400" rtl="0" eaLnBrk="1" latinLnBrk="0" hangingPunct="1">
        <a:lnSpc>
          <a:spcPct val="90000"/>
        </a:lnSpc>
        <a:spcBef>
          <a:spcPct val="0"/>
        </a:spcBef>
        <a:buNone/>
        <a:defRPr sz="3600" b="1" kern="1200">
          <a:solidFill>
            <a:schemeClr val="accent1"/>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1"/>
        </a:buClr>
        <a:buSzPct val="80000"/>
        <a:buFont typeface="Wingdings" panose="05000000000000000000" pitchFamily="2" charset="2"/>
        <a:buChar char="m"/>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SzPct val="80000"/>
        <a:buFont typeface="Wingdings" panose="05000000000000000000" pitchFamily="2" charset="2"/>
        <a:buChar char="m"/>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SzPct val="80000"/>
        <a:buFont typeface="Wingdings" panose="05000000000000000000" pitchFamily="2" charset="2"/>
        <a:buChar char="m"/>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SzPct val="80000"/>
        <a:buFont typeface="Wingdings" panose="05000000000000000000" pitchFamily="2" charset="2"/>
        <a:buChar char="m"/>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SzPct val="80000"/>
        <a:buFont typeface="Wingdings" panose="05000000000000000000" pitchFamily="2" charset="2"/>
        <a:buChar char="m"/>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p:sp>
        <p:nvSpPr>
          <p:cNvPr id="13314" name="Title Placeholder 1"/>
          <p:cNvSpPr>
            <a:spLocks noGrp="1"/>
          </p:cNvSpPr>
          <p:nvPr>
            <p:ph type="title"/>
            <p:custDataLst>
              <p:tags r:id="rId11"/>
            </p:custDataLst>
          </p:nvPr>
        </p:nvSpPr>
        <p:spPr>
          <a:xfrm>
            <a:off x="628650" y="144463"/>
            <a:ext cx="7886700" cy="773112"/>
          </a:xfrm>
          <a:prstGeom prst="rect">
            <a:avLst/>
          </a:prstGeom>
          <a:noFill/>
          <a:ln w="9525">
            <a:noFill/>
          </a:ln>
        </p:spPr>
        <p:txBody>
          <a:bodyPr lIns="91440" tIns="45720" rIns="91440" bIns="45720" anchor="ctr" anchorCtr="0"/>
          <a:p>
            <a:pPr lvl="0"/>
            <a:r>
              <a:rPr lang="zh-CN" altLang="en-US"/>
              <a:t>单击此处编辑母版标题样式</a:t>
            </a:r>
            <a:endParaRPr lang="en-US" altLang="en-US" dirty="0"/>
          </a:p>
        </p:txBody>
      </p:sp>
      <p:sp>
        <p:nvSpPr>
          <p:cNvPr id="13315" name="Text Placeholder 2"/>
          <p:cNvSpPr>
            <a:spLocks noGrp="1"/>
          </p:cNvSpPr>
          <p:nvPr>
            <p:ph type="body"/>
            <p:custDataLst>
              <p:tags r:id="rId12"/>
            </p:custDataLst>
          </p:nvPr>
        </p:nvSpPr>
        <p:spPr>
          <a:xfrm>
            <a:off x="628650" y="1504950"/>
            <a:ext cx="7886700" cy="4672013"/>
          </a:xfrm>
          <a:prstGeom prst="rect">
            <a:avLst/>
          </a:prstGeom>
          <a:noFill/>
          <a:ln w="9525">
            <a:noFill/>
          </a:ln>
        </p:spPr>
        <p:txBody>
          <a:bodyPr lIns="91440" tIns="45720" rIns="91440" bIns="45720" anchor="t" anchorCtr="0"/>
          <a:p>
            <a:pPr lvl="0" indent="-228600"/>
            <a:r>
              <a:rPr lang="zh-CN" altLang="en-US" dirty="0"/>
              <a:t>单击此处编辑母版文本样式</a:t>
            </a:r>
            <a:endParaRPr lang="zh-CN" altLang="en-US" dirty="0"/>
          </a:p>
          <a:p>
            <a:pPr lvl="1" indent="-228600"/>
            <a:r>
              <a:rPr lang="zh-CN" altLang="en-US" dirty="0"/>
              <a:t>第二级</a:t>
            </a:r>
            <a:endParaRPr lang="zh-CN" altLang="en-US" dirty="0"/>
          </a:p>
          <a:p>
            <a:pPr lvl="2" indent="-228600"/>
            <a:r>
              <a:rPr lang="zh-CN" altLang="en-US" dirty="0"/>
              <a:t>第三级</a:t>
            </a:r>
            <a:endParaRPr lang="zh-CN" altLang="en-US" dirty="0"/>
          </a:p>
          <a:p>
            <a:pPr lvl="3" indent="-228600"/>
            <a:r>
              <a:rPr lang="zh-CN" altLang="en-US" dirty="0"/>
              <a:t>第四级</a:t>
            </a:r>
            <a:endParaRPr lang="zh-CN" altLang="en-US" dirty="0"/>
          </a:p>
          <a:p>
            <a:pPr lvl="4" indent="-228600"/>
            <a:r>
              <a:rPr lang="zh-CN" altLang="en-US" dirty="0"/>
              <a:t>第五级</a:t>
            </a:r>
            <a:endParaRPr lang="en-US" altLang="en-US" dirty="0"/>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normAutofit/>
          </a:bodyPr>
          <a:lstStyle>
            <a:lvl1pPr algn="l">
              <a:defRPr sz="1600">
                <a:solidFill>
                  <a:schemeClr val="tx1">
                    <a:tint val="75000"/>
                  </a:schemeClr>
                </a:solidFill>
              </a:defRPr>
            </a:lvl1pPr>
          </a:lstStyle>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normAutofit/>
          </a:bodyPr>
          <a:lstStyle>
            <a:lvl1pPr algn="ctr">
              <a:defRPr sz="1600">
                <a:solidFill>
                  <a:schemeClr val="tx1">
                    <a:tint val="75000"/>
                  </a:schemeClr>
                </a:solidFill>
              </a:defRPr>
            </a:lvl1pPr>
          </a:lstStyle>
          <a:p>
            <a:pPr fontAlgn="base"/>
            <a:endParaRPr lang="zh-CN" altLang="en-US" strike="noStrike" noProof="1"/>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normAutofit/>
          </a:bodyPr>
          <a:lstStyle>
            <a:lvl1pPr algn="r">
              <a:defRPr sz="1600">
                <a:solidFill>
                  <a:schemeClr val="tx1">
                    <a:tint val="75000"/>
                  </a:schemeClr>
                </a:solidFill>
              </a:defRPr>
            </a:lvl1pPr>
          </a:lstStyle>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Lst>
  <p:hf sldNum="0" hdr="0" ftr="0" dt="0"/>
  <p:txStyles>
    <p:titleStyle>
      <a:lvl1pPr algn="l" defTabSz="914400" rtl="0" eaLnBrk="1" latinLnBrk="0" hangingPunct="1">
        <a:lnSpc>
          <a:spcPct val="90000"/>
        </a:lnSpc>
        <a:spcBef>
          <a:spcPct val="0"/>
        </a:spcBef>
        <a:buNone/>
        <a:defRPr sz="3600" b="1" kern="1200">
          <a:solidFill>
            <a:schemeClr val="accent1"/>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1"/>
        </a:buClr>
        <a:buSzPct val="80000"/>
        <a:buFont typeface="Wingdings" panose="05000000000000000000" pitchFamily="2" charset="2"/>
        <a:buChar char="m"/>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SzPct val="80000"/>
        <a:buFont typeface="Wingdings" panose="05000000000000000000" pitchFamily="2" charset="2"/>
        <a:buChar char="m"/>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SzPct val="80000"/>
        <a:buFont typeface="Wingdings" panose="05000000000000000000" pitchFamily="2" charset="2"/>
        <a:buChar char="m"/>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SzPct val="80000"/>
        <a:buFont typeface="Wingdings" panose="05000000000000000000" pitchFamily="2" charset="2"/>
        <a:buChar char="m"/>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SzPct val="80000"/>
        <a:buFont typeface="Wingdings" panose="05000000000000000000" pitchFamily="2" charset="2"/>
        <a:buChar char="m"/>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p:sp>
        <p:nvSpPr>
          <p:cNvPr id="14338" name="Title Placeholder 1"/>
          <p:cNvSpPr>
            <a:spLocks noGrp="1"/>
          </p:cNvSpPr>
          <p:nvPr>
            <p:ph type="title"/>
            <p:custDataLst>
              <p:tags r:id="rId11"/>
            </p:custDataLst>
          </p:nvPr>
        </p:nvSpPr>
        <p:spPr>
          <a:xfrm>
            <a:off x="628650" y="144463"/>
            <a:ext cx="7886700" cy="773112"/>
          </a:xfrm>
          <a:prstGeom prst="rect">
            <a:avLst/>
          </a:prstGeom>
          <a:noFill/>
          <a:ln w="9525">
            <a:noFill/>
          </a:ln>
        </p:spPr>
        <p:txBody>
          <a:bodyPr lIns="91440" tIns="45720" rIns="91440" bIns="45720" anchor="ctr" anchorCtr="0"/>
          <a:p>
            <a:pPr lvl="0"/>
            <a:r>
              <a:rPr lang="zh-CN" altLang="en-US"/>
              <a:t>单击此处编辑母版标题样式</a:t>
            </a:r>
            <a:endParaRPr lang="en-US" altLang="en-US" dirty="0"/>
          </a:p>
        </p:txBody>
      </p:sp>
      <p:sp>
        <p:nvSpPr>
          <p:cNvPr id="14339" name="Text Placeholder 2"/>
          <p:cNvSpPr>
            <a:spLocks noGrp="1"/>
          </p:cNvSpPr>
          <p:nvPr>
            <p:ph type="body"/>
            <p:custDataLst>
              <p:tags r:id="rId12"/>
            </p:custDataLst>
          </p:nvPr>
        </p:nvSpPr>
        <p:spPr>
          <a:xfrm>
            <a:off x="628650" y="1504950"/>
            <a:ext cx="7886700" cy="4672013"/>
          </a:xfrm>
          <a:prstGeom prst="rect">
            <a:avLst/>
          </a:prstGeom>
          <a:noFill/>
          <a:ln w="9525">
            <a:noFill/>
          </a:ln>
        </p:spPr>
        <p:txBody>
          <a:bodyPr lIns="91440" tIns="45720" rIns="91440" bIns="45720" anchor="t" anchorCtr="0"/>
          <a:p>
            <a:pPr lvl="0" indent="-228600"/>
            <a:r>
              <a:rPr lang="zh-CN" altLang="en-US" dirty="0"/>
              <a:t>单击此处编辑母版文本样式</a:t>
            </a:r>
            <a:endParaRPr lang="zh-CN" altLang="en-US" dirty="0"/>
          </a:p>
          <a:p>
            <a:pPr lvl="1" indent="-228600"/>
            <a:r>
              <a:rPr lang="zh-CN" altLang="en-US" dirty="0"/>
              <a:t>第二级</a:t>
            </a:r>
            <a:endParaRPr lang="zh-CN" altLang="en-US" dirty="0"/>
          </a:p>
          <a:p>
            <a:pPr lvl="2" indent="-228600"/>
            <a:r>
              <a:rPr lang="zh-CN" altLang="en-US" dirty="0"/>
              <a:t>第三级</a:t>
            </a:r>
            <a:endParaRPr lang="zh-CN" altLang="en-US" dirty="0"/>
          </a:p>
          <a:p>
            <a:pPr lvl="3" indent="-228600"/>
            <a:r>
              <a:rPr lang="zh-CN" altLang="en-US" dirty="0"/>
              <a:t>第四级</a:t>
            </a:r>
            <a:endParaRPr lang="zh-CN" altLang="en-US" dirty="0"/>
          </a:p>
          <a:p>
            <a:pPr lvl="4" indent="-228600"/>
            <a:r>
              <a:rPr lang="zh-CN" altLang="en-US" dirty="0"/>
              <a:t>第五级</a:t>
            </a:r>
            <a:endParaRPr lang="en-US" altLang="en-US" dirty="0"/>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normAutofit/>
          </a:bodyPr>
          <a:lstStyle>
            <a:lvl1pPr algn="l">
              <a:defRPr sz="1600">
                <a:solidFill>
                  <a:schemeClr val="tx1">
                    <a:tint val="75000"/>
                  </a:schemeClr>
                </a:solidFill>
              </a:defRPr>
            </a:lvl1pPr>
          </a:lstStyle>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normAutofit/>
          </a:bodyPr>
          <a:lstStyle>
            <a:lvl1pPr algn="ctr">
              <a:defRPr sz="1600">
                <a:solidFill>
                  <a:schemeClr val="tx1">
                    <a:tint val="75000"/>
                  </a:schemeClr>
                </a:solidFill>
              </a:defRPr>
            </a:lvl1pPr>
          </a:lstStyle>
          <a:p>
            <a:pPr fontAlgn="base"/>
            <a:endParaRPr lang="zh-CN" altLang="en-US" strike="noStrike" noProof="1"/>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normAutofit/>
          </a:bodyPr>
          <a:lstStyle>
            <a:lvl1pPr algn="r">
              <a:defRPr sz="1600">
                <a:solidFill>
                  <a:schemeClr val="tx1">
                    <a:tint val="75000"/>
                  </a:schemeClr>
                </a:solidFill>
              </a:defRPr>
            </a:lvl1pPr>
          </a:lstStyle>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 bg1="lt1" tx1="dk1" bg2="lt2" tx2="dk2" accent1="accent1" accent2="accent2" accent3="accent3" accent4="accent4" accent5="accent5" accent6="accent6" hlink="hlink" folHlink="folHlink"/>
  <p:sldLayoutIdLst>
    <p:sldLayoutId id="2147483792" r:id="rId1"/>
    <p:sldLayoutId id="2147483793" r:id="rId2"/>
    <p:sldLayoutId id="2147483794" r:id="rId3"/>
    <p:sldLayoutId id="2147483795" r:id="rId4"/>
    <p:sldLayoutId id="2147483796" r:id="rId5"/>
    <p:sldLayoutId id="2147483797" r:id="rId6"/>
    <p:sldLayoutId id="2147483798" r:id="rId7"/>
    <p:sldLayoutId id="2147483799" r:id="rId8"/>
    <p:sldLayoutId id="2147483800" r:id="rId9"/>
    <p:sldLayoutId id="2147483801" r:id="rId10"/>
  </p:sldLayoutIdLst>
  <p:hf sldNum="0" hdr="0" ftr="0" dt="0"/>
  <p:txStyles>
    <p:titleStyle>
      <a:lvl1pPr algn="l" defTabSz="914400" rtl="0" eaLnBrk="1" latinLnBrk="0" hangingPunct="1">
        <a:lnSpc>
          <a:spcPct val="90000"/>
        </a:lnSpc>
        <a:spcBef>
          <a:spcPct val="0"/>
        </a:spcBef>
        <a:buNone/>
        <a:defRPr sz="3600" b="1" kern="1200">
          <a:solidFill>
            <a:schemeClr val="accent1"/>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1"/>
        </a:buClr>
        <a:buSzPct val="80000"/>
        <a:buFont typeface="Wingdings" panose="05000000000000000000" pitchFamily="2" charset="2"/>
        <a:buChar char="m"/>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SzPct val="80000"/>
        <a:buFont typeface="Wingdings" panose="05000000000000000000" pitchFamily="2" charset="2"/>
        <a:buChar char="m"/>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SzPct val="80000"/>
        <a:buFont typeface="Wingdings" panose="05000000000000000000" pitchFamily="2" charset="2"/>
        <a:buChar char="m"/>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SzPct val="80000"/>
        <a:buFont typeface="Wingdings" panose="05000000000000000000" pitchFamily="2" charset="2"/>
        <a:buChar char="m"/>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SzPct val="80000"/>
        <a:buFont typeface="Wingdings" panose="05000000000000000000" pitchFamily="2" charset="2"/>
        <a:buChar char="m"/>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p:sp>
        <p:nvSpPr>
          <p:cNvPr id="15362" name="Title Placeholder 1"/>
          <p:cNvSpPr>
            <a:spLocks noGrp="1"/>
          </p:cNvSpPr>
          <p:nvPr>
            <p:ph type="title"/>
            <p:custDataLst>
              <p:tags r:id="rId11"/>
            </p:custDataLst>
          </p:nvPr>
        </p:nvSpPr>
        <p:spPr>
          <a:xfrm>
            <a:off x="628650" y="144463"/>
            <a:ext cx="7886700" cy="773112"/>
          </a:xfrm>
          <a:prstGeom prst="rect">
            <a:avLst/>
          </a:prstGeom>
          <a:noFill/>
          <a:ln w="9525">
            <a:noFill/>
          </a:ln>
        </p:spPr>
        <p:txBody>
          <a:bodyPr lIns="91440" tIns="45720" rIns="91440" bIns="45720" anchor="ctr" anchorCtr="0"/>
          <a:p>
            <a:pPr lvl="0"/>
            <a:r>
              <a:rPr lang="zh-CN" altLang="en-US"/>
              <a:t>单击此处编辑母版标题样式</a:t>
            </a:r>
            <a:endParaRPr lang="en-US" altLang="en-US" dirty="0"/>
          </a:p>
        </p:txBody>
      </p:sp>
      <p:sp>
        <p:nvSpPr>
          <p:cNvPr id="15363" name="Text Placeholder 2"/>
          <p:cNvSpPr>
            <a:spLocks noGrp="1"/>
          </p:cNvSpPr>
          <p:nvPr>
            <p:ph type="body"/>
            <p:custDataLst>
              <p:tags r:id="rId12"/>
            </p:custDataLst>
          </p:nvPr>
        </p:nvSpPr>
        <p:spPr>
          <a:xfrm>
            <a:off x="628650" y="1504950"/>
            <a:ext cx="7886700" cy="4672013"/>
          </a:xfrm>
          <a:prstGeom prst="rect">
            <a:avLst/>
          </a:prstGeom>
          <a:noFill/>
          <a:ln w="9525">
            <a:noFill/>
          </a:ln>
        </p:spPr>
        <p:txBody>
          <a:bodyPr lIns="91440" tIns="45720" rIns="91440" bIns="45720" anchor="t" anchorCtr="0"/>
          <a:p>
            <a:pPr lvl="0" indent="-228600"/>
            <a:r>
              <a:rPr lang="zh-CN" altLang="en-US" dirty="0"/>
              <a:t>单击此处编辑母版文本样式</a:t>
            </a:r>
            <a:endParaRPr lang="zh-CN" altLang="en-US" dirty="0"/>
          </a:p>
          <a:p>
            <a:pPr lvl="1" indent="-228600"/>
            <a:r>
              <a:rPr lang="zh-CN" altLang="en-US" dirty="0"/>
              <a:t>第二级</a:t>
            </a:r>
            <a:endParaRPr lang="zh-CN" altLang="en-US" dirty="0"/>
          </a:p>
          <a:p>
            <a:pPr lvl="2" indent="-228600"/>
            <a:r>
              <a:rPr lang="zh-CN" altLang="en-US" dirty="0"/>
              <a:t>第三级</a:t>
            </a:r>
            <a:endParaRPr lang="zh-CN" altLang="en-US" dirty="0"/>
          </a:p>
          <a:p>
            <a:pPr lvl="3" indent="-228600"/>
            <a:r>
              <a:rPr lang="zh-CN" altLang="en-US" dirty="0"/>
              <a:t>第四级</a:t>
            </a:r>
            <a:endParaRPr lang="zh-CN" altLang="en-US" dirty="0"/>
          </a:p>
          <a:p>
            <a:pPr lvl="4" indent="-228600"/>
            <a:r>
              <a:rPr lang="zh-CN" altLang="en-US" dirty="0"/>
              <a:t>第五级</a:t>
            </a:r>
            <a:endParaRPr lang="en-US" altLang="en-US" dirty="0"/>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normAutofit/>
          </a:bodyPr>
          <a:lstStyle>
            <a:lvl1pPr algn="l">
              <a:defRPr sz="1600">
                <a:solidFill>
                  <a:schemeClr val="tx1">
                    <a:tint val="75000"/>
                  </a:schemeClr>
                </a:solidFill>
              </a:defRPr>
            </a:lvl1pPr>
          </a:lstStyle>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normAutofit/>
          </a:bodyPr>
          <a:lstStyle>
            <a:lvl1pPr algn="ctr">
              <a:defRPr sz="1600">
                <a:solidFill>
                  <a:schemeClr val="tx1">
                    <a:tint val="75000"/>
                  </a:schemeClr>
                </a:solidFill>
              </a:defRPr>
            </a:lvl1pPr>
          </a:lstStyle>
          <a:p>
            <a:pPr fontAlgn="base"/>
            <a:endParaRPr lang="zh-CN" altLang="en-US" strike="noStrike" noProof="1"/>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normAutofit/>
          </a:bodyPr>
          <a:lstStyle>
            <a:lvl1pPr algn="r">
              <a:defRPr sz="1600">
                <a:solidFill>
                  <a:schemeClr val="tx1">
                    <a:tint val="75000"/>
                  </a:schemeClr>
                </a:solidFill>
              </a:defRPr>
            </a:lvl1pPr>
          </a:lstStyle>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 bg1="lt1" tx1="dk1" bg2="lt2" tx2="dk2" accent1="accent1" accent2="accent2" accent3="accent3" accent4="accent4" accent5="accent5" accent6="accent6" hlink="hlink" folHlink="folHlink"/>
  <p:sldLayoutIdLst>
    <p:sldLayoutId id="2147483803" r:id="rId1"/>
    <p:sldLayoutId id="2147483804" r:id="rId2"/>
    <p:sldLayoutId id="2147483805" r:id="rId3"/>
    <p:sldLayoutId id="2147483806" r:id="rId4"/>
    <p:sldLayoutId id="2147483807" r:id="rId5"/>
    <p:sldLayoutId id="2147483808" r:id="rId6"/>
    <p:sldLayoutId id="2147483809" r:id="rId7"/>
    <p:sldLayoutId id="2147483810" r:id="rId8"/>
    <p:sldLayoutId id="2147483811" r:id="rId9"/>
    <p:sldLayoutId id="2147483812" r:id="rId10"/>
  </p:sldLayoutIdLst>
  <p:hf sldNum="0" hdr="0" ftr="0" dt="0"/>
  <p:txStyles>
    <p:titleStyle>
      <a:lvl1pPr algn="l" defTabSz="914400" rtl="0" eaLnBrk="1" latinLnBrk="0" hangingPunct="1">
        <a:lnSpc>
          <a:spcPct val="90000"/>
        </a:lnSpc>
        <a:spcBef>
          <a:spcPct val="0"/>
        </a:spcBef>
        <a:buNone/>
        <a:defRPr sz="3600" b="1" kern="1200">
          <a:solidFill>
            <a:schemeClr val="accent1"/>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1"/>
        </a:buClr>
        <a:buSzPct val="80000"/>
        <a:buFont typeface="Wingdings" panose="05000000000000000000" pitchFamily="2" charset="2"/>
        <a:buChar char="m"/>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SzPct val="80000"/>
        <a:buFont typeface="Wingdings" panose="05000000000000000000" pitchFamily="2" charset="2"/>
        <a:buChar char="m"/>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SzPct val="80000"/>
        <a:buFont typeface="Wingdings" panose="05000000000000000000" pitchFamily="2" charset="2"/>
        <a:buChar char="m"/>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SzPct val="80000"/>
        <a:buFont typeface="Wingdings" panose="05000000000000000000" pitchFamily="2" charset="2"/>
        <a:buChar char="m"/>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SzPct val="80000"/>
        <a:buFont typeface="Wingdings" panose="05000000000000000000" pitchFamily="2" charset="2"/>
        <a:buChar char="m"/>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p:sp>
        <p:nvSpPr>
          <p:cNvPr id="16386" name="Title Placeholder 1"/>
          <p:cNvSpPr>
            <a:spLocks noGrp="1"/>
          </p:cNvSpPr>
          <p:nvPr>
            <p:ph type="title"/>
            <p:custDataLst>
              <p:tags r:id="rId11"/>
            </p:custDataLst>
          </p:nvPr>
        </p:nvSpPr>
        <p:spPr>
          <a:xfrm>
            <a:off x="628650" y="144463"/>
            <a:ext cx="7886700" cy="773112"/>
          </a:xfrm>
          <a:prstGeom prst="rect">
            <a:avLst/>
          </a:prstGeom>
          <a:noFill/>
          <a:ln w="9525">
            <a:noFill/>
          </a:ln>
        </p:spPr>
        <p:txBody>
          <a:bodyPr lIns="91440" tIns="45720" rIns="91440" bIns="45720" anchor="ctr" anchorCtr="0"/>
          <a:p>
            <a:pPr lvl="0"/>
            <a:r>
              <a:rPr lang="zh-CN" altLang="en-US"/>
              <a:t>单击此处编辑母版标题样式</a:t>
            </a:r>
            <a:endParaRPr lang="en-US" altLang="en-US" dirty="0"/>
          </a:p>
        </p:txBody>
      </p:sp>
      <p:sp>
        <p:nvSpPr>
          <p:cNvPr id="16387" name="Text Placeholder 2"/>
          <p:cNvSpPr>
            <a:spLocks noGrp="1"/>
          </p:cNvSpPr>
          <p:nvPr>
            <p:ph type="body"/>
            <p:custDataLst>
              <p:tags r:id="rId12"/>
            </p:custDataLst>
          </p:nvPr>
        </p:nvSpPr>
        <p:spPr>
          <a:xfrm>
            <a:off x="628650" y="1504950"/>
            <a:ext cx="7886700" cy="4672013"/>
          </a:xfrm>
          <a:prstGeom prst="rect">
            <a:avLst/>
          </a:prstGeom>
          <a:noFill/>
          <a:ln w="9525">
            <a:noFill/>
          </a:ln>
        </p:spPr>
        <p:txBody>
          <a:bodyPr lIns="91440" tIns="45720" rIns="91440" bIns="45720" anchor="t" anchorCtr="0"/>
          <a:p>
            <a:pPr lvl="0" indent="-228600"/>
            <a:r>
              <a:rPr lang="zh-CN" altLang="en-US" dirty="0"/>
              <a:t>单击此处编辑母版文本样式</a:t>
            </a:r>
            <a:endParaRPr lang="zh-CN" altLang="en-US" dirty="0"/>
          </a:p>
          <a:p>
            <a:pPr lvl="1" indent="-228600"/>
            <a:r>
              <a:rPr lang="zh-CN" altLang="en-US" dirty="0"/>
              <a:t>第二级</a:t>
            </a:r>
            <a:endParaRPr lang="zh-CN" altLang="en-US" dirty="0"/>
          </a:p>
          <a:p>
            <a:pPr lvl="2" indent="-228600"/>
            <a:r>
              <a:rPr lang="zh-CN" altLang="en-US" dirty="0"/>
              <a:t>第三级</a:t>
            </a:r>
            <a:endParaRPr lang="zh-CN" altLang="en-US" dirty="0"/>
          </a:p>
          <a:p>
            <a:pPr lvl="3" indent="-228600"/>
            <a:r>
              <a:rPr lang="zh-CN" altLang="en-US" dirty="0"/>
              <a:t>第四级</a:t>
            </a:r>
            <a:endParaRPr lang="zh-CN" altLang="en-US" dirty="0"/>
          </a:p>
          <a:p>
            <a:pPr lvl="4" indent="-228600"/>
            <a:r>
              <a:rPr lang="zh-CN" altLang="en-US" dirty="0"/>
              <a:t>第五级</a:t>
            </a:r>
            <a:endParaRPr lang="en-US" altLang="en-US" dirty="0"/>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normAutofit/>
          </a:bodyPr>
          <a:lstStyle>
            <a:lvl1pPr algn="l">
              <a:defRPr sz="1600">
                <a:solidFill>
                  <a:schemeClr val="tx1">
                    <a:tint val="75000"/>
                  </a:schemeClr>
                </a:solidFill>
              </a:defRPr>
            </a:lvl1pPr>
          </a:lstStyle>
          <a:p>
            <a:pPr fontAlgn="base"/>
            <a:fld id="{104272F7-5B41-43E8-8FB5-2B6A53E2D44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normAutofit/>
          </a:bodyPr>
          <a:lstStyle>
            <a:lvl1pPr algn="ctr">
              <a:defRPr sz="1600">
                <a:solidFill>
                  <a:schemeClr val="tx1">
                    <a:tint val="75000"/>
                  </a:schemeClr>
                </a:solidFill>
              </a:defRPr>
            </a:lvl1pPr>
          </a:lstStyle>
          <a:p>
            <a:pPr fontAlgn="base"/>
            <a:endParaRPr lang="zh-CN" altLang="en-US" strike="noStrike" noProof="1"/>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normAutofit/>
          </a:bodyPr>
          <a:lstStyle>
            <a:lvl1pPr algn="r">
              <a:defRPr sz="1600">
                <a:solidFill>
                  <a:schemeClr val="tx1">
                    <a:tint val="75000"/>
                  </a:schemeClr>
                </a:solidFill>
              </a:defRPr>
            </a:lvl1pPr>
          </a:lstStyle>
          <a:p>
            <a:pPr fontAlgn="base"/>
            <a:fld id="{6B379BE6-C539-450B-BBDC-F24606B38D93}"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 bg1="lt1" tx1="dk1" bg2="lt2" tx2="dk2" accent1="accent1" accent2="accent2" accent3="accent3" accent4="accent4" accent5="accent5" accent6="accent6" hlink="hlink" folHlink="folHlink"/>
  <p:sldLayoutIdLst>
    <p:sldLayoutId id="2147483814" r:id="rId1"/>
    <p:sldLayoutId id="2147483815" r:id="rId2"/>
    <p:sldLayoutId id="2147483816" r:id="rId3"/>
    <p:sldLayoutId id="2147483817" r:id="rId4"/>
    <p:sldLayoutId id="2147483818" r:id="rId5"/>
    <p:sldLayoutId id="2147483819" r:id="rId6"/>
    <p:sldLayoutId id="2147483820" r:id="rId7"/>
    <p:sldLayoutId id="2147483821" r:id="rId8"/>
    <p:sldLayoutId id="2147483822" r:id="rId9"/>
    <p:sldLayoutId id="2147483823" r:id="rId10"/>
  </p:sldLayoutIdLst>
  <p:hf sldNum="0" hdr="0" ftr="0" dt="0"/>
  <p:txStyles>
    <p:titleStyle>
      <a:lvl1pPr algn="l" defTabSz="914400" rtl="0" eaLnBrk="1" latinLnBrk="0" hangingPunct="1">
        <a:lnSpc>
          <a:spcPct val="90000"/>
        </a:lnSpc>
        <a:spcBef>
          <a:spcPct val="0"/>
        </a:spcBef>
        <a:buNone/>
        <a:defRPr sz="3600" b="1" kern="1200">
          <a:solidFill>
            <a:schemeClr val="accent1"/>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1"/>
        </a:buClr>
        <a:buSzPct val="80000"/>
        <a:buFont typeface="Wingdings" panose="05000000000000000000" pitchFamily="2" charset="2"/>
        <a:buChar char="m"/>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SzPct val="80000"/>
        <a:buFont typeface="Wingdings" panose="05000000000000000000" pitchFamily="2" charset="2"/>
        <a:buChar char="m"/>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SzPct val="80000"/>
        <a:buFont typeface="Wingdings" panose="05000000000000000000" pitchFamily="2" charset="2"/>
        <a:buChar char="m"/>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SzPct val="80000"/>
        <a:buFont typeface="Wingdings" panose="05000000000000000000" pitchFamily="2" charset="2"/>
        <a:buChar char="m"/>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SzPct val="80000"/>
        <a:buFont typeface="Wingdings" panose="05000000000000000000" pitchFamily="2" charset="2"/>
        <a:buChar char="m"/>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146.xml"/><Relationship Id="rId2" Type="http://schemas.openxmlformats.org/officeDocument/2006/relationships/image" Target="../media/image2.jpeg"/><Relationship Id="rId1" Type="http://schemas.openxmlformats.org/officeDocument/2006/relationships/tags" Target="../tags/tag145.xml"/></Relationships>
</file>

<file path=ppt/slides/_rels/slide2.xml.rels><?xml version="1.0" encoding="UTF-8" standalone="yes"?>
<Relationships xmlns="http://schemas.openxmlformats.org/package/2006/relationships"><Relationship Id="rId5" Type="http://schemas.openxmlformats.org/officeDocument/2006/relationships/slideLayout" Target="../slideLayouts/slideLayout12.xml"/><Relationship Id="rId4" Type="http://schemas.openxmlformats.org/officeDocument/2006/relationships/tags" Target="../tags/tag149.xml"/><Relationship Id="rId3" Type="http://schemas.openxmlformats.org/officeDocument/2006/relationships/tags" Target="../tags/tag148.xml"/><Relationship Id="rId2" Type="http://schemas.openxmlformats.org/officeDocument/2006/relationships/image" Target="../media/image3.jpeg"/><Relationship Id="rId1" Type="http://schemas.openxmlformats.org/officeDocument/2006/relationships/tags" Target="../tags/tag147.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22.xml"/><Relationship Id="rId2" Type="http://schemas.openxmlformats.org/officeDocument/2006/relationships/tags" Target="../tags/tag150.xml"/><Relationship Id="rId1" Type="http://schemas.openxmlformats.org/officeDocument/2006/relationships/image" Target="../media/image4.jpe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51.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52.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52.xml"/><Relationship Id="rId1" Type="http://schemas.openxmlformats.org/officeDocument/2006/relationships/tags" Target="../tags/tag153.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82.xml"/><Relationship Id="rId2" Type="http://schemas.openxmlformats.org/officeDocument/2006/relationships/tags" Target="../tags/tag154.xml"/><Relationship Id="rId1" Type="http://schemas.openxmlformats.org/officeDocument/2006/relationships/image" Target="../media/image5.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55.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156.xml"/><Relationship Id="rId1"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157.xml"/><Relationship Id="rId1" Type="http://schemas.openxmlformats.org/officeDocument/2006/relationships/image" Target="../media/image7.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102.xml"/><Relationship Id="rId1" Type="http://schemas.openxmlformats.org/officeDocument/2006/relationships/tags" Target="../tags/tag158.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52.xml"/><Relationship Id="rId2" Type="http://schemas.openxmlformats.org/officeDocument/2006/relationships/tags" Target="../tags/tag159.xml"/><Relationship Id="rId1" Type="http://schemas.openxmlformats.org/officeDocument/2006/relationships/image" Target="../media/image8.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52.xml"/><Relationship Id="rId1" Type="http://schemas.openxmlformats.org/officeDocument/2006/relationships/tags" Target="../tags/tag160.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52.xml"/><Relationship Id="rId1" Type="http://schemas.openxmlformats.org/officeDocument/2006/relationships/tags" Target="../tags/tag161.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72.xml"/><Relationship Id="rId1" Type="http://schemas.openxmlformats.org/officeDocument/2006/relationships/tags" Target="../tags/tag162.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142.xml"/><Relationship Id="rId1" Type="http://schemas.openxmlformats.org/officeDocument/2006/relationships/tags" Target="../tags/tag163.xml"/></Relationships>
</file>

<file path=ppt/slides/_rels/slide17.xml.rels><?xml version="1.0" encoding="UTF-8" standalone="yes"?>
<Relationships xmlns="http://schemas.openxmlformats.org/package/2006/relationships"><Relationship Id="rId4" Type="http://schemas.openxmlformats.org/officeDocument/2006/relationships/slideLayout" Target="../slideLayouts/slideLayout142.xml"/><Relationship Id="rId3" Type="http://schemas.openxmlformats.org/officeDocument/2006/relationships/tags" Target="../tags/tag164.xml"/><Relationship Id="rId2" Type="http://schemas.openxmlformats.org/officeDocument/2006/relationships/image" Target="../media/image10.png"/><Relationship Id="rId1" Type="http://schemas.openxmlformats.org/officeDocument/2006/relationships/image" Target="../media/image9.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92.xml"/><Relationship Id="rId2" Type="http://schemas.openxmlformats.org/officeDocument/2006/relationships/tags" Target="../tags/tag165.xml"/><Relationship Id="rId1" Type="http://schemas.openxmlformats.org/officeDocument/2006/relationships/image" Target="../media/image11.jpe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12.xml"/><Relationship Id="rId2" Type="http://schemas.openxmlformats.org/officeDocument/2006/relationships/tags" Target="../tags/tag166.xml"/><Relationship Id="rId1" Type="http://schemas.openxmlformats.org/officeDocument/2006/relationships/image" Target="../media/image12.jpe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12.xml"/><Relationship Id="rId2" Type="http://schemas.openxmlformats.org/officeDocument/2006/relationships/tags" Target="../tags/tag167.xml"/><Relationship Id="rId1" Type="http://schemas.openxmlformats.org/officeDocument/2006/relationships/image" Target="../media/image13.jpe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92.xml"/><Relationship Id="rId2" Type="http://schemas.openxmlformats.org/officeDocument/2006/relationships/tags" Target="../tags/tag168.xml"/><Relationship Id="rId1" Type="http://schemas.openxmlformats.org/officeDocument/2006/relationships/image" Target="../media/image14.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112.xml"/><Relationship Id="rId2" Type="http://schemas.openxmlformats.org/officeDocument/2006/relationships/tags" Target="../tags/tag169.xml"/><Relationship Id="rId1" Type="http://schemas.openxmlformats.org/officeDocument/2006/relationships/image" Target="../media/image15.jpe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112.xml"/><Relationship Id="rId2" Type="http://schemas.openxmlformats.org/officeDocument/2006/relationships/tags" Target="../tags/tag170.xml"/><Relationship Id="rId1" Type="http://schemas.openxmlformats.org/officeDocument/2006/relationships/image" Target="../media/image16.jpeg"/></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112.xml"/><Relationship Id="rId1" Type="http://schemas.openxmlformats.org/officeDocument/2006/relationships/tags" Target="../tags/tag171.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112.xml"/><Relationship Id="rId1" Type="http://schemas.openxmlformats.org/officeDocument/2006/relationships/tags" Target="../tags/tag172.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142.xml"/><Relationship Id="rId1" Type="http://schemas.openxmlformats.org/officeDocument/2006/relationships/tags" Target="../tags/tag173.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152.xml"/><Relationship Id="rId2" Type="http://schemas.openxmlformats.org/officeDocument/2006/relationships/tags" Target="../tags/tag174.xml"/><Relationship Id="rId1" Type="http://schemas.openxmlformats.org/officeDocument/2006/relationships/image" Target="../media/image17.jpeg"/></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152.xml"/><Relationship Id="rId2" Type="http://schemas.openxmlformats.org/officeDocument/2006/relationships/tags" Target="../tags/tag175.xml"/><Relationship Id="rId1" Type="http://schemas.openxmlformats.org/officeDocument/2006/relationships/image" Target="../media/image18.jpeg"/></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152.xml"/><Relationship Id="rId2" Type="http://schemas.openxmlformats.org/officeDocument/2006/relationships/tags" Target="../tags/tag176.xml"/><Relationship Id="rId1" Type="http://schemas.openxmlformats.org/officeDocument/2006/relationships/image" Target="../media/image19.jpeg"/></Relationships>
</file>

<file path=ppt/slides/_rels/slide30.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slideLayout" Target="../slideLayouts/slideLayout7.xml"/><Relationship Id="rId5" Type="http://schemas.openxmlformats.org/officeDocument/2006/relationships/tags" Target="../tags/tag179.xml"/><Relationship Id="rId4" Type="http://schemas.openxmlformats.org/officeDocument/2006/relationships/image" Target="../media/image21.png"/><Relationship Id="rId3" Type="http://schemas.openxmlformats.org/officeDocument/2006/relationships/image" Target="../media/image20.png"/><Relationship Id="rId2" Type="http://schemas.openxmlformats.org/officeDocument/2006/relationships/tags" Target="../tags/tag178.xml"/><Relationship Id="rId1" Type="http://schemas.openxmlformats.org/officeDocument/2006/relationships/tags" Target="../tags/tag177.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142.xml"/><Relationship Id="rId2" Type="http://schemas.openxmlformats.org/officeDocument/2006/relationships/tags" Target="../tags/tag180.xml"/><Relationship Id="rId1" Type="http://schemas.openxmlformats.org/officeDocument/2006/relationships/image" Target="../media/image22.jpeg"/></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142.xml"/><Relationship Id="rId1" Type="http://schemas.openxmlformats.org/officeDocument/2006/relationships/tags" Target="../tags/tag181.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142.xml"/><Relationship Id="rId2" Type="http://schemas.openxmlformats.org/officeDocument/2006/relationships/tags" Target="../tags/tag182.xml"/><Relationship Id="rId1" Type="http://schemas.openxmlformats.org/officeDocument/2006/relationships/image" Target="../media/image23.jpeg"/></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142.xml"/><Relationship Id="rId2" Type="http://schemas.openxmlformats.org/officeDocument/2006/relationships/tags" Target="../tags/tag183.xml"/><Relationship Id="rId1" Type="http://schemas.openxmlformats.org/officeDocument/2006/relationships/image" Target="../media/image24.png"/></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142.xml"/><Relationship Id="rId2" Type="http://schemas.openxmlformats.org/officeDocument/2006/relationships/tags" Target="../tags/tag184.xml"/><Relationship Id="rId1" Type="http://schemas.openxmlformats.org/officeDocument/2006/relationships/image" Target="../media/image25.png"/></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142.xml"/><Relationship Id="rId1" Type="http://schemas.openxmlformats.org/officeDocument/2006/relationships/tags" Target="../tags/tag185.xml"/></Relationships>
</file>

<file path=ppt/slides/_rels/slide37.xml.rels><?xml version="1.0" encoding="UTF-8" standalone="yes"?>
<Relationships xmlns="http://schemas.openxmlformats.org/package/2006/relationships"><Relationship Id="rId7" Type="http://schemas.openxmlformats.org/officeDocument/2006/relationships/notesSlide" Target="../notesSlides/notesSlide2.xml"/><Relationship Id="rId6" Type="http://schemas.openxmlformats.org/officeDocument/2006/relationships/slideLayout" Target="../slideLayouts/slideLayout147.xml"/><Relationship Id="rId5" Type="http://schemas.openxmlformats.org/officeDocument/2006/relationships/tags" Target="../tags/tag190.xml"/><Relationship Id="rId4" Type="http://schemas.openxmlformats.org/officeDocument/2006/relationships/tags" Target="../tags/tag189.xml"/><Relationship Id="rId3" Type="http://schemas.openxmlformats.org/officeDocument/2006/relationships/tags" Target="../tags/tag188.xml"/><Relationship Id="rId2" Type="http://schemas.openxmlformats.org/officeDocument/2006/relationships/tags" Target="../tags/tag187.xml"/><Relationship Id="rId1" Type="http://schemas.openxmlformats.org/officeDocument/2006/relationships/tags" Target="../tags/tag186.xml"/></Relationships>
</file>

<file path=ppt/slides/_rels/slide38.xml.rels><?xml version="1.0" encoding="UTF-8" standalone="yes"?>
<Relationships xmlns="http://schemas.openxmlformats.org/package/2006/relationships"><Relationship Id="rId5" Type="http://schemas.openxmlformats.org/officeDocument/2006/relationships/slideLayout" Target="../slideLayouts/slideLayout142.xml"/><Relationship Id="rId4" Type="http://schemas.openxmlformats.org/officeDocument/2006/relationships/tags" Target="../tags/tag194.xml"/><Relationship Id="rId3" Type="http://schemas.openxmlformats.org/officeDocument/2006/relationships/tags" Target="../tags/tag193.xml"/><Relationship Id="rId2" Type="http://schemas.openxmlformats.org/officeDocument/2006/relationships/tags" Target="../tags/tag192.xml"/><Relationship Id="rId1" Type="http://schemas.openxmlformats.org/officeDocument/2006/relationships/tags" Target="../tags/tag191.xml"/></Relationships>
</file>

<file path=ppt/slides/_rels/slide39.xml.rels><?xml version="1.0" encoding="UTF-8" standalone="yes"?>
<Relationships xmlns="http://schemas.openxmlformats.org/package/2006/relationships"><Relationship Id="rId5" Type="http://schemas.openxmlformats.org/officeDocument/2006/relationships/slideLayout" Target="../slideLayouts/slideLayout142.xml"/><Relationship Id="rId4" Type="http://schemas.openxmlformats.org/officeDocument/2006/relationships/tags" Target="../tags/tag196.xml"/><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tags" Target="../tags/tag195.xml"/></Relationships>
</file>

<file path=ppt/slides/_rels/slide40.xml.rels><?xml version="1.0" encoding="UTF-8" standalone="yes"?>
<Relationships xmlns="http://schemas.openxmlformats.org/package/2006/relationships"><Relationship Id="rId5" Type="http://schemas.openxmlformats.org/officeDocument/2006/relationships/slideLayout" Target="../slideLayouts/slideLayout142.xml"/><Relationship Id="rId4" Type="http://schemas.openxmlformats.org/officeDocument/2006/relationships/tags" Target="../tags/tag197.xml"/><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image" Target="../media/image28.png"/></Relationships>
</file>

<file path=ppt/slides/_rels/slide41.xml.rels><?xml version="1.0" encoding="UTF-8" standalone="yes"?>
<Relationships xmlns="http://schemas.openxmlformats.org/package/2006/relationships"><Relationship Id="rId4" Type="http://schemas.openxmlformats.org/officeDocument/2006/relationships/slideLayout" Target="../slideLayouts/slideLayout142.xml"/><Relationship Id="rId3" Type="http://schemas.openxmlformats.org/officeDocument/2006/relationships/tags" Target="../tags/tag199.xml"/><Relationship Id="rId2" Type="http://schemas.openxmlformats.org/officeDocument/2006/relationships/tags" Target="../tags/tag198.xml"/><Relationship Id="rId1" Type="http://schemas.openxmlformats.org/officeDocument/2006/relationships/image" Target="../media/image31.png"/></Relationships>
</file>

<file path=ppt/slides/_rels/slide42.xml.rels><?xml version="1.0" encoding="UTF-8" standalone="yes"?>
<Relationships xmlns="http://schemas.openxmlformats.org/package/2006/relationships"><Relationship Id="rId5" Type="http://schemas.openxmlformats.org/officeDocument/2006/relationships/notesSlide" Target="../notesSlides/notesSlide3.xml"/><Relationship Id="rId4" Type="http://schemas.openxmlformats.org/officeDocument/2006/relationships/slideLayout" Target="../slideLayouts/slideLayout7.xml"/><Relationship Id="rId3" Type="http://schemas.openxmlformats.org/officeDocument/2006/relationships/tags" Target="../tags/tag200.xml"/><Relationship Id="rId2" Type="http://schemas.openxmlformats.org/officeDocument/2006/relationships/image" Target="../media/image33.png"/><Relationship Id="rId1" Type="http://schemas.openxmlformats.org/officeDocument/2006/relationships/image" Target="../media/image32.png"/></Relationships>
</file>

<file path=ppt/slides/_rels/slide43.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7.xml"/><Relationship Id="rId2" Type="http://schemas.openxmlformats.org/officeDocument/2006/relationships/tags" Target="../tags/tag201.xml"/><Relationship Id="rId1" Type="http://schemas.openxmlformats.org/officeDocument/2006/relationships/image" Target="../media/image34.png"/></Relationships>
</file>

<file path=ppt/slides/_rels/slide44.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7.xml"/><Relationship Id="rId2" Type="http://schemas.openxmlformats.org/officeDocument/2006/relationships/tags" Target="../tags/tag202.xml"/><Relationship Id="rId1" Type="http://schemas.openxmlformats.org/officeDocument/2006/relationships/image" Target="../media/image35.png"/></Relationships>
</file>

<file path=ppt/slides/_rels/slide45.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7.xml"/><Relationship Id="rId2" Type="http://schemas.openxmlformats.org/officeDocument/2006/relationships/tags" Target="../tags/tag203.xml"/><Relationship Id="rId1" Type="http://schemas.openxmlformats.org/officeDocument/2006/relationships/image" Target="../media/image36.png"/></Relationships>
</file>

<file path=ppt/slides/_rels/slide46.xml.rels><?xml version="1.0" encoding="UTF-8" standalone="yes"?>
<Relationships xmlns="http://schemas.openxmlformats.org/package/2006/relationships"><Relationship Id="rId6" Type="http://schemas.openxmlformats.org/officeDocument/2006/relationships/notesSlide" Target="../notesSlides/notesSlide7.xml"/><Relationship Id="rId5" Type="http://schemas.openxmlformats.org/officeDocument/2006/relationships/slideLayout" Target="../slideLayouts/slideLayout147.xml"/><Relationship Id="rId4" Type="http://schemas.openxmlformats.org/officeDocument/2006/relationships/tags" Target="../tags/tag207.xml"/><Relationship Id="rId3" Type="http://schemas.openxmlformats.org/officeDocument/2006/relationships/tags" Target="../tags/tag206.xml"/><Relationship Id="rId2" Type="http://schemas.openxmlformats.org/officeDocument/2006/relationships/tags" Target="../tags/tag205.xml"/><Relationship Id="rId1" Type="http://schemas.openxmlformats.org/officeDocument/2006/relationships/tags" Target="../tags/tag204.xml"/></Relationships>
</file>

<file path=ppt/slides/_rels/slide47.xml.rels><?xml version="1.0" encoding="UTF-8" standalone="yes"?>
<Relationships xmlns="http://schemas.openxmlformats.org/package/2006/relationships"><Relationship Id="rId4" Type="http://schemas.openxmlformats.org/officeDocument/2006/relationships/slideLayout" Target="../slideLayouts/slideLayout142.xml"/><Relationship Id="rId3" Type="http://schemas.openxmlformats.org/officeDocument/2006/relationships/tags" Target="../tags/tag209.xml"/><Relationship Id="rId2" Type="http://schemas.openxmlformats.org/officeDocument/2006/relationships/image" Target="../media/image37.png"/><Relationship Id="rId1" Type="http://schemas.openxmlformats.org/officeDocument/2006/relationships/tags" Target="../tags/tag208.xml"/></Relationships>
</file>

<file path=ppt/slides/_rels/slide48.xml.rels><?xml version="1.0" encoding="UTF-8" standalone="yes"?>
<Relationships xmlns="http://schemas.openxmlformats.org/package/2006/relationships"><Relationship Id="rId2" Type="http://schemas.openxmlformats.org/officeDocument/2006/relationships/slideLayout" Target="../slideLayouts/slideLayout142.xml"/><Relationship Id="rId1" Type="http://schemas.openxmlformats.org/officeDocument/2006/relationships/tags" Target="../tags/tag210.xml"/></Relationships>
</file>

<file path=ppt/slides/_rels/slide49.xml.rels><?xml version="1.0" encoding="UTF-8" standalone="yes"?>
<Relationships xmlns="http://schemas.openxmlformats.org/package/2006/relationships"><Relationship Id="rId3" Type="http://schemas.openxmlformats.org/officeDocument/2006/relationships/slideLayout" Target="../slideLayouts/slideLayout152.xml"/><Relationship Id="rId2" Type="http://schemas.openxmlformats.org/officeDocument/2006/relationships/tags" Target="../tags/tag211.xml"/><Relationship Id="rId1" Type="http://schemas.openxmlformats.org/officeDocument/2006/relationships/image" Target="../media/image38.png"/></Relationships>
</file>

<file path=ppt/slides/_rels/slide50.xml.rels><?xml version="1.0" encoding="UTF-8" standalone="yes"?>
<Relationships xmlns="http://schemas.openxmlformats.org/package/2006/relationships"><Relationship Id="rId2" Type="http://schemas.openxmlformats.org/officeDocument/2006/relationships/slideLayout" Target="../slideLayouts/slideLayout52.xml"/><Relationship Id="rId1" Type="http://schemas.openxmlformats.org/officeDocument/2006/relationships/tags" Target="../tags/tag212.xml"/></Relationships>
</file>

<file path=ppt/slides/_rels/slide51.xml.rels><?xml version="1.0" encoding="UTF-8" standalone="yes"?>
<Relationships xmlns="http://schemas.openxmlformats.org/package/2006/relationships"><Relationship Id="rId2" Type="http://schemas.openxmlformats.org/officeDocument/2006/relationships/slideLayout" Target="../slideLayouts/slideLayout32.xml"/><Relationship Id="rId1" Type="http://schemas.openxmlformats.org/officeDocument/2006/relationships/tags" Target="../tags/tag213.xml"/></Relationships>
</file>

<file path=ppt/slides/_rels/slide52.xml.rels><?xml version="1.0" encoding="UTF-8" standalone="yes"?>
<Relationships xmlns="http://schemas.openxmlformats.org/package/2006/relationships"><Relationship Id="rId2" Type="http://schemas.openxmlformats.org/officeDocument/2006/relationships/slideLayout" Target="../slideLayouts/slideLayout92.xml"/><Relationship Id="rId1" Type="http://schemas.openxmlformats.org/officeDocument/2006/relationships/tags" Target="../tags/tag214.xml"/></Relationships>
</file>

<file path=ppt/slides/_rels/slide53.xml.rels><?xml version="1.0" encoding="UTF-8" standalone="yes"?>
<Relationships xmlns="http://schemas.openxmlformats.org/package/2006/relationships"><Relationship Id="rId5" Type="http://schemas.openxmlformats.org/officeDocument/2006/relationships/slideLayout" Target="../slideLayouts/slideLayout32.xml"/><Relationship Id="rId4" Type="http://schemas.openxmlformats.org/officeDocument/2006/relationships/tags" Target="../tags/tag218.xml"/><Relationship Id="rId3" Type="http://schemas.openxmlformats.org/officeDocument/2006/relationships/tags" Target="../tags/tag217.xml"/><Relationship Id="rId2" Type="http://schemas.openxmlformats.org/officeDocument/2006/relationships/tags" Target="../tags/tag216.xml"/><Relationship Id="rId1" Type="http://schemas.openxmlformats.org/officeDocument/2006/relationships/tags" Target="../tags/tag215.xml"/></Relationships>
</file>

<file path=ppt/slides/_rels/slide54.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tags" Target="../tags/tag219.xml"/><Relationship Id="rId1" Type="http://schemas.openxmlformats.org/officeDocument/2006/relationships/image" Target="../media/image39.png"/></Relationships>
</file>

<file path=ppt/slides/_rels/slide55.xml.rels><?xml version="1.0" encoding="UTF-8" standalone="yes"?>
<Relationships xmlns="http://schemas.openxmlformats.org/package/2006/relationships"><Relationship Id="rId3" Type="http://schemas.openxmlformats.org/officeDocument/2006/relationships/slideLayout" Target="../slideLayouts/slideLayout62.xml"/><Relationship Id="rId2" Type="http://schemas.openxmlformats.org/officeDocument/2006/relationships/tags" Target="../tags/tag220.xml"/><Relationship Id="rId1" Type="http://schemas.openxmlformats.org/officeDocument/2006/relationships/image" Target="../media/image40.png"/></Relationships>
</file>

<file path=ppt/slides/_rels/slide56.xml.rels><?xml version="1.0" encoding="UTF-8" standalone="yes"?>
<Relationships xmlns="http://schemas.openxmlformats.org/package/2006/relationships"><Relationship Id="rId3" Type="http://schemas.openxmlformats.org/officeDocument/2006/relationships/slideLayout" Target="../slideLayouts/slideLayout62.xml"/><Relationship Id="rId2" Type="http://schemas.openxmlformats.org/officeDocument/2006/relationships/tags" Target="../tags/tag221.xml"/><Relationship Id="rId1" Type="http://schemas.openxmlformats.org/officeDocument/2006/relationships/image" Target="../media/image41.png"/></Relationships>
</file>

<file path=ppt/slides/_rels/slide57.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tags" Target="../tags/tag222.xml"/><Relationship Id="rId1" Type="http://schemas.openxmlformats.org/officeDocument/2006/relationships/image" Target="../media/image42.png"/></Relationships>
</file>

<file path=ppt/slides/_rels/slide58.xml.rels><?xml version="1.0" encoding="UTF-8" standalone="yes"?>
<Relationships xmlns="http://schemas.openxmlformats.org/package/2006/relationships"><Relationship Id="rId3" Type="http://schemas.openxmlformats.org/officeDocument/2006/relationships/slideLayout" Target="../slideLayouts/slideLayout62.xml"/><Relationship Id="rId2" Type="http://schemas.openxmlformats.org/officeDocument/2006/relationships/tags" Target="../tags/tag223.xml"/><Relationship Id="rId1" Type="http://schemas.openxmlformats.org/officeDocument/2006/relationships/image" Target="../media/image43.png"/></Relationships>
</file>

<file path=ppt/slides/_rels/slide59.xml.rels><?xml version="1.0" encoding="UTF-8" standalone="yes"?>
<Relationships xmlns="http://schemas.openxmlformats.org/package/2006/relationships"><Relationship Id="rId2" Type="http://schemas.openxmlformats.org/officeDocument/2006/relationships/slideLayout" Target="../slideLayouts/slideLayout82.xml"/><Relationship Id="rId1" Type="http://schemas.openxmlformats.org/officeDocument/2006/relationships/tags" Target="../tags/tag224.xml"/></Relationships>
</file>

<file path=ppt/slides/_rels/slide60.xml.rels><?xml version="1.0" encoding="UTF-8" standalone="yes"?>
<Relationships xmlns="http://schemas.openxmlformats.org/package/2006/relationships"><Relationship Id="rId3" Type="http://schemas.openxmlformats.org/officeDocument/2006/relationships/slideLayout" Target="../slideLayouts/slideLayout132.xml"/><Relationship Id="rId2" Type="http://schemas.openxmlformats.org/officeDocument/2006/relationships/tags" Target="../tags/tag225.xml"/><Relationship Id="rId1" Type="http://schemas.openxmlformats.org/officeDocument/2006/relationships/image" Target="../media/image44.png"/></Relationships>
</file>

<file path=ppt/slides/_rels/slide61.xml.rels><?xml version="1.0" encoding="UTF-8" standalone="yes"?>
<Relationships xmlns="http://schemas.openxmlformats.org/package/2006/relationships"><Relationship Id="rId3" Type="http://schemas.openxmlformats.org/officeDocument/2006/relationships/slideLayout" Target="../slideLayouts/slideLayout132.xml"/><Relationship Id="rId2" Type="http://schemas.openxmlformats.org/officeDocument/2006/relationships/tags" Target="../tags/tag226.xml"/><Relationship Id="rId1" Type="http://schemas.openxmlformats.org/officeDocument/2006/relationships/image" Target="../media/image45.png"/></Relationships>
</file>

<file path=ppt/slides/_rels/slide62.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tags" Target="../tags/tag227.xml"/><Relationship Id="rId1" Type="http://schemas.openxmlformats.org/officeDocument/2006/relationships/image" Target="../media/image46.png"/></Relationships>
</file>

<file path=ppt/slides/_rels/slide63.xml.rels><?xml version="1.0" encoding="UTF-8" standalone="yes"?>
<Relationships xmlns="http://schemas.openxmlformats.org/package/2006/relationships"><Relationship Id="rId3" Type="http://schemas.openxmlformats.org/officeDocument/2006/relationships/slideLayout" Target="../slideLayouts/slideLayout42.xml"/><Relationship Id="rId2" Type="http://schemas.openxmlformats.org/officeDocument/2006/relationships/tags" Target="../tags/tag228.xml"/><Relationship Id="rId1" Type="http://schemas.openxmlformats.org/officeDocument/2006/relationships/image" Target="../media/image47.png"/></Relationships>
</file>

<file path=ppt/slides/_rels/slide64.xml.rels><?xml version="1.0" encoding="UTF-8" standalone="yes"?>
<Relationships xmlns="http://schemas.openxmlformats.org/package/2006/relationships"><Relationship Id="rId2" Type="http://schemas.openxmlformats.org/officeDocument/2006/relationships/slideLayout" Target="../slideLayouts/slideLayout42.xml"/><Relationship Id="rId1" Type="http://schemas.openxmlformats.org/officeDocument/2006/relationships/tags" Target="../tags/tag229.xml"/></Relationships>
</file>

<file path=ppt/slides/_rels/slide65.xml.rels><?xml version="1.0" encoding="UTF-8" standalone="yes"?>
<Relationships xmlns="http://schemas.openxmlformats.org/package/2006/relationships"><Relationship Id="rId2" Type="http://schemas.openxmlformats.org/officeDocument/2006/relationships/slideLayout" Target="../slideLayouts/slideLayout42.xml"/><Relationship Id="rId1" Type="http://schemas.openxmlformats.org/officeDocument/2006/relationships/tags" Target="../tags/tag230.xml"/></Relationships>
</file>

<file path=ppt/slides/_rels/slide66.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tags" Target="../tags/tag231.xml"/><Relationship Id="rId1" Type="http://schemas.openxmlformats.org/officeDocument/2006/relationships/image" Target="../media/image48.png"/></Relationships>
</file>

<file path=ppt/slides/_rels/slide67.xml.rels><?xml version="1.0" encoding="UTF-8" standalone="yes"?>
<Relationships xmlns="http://schemas.openxmlformats.org/package/2006/relationships"><Relationship Id="rId2" Type="http://schemas.openxmlformats.org/officeDocument/2006/relationships/slideLayout" Target="../slideLayouts/slideLayout32.xml"/><Relationship Id="rId1" Type="http://schemas.openxmlformats.org/officeDocument/2006/relationships/tags" Target="../tags/tag232.xml"/></Relationships>
</file>

<file path=ppt/slides/_rels/slide68.xml.rels><?xml version="1.0" encoding="UTF-8" standalone="yes"?>
<Relationships xmlns="http://schemas.openxmlformats.org/package/2006/relationships"><Relationship Id="rId3" Type="http://schemas.openxmlformats.org/officeDocument/2006/relationships/slideLayout" Target="../slideLayouts/slideLayout142.xml"/><Relationship Id="rId2" Type="http://schemas.openxmlformats.org/officeDocument/2006/relationships/tags" Target="../tags/tag233.xml"/><Relationship Id="rId1" Type="http://schemas.openxmlformats.org/officeDocument/2006/relationships/image" Target="../media/image49.jpeg"/></Relationships>
</file>

<file path=ppt/slides/_rels/slide69.xml.rels><?xml version="1.0" encoding="UTF-8" standalone="yes"?>
<Relationships xmlns="http://schemas.openxmlformats.org/package/2006/relationships"><Relationship Id="rId3" Type="http://schemas.openxmlformats.org/officeDocument/2006/relationships/slideLayout" Target="../slideLayouts/slideLayout142.xml"/><Relationship Id="rId2" Type="http://schemas.openxmlformats.org/officeDocument/2006/relationships/tags" Target="../tags/tag234.xml"/><Relationship Id="rId1" Type="http://schemas.openxmlformats.org/officeDocument/2006/relationships/image" Target="../media/image50.jpeg"/></Relationships>
</file>

<file path=ppt/slides/_rels/slide70.xml.rels><?xml version="1.0" encoding="UTF-8" standalone="yes"?>
<Relationships xmlns="http://schemas.openxmlformats.org/package/2006/relationships"><Relationship Id="rId3" Type="http://schemas.openxmlformats.org/officeDocument/2006/relationships/slideLayout" Target="../slideLayouts/slideLayout142.xml"/><Relationship Id="rId2" Type="http://schemas.openxmlformats.org/officeDocument/2006/relationships/tags" Target="../tags/tag235.xml"/><Relationship Id="rId1" Type="http://schemas.openxmlformats.org/officeDocument/2006/relationships/image" Target="../media/image51.jpeg"/></Relationships>
</file>

<file path=ppt/slides/_rels/slide71.xml.rels><?xml version="1.0" encoding="UTF-8" standalone="yes"?>
<Relationships xmlns="http://schemas.openxmlformats.org/package/2006/relationships"><Relationship Id="rId3" Type="http://schemas.openxmlformats.org/officeDocument/2006/relationships/slideLayout" Target="../slideLayouts/slideLayout142.xml"/><Relationship Id="rId2" Type="http://schemas.openxmlformats.org/officeDocument/2006/relationships/tags" Target="../tags/tag236.xml"/><Relationship Id="rId1" Type="http://schemas.openxmlformats.org/officeDocument/2006/relationships/image" Target="../media/image52.jpeg"/></Relationships>
</file>

<file path=ppt/slides/_rels/slide72.xml.rels><?xml version="1.0" encoding="UTF-8" standalone="yes"?>
<Relationships xmlns="http://schemas.openxmlformats.org/package/2006/relationships"><Relationship Id="rId3" Type="http://schemas.openxmlformats.org/officeDocument/2006/relationships/slideLayout" Target="../slideLayouts/slideLayout142.xml"/><Relationship Id="rId2" Type="http://schemas.openxmlformats.org/officeDocument/2006/relationships/tags" Target="../tags/tag237.xml"/><Relationship Id="rId1" Type="http://schemas.openxmlformats.org/officeDocument/2006/relationships/image" Target="../media/image53.jpeg"/></Relationships>
</file>

<file path=ppt/slides/_rels/slide73.xml.rels><?xml version="1.0" encoding="UTF-8" standalone="yes"?>
<Relationships xmlns="http://schemas.openxmlformats.org/package/2006/relationships"><Relationship Id="rId3" Type="http://schemas.openxmlformats.org/officeDocument/2006/relationships/slideLayout" Target="../slideLayouts/slideLayout142.xml"/><Relationship Id="rId2" Type="http://schemas.openxmlformats.org/officeDocument/2006/relationships/tags" Target="../tags/tag238.xml"/><Relationship Id="rId1" Type="http://schemas.openxmlformats.org/officeDocument/2006/relationships/image" Target="../media/image54.jpeg"/></Relationships>
</file>

<file path=ppt/slides/_rels/slide74.xml.rels><?xml version="1.0" encoding="UTF-8" standalone="yes"?>
<Relationships xmlns="http://schemas.openxmlformats.org/package/2006/relationships"><Relationship Id="rId3" Type="http://schemas.openxmlformats.org/officeDocument/2006/relationships/slideLayout" Target="../slideLayouts/slideLayout142.xml"/><Relationship Id="rId2" Type="http://schemas.openxmlformats.org/officeDocument/2006/relationships/tags" Target="../tags/tag239.xml"/><Relationship Id="rId1" Type="http://schemas.openxmlformats.org/officeDocument/2006/relationships/image" Target="../media/image55.jpeg"/></Relationships>
</file>

<file path=ppt/slides/_rels/slide75.xml.rels><?xml version="1.0" encoding="UTF-8" standalone="yes"?>
<Relationships xmlns="http://schemas.openxmlformats.org/package/2006/relationships"><Relationship Id="rId3" Type="http://schemas.openxmlformats.org/officeDocument/2006/relationships/slideLayout" Target="../slideLayouts/slideLayout142.xml"/><Relationship Id="rId2" Type="http://schemas.openxmlformats.org/officeDocument/2006/relationships/tags" Target="../tags/tag240.xml"/><Relationship Id="rId1" Type="http://schemas.openxmlformats.org/officeDocument/2006/relationships/image" Target="../media/image56.jpeg"/></Relationships>
</file>

<file path=ppt/slides/_rels/slide76.xml.rels><?xml version="1.0" encoding="UTF-8" standalone="yes"?>
<Relationships xmlns="http://schemas.openxmlformats.org/package/2006/relationships"><Relationship Id="rId3" Type="http://schemas.openxmlformats.org/officeDocument/2006/relationships/slideLayout" Target="../slideLayouts/slideLayout142.xml"/><Relationship Id="rId2" Type="http://schemas.openxmlformats.org/officeDocument/2006/relationships/tags" Target="../tags/tag241.xml"/><Relationship Id="rId1" Type="http://schemas.openxmlformats.org/officeDocument/2006/relationships/image" Target="../media/image57.jpeg"/></Relationships>
</file>

<file path=ppt/slides/_rels/slide77.xml.rels><?xml version="1.0" encoding="UTF-8" standalone="yes"?>
<Relationships xmlns="http://schemas.openxmlformats.org/package/2006/relationships"><Relationship Id="rId2" Type="http://schemas.openxmlformats.org/officeDocument/2006/relationships/slideLayout" Target="../slideLayouts/slideLayout142.xml"/><Relationship Id="rId1" Type="http://schemas.openxmlformats.org/officeDocument/2006/relationships/tags" Target="../tags/tag242.xml"/></Relationships>
</file>

<file path=ppt/slides/_rels/slide7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47.xml"/><Relationship Id="rId1" Type="http://schemas.openxmlformats.org/officeDocument/2006/relationships/tags" Target="../tags/tag243.xml"/></Relationships>
</file>

<file path=ppt/slides/_rels/slide79.xml.rels><?xml version="1.0" encoding="UTF-8" standalone="yes"?>
<Relationships xmlns="http://schemas.openxmlformats.org/package/2006/relationships"><Relationship Id="rId8" Type="http://schemas.openxmlformats.org/officeDocument/2006/relationships/notesSlide" Target="../notesSlides/notesSlide9.xml"/><Relationship Id="rId7" Type="http://schemas.openxmlformats.org/officeDocument/2006/relationships/slideLayout" Target="../slideLayouts/slideLayout147.xml"/><Relationship Id="rId6" Type="http://schemas.openxmlformats.org/officeDocument/2006/relationships/tags" Target="../tags/tag248.xml"/><Relationship Id="rId5" Type="http://schemas.openxmlformats.org/officeDocument/2006/relationships/tags" Target="../tags/tag247.xml"/><Relationship Id="rId4" Type="http://schemas.openxmlformats.org/officeDocument/2006/relationships/tags" Target="../tags/tag246.xml"/><Relationship Id="rId3" Type="http://schemas.openxmlformats.org/officeDocument/2006/relationships/tags" Target="../tags/tag245.xml"/><Relationship Id="rId2" Type="http://schemas.openxmlformats.org/officeDocument/2006/relationships/image" Target="../media/image58.png"/><Relationship Id="rId1" Type="http://schemas.openxmlformats.org/officeDocument/2006/relationships/tags" Target="../tags/tag244.xml"/></Relationships>
</file>

<file path=ppt/slides/_rels/slide80.xml.rels><?xml version="1.0" encoding="UTF-8" standalone="yes"?>
<Relationships xmlns="http://schemas.openxmlformats.org/package/2006/relationships"><Relationship Id="rId3" Type="http://schemas.openxmlformats.org/officeDocument/2006/relationships/slideLayout" Target="../slideLayouts/slideLayout22.xml"/><Relationship Id="rId2" Type="http://schemas.openxmlformats.org/officeDocument/2006/relationships/tags" Target="../tags/tag249.xml"/><Relationship Id="rId1" Type="http://schemas.openxmlformats.org/officeDocument/2006/relationships/image" Target="../media/image5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3553" name="标题 1"/>
          <p:cNvSpPr>
            <a:spLocks noGrp="1"/>
          </p:cNvSpPr>
          <p:nvPr>
            <p:ph type="ctrTitle"/>
            <p:custDataLst>
              <p:tags r:id="rId1"/>
            </p:custDataLst>
          </p:nvPr>
        </p:nvSpPr>
        <p:spPr>
          <a:xfrm>
            <a:off x="323850" y="4365625"/>
            <a:ext cx="9115425" cy="822325"/>
          </a:xfrm>
        </p:spPr>
        <p:txBody>
          <a:bodyPr lIns="91440" tIns="45720" rIns="91440" bIns="45720" anchor="ctr" anchorCtr="0">
            <a:normAutofit fontScale="90000"/>
          </a:bodyPr>
          <a:p>
            <a:pPr marL="0" marR="0" indent="0" algn="l" defTabSz="914400" rtl="0" eaLnBrk="1" fontAlgn="auto" latinLnBrk="0" hangingPunct="1">
              <a:lnSpc>
                <a:spcPct val="150000"/>
              </a:lnSpc>
              <a:spcBef>
                <a:spcPct val="0"/>
              </a:spcBef>
              <a:spcAft>
                <a:spcPct val="0"/>
              </a:spcAft>
              <a:buClrTx/>
              <a:buSzTx/>
              <a:buFontTx/>
              <a:buNone/>
            </a:pPr>
            <a:r>
              <a:rPr kumimoji="0" sz="4445" b="1" i="0" u="none" strike="noStrike" kern="1200" cap="all" spc="0" normalizeH="0" baseline="0" noProof="1" dirty="0">
                <a:solidFill>
                  <a:schemeClr val="accent1"/>
                </a:solidFill>
                <a:latin typeface="黑体" panose="02010609060101010101" charset="-122"/>
                <a:ea typeface="黑体" panose="02010609060101010101" charset="-122"/>
                <a:cs typeface="黑体" panose="02010609060101010101" charset="-122"/>
                <a:sym typeface="+mn-ea"/>
              </a:rPr>
              <a:t>初中历史课程标准的</a:t>
            </a:r>
            <a:r>
              <a:rPr kumimoji="0" lang="zh-CN" sz="4445" b="1" i="0" u="none" strike="noStrike" kern="1200" cap="all" spc="0" normalizeH="0" baseline="0" noProof="1" dirty="0">
                <a:solidFill>
                  <a:schemeClr val="accent1"/>
                </a:solidFill>
                <a:latin typeface="黑体" panose="02010609060101010101" charset="-122"/>
                <a:ea typeface="黑体" panose="02010609060101010101" charset="-122"/>
                <a:cs typeface="黑体" panose="02010609060101010101" charset="-122"/>
                <a:sym typeface="+mn-ea"/>
              </a:rPr>
              <a:t>视野、</a:t>
            </a:r>
            <a:r>
              <a:rPr kumimoji="0" sz="4445" b="1" i="0" u="none" strike="noStrike" kern="1200" cap="all" spc="0" normalizeH="0" baseline="0" noProof="1" dirty="0">
                <a:solidFill>
                  <a:schemeClr val="accent1"/>
                </a:solidFill>
                <a:latin typeface="黑体" panose="02010609060101010101" charset="-122"/>
                <a:ea typeface="黑体" panose="02010609060101010101" charset="-122"/>
                <a:cs typeface="黑体" panose="02010609060101010101" charset="-122"/>
                <a:sym typeface="+mn-ea"/>
              </a:rPr>
              <a:t>变化</a:t>
            </a:r>
            <a:r>
              <a:rPr kumimoji="0" lang="zh-CN" sz="4445" b="1" i="0" u="none" strike="noStrike" kern="1200" cap="all" spc="0" normalizeH="0" baseline="0" noProof="1" dirty="0">
                <a:solidFill>
                  <a:schemeClr val="accent1"/>
                </a:solidFill>
                <a:latin typeface="黑体" panose="02010609060101010101" charset="-122"/>
                <a:ea typeface="黑体" panose="02010609060101010101" charset="-122"/>
                <a:cs typeface="黑体" panose="02010609060101010101" charset="-122"/>
                <a:sym typeface="+mn-ea"/>
              </a:rPr>
              <a:t>与理解</a:t>
            </a:r>
            <a:r>
              <a:rPr kumimoji="0" lang="zh-CN" altLang="en-US" sz="4445" b="1" i="0" u="none" strike="noStrike" kern="1200" cap="none" spc="0" normalizeH="0" baseline="0" noProof="1" dirty="0">
                <a:solidFill>
                  <a:schemeClr val="accent1"/>
                </a:solidFill>
                <a:latin typeface="+mj-lt"/>
                <a:ea typeface="+mj-ea"/>
                <a:cs typeface="+mj-cs"/>
              </a:rPr>
              <a:t>         </a:t>
            </a:r>
            <a:r>
              <a:rPr kumimoji="0" lang="zh-CN" altLang="en-US" sz="3600" b="1" i="0" u="none" strike="noStrike" kern="1200" cap="none" spc="0" normalizeH="0" baseline="0" noProof="1" dirty="0">
                <a:solidFill>
                  <a:schemeClr val="accent1"/>
                </a:solidFill>
                <a:latin typeface="+mj-lt"/>
                <a:ea typeface="+mj-ea"/>
                <a:cs typeface="+mj-cs"/>
              </a:rPr>
              <a:t>                         </a:t>
            </a:r>
            <a:br>
              <a:rPr lang="zh-CN" altLang="en-US" strike="noStrike" kern="1200" noProof="1" dirty="0">
                <a:latin typeface="+mj-lt"/>
                <a:ea typeface="+mj-ea"/>
                <a:cs typeface="+mj-cs"/>
              </a:rPr>
            </a:br>
            <a:r>
              <a:rPr kumimoji="0" lang="zh-CN" altLang="en-US" sz="3600" b="1" i="0" u="none" strike="noStrike" kern="1200" cap="none" spc="0" normalizeH="0" baseline="0" noProof="1" dirty="0">
                <a:solidFill>
                  <a:schemeClr val="accent1"/>
                </a:solidFill>
                <a:latin typeface="+mj-lt"/>
                <a:ea typeface="+mj-ea"/>
                <a:cs typeface="+mj-cs"/>
              </a:rPr>
              <a:t>                  </a:t>
            </a:r>
            <a:r>
              <a:rPr kumimoji="0" lang="zh-CN" altLang="en-US" sz="2400" b="1" i="0" u="none" strike="noStrike" kern="1200" cap="none" spc="0" normalizeH="0" baseline="0" noProof="1" dirty="0">
                <a:solidFill>
                  <a:schemeClr val="accent1"/>
                </a:solidFill>
                <a:latin typeface="+mj-lt"/>
                <a:ea typeface="+mj-ea"/>
                <a:cs typeface="+mj-cs"/>
              </a:rPr>
              <a:t>                                                 </a:t>
            </a:r>
            <a:endParaRPr kumimoji="0" lang="en-US" altLang="zh-CN" sz="2400" b="1" i="0" u="none" strike="noStrike" kern="1200" cap="none" spc="0" normalizeH="0" baseline="0" noProof="1" dirty="0">
              <a:solidFill>
                <a:schemeClr val="accent1"/>
              </a:solidFill>
              <a:latin typeface="+mj-lt"/>
              <a:ea typeface="+mj-ea"/>
              <a:cs typeface="+mj-cs"/>
            </a:endParaRPr>
          </a:p>
        </p:txBody>
      </p:sp>
      <p:pic>
        <p:nvPicPr>
          <p:cNvPr id="116738" name="_DSC4865_副本.jpg" descr="_DSC4865_副本.jpg"/>
          <p:cNvPicPr>
            <a:picLocks noGrp="1" noChangeAspect="1"/>
          </p:cNvPicPr>
          <p:nvPr>
            <p:ph type="pic" idx="4294967295"/>
          </p:nvPr>
        </p:nvPicPr>
        <p:blipFill>
          <a:blip r:embed="rId2"/>
          <a:srcRect l="21513" t="9380" r="708" b="36052"/>
          <a:stretch>
            <a:fillRect/>
          </a:stretch>
        </p:blipFill>
        <p:spPr>
          <a:xfrm>
            <a:off x="-3175" y="417513"/>
            <a:ext cx="9150350" cy="3389312"/>
          </a:xfrm>
          <a:ln w="25400"/>
        </p:spPr>
      </p:pic>
    </p:spTree>
    <p:custDataLst>
      <p:tags r:id="rId3"/>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7761" name="标题 2"/>
          <p:cNvSpPr>
            <a:spLocks noGrp="1"/>
          </p:cNvSpPr>
          <p:nvPr>
            <p:ph type="title"/>
          </p:nvPr>
        </p:nvSpPr>
        <p:spPr>
          <a:xfrm>
            <a:off x="628650" y="144463"/>
            <a:ext cx="7886700" cy="773112"/>
          </a:xfrm>
        </p:spPr>
        <p:txBody>
          <a:bodyPr lIns="91440" tIns="45720" rIns="91440" bIns="45720" anchor="ctr" anchorCtr="0"/>
          <a:p>
            <a:pPr defTabSz="914400">
              <a:buNone/>
            </a:pPr>
            <a:endParaRPr lang="zh-CN" altLang="en-US" kern="1200">
              <a:latin typeface="+mj-lt"/>
              <a:ea typeface="+mj-ea"/>
              <a:cs typeface="+mj-cs"/>
            </a:endParaRPr>
          </a:p>
        </p:txBody>
      </p:sp>
      <p:pic>
        <p:nvPicPr>
          <p:cNvPr id="117762" name="PA-图片 9" descr="C:\Users\lenovo\Desktop\u=699970609,2937800684&amp;fm=23&amp;gp=0[1].jpg"/>
          <p:cNvPicPr>
            <a:picLocks noGrp="1" noChangeAspect="1"/>
          </p:cNvPicPr>
          <p:nvPr>
            <p:ph idx="1"/>
            <p:custDataLst>
              <p:tags r:id="rId1"/>
            </p:custDataLst>
          </p:nvPr>
        </p:nvPicPr>
        <p:blipFill>
          <a:blip r:embed="rId2"/>
          <a:srcRect l="4282" r="17506"/>
          <a:stretch>
            <a:fillRect/>
          </a:stretch>
        </p:blipFill>
        <p:spPr>
          <a:xfrm>
            <a:off x="263525" y="1974850"/>
            <a:ext cx="3089275" cy="4041775"/>
          </a:xfrm>
        </p:spPr>
      </p:pic>
      <p:sp>
        <p:nvSpPr>
          <p:cNvPr id="117763" name="PA-矩形 3"/>
          <p:cNvSpPr/>
          <p:nvPr>
            <p:custDataLst>
              <p:tags r:id="rId3"/>
            </p:custDataLst>
          </p:nvPr>
        </p:nvSpPr>
        <p:spPr>
          <a:xfrm>
            <a:off x="3651250" y="2703513"/>
            <a:ext cx="5857875" cy="2584450"/>
          </a:xfrm>
          <a:prstGeom prst="rect">
            <a:avLst/>
          </a:prstGeom>
          <a:noFill/>
          <a:ln w="9525">
            <a:noFill/>
          </a:ln>
        </p:spPr>
        <p:txBody>
          <a:bodyPr anchor="t" anchorCtr="0">
            <a:spAutoFit/>
          </a:bodyPr>
          <a:p>
            <a:pPr>
              <a:lnSpc>
                <a:spcPct val="150000"/>
              </a:lnSpc>
              <a:buFont typeface="Wingdings" panose="05000000000000000000" pitchFamily="2" charset="2"/>
            </a:pPr>
            <a:r>
              <a:rPr lang="zh-CN" altLang="en-US" sz="3600" dirty="0">
                <a:solidFill>
                  <a:srgbClr val="000099"/>
                </a:solidFill>
                <a:latin typeface="黑体" panose="02010609060101010101" charset="-122"/>
                <a:ea typeface="黑体" panose="02010609060101010101" charset="-122"/>
              </a:rPr>
              <a:t>   </a:t>
            </a:r>
            <a:r>
              <a:rPr lang="zh-CN" altLang="en-US" sz="3600" b="1" dirty="0">
                <a:latin typeface="黑体" panose="02010609060101010101" charset="-122"/>
                <a:ea typeface="黑体" panose="02010609060101010101" charset="-122"/>
              </a:rPr>
              <a:t>教育就是把学生与价值连在一起</a:t>
            </a:r>
            <a:r>
              <a:rPr lang="en-US" altLang="zh-CN" sz="3600" b="1" dirty="0">
                <a:latin typeface="黑体" panose="02010609060101010101" charset="-122"/>
                <a:ea typeface="黑体" panose="02010609060101010101" charset="-122"/>
              </a:rPr>
              <a:t>            </a:t>
            </a:r>
            <a:endParaRPr lang="en-US" altLang="zh-CN" sz="3600" b="1" dirty="0">
              <a:latin typeface="黑体" panose="02010609060101010101" charset="-122"/>
              <a:ea typeface="黑体" panose="02010609060101010101" charset="-122"/>
            </a:endParaRPr>
          </a:p>
          <a:p>
            <a:pPr>
              <a:lnSpc>
                <a:spcPct val="150000"/>
              </a:lnSpc>
              <a:buFont typeface="Wingdings" panose="05000000000000000000" pitchFamily="2" charset="2"/>
            </a:pPr>
            <a:r>
              <a:rPr lang="en-US" altLang="zh-CN" sz="3600" b="1" dirty="0">
                <a:latin typeface="黑体" panose="02010609060101010101" charset="-122"/>
                <a:ea typeface="黑体" panose="02010609060101010101" charset="-122"/>
              </a:rPr>
              <a:t>         ——</a:t>
            </a:r>
            <a:r>
              <a:rPr lang="zh-CN" altLang="en-US" sz="3600" b="1" dirty="0">
                <a:latin typeface="黑体" panose="02010609060101010101" charset="-122"/>
                <a:ea typeface="黑体" panose="02010609060101010101" charset="-122"/>
              </a:rPr>
              <a:t>皮亚杰</a:t>
            </a:r>
            <a:endParaRPr lang="zh-CN" altLang="en-US" sz="3600" b="1" dirty="0">
              <a:latin typeface="黑体" panose="02010609060101010101" charset="-122"/>
              <a:ea typeface="黑体" panose="02010609060101010101" charset="-122"/>
            </a:endParaRPr>
          </a:p>
        </p:txBody>
      </p:sp>
    </p:spTree>
    <p:custDataLst>
      <p:tags r:id="rId4"/>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8785" name="标题 2"/>
          <p:cNvSpPr>
            <a:spLocks noGrp="1"/>
          </p:cNvSpPr>
          <p:nvPr>
            <p:ph type="title"/>
          </p:nvPr>
        </p:nvSpPr>
        <p:spPr>
          <a:xfrm>
            <a:off x="628650" y="144463"/>
            <a:ext cx="7886700" cy="773112"/>
          </a:xfrm>
        </p:spPr>
        <p:txBody>
          <a:bodyPr lIns="91440" tIns="45720" rIns="91440" bIns="45720" anchor="ctr" anchorCtr="0"/>
          <a:p>
            <a:pPr defTabSz="914400">
              <a:buNone/>
            </a:pPr>
            <a:endParaRPr lang="zh-CN" altLang="en-US" kern="1200">
              <a:latin typeface="+mj-lt"/>
              <a:ea typeface="+mj-ea"/>
              <a:cs typeface="+mj-cs"/>
            </a:endParaRPr>
          </a:p>
        </p:txBody>
      </p:sp>
      <p:pic>
        <p:nvPicPr>
          <p:cNvPr id="118786" name="Picture 2" descr="https://p0.ssl.qhimgs1.com/sdr/400__/t01bcfd74523bd0ed06.jpg"/>
          <p:cNvPicPr>
            <a:picLocks noGrp="1" noChangeAspect="1"/>
          </p:cNvPicPr>
          <p:nvPr>
            <p:ph idx="1"/>
          </p:nvPr>
        </p:nvPicPr>
        <p:blipFill>
          <a:blip r:embed="rId1"/>
          <a:srcRect l="13228" r="14172"/>
          <a:stretch>
            <a:fillRect/>
          </a:stretch>
        </p:blipFill>
        <p:spPr>
          <a:xfrm>
            <a:off x="158750" y="1520825"/>
            <a:ext cx="2952750" cy="4122738"/>
          </a:xfrm>
        </p:spPr>
      </p:pic>
      <p:sp>
        <p:nvSpPr>
          <p:cNvPr id="11266" name="Rectangle 2"/>
          <p:cNvSpPr/>
          <p:nvPr/>
        </p:nvSpPr>
        <p:spPr>
          <a:xfrm>
            <a:off x="3394075" y="1133475"/>
            <a:ext cx="5851525" cy="5724525"/>
          </a:xfrm>
          <a:prstGeom prst="rect">
            <a:avLst/>
          </a:prstGeom>
          <a:noFill/>
          <a:ln w="28575" cap="flat" cmpd="sng">
            <a:solidFill>
              <a:srgbClr val="CC0000"/>
            </a:solidFill>
            <a:prstDash val="solid"/>
            <a:miter/>
            <a:headEnd type="none" w="med" len="med"/>
            <a:tailEnd type="none" w="med" len="med"/>
          </a:ln>
        </p:spPr>
        <p:txBody>
          <a:bodyPr wrap="square" anchor="ctr" anchorCtr="0">
            <a:spAutoFit/>
          </a:bodyPr>
          <a:p>
            <a:pPr indent="302260" fontAlgn="base">
              <a:lnSpc>
                <a:spcPct val="150000"/>
              </a:lnSpc>
            </a:pPr>
            <a:r>
              <a:rPr lang="zh-CN" altLang="en-US" sz="2800" strike="noStrike" noProof="1" dirty="0">
                <a:solidFill>
                  <a:srgbClr val="000066"/>
                </a:solidFill>
                <a:latin typeface="黑体" panose="02010609060101010101" charset="-122"/>
                <a:ea typeface="经典超圆简"/>
                <a:cs typeface="+mn-cs"/>
              </a:rPr>
              <a:t> </a:t>
            </a:r>
            <a:r>
              <a:rPr lang="zh-CN" altLang="en-US" sz="2800" strike="noStrike" noProof="1" dirty="0">
                <a:solidFill>
                  <a:srgbClr val="000066"/>
                </a:solidFill>
                <a:latin typeface="黑体" panose="02010609060101010101" charset="-122"/>
                <a:ea typeface="黑体" panose="02010609060101010101" charset="-122"/>
                <a:cs typeface="+mn-cs"/>
              </a:rPr>
              <a:t> </a:t>
            </a:r>
            <a:r>
              <a:rPr lang="zh-CN" altLang="en-US" sz="2800" strike="noStrike" noProof="1" dirty="0">
                <a:solidFill>
                  <a:srgbClr val="000099"/>
                </a:solidFill>
                <a:latin typeface="黑体" panose="02010609060101010101" charset="-122"/>
                <a:ea typeface="黑体" panose="02010609060101010101" charset="-122"/>
                <a:cs typeface="+mn-cs"/>
              </a:rPr>
              <a:t>第一，历史教育承担养成人的人文觉悟，提高人的人格品味的使命。</a:t>
            </a:r>
            <a:endParaRPr lang="zh-CN" altLang="en-US" sz="2800" strike="noStrike" noProof="1" dirty="0">
              <a:solidFill>
                <a:srgbClr val="000099"/>
              </a:solidFill>
              <a:latin typeface="黑体" panose="02010609060101010101" charset="-122"/>
              <a:ea typeface="黑体" panose="02010609060101010101" charset="-122"/>
            </a:endParaRPr>
          </a:p>
          <a:p>
            <a:pPr indent="302260" fontAlgn="base">
              <a:lnSpc>
                <a:spcPct val="150000"/>
              </a:lnSpc>
            </a:pPr>
            <a:r>
              <a:rPr lang="zh-CN" altLang="en-US" sz="2800" strike="noStrike" noProof="1" dirty="0">
                <a:solidFill>
                  <a:srgbClr val="000099"/>
                </a:solidFill>
                <a:latin typeface="黑体" panose="02010609060101010101" charset="-122"/>
                <a:ea typeface="黑体" panose="02010609060101010101" charset="-122"/>
                <a:cs typeface="+mn-cs"/>
              </a:rPr>
              <a:t>  第二，历史教育承担培养人的正确的历史认识和社会认识的使命。  </a:t>
            </a:r>
            <a:endParaRPr lang="zh-CN" altLang="en-US" sz="2800" strike="noStrike" noProof="1" dirty="0">
              <a:solidFill>
                <a:srgbClr val="000099"/>
              </a:solidFill>
              <a:latin typeface="黑体" panose="02010609060101010101" charset="-122"/>
              <a:ea typeface="黑体" panose="02010609060101010101" charset="-122"/>
            </a:endParaRPr>
          </a:p>
          <a:p>
            <a:pPr indent="302260" fontAlgn="base">
              <a:lnSpc>
                <a:spcPct val="150000"/>
              </a:lnSpc>
            </a:pPr>
            <a:r>
              <a:rPr lang="zh-CN" altLang="en-US" sz="2800" strike="noStrike" noProof="1" dirty="0">
                <a:solidFill>
                  <a:srgbClr val="000099"/>
                </a:solidFill>
                <a:latin typeface="黑体" panose="02010609060101010101" charset="-122"/>
                <a:ea typeface="黑体" panose="02010609060101010101" charset="-122"/>
                <a:cs typeface="+mn-cs"/>
              </a:rPr>
              <a:t>  第三，历史教育承担保障人的学力，发展人的智慧的使命。  </a:t>
            </a:r>
            <a:endParaRPr lang="zh-CN" altLang="en-US" sz="2800" strike="noStrike" noProof="1" dirty="0">
              <a:solidFill>
                <a:srgbClr val="000099"/>
              </a:solidFill>
              <a:latin typeface="黑体" panose="02010609060101010101" charset="-122"/>
              <a:ea typeface="黑体" panose="02010609060101010101" charset="-122"/>
            </a:endParaRPr>
          </a:p>
          <a:p>
            <a:pPr indent="302260" fontAlgn="base">
              <a:lnSpc>
                <a:spcPct val="150000"/>
              </a:lnSpc>
            </a:pPr>
            <a:r>
              <a:rPr lang="zh-CN" altLang="en-US" sz="2800" strike="noStrike" noProof="1" dirty="0">
                <a:solidFill>
                  <a:srgbClr val="000099"/>
                </a:solidFill>
                <a:latin typeface="黑体" panose="02010609060101010101" charset="-122"/>
                <a:ea typeface="黑体" panose="02010609060101010101" charset="-122"/>
                <a:cs typeface="+mn-cs"/>
              </a:rPr>
              <a:t>  第四，历史教育承担促进学科整体发展，完善学科教育功能的使命。 </a:t>
            </a:r>
            <a:endParaRPr lang="zh-CN" altLang="en-US" sz="2800" strike="noStrike" noProof="1" dirty="0">
              <a:solidFill>
                <a:srgbClr val="000099"/>
              </a:solidFill>
              <a:latin typeface="黑体" panose="02010609060101010101" charset="-122"/>
              <a:ea typeface="黑体" panose="02010609060101010101" charset="-122"/>
            </a:endParaRPr>
          </a:p>
          <a:p>
            <a:pPr indent="266700" fontAlgn="base">
              <a:lnSpc>
                <a:spcPct val="150000"/>
              </a:lnSpc>
            </a:pPr>
            <a:endParaRPr lang="en-US" altLang="zh-CN" sz="2000" strike="noStrike" noProof="1" dirty="0">
              <a:latin typeface="黑体" panose="02010609060101010101" charset="-122"/>
              <a:ea typeface="黑体" panose="02010609060101010101" charset="-122"/>
            </a:endParaRPr>
          </a:p>
        </p:txBody>
      </p:sp>
    </p:spTree>
    <p:custDataLst>
      <p:tags r:id="rId2"/>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9810" name="标题 2"/>
          <p:cNvSpPr>
            <a:spLocks noGrp="1"/>
          </p:cNvSpPr>
          <p:nvPr>
            <p:ph type="title"/>
          </p:nvPr>
        </p:nvSpPr>
        <p:spPr>
          <a:xfrm>
            <a:off x="628650" y="3660458"/>
            <a:ext cx="7886700" cy="773112"/>
          </a:xfrm>
        </p:spPr>
        <p:txBody>
          <a:bodyPr lIns="91440" tIns="45720" rIns="91440" bIns="45720" anchor="ctr" anchorCtr="0">
            <a:noAutofit/>
          </a:bodyPr>
          <a:p>
            <a:pPr algn="ctr" defTabSz="914400">
              <a:buNone/>
            </a:pPr>
            <a:r>
              <a:rPr lang="zh-CN" altLang="en-US" sz="6600" kern="1200">
                <a:solidFill>
                  <a:schemeClr val="tx1">
                    <a:lumMod val="50000"/>
                  </a:schemeClr>
                </a:solidFill>
                <a:latin typeface="+mj-lt"/>
                <a:ea typeface="+mj-ea"/>
                <a:cs typeface="+mj-cs"/>
              </a:rPr>
              <a:t>历史组评课议课（五）</a:t>
            </a:r>
            <a:br>
              <a:rPr lang="zh-CN" altLang="en-US" sz="6600" kern="1200">
                <a:solidFill>
                  <a:schemeClr val="tx1">
                    <a:lumMod val="50000"/>
                  </a:schemeClr>
                </a:solidFill>
                <a:latin typeface="+mj-lt"/>
                <a:ea typeface="+mj-ea"/>
                <a:cs typeface="+mj-cs"/>
              </a:rPr>
            </a:br>
            <a:br>
              <a:rPr lang="zh-CN" altLang="en-US" sz="6600" kern="1200">
                <a:solidFill>
                  <a:schemeClr val="tx1">
                    <a:lumMod val="50000"/>
                  </a:schemeClr>
                </a:solidFill>
                <a:latin typeface="+mj-lt"/>
                <a:ea typeface="+mj-ea"/>
                <a:cs typeface="+mj-cs"/>
              </a:rPr>
            </a:br>
            <a:r>
              <a:rPr lang="zh-CN" altLang="en-US" kern="1200">
                <a:solidFill>
                  <a:schemeClr val="tx1">
                    <a:lumMod val="50000"/>
                  </a:schemeClr>
                </a:solidFill>
                <a:latin typeface="+mj-lt"/>
                <a:ea typeface="+mj-ea"/>
                <a:cs typeface="+mj-cs"/>
              </a:rPr>
              <a:t>授课人：张艳娟老师</a:t>
            </a:r>
            <a:br>
              <a:rPr lang="zh-CN" altLang="en-US" kern="1200">
                <a:solidFill>
                  <a:schemeClr val="tx1">
                    <a:lumMod val="50000"/>
                  </a:schemeClr>
                </a:solidFill>
                <a:latin typeface="+mj-lt"/>
                <a:ea typeface="+mj-ea"/>
                <a:cs typeface="+mj-cs"/>
              </a:rPr>
            </a:br>
            <a:br>
              <a:rPr lang="zh-CN" altLang="en-US" kern="1200">
                <a:solidFill>
                  <a:schemeClr val="tx1">
                    <a:lumMod val="50000"/>
                  </a:schemeClr>
                </a:solidFill>
                <a:latin typeface="+mj-lt"/>
                <a:ea typeface="+mj-ea"/>
                <a:cs typeface="+mj-cs"/>
              </a:rPr>
            </a:br>
            <a:r>
              <a:rPr lang="en-US" altLang="zh-CN" kern="1200">
                <a:solidFill>
                  <a:schemeClr val="tx1">
                    <a:lumMod val="50000"/>
                  </a:schemeClr>
                </a:solidFill>
                <a:latin typeface="+mj-lt"/>
                <a:ea typeface="+mj-ea"/>
                <a:cs typeface="+mj-cs"/>
              </a:rPr>
              <a:t>2022.12.02</a:t>
            </a:r>
            <a:endParaRPr lang="en-US" altLang="zh-CN" kern="1200">
              <a:solidFill>
                <a:schemeClr val="tx1">
                  <a:lumMod val="50000"/>
                </a:schemeClr>
              </a:solidFill>
              <a:latin typeface="+mj-lt"/>
              <a:ea typeface="+mj-ea"/>
              <a:cs typeface="+mj-cs"/>
            </a:endParaRPr>
          </a:p>
        </p:txBody>
      </p:sp>
    </p:spTree>
    <p:custDataLst>
      <p:tags r:id="rId1"/>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a:xfrm>
            <a:off x="103188" y="1358900"/>
            <a:ext cx="9066213" cy="5091113"/>
          </a:xfrm>
        </p:spPr>
        <p:txBody>
          <a:bodyPr>
            <a:normAutofit fontScale="80000"/>
          </a:bodyPr>
          <a:p>
            <a:pPr marL="228600" marR="0" indent="-228600" algn="l" defTabSz="914400" rtl="0" eaLnBrk="1" fontAlgn="auto" latinLnBrk="0" hangingPunct="1">
              <a:lnSpc>
                <a:spcPct val="150000"/>
              </a:lnSpc>
              <a:spcBef>
                <a:spcPts val="1000"/>
              </a:spcBef>
              <a:spcAft>
                <a:spcPct val="0"/>
              </a:spcAft>
              <a:buClr>
                <a:schemeClr val="accent1"/>
              </a:buClr>
              <a:buSzPct val="80000"/>
              <a:buFont typeface="Wingdings" panose="05000000000000000000" pitchFamily="2" charset="2"/>
              <a:buChar char="m"/>
            </a:pPr>
            <a:r>
              <a:rPr kumimoji="0" lang="zh-CN" altLang="en-US" sz="2800" b="1" i="0" u="none" strike="noStrike" kern="1200" cap="none" spc="0" normalizeH="0" baseline="0" noProof="1" dirty="0">
                <a:solidFill>
                  <a:schemeClr val="tx1"/>
                </a:solidFill>
                <a:latin typeface="黑体" panose="02010609060101010101" charset="-122"/>
                <a:ea typeface="黑体" panose="02010609060101010101" charset="-122"/>
                <a:cs typeface="+mn-cs"/>
                <a:sym typeface="+mn-ea"/>
              </a:rPr>
              <a:t>历史课程任务的重点在于塑造和培养</a:t>
            </a:r>
            <a:r>
              <a:rPr kumimoji="0" lang="zh-CN" altLang="en-US" sz="2800" b="1" i="0" u="none" strike="noStrike" kern="1200" cap="none" spc="0" normalizeH="0" baseline="0" noProof="1" dirty="0">
                <a:solidFill>
                  <a:srgbClr val="FF0000"/>
                </a:solidFill>
                <a:latin typeface="黑体" panose="02010609060101010101" charset="-122"/>
                <a:ea typeface="黑体" panose="02010609060101010101" charset="-122"/>
                <a:cs typeface="+mn-cs"/>
                <a:sym typeface="+mn-ea"/>
              </a:rPr>
              <a:t>反思性的历史意识。</a:t>
            </a:r>
            <a:r>
              <a:rPr kumimoji="0" lang="zh-CN" altLang="en-US" sz="2800" b="1" i="0" u="none" strike="noStrike" kern="1200" cap="none" spc="0" normalizeH="0" baseline="0" noProof="1" dirty="0">
                <a:solidFill>
                  <a:schemeClr val="tx1"/>
                </a:solidFill>
                <a:latin typeface="黑体" panose="02010609060101010101" charset="-122"/>
                <a:ea typeface="黑体" panose="02010609060101010101" charset="-122"/>
                <a:cs typeface="+mn-cs"/>
                <a:sym typeface="+mn-ea"/>
              </a:rPr>
              <a:t>历史意识意味着人对过去与现在经验和未来预期的交织</a:t>
            </a:r>
            <a:r>
              <a:rPr kumimoji="0" lang="zh-CN" altLang="en-US" sz="2800" b="1" i="0" u="none" strike="noStrike" kern="1200" cap="none" spc="0" normalizeH="0" baseline="0" noProof="1" dirty="0">
                <a:solidFill>
                  <a:srgbClr val="FF0000"/>
                </a:solidFill>
                <a:latin typeface="黑体" panose="02010609060101010101" charset="-122"/>
                <a:ea typeface="黑体" panose="02010609060101010101" charset="-122"/>
                <a:cs typeface="+mn-cs"/>
                <a:sym typeface="+mn-ea"/>
              </a:rPr>
              <a:t>有所感悟</a:t>
            </a:r>
            <a:r>
              <a:rPr kumimoji="0" lang="zh-CN" altLang="en-US" sz="2800" b="1" i="0" u="none" strike="noStrike" kern="1200" cap="none" spc="0" normalizeH="0" baseline="0" noProof="1" dirty="0">
                <a:solidFill>
                  <a:schemeClr val="tx1"/>
                </a:solidFill>
                <a:latin typeface="黑体" panose="02010609060101010101" charset="-122"/>
                <a:ea typeface="黑体" panose="02010609060101010101" charset="-122"/>
                <a:cs typeface="+mn-cs"/>
                <a:sym typeface="+mn-ea"/>
              </a:rPr>
              <a:t>，并对其</a:t>
            </a:r>
            <a:r>
              <a:rPr kumimoji="0" lang="zh-CN" altLang="en-US" sz="2800" b="1" i="0" u="none" strike="noStrike" kern="1200" cap="none" spc="0" normalizeH="0" baseline="0" noProof="1" dirty="0">
                <a:solidFill>
                  <a:srgbClr val="FF0000"/>
                </a:solidFill>
                <a:latin typeface="黑体" panose="02010609060101010101" charset="-122"/>
                <a:ea typeface="黑体" panose="02010609060101010101" charset="-122"/>
                <a:cs typeface="+mn-cs"/>
                <a:sym typeface="+mn-ea"/>
              </a:rPr>
              <a:t>做出阐释</a:t>
            </a:r>
            <a:r>
              <a:rPr kumimoji="0" lang="zh-CN" altLang="en-US" sz="2800" b="1" i="0" u="none" strike="noStrike" kern="1200" cap="none" spc="0" normalizeH="0" baseline="0" noProof="1" dirty="0">
                <a:solidFill>
                  <a:schemeClr val="tx1"/>
                </a:solidFill>
                <a:latin typeface="黑体" panose="02010609060101010101" charset="-122"/>
                <a:ea typeface="黑体" panose="02010609060101010101" charset="-122"/>
                <a:cs typeface="+mn-cs"/>
                <a:sym typeface="+mn-ea"/>
              </a:rPr>
              <a:t>。</a:t>
            </a:r>
            <a:r>
              <a:rPr kumimoji="0" lang="en-US" altLang="zh-CN" sz="2800" b="1" i="0" u="none" strike="noStrike" kern="1200" cap="none" spc="0" normalizeH="0" baseline="0" noProof="1" dirty="0">
                <a:solidFill>
                  <a:schemeClr val="tx1"/>
                </a:solidFill>
                <a:latin typeface="黑体" panose="02010609060101010101" charset="-122"/>
                <a:ea typeface="黑体" panose="02010609060101010101" charset="-122"/>
                <a:cs typeface="+mn-cs"/>
                <a:sym typeface="+mn-ea"/>
              </a:rPr>
              <a:t>……</a:t>
            </a:r>
            <a:r>
              <a:rPr kumimoji="0" lang="zh-CN" altLang="en-US" sz="2800" b="1" i="0" u="none" strike="noStrike" kern="1200" cap="none" spc="0" normalizeH="0" baseline="0" noProof="1" dirty="0">
                <a:solidFill>
                  <a:srgbClr val="FF0000"/>
                </a:solidFill>
                <a:latin typeface="黑体" panose="02010609060101010101" charset="-122"/>
                <a:ea typeface="黑体" panose="02010609060101010101" charset="-122"/>
                <a:cs typeface="+mn-cs"/>
                <a:sym typeface="+mn-ea"/>
              </a:rPr>
              <a:t>应当意识到历史的建构特征</a:t>
            </a:r>
            <a:r>
              <a:rPr kumimoji="0" lang="zh-CN" altLang="en-US" sz="2800" b="1" i="0" u="none" strike="noStrike" kern="1200" cap="none" spc="0" normalizeH="0" baseline="0" noProof="1" dirty="0">
                <a:solidFill>
                  <a:schemeClr val="tx1"/>
                </a:solidFill>
                <a:latin typeface="黑体" panose="02010609060101010101" charset="-122"/>
                <a:ea typeface="黑体" panose="02010609060101010101" charset="-122"/>
                <a:cs typeface="+mn-cs"/>
                <a:sym typeface="+mn-ea"/>
              </a:rPr>
              <a:t>，意识到历史与</a:t>
            </a:r>
            <a:r>
              <a:rPr kumimoji="0" lang="zh-CN" altLang="en-US" sz="2800" b="1" i="0" u="none" strike="noStrike" kern="1200" cap="none" spc="0" normalizeH="0" baseline="0" noProof="1" dirty="0">
                <a:solidFill>
                  <a:srgbClr val="FF0000"/>
                </a:solidFill>
                <a:latin typeface="黑体" panose="02010609060101010101" charset="-122"/>
                <a:ea typeface="黑体" panose="02010609060101010101" charset="-122"/>
                <a:cs typeface="+mn-cs"/>
                <a:sym typeface="+mn-ea"/>
              </a:rPr>
              <a:t>自身立场的关联性和视角</a:t>
            </a:r>
            <a:r>
              <a:rPr kumimoji="0" lang="zh-CN" altLang="en-US" sz="2800" b="1" i="0" u="none" strike="noStrike" kern="1200" cap="none" spc="0" normalizeH="0" baseline="0" noProof="1" dirty="0">
                <a:solidFill>
                  <a:schemeClr val="tx1"/>
                </a:solidFill>
                <a:latin typeface="黑体" panose="02010609060101010101" charset="-122"/>
                <a:ea typeface="黑体" panose="02010609060101010101" charset="-122"/>
                <a:cs typeface="+mn-cs"/>
                <a:sym typeface="+mn-ea"/>
              </a:rPr>
              <a:t>。</a:t>
            </a:r>
            <a:endParaRPr kumimoji="0" lang="zh-CN" altLang="en-US" sz="2800" b="1" i="0" u="none" strike="noStrike" kern="1200" cap="none" spc="0" normalizeH="0" baseline="0" noProof="1" dirty="0">
              <a:solidFill>
                <a:schemeClr val="tx1"/>
              </a:solidFill>
              <a:latin typeface="黑体" panose="02010609060101010101" charset="-122"/>
              <a:ea typeface="黑体" panose="02010609060101010101" charset="-122"/>
              <a:cs typeface="+mn-cs"/>
              <a:sym typeface="+mn-ea"/>
            </a:endParaRPr>
          </a:p>
          <a:p>
            <a:pPr marL="228600" marR="0" indent="-228600" algn="l" defTabSz="914400" rtl="0" eaLnBrk="1" fontAlgn="auto" latinLnBrk="0" hangingPunct="1">
              <a:lnSpc>
                <a:spcPct val="150000"/>
              </a:lnSpc>
              <a:spcBef>
                <a:spcPts val="1000"/>
              </a:spcBef>
              <a:spcAft>
                <a:spcPct val="0"/>
              </a:spcAft>
              <a:buClr>
                <a:schemeClr val="accent1"/>
              </a:buClr>
              <a:buSzPct val="80000"/>
              <a:buFont typeface="Wingdings" panose="05000000000000000000" pitchFamily="2" charset="2"/>
              <a:buChar char="m"/>
            </a:pPr>
            <a:r>
              <a:rPr kumimoji="0" lang="zh-CN" altLang="en-US" sz="2800" b="1" i="0" u="none" strike="noStrike" kern="1200" cap="none" spc="0" normalizeH="0" baseline="0" noProof="1" dirty="0">
                <a:solidFill>
                  <a:schemeClr val="tx1"/>
                </a:solidFill>
                <a:latin typeface="黑体" panose="02010609060101010101" charset="-122"/>
                <a:ea typeface="黑体" panose="02010609060101010101" charset="-122"/>
                <a:cs typeface="+mn-cs"/>
                <a:sym typeface="+mn-ea"/>
              </a:rPr>
              <a:t>左右反思性历史意识的是</a:t>
            </a:r>
            <a:r>
              <a:rPr kumimoji="0" lang="zh-CN" altLang="en-US" sz="2800" b="1" i="0" u="none" strike="noStrike" kern="1200" cap="none" spc="0" normalizeH="0" baseline="0" noProof="1" dirty="0">
                <a:solidFill>
                  <a:srgbClr val="FF0000"/>
                </a:solidFill>
                <a:latin typeface="黑体" panose="02010609060101010101" charset="-122"/>
                <a:ea typeface="黑体" panose="02010609060101010101" charset="-122"/>
                <a:cs typeface="+mn-cs"/>
                <a:sym typeface="+mn-ea"/>
              </a:rPr>
              <a:t>建构历史意义的表现方式</a:t>
            </a:r>
            <a:r>
              <a:rPr kumimoji="0" lang="zh-CN" altLang="en-US" sz="2800" b="1" i="0" u="none" strike="noStrike" kern="1200" cap="none" spc="0" normalizeH="0" baseline="0" noProof="1" dirty="0">
                <a:solidFill>
                  <a:schemeClr val="tx1"/>
                </a:solidFill>
                <a:latin typeface="黑体" panose="02010609060101010101" charset="-122"/>
                <a:ea typeface="黑体" panose="02010609060101010101" charset="-122"/>
                <a:cs typeface="+mn-cs"/>
                <a:sym typeface="+mn-ea"/>
              </a:rPr>
              <a:t>以及对于</a:t>
            </a:r>
            <a:r>
              <a:rPr kumimoji="0" lang="zh-CN" altLang="en-US" sz="2800" b="1" i="0" u="none" strike="noStrike" kern="1200" cap="none" spc="0" normalizeH="0" baseline="0" noProof="1" dirty="0">
                <a:solidFill>
                  <a:srgbClr val="FF0000"/>
                </a:solidFill>
                <a:latin typeface="黑体" panose="02010609060101010101" charset="-122"/>
                <a:ea typeface="黑体" panose="02010609060101010101" charset="-122"/>
                <a:cs typeface="+mn-cs"/>
                <a:sym typeface="+mn-ea"/>
              </a:rPr>
              <a:t>历史叙述</a:t>
            </a:r>
            <a:r>
              <a:rPr kumimoji="0" lang="zh-CN" altLang="en-US" sz="2800" b="1" i="0" u="none" strike="noStrike" kern="1200" cap="none" spc="0" normalizeH="0" baseline="0" noProof="1" dirty="0">
                <a:solidFill>
                  <a:schemeClr val="tx1"/>
                </a:solidFill>
                <a:latin typeface="黑体" panose="02010609060101010101" charset="-122"/>
                <a:ea typeface="黑体" panose="02010609060101010101" charset="-122"/>
                <a:cs typeface="+mn-cs"/>
                <a:sym typeface="+mn-ea"/>
              </a:rPr>
              <a:t>进行</a:t>
            </a:r>
            <a:r>
              <a:rPr kumimoji="0" lang="zh-CN" altLang="en-US" sz="2800" b="1" i="0" u="none" strike="noStrike" kern="1200" cap="none" spc="0" normalizeH="0" baseline="0" noProof="1" dirty="0">
                <a:solidFill>
                  <a:srgbClr val="FF0000"/>
                </a:solidFill>
                <a:latin typeface="黑体" panose="02010609060101010101" charset="-122"/>
                <a:ea typeface="黑体" panose="02010609060101010101" charset="-122"/>
                <a:cs typeface="+mn-cs"/>
                <a:sym typeface="+mn-ea"/>
              </a:rPr>
              <a:t>分析和判断的能力与水平</a:t>
            </a:r>
            <a:r>
              <a:rPr kumimoji="0" lang="zh-CN" altLang="en-US" sz="2800" b="1" i="0" u="none" strike="noStrike" kern="1200" cap="none" spc="0" normalizeH="0" baseline="0" noProof="1" dirty="0">
                <a:solidFill>
                  <a:schemeClr val="tx1"/>
                </a:solidFill>
                <a:latin typeface="黑体" panose="02010609060101010101" charset="-122"/>
                <a:ea typeface="黑体" panose="02010609060101010101" charset="-122"/>
                <a:cs typeface="+mn-cs"/>
                <a:sym typeface="+mn-ea"/>
              </a:rPr>
              <a:t>。批判性的历史意识既</a:t>
            </a:r>
            <a:r>
              <a:rPr kumimoji="0" lang="zh-CN" altLang="en-US" sz="2800" b="1" i="0" u="none" strike="noStrike" kern="1200" cap="none" spc="0" normalizeH="0" baseline="0" noProof="1" dirty="0">
                <a:solidFill>
                  <a:srgbClr val="FF0000"/>
                </a:solidFill>
                <a:latin typeface="黑体" panose="02010609060101010101" charset="-122"/>
                <a:ea typeface="黑体" panose="02010609060101010101" charset="-122"/>
                <a:cs typeface="+mn-cs"/>
                <a:sym typeface="+mn-ea"/>
              </a:rPr>
              <a:t>反对“认同的缺失性”</a:t>
            </a:r>
            <a:r>
              <a:rPr kumimoji="0" lang="zh-CN" altLang="en-US" sz="2800" b="1" i="0" u="none" strike="noStrike" kern="1200" cap="none" spc="0" normalizeH="0" baseline="0" noProof="1" dirty="0">
                <a:solidFill>
                  <a:schemeClr val="tx1"/>
                </a:solidFill>
                <a:latin typeface="黑体" panose="02010609060101010101" charset="-122"/>
                <a:ea typeface="黑体" panose="02010609060101010101" charset="-122"/>
                <a:cs typeface="+mn-cs"/>
                <a:sym typeface="+mn-ea"/>
              </a:rPr>
              <a:t>，也</a:t>
            </a:r>
            <a:r>
              <a:rPr kumimoji="0" lang="zh-CN" altLang="en-US" sz="2800" b="1" i="0" u="none" strike="noStrike" kern="1200" cap="none" spc="0" normalizeH="0" baseline="0" noProof="1" dirty="0">
                <a:solidFill>
                  <a:srgbClr val="FF0000"/>
                </a:solidFill>
                <a:latin typeface="黑体" panose="02010609060101010101" charset="-122"/>
                <a:ea typeface="黑体" panose="02010609060101010101" charset="-122"/>
                <a:cs typeface="+mn-cs"/>
                <a:sym typeface="+mn-ea"/>
              </a:rPr>
              <a:t>反对一成不变、僵化的历史认识</a:t>
            </a:r>
            <a:r>
              <a:rPr kumimoji="0" lang="zh-CN" altLang="en-US" sz="2800" b="1" i="0" u="none" strike="noStrike" kern="1200" cap="none" spc="0" normalizeH="0" baseline="0" noProof="1" dirty="0">
                <a:solidFill>
                  <a:schemeClr val="tx1"/>
                </a:solidFill>
                <a:latin typeface="黑体" panose="02010609060101010101" charset="-122"/>
                <a:ea typeface="黑体" panose="02010609060101010101" charset="-122"/>
                <a:cs typeface="+mn-cs"/>
                <a:sym typeface="+mn-ea"/>
              </a:rPr>
              <a:t>。它所提倡的是一种积极的、民主的，在多种认同之间展开的相互竞争。       </a:t>
            </a:r>
            <a:r>
              <a:rPr kumimoji="0" lang="en-US" altLang="zh-CN" sz="2400" b="1" i="0" u="none" strike="noStrike" kern="1200" cap="none" spc="0" normalizeH="0" baseline="0" noProof="1" dirty="0">
                <a:solidFill>
                  <a:schemeClr val="tx1"/>
                </a:solidFill>
                <a:latin typeface="楷体" panose="02010609060101010101" pitchFamily="49" charset="-122"/>
                <a:ea typeface="楷体" panose="02010609060101010101" pitchFamily="49" charset="-122"/>
                <a:cs typeface="+mn-cs"/>
                <a:sym typeface="+mn-ea"/>
              </a:rPr>
              <a:t>—</a:t>
            </a:r>
            <a:endParaRPr kumimoji="0" lang="en-US" altLang="zh-CN" sz="2400" b="1" i="0" u="none" strike="noStrike" kern="1200" cap="none" spc="0" normalizeH="0" baseline="0" noProof="1" dirty="0">
              <a:solidFill>
                <a:schemeClr val="tx1"/>
              </a:solidFill>
              <a:latin typeface="楷体" panose="02010609060101010101" pitchFamily="49" charset="-122"/>
              <a:ea typeface="楷体" panose="02010609060101010101" pitchFamily="49" charset="-122"/>
              <a:cs typeface="+mn-cs"/>
              <a:sym typeface="+mn-ea"/>
            </a:endParaRPr>
          </a:p>
          <a:p>
            <a:pPr marL="0" marR="0" indent="0" algn="l" defTabSz="914400" rtl="0" eaLnBrk="1" fontAlgn="auto" latinLnBrk="0" hangingPunct="1">
              <a:lnSpc>
                <a:spcPct val="90000"/>
              </a:lnSpc>
              <a:spcBef>
                <a:spcPts val="1000"/>
              </a:spcBef>
              <a:spcAft>
                <a:spcPct val="0"/>
              </a:spcAft>
              <a:buClr>
                <a:schemeClr val="accent1"/>
              </a:buClr>
              <a:buSzPct val="80000"/>
              <a:buFont typeface="Wingdings" panose="05000000000000000000" pitchFamily="2" charset="2"/>
              <a:buNone/>
            </a:pPr>
            <a:r>
              <a:rPr kumimoji="0" lang="en-US" altLang="zh-CN" sz="2400" b="1" i="0" u="none" strike="noStrike" kern="1200" cap="none" spc="0" normalizeH="0" baseline="0" noProof="1" dirty="0">
                <a:solidFill>
                  <a:schemeClr val="tx1"/>
                </a:solidFill>
                <a:latin typeface="楷体" panose="02010609060101010101" pitchFamily="49" charset="-122"/>
                <a:ea typeface="楷体" panose="02010609060101010101" pitchFamily="49" charset="-122"/>
                <a:cs typeface="+mn-cs"/>
                <a:sym typeface="+mn-ea"/>
              </a:rPr>
              <a:t>                               ———</a:t>
            </a:r>
            <a:r>
              <a:rPr kumimoji="0" lang="zh-CN" altLang="en-US" sz="2400" b="1" i="0" u="none" strike="noStrike" kern="1200" cap="none" spc="0" normalizeH="0" baseline="0" noProof="1" dirty="0">
                <a:solidFill>
                  <a:schemeClr val="tx1"/>
                </a:solidFill>
                <a:latin typeface="楷体" panose="02010609060101010101" pitchFamily="49" charset="-122"/>
                <a:ea typeface="楷体" panose="02010609060101010101" pitchFamily="49" charset="-122"/>
                <a:cs typeface="+mn-cs"/>
                <a:sym typeface="+mn-ea"/>
              </a:rPr>
              <a:t>德国</a:t>
            </a:r>
            <a:r>
              <a:rPr kumimoji="0" lang="zh-CN" altLang="de-DE" sz="2400" b="1" i="0" u="none" strike="noStrike" kern="1200" cap="none" spc="0" normalizeH="0" baseline="0" noProof="1" dirty="0">
                <a:solidFill>
                  <a:schemeClr val="tx1"/>
                </a:solidFill>
                <a:latin typeface="楷体" panose="02010609060101010101" pitchFamily="49" charset="-122"/>
                <a:ea typeface="楷体" panose="02010609060101010101" pitchFamily="49" charset="-122"/>
                <a:cs typeface="+mn-cs"/>
                <a:sym typeface="+mn-ea"/>
              </a:rPr>
              <a:t>北莱茵</a:t>
            </a:r>
            <a:r>
              <a:rPr kumimoji="0" lang="en-US" altLang="zh-CN" sz="2400" b="1" i="0" u="none" strike="noStrike" kern="1200" cap="none" spc="0" normalizeH="0" baseline="0" noProof="1" dirty="0">
                <a:solidFill>
                  <a:schemeClr val="tx1"/>
                </a:solidFill>
                <a:latin typeface="楷体" panose="02010609060101010101" pitchFamily="49" charset="-122"/>
                <a:ea typeface="楷体" panose="02010609060101010101" pitchFamily="49" charset="-122"/>
                <a:cs typeface="+mn-cs"/>
                <a:sym typeface="+mn-ea"/>
              </a:rPr>
              <a:t>-</a:t>
            </a:r>
            <a:r>
              <a:rPr kumimoji="0" lang="zh-CN" altLang="en-US" sz="2400" b="1" i="0" u="none" strike="noStrike" kern="1200" cap="none" spc="0" normalizeH="0" baseline="0" noProof="1" dirty="0">
                <a:solidFill>
                  <a:schemeClr val="tx1"/>
                </a:solidFill>
                <a:latin typeface="楷体" panose="02010609060101010101" pitchFamily="49" charset="-122"/>
                <a:ea typeface="楷体" panose="02010609060101010101" pitchFamily="49" charset="-122"/>
                <a:cs typeface="+mn-cs"/>
                <a:sym typeface="+mn-ea"/>
              </a:rPr>
              <a:t>威斯特法伦州</a:t>
            </a:r>
            <a:r>
              <a:rPr kumimoji="0" lang="en-US" altLang="ja-JP" sz="2400" b="1" i="0" u="none" strike="noStrike" kern="1200" cap="none" spc="0" normalizeH="0" baseline="0" noProof="1" dirty="0">
                <a:solidFill>
                  <a:schemeClr val="tx1"/>
                </a:solidFill>
                <a:latin typeface="楷体" panose="02010609060101010101" pitchFamily="49" charset="-122"/>
                <a:ea typeface="楷体" panose="02010609060101010101" pitchFamily="49" charset="-122"/>
                <a:cs typeface="+mn-cs"/>
                <a:sym typeface="+mn-ea"/>
              </a:rPr>
              <a:t>(2014)</a:t>
            </a:r>
            <a:r>
              <a:rPr kumimoji="0" lang="zh-CN" altLang="en-US" sz="2400" b="0" i="0" u="none" strike="noStrike" kern="1200" cap="none" spc="0" normalizeH="0" baseline="0" noProof="1" dirty="0">
                <a:solidFill>
                  <a:schemeClr val="tx1"/>
                </a:solidFill>
                <a:latin typeface="楷体" panose="02010609060101010101" pitchFamily="49" charset="-122"/>
                <a:ea typeface="楷体" panose="02010609060101010101" pitchFamily="49" charset="-122"/>
                <a:cs typeface="+mn-cs"/>
                <a:sym typeface="+mn-ea"/>
              </a:rPr>
              <a:t> </a:t>
            </a:r>
            <a:r>
              <a:rPr kumimoji="0" lang="zh-CN" altLang="en-US" sz="2400" b="1" i="0" u="none" strike="noStrike" kern="1200" cap="none" spc="0" normalizeH="0" baseline="0" noProof="1" dirty="0">
                <a:solidFill>
                  <a:schemeClr val="tx1"/>
                </a:solidFill>
                <a:latin typeface="楷体" panose="02010609060101010101" pitchFamily="49" charset="-122"/>
                <a:ea typeface="楷体" panose="02010609060101010101" pitchFamily="49" charset="-122"/>
                <a:cs typeface="+mn-cs"/>
                <a:sym typeface="+mn-ea"/>
              </a:rPr>
              <a:t> </a:t>
            </a:r>
            <a:endParaRPr kumimoji="0" lang="zh-CN" altLang="en-US" sz="2400" b="1" i="0" u="none" strike="noStrike" kern="1200" cap="none" spc="0" normalizeH="0" baseline="0" noProof="1" dirty="0">
              <a:solidFill>
                <a:schemeClr val="tx1"/>
              </a:solidFill>
              <a:latin typeface="楷体" panose="02010609060101010101" pitchFamily="49" charset="-122"/>
              <a:ea typeface="楷体" panose="02010609060101010101" pitchFamily="49" charset="-122"/>
              <a:cs typeface="+mn-cs"/>
            </a:endParaRPr>
          </a:p>
          <a:p>
            <a:pPr marL="228600" marR="0" indent="-228600" algn="l" defTabSz="914400" rtl="0" eaLnBrk="1" fontAlgn="auto" latinLnBrk="0" hangingPunct="1">
              <a:lnSpc>
                <a:spcPct val="90000"/>
              </a:lnSpc>
              <a:spcBef>
                <a:spcPts val="1000"/>
              </a:spcBef>
              <a:spcAft>
                <a:spcPct val="0"/>
              </a:spcAft>
              <a:buClr>
                <a:schemeClr val="accent1"/>
              </a:buClr>
              <a:buSzPct val="80000"/>
              <a:buFont typeface="Wingdings" panose="05000000000000000000" pitchFamily="2" charset="2"/>
              <a:buChar char="m"/>
            </a:pPr>
            <a:endParaRPr kumimoji="0" lang="zh-CN" altLang="en-US" sz="2400" b="0" i="0" u="none" strike="noStrike" kern="1200" cap="none" spc="0" normalizeH="0" baseline="0" noProof="1">
              <a:solidFill>
                <a:schemeClr val="tx1"/>
              </a:solidFill>
              <a:latin typeface="+mn-lt"/>
              <a:ea typeface="+mn-ea"/>
              <a:cs typeface="+mn-cs"/>
            </a:endParaRPr>
          </a:p>
        </p:txBody>
      </p:sp>
      <p:sp>
        <p:nvSpPr>
          <p:cNvPr id="120834" name="标题 2"/>
          <p:cNvSpPr>
            <a:spLocks noGrp="1"/>
          </p:cNvSpPr>
          <p:nvPr>
            <p:ph type="title"/>
          </p:nvPr>
        </p:nvSpPr>
        <p:spPr>
          <a:xfrm>
            <a:off x="184150" y="134938"/>
            <a:ext cx="7886700" cy="773112"/>
          </a:xfrm>
        </p:spPr>
        <p:txBody>
          <a:bodyPr lIns="91440" tIns="45720" rIns="91440" bIns="45720" anchor="ctr" anchorCtr="0"/>
          <a:p>
            <a:pPr defTabSz="914400">
              <a:buNone/>
            </a:pPr>
            <a:r>
              <a:rPr lang="en-US" altLang="zh-CN" kern="1200">
                <a:latin typeface="+mj-lt"/>
                <a:ea typeface="+mj-ea"/>
                <a:cs typeface="+mj-cs"/>
              </a:rPr>
              <a:t>               </a:t>
            </a:r>
            <a:r>
              <a:rPr lang="zh-CN" altLang="en-US" kern="1200">
                <a:latin typeface="+mj-lt"/>
                <a:ea typeface="+mj-ea"/>
                <a:cs typeface="+mj-cs"/>
              </a:rPr>
              <a:t>历史教育的国际视野</a:t>
            </a:r>
            <a:endParaRPr lang="zh-CN" altLang="en-US" kern="1200">
              <a:latin typeface="+mj-lt"/>
              <a:ea typeface="+mj-ea"/>
              <a:cs typeface="+mj-cs"/>
            </a:endParaRPr>
          </a:p>
        </p:txBody>
      </p:sp>
    </p:spTree>
    <p:custDataLst>
      <p:tags r:id="rId1"/>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1857" name="内容占位符 1"/>
          <p:cNvSpPr>
            <a:spLocks noGrp="1"/>
          </p:cNvSpPr>
          <p:nvPr>
            <p:ph idx="1"/>
          </p:nvPr>
        </p:nvSpPr>
        <p:spPr>
          <a:xfrm>
            <a:off x="425450" y="1987550"/>
            <a:ext cx="8089900" cy="4672013"/>
          </a:xfrm>
        </p:spPr>
        <p:txBody>
          <a:bodyPr lIns="91440" tIns="45720" rIns="91440" bIns="45720" anchor="t" anchorCtr="0"/>
          <a:p>
            <a:pPr defTabSz="914400">
              <a:lnSpc>
                <a:spcPct val="150000"/>
              </a:lnSpc>
              <a:tabLst>
                <a:tab pos="1879600" algn="l"/>
              </a:tabLst>
            </a:pPr>
            <a:r>
              <a:rPr lang="zh-CN" altLang="en-US" b="1" dirty="0">
                <a:latin typeface="黑体" panose="02010609060101010101" charset="-122"/>
              </a:rPr>
              <a:t>理解历史概念，如</a:t>
            </a:r>
            <a:r>
              <a:rPr lang="zh-CN" altLang="en-US" b="1" dirty="0">
                <a:solidFill>
                  <a:srgbClr val="FF0000"/>
                </a:solidFill>
                <a:latin typeface="黑体" panose="02010609060101010101" charset="-122"/>
              </a:rPr>
              <a:t>延续与变迁、原因和结果、相似性、差异性和重要性</a:t>
            </a:r>
            <a:r>
              <a:rPr lang="zh-CN" altLang="en-US" b="1" dirty="0">
                <a:latin typeface="黑体" panose="02010609060101010101" charset="-122"/>
              </a:rPr>
              <a:t>，使用它们形成联系、进行对比、分析趋势、提出有效的历史问题、形成合理解释，包括书面叙述分析。</a:t>
            </a:r>
            <a:endParaRPr lang="en-US" altLang="zh-CN" b="1" dirty="0">
              <a:latin typeface="黑体" panose="02010609060101010101" charset="-122"/>
            </a:endParaRPr>
          </a:p>
          <a:p>
            <a:pPr algn="r" defTabSz="914400">
              <a:lnSpc>
                <a:spcPct val="150000"/>
              </a:lnSpc>
              <a:buNone/>
              <a:tabLst>
                <a:tab pos="1879600" algn="l"/>
              </a:tabLst>
            </a:pPr>
            <a:r>
              <a:rPr lang="en-US" altLang="zh-CN" b="1" dirty="0">
                <a:latin typeface="黑体" panose="02010609060101010101" charset="-122"/>
              </a:rPr>
              <a:t>———《</a:t>
            </a:r>
            <a:r>
              <a:rPr lang="zh-CN" altLang="en-US" b="1" dirty="0">
                <a:latin typeface="黑体" panose="02010609060101010101" charset="-122"/>
              </a:rPr>
              <a:t>英国国家历史课程标准</a:t>
            </a:r>
            <a:r>
              <a:rPr lang="en-US" altLang="zh-CN" b="1" dirty="0">
                <a:latin typeface="黑体" panose="02010609060101010101" charset="-122"/>
              </a:rPr>
              <a:t>》</a:t>
            </a:r>
            <a:endParaRPr lang="en-US" altLang="zh-CN" b="1" dirty="0">
              <a:latin typeface="黑体" panose="02010609060101010101" charset="-122"/>
            </a:endParaRPr>
          </a:p>
          <a:p>
            <a:pPr defTabSz="914400">
              <a:lnSpc>
                <a:spcPct val="150000"/>
              </a:lnSpc>
              <a:tabLst>
                <a:tab pos="1879600" algn="l"/>
              </a:tabLst>
            </a:pPr>
            <a:endParaRPr lang="en-US" altLang="zh-CN" b="1" dirty="0">
              <a:latin typeface="黑体" panose="02010609060101010101" charset="-122"/>
            </a:endParaRPr>
          </a:p>
        </p:txBody>
      </p:sp>
      <p:sp>
        <p:nvSpPr>
          <p:cNvPr id="121858" name="标题 2"/>
          <p:cNvSpPr>
            <a:spLocks noGrp="1"/>
          </p:cNvSpPr>
          <p:nvPr>
            <p:ph type="title"/>
          </p:nvPr>
        </p:nvSpPr>
        <p:spPr>
          <a:xfrm>
            <a:off x="628650" y="144463"/>
            <a:ext cx="7886700" cy="773112"/>
          </a:xfrm>
        </p:spPr>
        <p:txBody>
          <a:bodyPr lIns="91440" tIns="45720" rIns="91440" bIns="45720" anchor="ctr" anchorCtr="0"/>
          <a:p>
            <a:pPr defTabSz="914400">
              <a:buNone/>
            </a:pPr>
            <a:endParaRPr lang="zh-CN" altLang="en-US" kern="1200">
              <a:latin typeface="+mj-lt"/>
              <a:ea typeface="+mj-ea"/>
              <a:cs typeface="+mj-cs"/>
            </a:endParaRPr>
          </a:p>
        </p:txBody>
      </p:sp>
    </p:spTree>
    <p:custDataLst>
      <p:tags r:id="rId1"/>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2881" name="标题 2"/>
          <p:cNvSpPr>
            <a:spLocks noGrp="1"/>
          </p:cNvSpPr>
          <p:nvPr>
            <p:ph type="title"/>
          </p:nvPr>
        </p:nvSpPr>
        <p:spPr>
          <a:xfrm>
            <a:off x="628650" y="144463"/>
            <a:ext cx="7886700" cy="773112"/>
          </a:xfrm>
        </p:spPr>
        <p:txBody>
          <a:bodyPr lIns="91440" tIns="45720" rIns="91440" bIns="45720" anchor="ctr" anchorCtr="0"/>
          <a:p>
            <a:pPr defTabSz="914400">
              <a:buNone/>
            </a:pPr>
            <a:endParaRPr lang="zh-CN" altLang="en-US" kern="1200">
              <a:latin typeface="+mj-lt"/>
              <a:ea typeface="+mj-ea"/>
              <a:cs typeface="+mj-cs"/>
            </a:endParaRPr>
          </a:p>
        </p:txBody>
      </p:sp>
      <p:pic>
        <p:nvPicPr>
          <p:cNvPr id="122882" name="内容占位符 3"/>
          <p:cNvPicPr>
            <a:picLocks noGrp="1" noChangeAspect="1"/>
          </p:cNvPicPr>
          <p:nvPr>
            <p:ph idx="1"/>
          </p:nvPr>
        </p:nvPicPr>
        <p:blipFill>
          <a:blip r:embed="rId1"/>
          <a:stretch>
            <a:fillRect/>
          </a:stretch>
        </p:blipFill>
        <p:spPr>
          <a:xfrm>
            <a:off x="628650" y="1247775"/>
            <a:ext cx="7997825" cy="5327650"/>
          </a:xfrm>
        </p:spPr>
      </p:pic>
    </p:spTree>
    <p:custDataLst>
      <p:tags r:id="rId2"/>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3905" name="内容占位符 1"/>
          <p:cNvSpPr>
            <a:spLocks noGrp="1"/>
          </p:cNvSpPr>
          <p:nvPr>
            <p:ph idx="1"/>
          </p:nvPr>
        </p:nvSpPr>
        <p:spPr>
          <a:xfrm>
            <a:off x="271463" y="1370013"/>
            <a:ext cx="8599487" cy="4856162"/>
          </a:xfrm>
        </p:spPr>
        <p:txBody>
          <a:bodyPr lIns="91440" tIns="45720" rIns="91440" bIns="45720" anchor="t" anchorCtr="0"/>
          <a:p>
            <a:pPr>
              <a:lnSpc>
                <a:spcPct val="100000"/>
              </a:lnSpc>
              <a:spcAft>
                <a:spcPct val="0"/>
              </a:spcAft>
            </a:pPr>
            <a:r>
              <a:rPr lang="zh-CN" altLang="en-US" b="1" dirty="0">
                <a:latin typeface="黑体" panose="02010609060101010101" charset="-122"/>
              </a:rPr>
              <a:t>学生使用多种</a:t>
            </a:r>
            <a:r>
              <a:rPr lang="zh-CN" altLang="en-US" b="1" dirty="0">
                <a:solidFill>
                  <a:srgbClr val="FF0000"/>
                </a:solidFill>
                <a:latin typeface="黑体" panose="02010609060101010101" charset="-122"/>
              </a:rPr>
              <a:t>智力技能</a:t>
            </a:r>
            <a:r>
              <a:rPr lang="zh-CN" altLang="en-US" b="1" dirty="0">
                <a:latin typeface="黑体" panose="02010609060101010101" charset="-122"/>
              </a:rPr>
              <a:t>从</a:t>
            </a:r>
            <a:r>
              <a:rPr lang="zh-CN" altLang="en-US" b="1" dirty="0">
                <a:solidFill>
                  <a:srgbClr val="FF0000"/>
                </a:solidFill>
                <a:latin typeface="黑体" panose="02010609060101010101" charset="-122"/>
              </a:rPr>
              <a:t>各种角度</a:t>
            </a:r>
            <a:r>
              <a:rPr lang="zh-CN" altLang="en-US" b="1" dirty="0">
                <a:latin typeface="黑体" panose="02010609060101010101" charset="-122"/>
              </a:rPr>
              <a:t>展示自己对世界历史的主要观点、时代、主题、发展和转折点的</a:t>
            </a:r>
            <a:r>
              <a:rPr lang="zh-CN" altLang="en-US" b="1" dirty="0">
                <a:solidFill>
                  <a:srgbClr val="FF0000"/>
                </a:solidFill>
                <a:latin typeface="黑体" panose="02010609060101010101" charset="-122"/>
              </a:rPr>
              <a:t>理解</a:t>
            </a:r>
            <a:r>
              <a:rPr lang="zh-CN" altLang="en-US" b="1" dirty="0">
                <a:latin typeface="黑体" panose="02010609060101010101" charset="-122"/>
              </a:rPr>
              <a:t>，并用</a:t>
            </a:r>
            <a:r>
              <a:rPr lang="zh-CN" altLang="en-US" b="1" dirty="0">
                <a:solidFill>
                  <a:srgbClr val="FF0000"/>
                </a:solidFill>
                <a:latin typeface="黑体" panose="02010609060101010101" charset="-122"/>
              </a:rPr>
              <a:t>多样化</a:t>
            </a:r>
            <a:r>
              <a:rPr lang="zh-CN" altLang="en-US" b="1" dirty="0">
                <a:latin typeface="黑体" panose="02010609060101010101" charset="-122"/>
              </a:rPr>
              <a:t>的视角评价历史。</a:t>
            </a:r>
            <a:endParaRPr lang="en-US" altLang="zh-CN" b="1" dirty="0">
              <a:latin typeface="黑体" panose="02010609060101010101" charset="-122"/>
            </a:endParaRPr>
          </a:p>
          <a:p>
            <a:pPr algn="r">
              <a:lnSpc>
                <a:spcPct val="100000"/>
              </a:lnSpc>
              <a:spcAft>
                <a:spcPct val="0"/>
              </a:spcAft>
              <a:buNone/>
            </a:pPr>
            <a:r>
              <a:rPr lang="en-US" altLang="zh-CN" b="1" dirty="0">
                <a:latin typeface="黑体" panose="02010609060101010101" charset="-122"/>
              </a:rPr>
              <a:t>———《</a:t>
            </a:r>
            <a:r>
              <a:rPr lang="zh-CN" altLang="en-US" b="1" dirty="0">
                <a:latin typeface="黑体" panose="02010609060101010101" charset="-122"/>
              </a:rPr>
              <a:t>纽约州社会科框架</a:t>
            </a:r>
            <a:r>
              <a:rPr lang="en-US" altLang="zh-CN" b="1" dirty="0">
                <a:latin typeface="黑体" panose="02010609060101010101" charset="-122"/>
              </a:rPr>
              <a:t>》</a:t>
            </a:r>
            <a:endParaRPr lang="en-US" altLang="zh-CN" b="1" dirty="0">
              <a:latin typeface="黑体" panose="02010609060101010101" charset="-122"/>
            </a:endParaRPr>
          </a:p>
          <a:p>
            <a:endParaRPr lang="en-US" altLang="zh-CN" b="1" dirty="0">
              <a:latin typeface="黑体" panose="02010609060101010101" charset="-122"/>
            </a:endParaRPr>
          </a:p>
          <a:p>
            <a:endParaRPr lang="zh-CN" altLang="en-US" sz="2800" b="1" dirty="0">
              <a:latin typeface="黑体" panose="02010609060101010101" charset="-122"/>
            </a:endParaRPr>
          </a:p>
        </p:txBody>
      </p:sp>
      <p:sp>
        <p:nvSpPr>
          <p:cNvPr id="123906" name="标题 1"/>
          <p:cNvSpPr>
            <a:spLocks noGrp="1"/>
          </p:cNvSpPr>
          <p:nvPr>
            <p:ph type="title"/>
          </p:nvPr>
        </p:nvSpPr>
        <p:spPr>
          <a:xfrm>
            <a:off x="628650" y="144463"/>
            <a:ext cx="7886700" cy="773112"/>
          </a:xfrm>
        </p:spPr>
        <p:txBody>
          <a:bodyPr lIns="91440" tIns="45720" rIns="91440" bIns="45720" anchor="ctr" anchorCtr="0"/>
          <a:p>
            <a:pPr defTabSz="914400">
              <a:buNone/>
            </a:pPr>
            <a:endParaRPr lang="zh-CN" altLang="en-US" kern="1200">
              <a:latin typeface="+mj-lt"/>
              <a:ea typeface="+mj-ea"/>
              <a:cs typeface="+mj-cs"/>
            </a:endParaRPr>
          </a:p>
        </p:txBody>
      </p:sp>
    </p:spTree>
    <p:custDataLst>
      <p:tags r:id="rId1"/>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4929" name="标题 2"/>
          <p:cNvSpPr>
            <a:spLocks noGrp="1"/>
          </p:cNvSpPr>
          <p:nvPr>
            <p:ph type="title"/>
          </p:nvPr>
        </p:nvSpPr>
        <p:spPr>
          <a:xfrm>
            <a:off x="628650" y="144463"/>
            <a:ext cx="7886700" cy="773112"/>
          </a:xfrm>
        </p:spPr>
        <p:txBody>
          <a:bodyPr lIns="91440" tIns="45720" rIns="91440" bIns="45720" anchor="ctr" anchorCtr="0"/>
          <a:p>
            <a:pPr defTabSz="914400">
              <a:buNone/>
            </a:pPr>
            <a:endParaRPr lang="zh-CN" altLang="en-US" kern="1200">
              <a:latin typeface="+mj-lt"/>
              <a:ea typeface="+mj-ea"/>
              <a:cs typeface="+mj-cs"/>
            </a:endParaRPr>
          </a:p>
        </p:txBody>
      </p:sp>
      <p:pic>
        <p:nvPicPr>
          <p:cNvPr id="124930" name="内容占位符 3"/>
          <p:cNvPicPr>
            <a:picLocks noGrp="1" noChangeAspect="1"/>
          </p:cNvPicPr>
          <p:nvPr>
            <p:ph idx="1"/>
          </p:nvPr>
        </p:nvPicPr>
        <p:blipFill>
          <a:blip r:embed="rId1"/>
          <a:stretch>
            <a:fillRect/>
          </a:stretch>
        </p:blipFill>
        <p:spPr>
          <a:xfrm>
            <a:off x="628650" y="1268413"/>
            <a:ext cx="7766050" cy="5214937"/>
          </a:xfrm>
        </p:spPr>
      </p:pic>
    </p:spTree>
    <p:custDataLst>
      <p:tags r:id="rId2"/>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5953" name="标题 2"/>
          <p:cNvSpPr>
            <a:spLocks noGrp="1"/>
          </p:cNvSpPr>
          <p:nvPr>
            <p:ph type="title"/>
          </p:nvPr>
        </p:nvSpPr>
        <p:spPr>
          <a:xfrm>
            <a:off x="628650" y="144463"/>
            <a:ext cx="7886700" cy="773112"/>
          </a:xfrm>
        </p:spPr>
        <p:txBody>
          <a:bodyPr lIns="91440" tIns="45720" rIns="91440" bIns="45720" anchor="ctr" anchorCtr="0"/>
          <a:p>
            <a:pPr defTabSz="914400">
              <a:buNone/>
            </a:pPr>
            <a:endParaRPr lang="zh-CN" altLang="en-US" kern="1200">
              <a:latin typeface="+mj-lt"/>
              <a:ea typeface="+mj-ea"/>
              <a:cs typeface="+mj-cs"/>
            </a:endParaRPr>
          </a:p>
        </p:txBody>
      </p:sp>
      <p:pic>
        <p:nvPicPr>
          <p:cNvPr id="125954" name="内容占位符 3"/>
          <p:cNvPicPr>
            <a:picLocks noGrp="1" noChangeAspect="1"/>
          </p:cNvPicPr>
          <p:nvPr>
            <p:ph idx="1"/>
          </p:nvPr>
        </p:nvPicPr>
        <p:blipFill>
          <a:blip r:embed="rId1"/>
          <a:stretch>
            <a:fillRect/>
          </a:stretch>
        </p:blipFill>
        <p:spPr>
          <a:xfrm>
            <a:off x="628650" y="1165225"/>
            <a:ext cx="7591425" cy="5030788"/>
          </a:xfrm>
        </p:spPr>
      </p:pic>
    </p:spTree>
    <p:custDataLst>
      <p:tags r:id="rId2"/>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6977" name="内容占位符 1"/>
          <p:cNvSpPr>
            <a:spLocks noGrp="1"/>
          </p:cNvSpPr>
          <p:nvPr>
            <p:ph idx="1"/>
          </p:nvPr>
        </p:nvSpPr>
        <p:spPr>
          <a:xfrm>
            <a:off x="271463" y="1370013"/>
            <a:ext cx="8599487" cy="4856162"/>
          </a:xfrm>
        </p:spPr>
        <p:txBody>
          <a:bodyPr lIns="91440" tIns="45720" rIns="91440" bIns="45720" anchor="t" anchorCtr="0"/>
          <a:p>
            <a:pPr>
              <a:lnSpc>
                <a:spcPct val="100000"/>
              </a:lnSpc>
              <a:spcAft>
                <a:spcPct val="0"/>
              </a:spcAft>
            </a:pPr>
            <a:r>
              <a:rPr lang="zh-CN" altLang="en-US" b="1" dirty="0">
                <a:latin typeface="黑体" panose="02010609060101010101" charset="-122"/>
              </a:rPr>
              <a:t>学生使用多种</a:t>
            </a:r>
            <a:r>
              <a:rPr lang="zh-CN" altLang="en-US" b="1" dirty="0">
                <a:solidFill>
                  <a:srgbClr val="FF0000"/>
                </a:solidFill>
                <a:latin typeface="黑体" panose="02010609060101010101" charset="-122"/>
              </a:rPr>
              <a:t>智力技能</a:t>
            </a:r>
            <a:r>
              <a:rPr lang="zh-CN" altLang="en-US" b="1" dirty="0">
                <a:latin typeface="黑体" panose="02010609060101010101" charset="-122"/>
              </a:rPr>
              <a:t>从</a:t>
            </a:r>
            <a:r>
              <a:rPr lang="zh-CN" altLang="en-US" b="1" dirty="0">
                <a:solidFill>
                  <a:srgbClr val="FF0000"/>
                </a:solidFill>
                <a:latin typeface="黑体" panose="02010609060101010101" charset="-122"/>
              </a:rPr>
              <a:t>各种角度</a:t>
            </a:r>
            <a:r>
              <a:rPr lang="zh-CN" altLang="en-US" b="1" dirty="0">
                <a:latin typeface="黑体" panose="02010609060101010101" charset="-122"/>
              </a:rPr>
              <a:t>展示自己对世界历史的主要观点、时代、主题、发展和转折点的</a:t>
            </a:r>
            <a:r>
              <a:rPr lang="zh-CN" altLang="en-US" b="1" dirty="0">
                <a:solidFill>
                  <a:srgbClr val="FF0000"/>
                </a:solidFill>
                <a:latin typeface="黑体" panose="02010609060101010101" charset="-122"/>
              </a:rPr>
              <a:t>理解</a:t>
            </a:r>
            <a:r>
              <a:rPr lang="zh-CN" altLang="en-US" b="1" dirty="0">
                <a:latin typeface="黑体" panose="02010609060101010101" charset="-122"/>
              </a:rPr>
              <a:t>，并用</a:t>
            </a:r>
            <a:r>
              <a:rPr lang="zh-CN" altLang="en-US" b="1" dirty="0">
                <a:solidFill>
                  <a:srgbClr val="FF0000"/>
                </a:solidFill>
                <a:latin typeface="黑体" panose="02010609060101010101" charset="-122"/>
              </a:rPr>
              <a:t>多样化</a:t>
            </a:r>
            <a:r>
              <a:rPr lang="zh-CN" altLang="en-US" b="1" dirty="0">
                <a:latin typeface="黑体" panose="02010609060101010101" charset="-122"/>
              </a:rPr>
              <a:t>的视角评价历史。</a:t>
            </a:r>
            <a:endParaRPr lang="en-US" altLang="zh-CN" b="1" dirty="0">
              <a:latin typeface="黑体" panose="02010609060101010101" charset="-122"/>
            </a:endParaRPr>
          </a:p>
          <a:p>
            <a:pPr algn="r">
              <a:lnSpc>
                <a:spcPct val="100000"/>
              </a:lnSpc>
              <a:spcAft>
                <a:spcPct val="0"/>
              </a:spcAft>
              <a:buNone/>
            </a:pPr>
            <a:r>
              <a:rPr lang="en-US" altLang="zh-CN" b="1" dirty="0">
                <a:latin typeface="黑体" panose="02010609060101010101" charset="-122"/>
              </a:rPr>
              <a:t>———《</a:t>
            </a:r>
            <a:r>
              <a:rPr lang="zh-CN" altLang="en-US" b="1" dirty="0">
                <a:latin typeface="黑体" panose="02010609060101010101" charset="-122"/>
              </a:rPr>
              <a:t>纽约州社会科框架</a:t>
            </a:r>
            <a:r>
              <a:rPr lang="en-US" altLang="zh-CN" b="1" dirty="0">
                <a:latin typeface="黑体" panose="02010609060101010101" charset="-122"/>
              </a:rPr>
              <a:t>》</a:t>
            </a:r>
            <a:endParaRPr lang="en-US" altLang="zh-CN" b="1" dirty="0">
              <a:latin typeface="黑体" panose="02010609060101010101" charset="-122"/>
            </a:endParaRPr>
          </a:p>
          <a:p>
            <a:endParaRPr lang="en-US" altLang="zh-CN" b="1" dirty="0">
              <a:latin typeface="黑体" panose="02010609060101010101" charset="-122"/>
            </a:endParaRPr>
          </a:p>
          <a:p>
            <a:pPr>
              <a:lnSpc>
                <a:spcPct val="100000"/>
              </a:lnSpc>
              <a:spcAft>
                <a:spcPct val="0"/>
              </a:spcAft>
            </a:pPr>
            <a:r>
              <a:rPr lang="zh-CN" altLang="en-US" b="1" dirty="0">
                <a:solidFill>
                  <a:srgbClr val="FF0000"/>
                </a:solidFill>
                <a:latin typeface="黑体" panose="02010609060101010101" charset="-122"/>
              </a:rPr>
              <a:t>历史意义、因果关系、延续与变迁</a:t>
            </a:r>
            <a:r>
              <a:rPr lang="zh-CN" altLang="en-US" b="1" dirty="0">
                <a:latin typeface="黑体" panose="02010609060101010101" charset="-122"/>
              </a:rPr>
              <a:t>以及</a:t>
            </a:r>
            <a:r>
              <a:rPr lang="zh-CN" altLang="en-US" b="1" dirty="0">
                <a:solidFill>
                  <a:srgbClr val="FF0000"/>
                </a:solidFill>
                <a:latin typeface="黑体" panose="02010609060101010101" charset="-122"/>
              </a:rPr>
              <a:t>历史视角</a:t>
            </a:r>
            <a:r>
              <a:rPr lang="zh-CN" altLang="en-US" b="1" dirty="0">
                <a:latin typeface="黑体" panose="02010609060101010101" charset="-122"/>
              </a:rPr>
              <a:t>，在历史思考和学习中起基础作用。</a:t>
            </a:r>
            <a:endParaRPr lang="en-US" altLang="zh-CN" b="1" dirty="0">
              <a:latin typeface="黑体" panose="02010609060101010101" charset="-122"/>
            </a:endParaRPr>
          </a:p>
          <a:p>
            <a:pPr algn="r">
              <a:lnSpc>
                <a:spcPct val="100000"/>
              </a:lnSpc>
              <a:spcAft>
                <a:spcPct val="0"/>
              </a:spcAft>
              <a:buNone/>
            </a:pPr>
            <a:r>
              <a:rPr lang="en-US" altLang="zh-CN" b="1" dirty="0">
                <a:latin typeface="黑体" panose="02010609060101010101" charset="-122"/>
              </a:rPr>
              <a:t>———《</a:t>
            </a:r>
            <a:r>
              <a:rPr lang="zh-CN" altLang="en-US" b="1" dirty="0">
                <a:latin typeface="黑体" panose="02010609060101010101" charset="-122"/>
              </a:rPr>
              <a:t>安大略省历史课程标准</a:t>
            </a:r>
            <a:endParaRPr lang="en-US" altLang="zh-CN" b="1" dirty="0">
              <a:latin typeface="黑体" panose="02010609060101010101" charset="-122"/>
            </a:endParaRPr>
          </a:p>
          <a:p>
            <a:pPr algn="r">
              <a:lnSpc>
                <a:spcPct val="100000"/>
              </a:lnSpc>
              <a:spcAft>
                <a:spcPct val="0"/>
              </a:spcAft>
              <a:buNone/>
            </a:pPr>
            <a:r>
              <a:rPr lang="zh-CN" altLang="en-US" b="1" dirty="0">
                <a:latin typeface="黑体" panose="02010609060101010101" charset="-122"/>
              </a:rPr>
              <a:t>（</a:t>
            </a:r>
            <a:r>
              <a:rPr lang="en-US" altLang="zh-CN" b="1" dirty="0">
                <a:latin typeface="黑体" panose="02010609060101010101" charset="-122"/>
              </a:rPr>
              <a:t>7—8</a:t>
            </a:r>
            <a:r>
              <a:rPr lang="zh-CN" altLang="en-US" b="1" dirty="0">
                <a:latin typeface="黑体" panose="02010609060101010101" charset="-122"/>
              </a:rPr>
              <a:t>年级）</a:t>
            </a:r>
            <a:r>
              <a:rPr lang="en-US" altLang="zh-CN" b="1" dirty="0">
                <a:latin typeface="黑体" panose="02010609060101010101" charset="-122"/>
              </a:rPr>
              <a:t>》</a:t>
            </a:r>
            <a:endParaRPr lang="zh-CN" altLang="en-US" sz="2800" b="1" dirty="0">
              <a:latin typeface="黑体" panose="02010609060101010101" charset="-122"/>
            </a:endParaRPr>
          </a:p>
          <a:p>
            <a:endParaRPr lang="zh-CN" altLang="en-US" sz="2800" b="1" dirty="0">
              <a:latin typeface="黑体" panose="02010609060101010101" charset="-122"/>
            </a:endParaRPr>
          </a:p>
        </p:txBody>
      </p:sp>
      <p:sp>
        <p:nvSpPr>
          <p:cNvPr id="126978" name="标题 1"/>
          <p:cNvSpPr>
            <a:spLocks noGrp="1"/>
          </p:cNvSpPr>
          <p:nvPr>
            <p:ph type="title"/>
          </p:nvPr>
        </p:nvSpPr>
        <p:spPr>
          <a:xfrm>
            <a:off x="628650" y="144463"/>
            <a:ext cx="7886700" cy="773112"/>
          </a:xfrm>
        </p:spPr>
        <p:txBody>
          <a:bodyPr lIns="91440" tIns="45720" rIns="91440" bIns="45720" anchor="ctr" anchorCtr="0"/>
          <a:p>
            <a:pPr defTabSz="914400">
              <a:buNone/>
            </a:pPr>
            <a:endParaRPr lang="zh-CN" altLang="en-US" kern="1200">
              <a:latin typeface="+mj-lt"/>
              <a:ea typeface="+mj-ea"/>
              <a:cs typeface="+mj-cs"/>
            </a:endParaRPr>
          </a:p>
        </p:txBody>
      </p:sp>
    </p:spTree>
    <p:custDataLst>
      <p:tags r:id="rId1"/>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8001" name="标题 2"/>
          <p:cNvSpPr>
            <a:spLocks noGrp="1"/>
          </p:cNvSpPr>
          <p:nvPr>
            <p:ph type="title"/>
          </p:nvPr>
        </p:nvSpPr>
        <p:spPr>
          <a:xfrm>
            <a:off x="628650" y="144463"/>
            <a:ext cx="7886700" cy="773112"/>
          </a:xfrm>
        </p:spPr>
        <p:txBody>
          <a:bodyPr lIns="91440" tIns="45720" rIns="91440" bIns="45720" anchor="ctr" anchorCtr="0"/>
          <a:p>
            <a:pPr defTabSz="914400">
              <a:buNone/>
            </a:pPr>
            <a:endParaRPr lang="zh-CN" altLang="en-US" kern="1200">
              <a:latin typeface="+mj-lt"/>
              <a:ea typeface="+mj-ea"/>
              <a:cs typeface="+mj-cs"/>
            </a:endParaRPr>
          </a:p>
        </p:txBody>
      </p:sp>
      <p:pic>
        <p:nvPicPr>
          <p:cNvPr id="128002" name="内容占位符 3"/>
          <p:cNvPicPr>
            <a:picLocks noGrp="1" noChangeAspect="1"/>
          </p:cNvPicPr>
          <p:nvPr>
            <p:ph idx="1"/>
          </p:nvPr>
        </p:nvPicPr>
        <p:blipFill>
          <a:blip r:embed="rId1"/>
          <a:stretch>
            <a:fillRect/>
          </a:stretch>
        </p:blipFill>
        <p:spPr>
          <a:xfrm>
            <a:off x="628650" y="1268413"/>
            <a:ext cx="7850188" cy="5213350"/>
          </a:xfrm>
        </p:spPr>
      </p:pic>
    </p:spTree>
    <p:custDataLst>
      <p:tags r:id="rId2"/>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a:xfrm>
            <a:off x="287338" y="1466850"/>
            <a:ext cx="8431213" cy="4672013"/>
          </a:xfrm>
        </p:spPr>
        <p:txBody>
          <a:bodyPr>
            <a:normAutofit fontScale="90000"/>
          </a:bodyPr>
          <a:p>
            <a:pPr marL="228600" marR="0" indent="-228600" algn="l" defTabSz="914400" rtl="0" eaLnBrk="1" fontAlgn="auto" latinLnBrk="0" hangingPunct="1">
              <a:lnSpc>
                <a:spcPct val="150000"/>
              </a:lnSpc>
              <a:spcBef>
                <a:spcPts val="1000"/>
              </a:spcBef>
              <a:spcAft>
                <a:spcPct val="0"/>
              </a:spcAft>
              <a:buClr>
                <a:schemeClr val="accent1"/>
              </a:buClr>
              <a:buSzPct val="80000"/>
              <a:buFont typeface="Wingdings" panose="05000000000000000000" pitchFamily="2" charset="2"/>
              <a:buChar char="m"/>
            </a:pPr>
            <a:r>
              <a:rPr kumimoji="0" lang="zh-CN" altLang="en-US" sz="2800" b="1" i="0" u="none" strike="noStrike" kern="1200" cap="none" spc="0" normalizeH="0" baseline="0" noProof="1" dirty="0">
                <a:solidFill>
                  <a:schemeClr val="tx1"/>
                </a:solidFill>
                <a:latin typeface="黑体" panose="02010609060101010101" charset="-122"/>
                <a:ea typeface="黑体" panose="02010609060101010101" charset="-122"/>
                <a:cs typeface="+mn-cs"/>
                <a:sym typeface="+mn-ea"/>
              </a:rPr>
              <a:t>我们往往</a:t>
            </a:r>
            <a:r>
              <a:rPr kumimoji="0" lang="zh-CN" altLang="en-US" sz="2800" b="1" i="0" u="none" strike="noStrike" kern="1200" cap="none" spc="0" normalizeH="0" baseline="0" noProof="1" dirty="0">
                <a:solidFill>
                  <a:srgbClr val="FF0000"/>
                </a:solidFill>
                <a:latin typeface="黑体" panose="02010609060101010101" charset="-122"/>
                <a:ea typeface="黑体" panose="02010609060101010101" charset="-122"/>
                <a:cs typeface="+mn-cs"/>
                <a:sym typeface="+mn-ea"/>
              </a:rPr>
              <a:t>把过去和现在截然分开</a:t>
            </a:r>
            <a:r>
              <a:rPr kumimoji="0" lang="zh-CN" altLang="en-US" sz="2800" b="1" i="0" u="none" strike="noStrike" kern="1200" cap="none" spc="0" normalizeH="0" baseline="0" noProof="1" dirty="0">
                <a:solidFill>
                  <a:schemeClr val="tx1"/>
                </a:solidFill>
                <a:latin typeface="黑体" panose="02010609060101010101" charset="-122"/>
                <a:ea typeface="黑体" panose="02010609060101010101" charset="-122"/>
                <a:cs typeface="+mn-cs"/>
                <a:sym typeface="+mn-ea"/>
              </a:rPr>
              <a:t>，因而质疑各个历史时期、历史阶段乃至历史事件间的</a:t>
            </a:r>
            <a:r>
              <a:rPr kumimoji="0" lang="zh-CN" altLang="en-US" sz="2800" b="1" i="0" u="none" strike="noStrike" kern="1200" cap="none" spc="0" normalizeH="0" baseline="0" noProof="1" dirty="0">
                <a:solidFill>
                  <a:srgbClr val="FF0000"/>
                </a:solidFill>
                <a:latin typeface="黑体" panose="02010609060101010101" charset="-122"/>
                <a:ea typeface="黑体" panose="02010609060101010101" charset="-122"/>
                <a:cs typeface="+mn-cs"/>
                <a:sym typeface="+mn-ea"/>
              </a:rPr>
              <a:t>关联性</a:t>
            </a:r>
            <a:r>
              <a:rPr kumimoji="0" lang="zh-CN" altLang="en-US" sz="2800" b="1" i="0" u="none" strike="noStrike" kern="1200" cap="none" spc="0" normalizeH="0" baseline="0" noProof="1" dirty="0">
                <a:solidFill>
                  <a:schemeClr val="tx1"/>
                </a:solidFill>
                <a:latin typeface="黑体" panose="02010609060101010101" charset="-122"/>
                <a:ea typeface="黑体" panose="02010609060101010101" charset="-122"/>
                <a:cs typeface="+mn-cs"/>
                <a:sym typeface="+mn-ea"/>
              </a:rPr>
              <a:t>。</a:t>
            </a:r>
            <a:r>
              <a:rPr kumimoji="0" lang="zh-CN" altLang="en-US" sz="2800" b="1" i="0" u="none" strike="noStrike" kern="1200" cap="none" spc="0" normalizeH="0" baseline="0" noProof="1" dirty="0">
                <a:solidFill>
                  <a:srgbClr val="FF0000"/>
                </a:solidFill>
                <a:latin typeface="黑体" panose="02010609060101010101" charset="-122"/>
                <a:ea typeface="黑体" panose="02010609060101010101" charset="-122"/>
                <a:cs typeface="+mn-cs"/>
                <a:sym typeface="+mn-ea"/>
              </a:rPr>
              <a:t>了解过去</a:t>
            </a:r>
            <a:r>
              <a:rPr kumimoji="0" lang="zh-CN" altLang="en-US" sz="2800" b="1" i="0" u="none" strike="noStrike" kern="1200" cap="none" spc="0" normalizeH="0" baseline="0" noProof="1" dirty="0">
                <a:solidFill>
                  <a:schemeClr val="tx1"/>
                </a:solidFill>
                <a:latin typeface="黑体" panose="02010609060101010101" charset="-122"/>
                <a:ea typeface="黑体" panose="02010609060101010101" charset="-122"/>
                <a:cs typeface="+mn-cs"/>
                <a:sym typeface="+mn-ea"/>
              </a:rPr>
              <a:t>是把握</a:t>
            </a:r>
            <a:r>
              <a:rPr kumimoji="0" lang="zh-CN" altLang="en-US" sz="2800" b="1" i="0" u="none" strike="noStrike" kern="1200" cap="none" spc="0" normalizeH="0" baseline="0" noProof="1" dirty="0">
                <a:solidFill>
                  <a:srgbClr val="FF0000"/>
                </a:solidFill>
                <a:latin typeface="黑体" panose="02010609060101010101" charset="-122"/>
                <a:ea typeface="黑体" panose="02010609060101010101" charset="-122"/>
                <a:cs typeface="+mn-cs"/>
                <a:sym typeface="+mn-ea"/>
              </a:rPr>
              <a:t>现在</a:t>
            </a:r>
            <a:r>
              <a:rPr kumimoji="0" lang="zh-CN" altLang="en-US" sz="2800" b="1" i="0" u="none" strike="noStrike" kern="1200" cap="none" spc="0" normalizeH="0" baseline="0" noProof="1" dirty="0">
                <a:solidFill>
                  <a:schemeClr val="tx1"/>
                </a:solidFill>
                <a:latin typeface="黑体" panose="02010609060101010101" charset="-122"/>
                <a:ea typeface="黑体" panose="02010609060101010101" charset="-122"/>
                <a:cs typeface="+mn-cs"/>
                <a:sym typeface="+mn-ea"/>
              </a:rPr>
              <a:t>和预知</a:t>
            </a:r>
            <a:r>
              <a:rPr kumimoji="0" lang="zh-CN" altLang="en-US" sz="2800" b="1" i="0" u="none" strike="noStrike" kern="1200" cap="none" spc="0" normalizeH="0" baseline="0" noProof="1" dirty="0">
                <a:solidFill>
                  <a:srgbClr val="FF0000"/>
                </a:solidFill>
                <a:latin typeface="黑体" panose="02010609060101010101" charset="-122"/>
                <a:ea typeface="黑体" panose="02010609060101010101" charset="-122"/>
                <a:cs typeface="+mn-cs"/>
                <a:sym typeface="+mn-ea"/>
              </a:rPr>
              <a:t>未来</a:t>
            </a:r>
            <a:r>
              <a:rPr kumimoji="0" lang="zh-CN" altLang="en-US" sz="2800" b="1" i="0" u="none" strike="noStrike" kern="1200" cap="none" spc="0" normalizeH="0" baseline="0" noProof="1" dirty="0">
                <a:solidFill>
                  <a:schemeClr val="tx1"/>
                </a:solidFill>
                <a:latin typeface="黑体" panose="02010609060101010101" charset="-122"/>
                <a:ea typeface="黑体" panose="02010609060101010101" charset="-122"/>
                <a:cs typeface="+mn-cs"/>
                <a:sym typeface="+mn-ea"/>
              </a:rPr>
              <a:t>的</a:t>
            </a:r>
            <a:r>
              <a:rPr kumimoji="0" lang="zh-CN" altLang="en-US" sz="2800" b="1" i="0" u="none" strike="noStrike" kern="1200" cap="none" spc="0" normalizeH="0" baseline="0" noProof="1" dirty="0">
                <a:solidFill>
                  <a:srgbClr val="FF0000"/>
                </a:solidFill>
                <a:latin typeface="黑体" panose="02010609060101010101" charset="-122"/>
                <a:ea typeface="黑体" panose="02010609060101010101" charset="-122"/>
                <a:cs typeface="+mn-cs"/>
                <a:sym typeface="+mn-ea"/>
              </a:rPr>
              <a:t>重要前提</a:t>
            </a:r>
            <a:r>
              <a:rPr kumimoji="0" lang="zh-CN" altLang="en-US" sz="2800" b="1" i="0" u="none" strike="noStrike" kern="1200" cap="none" spc="0" normalizeH="0" baseline="0" noProof="1" dirty="0">
                <a:solidFill>
                  <a:schemeClr val="tx1"/>
                </a:solidFill>
                <a:latin typeface="黑体" panose="02010609060101010101" charset="-122"/>
                <a:ea typeface="黑体" panose="02010609060101010101" charset="-122"/>
                <a:cs typeface="+mn-cs"/>
                <a:sym typeface="+mn-ea"/>
              </a:rPr>
              <a:t>。历史在教给学生知识和良好品质的同时，帮助学生运用历史发展的</a:t>
            </a:r>
            <a:r>
              <a:rPr kumimoji="0" lang="zh-CN" altLang="en-US" sz="2800" b="1" i="0" u="none" strike="noStrike" kern="1200" cap="none" spc="0" normalizeH="0" baseline="0" noProof="1" dirty="0">
                <a:solidFill>
                  <a:srgbClr val="FF0000"/>
                </a:solidFill>
                <a:latin typeface="黑体" panose="02010609060101010101" charset="-122"/>
                <a:ea typeface="黑体" panose="02010609060101010101" charset="-122"/>
                <a:cs typeface="+mn-cs"/>
                <a:sym typeface="+mn-ea"/>
              </a:rPr>
              <a:t>结果和影响</a:t>
            </a:r>
            <a:r>
              <a:rPr kumimoji="0" lang="zh-CN" altLang="en-US" sz="2800" b="1" i="0" u="none" strike="noStrike" kern="1200" cap="none" spc="0" normalizeH="0" baseline="0" noProof="1" dirty="0">
                <a:solidFill>
                  <a:schemeClr val="tx1"/>
                </a:solidFill>
                <a:latin typeface="黑体" panose="02010609060101010101" charset="-122"/>
                <a:ea typeface="黑体" panose="02010609060101010101" charset="-122"/>
                <a:cs typeface="+mn-cs"/>
                <a:sym typeface="+mn-ea"/>
              </a:rPr>
              <a:t>来</a:t>
            </a:r>
            <a:r>
              <a:rPr kumimoji="0" lang="zh-CN" altLang="en-US" sz="2800" b="1" i="0" u="none" strike="noStrike" kern="1200" cap="none" spc="0" normalizeH="0" baseline="0" noProof="1" dirty="0">
                <a:solidFill>
                  <a:srgbClr val="FF0000"/>
                </a:solidFill>
                <a:latin typeface="黑体" panose="02010609060101010101" charset="-122"/>
                <a:ea typeface="黑体" panose="02010609060101010101" charset="-122"/>
                <a:cs typeface="+mn-cs"/>
                <a:sym typeface="+mn-ea"/>
              </a:rPr>
              <a:t>解释当今世界</a:t>
            </a:r>
            <a:r>
              <a:rPr kumimoji="0" lang="zh-CN" altLang="en-US" sz="2800" b="1" i="0" u="none" strike="noStrike" kern="1200" cap="none" spc="0" normalizeH="0" baseline="0" noProof="1" dirty="0">
                <a:solidFill>
                  <a:schemeClr val="tx1"/>
                </a:solidFill>
                <a:latin typeface="黑体" panose="02010609060101010101" charset="-122"/>
                <a:ea typeface="黑体" panose="02010609060101010101" charset="-122"/>
                <a:cs typeface="+mn-cs"/>
                <a:sym typeface="+mn-ea"/>
              </a:rPr>
              <a:t>，建立过去与现在的有效关联。历史有助于学习者拥有</a:t>
            </a:r>
            <a:r>
              <a:rPr kumimoji="0" lang="zh-CN" altLang="en-US" sz="2800" b="1" i="0" u="none" strike="noStrike" kern="1200" cap="none" spc="0" normalizeH="0" baseline="0" noProof="1" dirty="0">
                <a:solidFill>
                  <a:srgbClr val="FF0000"/>
                </a:solidFill>
                <a:latin typeface="黑体" panose="02010609060101010101" charset="-122"/>
                <a:ea typeface="黑体" panose="02010609060101010101" charset="-122"/>
                <a:cs typeface="+mn-cs"/>
                <a:sym typeface="+mn-ea"/>
              </a:rPr>
              <a:t>平衡感、辨识力、同情心和好奇心</a:t>
            </a:r>
            <a:r>
              <a:rPr kumimoji="0" lang="zh-CN" altLang="en-US" sz="2800" b="1" i="0" u="none" strike="noStrike" kern="1200" cap="none" spc="0" normalizeH="0" baseline="0" noProof="1" dirty="0">
                <a:solidFill>
                  <a:schemeClr val="tx1"/>
                </a:solidFill>
                <a:latin typeface="黑体" panose="02010609060101010101" charset="-122"/>
                <a:ea typeface="黑体" panose="02010609060101010101" charset="-122"/>
                <a:cs typeface="+mn-cs"/>
                <a:sym typeface="+mn-ea"/>
              </a:rPr>
              <a:t>，逐渐成为能够运用所学知识和方法提出观点并自主做出决定的人。</a:t>
            </a:r>
            <a:endParaRPr kumimoji="0" lang="zh-CN" altLang="en-US" sz="2800" b="1" i="0" u="none" strike="noStrike" kern="1200" cap="none" spc="0" normalizeH="0" baseline="0" noProof="1" dirty="0">
              <a:solidFill>
                <a:schemeClr val="tx1"/>
              </a:solidFill>
              <a:latin typeface="黑体" panose="02010609060101010101" charset="-122"/>
              <a:ea typeface="黑体" panose="02010609060101010101" charset="-122"/>
              <a:cs typeface="+mn-cs"/>
            </a:endParaRPr>
          </a:p>
          <a:p>
            <a:pPr marL="228600" marR="0" indent="-228600" algn="r" defTabSz="914400" rtl="0" eaLnBrk="1" fontAlgn="auto" latinLnBrk="0" hangingPunct="1">
              <a:lnSpc>
                <a:spcPct val="80000"/>
              </a:lnSpc>
              <a:spcBef>
                <a:spcPts val="1000"/>
              </a:spcBef>
              <a:spcAft>
                <a:spcPct val="0"/>
              </a:spcAft>
              <a:buClr>
                <a:schemeClr val="accent1"/>
              </a:buClr>
              <a:buSzPct val="80000"/>
              <a:buFont typeface="Wingdings" panose="05000000000000000000" pitchFamily="2" charset="2"/>
              <a:buNone/>
            </a:pPr>
            <a:r>
              <a:rPr kumimoji="0" lang="en-US" altLang="zh-CN" sz="2400" b="1" i="0" u="none" strike="noStrike" kern="1200" cap="none" spc="0" normalizeH="0" baseline="0" noProof="1" dirty="0">
                <a:solidFill>
                  <a:schemeClr val="tx1"/>
                </a:solidFill>
                <a:latin typeface="楷体" panose="02010609060101010101" pitchFamily="49" charset="-122"/>
                <a:ea typeface="楷体" panose="02010609060101010101" pitchFamily="49" charset="-122"/>
                <a:cs typeface="+mn-cs"/>
                <a:sym typeface="+mn-ea"/>
              </a:rPr>
              <a:t>————</a:t>
            </a:r>
            <a:r>
              <a:rPr kumimoji="0" lang="zh-CN" altLang="en-US" sz="2400" b="1" i="0" u="none" strike="noStrike" kern="1200" cap="none" spc="0" normalizeH="0" baseline="0" noProof="1" dirty="0">
                <a:solidFill>
                  <a:schemeClr val="tx1"/>
                </a:solidFill>
                <a:latin typeface="楷体" panose="02010609060101010101" pitchFamily="49" charset="-122"/>
                <a:ea typeface="楷体" panose="02010609060101010101" pitchFamily="49" charset="-122"/>
                <a:cs typeface="+mn-cs"/>
                <a:sym typeface="+mn-ea"/>
              </a:rPr>
              <a:t>新加坡初中</a:t>
            </a:r>
            <a:r>
              <a:rPr kumimoji="0" lang="en-US" altLang="zh-CN" sz="2400" b="1" i="0" u="none" strike="noStrike" kern="1200" cap="none" spc="0" normalizeH="0" baseline="0" noProof="1" dirty="0">
                <a:solidFill>
                  <a:schemeClr val="tx1"/>
                </a:solidFill>
                <a:latin typeface="楷体" panose="02010609060101010101" pitchFamily="49" charset="-122"/>
                <a:ea typeface="楷体" panose="02010609060101010101" pitchFamily="49" charset="-122"/>
                <a:cs typeface="+mn-cs"/>
                <a:sym typeface="+mn-ea"/>
              </a:rPr>
              <a:t>《</a:t>
            </a:r>
            <a:r>
              <a:rPr kumimoji="0" lang="zh-CN" altLang="en-US" sz="2400" b="1" i="0" u="none" strike="noStrike" kern="1200" cap="none" spc="0" normalizeH="0" baseline="0" noProof="1" dirty="0">
                <a:solidFill>
                  <a:schemeClr val="tx1"/>
                </a:solidFill>
                <a:latin typeface="楷体" panose="02010609060101010101" pitchFamily="49" charset="-122"/>
                <a:ea typeface="楷体" panose="02010609060101010101" pitchFamily="49" charset="-122"/>
                <a:cs typeface="+mn-cs"/>
                <a:sym typeface="+mn-ea"/>
              </a:rPr>
              <a:t>历史教学大纲</a:t>
            </a:r>
            <a:r>
              <a:rPr kumimoji="0" lang="en-US" altLang="zh-CN" sz="2400" b="1" i="0" u="none" strike="noStrike" kern="1200" cap="none" spc="0" normalizeH="0" baseline="0" noProof="1" dirty="0">
                <a:solidFill>
                  <a:schemeClr val="tx1"/>
                </a:solidFill>
                <a:latin typeface="楷体" panose="02010609060101010101" pitchFamily="49" charset="-122"/>
                <a:ea typeface="楷体" panose="02010609060101010101" pitchFamily="49" charset="-122"/>
                <a:cs typeface="+mn-cs"/>
                <a:sym typeface="+mn-ea"/>
              </a:rPr>
              <a:t>》</a:t>
            </a:r>
            <a:r>
              <a:rPr kumimoji="0" lang="zh-CN" altLang="en-US" sz="2400" b="1" i="0" u="none" strike="noStrike" kern="1200" cap="none" spc="0" normalizeH="0" baseline="0" noProof="1" dirty="0">
                <a:solidFill>
                  <a:schemeClr val="tx1"/>
                </a:solidFill>
                <a:latin typeface="楷体" panose="02010609060101010101" pitchFamily="49" charset="-122"/>
                <a:ea typeface="楷体" panose="02010609060101010101" pitchFamily="49" charset="-122"/>
                <a:cs typeface="+mn-cs"/>
                <a:sym typeface="+mn-ea"/>
              </a:rPr>
              <a:t>（</a:t>
            </a:r>
            <a:r>
              <a:rPr kumimoji="0" lang="en-US" altLang="zh-CN" sz="2400" b="1" i="0" u="none" strike="noStrike" kern="1200" cap="none" spc="0" normalizeH="0" baseline="0" noProof="1" dirty="0">
                <a:solidFill>
                  <a:schemeClr val="tx1"/>
                </a:solidFill>
                <a:latin typeface="楷体" panose="02010609060101010101" pitchFamily="49" charset="-122"/>
                <a:ea typeface="楷体" panose="02010609060101010101" pitchFamily="49" charset="-122"/>
                <a:cs typeface="+mn-cs"/>
                <a:sym typeface="+mn-ea"/>
              </a:rPr>
              <a:t>2014</a:t>
            </a:r>
            <a:r>
              <a:rPr kumimoji="0" lang="zh-CN" altLang="en-US" sz="2400" b="1" i="0" u="none" strike="noStrike" kern="1200" cap="none" spc="0" normalizeH="0" baseline="0" noProof="1" dirty="0">
                <a:solidFill>
                  <a:schemeClr val="tx1"/>
                </a:solidFill>
                <a:latin typeface="楷体" panose="02010609060101010101" pitchFamily="49" charset="-122"/>
                <a:ea typeface="楷体" panose="02010609060101010101" pitchFamily="49" charset="-122"/>
                <a:cs typeface="+mn-cs"/>
                <a:sym typeface="+mn-ea"/>
              </a:rPr>
              <a:t>）</a:t>
            </a:r>
            <a:endParaRPr kumimoji="0" lang="zh-CN" altLang="en-US" sz="2400" b="0" i="0" u="none" strike="noStrike" kern="1200" cap="none" spc="0" normalizeH="0" baseline="0" noProof="1">
              <a:solidFill>
                <a:schemeClr val="tx1"/>
              </a:solidFill>
              <a:latin typeface="+mn-lt"/>
              <a:ea typeface="+mn-ea"/>
              <a:cs typeface="+mn-cs"/>
            </a:endParaRPr>
          </a:p>
        </p:txBody>
      </p:sp>
      <p:sp>
        <p:nvSpPr>
          <p:cNvPr id="129026" name="标题 2"/>
          <p:cNvSpPr>
            <a:spLocks noGrp="1"/>
          </p:cNvSpPr>
          <p:nvPr>
            <p:ph type="title"/>
          </p:nvPr>
        </p:nvSpPr>
        <p:spPr>
          <a:xfrm>
            <a:off x="628650" y="144463"/>
            <a:ext cx="7886700" cy="773112"/>
          </a:xfrm>
        </p:spPr>
        <p:txBody>
          <a:bodyPr lIns="91440" tIns="45720" rIns="91440" bIns="45720" anchor="ctr" anchorCtr="0"/>
          <a:p>
            <a:pPr defTabSz="914400">
              <a:buNone/>
            </a:pPr>
            <a:endParaRPr lang="zh-CN" altLang="en-US" kern="1200">
              <a:latin typeface="+mj-lt"/>
              <a:ea typeface="+mj-ea"/>
              <a:cs typeface="+mj-cs"/>
            </a:endParaRPr>
          </a:p>
        </p:txBody>
      </p:sp>
    </p:spTree>
    <p:custDataLst>
      <p:tags r:id="rId1"/>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0049" name="内容占位符 1"/>
          <p:cNvSpPr>
            <a:spLocks noGrp="1"/>
          </p:cNvSpPr>
          <p:nvPr>
            <p:ph idx="1"/>
          </p:nvPr>
        </p:nvSpPr>
        <p:spPr/>
        <p:txBody>
          <a:bodyPr lIns="91440" tIns="45720" rIns="91440" bIns="45720" anchor="t" anchorCtr="0"/>
          <a:p>
            <a:pPr>
              <a:lnSpc>
                <a:spcPct val="150000"/>
              </a:lnSpc>
              <a:buNone/>
            </a:pPr>
            <a:r>
              <a:rPr lang="zh-CN" altLang="en-US" sz="2800" b="1" dirty="0"/>
              <a:t>历史课程的具体目标是</a:t>
            </a:r>
            <a:r>
              <a:rPr lang="zh-CN" altLang="en-US" sz="2800" b="1" dirty="0">
                <a:solidFill>
                  <a:srgbClr val="FF0000"/>
                </a:solidFill>
              </a:rPr>
              <a:t>创造</a:t>
            </a:r>
            <a:r>
              <a:rPr lang="zh-CN" altLang="en-US" sz="2800" b="1" dirty="0"/>
              <a:t>：</a:t>
            </a:r>
            <a:endParaRPr lang="zh-CN" altLang="en-US" sz="2800" b="1" dirty="0"/>
          </a:p>
          <a:p>
            <a:pPr>
              <a:lnSpc>
                <a:spcPct val="150000"/>
              </a:lnSpc>
              <a:buNone/>
            </a:pPr>
            <a:r>
              <a:rPr lang="zh-CN" altLang="en-US" sz="2800" b="1" dirty="0">
                <a:latin typeface="黑体" panose="02010609060101010101" charset="-122"/>
              </a:rPr>
              <a:t>对</a:t>
            </a:r>
            <a:r>
              <a:rPr lang="zh-CN" altLang="en-US" sz="2800" b="1" dirty="0">
                <a:solidFill>
                  <a:srgbClr val="FF0000"/>
                </a:solidFill>
                <a:latin typeface="黑体" panose="02010609060101010101" charset="-122"/>
              </a:rPr>
              <a:t>研究</a:t>
            </a:r>
            <a:r>
              <a:rPr lang="zh-CN" altLang="en-US" sz="2800" b="1" dirty="0">
                <a:latin typeface="黑体" panose="02010609060101010101" charset="-122"/>
              </a:rPr>
              <a:t>历史有</a:t>
            </a:r>
            <a:r>
              <a:rPr lang="zh-CN" altLang="en-US" sz="2800" b="1" dirty="0">
                <a:solidFill>
                  <a:srgbClr val="FF0000"/>
                </a:solidFill>
                <a:latin typeface="黑体" panose="02010609060101010101" charset="-122"/>
              </a:rPr>
              <a:t>兴趣</a:t>
            </a:r>
            <a:endParaRPr lang="zh-CN" altLang="en-US" sz="2800" b="1" dirty="0">
              <a:latin typeface="黑体" panose="02010609060101010101" charset="-122"/>
            </a:endParaRPr>
          </a:p>
          <a:p>
            <a:pPr>
              <a:lnSpc>
                <a:spcPct val="150000"/>
              </a:lnSpc>
              <a:buNone/>
            </a:pPr>
            <a:r>
              <a:rPr lang="zh-CN" altLang="en-US" sz="2800" b="1" dirty="0">
                <a:latin typeface="黑体" panose="02010609060101010101" charset="-122"/>
              </a:rPr>
              <a:t>对历史</a:t>
            </a:r>
            <a:r>
              <a:rPr lang="zh-CN" altLang="en-US" sz="2800" b="1" dirty="0">
                <a:solidFill>
                  <a:srgbClr val="FF0000"/>
                </a:solidFill>
                <a:latin typeface="黑体" panose="02010609060101010101" charset="-122"/>
              </a:rPr>
              <a:t>知识</a:t>
            </a:r>
            <a:r>
              <a:rPr lang="zh-CN" altLang="en-US" sz="2800" b="1" dirty="0">
                <a:latin typeface="黑体" panose="02010609060101010101" charset="-122"/>
              </a:rPr>
              <a:t>的</a:t>
            </a:r>
            <a:r>
              <a:rPr lang="zh-CN" altLang="en-US" sz="2800" b="1" dirty="0">
                <a:solidFill>
                  <a:srgbClr val="FF0000"/>
                </a:solidFill>
                <a:latin typeface="黑体" panose="02010609060101010101" charset="-122"/>
              </a:rPr>
              <a:t>理解</a:t>
            </a:r>
            <a:r>
              <a:rPr lang="zh-CN" altLang="en-US" sz="2800" b="1" dirty="0">
                <a:latin typeface="黑体" panose="02010609060101010101" charset="-122"/>
              </a:rPr>
              <a:t>和</a:t>
            </a:r>
            <a:r>
              <a:rPr lang="zh-CN" altLang="en-US" sz="2800" b="1" dirty="0">
                <a:solidFill>
                  <a:srgbClr val="FF0000"/>
                </a:solidFill>
                <a:latin typeface="黑体" panose="02010609060101010101" charset="-122"/>
              </a:rPr>
              <a:t>欣赏</a:t>
            </a:r>
            <a:endParaRPr lang="zh-CN" altLang="en-US" sz="2800" b="1" dirty="0">
              <a:latin typeface="黑体" panose="02010609060101010101" charset="-122"/>
            </a:endParaRPr>
          </a:p>
          <a:p>
            <a:pPr>
              <a:lnSpc>
                <a:spcPct val="150000"/>
              </a:lnSpc>
              <a:buNone/>
            </a:pPr>
            <a:r>
              <a:rPr lang="zh-CN" altLang="en-US" sz="2800" b="1" dirty="0">
                <a:latin typeface="黑体" panose="02010609060101010101" charset="-122"/>
              </a:rPr>
              <a:t>承担历史</a:t>
            </a:r>
            <a:r>
              <a:rPr lang="zh-CN" altLang="en-US" sz="2800" b="1" dirty="0">
                <a:solidFill>
                  <a:srgbClr val="FF0000"/>
                </a:solidFill>
                <a:latin typeface="黑体" panose="02010609060101010101" charset="-122"/>
              </a:rPr>
              <a:t>调查</a:t>
            </a:r>
            <a:r>
              <a:rPr lang="zh-CN" altLang="en-US" sz="2800" b="1" dirty="0">
                <a:latin typeface="黑体" panose="02010609060101010101" charset="-122"/>
              </a:rPr>
              <a:t>的相关技能</a:t>
            </a:r>
            <a:endParaRPr lang="zh-CN" altLang="en-US" sz="2800" b="1" dirty="0">
              <a:latin typeface="黑体" panose="02010609060101010101" charset="-122"/>
            </a:endParaRPr>
          </a:p>
          <a:p>
            <a:pPr>
              <a:lnSpc>
                <a:spcPct val="150000"/>
              </a:lnSpc>
              <a:buNone/>
            </a:pPr>
            <a:r>
              <a:rPr lang="zh-CN" altLang="en-US" sz="2800" b="1" dirty="0">
                <a:latin typeface="黑体" panose="02010609060101010101" charset="-122"/>
              </a:rPr>
              <a:t>对历史</a:t>
            </a:r>
            <a:r>
              <a:rPr lang="zh-CN" altLang="en-US" sz="2800" b="1" dirty="0">
                <a:solidFill>
                  <a:srgbClr val="FF0000"/>
                </a:solidFill>
                <a:latin typeface="黑体" panose="02010609060101010101" charset="-122"/>
              </a:rPr>
              <a:t>概念</a:t>
            </a:r>
            <a:r>
              <a:rPr lang="zh-CN" altLang="en-US" sz="2800" b="1" dirty="0">
                <a:latin typeface="黑体" panose="02010609060101010101" charset="-122"/>
              </a:rPr>
              <a:t>的理解，包括历史资源和证据 </a:t>
            </a:r>
            <a:endParaRPr lang="zh-CN" altLang="en-US" b="1" dirty="0">
              <a:latin typeface="黑体" panose="02010609060101010101" charset="-122"/>
            </a:endParaRPr>
          </a:p>
          <a:p>
            <a:pPr algn="r">
              <a:buNone/>
            </a:pPr>
            <a:r>
              <a:rPr lang="en-US" altLang="zh-CN" b="1" dirty="0">
                <a:latin typeface="楷体" panose="02010609060101010101" pitchFamily="49" charset="-122"/>
                <a:ea typeface="楷体" panose="02010609060101010101" pitchFamily="49" charset="-122"/>
              </a:rPr>
              <a:t>———</a:t>
            </a:r>
            <a:r>
              <a:rPr lang="zh-CN" altLang="en-US" b="1" dirty="0">
                <a:latin typeface="楷体" panose="02010609060101010101" pitchFamily="49" charset="-122"/>
                <a:ea typeface="楷体" panose="02010609060101010101" pitchFamily="49" charset="-122"/>
              </a:rPr>
              <a:t>南非</a:t>
            </a:r>
            <a:r>
              <a:rPr lang="en-US" altLang="zh-CN" b="1" dirty="0">
                <a:latin typeface="楷体" panose="02010609060101010101" pitchFamily="49" charset="-122"/>
                <a:ea typeface="楷体" panose="02010609060101010101" pitchFamily="49" charset="-122"/>
              </a:rPr>
              <a:t>《</a:t>
            </a:r>
            <a:r>
              <a:rPr lang="zh-CN" altLang="en-US" b="1" dirty="0">
                <a:latin typeface="楷体" panose="02010609060101010101" pitchFamily="49" charset="-122"/>
                <a:ea typeface="楷体" panose="02010609060101010101" pitchFamily="49" charset="-122"/>
              </a:rPr>
              <a:t>历史课程标准</a:t>
            </a:r>
            <a:r>
              <a:rPr lang="en-US" altLang="zh-CN" b="1" dirty="0">
                <a:latin typeface="楷体" panose="02010609060101010101" pitchFamily="49" charset="-122"/>
                <a:ea typeface="楷体" panose="02010609060101010101" pitchFamily="49" charset="-122"/>
              </a:rPr>
              <a:t>》</a:t>
            </a:r>
            <a:r>
              <a:rPr lang="en-US" altLang="ja-JP" b="1" dirty="0">
                <a:latin typeface="楷体" panose="02010609060101010101" pitchFamily="49" charset="-122"/>
                <a:ea typeface="楷体" panose="02010609060101010101" pitchFamily="49" charset="-122"/>
              </a:rPr>
              <a:t>(2012)</a:t>
            </a:r>
            <a:endParaRPr lang="en-US" altLang="zh-CN" b="1" dirty="0">
              <a:latin typeface="楷体" panose="02010609060101010101" pitchFamily="49" charset="-122"/>
              <a:ea typeface="楷体" panose="02010609060101010101" pitchFamily="49" charset="-122"/>
            </a:endParaRPr>
          </a:p>
          <a:p>
            <a:endParaRPr lang="zh-CN" altLang="en-US"/>
          </a:p>
        </p:txBody>
      </p:sp>
      <p:sp>
        <p:nvSpPr>
          <p:cNvPr id="130050" name="标题 1"/>
          <p:cNvSpPr>
            <a:spLocks noGrp="1"/>
          </p:cNvSpPr>
          <p:nvPr>
            <p:ph type="title"/>
          </p:nvPr>
        </p:nvSpPr>
        <p:spPr>
          <a:xfrm>
            <a:off x="628650" y="144463"/>
            <a:ext cx="7886700" cy="773112"/>
          </a:xfrm>
        </p:spPr>
        <p:txBody>
          <a:bodyPr lIns="91440" tIns="45720" rIns="91440" bIns="45720" anchor="ctr" anchorCtr="0"/>
          <a:p>
            <a:pPr defTabSz="914400">
              <a:buNone/>
            </a:pPr>
            <a:endParaRPr lang="zh-CN" altLang="en-US" kern="1200">
              <a:latin typeface="+mj-lt"/>
              <a:ea typeface="+mj-ea"/>
              <a:cs typeface="+mj-cs"/>
            </a:endParaRPr>
          </a:p>
        </p:txBody>
      </p:sp>
    </p:spTree>
    <p:custDataLst>
      <p:tags r:id="rId1"/>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1073" name="内容占位符 1"/>
          <p:cNvSpPr>
            <a:spLocks noGrp="1"/>
          </p:cNvSpPr>
          <p:nvPr>
            <p:ph idx="1"/>
          </p:nvPr>
        </p:nvSpPr>
        <p:spPr>
          <a:xfrm>
            <a:off x="474663" y="1504950"/>
            <a:ext cx="8272462" cy="4672013"/>
          </a:xfrm>
        </p:spPr>
        <p:txBody>
          <a:bodyPr lIns="91440" tIns="45720" rIns="91440" bIns="45720" anchor="t" anchorCtr="0"/>
          <a:p>
            <a:pPr>
              <a:lnSpc>
                <a:spcPct val="150000"/>
              </a:lnSpc>
            </a:pPr>
            <a:r>
              <a:rPr lang="zh-CN" altLang="en-US" sz="2800" b="1" dirty="0">
                <a:latin typeface="黑体" panose="02010609060101010101" charset="-122"/>
              </a:rPr>
              <a:t>强化</a:t>
            </a:r>
            <a:r>
              <a:rPr lang="zh-CN" altLang="en-US" sz="2800" b="1" dirty="0">
                <a:solidFill>
                  <a:srgbClr val="FF0000"/>
                </a:solidFill>
                <a:latin typeface="黑体" panose="02010609060101010101" charset="-122"/>
              </a:rPr>
              <a:t>历史意识</a:t>
            </a:r>
            <a:r>
              <a:rPr lang="zh-CN" altLang="en-US" sz="2800" b="1" dirty="0">
                <a:latin typeface="黑体" panose="02010609060101010101" charset="-122"/>
              </a:rPr>
              <a:t>或历史认识</a:t>
            </a:r>
            <a:r>
              <a:rPr lang="zh-CN" altLang="en-US" sz="2800" b="1" dirty="0">
                <a:solidFill>
                  <a:srgbClr val="00B050"/>
                </a:solidFill>
                <a:latin typeface="华文新魏" pitchFamily="2" charset="-122"/>
                <a:ea typeface="华文新魏" pitchFamily="2" charset="-122"/>
              </a:rPr>
              <a:t>（过去</a:t>
            </a:r>
            <a:r>
              <a:rPr lang="en-US" altLang="zh-CN" sz="2800" b="1" dirty="0">
                <a:solidFill>
                  <a:srgbClr val="00B050"/>
                </a:solidFill>
                <a:latin typeface="华文新魏" pitchFamily="2" charset="-122"/>
                <a:ea typeface="华文新魏" pitchFamily="2" charset="-122"/>
              </a:rPr>
              <a:t>—</a:t>
            </a:r>
            <a:r>
              <a:rPr lang="zh-CN" altLang="en-US" sz="2800" b="1" u="sng" dirty="0">
                <a:solidFill>
                  <a:srgbClr val="00B050"/>
                </a:solidFill>
                <a:latin typeface="华文新魏" pitchFamily="2" charset="-122"/>
                <a:ea typeface="华文新魏" pitchFamily="2" charset="-122"/>
              </a:rPr>
              <a:t>现实</a:t>
            </a:r>
            <a:r>
              <a:rPr lang="en-US" altLang="zh-CN" sz="2800" b="1" dirty="0">
                <a:solidFill>
                  <a:srgbClr val="00B050"/>
                </a:solidFill>
                <a:latin typeface="华文新魏" pitchFamily="2" charset="-122"/>
                <a:ea typeface="华文新魏" pitchFamily="2" charset="-122"/>
              </a:rPr>
              <a:t>—</a:t>
            </a:r>
            <a:r>
              <a:rPr lang="zh-CN" altLang="en-US" sz="2800" b="1" dirty="0">
                <a:solidFill>
                  <a:srgbClr val="00B050"/>
                </a:solidFill>
                <a:latin typeface="华文新魏" pitchFamily="2" charset="-122"/>
                <a:ea typeface="华文新魏" pitchFamily="2" charset="-122"/>
              </a:rPr>
              <a:t>未来；</a:t>
            </a:r>
            <a:r>
              <a:rPr lang="zh-CN" altLang="en-US" sz="2800" b="1" u="sng" dirty="0">
                <a:solidFill>
                  <a:srgbClr val="00B050"/>
                </a:solidFill>
                <a:latin typeface="华文新魏" pitchFamily="2" charset="-122"/>
                <a:ea typeface="华文新魏" pitchFamily="2" charset="-122"/>
              </a:rPr>
              <a:t>当下</a:t>
            </a:r>
            <a:r>
              <a:rPr lang="zh-CN" altLang="en-US" sz="2800" b="1" dirty="0">
                <a:solidFill>
                  <a:srgbClr val="00B050"/>
                </a:solidFill>
                <a:latin typeface="华文新魏" pitchFamily="2" charset="-122"/>
                <a:ea typeface="华文新魏" pitchFamily="2" charset="-122"/>
              </a:rPr>
              <a:t>意识）</a:t>
            </a:r>
            <a:endParaRPr lang="en-US" altLang="zh-CN" sz="2800" b="1" dirty="0">
              <a:solidFill>
                <a:srgbClr val="00B050"/>
              </a:solidFill>
              <a:latin typeface="华文新魏" pitchFamily="2" charset="-122"/>
              <a:ea typeface="华文新魏" pitchFamily="2" charset="-122"/>
            </a:endParaRPr>
          </a:p>
          <a:p>
            <a:pPr>
              <a:lnSpc>
                <a:spcPct val="150000"/>
              </a:lnSpc>
            </a:pPr>
            <a:r>
              <a:rPr lang="zh-CN" altLang="en-US" sz="2800" b="1" dirty="0">
                <a:latin typeface="黑体" panose="02010609060101010101" charset="-122"/>
              </a:rPr>
              <a:t>夯实</a:t>
            </a:r>
            <a:r>
              <a:rPr lang="zh-CN" altLang="en-US" sz="2800" b="1" dirty="0">
                <a:solidFill>
                  <a:srgbClr val="FF0000"/>
                </a:solidFill>
                <a:latin typeface="黑体" panose="02010609060101010101" charset="-122"/>
              </a:rPr>
              <a:t>历史思维</a:t>
            </a:r>
            <a:r>
              <a:rPr lang="zh-CN" altLang="en-US" sz="2800" b="1" dirty="0">
                <a:latin typeface="黑体" panose="02010609060101010101" charset="-122"/>
              </a:rPr>
              <a:t>或历史思考</a:t>
            </a:r>
            <a:r>
              <a:rPr lang="zh-CN" altLang="en-US" sz="2800" b="1" dirty="0">
                <a:solidFill>
                  <a:srgbClr val="00B050"/>
                </a:solidFill>
                <a:latin typeface="华文新魏" pitchFamily="2" charset="-122"/>
                <a:ea typeface="华文新魏" pitchFamily="2" charset="-122"/>
              </a:rPr>
              <a:t>（知识、技能</a:t>
            </a:r>
            <a:r>
              <a:rPr lang="en-US" altLang="zh-CN" sz="2800" b="1" dirty="0">
                <a:solidFill>
                  <a:srgbClr val="00B050"/>
                </a:solidFill>
                <a:latin typeface="华文新魏" pitchFamily="2" charset="-122"/>
                <a:ea typeface="华文新魏" pitchFamily="2" charset="-122"/>
              </a:rPr>
              <a:t>—</a:t>
            </a:r>
            <a:r>
              <a:rPr lang="zh-CN" altLang="en-US" sz="2800" b="1" u="sng" dirty="0">
                <a:solidFill>
                  <a:srgbClr val="00B050"/>
                </a:solidFill>
                <a:latin typeface="华文新魏" pitchFamily="2" charset="-122"/>
                <a:ea typeface="华文新魏" pitchFamily="2" charset="-122"/>
              </a:rPr>
              <a:t>能力</a:t>
            </a:r>
            <a:r>
              <a:rPr lang="zh-CN" altLang="en-US" sz="2800" b="1" dirty="0">
                <a:solidFill>
                  <a:srgbClr val="00B050"/>
                </a:solidFill>
                <a:latin typeface="华文新魏" pitchFamily="2" charset="-122"/>
                <a:ea typeface="华文新魏" pitchFamily="2" charset="-122"/>
              </a:rPr>
              <a:t>；</a:t>
            </a:r>
            <a:r>
              <a:rPr lang="zh-CN" altLang="en-US" sz="2800" b="1" u="sng" dirty="0">
                <a:solidFill>
                  <a:srgbClr val="00B050"/>
                </a:solidFill>
                <a:latin typeface="华文新魏" pitchFamily="2" charset="-122"/>
                <a:ea typeface="华文新魏" pitchFamily="2" charset="-122"/>
              </a:rPr>
              <a:t>研究</a:t>
            </a:r>
            <a:r>
              <a:rPr lang="zh-CN" altLang="en-US" sz="2800" b="1" dirty="0">
                <a:solidFill>
                  <a:srgbClr val="00B050"/>
                </a:solidFill>
                <a:latin typeface="华文新魏" pitchFamily="2" charset="-122"/>
                <a:ea typeface="华文新魏" pitchFamily="2" charset="-122"/>
              </a:rPr>
              <a:t>视角；</a:t>
            </a:r>
            <a:r>
              <a:rPr lang="zh-CN" altLang="en-US" sz="2800" b="1" u="sng" dirty="0">
                <a:solidFill>
                  <a:srgbClr val="00B050"/>
                </a:solidFill>
                <a:latin typeface="华文新魏" pitchFamily="2" charset="-122"/>
                <a:ea typeface="华文新魏" pitchFamily="2" charset="-122"/>
              </a:rPr>
              <a:t>批判性</a:t>
            </a:r>
            <a:r>
              <a:rPr lang="zh-CN" altLang="en-US" sz="2800" b="1" dirty="0">
                <a:solidFill>
                  <a:srgbClr val="00B050"/>
                </a:solidFill>
                <a:latin typeface="华文新魏" pitchFamily="2" charset="-122"/>
                <a:ea typeface="华文新魏" pitchFamily="2" charset="-122"/>
              </a:rPr>
              <a:t>）</a:t>
            </a:r>
            <a:endParaRPr lang="en-US" altLang="zh-CN" sz="2800" b="1" dirty="0">
              <a:solidFill>
                <a:srgbClr val="00B050"/>
              </a:solidFill>
              <a:latin typeface="华文新魏" pitchFamily="2" charset="-122"/>
              <a:ea typeface="华文新魏" pitchFamily="2" charset="-122"/>
            </a:endParaRPr>
          </a:p>
          <a:p>
            <a:pPr>
              <a:lnSpc>
                <a:spcPct val="150000"/>
              </a:lnSpc>
            </a:pPr>
            <a:r>
              <a:rPr lang="zh-CN" altLang="en-US" sz="2800" b="1" dirty="0">
                <a:latin typeface="黑体" panose="02010609060101010101" charset="-122"/>
              </a:rPr>
              <a:t>实现</a:t>
            </a:r>
            <a:r>
              <a:rPr lang="zh-CN" altLang="en-US" sz="2800" b="1" dirty="0">
                <a:solidFill>
                  <a:srgbClr val="FF0000"/>
                </a:solidFill>
                <a:latin typeface="黑体" panose="02010609060101010101" charset="-122"/>
              </a:rPr>
              <a:t>跨学科</a:t>
            </a:r>
            <a:r>
              <a:rPr lang="zh-CN" altLang="en-US" sz="2800" b="1" dirty="0">
                <a:latin typeface="黑体" panose="02010609060101010101" charset="-122"/>
              </a:rPr>
              <a:t>学习和研究</a:t>
            </a:r>
            <a:r>
              <a:rPr lang="zh-CN" altLang="en-US" sz="2800" b="1" dirty="0">
                <a:solidFill>
                  <a:srgbClr val="00B050"/>
                </a:solidFill>
                <a:latin typeface="华文新魏" pitchFamily="2" charset="-122"/>
                <a:ea typeface="华文新魏" pitchFamily="2" charset="-122"/>
              </a:rPr>
              <a:t>（现实生活与</a:t>
            </a:r>
            <a:r>
              <a:rPr lang="zh-CN" altLang="en-US" sz="2800" b="1" u="sng" dirty="0">
                <a:solidFill>
                  <a:srgbClr val="00B050"/>
                </a:solidFill>
                <a:latin typeface="华文新魏" pitchFamily="2" charset="-122"/>
                <a:ea typeface="华文新魏" pitchFamily="2" charset="-122"/>
              </a:rPr>
              <a:t>问题</a:t>
            </a:r>
            <a:r>
              <a:rPr lang="zh-CN" altLang="en-US" sz="2800" b="1" dirty="0">
                <a:solidFill>
                  <a:srgbClr val="00B050"/>
                </a:solidFill>
                <a:latin typeface="华文新魏" pitchFamily="2" charset="-122"/>
                <a:ea typeface="华文新魏" pitchFamily="2" charset="-122"/>
              </a:rPr>
              <a:t>；全球</a:t>
            </a:r>
            <a:r>
              <a:rPr lang="zh-CN" altLang="en-US" sz="2800" b="1" u="sng" dirty="0">
                <a:solidFill>
                  <a:srgbClr val="00B050"/>
                </a:solidFill>
                <a:latin typeface="华文新魏" pitchFamily="2" charset="-122"/>
                <a:ea typeface="华文新魏" pitchFamily="2" charset="-122"/>
              </a:rPr>
              <a:t>视野</a:t>
            </a:r>
            <a:r>
              <a:rPr lang="zh-CN" altLang="en-US" sz="2800" b="1" dirty="0">
                <a:solidFill>
                  <a:srgbClr val="00B050"/>
                </a:solidFill>
                <a:latin typeface="华文新魏" pitchFamily="2" charset="-122"/>
                <a:ea typeface="华文新魏" pitchFamily="2" charset="-122"/>
              </a:rPr>
              <a:t>；做历史的</a:t>
            </a:r>
            <a:r>
              <a:rPr lang="zh-CN" altLang="en-US" sz="2800" b="1" u="sng" dirty="0">
                <a:solidFill>
                  <a:srgbClr val="00B050"/>
                </a:solidFill>
                <a:latin typeface="华文新魏" pitchFamily="2" charset="-122"/>
                <a:ea typeface="华文新魏" pitchFamily="2" charset="-122"/>
              </a:rPr>
              <a:t>实践</a:t>
            </a:r>
            <a:r>
              <a:rPr lang="zh-CN" altLang="en-US" sz="2800" b="1" dirty="0">
                <a:solidFill>
                  <a:srgbClr val="00B050"/>
                </a:solidFill>
                <a:latin typeface="华文新魏" pitchFamily="2" charset="-122"/>
                <a:ea typeface="华文新魏" pitchFamily="2" charset="-122"/>
              </a:rPr>
              <a:t>）</a:t>
            </a:r>
            <a:endParaRPr lang="en-US" altLang="zh-CN" sz="2800" b="1" dirty="0">
              <a:solidFill>
                <a:srgbClr val="00B050"/>
              </a:solidFill>
              <a:latin typeface="华文新魏" pitchFamily="2" charset="-122"/>
              <a:ea typeface="华文新魏" pitchFamily="2" charset="-122"/>
            </a:endParaRPr>
          </a:p>
          <a:p>
            <a:endParaRPr lang="zh-CN" altLang="en-US" sz="2800"/>
          </a:p>
        </p:txBody>
      </p:sp>
      <p:sp>
        <p:nvSpPr>
          <p:cNvPr id="131074" name="标题 2"/>
          <p:cNvSpPr>
            <a:spLocks noGrp="1"/>
          </p:cNvSpPr>
          <p:nvPr>
            <p:ph type="title"/>
          </p:nvPr>
        </p:nvSpPr>
        <p:spPr>
          <a:xfrm>
            <a:off x="628650" y="144463"/>
            <a:ext cx="7886700" cy="773112"/>
          </a:xfrm>
        </p:spPr>
        <p:txBody>
          <a:bodyPr lIns="91440" tIns="45720" rIns="91440" bIns="45720" anchor="ctr" anchorCtr="0"/>
          <a:p>
            <a:pPr defTabSz="914400">
              <a:buNone/>
            </a:pPr>
            <a:r>
              <a:rPr lang="en-US" altLang="zh-CN" kern="1200">
                <a:latin typeface="+mj-lt"/>
                <a:ea typeface="+mj-ea"/>
                <a:cs typeface="+mj-cs"/>
              </a:rPr>
              <a:t>          </a:t>
            </a:r>
            <a:r>
              <a:rPr lang="zh-CN" altLang="en-US" kern="1200">
                <a:latin typeface="+mj-lt"/>
                <a:ea typeface="+mj-ea"/>
                <a:cs typeface="+mj-cs"/>
              </a:rPr>
              <a:t>新时代历史教育的国际视野</a:t>
            </a:r>
            <a:endParaRPr lang="zh-CN" altLang="en-US" kern="1200">
              <a:latin typeface="+mj-lt"/>
              <a:ea typeface="+mj-ea"/>
              <a:cs typeface="+mj-cs"/>
            </a:endParaRPr>
          </a:p>
        </p:txBody>
      </p:sp>
    </p:spTree>
    <p:custDataLst>
      <p:tags r:id="rId1"/>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2097" name="内容占位符 1"/>
          <p:cNvSpPr>
            <a:spLocks noGrp="1"/>
          </p:cNvSpPr>
          <p:nvPr>
            <p:ph idx="1"/>
          </p:nvPr>
        </p:nvSpPr>
        <p:spPr/>
        <p:txBody>
          <a:bodyPr lIns="91440" tIns="45720" rIns="91440" bIns="45720" anchor="t" anchorCtr="0"/>
          <a:p>
            <a:endParaRPr lang="zh-CN" altLang="en-US"/>
          </a:p>
        </p:txBody>
      </p:sp>
      <p:sp>
        <p:nvSpPr>
          <p:cNvPr id="132098" name="标题 2"/>
          <p:cNvSpPr>
            <a:spLocks noGrp="1"/>
          </p:cNvSpPr>
          <p:nvPr>
            <p:ph type="title"/>
          </p:nvPr>
        </p:nvSpPr>
        <p:spPr>
          <a:xfrm>
            <a:off x="628650" y="144463"/>
            <a:ext cx="7886700" cy="773112"/>
          </a:xfrm>
        </p:spPr>
        <p:txBody>
          <a:bodyPr lIns="91440" tIns="45720" rIns="91440" bIns="45720" anchor="ctr" anchorCtr="0"/>
          <a:p>
            <a:pPr defTabSz="914400">
              <a:buNone/>
            </a:pPr>
            <a:endParaRPr lang="zh-CN" altLang="en-US" kern="1200">
              <a:latin typeface="+mj-lt"/>
              <a:ea typeface="+mj-ea"/>
              <a:cs typeface="+mj-cs"/>
            </a:endParaRPr>
          </a:p>
        </p:txBody>
      </p:sp>
      <p:sp>
        <p:nvSpPr>
          <p:cNvPr id="132099" name="文本框 99"/>
          <p:cNvSpPr txBox="1"/>
          <p:nvPr/>
        </p:nvSpPr>
        <p:spPr>
          <a:xfrm>
            <a:off x="660400" y="1200150"/>
            <a:ext cx="8007350" cy="4616450"/>
          </a:xfrm>
          <a:prstGeom prst="rect">
            <a:avLst/>
          </a:prstGeom>
          <a:noFill/>
          <a:ln w="9525">
            <a:noFill/>
          </a:ln>
        </p:spPr>
        <p:txBody>
          <a:bodyPr wrap="square" anchor="t" anchorCtr="0">
            <a:spAutoFit/>
          </a:bodyPr>
          <a:p>
            <a:pPr indent="304800">
              <a:lnSpc>
                <a:spcPct val="150000"/>
              </a:lnSpc>
            </a:pPr>
            <a:r>
              <a:rPr lang="zh-CN" altLang="en-US" sz="2800">
                <a:latin typeface="黑体" panose="02010609060101010101" charset="-122"/>
                <a:ea typeface="黑体" panose="02010609060101010101" charset="-122"/>
              </a:rPr>
              <a:t>第一层次，即认为历史知识是教师通过教科书传授的知识；</a:t>
            </a:r>
            <a:endParaRPr lang="zh-CN" altLang="en-US" sz="2800">
              <a:latin typeface="黑体" panose="02010609060101010101" charset="-122"/>
              <a:ea typeface="黑体" panose="02010609060101010101" charset="-122"/>
            </a:endParaRPr>
          </a:p>
          <a:p>
            <a:pPr indent="304800">
              <a:lnSpc>
                <a:spcPct val="150000"/>
              </a:lnSpc>
            </a:pPr>
            <a:r>
              <a:rPr lang="zh-CN" altLang="en-US" sz="2800">
                <a:solidFill>
                  <a:srgbClr val="FF0000"/>
                </a:solidFill>
                <a:latin typeface="黑体" panose="02010609060101010101" charset="-122"/>
                <a:ea typeface="黑体" panose="02010609060101010101" charset="-122"/>
              </a:rPr>
              <a:t>第二层次，可以理解为历史教学要基于材料，展开有效的师生对话，帮助学生形成历史思维能力，从而内化为自己的知识；</a:t>
            </a:r>
            <a:endParaRPr lang="zh-CN" altLang="en-US" sz="2800">
              <a:latin typeface="黑体" panose="02010609060101010101" charset="-122"/>
              <a:ea typeface="黑体" panose="02010609060101010101" charset="-122"/>
            </a:endParaRPr>
          </a:p>
          <a:p>
            <a:pPr indent="304800">
              <a:lnSpc>
                <a:spcPct val="150000"/>
              </a:lnSpc>
            </a:pPr>
            <a:r>
              <a:rPr lang="zh-CN" altLang="en-US" sz="2800">
                <a:latin typeface="黑体" panose="02010609060101010101" charset="-122"/>
                <a:ea typeface="黑体" panose="02010609060101010101" charset="-122"/>
              </a:rPr>
              <a:t>第三层次，可以理解类似美国“做”历史的学习方式，让学生在体验中学习知识。</a:t>
            </a:r>
            <a:endParaRPr lang="zh-CN" altLang="en-US" sz="2800">
              <a:latin typeface="黑体" panose="02010609060101010101" charset="-122"/>
              <a:ea typeface="黑体" panose="02010609060101010101" charset="-122"/>
            </a:endParaRPr>
          </a:p>
        </p:txBody>
      </p:sp>
    </p:spTree>
    <p:custDataLst>
      <p:tags r:id="rId1"/>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3121" name="标题 2"/>
          <p:cNvSpPr>
            <a:spLocks noGrp="1"/>
          </p:cNvSpPr>
          <p:nvPr>
            <p:ph type="title"/>
          </p:nvPr>
        </p:nvSpPr>
        <p:spPr>
          <a:xfrm>
            <a:off x="628650" y="144463"/>
            <a:ext cx="7886700" cy="773112"/>
          </a:xfrm>
        </p:spPr>
        <p:txBody>
          <a:bodyPr lIns="91440" tIns="45720" rIns="91440" bIns="45720" anchor="ctr" anchorCtr="0"/>
          <a:p>
            <a:pPr defTabSz="914400">
              <a:buNone/>
            </a:pPr>
            <a:endParaRPr lang="zh-CN" altLang="en-US" kern="1200">
              <a:latin typeface="+mj-lt"/>
              <a:ea typeface="+mj-ea"/>
              <a:cs typeface="+mj-cs"/>
            </a:endParaRPr>
          </a:p>
        </p:txBody>
      </p:sp>
      <p:pic>
        <p:nvPicPr>
          <p:cNvPr id="133122" name="图片 6"/>
          <p:cNvPicPr>
            <a:picLocks noChangeAspect="1"/>
          </p:cNvPicPr>
          <p:nvPr/>
        </p:nvPicPr>
        <p:blipFill>
          <a:blip r:embed="rId1"/>
          <a:stretch>
            <a:fillRect/>
          </a:stretch>
        </p:blipFill>
        <p:spPr>
          <a:xfrm>
            <a:off x="250825" y="1196975"/>
            <a:ext cx="4254500" cy="5359400"/>
          </a:xfrm>
          <a:prstGeom prst="rect">
            <a:avLst/>
          </a:prstGeom>
          <a:noFill/>
          <a:ln w="9525">
            <a:noFill/>
          </a:ln>
        </p:spPr>
      </p:pic>
      <p:pic>
        <p:nvPicPr>
          <p:cNvPr id="133123" name="图片 10"/>
          <p:cNvPicPr>
            <a:picLocks noChangeAspect="1"/>
          </p:cNvPicPr>
          <p:nvPr/>
        </p:nvPicPr>
        <p:blipFill>
          <a:blip r:embed="rId2"/>
          <a:stretch>
            <a:fillRect/>
          </a:stretch>
        </p:blipFill>
        <p:spPr>
          <a:xfrm>
            <a:off x="4572000" y="1844675"/>
            <a:ext cx="4535488" cy="3060700"/>
          </a:xfrm>
          <a:prstGeom prst="rect">
            <a:avLst/>
          </a:prstGeom>
          <a:noFill/>
          <a:ln w="9525">
            <a:noFill/>
          </a:ln>
        </p:spPr>
      </p:pic>
    </p:spTree>
    <p:custDataLst>
      <p:tags r:id="rId3"/>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4145" name="标题 2"/>
          <p:cNvSpPr>
            <a:spLocks noGrp="1"/>
          </p:cNvSpPr>
          <p:nvPr>
            <p:ph type="title"/>
          </p:nvPr>
        </p:nvSpPr>
        <p:spPr>
          <a:xfrm>
            <a:off x="628650" y="144463"/>
            <a:ext cx="7886700" cy="773112"/>
          </a:xfrm>
        </p:spPr>
        <p:txBody>
          <a:bodyPr lIns="91440" tIns="45720" rIns="91440" bIns="45720" anchor="ctr" anchorCtr="0"/>
          <a:p>
            <a:pPr defTabSz="914400">
              <a:buNone/>
            </a:pPr>
            <a:endParaRPr lang="zh-CN" altLang="en-US" kern="1200">
              <a:latin typeface="+mj-lt"/>
              <a:ea typeface="+mj-ea"/>
              <a:cs typeface="+mj-cs"/>
            </a:endParaRPr>
          </a:p>
        </p:txBody>
      </p:sp>
      <p:pic>
        <p:nvPicPr>
          <p:cNvPr id="134146" name="内容占位符 3"/>
          <p:cNvPicPr>
            <a:picLocks noGrp="1" noChangeAspect="1"/>
          </p:cNvPicPr>
          <p:nvPr>
            <p:ph idx="1"/>
          </p:nvPr>
        </p:nvPicPr>
        <p:blipFill>
          <a:blip r:embed="rId1"/>
          <a:stretch>
            <a:fillRect/>
          </a:stretch>
        </p:blipFill>
        <p:spPr>
          <a:xfrm>
            <a:off x="433388" y="1582738"/>
            <a:ext cx="8586787" cy="4792662"/>
          </a:xfrm>
        </p:spPr>
      </p:pic>
    </p:spTree>
    <p:custDataLst>
      <p:tags r:id="rId2"/>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5169" name="标题 2"/>
          <p:cNvSpPr>
            <a:spLocks noGrp="1"/>
          </p:cNvSpPr>
          <p:nvPr>
            <p:ph type="title"/>
          </p:nvPr>
        </p:nvSpPr>
        <p:spPr>
          <a:xfrm>
            <a:off x="628650" y="144463"/>
            <a:ext cx="7886700" cy="773112"/>
          </a:xfrm>
        </p:spPr>
        <p:txBody>
          <a:bodyPr lIns="91440" tIns="45720" rIns="91440" bIns="45720" anchor="ctr" anchorCtr="0"/>
          <a:p>
            <a:pPr defTabSz="914400">
              <a:buNone/>
            </a:pPr>
            <a:endParaRPr lang="zh-CN" altLang="en-US" kern="1200">
              <a:latin typeface="+mj-lt"/>
              <a:ea typeface="+mj-ea"/>
              <a:cs typeface="+mj-cs"/>
            </a:endParaRPr>
          </a:p>
        </p:txBody>
      </p:sp>
      <p:pic>
        <p:nvPicPr>
          <p:cNvPr id="135170" name="内容占位符 3"/>
          <p:cNvPicPr>
            <a:picLocks noGrp="1" noChangeAspect="1"/>
          </p:cNvPicPr>
          <p:nvPr>
            <p:ph idx="1"/>
          </p:nvPr>
        </p:nvPicPr>
        <p:blipFill>
          <a:blip r:embed="rId1"/>
          <a:stretch>
            <a:fillRect/>
          </a:stretch>
        </p:blipFill>
        <p:spPr>
          <a:xfrm>
            <a:off x="0" y="1387475"/>
            <a:ext cx="9112250" cy="4873625"/>
          </a:xfrm>
        </p:spPr>
      </p:pic>
    </p:spTree>
    <p:custDataLst>
      <p:tags r:id="rId2"/>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6193" name="标题 2"/>
          <p:cNvSpPr>
            <a:spLocks noGrp="1"/>
          </p:cNvSpPr>
          <p:nvPr>
            <p:ph type="title"/>
          </p:nvPr>
        </p:nvSpPr>
        <p:spPr>
          <a:xfrm>
            <a:off x="628650" y="144463"/>
            <a:ext cx="7886700" cy="773112"/>
          </a:xfrm>
        </p:spPr>
        <p:txBody>
          <a:bodyPr lIns="91440" tIns="45720" rIns="91440" bIns="45720" anchor="ctr" anchorCtr="0"/>
          <a:p>
            <a:pPr defTabSz="914400">
              <a:buNone/>
            </a:pPr>
            <a:endParaRPr lang="zh-CN" altLang="en-US" kern="1200">
              <a:latin typeface="+mj-lt"/>
              <a:ea typeface="+mj-ea"/>
              <a:cs typeface="+mj-cs"/>
            </a:endParaRPr>
          </a:p>
        </p:txBody>
      </p:sp>
      <p:pic>
        <p:nvPicPr>
          <p:cNvPr id="136194" name="内容占位符 3"/>
          <p:cNvPicPr>
            <a:picLocks noGrp="1" noChangeAspect="1"/>
          </p:cNvPicPr>
          <p:nvPr>
            <p:ph idx="1"/>
          </p:nvPr>
        </p:nvPicPr>
        <p:blipFill>
          <a:blip r:embed="rId1"/>
          <a:stretch>
            <a:fillRect/>
          </a:stretch>
        </p:blipFill>
        <p:spPr>
          <a:xfrm>
            <a:off x="157163" y="1579563"/>
            <a:ext cx="8753475" cy="4943475"/>
          </a:xfrm>
        </p:spPr>
      </p:pic>
    </p:spTree>
    <p:custDataLst>
      <p:tags r:id="rId2"/>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7217" name="标题 2"/>
          <p:cNvSpPr>
            <a:spLocks noGrp="1"/>
          </p:cNvSpPr>
          <p:nvPr>
            <p:ph type="title"/>
          </p:nvPr>
        </p:nvSpPr>
        <p:spPr>
          <a:xfrm>
            <a:off x="628650" y="144463"/>
            <a:ext cx="7886700" cy="773112"/>
          </a:xfrm>
        </p:spPr>
        <p:txBody>
          <a:bodyPr lIns="91440" tIns="45720" rIns="91440" bIns="45720" anchor="ctr" anchorCtr="0"/>
          <a:p>
            <a:pPr defTabSz="914400">
              <a:buNone/>
            </a:pPr>
            <a:endParaRPr lang="zh-CN" altLang="en-US" kern="1200">
              <a:latin typeface="+mj-lt"/>
              <a:ea typeface="+mj-ea"/>
              <a:cs typeface="+mj-cs"/>
            </a:endParaRPr>
          </a:p>
        </p:txBody>
      </p:sp>
      <p:pic>
        <p:nvPicPr>
          <p:cNvPr id="137218" name="图片 2"/>
          <p:cNvPicPr>
            <a:picLocks noChangeAspect="1"/>
          </p:cNvPicPr>
          <p:nvPr/>
        </p:nvPicPr>
        <p:blipFill>
          <a:blip r:embed="rId1"/>
          <a:stretch>
            <a:fillRect/>
          </a:stretch>
        </p:blipFill>
        <p:spPr>
          <a:xfrm>
            <a:off x="1371600" y="1196975"/>
            <a:ext cx="6400800" cy="5257800"/>
          </a:xfrm>
          <a:prstGeom prst="rect">
            <a:avLst/>
          </a:prstGeom>
          <a:noFill/>
          <a:ln w="9525">
            <a:noFill/>
          </a:ln>
        </p:spPr>
      </p:pic>
    </p:spTree>
    <p:custDataLst>
      <p:tags r:id="rId2"/>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8241" name="标题 2"/>
          <p:cNvSpPr>
            <a:spLocks noGrp="1"/>
          </p:cNvSpPr>
          <p:nvPr>
            <p:ph type="title"/>
          </p:nvPr>
        </p:nvSpPr>
        <p:spPr>
          <a:xfrm>
            <a:off x="628650" y="144463"/>
            <a:ext cx="7886700" cy="773112"/>
          </a:xfrm>
        </p:spPr>
        <p:txBody>
          <a:bodyPr lIns="91440" tIns="45720" rIns="91440" bIns="45720" anchor="ctr" anchorCtr="0"/>
          <a:p>
            <a:pPr defTabSz="914400">
              <a:buNone/>
            </a:pPr>
            <a:endParaRPr lang="zh-CN" altLang="en-US" kern="1200">
              <a:latin typeface="+mj-lt"/>
              <a:ea typeface="+mj-ea"/>
              <a:cs typeface="+mj-cs"/>
            </a:endParaRPr>
          </a:p>
        </p:txBody>
      </p:sp>
      <p:pic>
        <p:nvPicPr>
          <p:cNvPr id="138242" name="内容占位符 3"/>
          <p:cNvPicPr>
            <a:picLocks noGrp="1" noChangeAspect="1"/>
          </p:cNvPicPr>
          <p:nvPr>
            <p:ph idx="1"/>
          </p:nvPr>
        </p:nvPicPr>
        <p:blipFill>
          <a:blip r:embed="rId1"/>
          <a:stretch>
            <a:fillRect/>
          </a:stretch>
        </p:blipFill>
        <p:spPr>
          <a:xfrm>
            <a:off x="123825" y="1395413"/>
            <a:ext cx="8896350" cy="4814887"/>
          </a:xfrm>
        </p:spPr>
      </p:pic>
    </p:spTree>
    <p:custDataLst>
      <p:tags r:id="rId2"/>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9265" name="标题 2"/>
          <p:cNvSpPr>
            <a:spLocks noGrp="1"/>
          </p:cNvSpPr>
          <p:nvPr>
            <p:ph type="title"/>
          </p:nvPr>
        </p:nvSpPr>
        <p:spPr>
          <a:xfrm>
            <a:off x="628650" y="144463"/>
            <a:ext cx="7886700" cy="773112"/>
          </a:xfrm>
        </p:spPr>
        <p:txBody>
          <a:bodyPr lIns="91440" tIns="45720" rIns="91440" bIns="45720" anchor="ctr" anchorCtr="0"/>
          <a:p>
            <a:pPr defTabSz="914400">
              <a:buNone/>
            </a:pPr>
            <a:endParaRPr lang="zh-CN" altLang="en-US" kern="1200">
              <a:latin typeface="+mj-lt"/>
              <a:ea typeface="+mj-ea"/>
              <a:cs typeface="+mj-cs"/>
            </a:endParaRPr>
          </a:p>
        </p:txBody>
      </p:sp>
      <p:pic>
        <p:nvPicPr>
          <p:cNvPr id="139266" name="内容占位符 2"/>
          <p:cNvPicPr>
            <a:picLocks noGrp="1" noChangeAspect="1"/>
          </p:cNvPicPr>
          <p:nvPr>
            <p:ph idx="1"/>
          </p:nvPr>
        </p:nvPicPr>
        <p:blipFill>
          <a:blip r:embed="rId1"/>
          <a:stretch>
            <a:fillRect/>
          </a:stretch>
        </p:blipFill>
        <p:spPr>
          <a:xfrm>
            <a:off x="225425" y="1595438"/>
            <a:ext cx="8786813" cy="4491037"/>
          </a:xfrm>
        </p:spPr>
      </p:pic>
    </p:spTree>
    <p:custDataLst>
      <p:tags r:id="rId2"/>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0289" name="内容占位符 1"/>
          <p:cNvSpPr>
            <a:spLocks noGrp="1"/>
          </p:cNvSpPr>
          <p:nvPr>
            <p:ph idx="1"/>
          </p:nvPr>
        </p:nvSpPr>
        <p:spPr/>
        <p:txBody>
          <a:bodyPr lIns="91440" tIns="45720" rIns="91440" bIns="45720" anchor="t" anchorCtr="0"/>
          <a:p>
            <a:endParaRPr lang="zh-CN" altLang="en-US"/>
          </a:p>
        </p:txBody>
      </p:sp>
      <p:sp>
        <p:nvSpPr>
          <p:cNvPr id="140290" name="标题 2"/>
          <p:cNvSpPr>
            <a:spLocks noGrp="1"/>
          </p:cNvSpPr>
          <p:nvPr>
            <p:ph type="title"/>
          </p:nvPr>
        </p:nvSpPr>
        <p:spPr>
          <a:xfrm>
            <a:off x="628650" y="144463"/>
            <a:ext cx="7886700" cy="773112"/>
          </a:xfrm>
        </p:spPr>
        <p:txBody>
          <a:bodyPr lIns="91440" tIns="45720" rIns="91440" bIns="45720" anchor="ctr" anchorCtr="0"/>
          <a:p>
            <a:pPr defTabSz="914400">
              <a:buNone/>
            </a:pPr>
            <a:endParaRPr lang="zh-CN" altLang="en-US" kern="1200">
              <a:latin typeface="+mj-lt"/>
              <a:ea typeface="+mj-ea"/>
              <a:cs typeface="+mj-cs"/>
            </a:endParaRPr>
          </a:p>
        </p:txBody>
      </p:sp>
      <p:sp>
        <p:nvSpPr>
          <p:cNvPr id="4" name="标题 1"/>
          <p:cNvSpPr>
            <a:spLocks noGrp="1"/>
          </p:cNvSpPr>
          <p:nvPr/>
        </p:nvSpPr>
        <p:spPr>
          <a:xfrm>
            <a:off x="1743075" y="2749550"/>
            <a:ext cx="5657850" cy="1879600"/>
          </a:xfrm>
          <a:prstGeom prst="rect">
            <a:avLst/>
          </a:prstGeom>
        </p:spPr>
        <p:txBody>
          <a:bodyPr vert="horz" lIns="91440" tIns="45720" rIns="91440" bIns="45720" rtlCol="0" anchor="b">
            <a:noAutofit/>
          </a:bodyPr>
          <a:lstStyle>
            <a:lvl1pPr algn="l" defTabSz="685800" rtl="0" eaLnBrk="1" latinLnBrk="0" hangingPunct="1">
              <a:lnSpc>
                <a:spcPct val="90000"/>
              </a:lnSpc>
              <a:spcBef>
                <a:spcPct val="0"/>
              </a:spcBef>
              <a:buNone/>
              <a:defRPr sz="5400" b="1" kern="1200">
                <a:solidFill>
                  <a:schemeClr val="bg1">
                    <a:lumMod val="95000"/>
                  </a:schemeClr>
                </a:solidFill>
                <a:effectLst>
                  <a:outerShdw blurRad="38100" dist="38100" dir="2700000" algn="tl">
                    <a:srgbClr val="000000">
                      <a:alpha val="43137"/>
                    </a:srgbClr>
                  </a:outerShdw>
                </a:effectLst>
                <a:latin typeface="黑体" panose="02010609060101010101" charset="-122"/>
                <a:ea typeface="黑体" panose="02010609060101010101" charset="-122"/>
                <a:cs typeface="+mj-cs"/>
              </a:defRPr>
            </a:lvl1pPr>
          </a:lstStyle>
          <a:p>
            <a:pPr algn="ctr" fontAlgn="base">
              <a:lnSpc>
                <a:spcPct val="150000"/>
              </a:lnSpc>
            </a:pPr>
            <a:r>
              <a:rPr lang="zh-CN" altLang="en-US" sz="4400" b="1" strike="noStrike" kern="1800" spc="40" noProof="1" dirty="0">
                <a:solidFill>
                  <a:srgbClr val="FF0000"/>
                </a:solidFill>
                <a:effectLst/>
                <a:latin typeface="黑体" panose="02010609060101010101" charset="-122"/>
                <a:ea typeface="黑体" panose="02010609060101010101" charset="-122"/>
                <a:cs typeface="宋体" panose="02010600030101010101" pitchFamily="2" charset="-122"/>
              </a:rPr>
              <a:t>理解</a:t>
            </a:r>
            <a:r>
              <a:rPr lang="zh-CN" altLang="zh-CN" sz="4400" b="1" strike="noStrike" kern="1800" spc="40" noProof="1" dirty="0">
                <a:solidFill>
                  <a:srgbClr val="FF0000"/>
                </a:solidFill>
                <a:effectLst/>
                <a:latin typeface="黑体" panose="02010609060101010101" charset="-122"/>
                <a:ea typeface="黑体" panose="02010609060101010101" charset="-122"/>
                <a:cs typeface="宋体" panose="02010600030101010101" pitchFamily="2" charset="-122"/>
              </a:rPr>
              <a:t>历史学科</a:t>
            </a:r>
            <a:r>
              <a:rPr lang="zh-CN" altLang="en-US" sz="4400" b="1" strike="noStrike" kern="1800" spc="40" noProof="1" dirty="0">
                <a:solidFill>
                  <a:srgbClr val="FF0000"/>
                </a:solidFill>
                <a:effectLst/>
                <a:latin typeface="黑体" panose="02010609060101010101" charset="-122"/>
                <a:ea typeface="黑体" panose="02010609060101010101" charset="-122"/>
                <a:cs typeface="宋体" panose="02010600030101010101" pitchFamily="2" charset="-122"/>
              </a:rPr>
              <a:t>的</a:t>
            </a:r>
            <a:br>
              <a:rPr lang="en-US" altLang="zh-CN" sz="4400" b="1" kern="1800" spc="40" dirty="0">
                <a:solidFill>
                  <a:srgbClr val="FF0000"/>
                </a:solidFill>
                <a:effectLst/>
                <a:ea typeface="黑体" panose="02010609060101010101" charset="-122"/>
                <a:cs typeface="宋体" panose="02010600030101010101" pitchFamily="2" charset="-122"/>
              </a:rPr>
            </a:br>
            <a:r>
              <a:rPr lang="zh-CN" altLang="zh-CN" sz="4400" strike="noStrike" kern="1800" spc="40" noProof="1" dirty="0">
                <a:solidFill>
                  <a:srgbClr val="FF0000"/>
                </a:solidFill>
                <a:effectLst/>
                <a:latin typeface="黑体" panose="02010609060101010101" charset="-122"/>
                <a:ea typeface="黑体" panose="02010609060101010101" charset="-122"/>
                <a:cs typeface="宋体" panose="02010600030101010101" pitchFamily="2" charset="-122"/>
              </a:rPr>
              <a:t>跨学科主题</a:t>
            </a:r>
            <a:r>
              <a:rPr lang="zh-CN" altLang="zh-CN" sz="4400" b="1" strike="noStrike" kern="1800" spc="40" noProof="1" dirty="0">
                <a:solidFill>
                  <a:srgbClr val="FF0000"/>
                </a:solidFill>
                <a:effectLst/>
                <a:latin typeface="黑体" panose="02010609060101010101" charset="-122"/>
                <a:ea typeface="黑体" panose="02010609060101010101" charset="-122"/>
                <a:cs typeface="宋体" panose="02010600030101010101" pitchFamily="2" charset="-122"/>
              </a:rPr>
              <a:t>学习</a:t>
            </a:r>
            <a:endParaRPr lang="zh-CN" altLang="zh-CN" sz="4400" b="1" strike="noStrike" kern="1800" spc="40" noProof="1" dirty="0">
              <a:solidFill>
                <a:srgbClr val="FF0000"/>
              </a:solidFill>
              <a:effectLst/>
              <a:ea typeface="黑体" panose="02010609060101010101" charset="-122"/>
              <a:cs typeface="宋体" panose="02010600030101010101" pitchFamily="2" charset="-122"/>
            </a:endParaRPr>
          </a:p>
        </p:txBody>
      </p:sp>
    </p:spTree>
    <p:custDataLst>
      <p:tags r:id="rId1"/>
    </p:custData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1313" name="标题 2"/>
          <p:cNvSpPr>
            <a:spLocks noGrp="1"/>
          </p:cNvSpPr>
          <p:nvPr>
            <p:ph type="title"/>
          </p:nvPr>
        </p:nvSpPr>
        <p:spPr>
          <a:xfrm>
            <a:off x="628650" y="144463"/>
            <a:ext cx="7886700" cy="773112"/>
          </a:xfrm>
        </p:spPr>
        <p:txBody>
          <a:bodyPr lIns="91440" tIns="45720" rIns="91440" bIns="45720" anchor="ctr" anchorCtr="0"/>
          <a:p>
            <a:pPr defTabSz="914400">
              <a:buNone/>
            </a:pPr>
            <a:endParaRPr lang="zh-CN" altLang="en-US" kern="1200">
              <a:latin typeface="+mj-lt"/>
              <a:ea typeface="+mj-ea"/>
              <a:cs typeface="+mj-cs"/>
            </a:endParaRPr>
          </a:p>
        </p:txBody>
      </p:sp>
      <p:sp>
        <p:nvSpPr>
          <p:cNvPr id="141314" name="内容占位符 1"/>
          <p:cNvSpPr>
            <a:spLocks noGrp="1"/>
          </p:cNvSpPr>
          <p:nvPr>
            <p:ph idx="1"/>
          </p:nvPr>
        </p:nvSpPr>
        <p:spPr/>
        <p:txBody>
          <a:bodyPr lIns="91440" tIns="45720" rIns="91440" bIns="45720" anchor="t" anchorCtr="0"/>
          <a:p>
            <a:endParaRPr lang="zh-CN" altLang="en-US"/>
          </a:p>
        </p:txBody>
      </p:sp>
      <p:sp>
        <p:nvSpPr>
          <p:cNvPr id="17" name="文本占位符 16"/>
          <p:cNvSpPr>
            <a:spLocks noGrp="1"/>
          </p:cNvSpPr>
          <p:nvPr>
            <p:ph type="body" sz="quarter" idx="10"/>
          </p:nvPr>
        </p:nvSpPr>
        <p:spPr>
          <a:xfrm>
            <a:off x="304800" y="2006600"/>
            <a:ext cx="8697913" cy="3833813"/>
          </a:xfrm>
        </p:spPr>
        <p:txBody>
          <a:bodyPr>
            <a:normAutofit/>
          </a:bodyPr>
          <a:p>
            <a:pPr fontAlgn="auto">
              <a:lnSpc>
                <a:spcPct val="150000"/>
              </a:lnSpc>
            </a:pPr>
            <a:r>
              <a:rPr lang="en-US" altLang="zh-CN" sz="2400" b="1" strike="noStrike" kern="0" spc="75" noProof="1" dirty="0">
                <a:latin typeface="+mn-ea"/>
                <a:ea typeface="+mn-ea"/>
                <a:cs typeface="宋体" panose="02010600030101010101" pitchFamily="2" charset="-122"/>
              </a:rPr>
              <a:t>    </a:t>
            </a:r>
            <a:r>
              <a:rPr lang="zh-CN" altLang="zh-CN" sz="2400" b="1" strike="noStrike" kern="0" spc="75" noProof="1" dirty="0">
                <a:effectLst/>
                <a:latin typeface="+mn-ea"/>
                <a:ea typeface="+mn-ea"/>
                <a:cs typeface="宋体" panose="02010600030101010101" pitchFamily="2" charset="-122"/>
              </a:rPr>
              <a:t>为进一步发展学生</a:t>
            </a:r>
            <a:r>
              <a:rPr lang="zh-CN" altLang="zh-CN" sz="2400" b="1" u="sng" strike="noStrike" kern="0" spc="75" noProof="1" dirty="0">
                <a:solidFill>
                  <a:srgbClr val="C00000"/>
                </a:solidFill>
                <a:effectLst/>
                <a:latin typeface="+mn-ea"/>
                <a:ea typeface="+mn-ea"/>
                <a:cs typeface="宋体" panose="02010600030101010101" pitchFamily="2" charset="-122"/>
              </a:rPr>
              <a:t>核心素养</a:t>
            </a:r>
            <a:r>
              <a:rPr lang="zh-CN" altLang="zh-CN" sz="2400" b="1" strike="noStrike" kern="0" spc="75" noProof="1" dirty="0">
                <a:effectLst/>
                <a:latin typeface="+mn-ea"/>
                <a:ea typeface="+mn-ea"/>
                <a:cs typeface="宋体" panose="02010600030101010101" pitchFamily="2" charset="-122"/>
              </a:rPr>
              <a:t>，促进学生历史</a:t>
            </a:r>
            <a:r>
              <a:rPr lang="zh-CN" altLang="zh-CN" sz="2400" b="1" u="sng" strike="noStrike" kern="0" spc="75" noProof="1" dirty="0">
                <a:solidFill>
                  <a:srgbClr val="C00000"/>
                </a:solidFill>
                <a:effectLst/>
                <a:latin typeface="+mn-ea"/>
                <a:ea typeface="+mn-ea"/>
                <a:cs typeface="宋体" panose="02010600030101010101" pitchFamily="2" charset="-122"/>
              </a:rPr>
              <a:t>学习方式</a:t>
            </a:r>
            <a:r>
              <a:rPr lang="zh-CN" altLang="zh-CN" sz="2400" b="1" strike="noStrike" kern="0" spc="75" noProof="1" dirty="0">
                <a:effectLst/>
                <a:latin typeface="+mn-ea"/>
                <a:ea typeface="+mn-ea"/>
                <a:cs typeface="宋体" panose="02010600030101010101" pitchFamily="2" charset="-122"/>
              </a:rPr>
              <a:t>的转变，加强学生运用</a:t>
            </a:r>
            <a:r>
              <a:rPr lang="zh-CN" altLang="zh-CN" sz="2400" b="1" u="sng" strike="noStrike" kern="0" spc="75" noProof="1" dirty="0">
                <a:solidFill>
                  <a:srgbClr val="C00000"/>
                </a:solidFill>
                <a:effectLst/>
                <a:latin typeface="+mn-ea"/>
                <a:ea typeface="+mn-ea"/>
                <a:cs typeface="宋体" panose="02010600030101010101" pitchFamily="2" charset="-122"/>
              </a:rPr>
              <a:t>多学科知识与技能</a:t>
            </a:r>
            <a:r>
              <a:rPr lang="zh-CN" altLang="zh-CN" sz="2400" b="1" strike="noStrike" kern="0" spc="75" noProof="1" dirty="0">
                <a:effectLst/>
                <a:latin typeface="+mn-ea"/>
                <a:ea typeface="+mn-ea"/>
                <a:cs typeface="宋体" panose="02010600030101010101" pitchFamily="2" charset="-122"/>
              </a:rPr>
              <a:t>进行</a:t>
            </a:r>
            <a:r>
              <a:rPr lang="zh-CN" altLang="zh-CN" sz="2400" b="1" u="sng" strike="noStrike" kern="0" spc="75" noProof="1" dirty="0">
                <a:solidFill>
                  <a:srgbClr val="C00000"/>
                </a:solidFill>
                <a:effectLst/>
                <a:latin typeface="+mn-ea"/>
                <a:ea typeface="+mn-ea"/>
                <a:cs typeface="宋体" panose="02010600030101010101" pitchFamily="2" charset="-122"/>
              </a:rPr>
              <a:t>探究</a:t>
            </a:r>
            <a:r>
              <a:rPr lang="zh-CN" altLang="zh-CN" sz="2400" b="1" strike="noStrike" kern="0" spc="75" noProof="1" dirty="0">
                <a:effectLst/>
                <a:latin typeface="+mn-ea"/>
                <a:ea typeface="+mn-ea"/>
                <a:cs typeface="宋体" panose="02010600030101010101" pitchFamily="2" charset="-122"/>
              </a:rPr>
              <a:t>的能力，历史</a:t>
            </a:r>
            <a:r>
              <a:rPr lang="zh-CN" altLang="zh-CN" sz="2400" b="1" u="sng" strike="noStrike" kern="0" spc="75" noProof="1" dirty="0">
                <a:solidFill>
                  <a:srgbClr val="C00000"/>
                </a:solidFill>
                <a:effectLst/>
                <a:latin typeface="+mn-ea"/>
                <a:ea typeface="+mn-ea"/>
                <a:cs typeface="宋体" panose="02010600030101010101" pitchFamily="2" charset="-122"/>
              </a:rPr>
              <a:t>课程</a:t>
            </a:r>
            <a:r>
              <a:rPr lang="zh-CN" altLang="zh-CN" sz="2400" b="1" strike="noStrike" kern="0" spc="75" noProof="1" dirty="0">
                <a:effectLst/>
                <a:latin typeface="+mn-ea"/>
                <a:ea typeface="+mn-ea"/>
                <a:cs typeface="宋体" panose="02010600030101010101" pitchFamily="2" charset="-122"/>
              </a:rPr>
              <a:t>设计了跨学科主题学习活动，引导学生围绕某一研究主题，将所学课程与其他课程的</a:t>
            </a:r>
            <a:r>
              <a:rPr lang="zh-CN" altLang="zh-CN" sz="2400" b="1" u="sng" strike="noStrike" kern="0" spc="75" noProof="1" dirty="0">
                <a:solidFill>
                  <a:srgbClr val="C00000"/>
                </a:solidFill>
                <a:effectLst/>
                <a:latin typeface="+mn-ea"/>
                <a:ea typeface="+mn-ea"/>
                <a:cs typeface="宋体" panose="02010600030101010101" pitchFamily="2" charset="-122"/>
              </a:rPr>
              <a:t>知识、技能、方法以及课题</a:t>
            </a:r>
            <a:r>
              <a:rPr lang="zh-CN" altLang="zh-CN" sz="2400" b="1" strike="noStrike" kern="0" spc="75" noProof="1" dirty="0">
                <a:effectLst/>
                <a:latin typeface="+mn-ea"/>
                <a:ea typeface="+mn-ea"/>
                <a:cs typeface="宋体" panose="02010600030101010101" pitchFamily="2" charset="-122"/>
              </a:rPr>
              <a:t>等综合起来，开展探究解决问题的</a:t>
            </a:r>
            <a:r>
              <a:rPr lang="zh-CN" altLang="zh-CN" sz="2400" b="1" u="sng" strike="noStrike" kern="0" spc="75" noProof="1" dirty="0">
                <a:solidFill>
                  <a:srgbClr val="C00000"/>
                </a:solidFill>
                <a:effectLst/>
                <a:latin typeface="+mn-ea"/>
                <a:ea typeface="+mn-ea"/>
                <a:cs typeface="宋体" panose="02010600030101010101" pitchFamily="2" charset="-122"/>
              </a:rPr>
              <a:t>综合实践活动</a:t>
            </a:r>
            <a:r>
              <a:rPr lang="zh-CN" altLang="zh-CN" sz="2400" b="1" strike="noStrike" kern="0" spc="75" noProof="1" dirty="0">
                <a:effectLst/>
                <a:latin typeface="+mn-ea"/>
                <a:ea typeface="+mn-ea"/>
                <a:cs typeface="宋体" panose="02010600030101010101" pitchFamily="2" charset="-122"/>
              </a:rPr>
              <a:t>。</a:t>
            </a:r>
            <a:endParaRPr lang="en-US" altLang="zh-CN" sz="2400" b="1" strike="noStrike" kern="0" spc="75" noProof="1" dirty="0">
              <a:effectLst/>
              <a:latin typeface="+mn-ea"/>
              <a:ea typeface="+mn-ea"/>
              <a:cs typeface="宋体" panose="02010600030101010101" pitchFamily="2" charset="-122"/>
            </a:endParaRPr>
          </a:p>
          <a:p>
            <a:pPr fontAlgn="auto">
              <a:lnSpc>
                <a:spcPct val="150000"/>
              </a:lnSpc>
            </a:pPr>
            <a:r>
              <a:rPr lang="en-US" altLang="zh-CN" sz="2400" b="1" strike="noStrike" kern="0" spc="75" noProof="1" dirty="0">
                <a:solidFill>
                  <a:srgbClr val="C00000"/>
                </a:solidFill>
                <a:latin typeface="楷体" panose="02010609060101010101" pitchFamily="49" charset="-122"/>
                <a:ea typeface="楷体" panose="02010609060101010101" pitchFamily="49" charset="-122"/>
                <a:cs typeface="宋体" panose="02010600030101010101" pitchFamily="2" charset="-122"/>
              </a:rPr>
              <a:t>————</a:t>
            </a:r>
            <a:r>
              <a:rPr lang="zh-CN" altLang="zh-CN" sz="2400" b="1" strike="noStrike" kern="0" spc="75" noProof="1" dirty="0">
                <a:solidFill>
                  <a:srgbClr val="C00000"/>
                </a:solidFill>
                <a:latin typeface="楷体" panose="02010609060101010101" pitchFamily="49" charset="-122"/>
                <a:ea typeface="楷体" panose="02010609060101010101" pitchFamily="49" charset="-122"/>
                <a:cs typeface="宋体" panose="02010600030101010101" pitchFamily="2" charset="-122"/>
              </a:rPr>
              <a:t>《历史课程标准》（</a:t>
            </a:r>
            <a:r>
              <a:rPr lang="en-US" altLang="zh-CN" sz="2400" b="1" strike="noStrike" kern="0" spc="75" noProof="1" dirty="0">
                <a:solidFill>
                  <a:srgbClr val="C00000"/>
                </a:solidFill>
                <a:latin typeface="楷体" panose="02010609060101010101" pitchFamily="49" charset="-122"/>
                <a:ea typeface="楷体" panose="02010609060101010101" pitchFamily="49" charset="-122"/>
                <a:cs typeface="宋体" panose="02010600030101010101" pitchFamily="2" charset="-122"/>
              </a:rPr>
              <a:t>2022</a:t>
            </a:r>
            <a:r>
              <a:rPr lang="zh-CN" altLang="zh-CN" sz="2400" b="1" strike="noStrike" kern="0" spc="75" noProof="1" dirty="0">
                <a:solidFill>
                  <a:srgbClr val="C00000"/>
                </a:solidFill>
                <a:latin typeface="楷体" panose="02010609060101010101" pitchFamily="49" charset="-122"/>
                <a:ea typeface="楷体" panose="02010609060101010101" pitchFamily="49" charset="-122"/>
                <a:cs typeface="宋体" panose="02010600030101010101" pitchFamily="2" charset="-122"/>
              </a:rPr>
              <a:t>年版）“跨学科主题学习”</a:t>
            </a:r>
            <a:endParaRPr lang="zh-CN" altLang="en-US" sz="2400" b="1" strike="noStrike" noProof="1" dirty="0">
              <a:solidFill>
                <a:srgbClr val="C00000"/>
              </a:solidFill>
              <a:latin typeface="楷体" panose="02010609060101010101" pitchFamily="49" charset="-122"/>
              <a:ea typeface="楷体" panose="02010609060101010101" pitchFamily="49" charset="-122"/>
            </a:endParaRPr>
          </a:p>
        </p:txBody>
      </p:sp>
    </p:spTree>
    <p:custDataLst>
      <p:tags r:id="rId1"/>
    </p:custData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2337" name="标题 2"/>
          <p:cNvSpPr>
            <a:spLocks noGrp="1"/>
          </p:cNvSpPr>
          <p:nvPr>
            <p:ph type="title"/>
          </p:nvPr>
        </p:nvSpPr>
        <p:spPr>
          <a:xfrm>
            <a:off x="628650" y="144463"/>
            <a:ext cx="7886700" cy="773112"/>
          </a:xfrm>
        </p:spPr>
        <p:txBody>
          <a:bodyPr lIns="91440" tIns="45720" rIns="91440" bIns="45720" anchor="ctr" anchorCtr="0"/>
          <a:p>
            <a:pPr defTabSz="914400">
              <a:buNone/>
            </a:pPr>
            <a:endParaRPr lang="zh-CN" altLang="en-US" kern="1200">
              <a:latin typeface="+mj-lt"/>
              <a:ea typeface="+mj-ea"/>
              <a:cs typeface="+mj-cs"/>
            </a:endParaRPr>
          </a:p>
        </p:txBody>
      </p:sp>
      <p:sp>
        <p:nvSpPr>
          <p:cNvPr id="142338" name="内容占位符 1"/>
          <p:cNvSpPr>
            <a:spLocks noGrp="1"/>
          </p:cNvSpPr>
          <p:nvPr>
            <p:ph idx="1"/>
          </p:nvPr>
        </p:nvSpPr>
        <p:spPr/>
        <p:txBody>
          <a:bodyPr lIns="91440" tIns="45720" rIns="91440" bIns="45720" anchor="t" anchorCtr="0"/>
          <a:p>
            <a:endParaRPr lang="zh-CN" altLang="en-US"/>
          </a:p>
        </p:txBody>
      </p:sp>
      <p:sp>
        <p:nvSpPr>
          <p:cNvPr id="17" name="文本占位符 16"/>
          <p:cNvSpPr>
            <a:spLocks noGrp="1"/>
          </p:cNvSpPr>
          <p:nvPr>
            <p:ph type="body" sz="quarter" idx="10"/>
          </p:nvPr>
        </p:nvSpPr>
        <p:spPr>
          <a:xfrm>
            <a:off x="188913" y="1819275"/>
            <a:ext cx="8766175" cy="4357688"/>
          </a:xfrm>
        </p:spPr>
        <p:txBody>
          <a:bodyPr>
            <a:normAutofit/>
          </a:bodyPr>
          <a:p>
            <a:pPr fontAlgn="auto">
              <a:lnSpc>
                <a:spcPct val="150000"/>
              </a:lnSpc>
            </a:pPr>
            <a:r>
              <a:rPr lang="zh-CN" altLang="en-US" sz="2400" b="1" strike="noStrike" kern="0" spc="75" noProof="1" dirty="0">
                <a:effectLst/>
                <a:latin typeface="黑体" panose="02010609060101010101" charset="-122"/>
                <a:ea typeface="黑体" panose="02010609060101010101" charset="-122"/>
                <a:cs typeface="宋体" panose="02010600030101010101" pitchFamily="2" charset="-122"/>
              </a:rPr>
              <a:t>跨学科主题学习的</a:t>
            </a:r>
            <a:r>
              <a:rPr lang="zh-CN" altLang="zh-CN" sz="2400" b="1" strike="noStrike" kern="0" spc="75" noProof="1" dirty="0">
                <a:effectLst/>
                <a:latin typeface="黑体" panose="02010609060101010101" charset="-122"/>
                <a:ea typeface="黑体" panose="02010609060101010101" charset="-122"/>
                <a:cs typeface="宋体" panose="02010600030101010101" pitchFamily="2" charset="-122"/>
              </a:rPr>
              <a:t>五个原则</a:t>
            </a:r>
            <a:r>
              <a:rPr lang="zh-CN" altLang="en-US" sz="2400" b="1" strike="noStrike" kern="0" spc="75" noProof="1" dirty="0">
                <a:effectLst/>
                <a:latin typeface="黑体" panose="02010609060101010101" charset="-122"/>
                <a:ea typeface="黑体" panose="02010609060101010101" charset="-122"/>
                <a:cs typeface="宋体" panose="02010600030101010101" pitchFamily="2" charset="-122"/>
              </a:rPr>
              <a:t>：</a:t>
            </a:r>
            <a:r>
              <a:rPr lang="zh-CN" altLang="zh-CN" sz="2400" b="1" strike="noStrike" kern="0" spc="75" noProof="1" dirty="0">
                <a:solidFill>
                  <a:srgbClr val="FF0000"/>
                </a:solidFill>
                <a:effectLst/>
                <a:latin typeface="黑体" panose="02010609060101010101" charset="-122"/>
                <a:ea typeface="黑体" panose="02010609060101010101" charset="-122"/>
                <a:cs typeface="宋体" panose="02010600030101010101" pitchFamily="2" charset="-122"/>
              </a:rPr>
              <a:t>综合性、实践性、多样性、探究性、可操作性</a:t>
            </a:r>
            <a:r>
              <a:rPr lang="zh-CN" altLang="zh-CN" sz="2400" b="1" strike="noStrike" kern="0" spc="75" noProof="1" dirty="0">
                <a:effectLst/>
                <a:latin typeface="黑体" panose="02010609060101010101" charset="-122"/>
                <a:ea typeface="黑体" panose="02010609060101010101" charset="-122"/>
                <a:cs typeface="宋体" panose="02010600030101010101" pitchFamily="2" charset="-122"/>
              </a:rPr>
              <a:t>。</a:t>
            </a:r>
            <a:endParaRPr lang="en-US" altLang="zh-CN" sz="2400" b="1" strike="noStrike" kern="0" spc="75" noProof="1" dirty="0">
              <a:effectLst/>
              <a:latin typeface="黑体" panose="02010609060101010101" charset="-122"/>
              <a:ea typeface="黑体" panose="02010609060101010101" charset="-122"/>
              <a:cs typeface="宋体" panose="02010600030101010101" pitchFamily="2" charset="-122"/>
            </a:endParaRPr>
          </a:p>
          <a:p>
            <a:pPr fontAlgn="auto">
              <a:lnSpc>
                <a:spcPct val="150000"/>
              </a:lnSpc>
            </a:pPr>
            <a:r>
              <a:rPr lang="zh-CN" altLang="zh-CN" sz="2400" b="1" u="sng" strike="noStrike" kern="0" spc="75" noProof="1" dirty="0">
                <a:solidFill>
                  <a:srgbClr val="FF0000"/>
                </a:solidFill>
                <a:effectLst/>
                <a:latin typeface="黑体" panose="02010609060101010101" charset="-122"/>
                <a:ea typeface="黑体" panose="02010609060101010101" charset="-122"/>
                <a:cs typeface="宋体" panose="02010600030101010101" pitchFamily="2" charset="-122"/>
              </a:rPr>
              <a:t>探究性，反映跨学科主题学习的本质</a:t>
            </a:r>
            <a:r>
              <a:rPr lang="zh-CN" altLang="zh-CN" sz="2400" b="1" strike="noStrike" kern="0" spc="75" noProof="1" dirty="0">
                <a:effectLst/>
                <a:latin typeface="黑体" panose="02010609060101010101" charset="-122"/>
                <a:ea typeface="黑体" panose="02010609060101010101" charset="-122"/>
                <a:cs typeface="宋体" panose="02010600030101010101" pitchFamily="2" charset="-122"/>
              </a:rPr>
              <a:t>。如果没有探究或弱化探究，跨学科主题</a:t>
            </a:r>
            <a:r>
              <a:rPr lang="zh-CN" altLang="en-US" sz="2400" b="1" strike="noStrike" kern="0" spc="75" noProof="1" dirty="0">
                <a:effectLst/>
                <a:latin typeface="黑体" panose="02010609060101010101" charset="-122"/>
                <a:ea typeface="黑体" panose="02010609060101010101" charset="-122"/>
                <a:cs typeface="宋体" panose="02010600030101010101" pitchFamily="2" charset="-122"/>
              </a:rPr>
              <a:t>学习</a:t>
            </a:r>
            <a:r>
              <a:rPr lang="zh-CN" altLang="zh-CN" sz="2400" b="1" strike="noStrike" kern="0" spc="75" noProof="1" dirty="0">
                <a:effectLst/>
                <a:latin typeface="黑体" panose="02010609060101010101" charset="-122"/>
                <a:ea typeface="黑体" panose="02010609060101010101" charset="-122"/>
                <a:cs typeface="宋体" panose="02010600030101010101" pitchFamily="2" charset="-122"/>
              </a:rPr>
              <a:t>便失去了</a:t>
            </a:r>
            <a:r>
              <a:rPr lang="zh-CN" altLang="en-US" sz="2400" b="1" strike="noStrike" kern="0" spc="75" noProof="1" dirty="0">
                <a:latin typeface="黑体" panose="02010609060101010101" charset="-122"/>
                <a:ea typeface="黑体" panose="02010609060101010101" charset="-122"/>
                <a:cs typeface="宋体" panose="02010600030101010101" pitchFamily="2" charset="-122"/>
              </a:rPr>
              <a:t>课程</a:t>
            </a:r>
            <a:r>
              <a:rPr lang="zh-CN" altLang="zh-CN" sz="2400" b="1" strike="noStrike" kern="0" spc="75" noProof="1" dirty="0">
                <a:effectLst/>
                <a:latin typeface="黑体" panose="02010609060101010101" charset="-122"/>
                <a:ea typeface="黑体" panose="02010609060101010101" charset="-122"/>
                <a:cs typeface="宋体" panose="02010600030101010101" pitchFamily="2" charset="-122"/>
              </a:rPr>
              <a:t>价值。</a:t>
            </a:r>
            <a:endParaRPr lang="en-US" altLang="zh-CN" sz="2400" b="1" strike="noStrike" kern="0" spc="75" noProof="1" dirty="0">
              <a:effectLst/>
              <a:latin typeface="黑体" panose="02010609060101010101" charset="-122"/>
              <a:ea typeface="黑体" panose="02010609060101010101" charset="-122"/>
              <a:cs typeface="宋体" panose="02010600030101010101" pitchFamily="2" charset="-122"/>
            </a:endParaRPr>
          </a:p>
          <a:p>
            <a:pPr fontAlgn="auto">
              <a:lnSpc>
                <a:spcPct val="150000"/>
              </a:lnSpc>
            </a:pPr>
            <a:r>
              <a:rPr lang="zh-CN" altLang="zh-CN" sz="2400" b="1" strike="noStrike" kern="0" spc="75" noProof="1" dirty="0">
                <a:solidFill>
                  <a:srgbClr val="FF0000"/>
                </a:solidFill>
                <a:effectLst/>
                <a:latin typeface="黑体" panose="02010609060101010101" charset="-122"/>
                <a:ea typeface="黑体" panose="02010609060101010101" charset="-122"/>
                <a:cs typeface="宋体" panose="02010600030101010101" pitchFamily="2" charset="-122"/>
              </a:rPr>
              <a:t>可操作性，强调教学要真实可行，</a:t>
            </a:r>
            <a:r>
              <a:rPr lang="zh-CN" altLang="zh-CN" sz="2400" b="1" strike="noStrike" kern="0" spc="75" noProof="1" dirty="0">
                <a:effectLst/>
                <a:latin typeface="黑体" panose="02010609060101010101" charset="-122"/>
                <a:ea typeface="黑体" panose="02010609060101010101" charset="-122"/>
                <a:cs typeface="宋体" panose="02010600030101010101" pitchFamily="2" charset="-122"/>
              </a:rPr>
              <a:t>不能只是形式上综合、多样，</a:t>
            </a:r>
            <a:r>
              <a:rPr lang="zh-CN" altLang="zh-CN" sz="2400" b="1" u="sng" strike="noStrike" kern="0" spc="75" noProof="1" dirty="0">
                <a:solidFill>
                  <a:srgbClr val="FF0000"/>
                </a:solidFill>
                <a:effectLst/>
                <a:latin typeface="黑体" panose="02010609060101010101" charset="-122"/>
                <a:ea typeface="黑体" panose="02010609060101010101" charset="-122"/>
                <a:cs typeface="宋体" panose="02010600030101010101" pitchFamily="2" charset="-122"/>
              </a:rPr>
              <a:t>要让学生可学、可做、可理解</a:t>
            </a:r>
            <a:r>
              <a:rPr lang="zh-CN" altLang="en-US" sz="2400" b="1" u="sng" strike="noStrike" kern="0" spc="75" noProof="1" dirty="0">
                <a:solidFill>
                  <a:srgbClr val="FF0000"/>
                </a:solidFill>
                <a:effectLst/>
                <a:latin typeface="黑体" panose="02010609060101010101" charset="-122"/>
                <a:ea typeface="黑体" panose="02010609060101010101" charset="-122"/>
                <a:cs typeface="宋体" panose="02010600030101010101" pitchFamily="2" charset="-122"/>
              </a:rPr>
              <a:t>、可应用</a:t>
            </a:r>
            <a:r>
              <a:rPr lang="zh-CN" altLang="zh-CN" sz="2400" b="1" strike="noStrike" kern="0" spc="75" noProof="1" dirty="0">
                <a:effectLst/>
                <a:latin typeface="黑体" panose="02010609060101010101" charset="-122"/>
                <a:ea typeface="黑体" panose="02010609060101010101" charset="-122"/>
                <a:cs typeface="宋体" panose="02010600030101010101" pitchFamily="2" charset="-122"/>
              </a:rPr>
              <a:t>。</a:t>
            </a:r>
            <a:endParaRPr lang="en-US" altLang="zh-CN" sz="2400" b="1" strike="noStrike" kern="0" spc="75" noProof="1" dirty="0">
              <a:effectLst/>
              <a:latin typeface="黑体" panose="02010609060101010101" charset="-122"/>
              <a:ea typeface="黑体" panose="02010609060101010101" charset="-122"/>
              <a:cs typeface="宋体" panose="02010600030101010101" pitchFamily="2" charset="-122"/>
            </a:endParaRPr>
          </a:p>
          <a:p>
            <a:pPr fontAlgn="auto">
              <a:lnSpc>
                <a:spcPct val="150000"/>
              </a:lnSpc>
            </a:pPr>
            <a:r>
              <a:rPr lang="zh-CN" altLang="en-US" sz="2400" b="1" strike="noStrike" kern="0" spc="75" noProof="1" dirty="0">
                <a:effectLst/>
                <a:latin typeface="黑体" panose="02010609060101010101" charset="-122"/>
                <a:ea typeface="黑体" panose="02010609060101010101" charset="-122"/>
                <a:cs typeface="宋体" panose="02010600030101010101" pitchFamily="2" charset="-122"/>
              </a:rPr>
              <a:t>总之，</a:t>
            </a:r>
            <a:r>
              <a:rPr lang="zh-CN" altLang="zh-CN" sz="2400" b="1" strike="noStrike" kern="0" spc="75" noProof="1" dirty="0">
                <a:effectLst/>
                <a:latin typeface="黑体" panose="02010609060101010101" charset="-122"/>
                <a:ea typeface="黑体" panose="02010609060101010101" charset="-122"/>
                <a:cs typeface="宋体" panose="02010600030101010101" pitchFamily="2" charset="-122"/>
              </a:rPr>
              <a:t>跨学科主题学习要“意义化”</a:t>
            </a:r>
            <a:endParaRPr lang="zh-CN" altLang="en-US" sz="2400" b="1" strike="noStrike" noProof="1" dirty="0">
              <a:solidFill>
                <a:srgbClr val="0070C0"/>
              </a:solidFill>
              <a:latin typeface="楷体" panose="02010609060101010101" pitchFamily="49" charset="-122"/>
              <a:ea typeface="楷体" panose="02010609060101010101" pitchFamily="49" charset="-122"/>
            </a:endParaRPr>
          </a:p>
        </p:txBody>
      </p:sp>
      <p:sp>
        <p:nvSpPr>
          <p:cNvPr id="2" name="圆角矩形 1"/>
          <p:cNvSpPr/>
          <p:nvPr/>
        </p:nvSpPr>
        <p:spPr>
          <a:xfrm>
            <a:off x="6731000" y="6021388"/>
            <a:ext cx="1584325" cy="36036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r>
              <a:rPr lang="zh-CN" altLang="en-US" sz="1800">
                <a:solidFill>
                  <a:srgbClr val="FFFFFF"/>
                </a:solidFill>
                <a:latin typeface="Arial" panose="020B0604020202020204" pitchFamily="34" charset="0"/>
                <a:ea typeface="宋体" panose="02010600030101010101" pitchFamily="2" charset="-122"/>
              </a:rPr>
              <a:t>案例</a:t>
            </a:r>
            <a:endParaRPr lang="zh-CN" altLang="en-US" sz="1800">
              <a:solidFill>
                <a:srgbClr val="FFFFFF"/>
              </a:solidFill>
              <a:latin typeface="Arial" panose="020B0604020202020204" pitchFamily="34" charset="0"/>
              <a:ea typeface="黑体" panose="02010609060101010101" charset="-122"/>
            </a:endParaRPr>
          </a:p>
        </p:txBody>
      </p:sp>
    </p:spTree>
    <p:custDataLst>
      <p:tags r:id="rId1"/>
    </p:custData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3361" name="标题 2"/>
          <p:cNvSpPr>
            <a:spLocks noGrp="1"/>
          </p:cNvSpPr>
          <p:nvPr>
            <p:ph type="title"/>
          </p:nvPr>
        </p:nvSpPr>
        <p:spPr>
          <a:xfrm>
            <a:off x="628650" y="144463"/>
            <a:ext cx="7886700" cy="773112"/>
          </a:xfrm>
        </p:spPr>
        <p:txBody>
          <a:bodyPr lIns="91440" tIns="45720" rIns="91440" bIns="45720" anchor="ctr" anchorCtr="0"/>
          <a:p>
            <a:pPr defTabSz="914400">
              <a:buNone/>
            </a:pPr>
            <a:endParaRPr lang="zh-CN" altLang="en-US" kern="1200">
              <a:latin typeface="+mj-lt"/>
              <a:ea typeface="+mj-ea"/>
              <a:cs typeface="+mj-cs"/>
            </a:endParaRPr>
          </a:p>
        </p:txBody>
      </p:sp>
      <p:pic>
        <p:nvPicPr>
          <p:cNvPr id="143362" name="内容占位符 6"/>
          <p:cNvPicPr>
            <a:picLocks noGrp="1" noChangeAspect="1"/>
          </p:cNvPicPr>
          <p:nvPr>
            <p:ph idx="1"/>
          </p:nvPr>
        </p:nvPicPr>
        <p:blipFill>
          <a:blip r:embed="rId1"/>
          <a:stretch>
            <a:fillRect/>
          </a:stretch>
        </p:blipFill>
        <p:spPr>
          <a:xfrm rot="-5400000">
            <a:off x="1785938" y="227013"/>
            <a:ext cx="5375275" cy="7534275"/>
          </a:xfrm>
        </p:spPr>
      </p:pic>
    </p:spTree>
    <p:custDataLst>
      <p:tags r:id="rId2"/>
    </p:custData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4385" name="标题 2"/>
          <p:cNvSpPr>
            <a:spLocks noGrp="1"/>
          </p:cNvSpPr>
          <p:nvPr>
            <p:ph type="title"/>
          </p:nvPr>
        </p:nvSpPr>
        <p:spPr>
          <a:xfrm>
            <a:off x="628650" y="144463"/>
            <a:ext cx="7886700" cy="773112"/>
          </a:xfrm>
        </p:spPr>
        <p:txBody>
          <a:bodyPr lIns="91440" tIns="45720" rIns="91440" bIns="45720" anchor="ctr" anchorCtr="0"/>
          <a:p>
            <a:pPr defTabSz="914400">
              <a:buNone/>
            </a:pPr>
            <a:endParaRPr lang="zh-CN" altLang="en-US" kern="1200">
              <a:latin typeface="+mj-lt"/>
              <a:ea typeface="+mj-ea"/>
              <a:cs typeface="+mj-cs"/>
            </a:endParaRPr>
          </a:p>
        </p:txBody>
      </p:sp>
      <p:pic>
        <p:nvPicPr>
          <p:cNvPr id="144386" name="内容占位符 6"/>
          <p:cNvPicPr>
            <a:picLocks noGrp="1" noChangeAspect="1"/>
          </p:cNvPicPr>
          <p:nvPr>
            <p:ph idx="1"/>
          </p:nvPr>
        </p:nvPicPr>
        <p:blipFill>
          <a:blip r:embed="rId1"/>
          <a:stretch>
            <a:fillRect/>
          </a:stretch>
        </p:blipFill>
        <p:spPr>
          <a:xfrm rot="-5400000">
            <a:off x="1654175" y="444500"/>
            <a:ext cx="5200650" cy="7251700"/>
          </a:xfrm>
        </p:spPr>
      </p:pic>
    </p:spTree>
    <p:custDataLst>
      <p:tags r:id="rId2"/>
    </p:custData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5409" name="标题 2"/>
          <p:cNvSpPr>
            <a:spLocks noGrp="1"/>
          </p:cNvSpPr>
          <p:nvPr>
            <p:ph type="title"/>
          </p:nvPr>
        </p:nvSpPr>
        <p:spPr>
          <a:xfrm>
            <a:off x="628650" y="144463"/>
            <a:ext cx="7886700" cy="773112"/>
          </a:xfrm>
        </p:spPr>
        <p:txBody>
          <a:bodyPr lIns="91440" tIns="45720" rIns="91440" bIns="45720" anchor="ctr" anchorCtr="0"/>
          <a:p>
            <a:pPr defTabSz="914400">
              <a:buNone/>
            </a:pPr>
            <a:endParaRPr lang="zh-CN" altLang="en-US" kern="1200">
              <a:latin typeface="+mj-lt"/>
              <a:ea typeface="+mj-ea"/>
              <a:cs typeface="+mj-cs"/>
            </a:endParaRPr>
          </a:p>
        </p:txBody>
      </p:sp>
      <p:pic>
        <p:nvPicPr>
          <p:cNvPr id="145410" name="内容占位符 2"/>
          <p:cNvPicPr>
            <a:picLocks noGrp="1" noChangeAspect="1"/>
          </p:cNvPicPr>
          <p:nvPr>
            <p:ph idx="1"/>
          </p:nvPr>
        </p:nvPicPr>
        <p:blipFill>
          <a:blip r:embed="rId1"/>
          <a:stretch>
            <a:fillRect/>
          </a:stretch>
        </p:blipFill>
        <p:spPr>
          <a:xfrm>
            <a:off x="361950" y="1370013"/>
            <a:ext cx="8782050" cy="4919662"/>
          </a:xfrm>
        </p:spPr>
      </p:pic>
    </p:spTree>
    <p:custDataLst>
      <p:tags r:id="rId2"/>
    </p:custData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5841" name="文本框 7"/>
          <p:cNvSpPr txBox="1"/>
          <p:nvPr>
            <p:custDataLst>
              <p:tags r:id="rId1"/>
            </p:custDataLst>
          </p:nvPr>
        </p:nvSpPr>
        <p:spPr>
          <a:xfrm>
            <a:off x="4583113" y="1314450"/>
            <a:ext cx="4376737" cy="4352925"/>
          </a:xfrm>
          <a:prstGeom prst="rect">
            <a:avLst/>
          </a:prstGeom>
          <a:noFill/>
          <a:ln w="9525">
            <a:noFill/>
          </a:ln>
        </p:spPr>
        <p:txBody>
          <a:bodyPr lIns="91440" tIns="45720" rIns="91440" bIns="45720" anchor="t" anchorCtr="0"/>
          <a:p>
            <a:pPr marL="171450" indent="-171450">
              <a:lnSpc>
                <a:spcPct val="90000"/>
              </a:lnSpc>
              <a:spcBef>
                <a:spcPts val="750"/>
              </a:spcBef>
              <a:buFont typeface="Arial" panose="020B0604020202020204" pitchFamily="34" charset="0"/>
              <a:buChar char="•"/>
            </a:pPr>
            <a:r>
              <a:rPr lang="zh-CN" altLang="en-US" sz="2800" b="1" dirty="0">
                <a:latin typeface="楷体" panose="02010609060101010101" pitchFamily="49" charset="-122"/>
                <a:ea typeface="楷体" panose="02010609060101010101" pitchFamily="49" charset="-122"/>
              </a:rPr>
              <a:t>2000年，“里斯本战略”</a:t>
            </a:r>
            <a:endParaRPr lang="zh-CN" altLang="en-US" sz="2800" b="1" dirty="0">
              <a:latin typeface="楷体" panose="02010609060101010101" pitchFamily="49" charset="-122"/>
              <a:ea typeface="楷体" panose="02010609060101010101" pitchFamily="49" charset="-122"/>
            </a:endParaRPr>
          </a:p>
          <a:p>
            <a:pPr marL="171450" indent="-171450">
              <a:lnSpc>
                <a:spcPct val="90000"/>
              </a:lnSpc>
              <a:spcBef>
                <a:spcPts val="750"/>
              </a:spcBef>
              <a:buFont typeface="Arial" panose="020B0604020202020204" pitchFamily="34" charset="0"/>
              <a:buChar char="•"/>
            </a:pPr>
            <a:r>
              <a:rPr lang="zh-CN" altLang="en-US" sz="2800" b="1" dirty="0">
                <a:latin typeface="楷体" panose="02010609060101010101" pitchFamily="49" charset="-122"/>
                <a:ea typeface="楷体" panose="02010609060101010101" pitchFamily="49" charset="-122"/>
              </a:rPr>
              <a:t>2001年2月，《教育与培训发展的具体目标》，“key competencies”首次出现</a:t>
            </a:r>
            <a:endParaRPr lang="zh-CN" altLang="en-US" sz="2800" b="1" dirty="0">
              <a:latin typeface="楷体" panose="02010609060101010101" pitchFamily="49" charset="-122"/>
              <a:ea typeface="楷体" panose="02010609060101010101" pitchFamily="49" charset="-122"/>
            </a:endParaRPr>
          </a:p>
          <a:p>
            <a:pPr marL="171450" indent="-171450">
              <a:lnSpc>
                <a:spcPct val="90000"/>
              </a:lnSpc>
              <a:spcBef>
                <a:spcPts val="750"/>
              </a:spcBef>
              <a:buFont typeface="Arial" panose="020B0604020202020204" pitchFamily="34" charset="0"/>
              <a:buChar char="•"/>
            </a:pPr>
            <a:r>
              <a:rPr lang="zh-CN" altLang="en-US" sz="2800" b="1" dirty="0">
                <a:latin typeface="楷体" panose="02010609060101010101" pitchFamily="49" charset="-122"/>
                <a:ea typeface="楷体" panose="02010609060101010101" pitchFamily="49" charset="-122"/>
              </a:rPr>
              <a:t>2006年12月，通过了关于核心素养的议案</a:t>
            </a:r>
            <a:endParaRPr lang="zh-CN" altLang="en-US" sz="2800" b="1" dirty="0">
              <a:latin typeface="楷体" panose="02010609060101010101" pitchFamily="49" charset="-122"/>
              <a:ea typeface="楷体" panose="02010609060101010101" pitchFamily="49" charset="-122"/>
            </a:endParaRPr>
          </a:p>
        </p:txBody>
      </p:sp>
      <p:sp>
        <p:nvSpPr>
          <p:cNvPr id="146434" name="文本框 8"/>
          <p:cNvSpPr txBox="1"/>
          <p:nvPr>
            <p:custDataLst>
              <p:tags r:id="rId2"/>
            </p:custDataLst>
          </p:nvPr>
        </p:nvSpPr>
        <p:spPr>
          <a:xfrm>
            <a:off x="517525" y="1314450"/>
            <a:ext cx="3886200" cy="4351338"/>
          </a:xfrm>
          <a:prstGeom prst="rect">
            <a:avLst/>
          </a:prstGeom>
          <a:noFill/>
          <a:ln w="9525">
            <a:noFill/>
          </a:ln>
        </p:spPr>
        <p:txBody>
          <a:bodyPr lIns="91440" tIns="45720" rIns="91440" bIns="45720" anchor="t" anchorCtr="0"/>
          <a:p>
            <a:pPr marL="171450" indent="-171450">
              <a:lnSpc>
                <a:spcPct val="90000"/>
              </a:lnSpc>
              <a:spcBef>
                <a:spcPts val="750"/>
              </a:spcBef>
              <a:buFont typeface="Arial" panose="020B0604020202020204" pitchFamily="34" charset="0"/>
              <a:buChar char="•"/>
            </a:pPr>
            <a:r>
              <a:rPr lang="zh-CN" altLang="en-US" sz="2800" b="1" dirty="0">
                <a:latin typeface="楷体" panose="02010609060101010101" pitchFamily="49" charset="-122"/>
                <a:ea typeface="楷体" panose="02010609060101010101" pitchFamily="49" charset="-122"/>
              </a:rPr>
              <a:t>1997年“素养的界定与遴选：理论和概念基础</a:t>
            </a:r>
            <a:endParaRPr lang="zh-CN" altLang="en-US" sz="2800" b="1" dirty="0">
              <a:latin typeface="楷体" panose="02010609060101010101" pitchFamily="49" charset="-122"/>
              <a:ea typeface="楷体" panose="02010609060101010101" pitchFamily="49" charset="-122"/>
            </a:endParaRPr>
          </a:p>
          <a:p>
            <a:pPr marL="171450" indent="-171450">
              <a:lnSpc>
                <a:spcPct val="90000"/>
              </a:lnSpc>
              <a:spcBef>
                <a:spcPts val="750"/>
              </a:spcBef>
              <a:buFont typeface="Arial" panose="020B0604020202020204" pitchFamily="34" charset="0"/>
              <a:buChar char="•"/>
            </a:pPr>
            <a:r>
              <a:rPr lang="zh-CN" altLang="en-US" sz="2800" b="1" dirty="0">
                <a:latin typeface="楷体" panose="02010609060101010101" pitchFamily="49" charset="-122"/>
                <a:ea typeface="楷体" panose="02010609060101010101" pitchFamily="49" charset="-122"/>
              </a:rPr>
              <a:t>2003年，《核心素养促进成功的生活和健全的社会》</a:t>
            </a:r>
            <a:endParaRPr lang="zh-CN" altLang="en-US" sz="2800" b="1" dirty="0">
              <a:latin typeface="楷体" panose="02010609060101010101" pitchFamily="49" charset="-122"/>
              <a:ea typeface="楷体" panose="02010609060101010101" pitchFamily="49" charset="-122"/>
            </a:endParaRPr>
          </a:p>
        </p:txBody>
      </p:sp>
      <p:pic>
        <p:nvPicPr>
          <p:cNvPr id="146435" name="图片 1"/>
          <p:cNvPicPr>
            <a:picLocks noChangeAspect="1"/>
          </p:cNvPicPr>
          <p:nvPr/>
        </p:nvPicPr>
        <p:blipFill>
          <a:blip r:embed="rId3"/>
          <a:stretch>
            <a:fillRect/>
          </a:stretch>
        </p:blipFill>
        <p:spPr>
          <a:xfrm>
            <a:off x="682625" y="4606925"/>
            <a:ext cx="3163888" cy="1152525"/>
          </a:xfrm>
          <a:prstGeom prst="rect">
            <a:avLst/>
          </a:prstGeom>
          <a:noFill/>
          <a:ln w="9525">
            <a:noFill/>
          </a:ln>
        </p:spPr>
      </p:pic>
      <p:pic>
        <p:nvPicPr>
          <p:cNvPr id="35844" name="图片 2"/>
          <p:cNvPicPr>
            <a:picLocks noChangeAspect="1"/>
          </p:cNvPicPr>
          <p:nvPr/>
        </p:nvPicPr>
        <p:blipFill>
          <a:blip r:embed="rId4"/>
          <a:stretch>
            <a:fillRect/>
          </a:stretch>
        </p:blipFill>
        <p:spPr>
          <a:xfrm>
            <a:off x="5499100" y="4402138"/>
            <a:ext cx="2543175" cy="1698625"/>
          </a:xfrm>
          <a:prstGeom prst="rect">
            <a:avLst/>
          </a:prstGeom>
          <a:noFill/>
          <a:ln w="9525">
            <a:noFill/>
          </a:ln>
        </p:spPr>
      </p:pic>
    </p:spTree>
    <p:custDataLst>
      <p:tags r:id="rId5"/>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5841"/>
                                        </p:tgtEl>
                                        <p:attrNameLst>
                                          <p:attrName>style.visibility</p:attrName>
                                        </p:attrNameLst>
                                      </p:cBhvr>
                                      <p:to>
                                        <p:strVal val="visible"/>
                                      </p:to>
                                    </p:set>
                                    <p:anim calcmode="lin" valueType="num">
                                      <p:cBhvr>
                                        <p:cTn id="7" dur="500" fill="hold"/>
                                        <p:tgtEl>
                                          <p:spTgt spid="35841"/>
                                        </p:tgtEl>
                                        <p:attrNameLst>
                                          <p:attrName>ppt_x</p:attrName>
                                        </p:attrNameLst>
                                      </p:cBhvr>
                                      <p:tavLst>
                                        <p:tav tm="0">
                                          <p:val>
                                            <p:strVal val="#ppt_x"/>
                                          </p:val>
                                        </p:tav>
                                        <p:tav tm="100000">
                                          <p:val>
                                            <p:strVal val="#ppt_x"/>
                                          </p:val>
                                        </p:tav>
                                      </p:tavLst>
                                    </p:anim>
                                    <p:anim calcmode="lin" valueType="num">
                                      <p:cBhvr>
                                        <p:cTn id="8" dur="500" fill="hold"/>
                                        <p:tgtEl>
                                          <p:spTgt spid="3584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5844"/>
                                        </p:tgtEl>
                                        <p:attrNameLst>
                                          <p:attrName>style.visibility</p:attrName>
                                        </p:attrNameLst>
                                      </p:cBhvr>
                                      <p:to>
                                        <p:strVal val="visible"/>
                                      </p:to>
                                    </p:set>
                                    <p:anim calcmode="lin" valueType="num">
                                      <p:cBhvr>
                                        <p:cTn id="13" dur="500" fill="hold"/>
                                        <p:tgtEl>
                                          <p:spTgt spid="35844"/>
                                        </p:tgtEl>
                                        <p:attrNameLst>
                                          <p:attrName>ppt_x</p:attrName>
                                        </p:attrNameLst>
                                      </p:cBhvr>
                                      <p:tavLst>
                                        <p:tav tm="0">
                                          <p:val>
                                            <p:strVal val="#ppt_x"/>
                                          </p:val>
                                        </p:tav>
                                        <p:tav tm="100000">
                                          <p:val>
                                            <p:strVal val="#ppt_x"/>
                                          </p:val>
                                        </p:tav>
                                      </p:tavLst>
                                    </p:anim>
                                    <p:anim calcmode="lin" valueType="num">
                                      <p:cBhvr>
                                        <p:cTn id="14" dur="500" fill="hold"/>
                                        <p:tgtEl>
                                          <p:spTgt spid="3584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1"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8481" name="标题 2"/>
          <p:cNvSpPr>
            <a:spLocks noGrp="1"/>
          </p:cNvSpPr>
          <p:nvPr>
            <p:ph type="title"/>
          </p:nvPr>
        </p:nvSpPr>
        <p:spPr>
          <a:xfrm>
            <a:off x="628650" y="144463"/>
            <a:ext cx="7886700" cy="773112"/>
          </a:xfrm>
        </p:spPr>
        <p:txBody>
          <a:bodyPr lIns="91440" tIns="45720" rIns="91440" bIns="45720" anchor="ctr" anchorCtr="0"/>
          <a:p>
            <a:pPr defTabSz="914400">
              <a:buNone/>
            </a:pPr>
            <a:endParaRPr lang="zh-CN" altLang="en-US" kern="1200">
              <a:latin typeface="+mj-lt"/>
              <a:ea typeface="+mj-ea"/>
              <a:cs typeface="+mj-cs"/>
            </a:endParaRPr>
          </a:p>
        </p:txBody>
      </p:sp>
      <p:pic>
        <p:nvPicPr>
          <p:cNvPr id="148482" name="内容占位符 1"/>
          <p:cNvPicPr>
            <a:picLocks noGrp="1" noChangeAspect="1"/>
          </p:cNvPicPr>
          <p:nvPr>
            <p:ph idx="1"/>
          </p:nvPr>
        </p:nvPicPr>
        <p:blipFill>
          <a:blip r:embed="rId1"/>
          <a:stretch>
            <a:fillRect/>
          </a:stretch>
        </p:blipFill>
        <p:spPr>
          <a:xfrm>
            <a:off x="0" y="1311275"/>
            <a:ext cx="9039225" cy="4856163"/>
          </a:xfrm>
        </p:spPr>
      </p:pic>
    </p:spTree>
    <p:custDataLst>
      <p:tags r:id="rId2"/>
    </p:custData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9505" name="内容占位符 1"/>
          <p:cNvSpPr>
            <a:spLocks noGrp="1"/>
          </p:cNvSpPr>
          <p:nvPr>
            <p:ph idx="1"/>
          </p:nvPr>
        </p:nvSpPr>
        <p:spPr/>
        <p:txBody>
          <a:bodyPr lIns="91440" tIns="45720" rIns="91440" bIns="45720" anchor="t" anchorCtr="0"/>
          <a:p>
            <a:endParaRPr lang="zh-CN" altLang="en-US"/>
          </a:p>
        </p:txBody>
      </p:sp>
      <p:sp>
        <p:nvSpPr>
          <p:cNvPr id="149506" name="标题 2"/>
          <p:cNvSpPr>
            <a:spLocks noGrp="1"/>
          </p:cNvSpPr>
          <p:nvPr>
            <p:ph type="title"/>
          </p:nvPr>
        </p:nvSpPr>
        <p:spPr>
          <a:xfrm>
            <a:off x="628650" y="144463"/>
            <a:ext cx="7886700" cy="773112"/>
          </a:xfrm>
        </p:spPr>
        <p:txBody>
          <a:bodyPr lIns="91440" tIns="45720" rIns="91440" bIns="45720" anchor="ctr" anchorCtr="0"/>
          <a:p>
            <a:pPr defTabSz="914400">
              <a:buNone/>
            </a:pPr>
            <a:endParaRPr lang="zh-CN" altLang="en-US" kern="1200">
              <a:latin typeface="+mj-lt"/>
              <a:ea typeface="+mj-ea"/>
              <a:cs typeface="+mj-cs"/>
            </a:endParaRPr>
          </a:p>
        </p:txBody>
      </p:sp>
      <p:sp>
        <p:nvSpPr>
          <p:cNvPr id="4" name="文本框 3"/>
          <p:cNvSpPr txBox="1"/>
          <p:nvPr/>
        </p:nvSpPr>
        <p:spPr>
          <a:xfrm>
            <a:off x="400050" y="1092200"/>
            <a:ext cx="8551863" cy="4892675"/>
          </a:xfrm>
          <a:prstGeom prst="rect">
            <a:avLst/>
          </a:prstGeom>
          <a:noFill/>
        </p:spPr>
        <p:txBody>
          <a:bodyPr wrap="square" rtlCol="0">
            <a:spAutoFit/>
          </a:bodyPr>
          <a:p>
            <a:pPr marL="342900" indent="-342900" algn="just" fontAlgn="auto">
              <a:lnSpc>
                <a:spcPct val="150000"/>
              </a:lnSpc>
              <a:spcBef>
                <a:spcPts val="0"/>
              </a:spcBef>
              <a:spcAft>
                <a:spcPts val="0"/>
              </a:spcAft>
              <a:buClr>
                <a:srgbClr val="FF0000"/>
              </a:buClr>
              <a:buFont typeface="Wingdings" panose="05000000000000000000" pitchFamily="2" charset="2"/>
              <a:buChar char="l"/>
              <a:defRPr/>
            </a:pPr>
            <a:r>
              <a:rPr lang="en-US" altLang="zh-CN" sz="2400" b="1" kern="100" noProof="1" dirty="0">
                <a:latin typeface="Times New Roman" panose="02020603050405020304" pitchFamily="18" charset="0"/>
                <a:ea typeface="微软雅黑" panose="020B0503020204020204" charset="-122"/>
                <a:cs typeface="Times New Roman" panose="02020603050405020304" pitchFamily="18" charset="0"/>
                <a:sym typeface="+mn-ea"/>
              </a:rPr>
              <a:t>Key </a:t>
            </a:r>
            <a:r>
              <a:rPr lang="en-US" altLang="zh-CN" sz="2400" b="1" kern="100" noProof="1" dirty="0" err="1">
                <a:latin typeface="Times New Roman" panose="02020603050405020304" pitchFamily="18" charset="0"/>
                <a:ea typeface="微软雅黑" panose="020B0503020204020204" charset="-122"/>
                <a:cs typeface="Times New Roman" panose="02020603050405020304" pitchFamily="18" charset="0"/>
                <a:sym typeface="+mn-ea"/>
              </a:rPr>
              <a:t>Comptences</a:t>
            </a:r>
            <a:r>
              <a:rPr lang="zh-CN" altLang="en-US" sz="2400" b="1" kern="100" noProof="1" dirty="0">
                <a:latin typeface="微软雅黑" panose="020B0503020204020204" charset="-122"/>
                <a:ea typeface="微软雅黑" panose="020B0503020204020204" charset="-122"/>
                <a:cs typeface="微软雅黑" panose="020B0503020204020204" charset="-122"/>
                <a:sym typeface="+mn-ea"/>
              </a:rPr>
              <a:t>（核心素养）</a:t>
            </a:r>
            <a:r>
              <a:rPr lang="zh-CN" altLang="zh-CN" sz="2400" b="1" kern="100" noProof="1" dirty="0">
                <a:latin typeface="微软雅黑" panose="020B0503020204020204" charset="-122"/>
                <a:ea typeface="微软雅黑" panose="020B0503020204020204" charset="-122"/>
                <a:cs typeface="微软雅黑" panose="020B0503020204020204" charset="-122"/>
                <a:sym typeface="+mn-ea"/>
              </a:rPr>
              <a:t>是应对知识经济和全球化挑战的关键能力。</a:t>
            </a:r>
            <a:endParaRPr lang="en-US" altLang="zh-CN" sz="2400" b="1" kern="100" noProof="1" dirty="0">
              <a:latin typeface="微软雅黑" panose="020B0503020204020204" charset="-122"/>
              <a:ea typeface="微软雅黑" panose="020B0503020204020204" charset="-122"/>
              <a:cs typeface="微软雅黑" panose="020B0503020204020204" charset="-122"/>
            </a:endParaRPr>
          </a:p>
          <a:p>
            <a:pPr marL="342900" indent="-342900" algn="just" fontAlgn="auto">
              <a:lnSpc>
                <a:spcPct val="150000"/>
              </a:lnSpc>
              <a:spcBef>
                <a:spcPts val="0"/>
              </a:spcBef>
              <a:spcAft>
                <a:spcPts val="0"/>
              </a:spcAft>
              <a:buClr>
                <a:srgbClr val="FF0000"/>
              </a:buClr>
              <a:buFont typeface="Wingdings" panose="05000000000000000000" pitchFamily="2" charset="2"/>
              <a:buChar char="l"/>
              <a:defRPr/>
            </a:pPr>
            <a:r>
              <a:rPr lang="zh-CN" altLang="zh-CN" sz="2400" b="1" kern="100" noProof="1" dirty="0">
                <a:latin typeface="微软雅黑" panose="020B0503020204020204" charset="-122"/>
                <a:ea typeface="微软雅黑" panose="020B0503020204020204" charset="-122"/>
                <a:cs typeface="微软雅黑" panose="020B0503020204020204" charset="-122"/>
                <a:sym typeface="+mn-ea"/>
              </a:rPr>
              <a:t>启示是针对新的科技革命（如数字化）和各种结构变化（如经济和社会）应该做好哪些准备。</a:t>
            </a:r>
            <a:endParaRPr lang="en-US" altLang="zh-CN" sz="2400" b="1" kern="100" noProof="1" dirty="0">
              <a:latin typeface="微软雅黑" panose="020B0503020204020204" charset="-122"/>
              <a:ea typeface="微软雅黑" panose="020B0503020204020204" charset="-122"/>
              <a:cs typeface="微软雅黑" panose="020B0503020204020204" charset="-122"/>
            </a:endParaRPr>
          </a:p>
          <a:p>
            <a:pPr marL="342900" indent="-342900" algn="just" fontAlgn="auto">
              <a:lnSpc>
                <a:spcPct val="150000"/>
              </a:lnSpc>
              <a:spcBef>
                <a:spcPts val="0"/>
              </a:spcBef>
              <a:spcAft>
                <a:spcPts val="0"/>
              </a:spcAft>
              <a:buClr>
                <a:srgbClr val="FF0000"/>
              </a:buClr>
              <a:buFont typeface="Wingdings" panose="05000000000000000000" pitchFamily="2" charset="2"/>
              <a:buChar char="l"/>
              <a:defRPr/>
            </a:pPr>
            <a:r>
              <a:rPr lang="zh-CN" altLang="zh-CN" sz="2400" b="1" kern="100" noProof="1" dirty="0">
                <a:latin typeface="微软雅黑" panose="020B0503020204020204" charset="-122"/>
                <a:ea typeface="微软雅黑" panose="020B0503020204020204" charset="-122"/>
                <a:cs typeface="微软雅黑" panose="020B0503020204020204" charset="-122"/>
                <a:sym typeface="+mn-ea"/>
              </a:rPr>
              <a:t>历史学科的</a:t>
            </a:r>
            <a:r>
              <a:rPr lang="zh-CN" altLang="zh-CN" sz="2400" b="1" kern="100" noProof="1" dirty="0">
                <a:solidFill>
                  <a:srgbClr val="FF0000"/>
                </a:solidFill>
                <a:latin typeface="微软雅黑" panose="020B0503020204020204" charset="-122"/>
                <a:ea typeface="微软雅黑" panose="020B0503020204020204" charset="-122"/>
                <a:cs typeface="微软雅黑" panose="020B0503020204020204" charset="-122"/>
                <a:sym typeface="+mn-ea"/>
              </a:rPr>
              <a:t>新知识</a:t>
            </a:r>
            <a:r>
              <a:rPr lang="zh-CN" altLang="zh-CN" sz="2400" b="1" kern="100" noProof="1" dirty="0">
                <a:latin typeface="微软雅黑" panose="020B0503020204020204" charset="-122"/>
                <a:ea typeface="微软雅黑" panose="020B0503020204020204" charset="-122"/>
                <a:cs typeface="微软雅黑" panose="020B0503020204020204" charset="-122"/>
                <a:sym typeface="+mn-ea"/>
              </a:rPr>
              <a:t>、新技能、新方法、新视野若不以</a:t>
            </a:r>
            <a:r>
              <a:rPr lang="en-US" altLang="zh-CN" sz="2400" b="1" kern="100" noProof="1" dirty="0">
                <a:latin typeface="微软雅黑" panose="020B0503020204020204" charset="-122"/>
                <a:ea typeface="微软雅黑" panose="020B0503020204020204" charset="-122"/>
                <a:cs typeface="微软雅黑" panose="020B0503020204020204" charset="-122"/>
                <a:sym typeface="+mn-ea"/>
              </a:rPr>
              <a:t>“</a:t>
            </a:r>
            <a:r>
              <a:rPr lang="zh-CN" altLang="zh-CN" sz="2400" b="1" kern="100" noProof="1" dirty="0">
                <a:latin typeface="微软雅黑" panose="020B0503020204020204" charset="-122"/>
                <a:ea typeface="微软雅黑" panose="020B0503020204020204" charset="-122"/>
                <a:cs typeface="微软雅黑" panose="020B0503020204020204" charset="-122"/>
                <a:sym typeface="+mn-ea"/>
              </a:rPr>
              <a:t>关键能力</a:t>
            </a:r>
            <a:r>
              <a:rPr lang="en-US" altLang="zh-CN" sz="2400" b="1" kern="100" noProof="1" dirty="0">
                <a:latin typeface="微软雅黑" panose="020B0503020204020204" charset="-122"/>
                <a:ea typeface="微软雅黑" panose="020B0503020204020204" charset="-122"/>
                <a:cs typeface="微软雅黑" panose="020B0503020204020204" charset="-122"/>
                <a:sym typeface="+mn-ea"/>
              </a:rPr>
              <a:t>”</a:t>
            </a:r>
            <a:r>
              <a:rPr lang="zh-CN" altLang="zh-CN" sz="2400" b="1" kern="100" noProof="1" dirty="0">
                <a:latin typeface="微软雅黑" panose="020B0503020204020204" charset="-122"/>
                <a:ea typeface="微软雅黑" panose="020B0503020204020204" charset="-122"/>
                <a:cs typeface="微软雅黑" panose="020B0503020204020204" charset="-122"/>
                <a:sym typeface="+mn-ea"/>
              </a:rPr>
              <a:t>打基础，再怎样包装</a:t>
            </a:r>
            <a:r>
              <a:rPr lang="en-US" altLang="zh-CN" sz="2400" b="1" kern="100" noProof="1" dirty="0">
                <a:latin typeface="微软雅黑" panose="020B0503020204020204" charset="-122"/>
                <a:ea typeface="微软雅黑" panose="020B0503020204020204" charset="-122"/>
                <a:cs typeface="微软雅黑" panose="020B0503020204020204" charset="-122"/>
                <a:sym typeface="+mn-ea"/>
              </a:rPr>
              <a:t>“</a:t>
            </a:r>
            <a:r>
              <a:rPr lang="zh-CN" altLang="zh-CN" sz="2400" b="1" kern="100" noProof="1" dirty="0">
                <a:latin typeface="微软雅黑" panose="020B0503020204020204" charset="-122"/>
                <a:ea typeface="微软雅黑" panose="020B0503020204020204" charset="-122"/>
                <a:cs typeface="微软雅黑" panose="020B0503020204020204" charset="-122"/>
                <a:sym typeface="+mn-ea"/>
              </a:rPr>
              <a:t>素养</a:t>
            </a:r>
            <a:r>
              <a:rPr lang="en-US" altLang="zh-CN" sz="2400" b="1" kern="100" noProof="1" dirty="0">
                <a:latin typeface="微软雅黑" panose="020B0503020204020204" charset="-122"/>
                <a:ea typeface="微软雅黑" panose="020B0503020204020204" charset="-122"/>
                <a:cs typeface="微软雅黑" panose="020B0503020204020204" charset="-122"/>
                <a:sym typeface="+mn-ea"/>
              </a:rPr>
              <a:t>”</a:t>
            </a:r>
            <a:r>
              <a:rPr lang="zh-CN" altLang="zh-CN" sz="2400" b="1" kern="100" noProof="1" dirty="0">
                <a:latin typeface="微软雅黑" panose="020B0503020204020204" charset="-122"/>
                <a:ea typeface="微软雅黑" panose="020B0503020204020204" charset="-122"/>
                <a:cs typeface="微软雅黑" panose="020B0503020204020204" charset="-122"/>
                <a:sym typeface="+mn-ea"/>
              </a:rPr>
              <a:t>也无济于事</a:t>
            </a:r>
            <a:r>
              <a:rPr lang="zh-CN" altLang="en-US" sz="2400" b="1" kern="100" noProof="1" dirty="0">
                <a:latin typeface="微软雅黑" panose="020B0503020204020204" charset="-122"/>
                <a:ea typeface="微软雅黑" panose="020B0503020204020204" charset="-122"/>
                <a:cs typeface="微软雅黑" panose="020B0503020204020204" charset="-122"/>
                <a:sym typeface="+mn-ea"/>
              </a:rPr>
              <a:t>。</a:t>
            </a:r>
            <a:endParaRPr lang="en-US" altLang="zh-CN" sz="2400" b="1" kern="100" noProof="1" dirty="0">
              <a:latin typeface="微软雅黑" panose="020B0503020204020204" charset="-122"/>
              <a:ea typeface="微软雅黑" panose="020B0503020204020204" charset="-122"/>
              <a:cs typeface="微软雅黑" panose="020B0503020204020204" charset="-122"/>
            </a:endParaRPr>
          </a:p>
          <a:p>
            <a:pPr marL="342900" indent="-342900" algn="just" fontAlgn="auto">
              <a:lnSpc>
                <a:spcPct val="150000"/>
              </a:lnSpc>
              <a:spcBef>
                <a:spcPts val="0"/>
              </a:spcBef>
              <a:spcAft>
                <a:spcPts val="0"/>
              </a:spcAft>
              <a:buClr>
                <a:srgbClr val="FF0000"/>
              </a:buClr>
              <a:buFont typeface="Wingdings" panose="05000000000000000000" pitchFamily="2" charset="2"/>
              <a:buChar char="l"/>
              <a:defRPr/>
            </a:pPr>
            <a:r>
              <a:rPr lang="zh-CN" altLang="en-US" sz="2400" b="1" kern="100" noProof="1" dirty="0">
                <a:latin typeface="微软雅黑" panose="020B0503020204020204" charset="-122"/>
                <a:ea typeface="微软雅黑" panose="020B0503020204020204" charset="-122"/>
                <a:cs typeface="微软雅黑" panose="020B0503020204020204" charset="-122"/>
                <a:sym typeface="+mn-ea"/>
              </a:rPr>
              <a:t>技能是虚的，哪来的能力？能力是虚的，哪来的学科品质。</a:t>
            </a:r>
            <a:endParaRPr lang="en-US" altLang="zh-CN" sz="2400" b="1" kern="100" noProof="1" dirty="0">
              <a:latin typeface="微软雅黑" panose="020B0503020204020204" charset="-122"/>
              <a:ea typeface="微软雅黑" panose="020B0503020204020204" charset="-122"/>
              <a:cs typeface="微软雅黑" panose="020B0503020204020204" charset="-122"/>
            </a:endParaRPr>
          </a:p>
          <a:p>
            <a:pPr algn="just" fontAlgn="auto">
              <a:lnSpc>
                <a:spcPct val="150000"/>
              </a:lnSpc>
              <a:spcBef>
                <a:spcPts val="0"/>
              </a:spcBef>
              <a:spcAft>
                <a:spcPts val="0"/>
              </a:spcAft>
              <a:defRPr/>
            </a:pPr>
            <a:r>
              <a:rPr lang="zh-CN" altLang="en-US" sz="2400" b="1" kern="100" noProof="1" dirty="0">
                <a:latin typeface="+mn-ea"/>
                <a:ea typeface="+mn-ea"/>
                <a:cs typeface="Times New Roman" panose="02020603050405020304" pitchFamily="18" charset="0"/>
                <a:sym typeface="+mn-ea"/>
              </a:rPr>
              <a:t>         </a:t>
            </a:r>
            <a:r>
              <a:rPr lang="en-US" altLang="zh-CN" sz="2400" b="1" kern="100" noProof="1" dirty="0">
                <a:latin typeface="+mn-ea"/>
                <a:ea typeface="+mn-ea"/>
                <a:cs typeface="Times New Roman" panose="02020603050405020304" pitchFamily="18" charset="0"/>
                <a:sym typeface="+mn-ea"/>
              </a:rPr>
              <a:t>——</a:t>
            </a:r>
            <a:r>
              <a:rPr lang="zh-CN" altLang="en-US" sz="2400" b="1" kern="100" noProof="1" dirty="0">
                <a:latin typeface="微软雅黑" panose="020B0503020204020204" charset="-122"/>
                <a:ea typeface="微软雅黑" panose="020B0503020204020204" charset="-122"/>
                <a:cs typeface="微软雅黑" panose="020B0503020204020204" charset="-122"/>
                <a:sym typeface="+mn-ea"/>
              </a:rPr>
              <a:t>熊巧艺、赵亚夫：</a:t>
            </a:r>
            <a:r>
              <a:rPr lang="en-US" altLang="zh-CN" sz="2400" b="1" kern="100" noProof="1" dirty="0">
                <a:latin typeface="微软雅黑" panose="020B0503020204020204" charset="-122"/>
                <a:ea typeface="微软雅黑" panose="020B0503020204020204" charset="-122"/>
                <a:cs typeface="微软雅黑" panose="020B0503020204020204" charset="-122"/>
                <a:sym typeface="+mn-ea"/>
              </a:rPr>
              <a:t>《</a:t>
            </a:r>
            <a:r>
              <a:rPr lang="zh-CN" altLang="en-US" sz="2400" b="1" kern="100" noProof="1" dirty="0">
                <a:latin typeface="微软雅黑" panose="020B0503020204020204" charset="-122"/>
                <a:ea typeface="微软雅黑" panose="020B0503020204020204" charset="-122"/>
                <a:cs typeface="微软雅黑" panose="020B0503020204020204" charset="-122"/>
                <a:sym typeface="+mn-ea"/>
              </a:rPr>
              <a:t>“核心素养”概念辨析</a:t>
            </a:r>
            <a:r>
              <a:rPr lang="en-US" altLang="zh-CN" sz="2400" b="1" kern="100" noProof="1" dirty="0">
                <a:latin typeface="微软雅黑" panose="020B0503020204020204" charset="-122"/>
                <a:ea typeface="微软雅黑" panose="020B0503020204020204" charset="-122"/>
                <a:cs typeface="微软雅黑" panose="020B0503020204020204" charset="-122"/>
                <a:sym typeface="+mn-ea"/>
              </a:rPr>
              <a:t>》</a:t>
            </a:r>
            <a:endParaRPr lang="zh-CN" altLang="en-US" sz="2400" b="1" kern="100" noProof="1" dirty="0">
              <a:latin typeface="微软雅黑" panose="020B0503020204020204" charset="-122"/>
              <a:ea typeface="微软雅黑" panose="020B0503020204020204" charset="-122"/>
              <a:cs typeface="微软雅黑" panose="020B0503020204020204" charset="-122"/>
            </a:endParaRPr>
          </a:p>
          <a:p>
            <a:endParaRPr lang="zh-CN" altLang="en-US" sz="2400" noProof="1"/>
          </a:p>
        </p:txBody>
      </p:sp>
    </p:spTree>
    <p:custDataLst>
      <p:tags r:id="rId1"/>
    </p:custData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0529" name="标题 2"/>
          <p:cNvSpPr>
            <a:spLocks noGrp="1"/>
          </p:cNvSpPr>
          <p:nvPr>
            <p:ph type="title"/>
          </p:nvPr>
        </p:nvSpPr>
        <p:spPr>
          <a:xfrm>
            <a:off x="628650" y="144463"/>
            <a:ext cx="7886700" cy="773112"/>
          </a:xfrm>
        </p:spPr>
        <p:txBody>
          <a:bodyPr lIns="91440" tIns="45720" rIns="91440" bIns="45720" anchor="ctr" anchorCtr="0"/>
          <a:p>
            <a:pPr defTabSz="914400">
              <a:buNone/>
            </a:pPr>
            <a:endParaRPr lang="zh-CN" altLang="en-US" kern="1200">
              <a:latin typeface="+mj-lt"/>
              <a:ea typeface="+mj-ea"/>
              <a:cs typeface="+mj-cs"/>
            </a:endParaRPr>
          </a:p>
        </p:txBody>
      </p:sp>
      <p:pic>
        <p:nvPicPr>
          <p:cNvPr id="45059" name="图片 0" descr="1.jpg"/>
          <p:cNvPicPr>
            <a:picLocks noGrp="1" noChangeAspect="1"/>
          </p:cNvPicPr>
          <p:nvPr>
            <p:ph idx="1"/>
          </p:nvPr>
        </p:nvPicPr>
        <p:blipFill>
          <a:blip r:embed="rId1"/>
          <a:stretch>
            <a:fillRect/>
          </a:stretch>
        </p:blipFill>
        <p:spPr>
          <a:xfrm>
            <a:off x="-23812" y="-47625"/>
            <a:ext cx="9191625" cy="6981825"/>
          </a:xfrm>
        </p:spPr>
      </p:pic>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5059"/>
                                        </p:tgtEl>
                                        <p:attrNameLst>
                                          <p:attrName>style.visibility</p:attrName>
                                        </p:attrNameLst>
                                      </p:cBhvr>
                                      <p:to>
                                        <p:strVal val="visible"/>
                                      </p:to>
                                    </p:set>
                                    <p:anim calcmode="lin" valueType="num">
                                      <p:cBhvr>
                                        <p:cTn id="7" dur="500" fill="hold"/>
                                        <p:tgtEl>
                                          <p:spTgt spid="45059"/>
                                        </p:tgtEl>
                                        <p:attrNameLst>
                                          <p:attrName>ppt_x</p:attrName>
                                        </p:attrNameLst>
                                      </p:cBhvr>
                                      <p:tavLst>
                                        <p:tav tm="0">
                                          <p:val>
                                            <p:strVal val="#ppt_x"/>
                                          </p:val>
                                        </p:tav>
                                        <p:tav tm="100000">
                                          <p:val>
                                            <p:strVal val="#ppt_x"/>
                                          </p:val>
                                        </p:tav>
                                      </p:tavLst>
                                    </p:anim>
                                    <p:anim calcmode="lin" valueType="num">
                                      <p:cBhvr>
                                        <p:cTn id="8" dur="500" fill="hold"/>
                                        <p:tgtEl>
                                          <p:spTgt spid="4505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1553" name="内容占位符 1"/>
          <p:cNvSpPr>
            <a:spLocks noGrp="1"/>
          </p:cNvSpPr>
          <p:nvPr>
            <p:ph idx="1"/>
          </p:nvPr>
        </p:nvSpPr>
        <p:spPr/>
        <p:txBody>
          <a:bodyPr lIns="91440" tIns="45720" rIns="91440" bIns="45720" anchor="t" anchorCtr="0"/>
          <a:p>
            <a:endParaRPr lang="zh-CN" altLang="en-US"/>
          </a:p>
        </p:txBody>
      </p:sp>
      <p:sp>
        <p:nvSpPr>
          <p:cNvPr id="151554" name="标题 2"/>
          <p:cNvSpPr>
            <a:spLocks noGrp="1"/>
          </p:cNvSpPr>
          <p:nvPr>
            <p:ph type="title"/>
          </p:nvPr>
        </p:nvSpPr>
        <p:spPr>
          <a:xfrm>
            <a:off x="628650" y="144463"/>
            <a:ext cx="7886700" cy="773112"/>
          </a:xfrm>
        </p:spPr>
        <p:txBody>
          <a:bodyPr lIns="91440" tIns="45720" rIns="91440" bIns="45720" anchor="ctr" anchorCtr="0"/>
          <a:p>
            <a:pPr defTabSz="914400">
              <a:buNone/>
            </a:pPr>
            <a:endParaRPr lang="zh-CN" altLang="en-US" kern="1200">
              <a:latin typeface="+mj-lt"/>
              <a:ea typeface="+mj-ea"/>
              <a:cs typeface="+mj-cs"/>
            </a:endParaRPr>
          </a:p>
        </p:txBody>
      </p:sp>
      <p:pic>
        <p:nvPicPr>
          <p:cNvPr id="151555" name="图片 3" descr="5D}UC4~CJ69X}UJ_)8JF3YV"/>
          <p:cNvPicPr>
            <a:picLocks noChangeAspect="1"/>
          </p:cNvPicPr>
          <p:nvPr/>
        </p:nvPicPr>
        <p:blipFill>
          <a:blip r:embed="rId1"/>
          <a:stretch>
            <a:fillRect/>
          </a:stretch>
        </p:blipFill>
        <p:spPr>
          <a:xfrm>
            <a:off x="-3175" y="-33337"/>
            <a:ext cx="9178925" cy="6959600"/>
          </a:xfrm>
          <a:prstGeom prst="rect">
            <a:avLst/>
          </a:prstGeom>
          <a:noFill/>
          <a:ln w="9525">
            <a:noFill/>
          </a:ln>
        </p:spPr>
      </p:pic>
    </p:spTree>
    <p:custDataLst>
      <p:tags r:id="rId2"/>
    </p:custData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2577" name="内容占位符 1"/>
          <p:cNvSpPr>
            <a:spLocks noGrp="1"/>
          </p:cNvSpPr>
          <p:nvPr>
            <p:ph idx="1"/>
          </p:nvPr>
        </p:nvSpPr>
        <p:spPr/>
        <p:txBody>
          <a:bodyPr lIns="91440" tIns="45720" rIns="91440" bIns="45720" anchor="t" anchorCtr="0"/>
          <a:p>
            <a:endParaRPr lang="zh-CN" altLang="en-US"/>
          </a:p>
        </p:txBody>
      </p:sp>
      <p:sp>
        <p:nvSpPr>
          <p:cNvPr id="152578" name="标题 2"/>
          <p:cNvSpPr>
            <a:spLocks noGrp="1"/>
          </p:cNvSpPr>
          <p:nvPr>
            <p:ph type="title"/>
          </p:nvPr>
        </p:nvSpPr>
        <p:spPr>
          <a:xfrm>
            <a:off x="628650" y="144463"/>
            <a:ext cx="7886700" cy="773112"/>
          </a:xfrm>
        </p:spPr>
        <p:txBody>
          <a:bodyPr lIns="91440" tIns="45720" rIns="91440" bIns="45720" anchor="ctr" anchorCtr="0"/>
          <a:p>
            <a:pPr defTabSz="914400">
              <a:buNone/>
            </a:pPr>
            <a:r>
              <a:rPr lang="en-US" altLang="zh-CN" kern="1200">
                <a:latin typeface="+mj-lt"/>
                <a:ea typeface="+mj-ea"/>
                <a:cs typeface="+mj-cs"/>
              </a:rPr>
              <a:t>                    </a:t>
            </a:r>
            <a:endParaRPr lang="zh-CN" altLang="en-US" kern="1200">
              <a:latin typeface="+mj-lt"/>
              <a:ea typeface="+mj-ea"/>
              <a:cs typeface="+mj-cs"/>
            </a:endParaRPr>
          </a:p>
        </p:txBody>
      </p:sp>
      <p:pic>
        <p:nvPicPr>
          <p:cNvPr id="152579" name="图片 3" descr=")NBZX9JW~FXH[K571WVB9JE"/>
          <p:cNvPicPr>
            <a:picLocks noChangeAspect="1"/>
          </p:cNvPicPr>
          <p:nvPr/>
        </p:nvPicPr>
        <p:blipFill>
          <a:blip r:embed="rId1"/>
          <a:stretch>
            <a:fillRect/>
          </a:stretch>
        </p:blipFill>
        <p:spPr>
          <a:xfrm>
            <a:off x="900113" y="1052513"/>
            <a:ext cx="7643812" cy="5700712"/>
          </a:xfrm>
          <a:prstGeom prst="rect">
            <a:avLst/>
          </a:prstGeom>
          <a:noFill/>
          <a:ln w="9525">
            <a:noFill/>
          </a:ln>
        </p:spPr>
      </p:pic>
    </p:spTree>
    <p:custDataLst>
      <p:tags r:id="rId2"/>
    </p:custData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3601" name="内容占位符 1"/>
          <p:cNvSpPr>
            <a:spLocks noGrp="1"/>
          </p:cNvSpPr>
          <p:nvPr>
            <p:ph idx="1"/>
          </p:nvPr>
        </p:nvSpPr>
        <p:spPr/>
        <p:txBody>
          <a:bodyPr lIns="91440" tIns="45720" rIns="91440" bIns="45720" anchor="t" anchorCtr="0"/>
          <a:p>
            <a:endParaRPr lang="zh-CN" altLang="en-US"/>
          </a:p>
        </p:txBody>
      </p:sp>
      <p:sp>
        <p:nvSpPr>
          <p:cNvPr id="153602" name="标题 2"/>
          <p:cNvSpPr>
            <a:spLocks noGrp="1"/>
          </p:cNvSpPr>
          <p:nvPr>
            <p:ph type="title"/>
          </p:nvPr>
        </p:nvSpPr>
        <p:spPr>
          <a:xfrm>
            <a:off x="628650" y="144463"/>
            <a:ext cx="7886700" cy="773112"/>
          </a:xfrm>
        </p:spPr>
        <p:txBody>
          <a:bodyPr lIns="91440" tIns="45720" rIns="91440" bIns="45720" anchor="ctr" anchorCtr="0"/>
          <a:p>
            <a:pPr defTabSz="914400">
              <a:buNone/>
            </a:pPr>
            <a:endParaRPr lang="zh-CN" altLang="en-US" kern="1200">
              <a:latin typeface="+mj-lt"/>
              <a:ea typeface="+mj-ea"/>
              <a:cs typeface="+mj-cs"/>
            </a:endParaRPr>
          </a:p>
        </p:txBody>
      </p:sp>
      <p:sp>
        <p:nvSpPr>
          <p:cNvPr id="44034" name="Rectangle 2"/>
          <p:cNvSpPr>
            <a:spLocks noGrp="1" noChangeArrowheads="1"/>
          </p:cNvSpPr>
          <p:nvPr/>
        </p:nvSpPr>
        <p:spPr>
          <a:xfrm>
            <a:off x="334963" y="1857375"/>
            <a:ext cx="7188200" cy="3967163"/>
          </a:xfrm>
          <a:prstGeom prst="rect">
            <a:avLst/>
          </a:prstGeom>
        </p:spPr>
        <p:txBody>
          <a:bodyPr vert="horz" lIns="91440" tIns="45720" rIns="91440" bIns="45720" rtlCol="0">
            <a:normAutofit fontScale="90000" lnSpcReduction="10000"/>
          </a:bodyPr>
          <a:lstStyle>
            <a:lvl1pPr marL="0" indent="0" algn="l" defTabSz="914400" rtl="0" eaLnBrk="1" latinLnBrk="0" hangingPunct="1">
              <a:spcBef>
                <a:spcPct val="2000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fontAlgn="base">
              <a:lnSpc>
                <a:spcPct val="140000"/>
              </a:lnSpc>
              <a:spcBef>
                <a:spcPts val="0"/>
              </a:spcBef>
              <a:buFontTx/>
              <a:buNone/>
            </a:pPr>
            <a:r>
              <a:rPr lang="zh-CN" altLang="zh-CN" sz="2800" strike="noStrike" noProof="1" dirty="0" smtClean="0">
                <a:latin typeface="黑体" panose="02010609060101010101" charset="-122"/>
                <a:ea typeface="黑体" panose="02010609060101010101" charset="-122"/>
                <a:cs typeface="+mn-cs"/>
              </a:rPr>
              <a:t>1.两篇报道有何相似之处</a:t>
            </a:r>
            <a:r>
              <a:rPr lang="zh-CN" altLang="en-US" sz="2800" strike="noStrike" noProof="1" dirty="0" smtClean="0">
                <a:latin typeface="黑体" panose="02010609060101010101" charset="-122"/>
                <a:ea typeface="黑体" panose="02010609060101010101" charset="-122"/>
                <a:cs typeface="+mn-cs"/>
              </a:rPr>
              <a:t>？</a:t>
            </a:r>
            <a:endParaRPr lang="zh-CN" altLang="zh-CN" sz="2800" strike="noStrike" noProof="1" dirty="0" smtClean="0">
              <a:latin typeface="黑体" panose="02010609060101010101" charset="-122"/>
              <a:ea typeface="黑体" panose="02010609060101010101" charset="-122"/>
            </a:endParaRPr>
          </a:p>
          <a:p>
            <a:pPr fontAlgn="base">
              <a:lnSpc>
                <a:spcPct val="140000"/>
              </a:lnSpc>
              <a:spcBef>
                <a:spcPts val="0"/>
              </a:spcBef>
              <a:buFontTx/>
              <a:buNone/>
            </a:pPr>
            <a:r>
              <a:rPr lang="zh-CN" altLang="zh-CN" sz="2800" strike="noStrike" noProof="1" dirty="0" smtClean="0">
                <a:latin typeface="黑体" panose="02010609060101010101" charset="-122"/>
                <a:ea typeface="黑体" panose="02010609060101010101" charset="-122"/>
                <a:cs typeface="+mn-cs"/>
              </a:rPr>
              <a:t>2.二者有什么不同</a:t>
            </a:r>
            <a:r>
              <a:rPr lang="zh-CN" altLang="en-US" sz="2800" strike="noStrike" noProof="1" dirty="0" smtClean="0">
                <a:latin typeface="黑体" panose="02010609060101010101" charset="-122"/>
                <a:ea typeface="黑体" panose="02010609060101010101" charset="-122"/>
                <a:cs typeface="+mn-cs"/>
              </a:rPr>
              <a:t>？</a:t>
            </a:r>
            <a:r>
              <a:rPr lang="zh-CN" altLang="zh-CN" sz="2800" strike="noStrike" noProof="1" dirty="0" smtClean="0">
                <a:latin typeface="黑体" panose="02010609060101010101" charset="-122"/>
                <a:ea typeface="黑体" panose="02010609060101010101" charset="-122"/>
                <a:cs typeface="+mn-cs"/>
              </a:rPr>
              <a:t>      </a:t>
            </a:r>
            <a:endParaRPr lang="zh-CN" altLang="zh-CN" sz="2800" strike="noStrike" noProof="1" dirty="0" smtClean="0">
              <a:latin typeface="黑体" panose="02010609060101010101" charset="-122"/>
              <a:ea typeface="黑体" panose="02010609060101010101" charset="-122"/>
            </a:endParaRPr>
          </a:p>
          <a:p>
            <a:pPr fontAlgn="base">
              <a:lnSpc>
                <a:spcPct val="140000"/>
              </a:lnSpc>
              <a:spcBef>
                <a:spcPts val="0"/>
              </a:spcBef>
              <a:buFontTx/>
              <a:buNone/>
            </a:pPr>
            <a:r>
              <a:rPr lang="zh-CN" altLang="zh-CN" sz="2800" strike="noStrike" noProof="1" dirty="0" smtClean="0">
                <a:latin typeface="黑体" panose="02010609060101010101" charset="-122"/>
                <a:ea typeface="黑体" panose="02010609060101010101" charset="-122"/>
                <a:cs typeface="+mn-cs"/>
              </a:rPr>
              <a:t>3.你如何解释这种不同</a:t>
            </a:r>
            <a:r>
              <a:rPr lang="zh-CN" altLang="en-US" sz="2800" strike="noStrike" noProof="1" dirty="0" smtClean="0">
                <a:latin typeface="黑体" panose="02010609060101010101" charset="-122"/>
                <a:ea typeface="黑体" panose="02010609060101010101" charset="-122"/>
                <a:cs typeface="+mn-cs"/>
              </a:rPr>
              <a:t>？</a:t>
            </a:r>
            <a:r>
              <a:rPr lang="zh-CN" altLang="zh-CN" sz="2800" strike="noStrike" noProof="1" dirty="0" smtClean="0">
                <a:latin typeface="黑体" panose="02010609060101010101" charset="-122"/>
                <a:ea typeface="黑体" panose="02010609060101010101" charset="-122"/>
                <a:cs typeface="+mn-cs"/>
              </a:rPr>
              <a:t>                  </a:t>
            </a:r>
            <a:endParaRPr lang="zh-CN" altLang="zh-CN" sz="2800" strike="noStrike" noProof="1" dirty="0" smtClean="0">
              <a:latin typeface="黑体" panose="02010609060101010101" charset="-122"/>
              <a:ea typeface="黑体" panose="02010609060101010101" charset="-122"/>
            </a:endParaRPr>
          </a:p>
          <a:p>
            <a:pPr fontAlgn="base">
              <a:lnSpc>
                <a:spcPct val="140000"/>
              </a:lnSpc>
              <a:spcBef>
                <a:spcPts val="0"/>
              </a:spcBef>
              <a:buFontTx/>
              <a:buNone/>
            </a:pPr>
            <a:r>
              <a:rPr lang="zh-CN" altLang="zh-CN" sz="2800" strike="noStrike" noProof="1" dirty="0" smtClean="0">
                <a:latin typeface="黑体" panose="02010609060101010101" charset="-122"/>
                <a:ea typeface="黑体" panose="02010609060101010101" charset="-122"/>
                <a:cs typeface="+mn-cs"/>
              </a:rPr>
              <a:t>4.你认为读完这两篇文章的人会有什么反应？</a:t>
            </a:r>
            <a:endParaRPr lang="zh-CN" altLang="zh-CN" sz="2800" strike="noStrike" noProof="1" dirty="0" smtClean="0">
              <a:latin typeface="黑体" panose="02010609060101010101" charset="-122"/>
              <a:ea typeface="黑体" panose="02010609060101010101" charset="-122"/>
            </a:endParaRPr>
          </a:p>
          <a:p>
            <a:pPr fontAlgn="base">
              <a:lnSpc>
                <a:spcPct val="140000"/>
              </a:lnSpc>
              <a:spcBef>
                <a:spcPts val="0"/>
              </a:spcBef>
              <a:buFontTx/>
              <a:buNone/>
            </a:pPr>
            <a:r>
              <a:rPr lang="zh-CN" altLang="zh-CN" sz="2800" strike="noStrike" noProof="1" dirty="0" smtClean="0">
                <a:latin typeface="黑体" panose="02010609060101010101" charset="-122"/>
                <a:ea typeface="黑体" panose="02010609060101010101" charset="-122"/>
                <a:cs typeface="+mn-cs"/>
              </a:rPr>
              <a:t>5.你能确定最近发生的与上述情况相类似的事件吗？</a:t>
            </a:r>
            <a:endParaRPr lang="zh-CN" altLang="zh-CN" sz="2800" strike="noStrike" noProof="1" dirty="0" smtClean="0">
              <a:latin typeface="黑体" panose="02010609060101010101" charset="-122"/>
              <a:ea typeface="黑体" panose="02010609060101010101" charset="-122"/>
            </a:endParaRPr>
          </a:p>
          <a:p>
            <a:pPr fontAlgn="base">
              <a:lnSpc>
                <a:spcPct val="140000"/>
              </a:lnSpc>
              <a:spcBef>
                <a:spcPts val="0"/>
              </a:spcBef>
              <a:buFontTx/>
              <a:buNone/>
            </a:pPr>
            <a:r>
              <a:rPr lang="zh-CN" altLang="zh-CN" sz="2800" strike="noStrike" noProof="1" dirty="0" smtClean="0">
                <a:latin typeface="黑体" panose="02010609060101010101" charset="-122"/>
                <a:ea typeface="黑体" panose="02010609060101010101" charset="-122"/>
                <a:cs typeface="+mn-cs"/>
              </a:rPr>
              <a:t>6.你认为当你读或听到一个事件的报道时，应该怎么做？</a:t>
            </a:r>
            <a:endParaRPr lang="zh-CN" altLang="zh-CN" sz="2800" strike="noStrike" noProof="1" dirty="0" smtClean="0">
              <a:latin typeface="黑体" panose="02010609060101010101" charset="-122"/>
              <a:ea typeface="黑体" panose="02010609060101010101" charset="-122"/>
            </a:endParaRPr>
          </a:p>
        </p:txBody>
      </p:sp>
      <p:grpSp>
        <p:nvGrpSpPr>
          <p:cNvPr id="44035" name="Group 3"/>
          <p:cNvGrpSpPr/>
          <p:nvPr/>
        </p:nvGrpSpPr>
        <p:grpSpPr>
          <a:xfrm>
            <a:off x="7793038" y="1727200"/>
            <a:ext cx="1171575" cy="3887788"/>
            <a:chOff x="0" y="0"/>
            <a:chExt cx="738" cy="2514"/>
          </a:xfrm>
        </p:grpSpPr>
        <p:sp>
          <p:nvSpPr>
            <p:cNvPr id="153605" name="Oval 4"/>
            <p:cNvSpPr/>
            <p:nvPr/>
          </p:nvSpPr>
          <p:spPr>
            <a:xfrm>
              <a:off x="9" y="0"/>
              <a:ext cx="720" cy="384"/>
            </a:xfrm>
            <a:prstGeom prst="ellipse">
              <a:avLst/>
            </a:prstGeom>
            <a:noFill/>
            <a:ln w="9525" cap="flat" cmpd="sng">
              <a:solidFill>
                <a:schemeClr val="tx1"/>
              </a:solidFill>
              <a:prstDash val="solid"/>
              <a:round/>
              <a:headEnd type="none" w="med" len="med"/>
              <a:tailEnd type="none" w="med" len="med"/>
            </a:ln>
          </p:spPr>
          <p:txBody>
            <a:bodyPr wrap="none" anchor="ctr" anchorCtr="0"/>
            <a:p>
              <a:pPr algn="ctr"/>
              <a:r>
                <a:rPr lang="zh-CN" altLang="zh-CN" sz="2400" b="1" dirty="0">
                  <a:solidFill>
                    <a:srgbClr val="0000FF"/>
                  </a:solidFill>
                  <a:latin typeface="楷体" panose="02010609060101010101" pitchFamily="49" charset="-122"/>
                  <a:ea typeface="楷体" panose="02010609060101010101" pitchFamily="49" charset="-122"/>
                </a:rPr>
                <a:t>事实</a:t>
              </a:r>
              <a:endParaRPr lang="zh-CN" altLang="zh-CN" sz="2400" b="1" dirty="0">
                <a:solidFill>
                  <a:srgbClr val="0000FF"/>
                </a:solidFill>
                <a:latin typeface="楷体" panose="02010609060101010101" pitchFamily="49" charset="-122"/>
                <a:ea typeface="楷体" panose="02010609060101010101" pitchFamily="49" charset="-122"/>
              </a:endParaRPr>
            </a:p>
          </p:txBody>
        </p:sp>
        <p:sp>
          <p:nvSpPr>
            <p:cNvPr id="153606" name="Oval 5"/>
            <p:cNvSpPr/>
            <p:nvPr/>
          </p:nvSpPr>
          <p:spPr>
            <a:xfrm>
              <a:off x="12" y="411"/>
              <a:ext cx="720" cy="384"/>
            </a:xfrm>
            <a:prstGeom prst="ellipse">
              <a:avLst/>
            </a:prstGeom>
            <a:noFill/>
            <a:ln w="9525" cap="flat" cmpd="sng">
              <a:solidFill>
                <a:schemeClr val="tx1"/>
              </a:solidFill>
              <a:prstDash val="solid"/>
              <a:round/>
              <a:headEnd type="none" w="med" len="med"/>
              <a:tailEnd type="none" w="med" len="med"/>
            </a:ln>
          </p:spPr>
          <p:txBody>
            <a:bodyPr wrap="none" anchor="ctr" anchorCtr="0"/>
            <a:p>
              <a:pPr algn="ctr"/>
              <a:r>
                <a:rPr lang="zh-CN" altLang="zh-CN" sz="2400" b="1">
                  <a:solidFill>
                    <a:srgbClr val="0000FF"/>
                  </a:solidFill>
                  <a:latin typeface="楷体" panose="02010609060101010101" pitchFamily="49" charset="-122"/>
                  <a:ea typeface="楷体" panose="02010609060101010101" pitchFamily="49" charset="-122"/>
                </a:rPr>
                <a:t>观点</a:t>
              </a:r>
              <a:endParaRPr lang="zh-CN" altLang="zh-CN" sz="2400" b="1">
                <a:solidFill>
                  <a:srgbClr val="0000FF"/>
                </a:solidFill>
                <a:latin typeface="楷体" panose="02010609060101010101" pitchFamily="49" charset="-122"/>
                <a:ea typeface="楷体" panose="02010609060101010101" pitchFamily="49" charset="-122"/>
              </a:endParaRPr>
            </a:p>
          </p:txBody>
        </p:sp>
        <p:sp>
          <p:nvSpPr>
            <p:cNvPr id="153607" name="Oval 6"/>
            <p:cNvSpPr/>
            <p:nvPr/>
          </p:nvSpPr>
          <p:spPr>
            <a:xfrm>
              <a:off x="12" y="834"/>
              <a:ext cx="720" cy="384"/>
            </a:xfrm>
            <a:prstGeom prst="ellipse">
              <a:avLst/>
            </a:prstGeom>
            <a:noFill/>
            <a:ln w="9525" cap="flat" cmpd="sng">
              <a:solidFill>
                <a:schemeClr val="tx1"/>
              </a:solidFill>
              <a:prstDash val="solid"/>
              <a:round/>
              <a:headEnd type="none" w="med" len="med"/>
              <a:tailEnd type="none" w="med" len="med"/>
            </a:ln>
          </p:spPr>
          <p:txBody>
            <a:bodyPr wrap="none" anchor="ctr" anchorCtr="0"/>
            <a:p>
              <a:pPr algn="ctr"/>
              <a:r>
                <a:rPr lang="zh-CN" altLang="zh-CN" sz="2400" b="1">
                  <a:solidFill>
                    <a:srgbClr val="0000FF"/>
                  </a:solidFill>
                  <a:latin typeface="楷体" panose="02010609060101010101" pitchFamily="49" charset="-122"/>
                  <a:ea typeface="楷体" panose="02010609060101010101" pitchFamily="49" charset="-122"/>
                </a:rPr>
                <a:t>立场</a:t>
              </a:r>
              <a:endParaRPr lang="zh-CN" altLang="zh-CN" sz="2400" b="1">
                <a:solidFill>
                  <a:srgbClr val="0000FF"/>
                </a:solidFill>
                <a:latin typeface="楷体" panose="02010609060101010101" pitchFamily="49" charset="-122"/>
                <a:ea typeface="楷体" panose="02010609060101010101" pitchFamily="49" charset="-122"/>
              </a:endParaRPr>
            </a:p>
          </p:txBody>
        </p:sp>
        <p:sp>
          <p:nvSpPr>
            <p:cNvPr id="153608" name="Oval 7"/>
            <p:cNvSpPr/>
            <p:nvPr/>
          </p:nvSpPr>
          <p:spPr>
            <a:xfrm>
              <a:off x="9" y="1251"/>
              <a:ext cx="720" cy="384"/>
            </a:xfrm>
            <a:prstGeom prst="ellipse">
              <a:avLst/>
            </a:prstGeom>
            <a:noFill/>
            <a:ln w="9525" cap="flat" cmpd="sng">
              <a:solidFill>
                <a:schemeClr val="tx1"/>
              </a:solidFill>
              <a:prstDash val="solid"/>
              <a:round/>
              <a:headEnd type="none" w="med" len="med"/>
              <a:tailEnd type="none" w="med" len="med"/>
            </a:ln>
          </p:spPr>
          <p:txBody>
            <a:bodyPr wrap="none" anchor="ctr" anchorCtr="0"/>
            <a:p>
              <a:pPr algn="ctr"/>
              <a:r>
                <a:rPr lang="zh-CN" altLang="zh-CN" sz="2400" b="1">
                  <a:solidFill>
                    <a:srgbClr val="0000FF"/>
                  </a:solidFill>
                  <a:latin typeface="楷体" panose="02010609060101010101" pitchFamily="49" charset="-122"/>
                  <a:ea typeface="楷体" panose="02010609060101010101" pitchFamily="49" charset="-122"/>
                </a:rPr>
                <a:t>影响</a:t>
              </a:r>
              <a:endParaRPr lang="zh-CN" altLang="zh-CN" sz="2400" b="1">
                <a:solidFill>
                  <a:srgbClr val="0000FF"/>
                </a:solidFill>
                <a:latin typeface="楷体" panose="02010609060101010101" pitchFamily="49" charset="-122"/>
                <a:ea typeface="楷体" panose="02010609060101010101" pitchFamily="49" charset="-122"/>
              </a:endParaRPr>
            </a:p>
          </p:txBody>
        </p:sp>
        <p:sp>
          <p:nvSpPr>
            <p:cNvPr id="153609" name="Oval 8"/>
            <p:cNvSpPr/>
            <p:nvPr/>
          </p:nvSpPr>
          <p:spPr>
            <a:xfrm>
              <a:off x="0" y="1680"/>
              <a:ext cx="720" cy="384"/>
            </a:xfrm>
            <a:prstGeom prst="ellipse">
              <a:avLst/>
            </a:prstGeom>
            <a:noFill/>
            <a:ln w="9525" cap="flat" cmpd="sng">
              <a:solidFill>
                <a:schemeClr val="tx1"/>
              </a:solidFill>
              <a:prstDash val="solid"/>
              <a:round/>
              <a:headEnd type="none" w="med" len="med"/>
              <a:tailEnd type="none" w="med" len="med"/>
            </a:ln>
          </p:spPr>
          <p:txBody>
            <a:bodyPr wrap="none" anchor="ctr" anchorCtr="0"/>
            <a:p>
              <a:pPr algn="ctr"/>
              <a:r>
                <a:rPr lang="zh-CN" altLang="zh-CN" sz="2400" b="1">
                  <a:solidFill>
                    <a:srgbClr val="0000FF"/>
                  </a:solidFill>
                  <a:latin typeface="楷体" panose="02010609060101010101" pitchFamily="49" charset="-122"/>
                  <a:ea typeface="楷体" panose="02010609060101010101" pitchFamily="49" charset="-122"/>
                </a:rPr>
                <a:t>现实</a:t>
              </a:r>
              <a:endParaRPr lang="zh-CN" altLang="zh-CN" sz="2400" b="1">
                <a:solidFill>
                  <a:srgbClr val="0000FF"/>
                </a:solidFill>
                <a:latin typeface="楷体" panose="02010609060101010101" pitchFamily="49" charset="-122"/>
                <a:ea typeface="楷体" panose="02010609060101010101" pitchFamily="49" charset="-122"/>
              </a:endParaRPr>
            </a:p>
          </p:txBody>
        </p:sp>
        <p:sp>
          <p:nvSpPr>
            <p:cNvPr id="153610" name="Oval 9"/>
            <p:cNvSpPr/>
            <p:nvPr/>
          </p:nvSpPr>
          <p:spPr>
            <a:xfrm>
              <a:off x="18" y="2130"/>
              <a:ext cx="720" cy="384"/>
            </a:xfrm>
            <a:prstGeom prst="ellipse">
              <a:avLst/>
            </a:prstGeom>
            <a:noFill/>
            <a:ln w="9525" cap="flat" cmpd="sng">
              <a:solidFill>
                <a:schemeClr val="tx1"/>
              </a:solidFill>
              <a:prstDash val="solid"/>
              <a:round/>
              <a:headEnd type="none" w="med" len="med"/>
              <a:tailEnd type="none" w="med" len="med"/>
            </a:ln>
          </p:spPr>
          <p:txBody>
            <a:bodyPr wrap="none" anchor="ctr" anchorCtr="0"/>
            <a:p>
              <a:pPr algn="ctr"/>
              <a:r>
                <a:rPr lang="zh-CN" altLang="zh-CN" sz="2400" b="1">
                  <a:solidFill>
                    <a:srgbClr val="0000FF"/>
                  </a:solidFill>
                  <a:latin typeface="楷体" panose="02010609060101010101" pitchFamily="49" charset="-122"/>
                  <a:ea typeface="楷体" panose="02010609060101010101" pitchFamily="49" charset="-122"/>
                </a:rPr>
                <a:t>智慧</a:t>
              </a:r>
              <a:endParaRPr lang="zh-CN" altLang="zh-CN" sz="2400" b="1">
                <a:solidFill>
                  <a:srgbClr val="0000FF"/>
                </a:solidFill>
                <a:latin typeface="楷体" panose="02010609060101010101" pitchFamily="49" charset="-122"/>
                <a:ea typeface="楷体" panose="02010609060101010101" pitchFamily="49" charset="-122"/>
              </a:endParaRPr>
            </a:p>
          </p:txBody>
        </p:sp>
      </p:gr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4035"/>
                                        </p:tgtEl>
                                        <p:attrNameLst>
                                          <p:attrName>style.visibility</p:attrName>
                                        </p:attrNameLst>
                                      </p:cBhvr>
                                      <p:to>
                                        <p:strVal val="visible"/>
                                      </p:to>
                                    </p:set>
                                    <p:animEffect transition="in" filter="blinds(horizontal)">
                                      <p:cBhvr>
                                        <p:cTn id="7" dur="500"/>
                                        <p:tgtEl>
                                          <p:spTgt spid="440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4" grpId="0" animBg="1"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 name="文本框 7"/>
          <p:cNvSpPr txBox="1"/>
          <p:nvPr>
            <p:custDataLst>
              <p:tags r:id="rId1"/>
            </p:custDataLst>
          </p:nvPr>
        </p:nvSpPr>
        <p:spPr>
          <a:xfrm>
            <a:off x="4851400" y="1477963"/>
            <a:ext cx="3989388" cy="4851400"/>
          </a:xfrm>
          <a:prstGeom prst="rect">
            <a:avLst/>
          </a:prstGeom>
        </p:spPr>
        <p:txBody>
          <a:bodyPr vert="horz" lIns="91440" tIns="45720" rIns="91440" bIns="45720" rtlCol="0">
            <a:normAutofit lnSpcReduction="10000"/>
          </a:bodyPr>
          <a:lstStyle>
            <a:lvl1pPr marL="171450" indent="-171450" defTabSz="685800">
              <a:lnSpc>
                <a:spcPct val="90000"/>
              </a:lnSpc>
              <a:spcBef>
                <a:spcPts val="750"/>
              </a:spcBef>
              <a:buFont typeface="Arial" panose="020B0604020202020204" pitchFamily="34" charset="0"/>
              <a:buChar char="•"/>
              <a:defRPr sz="2100"/>
            </a:lvl1pPr>
            <a:lvl2pPr marL="514350" indent="-171450" defTabSz="685800">
              <a:lnSpc>
                <a:spcPct val="90000"/>
              </a:lnSpc>
              <a:spcBef>
                <a:spcPts val="375"/>
              </a:spcBef>
              <a:buFont typeface="Arial" panose="020B0604020202020204" pitchFamily="34" charset="0"/>
              <a:buChar char="•"/>
            </a:lvl2pPr>
            <a:lvl3pPr marL="857250" indent="-171450" defTabSz="685800">
              <a:lnSpc>
                <a:spcPct val="90000"/>
              </a:lnSpc>
              <a:spcBef>
                <a:spcPts val="375"/>
              </a:spcBef>
              <a:buFont typeface="Arial" panose="020B0604020202020204" pitchFamily="34" charset="0"/>
              <a:buChar char="•"/>
              <a:defRPr sz="1500"/>
            </a:lvl3pPr>
            <a:lvl4pPr marL="1200150" indent="-171450" defTabSz="685800">
              <a:lnSpc>
                <a:spcPct val="90000"/>
              </a:lnSpc>
              <a:spcBef>
                <a:spcPts val="375"/>
              </a:spcBef>
              <a:buFont typeface="Arial" panose="020B0604020202020204" pitchFamily="34" charset="0"/>
              <a:buChar char="•"/>
              <a:defRPr sz="1350"/>
            </a:lvl4pPr>
            <a:lvl5pPr marL="1543050" indent="-171450" defTabSz="685800">
              <a:lnSpc>
                <a:spcPct val="90000"/>
              </a:lnSpc>
              <a:spcBef>
                <a:spcPts val="375"/>
              </a:spcBef>
              <a:buFont typeface="Arial" panose="020B0604020202020204" pitchFamily="34" charset="0"/>
              <a:buChar char="•"/>
              <a:defRPr sz="1350"/>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pPr algn="l" fontAlgn="base">
              <a:lnSpc>
                <a:spcPct val="130000"/>
              </a:lnSpc>
              <a:spcAft>
                <a:spcPts val="0"/>
              </a:spcAft>
            </a:pPr>
            <a:r>
              <a:rPr lang="zh-CN" altLang="en-US" sz="1800" b="1" strike="noStrike" noProof="1" dirty="0">
                <a:solidFill>
                  <a:schemeClr val="accent1"/>
                </a:solidFill>
                <a:effectLst>
                  <a:outerShdw blurRad="38100" dist="25400" dir="5400000" algn="ctr" rotWithShape="0">
                    <a:srgbClr val="6E747A">
                      <a:alpha val="43000"/>
                    </a:srgbClr>
                  </a:outerShdw>
                </a:effectLst>
                <a:latin typeface="楷体" panose="02010609060101010101" pitchFamily="49" charset="-122"/>
                <a:ea typeface="楷体" panose="02010609060101010101" pitchFamily="49" charset="-122"/>
                <a:cs typeface="+mn-ea"/>
              </a:rPr>
              <a:t>认识任何事情都是建立在时空基础上的</a:t>
            </a:r>
            <a:endParaRPr lang="zh-CN" altLang="en-US" sz="1800" b="1" strike="noStrike" noProof="1" dirty="0">
              <a:solidFill>
                <a:schemeClr val="accent1"/>
              </a:solidFill>
              <a:effectLst>
                <a:outerShdw blurRad="38100" dist="25400" dir="5400000" algn="ctr" rotWithShape="0">
                  <a:srgbClr val="6E747A">
                    <a:alpha val="43000"/>
                  </a:srgbClr>
                </a:outerShdw>
              </a:effectLst>
              <a:latin typeface="楷体" panose="02010609060101010101" pitchFamily="49" charset="-122"/>
              <a:ea typeface="楷体" panose="02010609060101010101" pitchFamily="49" charset="-122"/>
              <a:cs typeface="+mn-ea"/>
            </a:endParaRPr>
          </a:p>
          <a:p>
            <a:pPr algn="l" fontAlgn="base">
              <a:lnSpc>
                <a:spcPct val="130000"/>
              </a:lnSpc>
              <a:spcAft>
                <a:spcPts val="0"/>
              </a:spcAft>
            </a:pPr>
            <a:r>
              <a:rPr lang="zh-CN" altLang="en-US" sz="1800" b="1" strike="noStrike" noProof="1" dirty="0">
                <a:solidFill>
                  <a:schemeClr val="accent1"/>
                </a:solidFill>
                <a:effectLst>
                  <a:outerShdw blurRad="38100" dist="25400" dir="5400000" algn="ctr" rotWithShape="0">
                    <a:srgbClr val="6E747A">
                      <a:alpha val="43000"/>
                    </a:srgbClr>
                  </a:outerShdw>
                </a:effectLst>
                <a:latin typeface="楷体" panose="02010609060101010101" pitchFamily="49" charset="-122"/>
                <a:ea typeface="楷体" panose="02010609060101010101" pitchFamily="49" charset="-122"/>
                <a:cs typeface="+mn-ea"/>
              </a:rPr>
              <a:t>理解时、空、事三者是共生的</a:t>
            </a:r>
            <a:endParaRPr lang="zh-CN" altLang="en-US" sz="1800" b="1" strike="noStrike" noProof="1" dirty="0">
              <a:solidFill>
                <a:schemeClr val="accent1"/>
              </a:solidFill>
              <a:effectLst>
                <a:outerShdw blurRad="38100" dist="25400" dir="5400000" algn="ctr" rotWithShape="0">
                  <a:srgbClr val="6E747A">
                    <a:alpha val="43000"/>
                  </a:srgbClr>
                </a:outerShdw>
              </a:effectLst>
              <a:latin typeface="楷体" panose="02010609060101010101" pitchFamily="49" charset="-122"/>
              <a:ea typeface="楷体" panose="02010609060101010101" pitchFamily="49" charset="-122"/>
              <a:cs typeface="+mn-ea"/>
            </a:endParaRPr>
          </a:p>
          <a:p>
            <a:pPr algn="l" fontAlgn="base">
              <a:lnSpc>
                <a:spcPct val="130000"/>
              </a:lnSpc>
              <a:spcAft>
                <a:spcPts val="0"/>
              </a:spcAft>
            </a:pPr>
            <a:r>
              <a:rPr lang="zh-CN" altLang="en-US" sz="1800" b="1" strike="noStrike" noProof="1" dirty="0">
                <a:solidFill>
                  <a:schemeClr val="accent1"/>
                </a:solidFill>
                <a:effectLst>
                  <a:outerShdw blurRad="38100" dist="25400" dir="5400000" algn="ctr" rotWithShape="0">
                    <a:srgbClr val="6E747A">
                      <a:alpha val="43000"/>
                    </a:srgbClr>
                  </a:outerShdw>
                </a:effectLst>
                <a:latin typeface="楷体" panose="02010609060101010101" pitchFamily="49" charset="-122"/>
                <a:ea typeface="楷体" panose="02010609060101010101" pitchFamily="49" charset="-122"/>
                <a:cs typeface="+mn-ea"/>
              </a:rPr>
              <a:t>要善于把握事物在不同的时间和空间里的意义是完全不一样  </a:t>
            </a:r>
            <a:endParaRPr lang="zh-CN" altLang="en-US" sz="1800" b="1" strike="noStrike" noProof="1" dirty="0">
              <a:solidFill>
                <a:schemeClr val="accent1"/>
              </a:solidFill>
              <a:effectLst>
                <a:outerShdw blurRad="38100" dist="25400" dir="5400000" algn="ctr" rotWithShape="0">
                  <a:srgbClr val="6E747A">
                    <a:alpha val="43000"/>
                  </a:srgbClr>
                </a:outerShdw>
              </a:effectLst>
              <a:latin typeface="楷体" panose="02010609060101010101" pitchFamily="49" charset="-122"/>
              <a:ea typeface="楷体" panose="02010609060101010101" pitchFamily="49" charset="-122"/>
              <a:cs typeface="+mn-ea"/>
            </a:endParaRPr>
          </a:p>
          <a:p>
            <a:pPr algn="l" fontAlgn="base">
              <a:lnSpc>
                <a:spcPct val="130000"/>
              </a:lnSpc>
              <a:spcAft>
                <a:spcPts val="0"/>
              </a:spcAft>
            </a:pPr>
            <a:r>
              <a:rPr lang="zh-CN" altLang="en-US" sz="1800" b="1" strike="noStrike" noProof="1" dirty="0">
                <a:solidFill>
                  <a:schemeClr val="accent1"/>
                </a:solidFill>
                <a:effectLst>
                  <a:outerShdw blurRad="38100" dist="25400" dir="5400000" algn="ctr" rotWithShape="0">
                    <a:srgbClr val="6E747A">
                      <a:alpha val="43000"/>
                    </a:srgbClr>
                  </a:outerShdw>
                </a:effectLst>
                <a:latin typeface="楷体" panose="02010609060101010101" pitchFamily="49" charset="-122"/>
                <a:ea typeface="楷体" panose="02010609060101010101" pitchFamily="49" charset="-122"/>
                <a:cs typeface="+mn-ea"/>
              </a:rPr>
              <a:t>掌握事情发生的、发展乃至整个进程的具体时间和空间环境，建构起人、事、物、之间的相互关联性及因果关系</a:t>
            </a:r>
            <a:endParaRPr lang="zh-CN" altLang="en-US" sz="1800" b="1" strike="noStrike" noProof="1" dirty="0">
              <a:solidFill>
                <a:schemeClr val="accent1"/>
              </a:solidFill>
              <a:effectLst>
                <a:outerShdw blurRad="38100" dist="25400" dir="5400000" algn="ctr" rotWithShape="0">
                  <a:srgbClr val="6E747A">
                    <a:alpha val="43000"/>
                  </a:srgbClr>
                </a:outerShdw>
              </a:effectLst>
              <a:latin typeface="楷体" panose="02010609060101010101" pitchFamily="49" charset="-122"/>
              <a:ea typeface="楷体" panose="02010609060101010101" pitchFamily="49" charset="-122"/>
              <a:cs typeface="+mn-ea"/>
            </a:endParaRPr>
          </a:p>
          <a:p>
            <a:pPr algn="l" fontAlgn="base">
              <a:lnSpc>
                <a:spcPct val="130000"/>
              </a:lnSpc>
              <a:spcAft>
                <a:spcPts val="0"/>
              </a:spcAft>
            </a:pPr>
            <a:r>
              <a:rPr lang="zh-CN" altLang="en-US" sz="1800" b="1" strike="noStrike" noProof="1" dirty="0">
                <a:solidFill>
                  <a:schemeClr val="accent1"/>
                </a:solidFill>
                <a:effectLst>
                  <a:outerShdw blurRad="38100" dist="25400" dir="5400000" algn="ctr" rotWithShape="0">
                    <a:srgbClr val="6E747A">
                      <a:alpha val="43000"/>
                    </a:srgbClr>
                  </a:outerShdw>
                </a:effectLst>
                <a:latin typeface="楷体" panose="02010609060101010101" pitchFamily="49" charset="-122"/>
                <a:ea typeface="楷体" panose="02010609060101010101" pitchFamily="49" charset="-122"/>
                <a:cs typeface="+mn-ea"/>
              </a:rPr>
              <a:t>正确理解事物的变迁、延续、发展、进步等意义，正确对待自己人生过程中所遇到的人和事，或对整个社会现象做出正确而且合理的解释</a:t>
            </a:r>
            <a:endParaRPr lang="zh-CN" altLang="en-US" sz="1800" b="1" strike="noStrike" noProof="1" dirty="0">
              <a:solidFill>
                <a:schemeClr val="accent1"/>
              </a:solidFill>
              <a:effectLst>
                <a:outerShdw blurRad="38100" dist="25400" dir="5400000" algn="ctr" rotWithShape="0">
                  <a:srgbClr val="6E747A">
                    <a:alpha val="43000"/>
                  </a:srgbClr>
                </a:outerShdw>
              </a:effectLst>
              <a:latin typeface="楷体" panose="02010609060101010101" pitchFamily="49" charset="-122"/>
              <a:ea typeface="楷体" panose="02010609060101010101" pitchFamily="49" charset="-122"/>
              <a:cs typeface="+mn-ea"/>
            </a:endParaRPr>
          </a:p>
        </p:txBody>
      </p:sp>
      <p:sp>
        <p:nvSpPr>
          <p:cNvPr id="9" name="文本框 8"/>
          <p:cNvSpPr txBox="1"/>
          <p:nvPr>
            <p:custDataLst>
              <p:tags r:id="rId2"/>
            </p:custDataLst>
          </p:nvPr>
        </p:nvSpPr>
        <p:spPr>
          <a:xfrm>
            <a:off x="445769" y="1477644"/>
            <a:ext cx="4255747" cy="4778375"/>
          </a:xfrm>
          <a:prstGeom prst="rect">
            <a:avLst/>
          </a:prstGeom>
        </p:spPr>
        <p:txBody>
          <a:bodyPr vert="horz" lIns="91440" tIns="45720" rIns="91440" bIns="45720" rtlCol="0">
            <a:noAutofit/>
            <a:scene3d>
              <a:camera prst="orthographicFront"/>
              <a:lightRig rig="soft" dir="t">
                <a:rot lat="0" lon="0" rev="15600000"/>
              </a:lightRig>
            </a:scene3d>
            <a:sp3d extrusionH="57150" prstMaterial="softEdge">
              <a:bevelT w="25400" h="38100"/>
            </a:sp3d>
          </a:bodyPr>
          <a:lstStyle>
            <a:lvl1pPr marL="171450" indent="-171450" defTabSz="685800">
              <a:lnSpc>
                <a:spcPct val="90000"/>
              </a:lnSpc>
              <a:spcBef>
                <a:spcPts val="750"/>
              </a:spcBef>
              <a:buFont typeface="Arial" panose="020B0604020202020204" pitchFamily="34" charset="0"/>
              <a:buChar char="•"/>
              <a:defRPr sz="2100"/>
            </a:lvl1pPr>
            <a:lvl2pPr marL="514350" indent="-171450" defTabSz="685800">
              <a:lnSpc>
                <a:spcPct val="90000"/>
              </a:lnSpc>
              <a:spcBef>
                <a:spcPts val="375"/>
              </a:spcBef>
              <a:buFont typeface="Arial" panose="020B0604020202020204" pitchFamily="34" charset="0"/>
              <a:buChar char="•"/>
            </a:lvl2pPr>
            <a:lvl3pPr marL="857250" indent="-171450" defTabSz="685800">
              <a:lnSpc>
                <a:spcPct val="90000"/>
              </a:lnSpc>
              <a:spcBef>
                <a:spcPts val="375"/>
              </a:spcBef>
              <a:buFont typeface="Arial" panose="020B0604020202020204" pitchFamily="34" charset="0"/>
              <a:buChar char="•"/>
              <a:defRPr sz="1500"/>
            </a:lvl3pPr>
            <a:lvl4pPr marL="1200150" indent="-171450" defTabSz="685800">
              <a:lnSpc>
                <a:spcPct val="90000"/>
              </a:lnSpc>
              <a:spcBef>
                <a:spcPts val="375"/>
              </a:spcBef>
              <a:buFont typeface="Arial" panose="020B0604020202020204" pitchFamily="34" charset="0"/>
              <a:buChar char="•"/>
              <a:defRPr sz="1350"/>
            </a:lvl4pPr>
            <a:lvl5pPr marL="1543050" indent="-171450" defTabSz="685800">
              <a:lnSpc>
                <a:spcPct val="90000"/>
              </a:lnSpc>
              <a:spcBef>
                <a:spcPts val="375"/>
              </a:spcBef>
              <a:buFont typeface="Arial" panose="020B0604020202020204" pitchFamily="34" charset="0"/>
              <a:buChar char="•"/>
              <a:defRPr sz="1350"/>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pPr fontAlgn="base">
              <a:lnSpc>
                <a:spcPct val="130000"/>
              </a:lnSpc>
              <a:spcAft>
                <a:spcPts val="0"/>
              </a:spcAft>
            </a:pPr>
            <a:r>
              <a:rPr lang="zh-CN" altLang="en-US" sz="1800" b="1" strike="noStrike" noProof="1" dirty="0">
                <a:solidFill>
                  <a:schemeClr val="tx1"/>
                </a:solidFill>
                <a:effectLst/>
                <a:latin typeface="楷体" panose="02010609060101010101" pitchFamily="49" charset="-122"/>
                <a:ea typeface="楷体" panose="02010609060101010101" pitchFamily="49" charset="-122"/>
                <a:cs typeface="+mn-ea"/>
              </a:rPr>
              <a:t>了解世纪、年代、前期、中叶后期等关于时间的表达方式。</a:t>
            </a:r>
            <a:endParaRPr lang="zh-CN" altLang="en-US" sz="1800" b="1" strike="noStrike" noProof="1" dirty="0">
              <a:solidFill>
                <a:schemeClr val="tx1"/>
              </a:solidFill>
              <a:effectLst/>
              <a:latin typeface="楷体" panose="02010609060101010101" pitchFamily="49" charset="-122"/>
              <a:ea typeface="楷体" panose="02010609060101010101" pitchFamily="49" charset="-122"/>
            </a:endParaRPr>
          </a:p>
          <a:p>
            <a:pPr fontAlgn="base">
              <a:lnSpc>
                <a:spcPct val="130000"/>
              </a:lnSpc>
              <a:spcAft>
                <a:spcPts val="0"/>
              </a:spcAft>
            </a:pPr>
            <a:r>
              <a:rPr lang="zh-CN" altLang="en-US" sz="1800" b="1" strike="noStrike" noProof="1" dirty="0">
                <a:solidFill>
                  <a:schemeClr val="tx1"/>
                </a:solidFill>
                <a:effectLst/>
                <a:latin typeface="楷体" panose="02010609060101010101" pitchFamily="49" charset="-122"/>
                <a:ea typeface="楷体" panose="02010609060101010101" pitchFamily="49" charset="-122"/>
                <a:cs typeface="+mn-ea"/>
              </a:rPr>
              <a:t>识别历史地图，掌握古今地名位置及区别</a:t>
            </a:r>
            <a:endParaRPr lang="zh-CN" altLang="en-US" sz="1800" b="1" strike="noStrike" noProof="1" dirty="0">
              <a:solidFill>
                <a:schemeClr val="tx1"/>
              </a:solidFill>
              <a:effectLst/>
              <a:latin typeface="楷体" panose="02010609060101010101" pitchFamily="49" charset="-122"/>
              <a:ea typeface="楷体" panose="02010609060101010101" pitchFamily="49" charset="-122"/>
            </a:endParaRPr>
          </a:p>
          <a:p>
            <a:pPr fontAlgn="base">
              <a:lnSpc>
                <a:spcPct val="130000"/>
              </a:lnSpc>
              <a:spcAft>
                <a:spcPts val="0"/>
              </a:spcAft>
            </a:pPr>
            <a:r>
              <a:rPr lang="zh-CN" altLang="en-US" sz="1800" b="1" strike="noStrike" noProof="1" dirty="0">
                <a:solidFill>
                  <a:schemeClr val="tx1"/>
                </a:solidFill>
                <a:effectLst/>
                <a:latin typeface="楷体" panose="02010609060101010101" pitchFamily="49" charset="-122"/>
                <a:ea typeface="楷体" panose="02010609060101010101" pitchFamily="49" charset="-122"/>
                <a:cs typeface="+mn-ea"/>
              </a:rPr>
              <a:t>依时间顺序编制史事发展进程的图表</a:t>
            </a:r>
            <a:endParaRPr lang="zh-CN" altLang="en-US" sz="1800" b="1" strike="noStrike" noProof="1" dirty="0">
              <a:solidFill>
                <a:schemeClr val="tx1"/>
              </a:solidFill>
              <a:effectLst/>
              <a:latin typeface="楷体" panose="02010609060101010101" pitchFamily="49" charset="-122"/>
              <a:ea typeface="楷体" panose="02010609060101010101" pitchFamily="49" charset="-122"/>
            </a:endParaRPr>
          </a:p>
          <a:p>
            <a:pPr fontAlgn="base">
              <a:lnSpc>
                <a:spcPct val="130000"/>
              </a:lnSpc>
              <a:spcAft>
                <a:spcPts val="0"/>
              </a:spcAft>
            </a:pPr>
            <a:r>
              <a:rPr lang="zh-CN" altLang="en-US" sz="1800" b="1" strike="noStrike" noProof="1" dirty="0">
                <a:solidFill>
                  <a:schemeClr val="tx1"/>
                </a:solidFill>
                <a:effectLst/>
                <a:latin typeface="楷体" panose="02010609060101010101" pitchFamily="49" charset="-122"/>
                <a:ea typeface="楷体" panose="02010609060101010101" pitchFamily="49" charset="-122"/>
                <a:cs typeface="+mn-ea"/>
              </a:rPr>
              <a:t>划分历史阶段，总结阶段特征</a:t>
            </a:r>
            <a:endParaRPr lang="zh-CN" altLang="en-US" sz="1800" b="1" strike="noStrike" noProof="1" dirty="0">
              <a:solidFill>
                <a:schemeClr val="tx1"/>
              </a:solidFill>
              <a:effectLst/>
              <a:latin typeface="楷体" panose="02010609060101010101" pitchFamily="49" charset="-122"/>
              <a:ea typeface="楷体" panose="02010609060101010101" pitchFamily="49" charset="-122"/>
            </a:endParaRPr>
          </a:p>
          <a:p>
            <a:pPr fontAlgn="base">
              <a:lnSpc>
                <a:spcPct val="130000"/>
              </a:lnSpc>
              <a:spcAft>
                <a:spcPts val="0"/>
              </a:spcAft>
            </a:pPr>
            <a:r>
              <a:rPr lang="zh-CN" altLang="en-US" sz="1800" b="1" strike="noStrike" noProof="1" dirty="0">
                <a:solidFill>
                  <a:schemeClr val="tx1"/>
                </a:solidFill>
                <a:effectLst/>
                <a:latin typeface="楷体" panose="02010609060101010101" pitchFamily="49" charset="-122"/>
                <a:ea typeface="楷体" panose="02010609060101010101" pitchFamily="49" charset="-122"/>
                <a:cs typeface="+mn-ea"/>
              </a:rPr>
              <a:t>梳理中外共时性大事年表，分析中外共时性的问题</a:t>
            </a:r>
            <a:endParaRPr lang="zh-CN" altLang="en-US" sz="1800" b="1" strike="noStrike" noProof="1" dirty="0">
              <a:solidFill>
                <a:schemeClr val="tx1"/>
              </a:solidFill>
              <a:effectLst/>
              <a:latin typeface="楷体" panose="02010609060101010101" pitchFamily="49" charset="-122"/>
              <a:ea typeface="楷体" panose="02010609060101010101" pitchFamily="49" charset="-122"/>
            </a:endParaRPr>
          </a:p>
          <a:p>
            <a:pPr fontAlgn="base">
              <a:lnSpc>
                <a:spcPct val="130000"/>
              </a:lnSpc>
              <a:spcAft>
                <a:spcPts val="0"/>
              </a:spcAft>
            </a:pPr>
            <a:r>
              <a:rPr lang="zh-CN" altLang="en-US" sz="1800" b="1" strike="noStrike" noProof="1" dirty="0">
                <a:solidFill>
                  <a:schemeClr val="tx1"/>
                </a:solidFill>
                <a:effectLst/>
                <a:latin typeface="楷体" panose="02010609060101010101" pitchFamily="49" charset="-122"/>
                <a:ea typeface="楷体" panose="02010609060101010101" pitchFamily="49" charset="-122"/>
                <a:cs typeface="+mn-ea"/>
              </a:rPr>
              <a:t>独立探究，用时间术语、分期方式结合历史背景和历程影响，论述自己对历史发展的认识。</a:t>
            </a:r>
            <a:endParaRPr lang="zh-CN" altLang="en-US" sz="1800" b="1" strike="noStrike" noProof="1" dirty="0">
              <a:solidFill>
                <a:schemeClr val="tx1"/>
              </a:solidFill>
              <a:effectLst/>
              <a:latin typeface="楷体" panose="02010609060101010101" pitchFamily="49" charset="-122"/>
              <a:ea typeface="楷体" panose="02010609060101010101" pitchFamily="49" charset="-122"/>
              <a:cs typeface="+mn-ea"/>
            </a:endParaRPr>
          </a:p>
        </p:txBody>
      </p:sp>
      <p:sp>
        <p:nvSpPr>
          <p:cNvPr id="154627" name="文本框 9"/>
          <p:cNvSpPr txBox="1"/>
          <p:nvPr>
            <p:custDataLst>
              <p:tags r:id="rId3"/>
            </p:custDataLst>
          </p:nvPr>
        </p:nvSpPr>
        <p:spPr>
          <a:xfrm>
            <a:off x="703263" y="152400"/>
            <a:ext cx="7886700" cy="1325563"/>
          </a:xfrm>
          <a:prstGeom prst="rect">
            <a:avLst/>
          </a:prstGeom>
          <a:noFill/>
          <a:ln w="9525">
            <a:noFill/>
          </a:ln>
        </p:spPr>
        <p:txBody>
          <a:bodyPr lIns="91440" tIns="45720" rIns="91440" bIns="45720" anchor="ctr" anchorCtr="0"/>
          <a:p>
            <a:pPr>
              <a:lnSpc>
                <a:spcPct val="90000"/>
              </a:lnSpc>
            </a:pPr>
            <a:r>
              <a:rPr lang="en-US" altLang="zh-CN" sz="3300" dirty="0">
                <a:latin typeface="Arial" panose="020B0604020202020204" pitchFamily="34" charset="0"/>
                <a:ea typeface="黑体" panose="02010609060101010101" charset="-122"/>
              </a:rPr>
              <a:t>    </a:t>
            </a:r>
            <a:endParaRPr lang="zh-CN" altLang="en-US" sz="3300" dirty="0">
              <a:latin typeface="Arial" panose="020B0604020202020204" pitchFamily="34" charset="0"/>
              <a:ea typeface="黑体" panose="02010609060101010101" charset="-122"/>
            </a:endParaRPr>
          </a:p>
        </p:txBody>
      </p:sp>
      <p:sp>
        <p:nvSpPr>
          <p:cNvPr id="16" name="五边形 15"/>
          <p:cNvSpPr/>
          <p:nvPr>
            <p:custDataLst>
              <p:tags r:id="rId4"/>
            </p:custDataLst>
          </p:nvPr>
        </p:nvSpPr>
        <p:spPr>
          <a:xfrm>
            <a:off x="619125" y="487363"/>
            <a:ext cx="5081588" cy="738188"/>
          </a:xfrm>
          <a:prstGeom prst="homePlate">
            <a:avLst>
              <a:gd name="adj" fmla="val 7656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8000" tIns="0" rIns="0" bIns="0" numCol="1" spcCol="0" rtlCol="0" fromWordArt="0" anchor="ctr" anchorCtr="0" forceAA="0" compatLnSpc="1"/>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fontAlgn="base"/>
            <a:r>
              <a:rPr lang="zh-CN" altLang="en-US" sz="2400" strike="noStrike" noProof="1" dirty="0">
                <a:solidFill>
                  <a:srgbClr val="FFFFFF"/>
                </a:solidFill>
                <a:latin typeface="Arial" panose="020B0604020202020204" pitchFamily="34" charset="0"/>
                <a:ea typeface="宋体" panose="02010600030101010101" pitchFamily="2" charset="-122"/>
              </a:rPr>
              <a:t>时空观念的培养</a:t>
            </a:r>
            <a:endParaRPr lang="zh-CN" altLang="en-US" sz="2400" strike="noStrike" noProof="1" dirty="0">
              <a:solidFill>
                <a:srgbClr val="FFFFFF"/>
              </a:solidFill>
              <a:latin typeface="Arial" panose="020B0604020202020204" pitchFamily="34" charset="0"/>
              <a:ea typeface="黑体" panose="02010609060101010101" charset="-122"/>
            </a:endParaRPr>
          </a:p>
        </p:txBody>
      </p:sp>
    </p:spTree>
    <p:custDataLst>
      <p:tags r:id="rId5"/>
    </p:custData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6673" name="内容占位符 1"/>
          <p:cNvSpPr>
            <a:spLocks noGrp="1"/>
          </p:cNvSpPr>
          <p:nvPr>
            <p:ph idx="1"/>
          </p:nvPr>
        </p:nvSpPr>
        <p:spPr/>
        <p:txBody>
          <a:bodyPr lIns="91440" tIns="45720" rIns="91440" bIns="45720" anchor="t" anchorCtr="0"/>
          <a:p>
            <a:endParaRPr lang="zh-CN" altLang="en-US"/>
          </a:p>
        </p:txBody>
      </p:sp>
      <p:sp>
        <p:nvSpPr>
          <p:cNvPr id="156674" name="标题 2"/>
          <p:cNvSpPr>
            <a:spLocks noGrp="1"/>
          </p:cNvSpPr>
          <p:nvPr>
            <p:ph type="title"/>
          </p:nvPr>
        </p:nvSpPr>
        <p:spPr>
          <a:xfrm>
            <a:off x="628650" y="144463"/>
            <a:ext cx="7886700" cy="773112"/>
          </a:xfrm>
        </p:spPr>
        <p:txBody>
          <a:bodyPr lIns="91440" tIns="45720" rIns="91440" bIns="45720" anchor="ctr" anchorCtr="0"/>
          <a:p>
            <a:pPr defTabSz="914400">
              <a:buNone/>
            </a:pPr>
            <a:endParaRPr lang="zh-CN" altLang="en-US" kern="1200">
              <a:latin typeface="+mj-lt"/>
              <a:ea typeface="+mj-ea"/>
              <a:cs typeface="+mj-cs"/>
            </a:endParaRPr>
          </a:p>
        </p:txBody>
      </p:sp>
      <p:sp>
        <p:nvSpPr>
          <p:cNvPr id="9" name="文本框 8"/>
          <p:cNvSpPr txBox="1"/>
          <p:nvPr>
            <p:custDataLst>
              <p:tags r:id="rId1"/>
            </p:custDataLst>
          </p:nvPr>
        </p:nvSpPr>
        <p:spPr>
          <a:xfrm>
            <a:off x="468313" y="1916113"/>
            <a:ext cx="3727450" cy="4351338"/>
          </a:xfrm>
          <a:prstGeom prst="rect">
            <a:avLst/>
          </a:prstGeom>
        </p:spPr>
        <p:txBody>
          <a:bodyPr vert="horz" lIns="91440" tIns="45720" rIns="91440" bIns="45720" rtlCol="0">
            <a:normAutofit/>
          </a:bodyPr>
          <a:lstStyle>
            <a:lvl1pPr marL="171450" indent="-171450" defTabSz="685800">
              <a:lnSpc>
                <a:spcPct val="90000"/>
              </a:lnSpc>
              <a:spcBef>
                <a:spcPts val="750"/>
              </a:spcBef>
              <a:buFont typeface="Arial" panose="020B0604020202020204" pitchFamily="34" charset="0"/>
              <a:buChar char="•"/>
              <a:defRPr sz="2100"/>
            </a:lvl1pPr>
            <a:lvl2pPr marL="514350" indent="-171450" defTabSz="685800">
              <a:lnSpc>
                <a:spcPct val="90000"/>
              </a:lnSpc>
              <a:spcBef>
                <a:spcPts val="375"/>
              </a:spcBef>
              <a:buFont typeface="Arial" panose="020B0604020202020204" pitchFamily="34" charset="0"/>
              <a:buChar char="•"/>
            </a:lvl2pPr>
            <a:lvl3pPr marL="857250" indent="-171450" defTabSz="685800">
              <a:lnSpc>
                <a:spcPct val="90000"/>
              </a:lnSpc>
              <a:spcBef>
                <a:spcPts val="375"/>
              </a:spcBef>
              <a:buFont typeface="Arial" panose="020B0604020202020204" pitchFamily="34" charset="0"/>
              <a:buChar char="•"/>
              <a:defRPr sz="1500"/>
            </a:lvl3pPr>
            <a:lvl4pPr marL="1200150" indent="-171450" defTabSz="685800">
              <a:lnSpc>
                <a:spcPct val="90000"/>
              </a:lnSpc>
              <a:spcBef>
                <a:spcPts val="375"/>
              </a:spcBef>
              <a:buFont typeface="Arial" panose="020B0604020202020204" pitchFamily="34" charset="0"/>
              <a:buChar char="•"/>
              <a:defRPr sz="1350"/>
            </a:lvl4pPr>
            <a:lvl5pPr marL="1543050" indent="-171450" defTabSz="685800">
              <a:lnSpc>
                <a:spcPct val="90000"/>
              </a:lnSpc>
              <a:spcBef>
                <a:spcPts val="375"/>
              </a:spcBef>
              <a:buFont typeface="Arial" panose="020B0604020202020204" pitchFamily="34" charset="0"/>
              <a:buChar char="•"/>
              <a:defRPr sz="1350"/>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pPr fontAlgn="base">
              <a:lnSpc>
                <a:spcPct val="150000"/>
              </a:lnSpc>
            </a:pPr>
            <a:r>
              <a:rPr lang="zh-CN" altLang="en-US" strike="noStrike" noProof="1" dirty="0">
                <a:solidFill>
                  <a:schemeClr val="tx1"/>
                </a:solidFill>
                <a:effectLst>
                  <a:outerShdw blurRad="38100" dist="25400" dir="5400000" algn="ctr" rotWithShape="0">
                    <a:srgbClr val="6E747A">
                      <a:alpha val="43000"/>
                    </a:srgbClr>
                  </a:outerShdw>
                </a:effectLst>
                <a:latin typeface="楷体" panose="02010609060101010101" pitchFamily="49" charset="-122"/>
                <a:ea typeface="楷体" panose="02010609060101010101" pitchFamily="49" charset="-122"/>
                <a:cs typeface="+mn-ea"/>
              </a:rPr>
              <a:t>第一层次：</a:t>
            </a:r>
            <a:endParaRPr lang="zh-CN" altLang="en-US" strike="noStrike" noProof="1" dirty="0">
              <a:solidFill>
                <a:schemeClr val="tx1"/>
              </a:solidFill>
              <a:effectLst>
                <a:outerShdw blurRad="38100" dist="25400" dir="5400000" algn="ctr" rotWithShape="0">
                  <a:srgbClr val="6E747A">
                    <a:alpha val="43000"/>
                  </a:srgbClr>
                </a:outerShdw>
              </a:effectLst>
              <a:latin typeface="楷体" panose="02010609060101010101" pitchFamily="49" charset="-122"/>
              <a:ea typeface="楷体" panose="02010609060101010101" pitchFamily="49" charset="-122"/>
            </a:endParaRPr>
          </a:p>
          <a:p>
            <a:pPr marL="0" indent="0" fontAlgn="base">
              <a:lnSpc>
                <a:spcPct val="150000"/>
              </a:lnSpc>
              <a:buNone/>
            </a:pPr>
            <a:r>
              <a:rPr lang="zh-CN" altLang="en-US" strike="noStrike" noProof="1" dirty="0">
                <a:solidFill>
                  <a:schemeClr val="tx1"/>
                </a:solidFill>
                <a:effectLst>
                  <a:outerShdw blurRad="38100" dist="25400" dir="5400000" algn="ctr" rotWithShape="0">
                    <a:srgbClr val="6E747A">
                      <a:alpha val="43000"/>
                    </a:srgbClr>
                  </a:outerShdw>
                </a:effectLst>
                <a:latin typeface="楷体" panose="02010609060101010101" pitchFamily="49" charset="-122"/>
                <a:ea typeface="楷体" panose="02010609060101010101" pitchFamily="49" charset="-122"/>
                <a:cs typeface="+mn-ea"/>
              </a:rPr>
              <a:t>   知道工业革命起止时间的不同表达方式，能够看懂历史地图，明确开展工业革命国家的地理位置。</a:t>
            </a:r>
            <a:endParaRPr lang="zh-CN" altLang="en-US" strike="noStrike" noProof="1" dirty="0">
              <a:solidFill>
                <a:schemeClr val="tx1"/>
              </a:solidFill>
              <a:effectLst>
                <a:outerShdw blurRad="38100" dist="25400" dir="5400000" algn="ctr" rotWithShape="0">
                  <a:srgbClr val="6E747A">
                    <a:alpha val="43000"/>
                  </a:srgbClr>
                </a:outerShdw>
              </a:effectLst>
              <a:latin typeface="楷体" panose="02010609060101010101" pitchFamily="49" charset="-122"/>
              <a:ea typeface="楷体" panose="02010609060101010101" pitchFamily="49" charset="-122"/>
              <a:cs typeface="+mn-ea"/>
            </a:endParaRPr>
          </a:p>
        </p:txBody>
      </p:sp>
      <p:sp>
        <p:nvSpPr>
          <p:cNvPr id="8" name="文本框 7"/>
          <p:cNvSpPr txBox="1"/>
          <p:nvPr>
            <p:custDataLst>
              <p:tags r:id="rId2"/>
            </p:custDataLst>
          </p:nvPr>
        </p:nvSpPr>
        <p:spPr>
          <a:xfrm>
            <a:off x="4787900" y="1916113"/>
            <a:ext cx="4070350" cy="4351338"/>
          </a:xfrm>
          <a:prstGeom prst="rect">
            <a:avLst/>
          </a:prstGeom>
        </p:spPr>
        <p:txBody>
          <a:bodyPr vert="horz" lIns="91440" tIns="45720" rIns="91440" bIns="45720" rtlCol="0">
            <a:normAutofit/>
          </a:bodyPr>
          <a:lstStyle>
            <a:lvl1pPr marL="171450" indent="-171450" defTabSz="685800">
              <a:lnSpc>
                <a:spcPct val="90000"/>
              </a:lnSpc>
              <a:spcBef>
                <a:spcPts val="750"/>
              </a:spcBef>
              <a:buFont typeface="Arial" panose="020B0604020202020204" pitchFamily="34" charset="0"/>
              <a:buChar char="•"/>
              <a:defRPr sz="2100"/>
            </a:lvl1pPr>
            <a:lvl2pPr marL="514350" indent="-171450" defTabSz="685800">
              <a:lnSpc>
                <a:spcPct val="90000"/>
              </a:lnSpc>
              <a:spcBef>
                <a:spcPts val="375"/>
              </a:spcBef>
              <a:buFont typeface="Arial" panose="020B0604020202020204" pitchFamily="34" charset="0"/>
              <a:buChar char="•"/>
            </a:lvl2pPr>
            <a:lvl3pPr marL="857250" indent="-171450" defTabSz="685800">
              <a:lnSpc>
                <a:spcPct val="90000"/>
              </a:lnSpc>
              <a:spcBef>
                <a:spcPts val="375"/>
              </a:spcBef>
              <a:buFont typeface="Arial" panose="020B0604020202020204" pitchFamily="34" charset="0"/>
              <a:buChar char="•"/>
              <a:defRPr sz="1500"/>
            </a:lvl3pPr>
            <a:lvl4pPr marL="1200150" indent="-171450" defTabSz="685800">
              <a:lnSpc>
                <a:spcPct val="90000"/>
              </a:lnSpc>
              <a:spcBef>
                <a:spcPts val="375"/>
              </a:spcBef>
              <a:buFont typeface="Arial" panose="020B0604020202020204" pitchFamily="34" charset="0"/>
              <a:buChar char="•"/>
              <a:defRPr sz="1350"/>
            </a:lvl4pPr>
            <a:lvl5pPr marL="1543050" indent="-171450" defTabSz="685800">
              <a:lnSpc>
                <a:spcPct val="90000"/>
              </a:lnSpc>
              <a:spcBef>
                <a:spcPts val="375"/>
              </a:spcBef>
              <a:buFont typeface="Arial" panose="020B0604020202020204" pitchFamily="34" charset="0"/>
              <a:buChar char="•"/>
              <a:defRPr sz="1350"/>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pPr fontAlgn="base">
              <a:lnSpc>
                <a:spcPct val="150000"/>
              </a:lnSpc>
            </a:pPr>
            <a:r>
              <a:rPr lang="zh-CN" altLang="en-US" b="1" strike="noStrike" noProof="1" dirty="0">
                <a:solidFill>
                  <a:schemeClr val="accent1"/>
                </a:solidFill>
                <a:effectLst>
                  <a:outerShdw blurRad="38100" dist="25400" dir="5400000" algn="ctr" rotWithShape="0">
                    <a:srgbClr val="6E747A">
                      <a:alpha val="43000"/>
                    </a:srgbClr>
                  </a:outerShdw>
                </a:effectLst>
                <a:latin typeface="楷体" panose="02010609060101010101" pitchFamily="49" charset="-122"/>
                <a:ea typeface="楷体" panose="02010609060101010101" pitchFamily="49" charset="-122"/>
                <a:cs typeface="+mn-ea"/>
              </a:rPr>
              <a:t> </a:t>
            </a:r>
            <a:r>
              <a:rPr lang="zh-CN" altLang="en-US" b="1" strike="noStrike" noProof="1" dirty="0">
                <a:solidFill>
                  <a:schemeClr val="tx1"/>
                </a:solidFill>
                <a:effectLst>
                  <a:outerShdw blurRad="38100" dist="25400" dir="5400000" algn="ctr" rotWithShape="0">
                    <a:srgbClr val="6E747A">
                      <a:alpha val="43000"/>
                    </a:srgbClr>
                  </a:outerShdw>
                </a:effectLst>
                <a:latin typeface="楷体" panose="02010609060101010101" pitchFamily="49" charset="-122"/>
                <a:ea typeface="楷体" panose="02010609060101010101" pitchFamily="49" charset="-122"/>
                <a:cs typeface="+mn-ea"/>
              </a:rPr>
              <a:t>第二层次：</a:t>
            </a:r>
            <a:endParaRPr lang="zh-CN" altLang="en-US" b="1" strike="noStrike" noProof="1" dirty="0">
              <a:solidFill>
                <a:schemeClr val="tx1"/>
              </a:solidFill>
              <a:effectLst>
                <a:outerShdw blurRad="38100" dist="25400" dir="5400000" algn="ctr" rotWithShape="0">
                  <a:srgbClr val="6E747A">
                    <a:alpha val="43000"/>
                  </a:srgbClr>
                </a:outerShdw>
              </a:effectLst>
              <a:latin typeface="楷体" panose="02010609060101010101" pitchFamily="49" charset="-122"/>
              <a:ea typeface="楷体" panose="02010609060101010101" pitchFamily="49" charset="-122"/>
              <a:cs typeface="+mn-ea"/>
            </a:endParaRPr>
          </a:p>
          <a:p>
            <a:pPr marL="0" indent="0" fontAlgn="base">
              <a:lnSpc>
                <a:spcPct val="150000"/>
              </a:lnSpc>
              <a:buNone/>
            </a:pPr>
            <a:r>
              <a:rPr lang="zh-CN" altLang="en-US" b="1" strike="noStrike" noProof="1" dirty="0">
                <a:solidFill>
                  <a:schemeClr val="tx1"/>
                </a:solidFill>
                <a:effectLst>
                  <a:outerShdw blurRad="38100" dist="25400" dir="5400000" algn="ctr" rotWithShape="0">
                    <a:srgbClr val="6E747A">
                      <a:alpha val="43000"/>
                    </a:srgbClr>
                  </a:outerShdw>
                </a:effectLst>
                <a:latin typeface="楷体" panose="02010609060101010101" pitchFamily="49" charset="-122"/>
                <a:ea typeface="楷体" panose="02010609060101010101" pitchFamily="49" charset="-122"/>
                <a:cs typeface="+mn-ea"/>
              </a:rPr>
              <a:t>   以时间为依据，梳理工业革命发展的历程并说明各阶段特征； </a:t>
            </a:r>
            <a:endParaRPr lang="zh-CN" altLang="en-US" b="1" strike="noStrike" noProof="1" dirty="0">
              <a:solidFill>
                <a:schemeClr val="tx1"/>
              </a:solidFill>
              <a:effectLst>
                <a:outerShdw blurRad="38100" dist="25400" dir="5400000" algn="ctr" rotWithShape="0">
                  <a:srgbClr val="6E747A">
                    <a:alpha val="43000"/>
                  </a:srgbClr>
                </a:outerShdw>
              </a:effectLst>
              <a:latin typeface="楷体" panose="02010609060101010101" pitchFamily="49" charset="-122"/>
              <a:ea typeface="楷体" panose="02010609060101010101" pitchFamily="49" charset="-122"/>
              <a:cs typeface="+mn-ea"/>
            </a:endParaRPr>
          </a:p>
          <a:p>
            <a:pPr marL="0" indent="0" fontAlgn="base">
              <a:lnSpc>
                <a:spcPct val="150000"/>
              </a:lnSpc>
              <a:buNone/>
            </a:pPr>
            <a:r>
              <a:rPr lang="zh-CN" altLang="en-US" b="1" strike="noStrike" noProof="1" dirty="0">
                <a:solidFill>
                  <a:schemeClr val="tx1"/>
                </a:solidFill>
                <a:effectLst>
                  <a:outerShdw blurRad="38100" dist="25400" dir="5400000" algn="ctr" rotWithShape="0">
                    <a:srgbClr val="6E747A">
                      <a:alpha val="43000"/>
                    </a:srgbClr>
                  </a:outerShdw>
                </a:effectLst>
                <a:latin typeface="楷体" panose="02010609060101010101" pitchFamily="49" charset="-122"/>
                <a:ea typeface="楷体" panose="02010609060101010101" pitchFamily="49" charset="-122"/>
                <a:cs typeface="+mn-ea"/>
              </a:rPr>
              <a:t>   以空间为基础，分析英国首先开展工业革命的原因。</a:t>
            </a:r>
            <a:endParaRPr lang="zh-CN" altLang="en-US" b="1" strike="noStrike" noProof="1" dirty="0">
              <a:solidFill>
                <a:schemeClr val="tx1"/>
              </a:solidFill>
              <a:effectLst>
                <a:outerShdw blurRad="38100" dist="25400" dir="5400000" algn="ctr" rotWithShape="0">
                  <a:srgbClr val="6E747A">
                    <a:alpha val="43000"/>
                  </a:srgbClr>
                </a:outerShdw>
              </a:effectLst>
              <a:latin typeface="楷体" panose="02010609060101010101" pitchFamily="49" charset="-122"/>
              <a:ea typeface="楷体" panose="02010609060101010101" pitchFamily="49" charset="-122"/>
              <a:cs typeface="+mn-ea"/>
            </a:endParaRPr>
          </a:p>
        </p:txBody>
      </p:sp>
      <p:sp>
        <p:nvSpPr>
          <p:cNvPr id="11" name="五边形 10"/>
          <p:cNvSpPr/>
          <p:nvPr>
            <p:custDataLst>
              <p:tags r:id="rId3"/>
            </p:custDataLst>
          </p:nvPr>
        </p:nvSpPr>
        <p:spPr>
          <a:xfrm>
            <a:off x="468313" y="260350"/>
            <a:ext cx="5549900" cy="739775"/>
          </a:xfrm>
          <a:prstGeom prst="homePlate">
            <a:avLst>
              <a:gd name="adj" fmla="val 7656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8000" tIns="0" rIns="0" bIns="0" numCol="1" spcCol="0" rtlCol="0" fromWordArt="0" anchor="ctr" anchorCtr="0" forceAA="0" compatLnSpc="1"/>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fontAlgn="base"/>
            <a:r>
              <a:rPr lang="zh-CN" altLang="en-US" sz="2400" strike="noStrike" noProof="1" dirty="0">
                <a:solidFill>
                  <a:srgbClr val="FFFFFF"/>
                </a:solidFill>
                <a:latin typeface="Arial" panose="020B0604020202020204" pitchFamily="34" charset="0"/>
                <a:ea typeface="宋体" panose="02010600030101010101" pitchFamily="2" charset="-122"/>
              </a:rPr>
              <a:t>工业革命：时空观念的课堂渗透</a:t>
            </a:r>
            <a:endParaRPr lang="zh-CN" altLang="en-US" sz="2400" strike="noStrike" noProof="1" dirty="0">
              <a:solidFill>
                <a:srgbClr val="FFFFFF"/>
              </a:solidFill>
              <a:latin typeface="Arial" panose="020B0604020202020204" pitchFamily="34" charset="0"/>
              <a:ea typeface="黑体" panose="02010609060101010101" charset="-122"/>
            </a:endParaRPr>
          </a:p>
        </p:txBody>
      </p:sp>
    </p:spTree>
    <p:custDataLst>
      <p:tags r:id="rId4"/>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ppt_x</p:attrName>
                                        </p:attrNameLst>
                                      </p:cBhvr>
                                      <p:tavLst>
                                        <p:tav tm="0">
                                          <p:val>
                                            <p:strVal val="#ppt_x"/>
                                          </p:val>
                                        </p:tav>
                                        <p:tav tm="100000">
                                          <p:val>
                                            <p:strVal val="#ppt_x"/>
                                          </p:val>
                                        </p:tav>
                                      </p:tavLst>
                                    </p:anim>
                                    <p:anim calcmode="lin" valueType="num">
                                      <p:cBhvr>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ppt_x</p:attrName>
                                        </p:attrNameLst>
                                      </p:cBhvr>
                                      <p:tavLst>
                                        <p:tav tm="0">
                                          <p:val>
                                            <p:strVal val="#ppt_x"/>
                                          </p:val>
                                        </p:tav>
                                        <p:tav tm="100000">
                                          <p:val>
                                            <p:strVal val="#ppt_x"/>
                                          </p:val>
                                        </p:tav>
                                      </p:tavLst>
                                    </p:anim>
                                    <p:anim calcmode="lin" valueType="num">
                                      <p:cBhvr>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8"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7697" name="内容占位符 1"/>
          <p:cNvSpPr>
            <a:spLocks noGrp="1"/>
          </p:cNvSpPr>
          <p:nvPr>
            <p:ph idx="1"/>
          </p:nvPr>
        </p:nvSpPr>
        <p:spPr/>
        <p:txBody>
          <a:bodyPr lIns="91440" tIns="45720" rIns="91440" bIns="45720" anchor="t" anchorCtr="0"/>
          <a:p>
            <a:endParaRPr lang="zh-CN" altLang="en-US"/>
          </a:p>
        </p:txBody>
      </p:sp>
      <p:sp>
        <p:nvSpPr>
          <p:cNvPr id="157698" name="标题 2"/>
          <p:cNvSpPr>
            <a:spLocks noGrp="1"/>
          </p:cNvSpPr>
          <p:nvPr>
            <p:ph type="title"/>
          </p:nvPr>
        </p:nvSpPr>
        <p:spPr>
          <a:xfrm>
            <a:off x="628650" y="144463"/>
            <a:ext cx="7886700" cy="773112"/>
          </a:xfrm>
        </p:spPr>
        <p:txBody>
          <a:bodyPr lIns="91440" tIns="45720" rIns="91440" bIns="45720" anchor="ctr" anchorCtr="0"/>
          <a:p>
            <a:pPr defTabSz="914400">
              <a:buNone/>
            </a:pPr>
            <a:endParaRPr lang="zh-CN" altLang="en-US" kern="1200">
              <a:latin typeface="+mj-lt"/>
              <a:ea typeface="+mj-ea"/>
              <a:cs typeface="+mj-cs"/>
            </a:endParaRPr>
          </a:p>
        </p:txBody>
      </p:sp>
      <p:sp>
        <p:nvSpPr>
          <p:cNvPr id="9" name="文本框 8"/>
          <p:cNvSpPr txBox="1"/>
          <p:nvPr>
            <p:custDataLst>
              <p:tags r:id="rId1"/>
            </p:custDataLst>
          </p:nvPr>
        </p:nvSpPr>
        <p:spPr>
          <a:xfrm>
            <a:off x="619125" y="1254125"/>
            <a:ext cx="8081963" cy="4351338"/>
          </a:xfrm>
          <a:prstGeom prst="rect">
            <a:avLst/>
          </a:prstGeom>
        </p:spPr>
        <p:txBody>
          <a:bodyPr vert="horz" lIns="91440" tIns="45720" rIns="91440" bIns="45720" rtlCol="0">
            <a:normAutofit/>
          </a:bodyPr>
          <a:lstStyle>
            <a:lvl1pPr marL="171450" indent="-171450" defTabSz="685800">
              <a:lnSpc>
                <a:spcPct val="90000"/>
              </a:lnSpc>
              <a:spcBef>
                <a:spcPts val="750"/>
              </a:spcBef>
              <a:buFont typeface="Arial" panose="020B0604020202020204" pitchFamily="34" charset="0"/>
              <a:buChar char="•"/>
              <a:defRPr sz="2100"/>
            </a:lvl1pPr>
            <a:lvl2pPr marL="514350" indent="-171450" defTabSz="685800">
              <a:lnSpc>
                <a:spcPct val="90000"/>
              </a:lnSpc>
              <a:spcBef>
                <a:spcPts val="375"/>
              </a:spcBef>
              <a:buFont typeface="Arial" panose="020B0604020202020204" pitchFamily="34" charset="0"/>
              <a:buChar char="•"/>
            </a:lvl2pPr>
            <a:lvl3pPr marL="857250" indent="-171450" defTabSz="685800">
              <a:lnSpc>
                <a:spcPct val="90000"/>
              </a:lnSpc>
              <a:spcBef>
                <a:spcPts val="375"/>
              </a:spcBef>
              <a:buFont typeface="Arial" panose="020B0604020202020204" pitchFamily="34" charset="0"/>
              <a:buChar char="•"/>
              <a:defRPr sz="1500"/>
            </a:lvl3pPr>
            <a:lvl4pPr marL="1200150" indent="-171450" defTabSz="685800">
              <a:lnSpc>
                <a:spcPct val="90000"/>
              </a:lnSpc>
              <a:spcBef>
                <a:spcPts val="375"/>
              </a:spcBef>
              <a:buFont typeface="Arial" panose="020B0604020202020204" pitchFamily="34" charset="0"/>
              <a:buChar char="•"/>
              <a:defRPr sz="1350"/>
            </a:lvl4pPr>
            <a:lvl5pPr marL="1543050" indent="-171450" defTabSz="685800">
              <a:lnSpc>
                <a:spcPct val="90000"/>
              </a:lnSpc>
              <a:spcBef>
                <a:spcPts val="375"/>
              </a:spcBef>
              <a:buFont typeface="Arial" panose="020B0604020202020204" pitchFamily="34" charset="0"/>
              <a:buChar char="•"/>
              <a:defRPr sz="1350"/>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pPr fontAlgn="base">
              <a:lnSpc>
                <a:spcPct val="150000"/>
              </a:lnSpc>
            </a:pPr>
            <a:r>
              <a:rPr lang="zh-CN" altLang="en-US" strike="noStrike" noProof="1" dirty="0">
                <a:solidFill>
                  <a:schemeClr val="tx1"/>
                </a:solidFill>
                <a:effectLst>
                  <a:outerShdw blurRad="38100" dist="25400" dir="5400000" algn="ctr" rotWithShape="0">
                    <a:srgbClr val="6E747A">
                      <a:alpha val="43000"/>
                    </a:srgbClr>
                  </a:outerShdw>
                </a:effectLst>
                <a:latin typeface="楷体" panose="02010609060101010101" pitchFamily="49" charset="-122"/>
                <a:ea typeface="楷体" panose="02010609060101010101" pitchFamily="49" charset="-122"/>
                <a:cs typeface="+mn-ea"/>
              </a:rPr>
              <a:t>出示材料：</a:t>
            </a:r>
            <a:endParaRPr lang="zh-CN" altLang="en-US" strike="noStrike" noProof="1" dirty="0">
              <a:solidFill>
                <a:schemeClr val="tx1"/>
              </a:solidFill>
              <a:effectLst>
                <a:outerShdw blurRad="38100" dist="25400" dir="5400000" algn="ctr" rotWithShape="0">
                  <a:srgbClr val="6E747A">
                    <a:alpha val="43000"/>
                  </a:srgbClr>
                </a:outerShdw>
              </a:effectLst>
              <a:latin typeface="楷体" panose="02010609060101010101" pitchFamily="49" charset="-122"/>
              <a:ea typeface="楷体" panose="02010609060101010101" pitchFamily="49" charset="-122"/>
            </a:endParaRPr>
          </a:p>
          <a:p>
            <a:pPr marL="0" indent="0" fontAlgn="base">
              <a:lnSpc>
                <a:spcPct val="150000"/>
              </a:lnSpc>
              <a:buNone/>
            </a:pPr>
            <a:r>
              <a:rPr lang="en-US" altLang="zh-CN" strike="noStrike" noProof="1" dirty="0">
                <a:solidFill>
                  <a:schemeClr val="tx1"/>
                </a:solidFill>
                <a:effectLst>
                  <a:outerShdw blurRad="38100" dist="25400" dir="5400000" algn="ctr" rotWithShape="0">
                    <a:srgbClr val="6E747A">
                      <a:alpha val="43000"/>
                    </a:srgbClr>
                  </a:outerShdw>
                </a:effectLst>
                <a:latin typeface="楷体" panose="02010609060101010101" pitchFamily="49" charset="-122"/>
                <a:ea typeface="楷体" panose="02010609060101010101" pitchFamily="49" charset="-122"/>
                <a:cs typeface="+mn-ea"/>
              </a:rPr>
              <a:t>  “</a:t>
            </a:r>
            <a:r>
              <a:rPr lang="zh-CN" altLang="en-US" strike="noStrike" noProof="1" dirty="0">
                <a:solidFill>
                  <a:schemeClr val="tx1"/>
                </a:solidFill>
                <a:effectLst>
                  <a:outerShdw blurRad="38100" dist="25400" dir="5400000" algn="ctr" rotWithShape="0">
                    <a:srgbClr val="6E747A">
                      <a:alpha val="43000"/>
                    </a:srgbClr>
                  </a:outerShdw>
                </a:effectLst>
                <a:latin typeface="楷体" panose="02010609060101010101" pitchFamily="49" charset="-122"/>
                <a:ea typeface="楷体" panose="02010609060101010101" pitchFamily="49" charset="-122"/>
                <a:cs typeface="+mn-ea"/>
              </a:rPr>
              <a:t>就某一方面来说，在欧洲有比英国更好的国家</a:t>
            </a:r>
            <a:r>
              <a:rPr lang="en-US" altLang="zh-CN" strike="noStrike" noProof="1" dirty="0">
                <a:solidFill>
                  <a:schemeClr val="tx1"/>
                </a:solidFill>
                <a:effectLst>
                  <a:outerShdw blurRad="38100" dist="25400" dir="5400000" algn="ctr" rotWithShape="0">
                    <a:srgbClr val="6E747A">
                      <a:alpha val="43000"/>
                    </a:srgbClr>
                  </a:outerShdw>
                </a:effectLst>
                <a:latin typeface="楷体" panose="02010609060101010101" pitchFamily="49" charset="-122"/>
                <a:ea typeface="楷体" panose="02010609060101010101" pitchFamily="49" charset="-122"/>
                <a:cs typeface="+mn-ea"/>
              </a:rPr>
              <a:t>——</a:t>
            </a:r>
            <a:r>
              <a:rPr lang="zh-CN" altLang="en-US" strike="noStrike" noProof="1" dirty="0">
                <a:solidFill>
                  <a:schemeClr val="tx1"/>
                </a:solidFill>
                <a:effectLst>
                  <a:outerShdw blurRad="38100" dist="25400" dir="5400000" algn="ctr" rotWithShape="0">
                    <a:srgbClr val="6E747A">
                      <a:alpha val="43000"/>
                    </a:srgbClr>
                  </a:outerShdw>
                </a:effectLst>
                <a:latin typeface="楷体" panose="02010609060101010101" pitchFamily="49" charset="-122"/>
                <a:ea typeface="楷体" panose="02010609060101010101" pitchFamily="49" charset="-122"/>
                <a:cs typeface="+mn-ea"/>
              </a:rPr>
              <a:t>如荷兰和法国。但是没有哪一个国家有英国这样好的综合条件。</a:t>
            </a:r>
            <a:r>
              <a:rPr lang="en-US" altLang="zh-CN" strike="noStrike" noProof="1" dirty="0">
                <a:solidFill>
                  <a:schemeClr val="tx1"/>
                </a:solidFill>
                <a:effectLst>
                  <a:outerShdw blurRad="38100" dist="25400" dir="5400000" algn="ctr" rotWithShape="0">
                    <a:srgbClr val="6E747A">
                      <a:alpha val="43000"/>
                    </a:srgbClr>
                  </a:outerShdw>
                </a:effectLst>
                <a:latin typeface="楷体" panose="02010609060101010101" pitchFamily="49" charset="-122"/>
                <a:ea typeface="楷体" panose="02010609060101010101" pitchFamily="49" charset="-122"/>
                <a:cs typeface="+mn-ea"/>
              </a:rPr>
              <a:t>”</a:t>
            </a:r>
            <a:br>
              <a:rPr lang="en-US" altLang="zh-CN" dirty="0">
                <a:solidFill>
                  <a:schemeClr val="tx1"/>
                </a:solidFill>
                <a:effectLst>
                  <a:outerShdw blurRad="38100" dist="25400" dir="5400000" algn="ctr" rotWithShape="0">
                    <a:srgbClr val="6E747A">
                      <a:alpha val="43000"/>
                    </a:srgbClr>
                  </a:outerShdw>
                </a:effectLst>
                <a:latin typeface="楷体" panose="02010609060101010101" pitchFamily="49" charset="-122"/>
                <a:ea typeface="楷体" panose="02010609060101010101" pitchFamily="49" charset="-122"/>
              </a:rPr>
            </a:br>
            <a:r>
              <a:rPr lang="en-US" altLang="zh-CN" strike="noStrike" noProof="1" dirty="0">
                <a:solidFill>
                  <a:schemeClr val="tx1"/>
                </a:solidFill>
                <a:effectLst>
                  <a:outerShdw blurRad="38100" dist="25400" dir="5400000" algn="ctr" rotWithShape="0">
                    <a:srgbClr val="6E747A">
                      <a:alpha val="43000"/>
                    </a:srgbClr>
                  </a:outerShdw>
                </a:effectLst>
                <a:latin typeface="楷体" panose="02010609060101010101" pitchFamily="49" charset="-122"/>
                <a:ea typeface="楷体" panose="02010609060101010101" pitchFamily="49" charset="-122"/>
                <a:cs typeface="+mn-ea"/>
              </a:rPr>
              <a:t>                                ---</a:t>
            </a:r>
            <a:r>
              <a:rPr lang="zh-CN" altLang="en-US" strike="noStrike" noProof="1" dirty="0">
                <a:solidFill>
                  <a:schemeClr val="tx1"/>
                </a:solidFill>
                <a:effectLst>
                  <a:outerShdw blurRad="38100" dist="25400" dir="5400000" algn="ctr" rotWithShape="0">
                    <a:srgbClr val="6E747A">
                      <a:alpha val="43000"/>
                    </a:srgbClr>
                  </a:outerShdw>
                </a:effectLst>
                <a:latin typeface="楷体" panose="02010609060101010101" pitchFamily="49" charset="-122"/>
                <a:ea typeface="楷体" panose="02010609060101010101" pitchFamily="49" charset="-122"/>
                <a:cs typeface="+mn-ea"/>
              </a:rPr>
              <a:t>马克垚</a:t>
            </a:r>
            <a:endParaRPr lang="zh-CN" altLang="en-US" strike="noStrike" noProof="1" dirty="0">
              <a:solidFill>
                <a:schemeClr val="tx1"/>
              </a:solidFill>
              <a:effectLst>
                <a:outerShdw blurRad="38100" dist="25400" dir="5400000" algn="ctr" rotWithShape="0">
                  <a:srgbClr val="6E747A">
                    <a:alpha val="43000"/>
                  </a:srgbClr>
                </a:outerShdw>
              </a:effectLst>
              <a:latin typeface="楷体" panose="02010609060101010101" pitchFamily="49" charset="-122"/>
              <a:ea typeface="楷体" panose="02010609060101010101" pitchFamily="49" charset="-122"/>
              <a:cs typeface="+mn-ea"/>
            </a:endParaRPr>
          </a:p>
        </p:txBody>
      </p:sp>
      <p:pic>
        <p:nvPicPr>
          <p:cNvPr id="65538" name="图片 1" descr="1"/>
          <p:cNvPicPr>
            <a:picLocks noChangeAspect="1"/>
          </p:cNvPicPr>
          <p:nvPr/>
        </p:nvPicPr>
        <p:blipFill>
          <a:blip r:embed="rId2"/>
          <a:stretch>
            <a:fillRect/>
          </a:stretch>
        </p:blipFill>
        <p:spPr>
          <a:xfrm>
            <a:off x="330200" y="3425825"/>
            <a:ext cx="4103688" cy="1901825"/>
          </a:xfrm>
          <a:prstGeom prst="rect">
            <a:avLst/>
          </a:prstGeom>
          <a:noFill/>
          <a:ln w="9525">
            <a:noFill/>
          </a:ln>
        </p:spPr>
      </p:pic>
      <p:pic>
        <p:nvPicPr>
          <p:cNvPr id="65539" name="图片 2" descr="2"/>
          <p:cNvPicPr>
            <a:picLocks noChangeAspect="1"/>
          </p:cNvPicPr>
          <p:nvPr/>
        </p:nvPicPr>
        <p:blipFill>
          <a:blip r:embed="rId3"/>
          <a:stretch>
            <a:fillRect/>
          </a:stretch>
        </p:blipFill>
        <p:spPr>
          <a:xfrm>
            <a:off x="4803775" y="3425825"/>
            <a:ext cx="3937000" cy="1890713"/>
          </a:xfrm>
          <a:prstGeom prst="rect">
            <a:avLst/>
          </a:prstGeom>
          <a:noFill/>
          <a:ln w="9525">
            <a:noFill/>
          </a:ln>
        </p:spPr>
      </p:pic>
    </p:spTree>
    <p:custDataLst>
      <p:tags r:id="rId4"/>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5538"/>
                                        </p:tgtEl>
                                        <p:attrNameLst>
                                          <p:attrName>style.visibility</p:attrName>
                                        </p:attrNameLst>
                                      </p:cBhvr>
                                      <p:to>
                                        <p:strVal val="visible"/>
                                      </p:to>
                                    </p:set>
                                    <p:anim calcmode="lin" valueType="num">
                                      <p:cBhvr>
                                        <p:cTn id="7" dur="500" fill="hold"/>
                                        <p:tgtEl>
                                          <p:spTgt spid="65538"/>
                                        </p:tgtEl>
                                        <p:attrNameLst>
                                          <p:attrName>ppt_x</p:attrName>
                                        </p:attrNameLst>
                                      </p:cBhvr>
                                      <p:tavLst>
                                        <p:tav tm="0">
                                          <p:val>
                                            <p:strVal val="#ppt_x"/>
                                          </p:val>
                                        </p:tav>
                                        <p:tav tm="100000">
                                          <p:val>
                                            <p:strVal val="#ppt_x"/>
                                          </p:val>
                                        </p:tav>
                                      </p:tavLst>
                                    </p:anim>
                                    <p:anim calcmode="lin" valueType="num">
                                      <p:cBhvr>
                                        <p:cTn id="8" dur="500" fill="hold"/>
                                        <p:tgtEl>
                                          <p:spTgt spid="6553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5539"/>
                                        </p:tgtEl>
                                        <p:attrNameLst>
                                          <p:attrName>style.visibility</p:attrName>
                                        </p:attrNameLst>
                                      </p:cBhvr>
                                      <p:to>
                                        <p:strVal val="visible"/>
                                      </p:to>
                                    </p:set>
                                    <p:anim calcmode="lin" valueType="num">
                                      <p:cBhvr>
                                        <p:cTn id="13" dur="500" fill="hold"/>
                                        <p:tgtEl>
                                          <p:spTgt spid="65539"/>
                                        </p:tgtEl>
                                        <p:attrNameLst>
                                          <p:attrName>ppt_x</p:attrName>
                                        </p:attrNameLst>
                                      </p:cBhvr>
                                      <p:tavLst>
                                        <p:tav tm="0">
                                          <p:val>
                                            <p:strVal val="#ppt_x"/>
                                          </p:val>
                                        </p:tav>
                                        <p:tav tm="100000">
                                          <p:val>
                                            <p:strVal val="#ppt_x"/>
                                          </p:val>
                                        </p:tav>
                                      </p:tavLst>
                                    </p:anim>
                                    <p:anim calcmode="lin" valueType="num">
                                      <p:cBhvr>
                                        <p:cTn id="14" dur="500" fill="hold"/>
                                        <p:tgtEl>
                                          <p:spTgt spid="6553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8721" name="内容占位符 1"/>
          <p:cNvSpPr>
            <a:spLocks noGrp="1"/>
          </p:cNvSpPr>
          <p:nvPr>
            <p:ph idx="1"/>
          </p:nvPr>
        </p:nvSpPr>
        <p:spPr/>
        <p:txBody>
          <a:bodyPr lIns="91440" tIns="45720" rIns="91440" bIns="45720" anchor="t" anchorCtr="0"/>
          <a:p>
            <a:endParaRPr lang="zh-CN" altLang="en-US"/>
          </a:p>
        </p:txBody>
      </p:sp>
      <p:sp>
        <p:nvSpPr>
          <p:cNvPr id="158722" name="标题 2"/>
          <p:cNvSpPr>
            <a:spLocks noGrp="1"/>
          </p:cNvSpPr>
          <p:nvPr>
            <p:ph type="title"/>
          </p:nvPr>
        </p:nvSpPr>
        <p:spPr>
          <a:xfrm>
            <a:off x="628650" y="144463"/>
            <a:ext cx="7886700" cy="773112"/>
          </a:xfrm>
        </p:spPr>
        <p:txBody>
          <a:bodyPr lIns="91440" tIns="45720" rIns="91440" bIns="45720" anchor="ctr" anchorCtr="0"/>
          <a:p>
            <a:pPr defTabSz="914400">
              <a:buNone/>
            </a:pPr>
            <a:endParaRPr lang="zh-CN" altLang="en-US" kern="1200">
              <a:latin typeface="+mj-lt"/>
              <a:ea typeface="+mj-ea"/>
              <a:cs typeface="+mj-cs"/>
            </a:endParaRPr>
          </a:p>
        </p:txBody>
      </p:sp>
      <p:pic>
        <p:nvPicPr>
          <p:cNvPr id="67585" name="图片 2" descr="VFHT_JXZ}GDDS52{ED`$A3L"/>
          <p:cNvPicPr>
            <a:picLocks noChangeAspect="1"/>
          </p:cNvPicPr>
          <p:nvPr/>
        </p:nvPicPr>
        <p:blipFill>
          <a:blip r:embed="rId1"/>
          <a:stretch>
            <a:fillRect/>
          </a:stretch>
        </p:blipFill>
        <p:spPr>
          <a:xfrm>
            <a:off x="250825" y="1373188"/>
            <a:ext cx="4354513" cy="3805237"/>
          </a:xfrm>
          <a:prstGeom prst="rect">
            <a:avLst/>
          </a:prstGeom>
          <a:noFill/>
          <a:ln w="9525">
            <a:noFill/>
          </a:ln>
        </p:spPr>
      </p:pic>
      <p:pic>
        <p:nvPicPr>
          <p:cNvPr id="67586" name="图片 3" descr="3"/>
          <p:cNvPicPr>
            <a:picLocks noChangeAspect="1"/>
          </p:cNvPicPr>
          <p:nvPr/>
        </p:nvPicPr>
        <p:blipFill>
          <a:blip r:embed="rId2"/>
          <a:stretch>
            <a:fillRect/>
          </a:stretch>
        </p:blipFill>
        <p:spPr>
          <a:xfrm>
            <a:off x="4995863" y="1379538"/>
            <a:ext cx="3678237" cy="1462087"/>
          </a:xfrm>
          <a:prstGeom prst="rect">
            <a:avLst/>
          </a:prstGeom>
          <a:noFill/>
          <a:ln w="9525">
            <a:noFill/>
          </a:ln>
        </p:spPr>
      </p:pic>
      <p:pic>
        <p:nvPicPr>
          <p:cNvPr id="67587" name="图片 4" descr="MQDQFREQH`BWJ7SHBJ]F)FJ"/>
          <p:cNvPicPr>
            <a:picLocks noChangeAspect="1"/>
          </p:cNvPicPr>
          <p:nvPr/>
        </p:nvPicPr>
        <p:blipFill>
          <a:blip r:embed="rId3"/>
          <a:stretch>
            <a:fillRect/>
          </a:stretch>
        </p:blipFill>
        <p:spPr>
          <a:xfrm>
            <a:off x="5003800" y="3068638"/>
            <a:ext cx="3733800" cy="1633537"/>
          </a:xfrm>
          <a:prstGeom prst="rect">
            <a:avLst/>
          </a:prstGeom>
          <a:noFill/>
          <a:ln w="9525">
            <a:noFill/>
          </a:ln>
        </p:spPr>
      </p:pic>
      <p:sp>
        <p:nvSpPr>
          <p:cNvPr id="7" name="文本框 6"/>
          <p:cNvSpPr txBox="1"/>
          <p:nvPr/>
        </p:nvSpPr>
        <p:spPr>
          <a:xfrm>
            <a:off x="623569" y="5595619"/>
            <a:ext cx="8352791" cy="518133"/>
          </a:xfrm>
          <a:prstGeom prst="rect">
            <a:avLst/>
          </a:prstGeom>
          <a:noFill/>
        </p:spPr>
        <p:txBody>
          <a:bodyPr wrap="square" rtlCol="0">
            <a:spAutoFit/>
          </a:bodyPr>
          <a:p>
            <a:r>
              <a:rPr lang="zh-CN" altLang="en-US" sz="2800" noProof="1">
                <a:ln w="22225">
                  <a:solidFill>
                    <a:schemeClr val="accent2"/>
                  </a:solidFill>
                  <a:prstDash val="solid"/>
                </a:ln>
                <a:solidFill>
                  <a:srgbClr val="FF0000"/>
                </a:solidFill>
                <a:latin typeface="Arial" panose="020B0604020202020204" pitchFamily="34" charset="0"/>
                <a:ea typeface="宋体" panose="02010600030101010101" pitchFamily="2" charset="-122"/>
                <a:cs typeface="+mn-ea"/>
              </a:rPr>
              <a:t>认识地缘因素也是工业革命开始和拓展的重要原因</a:t>
            </a:r>
            <a:endParaRPr lang="zh-CN" altLang="en-US" sz="2800" noProof="1">
              <a:ln w="22225">
                <a:solidFill>
                  <a:schemeClr val="accent2"/>
                </a:solidFill>
                <a:prstDash val="solid"/>
              </a:ln>
              <a:solidFill>
                <a:srgbClr val="FF0000"/>
              </a:solidFill>
              <a:latin typeface="Arial" panose="020B0604020202020204" pitchFamily="34" charset="0"/>
              <a:ea typeface="宋体" panose="02010600030101010101" pitchFamily="2" charset="-122"/>
              <a:cs typeface="+mn-ea"/>
            </a:endParaRPr>
          </a:p>
        </p:txBody>
      </p:sp>
    </p:spTree>
    <p:custDataLst>
      <p:tags r:id="rId4"/>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67585"/>
                                        </p:tgtEl>
                                        <p:attrNameLst>
                                          <p:attrName>style.visibility</p:attrName>
                                        </p:attrNameLst>
                                      </p:cBhvr>
                                      <p:to>
                                        <p:strVal val="visible"/>
                                      </p:to>
                                    </p:set>
                                    <p:animEffect transition="in" filter="box(in)">
                                      <p:cBhvr>
                                        <p:cTn id="7" dur="2000"/>
                                        <p:tgtEl>
                                          <p:spTgt spid="67585"/>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67586"/>
                                        </p:tgtEl>
                                        <p:attrNameLst>
                                          <p:attrName>style.visibility</p:attrName>
                                        </p:attrNameLst>
                                      </p:cBhvr>
                                      <p:to>
                                        <p:strVal val="visible"/>
                                      </p:to>
                                    </p:set>
                                    <p:animEffect transition="in" filter="box(in)">
                                      <p:cBhvr>
                                        <p:cTn id="12" dur="2000"/>
                                        <p:tgtEl>
                                          <p:spTgt spid="67586"/>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67587"/>
                                        </p:tgtEl>
                                        <p:attrNameLst>
                                          <p:attrName>style.visibility</p:attrName>
                                        </p:attrNameLst>
                                      </p:cBhvr>
                                      <p:to>
                                        <p:strVal val="visible"/>
                                      </p:to>
                                    </p:set>
                                    <p:anim calcmode="lin" valueType="num">
                                      <p:cBhvr>
                                        <p:cTn id="17" dur="500" fill="hold"/>
                                        <p:tgtEl>
                                          <p:spTgt spid="67587"/>
                                        </p:tgtEl>
                                        <p:attrNameLst>
                                          <p:attrName>ppt_x</p:attrName>
                                        </p:attrNameLst>
                                      </p:cBhvr>
                                      <p:tavLst>
                                        <p:tav tm="0">
                                          <p:val>
                                            <p:strVal val="#ppt_x"/>
                                          </p:val>
                                        </p:tav>
                                        <p:tav tm="100000">
                                          <p:val>
                                            <p:strVal val="#ppt_x"/>
                                          </p:val>
                                        </p:tav>
                                      </p:tavLst>
                                    </p:anim>
                                    <p:anim calcmode="lin" valueType="num">
                                      <p:cBhvr>
                                        <p:cTn id="18" dur="500" fill="hold"/>
                                        <p:tgtEl>
                                          <p:spTgt spid="67587"/>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p:cTn id="23" dur="500" fill="hold"/>
                                        <p:tgtEl>
                                          <p:spTgt spid="7"/>
                                        </p:tgtEl>
                                        <p:attrNameLst>
                                          <p:attrName>ppt_x</p:attrName>
                                        </p:attrNameLst>
                                      </p:cBhvr>
                                      <p:tavLst>
                                        <p:tav tm="0">
                                          <p:val>
                                            <p:strVal val="#ppt_x"/>
                                          </p:val>
                                        </p:tav>
                                        <p:tav tm="100000">
                                          <p:val>
                                            <p:strVal val="#ppt_x"/>
                                          </p:val>
                                        </p:tav>
                                      </p:tavLst>
                                    </p:anim>
                                    <p:anim calcmode="lin" valueType="num">
                                      <p:cBhvr>
                                        <p:cTn id="2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9745" name="内容占位符 1"/>
          <p:cNvSpPr>
            <a:spLocks noGrp="1"/>
          </p:cNvSpPr>
          <p:nvPr>
            <p:ph idx="1"/>
          </p:nvPr>
        </p:nvSpPr>
        <p:spPr/>
        <p:txBody>
          <a:bodyPr lIns="91440" tIns="45720" rIns="91440" bIns="45720" anchor="t" anchorCtr="0"/>
          <a:p>
            <a:endParaRPr lang="zh-CN" altLang="en-US"/>
          </a:p>
        </p:txBody>
      </p:sp>
      <p:sp>
        <p:nvSpPr>
          <p:cNvPr id="159746" name="标题 2"/>
          <p:cNvSpPr>
            <a:spLocks noGrp="1"/>
          </p:cNvSpPr>
          <p:nvPr>
            <p:ph type="title"/>
          </p:nvPr>
        </p:nvSpPr>
        <p:spPr>
          <a:xfrm>
            <a:off x="628650" y="144463"/>
            <a:ext cx="7886700" cy="773112"/>
          </a:xfrm>
        </p:spPr>
        <p:txBody>
          <a:bodyPr lIns="91440" tIns="45720" rIns="91440" bIns="45720" anchor="ctr" anchorCtr="0"/>
          <a:p>
            <a:pPr defTabSz="914400">
              <a:buNone/>
            </a:pPr>
            <a:endParaRPr lang="zh-CN" altLang="en-US" kern="1200">
              <a:latin typeface="+mj-lt"/>
              <a:ea typeface="+mj-ea"/>
              <a:cs typeface="+mj-cs"/>
            </a:endParaRPr>
          </a:p>
        </p:txBody>
      </p:sp>
      <p:pic>
        <p:nvPicPr>
          <p:cNvPr id="69635" name="图片 1" descr="9"/>
          <p:cNvPicPr>
            <a:picLocks noChangeAspect="1"/>
          </p:cNvPicPr>
          <p:nvPr/>
        </p:nvPicPr>
        <p:blipFill>
          <a:blip r:embed="rId1"/>
          <a:stretch>
            <a:fillRect/>
          </a:stretch>
        </p:blipFill>
        <p:spPr>
          <a:xfrm>
            <a:off x="630238" y="2795588"/>
            <a:ext cx="7772400" cy="3662362"/>
          </a:xfrm>
          <a:prstGeom prst="rect">
            <a:avLst/>
          </a:prstGeom>
          <a:noFill/>
          <a:ln w="9525">
            <a:noFill/>
          </a:ln>
        </p:spPr>
      </p:pic>
      <p:sp>
        <p:nvSpPr>
          <p:cNvPr id="9" name="文本框 8"/>
          <p:cNvSpPr txBox="1"/>
          <p:nvPr>
            <p:custDataLst>
              <p:tags r:id="rId2"/>
            </p:custDataLst>
          </p:nvPr>
        </p:nvSpPr>
        <p:spPr>
          <a:xfrm>
            <a:off x="500063" y="1343025"/>
            <a:ext cx="8143875" cy="4352925"/>
          </a:xfrm>
          <a:prstGeom prst="rect">
            <a:avLst/>
          </a:prstGeom>
        </p:spPr>
        <p:txBody>
          <a:bodyPr vert="horz" lIns="91440" tIns="45720" rIns="91440" bIns="45720" rtlCol="0">
            <a:normAutofit/>
          </a:bodyPr>
          <a:lstStyle>
            <a:lvl1pPr marL="171450" indent="-171450" defTabSz="685800">
              <a:lnSpc>
                <a:spcPct val="90000"/>
              </a:lnSpc>
              <a:spcBef>
                <a:spcPts val="750"/>
              </a:spcBef>
              <a:buFont typeface="Arial" panose="020B0604020202020204" pitchFamily="34" charset="0"/>
              <a:buChar char="•"/>
              <a:defRPr sz="2100"/>
            </a:lvl1pPr>
            <a:lvl2pPr marL="514350" indent="-171450" defTabSz="685800">
              <a:lnSpc>
                <a:spcPct val="90000"/>
              </a:lnSpc>
              <a:spcBef>
                <a:spcPts val="375"/>
              </a:spcBef>
              <a:buFont typeface="Arial" panose="020B0604020202020204" pitchFamily="34" charset="0"/>
              <a:buChar char="•"/>
            </a:lvl2pPr>
            <a:lvl3pPr marL="857250" indent="-171450" defTabSz="685800">
              <a:lnSpc>
                <a:spcPct val="90000"/>
              </a:lnSpc>
              <a:spcBef>
                <a:spcPts val="375"/>
              </a:spcBef>
              <a:buFont typeface="Arial" panose="020B0604020202020204" pitchFamily="34" charset="0"/>
              <a:buChar char="•"/>
              <a:defRPr sz="1500"/>
            </a:lvl3pPr>
            <a:lvl4pPr marL="1200150" indent="-171450" defTabSz="685800">
              <a:lnSpc>
                <a:spcPct val="90000"/>
              </a:lnSpc>
              <a:spcBef>
                <a:spcPts val="375"/>
              </a:spcBef>
              <a:buFont typeface="Arial" panose="020B0604020202020204" pitchFamily="34" charset="0"/>
              <a:buChar char="•"/>
              <a:defRPr sz="1350"/>
            </a:lvl4pPr>
            <a:lvl5pPr marL="1543050" indent="-171450" defTabSz="685800">
              <a:lnSpc>
                <a:spcPct val="90000"/>
              </a:lnSpc>
              <a:spcBef>
                <a:spcPts val="375"/>
              </a:spcBef>
              <a:buFont typeface="Arial" panose="020B0604020202020204" pitchFamily="34" charset="0"/>
              <a:buChar char="•"/>
              <a:defRPr sz="1350"/>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pPr fontAlgn="base">
              <a:lnSpc>
                <a:spcPct val="150000"/>
              </a:lnSpc>
            </a:pPr>
            <a:r>
              <a:rPr lang="zh-CN" altLang="en-US" b="1" strike="noStrike" noProof="1" dirty="0">
                <a:solidFill>
                  <a:schemeClr val="tx1"/>
                </a:solidFill>
                <a:effectLst>
                  <a:outerShdw blurRad="38100" dist="25400" dir="5400000" algn="ctr" rotWithShape="0">
                    <a:srgbClr val="6E747A">
                      <a:alpha val="43000"/>
                    </a:srgbClr>
                  </a:outerShdw>
                </a:effectLst>
                <a:latin typeface="楷体" panose="02010609060101010101" pitchFamily="49" charset="-122"/>
                <a:ea typeface="楷体" panose="02010609060101010101" pitchFamily="49" charset="-122"/>
                <a:cs typeface="+mn-ea"/>
              </a:rPr>
              <a:t>第三层次：时空结合，构建以工业革命为中心的中外历史发展体系框架，梳理中外共时性大事，在“大历史”视野下探究工业革命对中国的影响。</a:t>
            </a:r>
            <a:endParaRPr lang="zh-CN" altLang="en-US" b="1" strike="noStrike" noProof="1" dirty="0">
              <a:solidFill>
                <a:schemeClr val="tx1"/>
              </a:solidFill>
              <a:effectLst>
                <a:outerShdw blurRad="38100" dist="25400" dir="5400000" algn="ctr" rotWithShape="0">
                  <a:srgbClr val="6E747A">
                    <a:alpha val="43000"/>
                  </a:srgbClr>
                </a:outerShdw>
              </a:effectLst>
              <a:latin typeface="楷体" panose="02010609060101010101" pitchFamily="49" charset="-122"/>
              <a:ea typeface="楷体" panose="02010609060101010101" pitchFamily="49" charset="-122"/>
              <a:cs typeface="+mn-ea"/>
            </a:endParaRPr>
          </a:p>
        </p:txBody>
      </p:sp>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9635"/>
                                        </p:tgtEl>
                                        <p:attrNameLst>
                                          <p:attrName>style.visibility</p:attrName>
                                        </p:attrNameLst>
                                      </p:cBhvr>
                                      <p:to>
                                        <p:strVal val="visible"/>
                                      </p:to>
                                    </p:set>
                                    <p:anim calcmode="lin" valueType="num">
                                      <p:cBhvr>
                                        <p:cTn id="7" dur="500" fill="hold"/>
                                        <p:tgtEl>
                                          <p:spTgt spid="69635"/>
                                        </p:tgtEl>
                                        <p:attrNameLst>
                                          <p:attrName>ppt_x</p:attrName>
                                        </p:attrNameLst>
                                      </p:cBhvr>
                                      <p:tavLst>
                                        <p:tav tm="0">
                                          <p:val>
                                            <p:strVal val="#ppt_x"/>
                                          </p:val>
                                        </p:tav>
                                        <p:tav tm="100000">
                                          <p:val>
                                            <p:strVal val="#ppt_x"/>
                                          </p:val>
                                        </p:tav>
                                      </p:tavLst>
                                    </p:anim>
                                    <p:anim calcmode="lin" valueType="num">
                                      <p:cBhvr>
                                        <p:cTn id="8" dur="500" fill="hold"/>
                                        <p:tgtEl>
                                          <p:spTgt spid="6963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60769" name="图片 1"/>
          <p:cNvPicPr>
            <a:picLocks noChangeAspect="1"/>
          </p:cNvPicPr>
          <p:nvPr/>
        </p:nvPicPr>
        <p:blipFill>
          <a:blip r:embed="rId1"/>
          <a:stretch>
            <a:fillRect/>
          </a:stretch>
        </p:blipFill>
        <p:spPr>
          <a:xfrm>
            <a:off x="109538" y="966788"/>
            <a:ext cx="8764587" cy="3068637"/>
          </a:xfrm>
          <a:prstGeom prst="rect">
            <a:avLst/>
          </a:prstGeom>
          <a:noFill/>
          <a:ln w="9525">
            <a:noFill/>
          </a:ln>
        </p:spPr>
      </p:pic>
      <p:pic>
        <p:nvPicPr>
          <p:cNvPr id="3" name="图片 2"/>
          <p:cNvPicPr>
            <a:picLocks noChangeAspect="1"/>
          </p:cNvPicPr>
          <p:nvPr/>
        </p:nvPicPr>
        <p:blipFill>
          <a:blip r:embed="rId2"/>
          <a:stretch>
            <a:fillRect/>
          </a:stretch>
        </p:blipFill>
        <p:spPr>
          <a:xfrm>
            <a:off x="50800" y="4035425"/>
            <a:ext cx="8823325" cy="2697163"/>
          </a:xfrm>
          <a:prstGeom prst="rect">
            <a:avLst/>
          </a:prstGeom>
          <a:noFill/>
          <a:ln w="9525">
            <a:noFill/>
          </a:ln>
        </p:spPr>
      </p:pic>
    </p:spTree>
    <p:custDataLst>
      <p:tags r:id="rId3"/>
    </p:custData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ppt_x</p:attrName>
                                        </p:attrNameLst>
                                      </p:cBhvr>
                                      <p:tavLst>
                                        <p:tav tm="0">
                                          <p:val>
                                            <p:strVal val="#ppt_x"/>
                                          </p:val>
                                        </p:tav>
                                        <p:tav tm="100000">
                                          <p:val>
                                            <p:strVal val="#ppt_x"/>
                                          </p:val>
                                        </p:tav>
                                      </p:tavLst>
                                    </p:anim>
                                    <p:anim calcmode="lin" valueType="num">
                                      <p:cBhvr>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62817" name="图片 1"/>
          <p:cNvPicPr>
            <a:picLocks noChangeAspect="1"/>
          </p:cNvPicPr>
          <p:nvPr/>
        </p:nvPicPr>
        <p:blipFill>
          <a:blip r:embed="rId1"/>
          <a:stretch>
            <a:fillRect/>
          </a:stretch>
        </p:blipFill>
        <p:spPr>
          <a:xfrm>
            <a:off x="339725" y="881063"/>
            <a:ext cx="8804275" cy="5489575"/>
          </a:xfrm>
          <a:prstGeom prst="rect">
            <a:avLst/>
          </a:prstGeom>
          <a:noFill/>
          <a:ln w="9525">
            <a:noFill/>
          </a:ln>
        </p:spPr>
      </p:pic>
    </p:spTree>
    <p:custDataLst>
      <p:tags r:id="rId2"/>
    </p:custDataLst>
  </p:cSld>
  <p:clrMapOvr>
    <a:masterClrMapping/>
  </p:clrMapOvr>
  <p:transition>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64865" name="图片 4"/>
          <p:cNvPicPr>
            <a:picLocks noChangeAspect="1"/>
          </p:cNvPicPr>
          <p:nvPr/>
        </p:nvPicPr>
        <p:blipFill>
          <a:blip r:embed="rId1"/>
          <a:stretch>
            <a:fillRect/>
          </a:stretch>
        </p:blipFill>
        <p:spPr>
          <a:xfrm>
            <a:off x="79375" y="1314450"/>
            <a:ext cx="8916988" cy="3749675"/>
          </a:xfrm>
          <a:prstGeom prst="rect">
            <a:avLst/>
          </a:prstGeom>
          <a:noFill/>
          <a:ln w="9525">
            <a:noFill/>
          </a:ln>
        </p:spPr>
      </p:pic>
    </p:spTree>
    <p:custDataLst>
      <p:tags r:id="rId2"/>
    </p:custDataLst>
  </p:cSld>
  <p:clrMapOvr>
    <a:masterClrMapping/>
  </p:clrMapOvr>
  <p:transition>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66913" name="图片 3"/>
          <p:cNvPicPr>
            <a:picLocks noChangeAspect="1"/>
          </p:cNvPicPr>
          <p:nvPr/>
        </p:nvPicPr>
        <p:blipFill>
          <a:blip r:embed="rId1"/>
          <a:stretch>
            <a:fillRect/>
          </a:stretch>
        </p:blipFill>
        <p:spPr>
          <a:xfrm>
            <a:off x="176213" y="1373188"/>
            <a:ext cx="8789987" cy="4354512"/>
          </a:xfrm>
          <a:prstGeom prst="rect">
            <a:avLst/>
          </a:prstGeom>
          <a:noFill/>
          <a:ln w="9525">
            <a:noFill/>
          </a:ln>
        </p:spPr>
      </p:pic>
    </p:spTree>
    <p:custDataLst>
      <p:tags r:id="rId2"/>
    </p:custDataLst>
  </p:cSld>
  <p:clrMapOvr>
    <a:masterClrMapping/>
  </p:clrMapOvr>
  <p:transition>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 name="文本框 7"/>
          <p:cNvSpPr txBox="1"/>
          <p:nvPr>
            <p:custDataLst>
              <p:tags r:id="rId1"/>
            </p:custDataLst>
          </p:nvPr>
        </p:nvSpPr>
        <p:spPr>
          <a:xfrm>
            <a:off x="4851400" y="1477963"/>
            <a:ext cx="3989388" cy="4851400"/>
          </a:xfrm>
          <a:prstGeom prst="rect">
            <a:avLst/>
          </a:prstGeom>
        </p:spPr>
        <p:txBody>
          <a:bodyPr vert="horz" lIns="91440" tIns="45720" rIns="91440" bIns="45720" rtlCol="0">
            <a:normAutofit lnSpcReduction="10000"/>
          </a:bodyPr>
          <a:lstStyle>
            <a:lvl1pPr marL="171450" indent="-171450" defTabSz="685800">
              <a:lnSpc>
                <a:spcPct val="90000"/>
              </a:lnSpc>
              <a:spcBef>
                <a:spcPts val="750"/>
              </a:spcBef>
              <a:buFont typeface="Arial" panose="020B0604020202020204" pitchFamily="34" charset="0"/>
              <a:buChar char="•"/>
              <a:defRPr sz="2100"/>
            </a:lvl1pPr>
            <a:lvl2pPr marL="514350" indent="-171450" defTabSz="685800">
              <a:lnSpc>
                <a:spcPct val="90000"/>
              </a:lnSpc>
              <a:spcBef>
                <a:spcPts val="375"/>
              </a:spcBef>
              <a:buFont typeface="Arial" panose="020B0604020202020204" pitchFamily="34" charset="0"/>
              <a:buChar char="•"/>
            </a:lvl2pPr>
            <a:lvl3pPr marL="857250" indent="-171450" defTabSz="685800">
              <a:lnSpc>
                <a:spcPct val="90000"/>
              </a:lnSpc>
              <a:spcBef>
                <a:spcPts val="375"/>
              </a:spcBef>
              <a:buFont typeface="Arial" panose="020B0604020202020204" pitchFamily="34" charset="0"/>
              <a:buChar char="•"/>
              <a:defRPr sz="1500"/>
            </a:lvl3pPr>
            <a:lvl4pPr marL="1200150" indent="-171450" defTabSz="685800">
              <a:lnSpc>
                <a:spcPct val="90000"/>
              </a:lnSpc>
              <a:spcBef>
                <a:spcPts val="375"/>
              </a:spcBef>
              <a:buFont typeface="Arial" panose="020B0604020202020204" pitchFamily="34" charset="0"/>
              <a:buChar char="•"/>
              <a:defRPr sz="1350"/>
            </a:lvl4pPr>
            <a:lvl5pPr marL="1543050" indent="-171450" defTabSz="685800">
              <a:lnSpc>
                <a:spcPct val="90000"/>
              </a:lnSpc>
              <a:spcBef>
                <a:spcPts val="375"/>
              </a:spcBef>
              <a:buFont typeface="Arial" panose="020B0604020202020204" pitchFamily="34" charset="0"/>
              <a:buChar char="•"/>
              <a:defRPr sz="1350"/>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pPr algn="l" fontAlgn="base">
              <a:lnSpc>
                <a:spcPct val="130000"/>
              </a:lnSpc>
              <a:spcAft>
                <a:spcPts val="0"/>
              </a:spcAft>
            </a:pPr>
            <a:r>
              <a:rPr lang="zh-CN" altLang="en-US" sz="1800" b="1" strike="noStrike" noProof="1" dirty="0">
                <a:solidFill>
                  <a:schemeClr val="accent1"/>
                </a:solidFill>
                <a:effectLst>
                  <a:outerShdw blurRad="38100" dist="25400" dir="5400000" algn="ctr" rotWithShape="0">
                    <a:srgbClr val="6E747A">
                      <a:alpha val="43000"/>
                    </a:srgbClr>
                  </a:outerShdw>
                </a:effectLst>
                <a:latin typeface="楷体" panose="02010609060101010101" pitchFamily="49" charset="-122"/>
                <a:ea typeface="楷体" panose="02010609060101010101" pitchFamily="49" charset="-122"/>
                <a:cs typeface="+mn-ea"/>
              </a:rPr>
              <a:t>能够养育学生在今后的社会生活中，形成自觉的实证意识，学会收集、选择和使用各种信息，并养成在浩如烟海的资料中发现线索和有效信息的习惯；</a:t>
            </a:r>
            <a:endParaRPr lang="zh-CN" altLang="en-US" sz="1800" b="1" strike="noStrike" noProof="1" dirty="0">
              <a:solidFill>
                <a:schemeClr val="accent1"/>
              </a:solidFill>
              <a:effectLst>
                <a:outerShdw blurRad="38100" dist="25400" dir="5400000" algn="ctr" rotWithShape="0">
                  <a:srgbClr val="6E747A">
                    <a:alpha val="43000"/>
                  </a:srgbClr>
                </a:outerShdw>
              </a:effectLst>
              <a:latin typeface="楷体" panose="02010609060101010101" pitchFamily="49" charset="-122"/>
              <a:ea typeface="楷体" panose="02010609060101010101" pitchFamily="49" charset="-122"/>
              <a:cs typeface="+mn-ea"/>
            </a:endParaRPr>
          </a:p>
          <a:p>
            <a:pPr algn="l" fontAlgn="base">
              <a:lnSpc>
                <a:spcPct val="130000"/>
              </a:lnSpc>
              <a:spcAft>
                <a:spcPts val="0"/>
              </a:spcAft>
            </a:pPr>
            <a:r>
              <a:rPr lang="zh-CN" altLang="en-US" sz="1800" b="1" strike="noStrike" noProof="1" dirty="0">
                <a:solidFill>
                  <a:schemeClr val="accent1"/>
                </a:solidFill>
                <a:effectLst>
                  <a:outerShdw blurRad="38100" dist="25400" dir="5400000" algn="ctr" rotWithShape="0">
                    <a:srgbClr val="6E747A">
                      <a:alpha val="43000"/>
                    </a:srgbClr>
                  </a:outerShdw>
                </a:effectLst>
                <a:latin typeface="楷体" panose="02010609060101010101" pitchFamily="49" charset="-122"/>
                <a:ea typeface="楷体" panose="02010609060101010101" pitchFamily="49" charset="-122"/>
                <a:cs typeface="+mn-ea"/>
              </a:rPr>
              <a:t>善于搜集信息，还有善于判明它的可信度和使用价值；</a:t>
            </a:r>
            <a:endParaRPr lang="zh-CN" altLang="en-US" sz="1800" b="1" strike="noStrike" noProof="1" dirty="0">
              <a:solidFill>
                <a:schemeClr val="accent1"/>
              </a:solidFill>
              <a:effectLst>
                <a:outerShdw blurRad="38100" dist="25400" dir="5400000" algn="ctr" rotWithShape="0">
                  <a:srgbClr val="6E747A">
                    <a:alpha val="43000"/>
                  </a:srgbClr>
                </a:outerShdw>
              </a:effectLst>
              <a:latin typeface="楷体" panose="02010609060101010101" pitchFamily="49" charset="-122"/>
              <a:ea typeface="楷体" panose="02010609060101010101" pitchFamily="49" charset="-122"/>
              <a:cs typeface="+mn-ea"/>
            </a:endParaRPr>
          </a:p>
          <a:p>
            <a:pPr algn="l" fontAlgn="base">
              <a:lnSpc>
                <a:spcPct val="130000"/>
              </a:lnSpc>
              <a:spcAft>
                <a:spcPts val="0"/>
              </a:spcAft>
            </a:pPr>
            <a:r>
              <a:rPr lang="zh-CN" altLang="en-US" sz="1800" b="1" strike="noStrike" noProof="1" dirty="0">
                <a:solidFill>
                  <a:schemeClr val="accent1"/>
                </a:solidFill>
                <a:effectLst>
                  <a:outerShdw blurRad="38100" dist="25400" dir="5400000" algn="ctr" rotWithShape="0">
                    <a:srgbClr val="6E747A">
                      <a:alpha val="43000"/>
                    </a:srgbClr>
                  </a:outerShdw>
                </a:effectLst>
                <a:latin typeface="楷体" panose="02010609060101010101" pitchFamily="49" charset="-122"/>
                <a:ea typeface="楷体" panose="02010609060101010101" pitchFamily="49" charset="-122"/>
                <a:cs typeface="+mn-ea"/>
              </a:rPr>
              <a:t>形成较高水平的实证意识，建构属于自己的价值叙述和情感态度；</a:t>
            </a:r>
            <a:endParaRPr lang="zh-CN" altLang="en-US" sz="1800" b="1" strike="noStrike" noProof="1" dirty="0">
              <a:solidFill>
                <a:schemeClr val="accent1"/>
              </a:solidFill>
              <a:effectLst>
                <a:outerShdw blurRad="38100" dist="25400" dir="5400000" algn="ctr" rotWithShape="0">
                  <a:srgbClr val="6E747A">
                    <a:alpha val="43000"/>
                  </a:srgbClr>
                </a:outerShdw>
              </a:effectLst>
              <a:latin typeface="楷体" panose="02010609060101010101" pitchFamily="49" charset="-122"/>
              <a:ea typeface="楷体" panose="02010609060101010101" pitchFamily="49" charset="-122"/>
              <a:cs typeface="+mn-ea"/>
            </a:endParaRPr>
          </a:p>
          <a:p>
            <a:pPr algn="l" fontAlgn="base">
              <a:lnSpc>
                <a:spcPct val="130000"/>
              </a:lnSpc>
              <a:spcAft>
                <a:spcPts val="0"/>
              </a:spcAft>
            </a:pPr>
            <a:r>
              <a:rPr lang="zh-CN" altLang="en-US" sz="1800" b="1" strike="noStrike" noProof="1" dirty="0">
                <a:solidFill>
                  <a:schemeClr val="accent1"/>
                </a:solidFill>
                <a:effectLst>
                  <a:outerShdw blurRad="38100" dist="25400" dir="5400000" algn="ctr" rotWithShape="0">
                    <a:srgbClr val="6E747A">
                      <a:alpha val="43000"/>
                    </a:srgbClr>
                  </a:outerShdw>
                </a:effectLst>
                <a:latin typeface="楷体" panose="02010609060101010101" pitchFamily="49" charset="-122"/>
                <a:ea typeface="楷体" panose="02010609060101010101" pitchFamily="49" charset="-122"/>
                <a:cs typeface="+mn-ea"/>
              </a:rPr>
              <a:t>学会在论证过程中注重逻辑推理，论证过程严密；</a:t>
            </a:r>
            <a:endParaRPr lang="zh-CN" altLang="en-US" sz="1800" b="1" strike="noStrike" noProof="1" dirty="0">
              <a:solidFill>
                <a:schemeClr val="accent1"/>
              </a:solidFill>
              <a:effectLst>
                <a:outerShdw blurRad="38100" dist="25400" dir="5400000" algn="ctr" rotWithShape="0">
                  <a:srgbClr val="6E747A">
                    <a:alpha val="43000"/>
                  </a:srgbClr>
                </a:outerShdw>
              </a:effectLst>
              <a:latin typeface="楷体" panose="02010609060101010101" pitchFamily="49" charset="-122"/>
              <a:ea typeface="楷体" panose="02010609060101010101" pitchFamily="49" charset="-122"/>
              <a:cs typeface="+mn-ea"/>
            </a:endParaRPr>
          </a:p>
          <a:p>
            <a:pPr algn="l" fontAlgn="base">
              <a:lnSpc>
                <a:spcPct val="130000"/>
              </a:lnSpc>
              <a:spcAft>
                <a:spcPts val="0"/>
              </a:spcAft>
            </a:pPr>
            <a:r>
              <a:rPr lang="zh-CN" altLang="en-US" sz="1800" b="1" strike="noStrike" noProof="1" dirty="0">
                <a:solidFill>
                  <a:schemeClr val="accent1"/>
                </a:solidFill>
                <a:effectLst>
                  <a:outerShdw blurRad="38100" dist="25400" dir="5400000" algn="ctr" rotWithShape="0">
                    <a:srgbClr val="6E747A">
                      <a:alpha val="43000"/>
                    </a:srgbClr>
                  </a:outerShdw>
                </a:effectLst>
                <a:latin typeface="楷体" panose="02010609060101010101" pitchFamily="49" charset="-122"/>
                <a:ea typeface="楷体" panose="02010609060101010101" pitchFamily="49" charset="-122"/>
                <a:cs typeface="+mn-ea"/>
              </a:rPr>
              <a:t>凭证据说话和理性处事，是公民社会的基本要求。</a:t>
            </a:r>
            <a:endParaRPr lang="zh-CN" altLang="en-US" sz="1800" b="1" strike="noStrike" noProof="1" dirty="0">
              <a:solidFill>
                <a:schemeClr val="accent1"/>
              </a:solidFill>
              <a:effectLst>
                <a:outerShdw blurRad="38100" dist="25400" dir="5400000" algn="ctr" rotWithShape="0">
                  <a:srgbClr val="6E747A">
                    <a:alpha val="43000"/>
                  </a:srgbClr>
                </a:outerShdw>
              </a:effectLst>
              <a:latin typeface="楷体" panose="02010609060101010101" pitchFamily="49" charset="-122"/>
              <a:ea typeface="楷体" panose="02010609060101010101" pitchFamily="49" charset="-122"/>
              <a:cs typeface="+mn-ea"/>
            </a:endParaRPr>
          </a:p>
        </p:txBody>
      </p:sp>
      <p:sp>
        <p:nvSpPr>
          <p:cNvPr id="9" name="文本框 8"/>
          <p:cNvSpPr txBox="1"/>
          <p:nvPr>
            <p:custDataLst>
              <p:tags r:id="rId2"/>
            </p:custDataLst>
          </p:nvPr>
        </p:nvSpPr>
        <p:spPr>
          <a:xfrm>
            <a:off x="445769" y="1477644"/>
            <a:ext cx="4126231" cy="4778375"/>
          </a:xfrm>
          <a:prstGeom prst="rect">
            <a:avLst/>
          </a:prstGeom>
        </p:spPr>
        <p:txBody>
          <a:bodyPr vert="horz" lIns="91440" tIns="45720" rIns="91440" bIns="45720" rtlCol="0">
            <a:noAutofit/>
            <a:scene3d>
              <a:camera prst="orthographicFront"/>
              <a:lightRig rig="soft" dir="t">
                <a:rot lat="0" lon="0" rev="15600000"/>
              </a:lightRig>
            </a:scene3d>
            <a:sp3d extrusionH="57150" prstMaterial="softEdge">
              <a:bevelT w="25400" h="38100"/>
            </a:sp3d>
          </a:bodyPr>
          <a:lstStyle>
            <a:lvl1pPr marL="171450" indent="-171450" defTabSz="685800">
              <a:lnSpc>
                <a:spcPct val="90000"/>
              </a:lnSpc>
              <a:spcBef>
                <a:spcPts val="750"/>
              </a:spcBef>
              <a:buFont typeface="Arial" panose="020B0604020202020204" pitchFamily="34" charset="0"/>
              <a:buChar char="•"/>
              <a:defRPr sz="2100"/>
            </a:lvl1pPr>
            <a:lvl2pPr marL="514350" indent="-171450" defTabSz="685800">
              <a:lnSpc>
                <a:spcPct val="90000"/>
              </a:lnSpc>
              <a:spcBef>
                <a:spcPts val="375"/>
              </a:spcBef>
              <a:buFont typeface="Arial" panose="020B0604020202020204" pitchFamily="34" charset="0"/>
              <a:buChar char="•"/>
            </a:lvl2pPr>
            <a:lvl3pPr marL="857250" indent="-171450" defTabSz="685800">
              <a:lnSpc>
                <a:spcPct val="90000"/>
              </a:lnSpc>
              <a:spcBef>
                <a:spcPts val="375"/>
              </a:spcBef>
              <a:buFont typeface="Arial" panose="020B0604020202020204" pitchFamily="34" charset="0"/>
              <a:buChar char="•"/>
              <a:defRPr sz="1500"/>
            </a:lvl3pPr>
            <a:lvl4pPr marL="1200150" indent="-171450" defTabSz="685800">
              <a:lnSpc>
                <a:spcPct val="90000"/>
              </a:lnSpc>
              <a:spcBef>
                <a:spcPts val="375"/>
              </a:spcBef>
              <a:buFont typeface="Arial" panose="020B0604020202020204" pitchFamily="34" charset="0"/>
              <a:buChar char="•"/>
              <a:defRPr sz="1350"/>
            </a:lvl4pPr>
            <a:lvl5pPr marL="1543050" indent="-171450" defTabSz="685800">
              <a:lnSpc>
                <a:spcPct val="90000"/>
              </a:lnSpc>
              <a:spcBef>
                <a:spcPts val="375"/>
              </a:spcBef>
              <a:buFont typeface="Arial" panose="020B0604020202020204" pitchFamily="34" charset="0"/>
              <a:buChar char="•"/>
              <a:defRPr sz="1350"/>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pPr fontAlgn="base">
              <a:lnSpc>
                <a:spcPct val="130000"/>
              </a:lnSpc>
              <a:spcAft>
                <a:spcPts val="0"/>
              </a:spcAft>
            </a:pPr>
            <a:r>
              <a:rPr lang="zh-CN" altLang="en-US" sz="1800" b="1" strike="noStrike" noProof="1" dirty="0">
                <a:solidFill>
                  <a:schemeClr val="tx1"/>
                </a:solidFill>
                <a:effectLst/>
                <a:latin typeface="楷体" panose="02010609060101010101" pitchFamily="49" charset="-122"/>
                <a:ea typeface="楷体" panose="02010609060101010101" pitchFamily="49" charset="-122"/>
                <a:cs typeface="+mn-ea"/>
              </a:rPr>
              <a:t>了解多种历史呈现方式，如文献材料，图片、遗址、影像及文学作品。</a:t>
            </a:r>
            <a:endParaRPr lang="zh-CN" altLang="en-US" sz="1800" b="1" strike="noStrike" noProof="1" dirty="0">
              <a:solidFill>
                <a:schemeClr val="tx1"/>
              </a:solidFill>
              <a:effectLst/>
              <a:latin typeface="楷体" panose="02010609060101010101" pitchFamily="49" charset="-122"/>
              <a:ea typeface="楷体" panose="02010609060101010101" pitchFamily="49" charset="-122"/>
            </a:endParaRPr>
          </a:p>
          <a:p>
            <a:pPr fontAlgn="base">
              <a:lnSpc>
                <a:spcPct val="130000"/>
              </a:lnSpc>
              <a:spcAft>
                <a:spcPts val="0"/>
              </a:spcAft>
            </a:pPr>
            <a:r>
              <a:rPr lang="zh-CN" altLang="en-US" sz="1800" b="1" strike="noStrike" noProof="1" dirty="0">
                <a:solidFill>
                  <a:schemeClr val="tx1"/>
                </a:solidFill>
                <a:effectLst/>
                <a:latin typeface="楷体" panose="02010609060101010101" pitchFamily="49" charset="-122"/>
                <a:ea typeface="楷体" panose="02010609060101010101" pitchFamily="49" charset="-122"/>
                <a:cs typeface="+mn-ea"/>
              </a:rPr>
              <a:t>读懂文献材料，区分材料的不同来源及性质，认识历史材料对解释历史的价值（例如一手材料与二手材料，学术书籍和文学艺术作品等）</a:t>
            </a:r>
            <a:endParaRPr lang="zh-CN" altLang="en-US" sz="1800" b="1" strike="noStrike" noProof="1" dirty="0">
              <a:solidFill>
                <a:schemeClr val="tx1"/>
              </a:solidFill>
              <a:effectLst/>
              <a:latin typeface="楷体" panose="02010609060101010101" pitchFamily="49" charset="-122"/>
              <a:ea typeface="楷体" panose="02010609060101010101" pitchFamily="49" charset="-122"/>
            </a:endParaRPr>
          </a:p>
          <a:p>
            <a:pPr fontAlgn="base">
              <a:lnSpc>
                <a:spcPct val="130000"/>
              </a:lnSpc>
              <a:spcAft>
                <a:spcPts val="0"/>
              </a:spcAft>
            </a:pPr>
            <a:r>
              <a:rPr lang="zh-CN" altLang="en-US" sz="1800" b="1" strike="noStrike" noProof="1" dirty="0">
                <a:solidFill>
                  <a:schemeClr val="tx1"/>
                </a:solidFill>
                <a:effectLst/>
                <a:latin typeface="楷体" panose="02010609060101010101" pitchFamily="49" charset="-122"/>
                <a:ea typeface="楷体" panose="02010609060101010101" pitchFamily="49" charset="-122"/>
                <a:cs typeface="+mn-ea"/>
              </a:rPr>
              <a:t>自主收集、归类于问题相关的可靠性材料，依据材料结合所学，说明问题及形成理解历史概念的思维过程。</a:t>
            </a:r>
            <a:endParaRPr lang="zh-CN" altLang="en-US" sz="1800" b="1" strike="noStrike" noProof="1" dirty="0">
              <a:solidFill>
                <a:schemeClr val="tx1"/>
              </a:solidFill>
              <a:effectLst/>
              <a:latin typeface="楷体" panose="02010609060101010101" pitchFamily="49" charset="-122"/>
              <a:ea typeface="楷体" panose="02010609060101010101" pitchFamily="49" charset="-122"/>
            </a:endParaRPr>
          </a:p>
          <a:p>
            <a:pPr fontAlgn="base">
              <a:lnSpc>
                <a:spcPct val="130000"/>
              </a:lnSpc>
              <a:spcAft>
                <a:spcPts val="0"/>
              </a:spcAft>
            </a:pPr>
            <a:r>
              <a:rPr lang="zh-CN" altLang="en-US" sz="1800" b="1" strike="noStrike" noProof="1" dirty="0">
                <a:solidFill>
                  <a:schemeClr val="tx1"/>
                </a:solidFill>
                <a:effectLst/>
                <a:latin typeface="楷体" panose="02010609060101010101" pitchFamily="49" charset="-122"/>
                <a:ea typeface="楷体" panose="02010609060101010101" pitchFamily="49" charset="-122"/>
                <a:cs typeface="+mn-ea"/>
              </a:rPr>
              <a:t>选择、运用适当的材料和信息，规范地引用史料，以小论文等方式论述历史问题，表达自己的独立见解。</a:t>
            </a:r>
            <a:endParaRPr lang="zh-CN" altLang="en-US" sz="1800" b="1" strike="noStrike" noProof="1" dirty="0">
              <a:solidFill>
                <a:schemeClr val="tx1"/>
              </a:solidFill>
              <a:effectLst/>
              <a:latin typeface="楷体" panose="02010609060101010101" pitchFamily="49" charset="-122"/>
              <a:ea typeface="楷体" panose="02010609060101010101" pitchFamily="49" charset="-122"/>
              <a:cs typeface="+mn-ea"/>
            </a:endParaRPr>
          </a:p>
        </p:txBody>
      </p:sp>
      <p:sp>
        <p:nvSpPr>
          <p:cNvPr id="16" name="五边形 15"/>
          <p:cNvSpPr/>
          <p:nvPr>
            <p:custDataLst>
              <p:tags r:id="rId3"/>
            </p:custDataLst>
          </p:nvPr>
        </p:nvSpPr>
        <p:spPr>
          <a:xfrm>
            <a:off x="619125" y="487363"/>
            <a:ext cx="5081588" cy="738188"/>
          </a:xfrm>
          <a:prstGeom prst="homePlate">
            <a:avLst>
              <a:gd name="adj" fmla="val 7656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8000" tIns="0" rIns="0" bIns="0" numCol="1" spcCol="0" rtlCol="0" fromWordArt="0" anchor="ctr" anchorCtr="0" forceAA="0" compatLnSpc="1"/>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fontAlgn="base"/>
            <a:r>
              <a:rPr lang="en-US" altLang="zh-CN" sz="2000" strike="noStrike" noProof="1" dirty="0">
                <a:solidFill>
                  <a:srgbClr val="FFFFFF"/>
                </a:solidFill>
                <a:latin typeface="Arial" panose="020B0604020202020204" pitchFamily="34" charset="0"/>
                <a:ea typeface="宋体" panose="02010600030101010101" pitchFamily="2" charset="-122"/>
              </a:rPr>
              <a:t> </a:t>
            </a:r>
            <a:r>
              <a:rPr lang="zh-CN" altLang="en-US" sz="2400" strike="noStrike" noProof="1" dirty="0">
                <a:solidFill>
                  <a:srgbClr val="FFFFFF"/>
                </a:solidFill>
                <a:latin typeface="Arial" panose="020B0604020202020204" pitchFamily="34" charset="0"/>
                <a:ea typeface="宋体" panose="02010600030101010101" pitchFamily="2" charset="-122"/>
              </a:rPr>
              <a:t>史料实证的培养</a:t>
            </a:r>
            <a:endParaRPr lang="zh-CN" altLang="en-US" sz="2400" strike="noStrike" noProof="1" dirty="0">
              <a:solidFill>
                <a:srgbClr val="FFFFFF"/>
              </a:solidFill>
              <a:latin typeface="Arial" panose="020B0604020202020204" pitchFamily="34" charset="0"/>
              <a:ea typeface="黑体" panose="02010609060101010101" charset="-122"/>
            </a:endParaRPr>
          </a:p>
        </p:txBody>
      </p:sp>
    </p:spTree>
    <p:custDataLst>
      <p:tags r:id="rId4"/>
    </p:custData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1009" name="内容占位符 1"/>
          <p:cNvSpPr>
            <a:spLocks noGrp="1"/>
          </p:cNvSpPr>
          <p:nvPr>
            <p:ph idx="1"/>
          </p:nvPr>
        </p:nvSpPr>
        <p:spPr/>
        <p:txBody>
          <a:bodyPr lIns="91440" tIns="45720" rIns="91440" bIns="45720" anchor="t" anchorCtr="0"/>
          <a:p>
            <a:endParaRPr lang="zh-CN" altLang="en-US"/>
          </a:p>
        </p:txBody>
      </p:sp>
      <p:sp>
        <p:nvSpPr>
          <p:cNvPr id="171010" name="标题 2"/>
          <p:cNvSpPr>
            <a:spLocks noGrp="1"/>
          </p:cNvSpPr>
          <p:nvPr>
            <p:ph type="title"/>
          </p:nvPr>
        </p:nvSpPr>
        <p:spPr>
          <a:xfrm>
            <a:off x="628650" y="144463"/>
            <a:ext cx="7886700" cy="773112"/>
          </a:xfrm>
        </p:spPr>
        <p:txBody>
          <a:bodyPr lIns="91440" tIns="45720" rIns="91440" bIns="45720" anchor="ctr" anchorCtr="0"/>
          <a:p>
            <a:pPr defTabSz="914400">
              <a:buNone/>
            </a:pPr>
            <a:endParaRPr lang="zh-CN" altLang="en-US" kern="1200">
              <a:latin typeface="+mj-lt"/>
              <a:ea typeface="+mj-ea"/>
              <a:cs typeface="+mj-cs"/>
            </a:endParaRPr>
          </a:p>
        </p:txBody>
      </p:sp>
      <p:sp>
        <p:nvSpPr>
          <p:cNvPr id="9" name="文本框 8"/>
          <p:cNvSpPr txBox="1"/>
          <p:nvPr>
            <p:custDataLst>
              <p:tags r:id="rId1"/>
            </p:custDataLst>
          </p:nvPr>
        </p:nvSpPr>
        <p:spPr>
          <a:xfrm>
            <a:off x="257175" y="1000125"/>
            <a:ext cx="4368800" cy="4676775"/>
          </a:xfrm>
          <a:prstGeom prst="rect">
            <a:avLst/>
          </a:prstGeom>
        </p:spPr>
        <p:txBody>
          <a:bodyPr vert="horz" lIns="91440" tIns="45720" rIns="91440" bIns="45720" rtlCol="0">
            <a:normAutofit fontScale="90000" lnSpcReduction="20000"/>
          </a:bodyPr>
          <a:lstStyle>
            <a:lvl1pPr marL="171450" indent="-171450" defTabSz="685800">
              <a:lnSpc>
                <a:spcPct val="90000"/>
              </a:lnSpc>
              <a:spcBef>
                <a:spcPts val="750"/>
              </a:spcBef>
              <a:buFont typeface="Arial" panose="020B0604020202020204" pitchFamily="34" charset="0"/>
              <a:buChar char="•"/>
              <a:defRPr sz="2100"/>
            </a:lvl1pPr>
            <a:lvl2pPr marL="514350" indent="-171450" defTabSz="685800">
              <a:lnSpc>
                <a:spcPct val="90000"/>
              </a:lnSpc>
              <a:spcBef>
                <a:spcPts val="375"/>
              </a:spcBef>
              <a:buFont typeface="Arial" panose="020B0604020202020204" pitchFamily="34" charset="0"/>
              <a:buChar char="•"/>
            </a:lvl2pPr>
            <a:lvl3pPr marL="857250" indent="-171450" defTabSz="685800">
              <a:lnSpc>
                <a:spcPct val="90000"/>
              </a:lnSpc>
              <a:spcBef>
                <a:spcPts val="375"/>
              </a:spcBef>
              <a:buFont typeface="Arial" panose="020B0604020202020204" pitchFamily="34" charset="0"/>
              <a:buChar char="•"/>
              <a:defRPr sz="1500"/>
            </a:lvl3pPr>
            <a:lvl4pPr marL="1200150" indent="-171450" defTabSz="685800">
              <a:lnSpc>
                <a:spcPct val="90000"/>
              </a:lnSpc>
              <a:spcBef>
                <a:spcPts val="375"/>
              </a:spcBef>
              <a:buFont typeface="Arial" panose="020B0604020202020204" pitchFamily="34" charset="0"/>
              <a:buChar char="•"/>
              <a:defRPr sz="1350"/>
            </a:lvl4pPr>
            <a:lvl5pPr marL="1543050" indent="-171450" defTabSz="685800">
              <a:lnSpc>
                <a:spcPct val="90000"/>
              </a:lnSpc>
              <a:spcBef>
                <a:spcPts val="375"/>
              </a:spcBef>
              <a:buFont typeface="Arial" panose="020B0604020202020204" pitchFamily="34" charset="0"/>
              <a:buChar char="•"/>
              <a:defRPr sz="1350"/>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pPr marL="0" indent="0" fontAlgn="base">
              <a:lnSpc>
                <a:spcPct val="150000"/>
              </a:lnSpc>
              <a:buNone/>
            </a:pPr>
            <a:r>
              <a:rPr lang="en-US" altLang="zh-CN" strike="noStrike" noProof="1" dirty="0">
                <a:solidFill>
                  <a:schemeClr val="accent1"/>
                </a:solidFill>
                <a:effectLst>
                  <a:outerShdw blurRad="38100" dist="25400" dir="5400000" algn="ctr" rotWithShape="0">
                    <a:srgbClr val="6E747A">
                      <a:alpha val="43000"/>
                    </a:srgbClr>
                  </a:outerShdw>
                </a:effectLst>
                <a:latin typeface="方正隶变_GBK" charset="-122"/>
                <a:ea typeface="方正隶变_GBK" charset="-122"/>
                <a:cs typeface="+mn-ea"/>
              </a:rPr>
              <a:t> </a:t>
            </a:r>
            <a:r>
              <a:rPr lang="en-US" altLang="zh-CN" strike="noStrike" noProof="1" dirty="0">
                <a:solidFill>
                  <a:schemeClr val="accent1"/>
                </a:solidFill>
                <a:effectLst>
                  <a:outerShdw blurRad="38100" dist="25400" dir="5400000" algn="ctr" rotWithShape="0">
                    <a:srgbClr val="6E747A">
                      <a:alpha val="43000"/>
                    </a:srgbClr>
                  </a:outerShdw>
                </a:effectLst>
                <a:latin typeface="楷体" panose="02010609060101010101" pitchFamily="49" charset="-122"/>
                <a:ea typeface="楷体" panose="02010609060101010101" pitchFamily="49" charset="-122"/>
                <a:cs typeface="+mn-ea"/>
              </a:rPr>
              <a:t>  </a:t>
            </a:r>
            <a:r>
              <a:rPr lang="zh-CN" altLang="en-US" strike="noStrike" noProof="1" dirty="0">
                <a:solidFill>
                  <a:schemeClr val="accent1"/>
                </a:solidFill>
                <a:effectLst>
                  <a:outerShdw blurRad="38100" dist="25400" dir="5400000" algn="ctr" rotWithShape="0">
                    <a:srgbClr val="6E747A">
                      <a:alpha val="43000"/>
                    </a:srgbClr>
                  </a:outerShdw>
                </a:effectLst>
                <a:latin typeface="楷体" panose="02010609060101010101" pitchFamily="49" charset="-122"/>
                <a:ea typeface="楷体" panose="02010609060101010101" pitchFamily="49" charset="-122"/>
                <a:cs typeface="+mn-ea"/>
              </a:rPr>
              <a:t>“史的特征在于其厚度，有“穿透力”，一曰探源，二曰探流，三曰探变，四曰探因，五曰探义，六曰探势，七曰探异，八曰探思。</a:t>
            </a:r>
            <a:endParaRPr lang="zh-CN" altLang="en-US" strike="noStrike" noProof="1" dirty="0">
              <a:solidFill>
                <a:schemeClr val="accent1"/>
              </a:solidFill>
              <a:effectLst>
                <a:outerShdw blurRad="38100" dist="25400" dir="5400000" algn="ctr" rotWithShape="0">
                  <a:srgbClr val="6E747A">
                    <a:alpha val="43000"/>
                  </a:srgbClr>
                </a:outerShdw>
              </a:effectLst>
              <a:latin typeface="楷体" panose="02010609060101010101" pitchFamily="49" charset="-122"/>
              <a:ea typeface="楷体" panose="02010609060101010101" pitchFamily="49" charset="-122"/>
            </a:endParaRPr>
          </a:p>
          <a:p>
            <a:pPr marL="0" indent="0" fontAlgn="base">
              <a:lnSpc>
                <a:spcPct val="150000"/>
              </a:lnSpc>
              <a:buNone/>
            </a:pPr>
            <a:r>
              <a:rPr lang="zh-CN" altLang="en-US" strike="noStrike" noProof="1" dirty="0">
                <a:solidFill>
                  <a:schemeClr val="accent1"/>
                </a:solidFill>
                <a:effectLst>
                  <a:outerShdw blurRad="38100" dist="25400" dir="5400000" algn="ctr" rotWithShape="0">
                    <a:srgbClr val="6E747A">
                      <a:alpha val="43000"/>
                    </a:srgbClr>
                  </a:outerShdw>
                </a:effectLst>
                <a:latin typeface="楷体" panose="02010609060101010101" pitchFamily="49" charset="-122"/>
                <a:ea typeface="楷体" panose="02010609060101010101" pitchFamily="49" charset="-122"/>
                <a:cs typeface="+mn-ea"/>
              </a:rPr>
              <a:t>   用问题来表示即从何而来？怎样来？如何变化？什么原因？有何作用及意义？趋势如何？还存在什么不同解释？我们的解释有问题吗？这“八探”很好体现了历史学习学科味的内涵，才能学有所悟，思有所得。”</a:t>
            </a:r>
            <a:endParaRPr lang="zh-CN" altLang="en-US" strike="noStrike" noProof="1" dirty="0">
              <a:solidFill>
                <a:schemeClr val="accent1"/>
              </a:solidFill>
              <a:effectLst>
                <a:outerShdw blurRad="38100" dist="25400" dir="5400000" algn="ctr" rotWithShape="0">
                  <a:srgbClr val="6E747A">
                    <a:alpha val="43000"/>
                  </a:srgbClr>
                </a:outerShdw>
              </a:effectLst>
              <a:latin typeface="楷体" panose="02010609060101010101" pitchFamily="49" charset="-122"/>
              <a:ea typeface="楷体" panose="02010609060101010101" pitchFamily="49" charset="-122"/>
            </a:endParaRPr>
          </a:p>
          <a:p>
            <a:pPr marL="0" indent="0" fontAlgn="base">
              <a:buNone/>
            </a:pPr>
            <a:r>
              <a:rPr lang="zh-CN" altLang="en-US" strike="noStrike" noProof="1" dirty="0">
                <a:latin typeface="Arial" panose="020B0604020202020204" pitchFamily="34" charset="0"/>
                <a:ea typeface="宋体" panose="02010600030101010101" pitchFamily="2" charset="-122"/>
                <a:cs typeface="+mn-ea"/>
              </a:rPr>
              <a:t>                                    </a:t>
            </a:r>
            <a:r>
              <a:rPr lang="zh-CN" altLang="en-US" sz="1800" strike="noStrike" noProof="1" dirty="0">
                <a:latin typeface="Arial" panose="020B0604020202020204" pitchFamily="34" charset="0"/>
                <a:ea typeface="宋体" panose="02010600030101010101" pitchFamily="2" charset="-122"/>
                <a:cs typeface="+mn-ea"/>
              </a:rPr>
              <a:t>      </a:t>
            </a:r>
            <a:endParaRPr lang="zh-CN" altLang="en-US" sz="1800" strike="noStrike" noProof="1" dirty="0"/>
          </a:p>
          <a:p>
            <a:pPr marL="0" indent="0" fontAlgn="base">
              <a:buNone/>
            </a:pPr>
            <a:r>
              <a:rPr lang="zh-CN" altLang="en-US" sz="1800" strike="noStrike" noProof="1" dirty="0">
                <a:latin typeface="Arial" panose="020B0604020202020204" pitchFamily="34" charset="0"/>
                <a:ea typeface="宋体" panose="02010600030101010101" pitchFamily="2" charset="-122"/>
                <a:cs typeface="+mn-ea"/>
              </a:rPr>
              <a:t>                    </a:t>
            </a:r>
            <a:r>
              <a:rPr lang="zh-CN" altLang="en-US" sz="1800" strike="noStrike" noProof="1" dirty="0">
                <a:latin typeface="楷体" panose="02010609060101010101" pitchFamily="49" charset="-122"/>
                <a:ea typeface="楷体" panose="02010609060101010101" pitchFamily="49" charset="-122"/>
                <a:cs typeface="+mn-ea"/>
              </a:rPr>
              <a:t>—— 华东师范大学 聂幼犁教授</a:t>
            </a:r>
            <a:endParaRPr lang="zh-CN" altLang="en-US" sz="1800" strike="noStrike" noProof="1" dirty="0">
              <a:latin typeface="楷体" panose="02010609060101010101" pitchFamily="49" charset="-122"/>
              <a:ea typeface="楷体" panose="02010609060101010101" pitchFamily="49" charset="-122"/>
            </a:endParaRPr>
          </a:p>
        </p:txBody>
      </p:sp>
      <p:pic>
        <p:nvPicPr>
          <p:cNvPr id="171012" name="图片 1" descr="K(`I8YS}2(1RX3$7}AX{~$2"/>
          <p:cNvPicPr>
            <a:picLocks noChangeAspect="1"/>
          </p:cNvPicPr>
          <p:nvPr/>
        </p:nvPicPr>
        <p:blipFill>
          <a:blip r:embed="rId2"/>
          <a:stretch>
            <a:fillRect/>
          </a:stretch>
        </p:blipFill>
        <p:spPr>
          <a:xfrm>
            <a:off x="4795838" y="1208088"/>
            <a:ext cx="4033837" cy="3971925"/>
          </a:xfrm>
          <a:prstGeom prst="rect">
            <a:avLst/>
          </a:prstGeom>
          <a:noFill/>
          <a:ln w="9525">
            <a:noFill/>
          </a:ln>
        </p:spPr>
      </p:pic>
      <p:sp>
        <p:nvSpPr>
          <p:cNvPr id="100" name="文本框 99"/>
          <p:cNvSpPr txBox="1"/>
          <p:nvPr/>
        </p:nvSpPr>
        <p:spPr>
          <a:xfrm>
            <a:off x="1493519" y="5602577"/>
            <a:ext cx="6035041" cy="1066800"/>
          </a:xfrm>
          <a:prstGeom prst="rect">
            <a:avLst/>
          </a:prstGeom>
          <a:noFill/>
          <a:ln w="9525">
            <a:noFill/>
          </a:ln>
        </p:spPr>
        <p:txBody>
          <a:bodyPr wrap="square">
            <a:spAutoFit/>
            <a:scene3d>
              <a:camera prst="orthographicFront"/>
              <a:lightRig rig="threePt" dir="t"/>
            </a:scene3d>
          </a:bodyPr>
          <a:p>
            <a:r>
              <a:rPr lang="zh-CN" altLang="en-US" sz="3200" noProof="1">
                <a:ln w="22225">
                  <a:solidFill>
                    <a:schemeClr val="accent2"/>
                  </a:solidFill>
                  <a:prstDash val="solid"/>
                </a:ln>
                <a:solidFill>
                  <a:schemeClr val="accent2">
                    <a:lumMod val="40000"/>
                    <a:lumOff val="60000"/>
                  </a:schemeClr>
                </a:solidFill>
                <a:latin typeface="宋体" panose="02010600030101010101" pitchFamily="2" charset="-122"/>
                <a:ea typeface="宋体" panose="02010600030101010101" pitchFamily="2" charset="-122"/>
                <a:cs typeface="宋体" panose="02010600030101010101" pitchFamily="2" charset="-122"/>
              </a:rPr>
              <a:t>庸师堆砌史料，能师提炼史料，</a:t>
            </a:r>
            <a:endParaRPr lang="zh-CN" altLang="en-US" sz="3200" noProof="1">
              <a:ln w="22225">
                <a:solidFill>
                  <a:schemeClr val="accent2"/>
                </a:solidFill>
                <a:prstDash val="solid"/>
              </a:ln>
              <a:solidFill>
                <a:schemeClr val="accent2">
                  <a:lumMod val="40000"/>
                  <a:lumOff val="60000"/>
                </a:schemeClr>
              </a:solidFill>
              <a:latin typeface="宋体" panose="02010600030101010101" pitchFamily="2" charset="-122"/>
              <a:ea typeface="宋体" panose="02010600030101010101" pitchFamily="2" charset="-122"/>
              <a:cs typeface="宋体" panose="02010600030101010101" pitchFamily="2" charset="-122"/>
            </a:endParaRPr>
          </a:p>
          <a:p>
            <a:r>
              <a:rPr lang="zh-CN" altLang="en-US" sz="3200" noProof="1">
                <a:ln w="22225">
                  <a:solidFill>
                    <a:schemeClr val="accent2"/>
                  </a:solidFill>
                  <a:prstDash val="solid"/>
                </a:ln>
                <a:solidFill>
                  <a:schemeClr val="accent2">
                    <a:lumMod val="40000"/>
                    <a:lumOff val="60000"/>
                  </a:schemeClr>
                </a:solidFill>
                <a:latin typeface="宋体" panose="02010600030101010101" pitchFamily="2" charset="-122"/>
                <a:ea typeface="宋体" panose="02010600030101010101" pitchFamily="2" charset="-122"/>
                <a:cs typeface="宋体" panose="02010600030101010101" pitchFamily="2" charset="-122"/>
              </a:rPr>
              <a:t>经师阐释史料，人师立意史料。</a:t>
            </a:r>
            <a:endParaRPr lang="zh-CN" altLang="en-US" sz="3200" noProof="1">
              <a:ln w="22225">
                <a:solidFill>
                  <a:schemeClr val="accent2"/>
                </a:solidFill>
                <a:prstDash val="solid"/>
              </a:ln>
              <a:solidFill>
                <a:schemeClr val="accent2">
                  <a:lumMod val="40000"/>
                  <a:lumOff val="60000"/>
                </a:schemeClr>
              </a:solidFill>
              <a:latin typeface="宋体" panose="02010600030101010101" pitchFamily="2" charset="-122"/>
              <a:ea typeface="宋体" panose="02010600030101010101" pitchFamily="2" charset="-122"/>
              <a:cs typeface="宋体" panose="02010600030101010101" pitchFamily="2" charset="-122"/>
            </a:endParaRPr>
          </a:p>
        </p:txBody>
      </p:sp>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grpId="0" nodeType="clickEffect">
                                  <p:stCondLst>
                                    <p:cond delay="0"/>
                                  </p:stCondLst>
                                  <p:childTnLst>
                                    <p:set>
                                      <p:cBhvr>
                                        <p:cTn id="6" dur="1" fill="hold">
                                          <p:stCondLst>
                                            <p:cond delay="0"/>
                                          </p:stCondLst>
                                        </p:cTn>
                                        <p:tgtEl>
                                          <p:spTgt spid="100"/>
                                        </p:tgtEl>
                                        <p:attrNameLst>
                                          <p:attrName>style.visibility</p:attrName>
                                        </p:attrNameLst>
                                      </p:cBhvr>
                                      <p:to>
                                        <p:strVal val="visible"/>
                                      </p:to>
                                    </p:set>
                                    <p:anim calcmode="lin" valueType="num">
                                      <p:cBhvr>
                                        <p:cTn id="7" dur="5000" fill="hold"/>
                                        <p:tgtEl>
                                          <p:spTgt spid="100"/>
                                        </p:tgtEl>
                                        <p:attrNameLst>
                                          <p:attrName>ppt_x</p:attrName>
                                        </p:attrNameLst>
                                      </p:cBhvr>
                                      <p:tavLst>
                                        <p:tav tm="0">
                                          <p:val>
                                            <p:strVal val="#ppt_x"/>
                                          </p:val>
                                        </p:tav>
                                        <p:tav tm="100000">
                                          <p:val>
                                            <p:strVal val="#ppt_x"/>
                                          </p:val>
                                        </p:tav>
                                      </p:tavLst>
                                    </p:anim>
                                    <p:anim calcmode="lin" valueType="num">
                                      <p:cBhvr>
                                        <p:cTn id="8" dur="5000" fill="hold"/>
                                        <p:tgtEl>
                                          <p:spTgt spid="10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2033" name="标题 2"/>
          <p:cNvSpPr>
            <a:spLocks noGrp="1"/>
          </p:cNvSpPr>
          <p:nvPr>
            <p:ph type="title"/>
          </p:nvPr>
        </p:nvSpPr>
        <p:spPr>
          <a:xfrm>
            <a:off x="628650" y="144463"/>
            <a:ext cx="7886700" cy="773112"/>
          </a:xfrm>
        </p:spPr>
        <p:txBody>
          <a:bodyPr lIns="91440" tIns="45720" rIns="91440" bIns="45720" anchor="ctr" anchorCtr="0"/>
          <a:p>
            <a:pPr defTabSz="914400">
              <a:buNone/>
            </a:pPr>
            <a:r>
              <a:rPr lang="en-US" altLang="zh-CN" kern="1200">
                <a:latin typeface="+mj-lt"/>
                <a:ea typeface="+mj-ea"/>
                <a:cs typeface="+mj-cs"/>
              </a:rPr>
              <a:t>                </a:t>
            </a:r>
            <a:r>
              <a:rPr lang="zh-CN" altLang="en-US" kern="1200">
                <a:latin typeface="+mj-lt"/>
                <a:ea typeface="+mj-ea"/>
                <a:cs typeface="+mj-cs"/>
              </a:rPr>
              <a:t>对史料的拷问</a:t>
            </a:r>
            <a:endParaRPr lang="zh-CN" altLang="en-US" kern="1200">
              <a:latin typeface="+mj-lt"/>
              <a:ea typeface="+mj-ea"/>
              <a:cs typeface="+mj-cs"/>
            </a:endParaRPr>
          </a:p>
        </p:txBody>
      </p:sp>
      <p:sp>
        <p:nvSpPr>
          <p:cNvPr id="91138" name="内容占位符 2"/>
          <p:cNvSpPr>
            <a:spLocks noGrp="1"/>
          </p:cNvSpPr>
          <p:nvPr/>
        </p:nvSpPr>
        <p:spPr>
          <a:xfrm>
            <a:off x="628650" y="1538288"/>
            <a:ext cx="7704138" cy="3394075"/>
          </a:xfrm>
          <a:prstGeom prst="rect">
            <a:avLst/>
          </a:prstGeom>
          <a:noFill/>
          <a:ln w="9525">
            <a:noFill/>
          </a:ln>
        </p:spPr>
        <p:txBody>
          <a:bodyPr lIns="91440" tIns="45720" rIns="91440" bIns="45720" anchor="t" anchorCtr="0"/>
          <a:p>
            <a:pPr marL="174625" indent="-174625">
              <a:lnSpc>
                <a:spcPct val="130000"/>
              </a:lnSpc>
              <a:spcBef>
                <a:spcPts val="25"/>
              </a:spcBef>
              <a:buFont typeface="Arial" panose="020B0604020202020204" pitchFamily="34" charset="0"/>
              <a:buChar char="•"/>
            </a:pPr>
            <a:r>
              <a:rPr lang="zh-CN" altLang="zh-CN" sz="2400" dirty="0">
                <a:latin typeface="黑体" panose="02010609060101010101" charset="-122"/>
                <a:ea typeface="黑体" panose="02010609060101010101" charset="-122"/>
              </a:rPr>
              <a:t>这是原始资料还是第二手资料？</a:t>
            </a:r>
            <a:endParaRPr lang="zh-CN" altLang="zh-CN" sz="2400" dirty="0">
              <a:latin typeface="黑体" panose="02010609060101010101" charset="-122"/>
              <a:ea typeface="黑体" panose="02010609060101010101" charset="-122"/>
            </a:endParaRPr>
          </a:p>
          <a:p>
            <a:pPr marL="174625" indent="-174625">
              <a:lnSpc>
                <a:spcPct val="130000"/>
              </a:lnSpc>
              <a:spcBef>
                <a:spcPts val="25"/>
              </a:spcBef>
              <a:buFont typeface="Arial" panose="020B0604020202020204" pitchFamily="34" charset="0"/>
              <a:buChar char="•"/>
            </a:pPr>
            <a:r>
              <a:rPr lang="zh-CN" altLang="zh-CN" sz="2400" dirty="0">
                <a:latin typeface="黑体" panose="02010609060101010101" charset="-122"/>
                <a:ea typeface="黑体" panose="02010609060101010101" charset="-122"/>
              </a:rPr>
              <a:t>它是什么时候制作的？</a:t>
            </a:r>
            <a:endParaRPr lang="zh-CN" altLang="zh-CN" sz="2400" dirty="0">
              <a:latin typeface="黑体" panose="02010609060101010101" charset="-122"/>
              <a:ea typeface="黑体" panose="02010609060101010101" charset="-122"/>
            </a:endParaRPr>
          </a:p>
          <a:p>
            <a:pPr marL="174625" indent="-174625">
              <a:lnSpc>
                <a:spcPct val="130000"/>
              </a:lnSpc>
              <a:spcBef>
                <a:spcPts val="25"/>
              </a:spcBef>
              <a:buFont typeface="Arial" panose="020B0604020202020204" pitchFamily="34" charset="0"/>
              <a:buChar char="•"/>
            </a:pPr>
            <a:r>
              <a:rPr lang="zh-CN" altLang="zh-CN" sz="2400" dirty="0">
                <a:latin typeface="黑体" panose="02010609060101010101" charset="-122"/>
                <a:ea typeface="黑体" panose="02010609060101010101" charset="-122"/>
              </a:rPr>
              <a:t>由谁制作出来的？</a:t>
            </a:r>
            <a:endParaRPr lang="zh-CN" altLang="zh-CN" sz="2400" dirty="0">
              <a:latin typeface="黑体" panose="02010609060101010101" charset="-122"/>
              <a:ea typeface="黑体" panose="02010609060101010101" charset="-122"/>
            </a:endParaRPr>
          </a:p>
          <a:p>
            <a:pPr marL="174625" indent="-174625">
              <a:lnSpc>
                <a:spcPct val="130000"/>
              </a:lnSpc>
              <a:spcBef>
                <a:spcPts val="25"/>
              </a:spcBef>
              <a:buFont typeface="Arial" panose="020B0604020202020204" pitchFamily="34" charset="0"/>
              <a:buChar char="•"/>
            </a:pPr>
            <a:r>
              <a:rPr lang="zh-CN" altLang="zh-CN" sz="2400" dirty="0">
                <a:latin typeface="黑体" panose="02010609060101010101" charset="-122"/>
                <a:ea typeface="黑体" panose="02010609060101010101" charset="-122"/>
              </a:rPr>
              <a:t>这一资料是从什么人的角度写成或制作的？</a:t>
            </a:r>
            <a:endParaRPr lang="zh-CN" altLang="zh-CN" sz="2400" dirty="0">
              <a:latin typeface="黑体" panose="02010609060101010101" charset="-122"/>
              <a:ea typeface="黑体" panose="02010609060101010101" charset="-122"/>
            </a:endParaRPr>
          </a:p>
          <a:p>
            <a:pPr marL="174625" indent="-174625">
              <a:lnSpc>
                <a:spcPct val="130000"/>
              </a:lnSpc>
              <a:spcBef>
                <a:spcPts val="25"/>
              </a:spcBef>
              <a:buFont typeface="Arial" panose="020B0604020202020204" pitchFamily="34" charset="0"/>
              <a:buChar char="•"/>
            </a:pPr>
            <a:r>
              <a:rPr lang="zh-CN" altLang="zh-CN" sz="2400" dirty="0">
                <a:latin typeface="黑体" panose="02010609060101010101" charset="-122"/>
                <a:ea typeface="黑体" panose="02010609060101010101" charset="-122"/>
              </a:rPr>
              <a:t>它是基于什么原因而写成或制作的？</a:t>
            </a:r>
            <a:endParaRPr lang="zh-CN" altLang="zh-CN" sz="2400" dirty="0">
              <a:latin typeface="黑体" panose="02010609060101010101" charset="-122"/>
              <a:ea typeface="黑体" panose="02010609060101010101" charset="-122"/>
            </a:endParaRPr>
          </a:p>
          <a:p>
            <a:pPr marL="174625" indent="-174625">
              <a:lnSpc>
                <a:spcPct val="130000"/>
              </a:lnSpc>
              <a:spcBef>
                <a:spcPts val="25"/>
              </a:spcBef>
              <a:buFont typeface="Arial" panose="020B0604020202020204" pitchFamily="34" charset="0"/>
              <a:buChar char="•"/>
            </a:pPr>
            <a:r>
              <a:rPr lang="zh-CN" altLang="zh-CN" sz="2400" dirty="0">
                <a:latin typeface="黑体" panose="02010609060101010101" charset="-122"/>
                <a:ea typeface="黑体" panose="02010609060101010101" charset="-122"/>
              </a:rPr>
              <a:t>它的对象是什么人？</a:t>
            </a:r>
            <a:endParaRPr lang="zh-CN" altLang="zh-CN" sz="2400" dirty="0">
              <a:latin typeface="黑体" panose="02010609060101010101" charset="-122"/>
              <a:ea typeface="黑体" panose="02010609060101010101" charset="-122"/>
            </a:endParaRPr>
          </a:p>
          <a:p>
            <a:pPr marL="174625" indent="-174625">
              <a:lnSpc>
                <a:spcPct val="130000"/>
              </a:lnSpc>
              <a:spcBef>
                <a:spcPts val="25"/>
              </a:spcBef>
              <a:buFont typeface="Arial" panose="020B0604020202020204" pitchFamily="34" charset="0"/>
              <a:buChar char="•"/>
            </a:pPr>
            <a:r>
              <a:rPr lang="zh-CN" altLang="zh-CN" sz="2400" dirty="0">
                <a:latin typeface="黑体" panose="02010609060101010101" charset="-122"/>
                <a:ea typeface="黑体" panose="02010609060101010101" charset="-122"/>
              </a:rPr>
              <a:t>这一资料有多可靠？它的报道是公正客观还是带有偏见？</a:t>
            </a:r>
            <a:endParaRPr lang="zh-CN" altLang="zh-CN" sz="2400" dirty="0">
              <a:latin typeface="黑体" panose="02010609060101010101" charset="-122"/>
              <a:ea typeface="黑体" panose="02010609060101010101" charset="-122"/>
            </a:endParaRPr>
          </a:p>
          <a:p>
            <a:pPr marL="174625" indent="-174625">
              <a:lnSpc>
                <a:spcPct val="130000"/>
              </a:lnSpc>
              <a:spcBef>
                <a:spcPts val="25"/>
              </a:spcBef>
              <a:buFont typeface="Arial" panose="020B0604020202020204" pitchFamily="34" charset="0"/>
              <a:buChar char="•"/>
            </a:pPr>
            <a:r>
              <a:rPr lang="zh-CN" altLang="zh-CN" sz="2400" dirty="0">
                <a:latin typeface="黑体" panose="02010609060101010101" charset="-122"/>
                <a:ea typeface="黑体" panose="02010609060101010101" charset="-122"/>
              </a:rPr>
              <a:t>有没有其他资料支持</a:t>
            </a:r>
            <a:r>
              <a:rPr lang="zh-CN" altLang="en-US" sz="2400" dirty="0">
                <a:latin typeface="黑体" panose="02010609060101010101" charset="-122"/>
                <a:ea typeface="黑体" panose="02010609060101010101" charset="-122"/>
              </a:rPr>
              <a:t>（或反对）</a:t>
            </a:r>
            <a:r>
              <a:rPr lang="zh-CN" altLang="zh-CN" sz="2400" dirty="0">
                <a:latin typeface="黑体" panose="02010609060101010101" charset="-122"/>
                <a:ea typeface="黑体" panose="02010609060101010101" charset="-122"/>
              </a:rPr>
              <a:t>它的论点？</a:t>
            </a:r>
            <a:endParaRPr lang="zh-CN" altLang="zh-CN" sz="2400" dirty="0">
              <a:latin typeface="黑体" panose="02010609060101010101" charset="-122"/>
              <a:ea typeface="黑体" panose="02010609060101010101" charset="-122"/>
            </a:endParaRPr>
          </a:p>
          <a:p>
            <a:pPr marL="174625" indent="-174625">
              <a:lnSpc>
                <a:spcPct val="130000"/>
              </a:lnSpc>
              <a:spcBef>
                <a:spcPts val="25"/>
              </a:spcBef>
              <a:buFont typeface="Arial" panose="020B0604020202020204" pitchFamily="34" charset="0"/>
              <a:buChar char="•"/>
            </a:pPr>
            <a:r>
              <a:rPr lang="zh-CN" altLang="zh-CN" sz="2400" dirty="0">
                <a:latin typeface="黑体" panose="02010609060101010101" charset="-122"/>
                <a:ea typeface="黑体" panose="02010609060101010101" charset="-122"/>
              </a:rPr>
              <a:t>它对于研究某一特定历史议题</a:t>
            </a:r>
            <a:r>
              <a:rPr lang="en-US" altLang="zh-CN" sz="2400" dirty="0">
                <a:latin typeface="黑体" panose="02010609060101010101" charset="-122"/>
                <a:ea typeface="黑体" panose="02010609060101010101" charset="-122"/>
              </a:rPr>
              <a:t>/</a:t>
            </a:r>
            <a:r>
              <a:rPr lang="zh-CN" altLang="zh-CN" sz="2400" dirty="0">
                <a:latin typeface="黑体" panose="02010609060101010101" charset="-122"/>
                <a:ea typeface="黑体" panose="02010609060101010101" charset="-122"/>
              </a:rPr>
              <a:t>方面的作用有多大？</a:t>
            </a:r>
            <a:endParaRPr lang="zh-CN" altLang="en-US" sz="2400" dirty="0">
              <a:latin typeface="黑体" panose="02010609060101010101" charset="-122"/>
              <a:ea typeface="黑体" panose="02010609060101010101" charset="-122"/>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1138">
                                            <p:txEl>
                                              <p:charRg st="15" end="26"/>
                                            </p:txEl>
                                          </p:spTgt>
                                        </p:tgtEl>
                                        <p:attrNameLst>
                                          <p:attrName>style.visibility</p:attrName>
                                        </p:attrNameLst>
                                      </p:cBhvr>
                                      <p:to>
                                        <p:strVal val="visible"/>
                                      </p:to>
                                    </p:set>
                                    <p:anim calcmode="lin" valueType="num">
                                      <p:cBhvr>
                                        <p:cTn id="7" dur="500" fill="hold"/>
                                        <p:tgtEl>
                                          <p:spTgt spid="91138">
                                            <p:txEl>
                                              <p:charRg st="15" end="26"/>
                                            </p:txEl>
                                          </p:spTgt>
                                        </p:tgtEl>
                                        <p:attrNameLst>
                                          <p:attrName>ppt_x</p:attrName>
                                        </p:attrNameLst>
                                      </p:cBhvr>
                                      <p:tavLst>
                                        <p:tav tm="0">
                                          <p:val>
                                            <p:strVal val="#ppt_x"/>
                                          </p:val>
                                        </p:tav>
                                        <p:tav tm="100000">
                                          <p:val>
                                            <p:strVal val="#ppt_x"/>
                                          </p:val>
                                        </p:tav>
                                      </p:tavLst>
                                    </p:anim>
                                    <p:anim calcmode="lin" valueType="num">
                                      <p:cBhvr>
                                        <p:cTn id="8" dur="500" fill="hold"/>
                                        <p:tgtEl>
                                          <p:spTgt spid="91138">
                                            <p:txEl>
                                              <p:charRg st="15" end="26"/>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1138">
                                            <p:txEl>
                                              <p:charRg st="26" end="35"/>
                                            </p:txEl>
                                          </p:spTgt>
                                        </p:tgtEl>
                                        <p:attrNameLst>
                                          <p:attrName>style.visibility</p:attrName>
                                        </p:attrNameLst>
                                      </p:cBhvr>
                                      <p:to>
                                        <p:strVal val="visible"/>
                                      </p:to>
                                    </p:set>
                                    <p:anim calcmode="lin" valueType="num">
                                      <p:cBhvr>
                                        <p:cTn id="13" dur="500" fill="hold"/>
                                        <p:tgtEl>
                                          <p:spTgt spid="91138">
                                            <p:txEl>
                                              <p:charRg st="26" end="35"/>
                                            </p:txEl>
                                          </p:spTgt>
                                        </p:tgtEl>
                                        <p:attrNameLst>
                                          <p:attrName>ppt_x</p:attrName>
                                        </p:attrNameLst>
                                      </p:cBhvr>
                                      <p:tavLst>
                                        <p:tav tm="0">
                                          <p:val>
                                            <p:strVal val="#ppt_x"/>
                                          </p:val>
                                        </p:tav>
                                        <p:tav tm="100000">
                                          <p:val>
                                            <p:strVal val="#ppt_x"/>
                                          </p:val>
                                        </p:tav>
                                      </p:tavLst>
                                    </p:anim>
                                    <p:anim calcmode="lin" valueType="num">
                                      <p:cBhvr>
                                        <p:cTn id="14" dur="500" fill="hold"/>
                                        <p:tgtEl>
                                          <p:spTgt spid="91138">
                                            <p:txEl>
                                              <p:charRg st="26" end="35"/>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91138">
                                            <p:txEl>
                                              <p:charRg st="35" end="55"/>
                                            </p:txEl>
                                          </p:spTgt>
                                        </p:tgtEl>
                                        <p:attrNameLst>
                                          <p:attrName>style.visibility</p:attrName>
                                        </p:attrNameLst>
                                      </p:cBhvr>
                                      <p:to>
                                        <p:strVal val="visible"/>
                                      </p:to>
                                    </p:set>
                                    <p:anim calcmode="lin" valueType="num">
                                      <p:cBhvr>
                                        <p:cTn id="19" dur="500" fill="hold"/>
                                        <p:tgtEl>
                                          <p:spTgt spid="91138">
                                            <p:txEl>
                                              <p:charRg st="35" end="55"/>
                                            </p:txEl>
                                          </p:spTgt>
                                        </p:tgtEl>
                                        <p:attrNameLst>
                                          <p:attrName>ppt_x</p:attrName>
                                        </p:attrNameLst>
                                      </p:cBhvr>
                                      <p:tavLst>
                                        <p:tav tm="0">
                                          <p:val>
                                            <p:strVal val="#ppt_x"/>
                                          </p:val>
                                        </p:tav>
                                        <p:tav tm="100000">
                                          <p:val>
                                            <p:strVal val="#ppt_x"/>
                                          </p:val>
                                        </p:tav>
                                      </p:tavLst>
                                    </p:anim>
                                    <p:anim calcmode="lin" valueType="num">
                                      <p:cBhvr>
                                        <p:cTn id="20" dur="500" fill="hold"/>
                                        <p:tgtEl>
                                          <p:spTgt spid="91138">
                                            <p:txEl>
                                              <p:charRg st="35" end="55"/>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nodeType="clickEffect">
                                  <p:stCondLst>
                                    <p:cond delay="0"/>
                                  </p:stCondLst>
                                  <p:childTnLst>
                                    <p:set>
                                      <p:cBhvr>
                                        <p:cTn id="24" dur="1" fill="hold">
                                          <p:stCondLst>
                                            <p:cond delay="0"/>
                                          </p:stCondLst>
                                        </p:cTn>
                                        <p:tgtEl>
                                          <p:spTgt spid="91138">
                                            <p:txEl>
                                              <p:charRg st="55" end="72"/>
                                            </p:txEl>
                                          </p:spTgt>
                                        </p:tgtEl>
                                        <p:attrNameLst>
                                          <p:attrName>style.visibility</p:attrName>
                                        </p:attrNameLst>
                                      </p:cBhvr>
                                      <p:to>
                                        <p:strVal val="visible"/>
                                      </p:to>
                                    </p:set>
                                    <p:animEffect transition="in" filter="blinds(horizontal)">
                                      <p:cBhvr>
                                        <p:cTn id="25" dur="500"/>
                                        <p:tgtEl>
                                          <p:spTgt spid="91138">
                                            <p:txEl>
                                              <p:charRg st="55" end="7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91138">
                                            <p:txEl>
                                              <p:charRg st="72" end="82"/>
                                            </p:txEl>
                                          </p:spTgt>
                                        </p:tgtEl>
                                        <p:attrNameLst>
                                          <p:attrName>style.visibility</p:attrName>
                                        </p:attrNameLst>
                                      </p:cBhvr>
                                      <p:to>
                                        <p:strVal val="visible"/>
                                      </p:to>
                                    </p:set>
                                    <p:anim calcmode="lin" valueType="num">
                                      <p:cBhvr>
                                        <p:cTn id="30" dur="500" fill="hold"/>
                                        <p:tgtEl>
                                          <p:spTgt spid="91138">
                                            <p:txEl>
                                              <p:charRg st="72" end="82"/>
                                            </p:txEl>
                                          </p:spTgt>
                                        </p:tgtEl>
                                        <p:attrNameLst>
                                          <p:attrName>ppt_x</p:attrName>
                                        </p:attrNameLst>
                                      </p:cBhvr>
                                      <p:tavLst>
                                        <p:tav tm="0">
                                          <p:val>
                                            <p:strVal val="#ppt_x"/>
                                          </p:val>
                                        </p:tav>
                                        <p:tav tm="100000">
                                          <p:val>
                                            <p:strVal val="#ppt_x"/>
                                          </p:val>
                                        </p:tav>
                                      </p:tavLst>
                                    </p:anim>
                                    <p:anim calcmode="lin" valueType="num">
                                      <p:cBhvr>
                                        <p:cTn id="31" dur="500" fill="hold"/>
                                        <p:tgtEl>
                                          <p:spTgt spid="91138">
                                            <p:txEl>
                                              <p:charRg st="72" end="82"/>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91138">
                                            <p:txEl>
                                              <p:charRg st="82" end="108"/>
                                            </p:txEl>
                                          </p:spTgt>
                                        </p:tgtEl>
                                        <p:attrNameLst>
                                          <p:attrName>style.visibility</p:attrName>
                                        </p:attrNameLst>
                                      </p:cBhvr>
                                      <p:to>
                                        <p:strVal val="visible"/>
                                      </p:to>
                                    </p:set>
                                    <p:anim calcmode="lin" valueType="num">
                                      <p:cBhvr>
                                        <p:cTn id="36" dur="500" fill="hold"/>
                                        <p:tgtEl>
                                          <p:spTgt spid="91138">
                                            <p:txEl>
                                              <p:charRg st="82" end="108"/>
                                            </p:txEl>
                                          </p:spTgt>
                                        </p:tgtEl>
                                        <p:attrNameLst>
                                          <p:attrName>ppt_x</p:attrName>
                                        </p:attrNameLst>
                                      </p:cBhvr>
                                      <p:tavLst>
                                        <p:tav tm="0">
                                          <p:val>
                                            <p:strVal val="#ppt_x"/>
                                          </p:val>
                                        </p:tav>
                                        <p:tav tm="100000">
                                          <p:val>
                                            <p:strVal val="#ppt_x"/>
                                          </p:val>
                                        </p:tav>
                                      </p:tavLst>
                                    </p:anim>
                                    <p:anim calcmode="lin" valueType="num">
                                      <p:cBhvr>
                                        <p:cTn id="37" dur="500" fill="hold"/>
                                        <p:tgtEl>
                                          <p:spTgt spid="91138">
                                            <p:txEl>
                                              <p:charRg st="82" end="108"/>
                                            </p:txEl>
                                          </p:spTgt>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nodeType="clickEffect">
                                  <p:stCondLst>
                                    <p:cond delay="0"/>
                                  </p:stCondLst>
                                  <p:childTnLst>
                                    <p:set>
                                      <p:cBhvr>
                                        <p:cTn id="41" dur="1" fill="hold">
                                          <p:stCondLst>
                                            <p:cond delay="0"/>
                                          </p:stCondLst>
                                        </p:cTn>
                                        <p:tgtEl>
                                          <p:spTgt spid="91138">
                                            <p:txEl>
                                              <p:charRg st="108" end="128"/>
                                            </p:txEl>
                                          </p:spTgt>
                                        </p:tgtEl>
                                        <p:attrNameLst>
                                          <p:attrName>style.visibility</p:attrName>
                                        </p:attrNameLst>
                                      </p:cBhvr>
                                      <p:to>
                                        <p:strVal val="visible"/>
                                      </p:to>
                                    </p:set>
                                    <p:anim calcmode="lin" valueType="num">
                                      <p:cBhvr>
                                        <p:cTn id="42" dur="500" fill="hold"/>
                                        <p:tgtEl>
                                          <p:spTgt spid="91138">
                                            <p:txEl>
                                              <p:charRg st="108" end="128"/>
                                            </p:txEl>
                                          </p:spTgt>
                                        </p:tgtEl>
                                        <p:attrNameLst>
                                          <p:attrName>ppt_x</p:attrName>
                                        </p:attrNameLst>
                                      </p:cBhvr>
                                      <p:tavLst>
                                        <p:tav tm="0">
                                          <p:val>
                                            <p:strVal val="#ppt_x"/>
                                          </p:val>
                                        </p:tav>
                                        <p:tav tm="100000">
                                          <p:val>
                                            <p:strVal val="#ppt_x"/>
                                          </p:val>
                                        </p:tav>
                                      </p:tavLst>
                                    </p:anim>
                                    <p:anim calcmode="lin" valueType="num">
                                      <p:cBhvr>
                                        <p:cTn id="43" dur="500" fill="hold"/>
                                        <p:tgtEl>
                                          <p:spTgt spid="91138">
                                            <p:txEl>
                                              <p:charRg st="108" end="128"/>
                                            </p:txEl>
                                          </p:spTgt>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nodeType="clickEffect">
                                  <p:stCondLst>
                                    <p:cond delay="0"/>
                                  </p:stCondLst>
                                  <p:childTnLst>
                                    <p:set>
                                      <p:cBhvr>
                                        <p:cTn id="47" dur="1" fill="hold">
                                          <p:stCondLst>
                                            <p:cond delay="0"/>
                                          </p:stCondLst>
                                        </p:cTn>
                                        <p:tgtEl>
                                          <p:spTgt spid="91138">
                                            <p:txEl>
                                              <p:charRg st="128" end="152"/>
                                            </p:txEl>
                                          </p:spTgt>
                                        </p:tgtEl>
                                        <p:attrNameLst>
                                          <p:attrName>style.visibility</p:attrName>
                                        </p:attrNameLst>
                                      </p:cBhvr>
                                      <p:to>
                                        <p:strVal val="visible"/>
                                      </p:to>
                                    </p:set>
                                    <p:anim calcmode="lin" valueType="num">
                                      <p:cBhvr>
                                        <p:cTn id="48" dur="500" fill="hold"/>
                                        <p:tgtEl>
                                          <p:spTgt spid="91138">
                                            <p:txEl>
                                              <p:charRg st="128" end="152"/>
                                            </p:txEl>
                                          </p:spTgt>
                                        </p:tgtEl>
                                        <p:attrNameLst>
                                          <p:attrName>ppt_x</p:attrName>
                                        </p:attrNameLst>
                                      </p:cBhvr>
                                      <p:tavLst>
                                        <p:tav tm="0">
                                          <p:val>
                                            <p:strVal val="#ppt_x"/>
                                          </p:val>
                                        </p:tav>
                                        <p:tav tm="100000">
                                          <p:val>
                                            <p:strVal val="#ppt_x"/>
                                          </p:val>
                                        </p:tav>
                                      </p:tavLst>
                                    </p:anim>
                                    <p:anim calcmode="lin" valueType="num">
                                      <p:cBhvr>
                                        <p:cTn id="49" dur="500" fill="hold"/>
                                        <p:tgtEl>
                                          <p:spTgt spid="91138">
                                            <p:txEl>
                                              <p:charRg st="128" end="15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3057" name="标题 2"/>
          <p:cNvSpPr>
            <a:spLocks noGrp="1"/>
          </p:cNvSpPr>
          <p:nvPr>
            <p:ph type="title"/>
          </p:nvPr>
        </p:nvSpPr>
        <p:spPr>
          <a:xfrm>
            <a:off x="628650" y="144463"/>
            <a:ext cx="7886700" cy="773112"/>
          </a:xfrm>
        </p:spPr>
        <p:txBody>
          <a:bodyPr lIns="91440" tIns="45720" rIns="91440" bIns="45720" anchor="ctr" anchorCtr="0"/>
          <a:p>
            <a:pPr defTabSz="914400">
              <a:buNone/>
            </a:pPr>
            <a:endParaRPr lang="zh-CN" altLang="en-US" kern="1200">
              <a:latin typeface="+mj-lt"/>
              <a:ea typeface="+mj-ea"/>
              <a:cs typeface="+mj-cs"/>
            </a:endParaRPr>
          </a:p>
        </p:txBody>
      </p:sp>
      <p:pic>
        <p:nvPicPr>
          <p:cNvPr id="173058" name="内容占位符 3"/>
          <p:cNvPicPr>
            <a:picLocks noGrp="1" noChangeAspect="1"/>
          </p:cNvPicPr>
          <p:nvPr>
            <p:ph idx="1"/>
          </p:nvPr>
        </p:nvPicPr>
        <p:blipFill>
          <a:blip r:embed="rId1"/>
          <a:stretch>
            <a:fillRect/>
          </a:stretch>
        </p:blipFill>
        <p:spPr>
          <a:xfrm>
            <a:off x="206375" y="1265238"/>
            <a:ext cx="8531225" cy="4813300"/>
          </a:xfrm>
        </p:spPr>
      </p:pic>
    </p:spTree>
    <p:custDataLst>
      <p:tags r:id="rId2"/>
    </p:custData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9329" name="内容占位符 1"/>
          <p:cNvSpPr>
            <a:spLocks noGrp="1"/>
          </p:cNvSpPr>
          <p:nvPr>
            <p:ph idx="1"/>
          </p:nvPr>
        </p:nvSpPr>
        <p:spPr>
          <a:xfrm>
            <a:off x="228600" y="1504950"/>
            <a:ext cx="8578850" cy="4672013"/>
          </a:xfrm>
        </p:spPr>
        <p:txBody>
          <a:bodyPr lIns="91440" tIns="45720" rIns="91440" bIns="45720" anchor="t" anchorCtr="0"/>
          <a:p>
            <a:pPr marL="342900" indent="-342900">
              <a:buClr>
                <a:schemeClr val="tx2"/>
              </a:buClr>
              <a:buFont typeface="Wingdings 2"/>
              <a:buChar char=""/>
            </a:pPr>
            <a:r>
              <a:rPr lang="zh-CN" altLang="en-US" sz="3200" b="1">
                <a:latin typeface="方正隶变_GBK" charset="-122"/>
                <a:ea typeface="方正隶变_GBK" charset="-122"/>
              </a:rPr>
              <a:t>知道以</a:t>
            </a:r>
            <a:r>
              <a:rPr lang="zh-CN" altLang="en-US" sz="3200" b="1">
                <a:solidFill>
                  <a:srgbClr val="FF0000"/>
                </a:solidFill>
                <a:latin typeface="方正隶变_GBK" charset="-122"/>
                <a:ea typeface="方正隶变_GBK" charset="-122"/>
              </a:rPr>
              <a:t>历史唯物主义</a:t>
            </a:r>
            <a:r>
              <a:rPr lang="zh-CN" altLang="en-US" sz="3200" b="1">
                <a:latin typeface="方正隶变_GBK" charset="-122"/>
                <a:ea typeface="方正隶变_GBK" charset="-122"/>
              </a:rPr>
              <a:t>为指导</a:t>
            </a:r>
            <a:r>
              <a:rPr lang="en-US" altLang="zh-CN" sz="3200" b="1">
                <a:latin typeface="方正隶变_GBK" charset="-122"/>
                <a:ea typeface="方正隶变_GBK" charset="-122"/>
              </a:rPr>
              <a:t>,</a:t>
            </a:r>
            <a:r>
              <a:rPr lang="zh-CN" altLang="en-US" sz="3200" b="1">
                <a:latin typeface="方正隶变_GBK" charset="-122"/>
                <a:ea typeface="方正隶变_GBK" charset="-122"/>
              </a:rPr>
              <a:t>多角度、多方面地考察历史现象；理解</a:t>
            </a:r>
            <a:r>
              <a:rPr lang="zh-CN" altLang="en-US" sz="3200" b="1">
                <a:solidFill>
                  <a:srgbClr val="FF0000"/>
                </a:solidFill>
                <a:latin typeface="方正隶变_GBK" charset="-122"/>
                <a:ea typeface="方正隶变_GBK" charset="-122"/>
              </a:rPr>
              <a:t>历史事实</a:t>
            </a:r>
            <a:r>
              <a:rPr lang="zh-CN" altLang="en-US" sz="3200" b="1">
                <a:latin typeface="方正隶变_GBK" charset="-122"/>
                <a:ea typeface="方正隶变_GBK" charset="-122"/>
              </a:rPr>
              <a:t>是学科教育教学的基础，</a:t>
            </a:r>
            <a:r>
              <a:rPr lang="zh-CN" altLang="en-US" sz="3200" b="1">
                <a:solidFill>
                  <a:srgbClr val="FF0000"/>
                </a:solidFill>
                <a:latin typeface="方正隶变_GBK" charset="-122"/>
                <a:ea typeface="方正隶变_GBK" charset="-122"/>
              </a:rPr>
              <a:t>注重证据</a:t>
            </a:r>
            <a:r>
              <a:rPr lang="zh-CN" altLang="en-US" sz="3200" b="1">
                <a:latin typeface="方正隶变_GBK" charset="-122"/>
                <a:ea typeface="方正隶变_GBK" charset="-122"/>
              </a:rPr>
              <a:t>，按照</a:t>
            </a:r>
            <a:r>
              <a:rPr lang="zh-CN" altLang="en-US" sz="3200" b="1">
                <a:solidFill>
                  <a:srgbClr val="FF0000"/>
                </a:solidFill>
                <a:latin typeface="方正隶变_GBK" charset="-122"/>
                <a:ea typeface="方正隶变_GBK" charset="-122"/>
              </a:rPr>
              <a:t>时序</a:t>
            </a:r>
            <a:r>
              <a:rPr lang="zh-CN" altLang="en-US" sz="3200" b="1">
                <a:latin typeface="方正隶变_GBK" charset="-122"/>
                <a:ea typeface="方正隶变_GBK" charset="-122"/>
              </a:rPr>
              <a:t>构建有</a:t>
            </a:r>
            <a:r>
              <a:rPr lang="zh-CN" altLang="en-US" sz="3200" b="1">
                <a:solidFill>
                  <a:srgbClr val="FF0000"/>
                </a:solidFill>
                <a:latin typeface="方正隶变_GBK" charset="-122"/>
                <a:ea typeface="方正隶变_GBK" charset="-122"/>
              </a:rPr>
              <a:t>内在联系</a:t>
            </a:r>
            <a:r>
              <a:rPr lang="zh-CN" altLang="en-US" sz="3200" b="1">
                <a:latin typeface="方正隶变_GBK" charset="-122"/>
                <a:ea typeface="方正隶变_GBK" charset="-122"/>
              </a:rPr>
              <a:t>的、符合</a:t>
            </a:r>
            <a:r>
              <a:rPr lang="zh-CN" altLang="en-US" sz="3200" b="1">
                <a:solidFill>
                  <a:srgbClr val="FF0000"/>
                </a:solidFill>
                <a:latin typeface="方正隶变_GBK" charset="-122"/>
                <a:ea typeface="方正隶变_GBK" charset="-122"/>
              </a:rPr>
              <a:t>事实逻辑</a:t>
            </a:r>
            <a:r>
              <a:rPr lang="zh-CN" altLang="en-US" sz="3200" b="1">
                <a:latin typeface="方正隶变_GBK" charset="-122"/>
                <a:ea typeface="方正隶变_GBK" charset="-122"/>
              </a:rPr>
              <a:t>的历史知识。</a:t>
            </a:r>
            <a:endParaRPr lang="zh-CN" altLang="en-US" sz="3200" b="1">
              <a:latin typeface="方正隶变_GBK" charset="-122"/>
              <a:ea typeface="方正隶变_GBK" charset="-122"/>
            </a:endParaRPr>
          </a:p>
          <a:p>
            <a:pPr marL="342900" indent="-342900">
              <a:buClr>
                <a:schemeClr val="tx2"/>
              </a:buClr>
              <a:buFont typeface="Wingdings 2"/>
              <a:buChar char=""/>
            </a:pPr>
            <a:endParaRPr lang="zh-CN" altLang="en-US" sz="3200" b="1">
              <a:latin typeface="方正隶变_GBK" charset="-122"/>
              <a:ea typeface="方正隶变_GBK" charset="-122"/>
            </a:endParaRPr>
          </a:p>
          <a:p>
            <a:pPr marL="342900" indent="-342900">
              <a:buClr>
                <a:schemeClr val="tx2"/>
              </a:buClr>
              <a:buFont typeface="Wingdings 2"/>
              <a:buChar char=""/>
            </a:pPr>
            <a:r>
              <a:rPr lang="zh-CN" altLang="en-US" sz="3200" b="1">
                <a:latin typeface="方正隶变_GBK" charset="-122"/>
                <a:ea typeface="方正隶变_GBK" charset="-122"/>
              </a:rPr>
              <a:t>理解</a:t>
            </a:r>
            <a:r>
              <a:rPr lang="zh-CN" altLang="en-US" sz="3200" b="1">
                <a:solidFill>
                  <a:srgbClr val="FF0000"/>
                </a:solidFill>
                <a:latin typeface="方正隶变_GBK" charset="-122"/>
                <a:ea typeface="方正隶变_GBK" charset="-122"/>
              </a:rPr>
              <a:t>历史材料</a:t>
            </a:r>
            <a:r>
              <a:rPr lang="zh-CN" altLang="en-US" sz="3200" b="1">
                <a:latin typeface="方正隶变_GBK" charset="-122"/>
                <a:ea typeface="方正隶变_GBK" charset="-122"/>
              </a:rPr>
              <a:t>是</a:t>
            </a:r>
            <a:r>
              <a:rPr lang="zh-CN" altLang="en-US" sz="3200" b="1">
                <a:solidFill>
                  <a:srgbClr val="FF0000"/>
                </a:solidFill>
                <a:latin typeface="方正隶变_GBK" charset="-122"/>
                <a:ea typeface="方正隶变_GBK" charset="-122"/>
              </a:rPr>
              <a:t>历史认知</a:t>
            </a:r>
            <a:r>
              <a:rPr lang="zh-CN" altLang="en-US" sz="3200" b="1">
                <a:latin typeface="方正隶变_GBK" charset="-122"/>
                <a:ea typeface="方正隶变_GBK" charset="-122"/>
              </a:rPr>
              <a:t>的出发点，基于可靠的历史材料恰当地处理历史内容；知道</a:t>
            </a:r>
            <a:r>
              <a:rPr lang="zh-CN" altLang="en-US" sz="3200" b="1">
                <a:solidFill>
                  <a:srgbClr val="FF0000"/>
                </a:solidFill>
                <a:latin typeface="方正隶变_GBK" charset="-122"/>
                <a:ea typeface="方正隶变_GBK" charset="-122"/>
              </a:rPr>
              <a:t>鉴别和解释</a:t>
            </a:r>
            <a:r>
              <a:rPr lang="zh-CN" altLang="en-US" sz="3200" b="1">
                <a:latin typeface="方正隶变_GBK" charset="-122"/>
                <a:ea typeface="方正隶变_GBK" charset="-122"/>
              </a:rPr>
              <a:t>历史材料的基本方法，理解运用历史材料不能违背</a:t>
            </a:r>
            <a:r>
              <a:rPr lang="zh-CN" altLang="en-US" sz="3200" b="1">
                <a:solidFill>
                  <a:srgbClr val="FF0000"/>
                </a:solidFill>
                <a:latin typeface="方正隶变_GBK" charset="-122"/>
                <a:ea typeface="方正隶变_GBK" charset="-122"/>
              </a:rPr>
              <a:t>真实性原则</a:t>
            </a:r>
            <a:r>
              <a:rPr lang="zh-CN" altLang="en-US" sz="3200" b="1">
                <a:latin typeface="方正隶变_GBK" charset="-122"/>
                <a:ea typeface="方正隶变_GBK" charset="-122"/>
              </a:rPr>
              <a:t>。</a:t>
            </a:r>
            <a:endParaRPr lang="zh-CN" altLang="en-US" sz="3200" b="1">
              <a:latin typeface="方正隶变_GBK" charset="-122"/>
              <a:ea typeface="方正隶变_GBK" charset="-122"/>
            </a:endParaRPr>
          </a:p>
        </p:txBody>
      </p:sp>
      <p:sp>
        <p:nvSpPr>
          <p:cNvPr id="174082" name="标题 2"/>
          <p:cNvSpPr>
            <a:spLocks noGrp="1"/>
          </p:cNvSpPr>
          <p:nvPr>
            <p:ph type="title"/>
          </p:nvPr>
        </p:nvSpPr>
        <p:spPr>
          <a:xfrm>
            <a:off x="628650" y="144463"/>
            <a:ext cx="7886700" cy="773112"/>
          </a:xfrm>
        </p:spPr>
        <p:txBody>
          <a:bodyPr lIns="91440" tIns="45720" rIns="91440" bIns="45720" anchor="ctr" anchorCtr="0"/>
          <a:p>
            <a:pPr defTabSz="914400">
              <a:buNone/>
            </a:pPr>
            <a:r>
              <a:rPr lang="en-US" altLang="zh-CN" kern="1200">
                <a:latin typeface="+mj-lt"/>
                <a:ea typeface="+mj-ea"/>
                <a:cs typeface="+mj-cs"/>
              </a:rPr>
              <a:t>            </a:t>
            </a:r>
            <a:r>
              <a:rPr lang="zh-CN" altLang="en-US" kern="1200">
                <a:latin typeface="+mj-lt"/>
                <a:ea typeface="+mj-ea"/>
                <a:cs typeface="+mj-cs"/>
              </a:rPr>
              <a:t>初中历史教师的素养目标</a:t>
            </a:r>
            <a:endParaRPr lang="en-US" altLang="zh-CN" kern="1200">
              <a:latin typeface="+mj-lt"/>
              <a:ea typeface="+mj-ea"/>
              <a:cs typeface="+mj-cs"/>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9329">
                                            <p:txEl>
                                              <p:charRg st="77" end="148"/>
                                            </p:txEl>
                                          </p:spTgt>
                                        </p:tgtEl>
                                        <p:attrNameLst>
                                          <p:attrName>style.visibility</p:attrName>
                                        </p:attrNameLst>
                                      </p:cBhvr>
                                      <p:to>
                                        <p:strVal val="visible"/>
                                      </p:to>
                                    </p:set>
                                    <p:anim calcmode="lin" valueType="num">
                                      <p:cBhvr additive="base">
                                        <p:cTn id="7" dur="500" fill="hold"/>
                                        <p:tgtEl>
                                          <p:spTgt spid="99329">
                                            <p:txEl>
                                              <p:charRg st="77" end="148"/>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9329">
                                            <p:txEl>
                                              <p:charRg st="77" end="14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8849" name="内容占位符 1"/>
          <p:cNvSpPr>
            <a:spLocks noGrp="1"/>
          </p:cNvSpPr>
          <p:nvPr>
            <p:ph idx="1"/>
          </p:nvPr>
        </p:nvSpPr>
        <p:spPr>
          <a:xfrm>
            <a:off x="225425" y="1504950"/>
            <a:ext cx="8736013" cy="4672013"/>
          </a:xfrm>
        </p:spPr>
        <p:txBody>
          <a:bodyPr lIns="91440" tIns="45720" rIns="91440" bIns="45720" anchor="t">
            <a:normAutofit/>
          </a:bodyPr>
          <a:p>
            <a:pPr marL="342900" marR="0" indent="-342900" algn="l" defTabSz="914400" rtl="0" eaLnBrk="1" fontAlgn="auto" latinLnBrk="0" hangingPunct="1">
              <a:lnSpc>
                <a:spcPct val="90000"/>
              </a:lnSpc>
              <a:spcBef>
                <a:spcPts val="1000"/>
              </a:spcBef>
              <a:spcAft>
                <a:spcPct val="0"/>
              </a:spcAft>
              <a:buClr>
                <a:schemeClr val="tx2"/>
              </a:buClr>
              <a:buSzPct val="60000"/>
              <a:buFont typeface="Wingdings 2"/>
              <a:buChar char=""/>
            </a:pPr>
            <a:r>
              <a:rPr kumimoji="0" lang="zh-CN" altLang="en-US" sz="3200" b="1" i="0" u="none" strike="noStrike" kern="1200" cap="none" spc="0" normalizeH="0" baseline="0" noProof="1">
                <a:solidFill>
                  <a:schemeClr val="tx1"/>
                </a:solidFill>
                <a:latin typeface="方正隶变_GBK" charset="-122"/>
                <a:ea typeface="方正隶变_GBK" charset="-122"/>
                <a:cs typeface="+mn-cs"/>
                <a:sym typeface="+mn-ea"/>
              </a:rPr>
              <a:t>理解</a:t>
            </a:r>
            <a:r>
              <a:rPr kumimoji="0" lang="zh-CN" altLang="en-US" sz="3200" b="1" i="0" u="none" strike="noStrike" kern="1200" cap="none" spc="0" normalizeH="0" baseline="0" noProof="1">
                <a:solidFill>
                  <a:srgbClr val="FF0000"/>
                </a:solidFill>
                <a:latin typeface="方正隶变_GBK" charset="-122"/>
                <a:ea typeface="方正隶变_GBK" charset="-122"/>
                <a:cs typeface="+mn-cs"/>
                <a:sym typeface="+mn-ea"/>
              </a:rPr>
              <a:t>历史与现实</a:t>
            </a:r>
            <a:r>
              <a:rPr kumimoji="0" lang="zh-CN" altLang="en-US" sz="3200" b="1" i="0" u="none" strike="noStrike" kern="1200" cap="none" spc="0" normalizeH="0" baseline="0" noProof="1">
                <a:solidFill>
                  <a:schemeClr val="tx1"/>
                </a:solidFill>
                <a:latin typeface="方正隶变_GBK" charset="-122"/>
                <a:ea typeface="方正隶变_GBK" charset="-122"/>
                <a:cs typeface="+mn-cs"/>
                <a:sym typeface="+mn-ea"/>
              </a:rPr>
              <a:t>联系的意义，关注人们辩论历史问题的动因，将</a:t>
            </a:r>
            <a:r>
              <a:rPr kumimoji="0" lang="zh-CN" altLang="en-US" sz="3200" b="1" i="0" u="none" strike="noStrike" kern="1200" cap="none" spc="0" normalizeH="0" baseline="0" noProof="1">
                <a:solidFill>
                  <a:srgbClr val="FF0000"/>
                </a:solidFill>
                <a:latin typeface="方正隶变_GBK" charset="-122"/>
                <a:ea typeface="方正隶变_GBK" charset="-122"/>
                <a:cs typeface="+mn-cs"/>
                <a:sym typeface="+mn-ea"/>
              </a:rPr>
              <a:t>历史理解</a:t>
            </a:r>
            <a:r>
              <a:rPr kumimoji="0" lang="zh-CN" altLang="en-US" sz="3200" b="1" i="0" u="none" strike="noStrike" kern="1200" cap="none" spc="0" normalizeH="0" baseline="0" noProof="1">
                <a:solidFill>
                  <a:schemeClr val="tx1"/>
                </a:solidFill>
                <a:latin typeface="方正隶变_GBK" charset="-122"/>
                <a:ea typeface="方正隶变_GBK" charset="-122"/>
                <a:cs typeface="+mn-cs"/>
                <a:sym typeface="+mn-ea"/>
              </a:rPr>
              <a:t>置于</a:t>
            </a:r>
            <a:r>
              <a:rPr kumimoji="0" lang="zh-CN" altLang="en-US" sz="3200" b="1" i="0" u="none" strike="noStrike" kern="1200" cap="none" spc="0" normalizeH="0" baseline="0" noProof="1">
                <a:solidFill>
                  <a:srgbClr val="FF0000"/>
                </a:solidFill>
                <a:latin typeface="方正隶变_GBK" charset="-122"/>
                <a:ea typeface="方正隶变_GBK" charset="-122"/>
                <a:cs typeface="+mn-cs"/>
                <a:sym typeface="+mn-ea"/>
              </a:rPr>
              <a:t>历史叙事</a:t>
            </a:r>
            <a:r>
              <a:rPr kumimoji="0" lang="zh-CN" altLang="en-US" sz="3200" b="1" i="0" u="none" strike="noStrike" kern="1200" cap="none" spc="0" normalizeH="0" baseline="0" noProof="1">
                <a:solidFill>
                  <a:schemeClr val="tx1"/>
                </a:solidFill>
                <a:latin typeface="方正隶变_GBK" charset="-122"/>
                <a:ea typeface="方正隶变_GBK" charset="-122"/>
                <a:cs typeface="+mn-cs"/>
                <a:sym typeface="+mn-ea"/>
              </a:rPr>
              <a:t>之中；了解历史学家</a:t>
            </a:r>
            <a:r>
              <a:rPr kumimoji="0" lang="zh-CN" altLang="en-US" sz="3200" b="1" i="0" u="none" strike="noStrike" kern="1200" cap="none" spc="0" normalizeH="0" baseline="0" noProof="1">
                <a:solidFill>
                  <a:srgbClr val="FF0000"/>
                </a:solidFill>
                <a:latin typeface="方正隶变_GBK" charset="-122"/>
                <a:ea typeface="方正隶变_GBK" charset="-122"/>
                <a:cs typeface="+mn-cs"/>
                <a:sym typeface="+mn-ea"/>
              </a:rPr>
              <a:t>引用证据</a:t>
            </a:r>
            <a:r>
              <a:rPr kumimoji="0" lang="zh-CN" altLang="en-US" sz="3200" b="1" i="0" u="none" strike="noStrike" kern="1200" cap="none" spc="0" normalizeH="0" baseline="0" noProof="1">
                <a:solidFill>
                  <a:schemeClr val="tx1"/>
                </a:solidFill>
                <a:latin typeface="方正隶变_GBK" charset="-122"/>
                <a:ea typeface="方正隶变_GBK" charset="-122"/>
                <a:cs typeface="+mn-cs"/>
                <a:sym typeface="+mn-ea"/>
              </a:rPr>
              <a:t>和进行</a:t>
            </a:r>
            <a:r>
              <a:rPr kumimoji="0" lang="zh-CN" altLang="en-US" sz="3200" b="1" i="0" u="none" strike="noStrike" kern="1200" cap="none" spc="0" normalizeH="0" baseline="0" noProof="1">
                <a:solidFill>
                  <a:srgbClr val="FF0000"/>
                </a:solidFill>
                <a:latin typeface="方正隶变_GBK" charset="-122"/>
                <a:ea typeface="方正隶变_GBK" charset="-122"/>
                <a:cs typeface="+mn-cs"/>
                <a:sym typeface="+mn-ea"/>
              </a:rPr>
              <a:t>解释的方法</a:t>
            </a:r>
            <a:r>
              <a:rPr kumimoji="0" lang="zh-CN" altLang="en-US" sz="3200" b="1" i="0" u="none" strike="noStrike" kern="1200" cap="none" spc="0" normalizeH="0" baseline="0" noProof="1">
                <a:solidFill>
                  <a:schemeClr val="tx1"/>
                </a:solidFill>
                <a:latin typeface="方正隶变_GBK" charset="-122"/>
                <a:ea typeface="方正隶变_GBK" charset="-122"/>
                <a:cs typeface="+mn-cs"/>
                <a:sym typeface="+mn-ea"/>
              </a:rPr>
              <a:t>，理解过去人们的社会生活和</a:t>
            </a:r>
            <a:r>
              <a:rPr kumimoji="0" lang="zh-CN" altLang="en-US" sz="3200" b="1" i="0" u="none" strike="noStrike" kern="1200" cap="none" spc="0" normalizeH="0" baseline="0" noProof="1">
                <a:solidFill>
                  <a:srgbClr val="FF0000"/>
                </a:solidFill>
                <a:latin typeface="方正隶变_GBK" charset="-122"/>
                <a:ea typeface="方正隶变_GBK" charset="-122"/>
                <a:cs typeface="+mn-cs"/>
                <a:sym typeface="+mn-ea"/>
              </a:rPr>
              <a:t>价值观</a:t>
            </a:r>
            <a:r>
              <a:rPr kumimoji="0" lang="zh-CN" altLang="en-US" sz="3200" b="1" i="0" u="none" strike="noStrike" kern="1200" cap="none" spc="0" normalizeH="0" baseline="0" noProof="1">
                <a:solidFill>
                  <a:schemeClr val="tx1"/>
                </a:solidFill>
                <a:latin typeface="方正隶变_GBK" charset="-122"/>
                <a:ea typeface="方正隶变_GBK" charset="-122"/>
                <a:cs typeface="+mn-cs"/>
                <a:sym typeface="+mn-ea"/>
              </a:rPr>
              <a:t>对今天的影响。</a:t>
            </a:r>
            <a:endParaRPr kumimoji="0" lang="zh-CN" altLang="en-US" sz="3200" b="1" i="0" u="none" strike="noStrike" kern="1200" cap="none" spc="0" normalizeH="0" baseline="0" noProof="1">
              <a:solidFill>
                <a:schemeClr val="tx1"/>
              </a:solidFill>
              <a:latin typeface="方正隶变_GBK" charset="-122"/>
              <a:ea typeface="方正隶变_GBK" charset="-122"/>
              <a:cs typeface="+mn-cs"/>
              <a:sym typeface="+mn-ea"/>
            </a:endParaRPr>
          </a:p>
          <a:p>
            <a:pPr marL="0" marR="0" indent="0" algn="l" defTabSz="914400" rtl="0" eaLnBrk="1" fontAlgn="auto" latinLnBrk="0" hangingPunct="1">
              <a:lnSpc>
                <a:spcPct val="90000"/>
              </a:lnSpc>
              <a:spcBef>
                <a:spcPts val="1000"/>
              </a:spcBef>
              <a:spcAft>
                <a:spcPct val="0"/>
              </a:spcAft>
              <a:buClr>
                <a:schemeClr val="tx2"/>
              </a:buClr>
              <a:buSzPct val="60000"/>
              <a:buFont typeface="Wingdings 2"/>
              <a:buNone/>
            </a:pPr>
            <a:endParaRPr kumimoji="0" lang="zh-CN" altLang="en-US" sz="3200" b="1" i="0" u="none" strike="noStrike" kern="1200" cap="none" spc="0" normalizeH="0" baseline="0" noProof="1">
              <a:solidFill>
                <a:schemeClr val="tx1"/>
              </a:solidFill>
              <a:latin typeface="方正隶变_GBK" charset="-122"/>
              <a:ea typeface="方正隶变_GBK" charset="-122"/>
              <a:cs typeface="+mn-cs"/>
              <a:sym typeface="+mn-ea"/>
            </a:endParaRPr>
          </a:p>
          <a:p>
            <a:pPr marL="342900" marR="0" indent="-342900" algn="l" defTabSz="914400" rtl="0" eaLnBrk="1" fontAlgn="auto" latinLnBrk="0" hangingPunct="1">
              <a:lnSpc>
                <a:spcPct val="90000"/>
              </a:lnSpc>
              <a:spcBef>
                <a:spcPts val="1000"/>
              </a:spcBef>
              <a:spcAft>
                <a:spcPct val="0"/>
              </a:spcAft>
              <a:buClr>
                <a:schemeClr val="tx2"/>
              </a:buClr>
              <a:buSzPct val="60000"/>
              <a:buFont typeface="Wingdings 2"/>
              <a:buChar char=""/>
            </a:pPr>
            <a:r>
              <a:rPr kumimoji="0" lang="zh-CN" altLang="en-US" sz="3200" b="1" i="0" u="none" strike="noStrike" kern="1200" cap="none" spc="0" normalizeH="0" baseline="0" noProof="1">
                <a:solidFill>
                  <a:schemeClr val="tx1"/>
                </a:solidFill>
                <a:latin typeface="方正隶变_GBK" charset="-122"/>
                <a:ea typeface="方正隶变_GBK" charset="-122"/>
                <a:cs typeface="+mn-cs"/>
                <a:sym typeface="+mn-ea"/>
              </a:rPr>
              <a:t>理解学生的学习</a:t>
            </a:r>
            <a:r>
              <a:rPr kumimoji="0" lang="zh-CN" altLang="en-US" sz="3200" b="1" i="0" u="none" strike="noStrike" kern="1200" cap="none" spc="0" normalizeH="0" baseline="0" noProof="1">
                <a:solidFill>
                  <a:srgbClr val="FF0000"/>
                </a:solidFill>
                <a:latin typeface="方正隶变_GBK" charset="-122"/>
                <a:ea typeface="方正隶变_GBK" charset="-122"/>
                <a:cs typeface="+mn-cs"/>
                <a:sym typeface="+mn-ea"/>
              </a:rPr>
              <a:t>兴趣和动机</a:t>
            </a:r>
            <a:r>
              <a:rPr kumimoji="0" lang="zh-CN" altLang="en-US" sz="3200" b="1" i="0" u="none" strike="noStrike" kern="1200" cap="none" spc="0" normalizeH="0" baseline="0" noProof="1">
                <a:solidFill>
                  <a:schemeClr val="tx1"/>
                </a:solidFill>
                <a:latin typeface="方正隶变_GBK" charset="-122"/>
                <a:ea typeface="方正隶变_GBK" charset="-122"/>
                <a:cs typeface="+mn-cs"/>
                <a:sym typeface="+mn-ea"/>
              </a:rPr>
              <a:t>对教学质量的关键作用，提供</a:t>
            </a:r>
            <a:r>
              <a:rPr kumimoji="0" lang="zh-CN" altLang="en-US" sz="3200" b="1" i="0" u="none" strike="noStrike" kern="1200" cap="none" spc="0" normalizeH="0" baseline="0" noProof="1">
                <a:solidFill>
                  <a:srgbClr val="FF0000"/>
                </a:solidFill>
                <a:latin typeface="方正隶变_GBK" charset="-122"/>
                <a:ea typeface="方正隶变_GBK" charset="-122"/>
                <a:cs typeface="+mn-cs"/>
                <a:sym typeface="+mn-ea"/>
              </a:rPr>
              <a:t>各种学习机会</a:t>
            </a:r>
            <a:r>
              <a:rPr kumimoji="0" lang="zh-CN" altLang="en-US" sz="3200" b="1" i="0" u="none" strike="noStrike" kern="1200" cap="none" spc="0" normalizeH="0" baseline="0" noProof="1">
                <a:solidFill>
                  <a:schemeClr val="tx1"/>
                </a:solidFill>
                <a:latin typeface="方正隶变_GBK" charset="-122"/>
                <a:ea typeface="方正隶变_GBK" charset="-122"/>
                <a:cs typeface="+mn-cs"/>
                <a:sym typeface="+mn-ea"/>
              </a:rPr>
              <a:t>，注重把握</a:t>
            </a:r>
            <a:r>
              <a:rPr kumimoji="0" lang="zh-CN" altLang="en-US" sz="3200" b="1" i="0" u="none" strike="noStrike" kern="1200" cap="none" spc="0" normalizeH="0" baseline="0" noProof="1">
                <a:solidFill>
                  <a:srgbClr val="FF0000"/>
                </a:solidFill>
                <a:latin typeface="方正隶变_GBK" charset="-122"/>
                <a:ea typeface="方正隶变_GBK" charset="-122"/>
                <a:cs typeface="+mn-cs"/>
                <a:sym typeface="+mn-ea"/>
              </a:rPr>
              <a:t>历史概念和知识结构</a:t>
            </a:r>
            <a:r>
              <a:rPr kumimoji="0" lang="zh-CN" altLang="en-US" sz="3200" b="1" i="0" u="none" strike="noStrike" kern="1200" cap="none" spc="0" normalizeH="0" baseline="0" noProof="1">
                <a:solidFill>
                  <a:schemeClr val="tx1"/>
                </a:solidFill>
                <a:latin typeface="方正隶变_GBK" charset="-122"/>
                <a:ea typeface="方正隶变_GBK" charset="-122"/>
                <a:cs typeface="+mn-cs"/>
                <a:sym typeface="+mn-ea"/>
              </a:rPr>
              <a:t>，运用多种</a:t>
            </a:r>
            <a:r>
              <a:rPr kumimoji="0" lang="zh-CN" altLang="en-US" sz="3200" b="1" i="0" u="none" strike="noStrike" kern="1200" cap="none" spc="0" normalizeH="0" baseline="0" noProof="1">
                <a:solidFill>
                  <a:srgbClr val="FF0000"/>
                </a:solidFill>
                <a:latin typeface="方正隶变_GBK" charset="-122"/>
                <a:ea typeface="方正隶变_GBK" charset="-122"/>
                <a:cs typeface="+mn-cs"/>
                <a:sym typeface="+mn-ea"/>
              </a:rPr>
              <a:t>教学策略</a:t>
            </a:r>
            <a:r>
              <a:rPr kumimoji="0" lang="zh-CN" altLang="en-US" sz="3200" b="1" i="0" u="none" strike="noStrike" kern="1200" cap="none" spc="0" normalizeH="0" baseline="0" noProof="1">
                <a:solidFill>
                  <a:schemeClr val="tx1"/>
                </a:solidFill>
                <a:latin typeface="方正隶变_GBK" charset="-122"/>
                <a:ea typeface="方正隶变_GBK" charset="-122"/>
                <a:cs typeface="+mn-cs"/>
                <a:sym typeface="+mn-ea"/>
              </a:rPr>
              <a:t>和</a:t>
            </a:r>
            <a:r>
              <a:rPr kumimoji="0" lang="zh-CN" altLang="en-US" sz="3200" b="1" i="0" u="none" strike="noStrike" kern="1200" cap="none" spc="0" normalizeH="0" baseline="0" noProof="1">
                <a:solidFill>
                  <a:srgbClr val="FF0000"/>
                </a:solidFill>
                <a:latin typeface="方正隶变_GBK" charset="-122"/>
                <a:ea typeface="方正隶变_GBK" charset="-122"/>
                <a:cs typeface="+mn-cs"/>
                <a:sym typeface="+mn-ea"/>
              </a:rPr>
              <a:t>批判性思考</a:t>
            </a:r>
            <a:r>
              <a:rPr kumimoji="0" lang="zh-CN" altLang="en-US" sz="3200" b="1" i="0" u="none" strike="noStrike" kern="1200" cap="none" spc="0" normalizeH="0" baseline="0" noProof="1">
                <a:solidFill>
                  <a:schemeClr val="tx1"/>
                </a:solidFill>
                <a:latin typeface="方正隶变_GBK" charset="-122"/>
                <a:ea typeface="方正隶变_GBK" charset="-122"/>
                <a:cs typeface="+mn-cs"/>
                <a:sym typeface="+mn-ea"/>
              </a:rPr>
              <a:t>，对历史过程进行探究和评估。 </a:t>
            </a:r>
            <a:endParaRPr kumimoji="0" lang="zh-CN" altLang="en-US" sz="2800" b="1" i="0" u="none" strike="noStrike" kern="1200" cap="none" spc="0" normalizeH="0" baseline="0" noProof="1">
              <a:solidFill>
                <a:schemeClr val="tx1"/>
              </a:solidFill>
              <a:latin typeface="方正隶变_GBK" charset="-122"/>
              <a:ea typeface="方正隶变_GBK" charset="-122"/>
              <a:cs typeface="+mn-cs"/>
            </a:endParaRPr>
          </a:p>
          <a:p>
            <a:pPr marL="228600" marR="0" indent="-228600" algn="l" defTabSz="914400" rtl="0" eaLnBrk="1" fontAlgn="auto" latinLnBrk="0" hangingPunct="1">
              <a:lnSpc>
                <a:spcPct val="90000"/>
              </a:lnSpc>
              <a:spcBef>
                <a:spcPts val="1000"/>
              </a:spcBef>
              <a:spcAft>
                <a:spcPct val="0"/>
              </a:spcAft>
              <a:buClr>
                <a:schemeClr val="accent1"/>
              </a:buClr>
              <a:buSzPct val="80000"/>
              <a:buFont typeface="Wingdings" panose="05000000000000000000" pitchFamily="2" charset="2"/>
              <a:buChar char="m"/>
            </a:pPr>
            <a:endParaRPr kumimoji="0" lang="zh-CN" altLang="en-US" sz="2800" b="0" i="0" u="none" strike="noStrike" kern="1200" cap="none" spc="0" normalizeH="0" baseline="0" noProof="1">
              <a:solidFill>
                <a:schemeClr val="tx1"/>
              </a:solidFill>
              <a:latin typeface="方正隶变_GBK" charset="-122"/>
              <a:ea typeface="方正隶变_GBK" charset="-122"/>
              <a:cs typeface="+mn-cs"/>
            </a:endParaRPr>
          </a:p>
        </p:txBody>
      </p:sp>
      <p:sp>
        <p:nvSpPr>
          <p:cNvPr id="175106" name="标题 2"/>
          <p:cNvSpPr>
            <a:spLocks noGrp="1"/>
          </p:cNvSpPr>
          <p:nvPr>
            <p:ph type="title"/>
          </p:nvPr>
        </p:nvSpPr>
        <p:spPr>
          <a:xfrm>
            <a:off x="628650" y="144463"/>
            <a:ext cx="7886700" cy="773112"/>
          </a:xfrm>
        </p:spPr>
        <p:txBody>
          <a:bodyPr lIns="91440" tIns="45720" rIns="91440" bIns="45720" anchor="ctr" anchorCtr="0"/>
          <a:p>
            <a:pPr defTabSz="914400">
              <a:buNone/>
            </a:pPr>
            <a:r>
              <a:rPr lang="en-US" altLang="zh-CN" kern="1200">
                <a:latin typeface="+mj-lt"/>
                <a:ea typeface="+mj-ea"/>
                <a:cs typeface="+mj-cs"/>
              </a:rPr>
              <a:t>                 </a:t>
            </a:r>
            <a:endParaRPr lang="zh-CN" altLang="en-US" kern="1200">
              <a:latin typeface="+mj-lt"/>
              <a:ea typeface="+mj-ea"/>
              <a:cs typeface="+mj-cs"/>
            </a:endParaRPr>
          </a:p>
        </p:txBody>
      </p:sp>
      <p:sp>
        <p:nvSpPr>
          <p:cNvPr id="175107" name="标题 2"/>
          <p:cNvSpPr>
            <a:spLocks noGrp="1"/>
          </p:cNvSpPr>
          <p:nvPr/>
        </p:nvSpPr>
        <p:spPr>
          <a:xfrm>
            <a:off x="650875" y="144463"/>
            <a:ext cx="7886700" cy="773112"/>
          </a:xfrm>
          <a:prstGeom prst="rect">
            <a:avLst/>
          </a:prstGeom>
          <a:noFill/>
          <a:ln w="9525">
            <a:noFill/>
          </a:ln>
        </p:spPr>
        <p:txBody>
          <a:bodyPr lIns="91440" tIns="45720" rIns="91440" bIns="45720" anchor="ctr" anchorCtr="0"/>
          <a:p>
            <a:pPr>
              <a:lnSpc>
                <a:spcPct val="90000"/>
              </a:lnSpc>
            </a:pPr>
            <a:r>
              <a:rPr lang="en-US" altLang="zh-CN" sz="3600" b="1">
                <a:solidFill>
                  <a:schemeClr val="bg1"/>
                </a:solidFill>
                <a:latin typeface="Arial" panose="020B0604020202020204" pitchFamily="34" charset="0"/>
                <a:ea typeface="黑体" panose="02010609060101010101" charset="-122"/>
                <a:sym typeface="黑体" panose="02010609060101010101" charset="-122"/>
              </a:rPr>
              <a:t>            </a:t>
            </a:r>
            <a:r>
              <a:rPr lang="zh-CN" altLang="en-US" sz="3600" b="1">
                <a:solidFill>
                  <a:schemeClr val="bg1"/>
                </a:solidFill>
                <a:latin typeface="Arial" panose="020B0604020202020204" pitchFamily="34" charset="0"/>
                <a:ea typeface="黑体" panose="02010609060101010101" charset="-122"/>
                <a:sym typeface="黑体" panose="02010609060101010101" charset="-122"/>
              </a:rPr>
              <a:t>初中历史教师的素养目标</a:t>
            </a:r>
            <a:endParaRPr lang="zh-CN" altLang="en-US" sz="3600" b="1">
              <a:solidFill>
                <a:schemeClr val="bg1"/>
              </a:solidFill>
              <a:latin typeface="Arial" panose="020B0604020202020204" pitchFamily="34" charset="0"/>
              <a:ea typeface="黑体" panose="02010609060101010101" charset="-122"/>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8849">
                                            <p:txEl>
                                              <p:charRg st="84" end="160"/>
                                            </p:txEl>
                                          </p:spTgt>
                                        </p:tgtEl>
                                        <p:attrNameLst>
                                          <p:attrName>style.visibility</p:attrName>
                                        </p:attrNameLst>
                                      </p:cBhvr>
                                      <p:to>
                                        <p:strVal val="visible"/>
                                      </p:to>
                                    </p:set>
                                    <p:anim calcmode="lin" valueType="num">
                                      <p:cBhvr additive="base">
                                        <p:cTn id="7" dur="500" fill="hold"/>
                                        <p:tgtEl>
                                          <p:spTgt spid="78849">
                                            <p:txEl>
                                              <p:charRg st="84" end="16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8849">
                                            <p:txEl>
                                              <p:charRg st="84" end="16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6129" name="内容占位符 1"/>
          <p:cNvSpPr>
            <a:spLocks noGrp="1"/>
          </p:cNvSpPr>
          <p:nvPr>
            <p:ph idx="1"/>
          </p:nvPr>
        </p:nvSpPr>
        <p:spPr/>
        <p:txBody>
          <a:bodyPr lIns="91440" tIns="45720" rIns="91440" bIns="45720" anchor="t" anchorCtr="0"/>
          <a:p>
            <a:endParaRPr lang="zh-CN" altLang="en-US"/>
          </a:p>
        </p:txBody>
      </p:sp>
      <p:sp>
        <p:nvSpPr>
          <p:cNvPr id="176130" name="标题 2"/>
          <p:cNvSpPr>
            <a:spLocks noGrp="1"/>
          </p:cNvSpPr>
          <p:nvPr>
            <p:ph type="title"/>
          </p:nvPr>
        </p:nvSpPr>
        <p:spPr>
          <a:xfrm>
            <a:off x="628650" y="144463"/>
            <a:ext cx="7886700" cy="773112"/>
          </a:xfrm>
        </p:spPr>
        <p:txBody>
          <a:bodyPr lIns="91440" tIns="45720" rIns="91440" bIns="45720" anchor="ctr" anchorCtr="0"/>
          <a:p>
            <a:pPr defTabSz="914400">
              <a:buNone/>
            </a:pPr>
            <a:endParaRPr lang="zh-CN" altLang="en-US" kern="1200">
              <a:latin typeface="+mj-lt"/>
              <a:ea typeface="+mj-ea"/>
              <a:cs typeface="+mj-cs"/>
            </a:endParaRPr>
          </a:p>
        </p:txBody>
      </p:sp>
      <p:sp>
        <p:nvSpPr>
          <p:cNvPr id="4" name="文本框 3"/>
          <p:cNvSpPr txBox="1"/>
          <p:nvPr/>
        </p:nvSpPr>
        <p:spPr>
          <a:xfrm>
            <a:off x="250825" y="895350"/>
            <a:ext cx="8642350" cy="6554788"/>
          </a:xfrm>
          <a:prstGeom prst="rect">
            <a:avLst/>
          </a:prstGeom>
          <a:noFill/>
          <a:ln w="9525">
            <a:noFill/>
          </a:ln>
        </p:spPr>
        <p:txBody>
          <a:bodyPr anchor="t" anchorCtr="0">
            <a:spAutoFit/>
          </a:bodyPr>
          <a:p>
            <a:pPr>
              <a:lnSpc>
                <a:spcPct val="150000"/>
              </a:lnSpc>
            </a:pPr>
            <a:r>
              <a:rPr lang="en-US" altLang="zh-CN" sz="2400" b="1">
                <a:solidFill>
                  <a:srgbClr val="800000"/>
                </a:solidFill>
                <a:latin typeface="Arial" panose="020B0604020202020204" pitchFamily="34" charset="0"/>
                <a:ea typeface="黑体" panose="02010609060101010101" charset="-122"/>
                <a:sym typeface="黑体" panose="02010609060101010101" charset="-122"/>
              </a:rPr>
              <a:t>  </a:t>
            </a:r>
            <a:r>
              <a:rPr lang="en-US" altLang="zh-CN" sz="2800" b="1">
                <a:solidFill>
                  <a:srgbClr val="800000"/>
                </a:solidFill>
                <a:latin typeface="Arial" panose="020B0604020202020204" pitchFamily="34" charset="0"/>
                <a:ea typeface="黑体" panose="02010609060101010101" charset="-122"/>
                <a:sym typeface="黑体" panose="02010609060101010101" charset="-122"/>
              </a:rPr>
              <a:t>          </a:t>
            </a:r>
            <a:r>
              <a:rPr lang="en-US" altLang="zh-CN" sz="2800" b="1">
                <a:solidFill>
                  <a:srgbClr val="FF0000"/>
                </a:solidFill>
                <a:latin typeface="Arial" panose="020B0604020202020204" pitchFamily="34" charset="0"/>
                <a:ea typeface="黑体" panose="02010609060101010101" charset="-122"/>
                <a:sym typeface="黑体" panose="02010609060101010101" charset="-122"/>
              </a:rPr>
              <a:t>     </a:t>
            </a:r>
            <a:r>
              <a:rPr lang="zh-CN" altLang="en-US" sz="2800" b="1" dirty="0">
                <a:solidFill>
                  <a:srgbClr val="FF0000"/>
                </a:solidFill>
                <a:latin typeface="Arial" panose="020B0604020202020204" pitchFamily="34" charset="0"/>
                <a:ea typeface="黑体" panose="02010609060101010101" charset="-122"/>
                <a:sym typeface="黑体" panose="02010609060101010101" charset="-122"/>
              </a:rPr>
              <a:t>思考：素养导向的历史教育观是什么？</a:t>
            </a:r>
            <a:endParaRPr lang="zh-CN" altLang="en-US" sz="2800" b="1" dirty="0">
              <a:solidFill>
                <a:srgbClr val="FF0000"/>
              </a:solidFill>
              <a:latin typeface="黑体" panose="02010609060101010101" charset="-122"/>
              <a:ea typeface="黑体" panose="02010609060101010101" charset="-122"/>
            </a:endParaRPr>
          </a:p>
          <a:p>
            <a:pPr>
              <a:lnSpc>
                <a:spcPct val="150000"/>
              </a:lnSpc>
            </a:pPr>
            <a:r>
              <a:rPr lang="zh-CN" altLang="en-US" sz="2800" b="1" dirty="0">
                <a:latin typeface="楷体" panose="02010609060101010101" pitchFamily="49" charset="-122"/>
                <a:ea typeface="楷体" panose="02010609060101010101" pitchFamily="49" charset="-122"/>
                <a:sym typeface="黑体" panose="02010609060101010101" charset="-122"/>
              </a:rPr>
              <a:t>（</a:t>
            </a:r>
            <a:r>
              <a:rPr lang="en-US" altLang="zh-CN" sz="2800" b="1">
                <a:latin typeface="楷体" panose="02010609060101010101" pitchFamily="49" charset="-122"/>
                <a:ea typeface="楷体" panose="02010609060101010101" pitchFamily="49" charset="-122"/>
                <a:sym typeface="黑体" panose="02010609060101010101" charset="-122"/>
              </a:rPr>
              <a:t>1</a:t>
            </a:r>
            <a:r>
              <a:rPr lang="zh-CN" altLang="en-US" sz="2800" b="1" dirty="0">
                <a:latin typeface="楷体" panose="02010609060101010101" pitchFamily="49" charset="-122"/>
                <a:ea typeface="楷体" panose="02010609060101010101" pitchFamily="49" charset="-122"/>
                <a:sym typeface="黑体" panose="02010609060101010101" charset="-122"/>
              </a:rPr>
              <a:t>）学习的起点是学生。</a:t>
            </a:r>
            <a:endParaRPr lang="zh-CN" altLang="en-US" sz="2800" b="1" dirty="0">
              <a:latin typeface="楷体" panose="02010609060101010101" pitchFamily="49" charset="-122"/>
              <a:ea typeface="楷体" panose="02010609060101010101" pitchFamily="49" charset="-122"/>
              <a:sym typeface="黑体" panose="02010609060101010101" charset="-122"/>
            </a:endParaRPr>
          </a:p>
          <a:p>
            <a:pPr>
              <a:lnSpc>
                <a:spcPct val="150000"/>
              </a:lnSpc>
            </a:pPr>
            <a:r>
              <a:rPr lang="zh-CN" altLang="en-US" sz="2800" dirty="0">
                <a:latin typeface="楷体" panose="02010609060101010101" pitchFamily="49" charset="-122"/>
                <a:ea typeface="楷体" panose="02010609060101010101" pitchFamily="49" charset="-122"/>
                <a:sym typeface="黑体" panose="02010609060101010101" charset="-122"/>
              </a:rPr>
              <a:t>（</a:t>
            </a:r>
            <a:r>
              <a:rPr lang="en-US" altLang="zh-CN" sz="2800">
                <a:latin typeface="楷体" panose="02010609060101010101" pitchFamily="49" charset="-122"/>
                <a:ea typeface="楷体" panose="02010609060101010101" pitchFamily="49" charset="-122"/>
                <a:sym typeface="黑体" panose="02010609060101010101" charset="-122"/>
              </a:rPr>
              <a:t>2</a:t>
            </a:r>
            <a:r>
              <a:rPr lang="zh-CN" altLang="en-US" sz="2800" dirty="0">
                <a:latin typeface="楷体" panose="02010609060101010101" pitchFamily="49" charset="-122"/>
                <a:ea typeface="楷体" panose="02010609060101010101" pitchFamily="49" charset="-122"/>
                <a:sym typeface="黑体" panose="02010609060101010101" charset="-122"/>
              </a:rPr>
              <a:t>）</a:t>
            </a:r>
            <a:r>
              <a:rPr lang="zh-CN" altLang="en-US" sz="2800" b="1" dirty="0">
                <a:latin typeface="楷体" panose="02010609060101010101" pitchFamily="49" charset="-122"/>
                <a:ea typeface="楷体" panose="02010609060101010101" pitchFamily="49" charset="-122"/>
                <a:sym typeface="黑体" panose="02010609060101010101" charset="-122"/>
              </a:rPr>
              <a:t>历史学科需要培养一种精神品质</a:t>
            </a:r>
            <a:r>
              <a:rPr lang="en-US" altLang="zh-CN" sz="2800" b="1">
                <a:latin typeface="楷体" panose="02010609060101010101" pitchFamily="49" charset="-122"/>
                <a:ea typeface="楷体" panose="02010609060101010101" pitchFamily="49" charset="-122"/>
                <a:sym typeface="黑体" panose="02010609060101010101" charset="-122"/>
              </a:rPr>
              <a:t>——</a:t>
            </a:r>
            <a:r>
              <a:rPr lang="zh-CN" altLang="en-US" sz="2800" b="1" dirty="0">
                <a:solidFill>
                  <a:srgbClr val="FF0000"/>
                </a:solidFill>
                <a:latin typeface="楷体" panose="02010609060101010101" pitchFamily="49" charset="-122"/>
                <a:ea typeface="楷体" panose="02010609060101010101" pitchFamily="49" charset="-122"/>
                <a:sym typeface="黑体" panose="02010609060101010101" charset="-122"/>
              </a:rPr>
              <a:t>关系到学生对现实世界的看法。</a:t>
            </a:r>
            <a:endParaRPr lang="zh-CN" altLang="en-US" sz="2800" b="1" dirty="0">
              <a:solidFill>
                <a:srgbClr val="FF0000"/>
              </a:solidFill>
              <a:latin typeface="楷体" panose="02010609060101010101" pitchFamily="49" charset="-122"/>
              <a:ea typeface="楷体" panose="02010609060101010101" pitchFamily="49" charset="-122"/>
              <a:sym typeface="黑体" panose="02010609060101010101" charset="-122"/>
            </a:endParaRPr>
          </a:p>
          <a:p>
            <a:pPr>
              <a:lnSpc>
                <a:spcPct val="150000"/>
              </a:lnSpc>
            </a:pPr>
            <a:r>
              <a:rPr lang="zh-CN" altLang="en-US" sz="2800" dirty="0">
                <a:latin typeface="楷体" panose="02010609060101010101" pitchFamily="49" charset="-122"/>
                <a:ea typeface="楷体" panose="02010609060101010101" pitchFamily="49" charset="-122"/>
                <a:sym typeface="黑体" panose="02010609060101010101" charset="-122"/>
              </a:rPr>
              <a:t>（</a:t>
            </a:r>
            <a:r>
              <a:rPr lang="en-US" altLang="zh-CN" sz="2800">
                <a:latin typeface="楷体" panose="02010609060101010101" pitchFamily="49" charset="-122"/>
                <a:ea typeface="楷体" panose="02010609060101010101" pitchFamily="49" charset="-122"/>
                <a:sym typeface="黑体" panose="02010609060101010101" charset="-122"/>
              </a:rPr>
              <a:t>3</a:t>
            </a:r>
            <a:r>
              <a:rPr lang="zh-CN" altLang="en-US" sz="2800" dirty="0">
                <a:latin typeface="楷体" panose="02010609060101010101" pitchFamily="49" charset="-122"/>
                <a:ea typeface="楷体" panose="02010609060101010101" pitchFamily="49" charset="-122"/>
                <a:sym typeface="黑体" panose="02010609060101010101" charset="-122"/>
              </a:rPr>
              <a:t>）</a:t>
            </a:r>
            <a:r>
              <a:rPr lang="zh-CN" altLang="en-US" sz="2800" b="1" dirty="0">
                <a:latin typeface="Arial" panose="020B0604020202020204" pitchFamily="34" charset="0"/>
                <a:ea typeface="楷体" panose="02010609060101010101" pitchFamily="49" charset="-122"/>
                <a:sym typeface="黑体" panose="02010609060101010101" charset="-122"/>
              </a:rPr>
              <a:t>历史作为寻找理解的角色而起步，历史学习成就以</a:t>
            </a:r>
            <a:r>
              <a:rPr lang="zh-CN" altLang="en-US" sz="2800" b="1" dirty="0">
                <a:solidFill>
                  <a:srgbClr val="FF0000"/>
                </a:solidFill>
                <a:latin typeface="Arial" panose="020B0604020202020204" pitchFamily="34" charset="0"/>
                <a:ea typeface="楷体" panose="02010609060101010101" pitchFamily="49" charset="-122"/>
                <a:sym typeface="黑体" panose="02010609060101010101" charset="-122"/>
              </a:rPr>
              <a:t>“知道怎样去知道”</a:t>
            </a:r>
            <a:r>
              <a:rPr lang="zh-CN" altLang="en-US" sz="2800" b="1" dirty="0">
                <a:latin typeface="Arial" panose="020B0604020202020204" pitchFamily="34" charset="0"/>
                <a:ea typeface="楷体" panose="02010609060101010101" pitchFamily="49" charset="-122"/>
                <a:sym typeface="黑体" panose="02010609060101010101" charset="-122"/>
              </a:rPr>
              <a:t>为目标。</a:t>
            </a:r>
            <a:endParaRPr lang="zh-CN" altLang="en-US" sz="2800" b="1" dirty="0">
              <a:latin typeface="Arial" panose="020B0604020202020204" pitchFamily="34" charset="0"/>
              <a:ea typeface="楷体" panose="02010609060101010101" pitchFamily="49" charset="-122"/>
              <a:sym typeface="黑体" panose="02010609060101010101" charset="-122"/>
            </a:endParaRPr>
          </a:p>
          <a:p>
            <a:pPr>
              <a:lnSpc>
                <a:spcPct val="150000"/>
              </a:lnSpc>
            </a:pPr>
            <a:r>
              <a:rPr lang="zh-CN" altLang="en-US" sz="2800" b="1" dirty="0">
                <a:latin typeface="Arial" panose="020B0604020202020204" pitchFamily="34" charset="0"/>
                <a:ea typeface="楷体" panose="02010609060101010101" pitchFamily="49" charset="-122"/>
                <a:sym typeface="黑体" panose="02010609060101010101" charset="-122"/>
              </a:rPr>
              <a:t> （</a:t>
            </a:r>
            <a:r>
              <a:rPr lang="en-US" altLang="zh-CN" sz="2800" b="1" dirty="0">
                <a:latin typeface="Arial" panose="020B0604020202020204" pitchFamily="34" charset="0"/>
                <a:ea typeface="楷体" panose="02010609060101010101" pitchFamily="49" charset="-122"/>
                <a:sym typeface="黑体" panose="02010609060101010101" charset="-122"/>
              </a:rPr>
              <a:t>4</a:t>
            </a:r>
            <a:r>
              <a:rPr lang="zh-CN" altLang="en-US" sz="2800" b="1" dirty="0">
                <a:latin typeface="Arial" panose="020B0604020202020204" pitchFamily="34" charset="0"/>
                <a:ea typeface="楷体" panose="02010609060101010101" pitchFamily="49" charset="-122"/>
                <a:sym typeface="黑体" panose="02010609060101010101" charset="-122"/>
              </a:rPr>
              <a:t>）读历史</a:t>
            </a:r>
            <a:r>
              <a:rPr lang="en-US" altLang="zh-CN" sz="2800" b="1" dirty="0">
                <a:latin typeface="Arial" panose="020B0604020202020204" pitchFamily="34" charset="0"/>
                <a:ea typeface="楷体" panose="02010609060101010101" pitchFamily="49" charset="-122"/>
                <a:sym typeface="黑体" panose="02010609060101010101" charset="-122"/>
              </a:rPr>
              <a:t>——</a:t>
            </a:r>
            <a:r>
              <a:rPr lang="zh-CN" altLang="en-US" sz="2800" b="1" dirty="0">
                <a:latin typeface="Arial" panose="020B0604020202020204" pitchFamily="34" charset="0"/>
                <a:ea typeface="楷体" panose="02010609060101010101" pitchFamily="49" charset="-122"/>
                <a:sym typeface="黑体" panose="02010609060101010101" charset="-122"/>
              </a:rPr>
              <a:t>学历史</a:t>
            </a:r>
            <a:r>
              <a:rPr lang="en-US" altLang="zh-CN" sz="2800" b="1" dirty="0">
                <a:latin typeface="Arial" panose="020B0604020202020204" pitchFamily="34" charset="0"/>
                <a:ea typeface="楷体" panose="02010609060101010101" pitchFamily="49" charset="-122"/>
                <a:sym typeface="黑体" panose="02010609060101010101" charset="-122"/>
              </a:rPr>
              <a:t>——</a:t>
            </a:r>
            <a:r>
              <a:rPr lang="zh-CN" altLang="en-US" sz="2800" b="1" dirty="0">
                <a:solidFill>
                  <a:srgbClr val="FF0000"/>
                </a:solidFill>
                <a:latin typeface="Arial" panose="020B0604020202020204" pitchFamily="34" charset="0"/>
                <a:ea typeface="楷体" panose="02010609060101010101" pitchFamily="49" charset="-122"/>
                <a:sym typeface="黑体" panose="02010609060101010101" charset="-122"/>
              </a:rPr>
              <a:t>做历史</a:t>
            </a:r>
            <a:endParaRPr lang="zh-CN" altLang="en-US" sz="2800" b="1" dirty="0">
              <a:solidFill>
                <a:srgbClr val="FF0000"/>
              </a:solidFill>
              <a:latin typeface="Arial" panose="020B0604020202020204" pitchFamily="34" charset="0"/>
              <a:ea typeface="楷体" panose="02010609060101010101" pitchFamily="49" charset="-122"/>
              <a:sym typeface="黑体" panose="02010609060101010101" charset="-122"/>
            </a:endParaRPr>
          </a:p>
          <a:p>
            <a:pPr>
              <a:lnSpc>
                <a:spcPct val="150000"/>
              </a:lnSpc>
            </a:pPr>
            <a:r>
              <a:rPr lang="en-US" altLang="zh-CN" sz="2800" b="1" dirty="0">
                <a:latin typeface="Arial" panose="020B0604020202020204" pitchFamily="34" charset="0"/>
                <a:ea typeface="楷体" panose="02010609060101010101" pitchFamily="49" charset="-122"/>
                <a:sym typeface="黑体" panose="02010609060101010101" charset="-122"/>
              </a:rPr>
              <a:t>        </a:t>
            </a:r>
            <a:endParaRPr lang="zh-CN" altLang="en-US" sz="2800" b="1" dirty="0">
              <a:latin typeface="Arial" panose="020B0604020202020204" pitchFamily="34" charset="0"/>
              <a:ea typeface="楷体" panose="02010609060101010101" pitchFamily="49" charset="-122"/>
              <a:sym typeface="黑体" panose="02010609060101010101" charset="-122"/>
            </a:endParaRPr>
          </a:p>
          <a:p>
            <a:pPr>
              <a:lnSpc>
                <a:spcPct val="150000"/>
              </a:lnSpc>
            </a:pPr>
            <a:endParaRPr lang="zh-CN" altLang="en-US" sz="2800" b="1" dirty="0">
              <a:latin typeface="Arial" panose="020B0604020202020204" pitchFamily="34" charset="0"/>
              <a:ea typeface="楷体" panose="02010609060101010101" pitchFamily="49" charset="-122"/>
              <a:sym typeface="黑体" panose="02010609060101010101" charset="-122"/>
            </a:endParaRPr>
          </a:p>
          <a:p>
            <a:pPr>
              <a:lnSpc>
                <a:spcPct val="150000"/>
              </a:lnSpc>
            </a:pPr>
            <a:endParaRPr lang="zh-CN" altLang="en-US" sz="2800" b="1" dirty="0">
              <a:solidFill>
                <a:srgbClr val="FF0000"/>
              </a:solidFill>
              <a:latin typeface="楷体" panose="02010609060101010101" pitchFamily="49" charset="-122"/>
              <a:ea typeface="楷体" panose="02010609060101010101" pitchFamily="49" charset="-122"/>
              <a:sym typeface="黑体" panose="02010609060101010101" charset="-122"/>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charRg st="82" end="121"/>
                                            </p:txEl>
                                          </p:spTgt>
                                        </p:tgtEl>
                                        <p:attrNameLst>
                                          <p:attrName>style.visibility</p:attrName>
                                        </p:attrNameLst>
                                      </p:cBhvr>
                                      <p:to>
                                        <p:strVal val="visible"/>
                                      </p:to>
                                    </p:set>
                                    <p:anim calcmode="lin" valueType="num">
                                      <p:cBhvr>
                                        <p:cTn id="7" dur="500" fill="hold"/>
                                        <p:tgtEl>
                                          <p:spTgt spid="4">
                                            <p:txEl>
                                              <p:charRg st="82" end="121"/>
                                            </p:txEl>
                                          </p:spTgt>
                                        </p:tgtEl>
                                        <p:attrNameLst>
                                          <p:attrName>ppt_x</p:attrName>
                                        </p:attrNameLst>
                                      </p:cBhvr>
                                      <p:tavLst>
                                        <p:tav tm="0">
                                          <p:val>
                                            <p:strVal val="#ppt_x"/>
                                          </p:val>
                                        </p:tav>
                                        <p:tav tm="100000">
                                          <p:val>
                                            <p:strVal val="#ppt_x"/>
                                          </p:val>
                                        </p:tav>
                                      </p:tavLst>
                                    </p:anim>
                                    <p:anim calcmode="lin" valueType="num">
                                      <p:cBhvr>
                                        <p:cTn id="8" dur="500" fill="hold"/>
                                        <p:tgtEl>
                                          <p:spTgt spid="4">
                                            <p:txEl>
                                              <p:charRg st="82" end="12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charRg st="121" end="139"/>
                                            </p:txEl>
                                          </p:spTgt>
                                        </p:tgtEl>
                                        <p:attrNameLst>
                                          <p:attrName>style.visibility</p:attrName>
                                        </p:attrNameLst>
                                      </p:cBhvr>
                                      <p:to>
                                        <p:strVal val="visible"/>
                                      </p:to>
                                    </p:set>
                                    <p:anim calcmode="lin" valueType="num">
                                      <p:cBhvr>
                                        <p:cTn id="13" dur="500" fill="hold"/>
                                        <p:tgtEl>
                                          <p:spTgt spid="4">
                                            <p:txEl>
                                              <p:charRg st="121" end="139"/>
                                            </p:txEl>
                                          </p:spTgt>
                                        </p:tgtEl>
                                        <p:attrNameLst>
                                          <p:attrName>ppt_x</p:attrName>
                                        </p:attrNameLst>
                                      </p:cBhvr>
                                      <p:tavLst>
                                        <p:tav tm="0">
                                          <p:val>
                                            <p:strVal val="#ppt_x"/>
                                          </p:val>
                                        </p:tav>
                                        <p:tav tm="100000">
                                          <p:val>
                                            <p:strVal val="#ppt_x"/>
                                          </p:val>
                                        </p:tav>
                                      </p:tavLst>
                                    </p:anim>
                                    <p:anim calcmode="lin" valueType="num">
                                      <p:cBhvr>
                                        <p:cTn id="14" dur="500" fill="hold"/>
                                        <p:tgtEl>
                                          <p:spTgt spid="4">
                                            <p:txEl>
                                              <p:charRg st="121" end="13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7153" name="标题 2"/>
          <p:cNvSpPr>
            <a:spLocks noGrp="1"/>
          </p:cNvSpPr>
          <p:nvPr>
            <p:ph type="title"/>
          </p:nvPr>
        </p:nvSpPr>
        <p:spPr>
          <a:xfrm>
            <a:off x="628650" y="144463"/>
            <a:ext cx="7886700" cy="773112"/>
          </a:xfrm>
        </p:spPr>
        <p:txBody>
          <a:bodyPr lIns="91440" tIns="45720" rIns="91440" bIns="45720" anchor="ctr" anchorCtr="0"/>
          <a:p>
            <a:pPr defTabSz="914400" fontAlgn="base">
              <a:buNone/>
            </a:pPr>
            <a:r>
              <a:rPr lang="en-US" altLang="zh-CN" kern="1200">
                <a:latin typeface="+mj-lt"/>
                <a:ea typeface="+mj-ea"/>
                <a:cs typeface="+mj-cs"/>
              </a:rPr>
              <a:t>          </a:t>
            </a:r>
            <a:r>
              <a:rPr lang="zh-CN" altLang="en-US" kern="1200">
                <a:solidFill>
                  <a:srgbClr val="FFFF00"/>
                </a:solidFill>
                <a:latin typeface="+mj-lt"/>
                <a:ea typeface="+mj-ea"/>
                <a:cs typeface="+mj-cs"/>
              </a:rPr>
              <a:t>有效为重心，理解为中心</a:t>
            </a:r>
            <a:endParaRPr lang="zh-CN" altLang="en-US" kern="1200">
              <a:solidFill>
                <a:srgbClr val="FFFF00"/>
              </a:solidFill>
              <a:latin typeface="+mj-lt"/>
              <a:ea typeface="+mj-ea"/>
              <a:cs typeface="+mj-cs"/>
            </a:endParaRPr>
          </a:p>
        </p:txBody>
      </p:sp>
      <p:sp>
        <p:nvSpPr>
          <p:cNvPr id="5" name="平行四边形 4"/>
          <p:cNvSpPr/>
          <p:nvPr>
            <p:custDataLst>
              <p:tags r:id="rId1"/>
            </p:custDataLst>
          </p:nvPr>
        </p:nvSpPr>
        <p:spPr>
          <a:xfrm>
            <a:off x="3155950" y="5070475"/>
            <a:ext cx="2159000" cy="1073150"/>
          </a:xfrm>
          <a:prstGeom prst="parallelogram">
            <a:avLst/>
          </a:prstGeom>
          <a:solidFill>
            <a:srgbClr val="0F6FC6"/>
          </a:solidFill>
          <a:ln>
            <a:noFill/>
          </a:ln>
        </p:spPr>
        <p:style>
          <a:lnRef idx="2">
            <a:srgbClr val="0BD0D9">
              <a:shade val="50000"/>
            </a:srgbClr>
          </a:lnRef>
          <a:fillRef idx="1">
            <a:srgbClr val="0BD0D9"/>
          </a:fillRef>
          <a:effectRef idx="0">
            <a:srgbClr val="0BD0D9"/>
          </a:effectRef>
          <a:fontRef idx="minor">
            <a:sysClr val="window" lastClr="FFFFFF"/>
          </a:fontRef>
        </p:style>
        <p:txBody>
          <a:bodyPr rtlCol="0" anchor="ctr" anchorCtr="1"/>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r>
              <a:rPr lang="zh-CN" altLang="en-US" sz="3200">
                <a:solidFill>
                  <a:srgbClr val="FFFFFF"/>
                </a:solidFill>
                <a:latin typeface="Arial" panose="020B0604020202020204" pitchFamily="34" charset="0"/>
                <a:ea typeface="宋体" panose="02010600030101010101" pitchFamily="2" charset="-122"/>
              </a:rPr>
              <a:t>素养</a:t>
            </a:r>
            <a:endParaRPr lang="zh-CN" altLang="en-US" sz="3200">
              <a:solidFill>
                <a:srgbClr val="FFFFFF"/>
              </a:solidFill>
              <a:latin typeface="Arial" panose="020B0604020202020204" pitchFamily="34" charset="0"/>
              <a:ea typeface="黑体" panose="02010609060101010101" charset="-122"/>
            </a:endParaRPr>
          </a:p>
        </p:txBody>
      </p:sp>
      <p:sp>
        <p:nvSpPr>
          <p:cNvPr id="13" name="平行四边形 12"/>
          <p:cNvSpPr/>
          <p:nvPr>
            <p:custDataLst>
              <p:tags r:id="rId2"/>
            </p:custDataLst>
          </p:nvPr>
        </p:nvSpPr>
        <p:spPr>
          <a:xfrm>
            <a:off x="3335338" y="1104900"/>
            <a:ext cx="2090738" cy="885825"/>
          </a:xfrm>
          <a:prstGeom prst="parallelogram">
            <a:avLst/>
          </a:prstGeom>
          <a:solidFill>
            <a:sysClr val="windowText" lastClr="000000"/>
          </a:solidFill>
          <a:ln>
            <a:solidFill>
              <a:sysClr val="windowText" lastClr="000000"/>
            </a:solidFill>
          </a:ln>
        </p:spPr>
        <p:style>
          <a:lnRef idx="2">
            <a:srgbClr val="0BD0D9">
              <a:shade val="50000"/>
            </a:srgbClr>
          </a:lnRef>
          <a:fillRef idx="1">
            <a:srgbClr val="0BD0D9"/>
          </a:fillRef>
          <a:effectRef idx="0">
            <a:srgbClr val="0BD0D9"/>
          </a:effectRef>
          <a:fontRef idx="minor">
            <a:sysClr val="window" lastClr="FFFFFF"/>
          </a:fontRef>
        </p:style>
        <p:txBody>
          <a:bodyPr rtlCol="0" anchor="ctr" anchorCtr="1"/>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r>
              <a:rPr lang="zh-CN" altLang="en-US" sz="3200">
                <a:solidFill>
                  <a:srgbClr val="FFFFFF"/>
                </a:solidFill>
                <a:latin typeface="Arial" panose="020B0604020202020204" pitchFamily="34" charset="0"/>
                <a:ea typeface="宋体" panose="02010600030101010101" pitchFamily="2" charset="-122"/>
              </a:rPr>
              <a:t>知识</a:t>
            </a:r>
            <a:endParaRPr lang="zh-CN" altLang="en-US" sz="3200">
              <a:solidFill>
                <a:srgbClr val="FFFFFF"/>
              </a:solidFill>
              <a:latin typeface="Arial" panose="020B0604020202020204" pitchFamily="34" charset="0"/>
              <a:ea typeface="黑体" panose="02010609060101010101" charset="-122"/>
            </a:endParaRPr>
          </a:p>
        </p:txBody>
      </p:sp>
      <p:cxnSp>
        <p:nvCxnSpPr>
          <p:cNvPr id="10" name="直接连接符 9"/>
          <p:cNvCxnSpPr/>
          <p:nvPr>
            <p:custDataLst>
              <p:tags r:id="rId3"/>
            </p:custDataLst>
          </p:nvPr>
        </p:nvCxnSpPr>
        <p:spPr>
          <a:xfrm>
            <a:off x="781050" y="4652963"/>
            <a:ext cx="7396163" cy="15875"/>
          </a:xfrm>
          <a:prstGeom prst="line">
            <a:avLst/>
          </a:prstGeom>
          <a:ln>
            <a:solidFill>
              <a:sysClr val="windowText" lastClr="000000">
                <a:lumMod val="50000"/>
                <a:lumOff val="50000"/>
              </a:sysClr>
            </a:solidFill>
          </a:ln>
        </p:spPr>
        <p:style>
          <a:lnRef idx="1">
            <a:srgbClr val="0F6FC6"/>
          </a:lnRef>
          <a:fillRef idx="0">
            <a:srgbClr val="0F6FC6"/>
          </a:fillRef>
          <a:effectRef idx="0">
            <a:srgbClr val="0F6FC6"/>
          </a:effectRef>
          <a:fontRef idx="minor">
            <a:sysClr val="windowText" lastClr="000000"/>
          </a:fontRef>
        </p:style>
      </p:cxnSp>
      <p:sp>
        <p:nvSpPr>
          <p:cNvPr id="4" name="椭圆 3"/>
          <p:cNvSpPr/>
          <p:nvPr/>
        </p:nvSpPr>
        <p:spPr>
          <a:xfrm>
            <a:off x="628650" y="2493963"/>
            <a:ext cx="1800225" cy="165576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r>
              <a:rPr lang="zh-CN" altLang="en-US" sz="3200">
                <a:solidFill>
                  <a:srgbClr val="FFFFFF"/>
                </a:solidFill>
                <a:latin typeface="Arial" panose="020B0604020202020204" pitchFamily="34" charset="0"/>
                <a:ea typeface="宋体" panose="02010600030101010101" pitchFamily="2" charset="-122"/>
              </a:rPr>
              <a:t>教师</a:t>
            </a:r>
            <a:endParaRPr lang="zh-CN" altLang="en-US" sz="3200">
              <a:solidFill>
                <a:srgbClr val="FFFFFF"/>
              </a:solidFill>
              <a:latin typeface="Arial" panose="020B0604020202020204" pitchFamily="34" charset="0"/>
              <a:ea typeface="黑体" panose="02010609060101010101" charset="-122"/>
            </a:endParaRPr>
          </a:p>
        </p:txBody>
      </p:sp>
      <p:sp>
        <p:nvSpPr>
          <p:cNvPr id="6" name="椭圆 5"/>
          <p:cNvSpPr/>
          <p:nvPr/>
        </p:nvSpPr>
        <p:spPr>
          <a:xfrm>
            <a:off x="6051550" y="2493963"/>
            <a:ext cx="1800225" cy="165576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r>
              <a:rPr lang="zh-CN" altLang="en-US" sz="3200">
                <a:solidFill>
                  <a:srgbClr val="FFFFFF"/>
                </a:solidFill>
                <a:latin typeface="Arial" panose="020B0604020202020204" pitchFamily="34" charset="0"/>
                <a:ea typeface="宋体" panose="02010600030101010101" pitchFamily="2" charset="-122"/>
              </a:rPr>
              <a:t>学生</a:t>
            </a:r>
            <a:endParaRPr lang="zh-CN" altLang="en-US" sz="3200">
              <a:solidFill>
                <a:srgbClr val="FFFFFF"/>
              </a:solidFill>
              <a:latin typeface="Arial" panose="020B0604020202020204" pitchFamily="34" charset="0"/>
              <a:ea typeface="黑体" panose="02010609060101010101" charset="-122"/>
            </a:endParaRPr>
          </a:p>
        </p:txBody>
      </p:sp>
      <p:sp>
        <p:nvSpPr>
          <p:cNvPr id="7" name="椭圆 6"/>
          <p:cNvSpPr/>
          <p:nvPr/>
        </p:nvSpPr>
        <p:spPr>
          <a:xfrm>
            <a:off x="3563938" y="2381250"/>
            <a:ext cx="1341438" cy="86518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r>
              <a:rPr lang="zh-CN" altLang="en-US" sz="3200">
                <a:solidFill>
                  <a:srgbClr val="FFFFFF"/>
                </a:solidFill>
                <a:latin typeface="Arial" panose="020B0604020202020204" pitchFamily="34" charset="0"/>
                <a:ea typeface="宋体" panose="02010600030101010101" pitchFamily="2" charset="-122"/>
              </a:rPr>
              <a:t>理解</a:t>
            </a:r>
            <a:endParaRPr lang="zh-CN" altLang="en-US" sz="3200">
              <a:solidFill>
                <a:srgbClr val="FFFFFF"/>
              </a:solidFill>
              <a:latin typeface="Arial" panose="020B0604020202020204" pitchFamily="34" charset="0"/>
              <a:ea typeface="黑体" panose="02010609060101010101" charset="-122"/>
            </a:endParaRPr>
          </a:p>
        </p:txBody>
      </p:sp>
      <p:sp>
        <p:nvSpPr>
          <p:cNvPr id="9" name="椭圆 8"/>
          <p:cNvSpPr/>
          <p:nvPr/>
        </p:nvSpPr>
        <p:spPr>
          <a:xfrm>
            <a:off x="3565525" y="3787775"/>
            <a:ext cx="1339850" cy="86518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r>
              <a:rPr lang="zh-CN" altLang="en-US" sz="3200">
                <a:solidFill>
                  <a:srgbClr val="FFFFFF"/>
                </a:solidFill>
                <a:latin typeface="Arial" panose="020B0604020202020204" pitchFamily="34" charset="0"/>
                <a:ea typeface="宋体" panose="02010600030101010101" pitchFamily="2" charset="-122"/>
              </a:rPr>
              <a:t>有效</a:t>
            </a:r>
            <a:endParaRPr lang="zh-CN" altLang="en-US" sz="3200">
              <a:solidFill>
                <a:srgbClr val="FFFFFF"/>
              </a:solidFill>
              <a:latin typeface="Arial" panose="020B0604020202020204" pitchFamily="34" charset="0"/>
              <a:ea typeface="黑体" panose="02010609060101010101" charset="-122"/>
            </a:endParaRPr>
          </a:p>
        </p:txBody>
      </p:sp>
      <p:sp>
        <p:nvSpPr>
          <p:cNvPr id="11" name="右箭头 10"/>
          <p:cNvSpPr/>
          <p:nvPr/>
        </p:nvSpPr>
        <p:spPr>
          <a:xfrm>
            <a:off x="2555875" y="4005263"/>
            <a:ext cx="647700" cy="50323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endParaRPr lang="zh-CN" altLang="en-US" sz="1800">
              <a:solidFill>
                <a:srgbClr val="FFFFFF"/>
              </a:solidFill>
              <a:latin typeface="Arial" panose="020B0604020202020204" pitchFamily="34" charset="0"/>
              <a:ea typeface="黑体" panose="02010609060101010101" charset="-122"/>
            </a:endParaRPr>
          </a:p>
        </p:txBody>
      </p:sp>
      <p:sp>
        <p:nvSpPr>
          <p:cNvPr id="12" name="左箭头 11"/>
          <p:cNvSpPr/>
          <p:nvPr/>
        </p:nvSpPr>
        <p:spPr>
          <a:xfrm>
            <a:off x="5207000" y="2743200"/>
            <a:ext cx="649288" cy="50323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endParaRPr lang="zh-CN" altLang="en-US" sz="1800">
              <a:solidFill>
                <a:srgbClr val="FFFFFF"/>
              </a:solidFill>
              <a:latin typeface="Arial" panose="020B0604020202020204" pitchFamily="34" charset="0"/>
              <a:ea typeface="黑体" panose="02010609060101010101" charset="-122"/>
            </a:endParaRPr>
          </a:p>
        </p:txBody>
      </p:sp>
      <p:sp>
        <p:nvSpPr>
          <p:cNvPr id="14" name="圆角右箭头 13"/>
          <p:cNvSpPr/>
          <p:nvPr/>
        </p:nvSpPr>
        <p:spPr>
          <a:xfrm>
            <a:off x="1547813" y="1341438"/>
            <a:ext cx="1079500" cy="863600"/>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fontAlgn="base"/>
            <a:endParaRPr strike="noStrike" noProof="1">
              <a:latin typeface="Arial" panose="020B0604020202020204" pitchFamily="34" charset="0"/>
              <a:ea typeface="宋体" panose="02010600030101010101" pitchFamily="2" charset="-122"/>
            </a:endParaRPr>
          </a:p>
        </p:txBody>
      </p:sp>
      <p:sp>
        <p:nvSpPr>
          <p:cNvPr id="17" name="圆角右箭头 16"/>
          <p:cNvSpPr/>
          <p:nvPr/>
        </p:nvSpPr>
        <p:spPr>
          <a:xfrm rot="5400000">
            <a:off x="6169025" y="1312863"/>
            <a:ext cx="806450" cy="863600"/>
          </a:xfrm>
          <a:prstGeom prst="bentArrow">
            <a:avLst>
              <a:gd name="adj1" fmla="val 25000"/>
              <a:gd name="adj2" fmla="val 24393"/>
              <a:gd name="adj3" fmla="val 25000"/>
              <a:gd name="adj4" fmla="val 4375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fontAlgn="base"/>
            <a:endParaRPr strike="noStrike" noProof="1">
              <a:latin typeface="Arial" panose="020B0604020202020204" pitchFamily="34" charset="0"/>
              <a:ea typeface="宋体" panose="02010600030101010101" pitchFamily="2" charset="-122"/>
            </a:endParaRPr>
          </a:p>
        </p:txBody>
      </p:sp>
      <p:sp>
        <p:nvSpPr>
          <p:cNvPr id="18" name="圆角右箭头 17"/>
          <p:cNvSpPr/>
          <p:nvPr/>
        </p:nvSpPr>
        <p:spPr>
          <a:xfrm rot="11100000">
            <a:off x="6353175" y="4479925"/>
            <a:ext cx="808038" cy="863600"/>
          </a:xfrm>
          <a:prstGeom prst="bentArrow">
            <a:avLst>
              <a:gd name="adj1" fmla="val 25000"/>
              <a:gd name="adj2" fmla="val 24393"/>
              <a:gd name="adj3" fmla="val 25000"/>
              <a:gd name="adj4" fmla="val 4375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fontAlgn="base"/>
            <a:endParaRPr strike="noStrike" noProof="1">
              <a:latin typeface="Arial" panose="020B0604020202020204" pitchFamily="34" charset="0"/>
              <a:ea typeface="宋体" panose="02010600030101010101" pitchFamily="2" charset="-122"/>
            </a:endParaRPr>
          </a:p>
        </p:txBody>
      </p:sp>
      <p:sp>
        <p:nvSpPr>
          <p:cNvPr id="20" name="上下箭头 19"/>
          <p:cNvSpPr/>
          <p:nvPr/>
        </p:nvSpPr>
        <p:spPr>
          <a:xfrm>
            <a:off x="4127500" y="3336925"/>
            <a:ext cx="215900" cy="360363"/>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indent="0" algn="ctr"/>
            <a:endParaRPr lang="zh-CN" altLang="en-US" sz="1800">
              <a:solidFill>
                <a:srgbClr val="FFFFFF"/>
              </a:solidFill>
              <a:latin typeface="Arial" panose="020B0604020202020204" pitchFamily="34" charset="0"/>
              <a:ea typeface="黑体" panose="02010609060101010101" charset="-122"/>
            </a:endParaRPr>
          </a:p>
        </p:txBody>
      </p:sp>
    </p:spTree>
    <p:custDataLst>
      <p:tags r:id="rId4"/>
    </p:custData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8177" name="内容占位符 1"/>
          <p:cNvSpPr>
            <a:spLocks noGrp="1"/>
          </p:cNvSpPr>
          <p:nvPr>
            <p:ph idx="1"/>
          </p:nvPr>
        </p:nvSpPr>
        <p:spPr/>
        <p:txBody>
          <a:bodyPr lIns="91440" tIns="45720" rIns="91440" bIns="45720" anchor="t" anchorCtr="0"/>
          <a:p>
            <a:endParaRPr lang="zh-CN" altLang="en-US"/>
          </a:p>
        </p:txBody>
      </p:sp>
      <p:pic>
        <p:nvPicPr>
          <p:cNvPr id="178178" name="图片 3" descr=")~Y{B16M~5JFK[]5$D[M$U4"/>
          <p:cNvPicPr>
            <a:picLocks noChangeAspect="1"/>
          </p:cNvPicPr>
          <p:nvPr/>
        </p:nvPicPr>
        <p:blipFill>
          <a:blip r:embed="rId1"/>
          <a:stretch>
            <a:fillRect/>
          </a:stretch>
        </p:blipFill>
        <p:spPr>
          <a:xfrm>
            <a:off x="420688" y="1081088"/>
            <a:ext cx="8302625" cy="5249862"/>
          </a:xfrm>
          <a:prstGeom prst="rect">
            <a:avLst/>
          </a:prstGeom>
          <a:noFill/>
          <a:ln w="9525">
            <a:noFill/>
          </a:ln>
        </p:spPr>
      </p:pic>
      <p:sp>
        <p:nvSpPr>
          <p:cNvPr id="178179" name="文本框 1"/>
          <p:cNvSpPr txBox="1"/>
          <p:nvPr/>
        </p:nvSpPr>
        <p:spPr>
          <a:xfrm>
            <a:off x="2505075" y="165100"/>
            <a:ext cx="3506788" cy="706438"/>
          </a:xfrm>
          <a:prstGeom prst="rect">
            <a:avLst/>
          </a:prstGeom>
          <a:noFill/>
          <a:ln w="9525">
            <a:noFill/>
          </a:ln>
        </p:spPr>
        <p:txBody>
          <a:bodyPr wrap="square" anchor="t" anchorCtr="0">
            <a:spAutoFit/>
          </a:bodyPr>
          <a:p>
            <a:r>
              <a:rPr lang="en-US" altLang="zh-CN" sz="4000" b="1">
                <a:solidFill>
                  <a:schemeClr val="bg1"/>
                </a:solidFill>
                <a:latin typeface="Arial" panose="020B0604020202020204" pitchFamily="34" charset="0"/>
                <a:ea typeface="宋体" panose="02010600030101010101" pitchFamily="2" charset="-122"/>
              </a:rPr>
              <a:t>      </a:t>
            </a:r>
            <a:r>
              <a:rPr lang="zh-CN" altLang="en-US" sz="4000" b="1">
                <a:solidFill>
                  <a:schemeClr val="bg1"/>
                </a:solidFill>
                <a:latin typeface="Arial" panose="020B0604020202020204" pitchFamily="34" charset="0"/>
                <a:ea typeface="宋体" panose="02010600030101010101" pitchFamily="2" charset="-122"/>
              </a:rPr>
              <a:t>我的理解</a:t>
            </a:r>
            <a:endParaRPr lang="zh-CN" altLang="en-US" sz="4000" b="1">
              <a:solidFill>
                <a:schemeClr val="bg1"/>
              </a:solidFill>
              <a:latin typeface="Arial" panose="020B0604020202020204" pitchFamily="34" charset="0"/>
              <a:ea typeface="宋体" panose="02010600030101010101" pitchFamily="2" charset="-122"/>
            </a:endParaRPr>
          </a:p>
        </p:txBody>
      </p:sp>
    </p:spTree>
    <p:custDataLst>
      <p:tags r:id="rId2"/>
    </p:custData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79201" name="内容占位符 3"/>
          <p:cNvPicPr>
            <a:picLocks noGrp="1" noChangeAspect="1"/>
          </p:cNvPicPr>
          <p:nvPr>
            <p:ph idx="1"/>
          </p:nvPr>
        </p:nvPicPr>
        <p:blipFill>
          <a:blip r:embed="rId1"/>
          <a:stretch>
            <a:fillRect/>
          </a:stretch>
        </p:blipFill>
        <p:spPr>
          <a:xfrm>
            <a:off x="628650" y="1047750"/>
            <a:ext cx="7658100" cy="5756275"/>
          </a:xfrm>
        </p:spPr>
      </p:pic>
      <p:sp>
        <p:nvSpPr>
          <p:cNvPr id="179202" name="标题 1"/>
          <p:cNvSpPr>
            <a:spLocks noGrp="1"/>
          </p:cNvSpPr>
          <p:nvPr>
            <p:ph type="title"/>
          </p:nvPr>
        </p:nvSpPr>
        <p:spPr>
          <a:xfrm>
            <a:off x="628650" y="144463"/>
            <a:ext cx="7886700" cy="773112"/>
          </a:xfrm>
        </p:spPr>
        <p:txBody>
          <a:bodyPr lIns="91440" tIns="45720" rIns="91440" bIns="45720" anchor="ctr" anchorCtr="0"/>
          <a:p>
            <a:pPr defTabSz="914400">
              <a:buNone/>
            </a:pPr>
            <a:endParaRPr lang="zh-CN" altLang="en-US" kern="1200">
              <a:latin typeface="+mj-lt"/>
              <a:ea typeface="+mj-ea"/>
              <a:cs typeface="+mj-cs"/>
            </a:endParaRPr>
          </a:p>
        </p:txBody>
      </p:sp>
      <p:sp>
        <p:nvSpPr>
          <p:cNvPr id="132098" name="标题 2"/>
          <p:cNvSpPr>
            <a:spLocks noGrp="1"/>
          </p:cNvSpPr>
          <p:nvPr/>
        </p:nvSpPr>
        <p:spPr>
          <a:xfrm>
            <a:off x="2687638" y="274638"/>
            <a:ext cx="7886700" cy="773113"/>
          </a:xfrm>
          <a:prstGeom prst="rect">
            <a:avLst/>
          </a:prstGeom>
          <a:noFill/>
          <a:ln w="9525">
            <a:noFill/>
          </a:ln>
        </p:spPr>
        <p:txBody>
          <a:bodyPr lIns="91440" tIns="45720" rIns="91440" bIns="45720" anchor="ctr">
            <a:normAutofit fontScale="25000"/>
          </a:bodyPr>
          <a:lstStyle>
            <a:lvl1pPr algn="l" defTabSz="914400" rtl="0" eaLnBrk="1" latinLnBrk="0" hangingPunct="1">
              <a:lnSpc>
                <a:spcPct val="90000"/>
              </a:lnSpc>
              <a:spcBef>
                <a:spcPct val="0"/>
              </a:spcBef>
              <a:buNone/>
              <a:defRPr sz="3600" b="1" kern="1200">
                <a:solidFill>
                  <a:schemeClr val="bg1"/>
                </a:solidFill>
                <a:latin typeface="+mj-lt"/>
                <a:ea typeface="+mj-ea"/>
                <a:cs typeface="+mj-cs"/>
              </a:defRPr>
            </a:lvl1pPr>
          </a:lstStyle>
          <a:p>
            <a:pPr marL="0" marR="0" indent="0" algn="l" defTabSz="914400" rtl="0" eaLnBrk="1" fontAlgn="auto" latinLnBrk="0" hangingPunct="1">
              <a:lnSpc>
                <a:spcPct val="90000"/>
              </a:lnSpc>
              <a:spcBef>
                <a:spcPct val="0"/>
              </a:spcBef>
              <a:spcAft>
                <a:spcPct val="0"/>
              </a:spcAft>
              <a:buClrTx/>
              <a:buSzTx/>
              <a:buFontTx/>
              <a:buNone/>
            </a:pPr>
            <a:r>
              <a:rPr kumimoji="0" lang="en-US" altLang="zh-CN" sz="3600" b="1" i="0" u="none" strike="noStrike" kern="1200" cap="none" spc="0" normalizeH="0" baseline="0" noProof="1">
                <a:solidFill>
                  <a:schemeClr val="bg1"/>
                </a:solidFill>
                <a:latin typeface="黑体" panose="02010609060101010101" charset="-122"/>
                <a:ea typeface="+mj-ea"/>
                <a:cs typeface="+mj-cs"/>
              </a:rPr>
              <a:t>     </a:t>
            </a:r>
            <a:br>
              <a:rPr lang="en-US" altLang="zh-CN" strike="noStrike" kern="1200" noProof="1">
                <a:latin typeface="黑体" panose="02010609060101010101" charset="-122"/>
                <a:ea typeface="+mj-ea"/>
                <a:cs typeface="+mj-cs"/>
              </a:rPr>
            </a:br>
            <a:r>
              <a:rPr kumimoji="0" lang="en-US" altLang="zh-CN" sz="3600" b="1" i="0" u="none" strike="noStrike" kern="1200" cap="none" spc="0" normalizeH="0" baseline="0" noProof="1">
                <a:solidFill>
                  <a:schemeClr val="bg1"/>
                </a:solidFill>
                <a:latin typeface="黑体" panose="02010609060101010101" charset="-122"/>
                <a:ea typeface="+mj-ea"/>
                <a:cs typeface="+mj-cs"/>
              </a:rPr>
              <a:t>         </a:t>
            </a:r>
            <a:r>
              <a:rPr kumimoji="0" lang="zh-CN" altLang="en-US" sz="15000" b="1" i="0" u="none" strike="noStrike" kern="1200" cap="none" spc="0" normalizeH="0" baseline="0" noProof="1">
                <a:solidFill>
                  <a:schemeClr val="bg1"/>
                </a:solidFill>
                <a:latin typeface="黑体" panose="02010609060101010101" charset="-122"/>
                <a:ea typeface="+mj-ea"/>
                <a:cs typeface="+mj-cs"/>
              </a:rPr>
              <a:t>理解学科</a:t>
            </a:r>
            <a:br>
              <a:rPr lang="zh-CN" altLang="en-US" sz="15000" kern="1200">
                <a:latin typeface="+mj-lt"/>
                <a:ea typeface="+mj-ea"/>
                <a:cs typeface="+mj-cs"/>
              </a:rPr>
            </a:br>
            <a:endParaRPr kumimoji="0" lang="zh-CN" altLang="en-US" sz="15000" b="1" i="0" u="none" strike="noStrike" kern="1200" cap="none" spc="0" normalizeH="0" baseline="0" noProof="1">
              <a:solidFill>
                <a:schemeClr val="bg1"/>
              </a:solidFill>
              <a:latin typeface="+mj-lt"/>
              <a:ea typeface="+mj-ea"/>
              <a:cs typeface="+mj-cs"/>
            </a:endParaRPr>
          </a:p>
        </p:txBody>
      </p:sp>
    </p:spTree>
    <p:custDataLst>
      <p:tags r:id="rId2"/>
    </p:custData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0225" name="标题 2"/>
          <p:cNvSpPr>
            <a:spLocks noGrp="1"/>
          </p:cNvSpPr>
          <p:nvPr>
            <p:ph type="title"/>
          </p:nvPr>
        </p:nvSpPr>
        <p:spPr>
          <a:xfrm>
            <a:off x="628650" y="144463"/>
            <a:ext cx="7886700" cy="773112"/>
          </a:xfrm>
        </p:spPr>
        <p:txBody>
          <a:bodyPr lIns="91440" tIns="45720" rIns="91440" bIns="45720" anchor="ctr" anchorCtr="0"/>
          <a:p>
            <a:pPr defTabSz="914400">
              <a:buNone/>
            </a:pPr>
            <a:endParaRPr lang="zh-CN" altLang="en-US" kern="1200">
              <a:latin typeface="+mj-lt"/>
              <a:ea typeface="+mj-ea"/>
              <a:cs typeface="+mj-cs"/>
            </a:endParaRPr>
          </a:p>
        </p:txBody>
      </p:sp>
      <p:pic>
        <p:nvPicPr>
          <p:cNvPr id="180226" name="内容占位符 3"/>
          <p:cNvPicPr>
            <a:picLocks noGrp="1" noChangeAspect="1"/>
          </p:cNvPicPr>
          <p:nvPr>
            <p:ph idx="1"/>
          </p:nvPr>
        </p:nvPicPr>
        <p:blipFill>
          <a:blip r:embed="rId1"/>
          <a:stretch>
            <a:fillRect/>
          </a:stretch>
        </p:blipFill>
        <p:spPr>
          <a:xfrm>
            <a:off x="-9525" y="-20637"/>
            <a:ext cx="9151938" cy="6856412"/>
          </a:xfrm>
        </p:spPr>
      </p:pic>
    </p:spTree>
    <p:custDataLst>
      <p:tags r:id="rId2"/>
    </p:custData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1249" name="标题 2"/>
          <p:cNvSpPr>
            <a:spLocks noGrp="1"/>
          </p:cNvSpPr>
          <p:nvPr>
            <p:ph type="title"/>
          </p:nvPr>
        </p:nvSpPr>
        <p:spPr>
          <a:xfrm>
            <a:off x="628650" y="144463"/>
            <a:ext cx="7886700" cy="773112"/>
          </a:xfrm>
        </p:spPr>
        <p:txBody>
          <a:bodyPr lIns="91440" tIns="45720" rIns="91440" bIns="45720" anchor="ctr" anchorCtr="0"/>
          <a:p>
            <a:pPr defTabSz="914400">
              <a:buNone/>
            </a:pPr>
            <a:endParaRPr lang="zh-CN" altLang="en-US" kern="1200">
              <a:latin typeface="+mj-lt"/>
              <a:ea typeface="+mj-ea"/>
              <a:cs typeface="+mj-cs"/>
            </a:endParaRPr>
          </a:p>
        </p:txBody>
      </p:sp>
      <p:pic>
        <p:nvPicPr>
          <p:cNvPr id="181250" name="内容占位符 3"/>
          <p:cNvPicPr>
            <a:picLocks noGrp="1" noChangeAspect="1"/>
          </p:cNvPicPr>
          <p:nvPr>
            <p:ph idx="1"/>
          </p:nvPr>
        </p:nvPicPr>
        <p:blipFill>
          <a:blip r:embed="rId1"/>
          <a:stretch>
            <a:fillRect/>
          </a:stretch>
        </p:blipFill>
        <p:spPr>
          <a:xfrm>
            <a:off x="-7937" y="-25400"/>
            <a:ext cx="9186862" cy="6938963"/>
          </a:xfrm>
        </p:spPr>
      </p:pic>
    </p:spTree>
    <p:custDataLst>
      <p:tags r:id="rId2"/>
    </p:custData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a:xfrm>
            <a:off x="501650" y="1347788"/>
            <a:ext cx="4916488" cy="5356225"/>
          </a:xfrm>
        </p:spPr>
        <p:txBody>
          <a:bodyPr>
            <a:normAutofit fontScale="70000"/>
          </a:bodyPr>
          <a:p>
            <a:pPr marL="0" marR="0" indent="0" algn="l" defTabSz="914400" rtl="0" eaLnBrk="1" fontAlgn="auto" latinLnBrk="0" hangingPunct="1">
              <a:lnSpc>
                <a:spcPct val="150000"/>
              </a:lnSpc>
              <a:spcBef>
                <a:spcPts val="1000"/>
              </a:spcBef>
              <a:spcAft>
                <a:spcPct val="0"/>
              </a:spcAft>
              <a:buClr>
                <a:schemeClr val="accent1"/>
              </a:buClr>
              <a:buSzPct val="80000"/>
              <a:buFont typeface="Wingdings" panose="05000000000000000000" pitchFamily="2" charset="2"/>
              <a:buNone/>
            </a:pPr>
            <a:r>
              <a:rPr kumimoji="0" lang="zh-CN" altLang="zh-CN" sz="3200" b="0" i="0" u="none" strike="noStrike" kern="1200" cap="none" spc="0" normalizeH="0" baseline="0" noProof="1" dirty="0" smtClean="0">
                <a:solidFill>
                  <a:schemeClr val="tx1"/>
                </a:solidFill>
                <a:latin typeface="黑体" panose="02010609060101010101" charset="-122"/>
                <a:ea typeface="黑体" panose="02010609060101010101" charset="-122"/>
                <a:cs typeface="+mn-cs"/>
                <a:sym typeface="+mn-ea"/>
              </a:rPr>
              <a:t>所谓</a:t>
            </a:r>
            <a:r>
              <a:rPr kumimoji="0" lang="zh-CN" altLang="zh-CN" sz="3200" b="0" i="0" u="none" strike="noStrike" kern="1200" cap="none" spc="0" normalizeH="0" baseline="0" noProof="1" dirty="0">
                <a:solidFill>
                  <a:schemeClr val="tx1"/>
                </a:solidFill>
                <a:latin typeface="黑体" panose="02010609060101010101" charset="-122"/>
                <a:ea typeface="黑体" panose="02010609060101010101" charset="-122"/>
                <a:cs typeface="+mn-cs"/>
                <a:sym typeface="+mn-ea"/>
              </a:rPr>
              <a:t>历史学科教育的特点，如果没有人，不能</a:t>
            </a:r>
            <a:r>
              <a:rPr kumimoji="0" lang="zh-CN" altLang="zh-CN" sz="3200" b="0" i="0" u="none" strike="noStrike" kern="1200" cap="none" spc="0" normalizeH="0" baseline="0" noProof="1" dirty="0" smtClean="0">
                <a:solidFill>
                  <a:schemeClr val="tx1"/>
                </a:solidFill>
                <a:latin typeface="黑体" panose="02010609060101010101" charset="-122"/>
                <a:ea typeface="黑体" panose="02010609060101010101" charset="-122"/>
                <a:cs typeface="+mn-cs"/>
                <a:sym typeface="+mn-ea"/>
              </a:rPr>
              <a:t>从</a:t>
            </a:r>
            <a:r>
              <a:rPr kumimoji="0" lang="zh-CN" altLang="zh-CN" sz="3200" b="0" i="0" u="none" strike="noStrike" kern="1200" cap="none" spc="0" normalizeH="0" baseline="0" noProof="1" dirty="0" smtClean="0">
                <a:solidFill>
                  <a:srgbClr val="FF0000"/>
                </a:solidFill>
                <a:latin typeface="黑体" panose="02010609060101010101" charset="-122"/>
                <a:ea typeface="黑体" panose="02010609060101010101" charset="-122"/>
                <a:cs typeface="+mn-cs"/>
                <a:sym typeface="+mn-ea"/>
              </a:rPr>
              <a:t>人</a:t>
            </a:r>
            <a:r>
              <a:rPr kumimoji="0" lang="zh-CN" altLang="zh-CN" sz="3200" b="0" i="0" u="none" strike="noStrike" kern="1200" cap="none" spc="0" normalizeH="0" baseline="0" noProof="1" dirty="0">
                <a:solidFill>
                  <a:srgbClr val="FF0000"/>
                </a:solidFill>
                <a:latin typeface="黑体" panose="02010609060101010101" charset="-122"/>
                <a:ea typeface="黑体" panose="02010609060101010101" charset="-122"/>
                <a:cs typeface="+mn-cs"/>
                <a:sym typeface="+mn-ea"/>
              </a:rPr>
              <a:t>的行为（有目的的社会行动）</a:t>
            </a:r>
            <a:r>
              <a:rPr kumimoji="0" lang="zh-CN" altLang="zh-CN" sz="3200" b="0" i="0" u="none" strike="noStrike" kern="1200" cap="none" spc="0" normalizeH="0" baseline="0" noProof="1" dirty="0">
                <a:solidFill>
                  <a:schemeClr val="tx1"/>
                </a:solidFill>
                <a:latin typeface="黑体" panose="02010609060101010101" charset="-122"/>
                <a:ea typeface="黑体" panose="02010609060101010101" charset="-122"/>
                <a:cs typeface="+mn-cs"/>
                <a:sym typeface="+mn-ea"/>
              </a:rPr>
              <a:t>方面着眼教学的话，很难做到教学的有效性。</a:t>
            </a:r>
            <a:r>
              <a:rPr kumimoji="0" lang="zh-CN" altLang="zh-CN" sz="3200" b="0" i="0" u="none" strike="noStrike" kern="1200" cap="none" spc="0" normalizeH="0" baseline="0" noProof="1" dirty="0">
                <a:solidFill>
                  <a:srgbClr val="FF0000"/>
                </a:solidFill>
                <a:latin typeface="黑体" panose="02010609060101010101" charset="-122"/>
                <a:ea typeface="黑体" panose="02010609060101010101" charset="-122"/>
                <a:cs typeface="+mn-cs"/>
                <a:sym typeface="+mn-ea"/>
              </a:rPr>
              <a:t>事实应该服务于学生对人的行为目的和行动能力的理解</a:t>
            </a:r>
            <a:r>
              <a:rPr kumimoji="0" lang="zh-CN" altLang="zh-CN" sz="3200" b="0" i="0" u="none" strike="noStrike" kern="1200" cap="none" spc="0" normalizeH="0" baseline="0" noProof="1" dirty="0">
                <a:solidFill>
                  <a:schemeClr val="tx1"/>
                </a:solidFill>
                <a:latin typeface="黑体" panose="02010609060101010101" charset="-122"/>
                <a:ea typeface="黑体" panose="02010609060101010101" charset="-122"/>
                <a:cs typeface="+mn-cs"/>
                <a:sym typeface="+mn-ea"/>
              </a:rPr>
              <a:t>，这样我们才会讲究学习的过程和深究学习的方法，理解学生能够理解的历史，并能够有效解释他们的能够理解的历史，这就是好的历史教学了。</a:t>
            </a:r>
            <a:endParaRPr kumimoji="0" lang="zh-CN" altLang="zh-CN" sz="3200" b="0" i="0" u="none" strike="noStrike" kern="1200" cap="none" spc="0" normalizeH="0" baseline="0" noProof="1" dirty="0">
              <a:solidFill>
                <a:schemeClr val="tx1"/>
              </a:solidFill>
              <a:latin typeface="黑体" panose="02010609060101010101" charset="-122"/>
              <a:ea typeface="黑体" panose="02010609060101010101" charset="-122"/>
              <a:cs typeface="+mn-cs"/>
              <a:sym typeface="+mn-ea"/>
            </a:endParaRPr>
          </a:p>
          <a:p>
            <a:pPr marL="0" marR="0" indent="0" algn="l" defTabSz="914400" rtl="0" eaLnBrk="1" fontAlgn="auto" latinLnBrk="0" hangingPunct="1">
              <a:lnSpc>
                <a:spcPct val="150000"/>
              </a:lnSpc>
              <a:spcBef>
                <a:spcPts val="1000"/>
              </a:spcBef>
              <a:spcAft>
                <a:spcPct val="0"/>
              </a:spcAft>
              <a:buClr>
                <a:schemeClr val="accent1"/>
              </a:buClr>
              <a:buSzPct val="80000"/>
              <a:buFont typeface="Wingdings" panose="05000000000000000000" pitchFamily="2" charset="2"/>
              <a:buNone/>
            </a:pPr>
            <a:r>
              <a:rPr kumimoji="0" lang="zh-CN" altLang="zh-CN" sz="3200" b="0" i="0" u="none" strike="noStrike" kern="1200" cap="none" spc="0" normalizeH="0" baseline="0" noProof="1" dirty="0">
                <a:solidFill>
                  <a:schemeClr val="tx1"/>
                </a:solidFill>
                <a:latin typeface="黑体" panose="02010609060101010101" charset="-122"/>
                <a:ea typeface="黑体" panose="02010609060101010101" charset="-122"/>
                <a:cs typeface="+mn-cs"/>
                <a:sym typeface="+mn-ea"/>
              </a:rPr>
              <a:t>                    </a:t>
            </a:r>
            <a:r>
              <a:rPr kumimoji="0" lang="en-US" altLang="zh-CN" sz="3200" b="0" i="0" u="none" strike="noStrike" kern="1200" cap="none" spc="0" normalizeH="0" baseline="0" noProof="1" dirty="0">
                <a:solidFill>
                  <a:schemeClr val="tx1"/>
                </a:solidFill>
                <a:latin typeface="黑体" panose="02010609060101010101" charset="-122"/>
                <a:ea typeface="黑体" panose="02010609060101010101" charset="-122"/>
                <a:cs typeface="+mn-cs"/>
                <a:sym typeface="+mn-ea"/>
              </a:rPr>
              <a:t>——</a:t>
            </a:r>
            <a:r>
              <a:rPr kumimoji="0" lang="zh-CN" altLang="en-US" sz="3200" b="0" i="0" u="none" strike="noStrike" kern="1200" cap="none" spc="0" normalizeH="0" baseline="0" noProof="1" dirty="0">
                <a:solidFill>
                  <a:schemeClr val="tx1"/>
                </a:solidFill>
                <a:latin typeface="黑体" panose="02010609060101010101" charset="-122"/>
                <a:ea typeface="黑体" panose="02010609060101010101" charset="-122"/>
                <a:cs typeface="+mn-cs"/>
                <a:sym typeface="+mn-ea"/>
              </a:rPr>
              <a:t>赵亚夫</a:t>
            </a:r>
            <a:endParaRPr kumimoji="0" lang="zh-CN" altLang="zh-CN" sz="2400" b="0" i="0" u="none" strike="noStrike" kern="1200" cap="none" spc="0" normalizeH="0" baseline="0" noProof="1" dirty="0">
              <a:solidFill>
                <a:schemeClr val="tx1"/>
              </a:solidFill>
              <a:latin typeface="黑体" panose="02010609060101010101" charset="-122"/>
              <a:ea typeface="黑体" panose="02010609060101010101" charset="-122"/>
              <a:cs typeface="+mn-cs"/>
            </a:endParaRPr>
          </a:p>
          <a:p>
            <a:pPr marL="0" marR="0" indent="0" algn="r" defTabSz="914400" rtl="0" eaLnBrk="1" fontAlgn="auto" latinLnBrk="0" hangingPunct="1">
              <a:lnSpc>
                <a:spcPct val="90000"/>
              </a:lnSpc>
              <a:spcBef>
                <a:spcPts val="1000"/>
              </a:spcBef>
              <a:spcAft>
                <a:spcPct val="0"/>
              </a:spcAft>
              <a:buClr>
                <a:schemeClr val="accent1"/>
              </a:buClr>
              <a:buSzPct val="80000"/>
              <a:buFont typeface="Wingdings" panose="05000000000000000000" pitchFamily="2" charset="2"/>
              <a:buNone/>
            </a:pPr>
            <a:endParaRPr kumimoji="0" lang="zh-CN" altLang="en-US" sz="2400" b="0" i="0" u="none" strike="noStrike" kern="1200" cap="none" spc="0" normalizeH="0" baseline="0" noProof="1">
              <a:solidFill>
                <a:schemeClr val="tx1"/>
              </a:solidFill>
              <a:latin typeface="+mn-lt"/>
              <a:ea typeface="+mn-ea"/>
              <a:cs typeface="+mn-cs"/>
            </a:endParaRPr>
          </a:p>
        </p:txBody>
      </p:sp>
      <p:sp>
        <p:nvSpPr>
          <p:cNvPr id="182274" name="标题 2"/>
          <p:cNvSpPr>
            <a:spLocks noGrp="1"/>
          </p:cNvSpPr>
          <p:nvPr>
            <p:ph type="title"/>
          </p:nvPr>
        </p:nvSpPr>
        <p:spPr>
          <a:xfrm>
            <a:off x="628650" y="144463"/>
            <a:ext cx="7886700" cy="773112"/>
          </a:xfrm>
        </p:spPr>
        <p:txBody>
          <a:bodyPr lIns="91440" tIns="45720" rIns="91440" bIns="45720" anchor="ctr" anchorCtr="0"/>
          <a:p>
            <a:pPr defTabSz="914400">
              <a:buNone/>
            </a:pPr>
            <a:endParaRPr lang="zh-CN" altLang="en-US" kern="1200">
              <a:latin typeface="+mj-lt"/>
              <a:ea typeface="+mj-ea"/>
              <a:cs typeface="+mj-cs"/>
            </a:endParaRPr>
          </a:p>
        </p:txBody>
      </p:sp>
      <p:pic>
        <p:nvPicPr>
          <p:cNvPr id="182275" name="图片 1"/>
          <p:cNvPicPr>
            <a:picLocks noChangeAspect="1"/>
          </p:cNvPicPr>
          <p:nvPr/>
        </p:nvPicPr>
        <p:blipFill>
          <a:blip r:embed="rId1"/>
          <a:stretch>
            <a:fillRect/>
          </a:stretch>
        </p:blipFill>
        <p:spPr>
          <a:xfrm>
            <a:off x="5570538" y="1614488"/>
            <a:ext cx="3240087" cy="4244975"/>
          </a:xfrm>
          <a:prstGeom prst="rect">
            <a:avLst/>
          </a:prstGeom>
          <a:noFill/>
          <a:ln w="9525">
            <a:noFill/>
          </a:ln>
        </p:spPr>
      </p:pic>
    </p:spTree>
    <p:custDataLst>
      <p:tags r:id="rId2"/>
    </p:custData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3" name="表格 3"/>
          <p:cNvGraphicFramePr>
            <a:graphicFrameLocks noGrp="1"/>
          </p:cNvGraphicFramePr>
          <p:nvPr/>
        </p:nvGraphicFramePr>
        <p:xfrm>
          <a:off x="466725" y="1989138"/>
          <a:ext cx="8404225" cy="3708400"/>
        </p:xfrm>
        <a:graphic>
          <a:graphicData uri="http://schemas.openxmlformats.org/drawingml/2006/table">
            <a:tbl>
              <a:tblPr firstRow="1" bandRow="1">
                <a:tableStyleId>{D7AC3CCA-C797-4891-BE02-D94E43425B78}</a:tableStyleId>
              </a:tblPr>
              <a:tblGrid>
                <a:gridCol w="8404225"/>
              </a:tblGrid>
              <a:tr h="834390">
                <a:tc>
                  <a:txBody>
                    <a:bodyPr/>
                    <a:p>
                      <a:r>
                        <a:rPr lang="en-US" altLang="zh-CN" sz="2400" b="0" kern="1200" dirty="0">
                          <a:solidFill>
                            <a:schemeClr val="dk1"/>
                          </a:solidFill>
                          <a:effectLst/>
                          <a:latin typeface="楷体" panose="02010609060101010101" pitchFamily="49" charset="-122"/>
                          <a:ea typeface="楷体" panose="02010609060101010101" pitchFamily="49" charset="-122"/>
                          <a:cs typeface="+mn-cs"/>
                        </a:rPr>
                        <a:t>    1.</a:t>
                      </a:r>
                      <a:r>
                        <a:rPr lang="zh-CN" altLang="zh-CN" sz="2400" b="0" kern="1200" dirty="0">
                          <a:solidFill>
                            <a:schemeClr val="dk1"/>
                          </a:solidFill>
                          <a:effectLst/>
                          <a:latin typeface="楷体" panose="02010609060101010101" pitchFamily="49" charset="-122"/>
                          <a:ea typeface="楷体" panose="02010609060101010101" pitchFamily="49" charset="-122"/>
                          <a:cs typeface="+mn-cs"/>
                        </a:rPr>
                        <a:t>知识，包含转换过的直觉认识和连贯的、丰富的知识网络。</a:t>
                      </a:r>
                      <a:endParaRPr lang="zh-CN" altLang="en-US" sz="2400" b="0" dirty="0">
                        <a:latin typeface="楷体" panose="02010609060101010101" pitchFamily="49" charset="-122"/>
                        <a:ea typeface="楷体" panose="02010609060101010101" pitchFamily="49" charset="-122"/>
                      </a:endParaRPr>
                    </a:p>
                  </a:txBody>
                  <a:tcPr anchor="ctr">
                    <a:solidFill>
                      <a:schemeClr val="bg1"/>
                    </a:solidFill>
                  </a:tcPr>
                </a:tc>
              </a:tr>
              <a:tr h="834390">
                <a:tc>
                  <a:txBody>
                    <a:bodyPr/>
                    <a:p>
                      <a:r>
                        <a:rPr lang="en-US" altLang="zh-CN" sz="2400" b="0" kern="1200" dirty="0">
                          <a:solidFill>
                            <a:schemeClr val="dk1"/>
                          </a:solidFill>
                          <a:effectLst/>
                          <a:latin typeface="楷体" panose="02010609060101010101" pitchFamily="49" charset="-122"/>
                          <a:ea typeface="楷体" panose="02010609060101010101" pitchFamily="49" charset="-122"/>
                          <a:cs typeface="+mn-cs"/>
                        </a:rPr>
                        <a:t>    2.</a:t>
                      </a:r>
                      <a:r>
                        <a:rPr lang="zh-CN" altLang="zh-CN" sz="2400" b="0" kern="1200" dirty="0">
                          <a:solidFill>
                            <a:schemeClr val="dk1"/>
                          </a:solidFill>
                          <a:effectLst/>
                          <a:latin typeface="楷体" panose="02010609060101010101" pitchFamily="49" charset="-122"/>
                          <a:ea typeface="楷体" panose="02010609060101010101" pitchFamily="49" charset="-122"/>
                          <a:cs typeface="+mn-cs"/>
                        </a:rPr>
                        <a:t>方法，包含建设性的质疑、构建领域内的知识与验证领域内的知识。</a:t>
                      </a:r>
                      <a:endParaRPr lang="zh-CN" altLang="en-US" sz="2400" b="0" dirty="0">
                        <a:latin typeface="楷体" panose="02010609060101010101" pitchFamily="49" charset="-122"/>
                        <a:ea typeface="楷体" panose="02010609060101010101" pitchFamily="49" charset="-122"/>
                      </a:endParaRPr>
                    </a:p>
                  </a:txBody>
                  <a:tcPr anchor="ctr">
                    <a:solidFill>
                      <a:schemeClr val="bg1"/>
                    </a:solidFill>
                  </a:tcPr>
                </a:tc>
              </a:tr>
              <a:tr h="834390">
                <a:tc>
                  <a:txBody>
                    <a:bodyPr/>
                    <a:p>
                      <a:r>
                        <a:rPr lang="en-US" altLang="zh-CN" sz="2400" b="0" kern="1200" dirty="0">
                          <a:solidFill>
                            <a:schemeClr val="dk1"/>
                          </a:solidFill>
                          <a:effectLst/>
                          <a:latin typeface="楷体" panose="02010609060101010101" pitchFamily="49" charset="-122"/>
                          <a:ea typeface="楷体" panose="02010609060101010101" pitchFamily="49" charset="-122"/>
                          <a:cs typeface="+mn-cs"/>
                        </a:rPr>
                        <a:t>    3.</a:t>
                      </a:r>
                      <a:r>
                        <a:rPr lang="zh-CN" altLang="zh-CN" sz="2400" b="0" kern="1200" dirty="0">
                          <a:solidFill>
                            <a:schemeClr val="dk1"/>
                          </a:solidFill>
                          <a:effectLst/>
                          <a:latin typeface="楷体" panose="02010609060101010101" pitchFamily="49" charset="-122"/>
                          <a:ea typeface="楷体" panose="02010609060101010101" pitchFamily="49" charset="-122"/>
                          <a:cs typeface="+mn-cs"/>
                        </a:rPr>
                        <a:t>目标，包含知道所学知识的用途、运用所学知识，以及能够内化知识并独自灵活运用</a:t>
                      </a:r>
                      <a:r>
                        <a:rPr lang="zh-CN" altLang="en-US" sz="2400" b="0" kern="1200" dirty="0">
                          <a:solidFill>
                            <a:schemeClr val="dk1"/>
                          </a:solidFill>
                          <a:effectLst/>
                          <a:latin typeface="楷体" panose="02010609060101010101" pitchFamily="49" charset="-122"/>
                          <a:ea typeface="楷体" panose="02010609060101010101" pitchFamily="49" charset="-122"/>
                          <a:cs typeface="+mn-cs"/>
                        </a:rPr>
                        <a:t>。</a:t>
                      </a:r>
                      <a:endParaRPr lang="zh-CN" altLang="en-US" sz="2400" b="0" dirty="0">
                        <a:latin typeface="楷体" panose="02010609060101010101" pitchFamily="49" charset="-122"/>
                        <a:ea typeface="楷体" panose="02010609060101010101" pitchFamily="49" charset="-122"/>
                      </a:endParaRPr>
                    </a:p>
                  </a:txBody>
                  <a:tcPr anchor="ctr">
                    <a:solidFill>
                      <a:schemeClr val="bg1"/>
                    </a:solidFill>
                  </a:tcPr>
                </a:tc>
              </a:tr>
              <a:tr h="1205230">
                <a:tc>
                  <a:txBody>
                    <a:bodyPr/>
                    <a:p>
                      <a:r>
                        <a:rPr lang="en-US" altLang="zh-CN" sz="2400" b="0" kern="1200" dirty="0">
                          <a:solidFill>
                            <a:schemeClr val="dk1"/>
                          </a:solidFill>
                          <a:effectLst/>
                          <a:latin typeface="楷体" panose="02010609060101010101" pitchFamily="49" charset="-122"/>
                          <a:ea typeface="楷体" panose="02010609060101010101" pitchFamily="49" charset="-122"/>
                          <a:cs typeface="+mn-cs"/>
                        </a:rPr>
                        <a:t>    4.</a:t>
                      </a:r>
                      <a:r>
                        <a:rPr lang="zh-CN" altLang="zh-CN" sz="2400" b="0" kern="1200" dirty="0">
                          <a:solidFill>
                            <a:schemeClr val="dk1"/>
                          </a:solidFill>
                          <a:effectLst/>
                          <a:latin typeface="楷体" panose="02010609060101010101" pitchFamily="49" charset="-122"/>
                          <a:ea typeface="楷体" panose="02010609060101010101" pitchFamily="49" charset="-122"/>
                          <a:cs typeface="+mn-cs"/>
                        </a:rPr>
                        <a:t>形式，包含掌握不同类型的表达方式、有效运用不同类型知识的符号系统、能够根据不同的对象和情境提示进行思考。</a:t>
                      </a:r>
                      <a:endParaRPr lang="zh-CN" altLang="en-US" sz="2400" b="0" dirty="0">
                        <a:latin typeface="楷体" panose="02010609060101010101" pitchFamily="49" charset="-122"/>
                        <a:ea typeface="楷体" panose="02010609060101010101" pitchFamily="49" charset="-122"/>
                      </a:endParaRPr>
                    </a:p>
                  </a:txBody>
                  <a:tcPr anchor="ctr">
                    <a:solidFill>
                      <a:schemeClr val="bg1"/>
                    </a:solidFill>
                  </a:tcPr>
                </a:tc>
              </a:tr>
            </a:tbl>
          </a:graphicData>
        </a:graphic>
      </p:graphicFrame>
      <p:sp>
        <p:nvSpPr>
          <p:cNvPr id="15" name="文本框 14"/>
          <p:cNvSpPr txBox="1"/>
          <p:nvPr/>
        </p:nvSpPr>
        <p:spPr>
          <a:xfrm>
            <a:off x="1187450" y="1196975"/>
            <a:ext cx="7032625" cy="460375"/>
          </a:xfrm>
          <a:prstGeom prst="rect">
            <a:avLst/>
          </a:prstGeom>
          <a:noFill/>
          <a:ln w="9525">
            <a:noFill/>
          </a:ln>
        </p:spPr>
        <p:txBody>
          <a:bodyPr wrap="square" anchor="t" anchorCtr="0">
            <a:spAutoFit/>
          </a:bodyPr>
          <a:p>
            <a:pPr algn="ctr"/>
            <a:r>
              <a:rPr lang="zh-CN" altLang="zh-CN" sz="2400" b="1" dirty="0">
                <a:solidFill>
                  <a:srgbClr val="FF0000"/>
                </a:solidFill>
                <a:latin typeface="楷体" panose="02010609060101010101" pitchFamily="49" charset="-122"/>
                <a:ea typeface="楷体" panose="02010609060101010101" pitchFamily="49" charset="-122"/>
              </a:rPr>
              <a:t>哈佛大学研究项目组“理解”的四个维度</a:t>
            </a:r>
            <a:endParaRPr lang="zh-CN" altLang="zh-CN" sz="2400" b="1" dirty="0">
              <a:solidFill>
                <a:srgbClr val="FF0000"/>
              </a:solidFill>
              <a:latin typeface="楷体" panose="02010609060101010101" pitchFamily="49" charset="-122"/>
              <a:ea typeface="楷体" panose="02010609060101010101" pitchFamily="49" charset="-122"/>
            </a:endParaRPr>
          </a:p>
        </p:txBody>
      </p:sp>
      <p:sp>
        <p:nvSpPr>
          <p:cNvPr id="183310" name="标题 2"/>
          <p:cNvSpPr>
            <a:spLocks noGrp="1"/>
          </p:cNvSpPr>
          <p:nvPr>
            <p:ph type="title"/>
          </p:nvPr>
        </p:nvSpPr>
        <p:spPr>
          <a:xfrm>
            <a:off x="628650" y="144463"/>
            <a:ext cx="7886700" cy="773112"/>
          </a:xfrm>
        </p:spPr>
        <p:txBody>
          <a:bodyPr lIns="91440" tIns="45720" rIns="91440" bIns="45720" anchor="ctr" anchorCtr="0"/>
          <a:p>
            <a:pPr defTabSz="914400">
              <a:buNone/>
            </a:pPr>
            <a:r>
              <a:rPr lang="en-US" altLang="zh-CN" kern="1200">
                <a:latin typeface="+mj-lt"/>
                <a:ea typeface="+mj-ea"/>
                <a:cs typeface="+mj-cs"/>
              </a:rPr>
              <a:t>                  </a:t>
            </a:r>
            <a:r>
              <a:rPr lang="zh-CN" altLang="en-US" kern="1200">
                <a:latin typeface="+mj-lt"/>
                <a:ea typeface="+mj-ea"/>
                <a:cs typeface="+mj-cs"/>
              </a:rPr>
              <a:t>理解你的学生</a:t>
            </a:r>
            <a:endParaRPr lang="zh-CN" altLang="en-US" kern="1200">
              <a:latin typeface="+mj-lt"/>
              <a:ea typeface="+mj-ea"/>
              <a:cs typeface="+mj-cs"/>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4321" name="标题 2"/>
          <p:cNvSpPr>
            <a:spLocks noGrp="1"/>
          </p:cNvSpPr>
          <p:nvPr>
            <p:ph type="title"/>
          </p:nvPr>
        </p:nvSpPr>
        <p:spPr>
          <a:xfrm>
            <a:off x="628650" y="144463"/>
            <a:ext cx="7886700" cy="773112"/>
          </a:xfrm>
        </p:spPr>
        <p:txBody>
          <a:bodyPr lIns="91440" tIns="45720" rIns="91440" bIns="45720" anchor="ctr" anchorCtr="0"/>
          <a:p>
            <a:pPr defTabSz="914400">
              <a:buNone/>
            </a:pPr>
            <a:endParaRPr lang="zh-CN" altLang="en-US" kern="1200">
              <a:latin typeface="+mj-lt"/>
              <a:ea typeface="+mj-ea"/>
              <a:cs typeface="+mj-cs"/>
            </a:endParaRPr>
          </a:p>
        </p:txBody>
      </p:sp>
      <p:pic>
        <p:nvPicPr>
          <p:cNvPr id="184322" name="图片 3" descr="学生历史理解的六种水平"/>
          <p:cNvPicPr>
            <a:picLocks noGrp="1" noChangeAspect="1"/>
          </p:cNvPicPr>
          <p:nvPr>
            <p:ph idx="1"/>
          </p:nvPr>
        </p:nvPicPr>
        <p:blipFill>
          <a:blip r:embed="rId1"/>
          <a:stretch>
            <a:fillRect/>
          </a:stretch>
        </p:blipFill>
        <p:spPr>
          <a:xfrm>
            <a:off x="-6350" y="-23812"/>
            <a:ext cx="9378950" cy="6781800"/>
          </a:xfrm>
        </p:spPr>
      </p:pic>
    </p:spTree>
    <p:custDataLst>
      <p:tags r:id="rId2"/>
    </p:custData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5345" name="标题 2"/>
          <p:cNvSpPr>
            <a:spLocks noGrp="1"/>
          </p:cNvSpPr>
          <p:nvPr>
            <p:ph type="title"/>
          </p:nvPr>
        </p:nvSpPr>
        <p:spPr>
          <a:xfrm>
            <a:off x="628650" y="144463"/>
            <a:ext cx="7886700" cy="773112"/>
          </a:xfrm>
        </p:spPr>
        <p:txBody>
          <a:bodyPr lIns="91440" tIns="45720" rIns="91440" bIns="45720" anchor="ctr" anchorCtr="0"/>
          <a:p>
            <a:pPr defTabSz="914400">
              <a:buNone/>
            </a:pPr>
            <a:endParaRPr lang="zh-CN" altLang="en-US" kern="1200">
              <a:latin typeface="+mj-lt"/>
              <a:ea typeface="+mj-ea"/>
              <a:cs typeface="+mj-cs"/>
            </a:endParaRPr>
          </a:p>
        </p:txBody>
      </p:sp>
      <p:pic>
        <p:nvPicPr>
          <p:cNvPr id="185346" name="图片 3" descr="学生历史理解的六种水平2"/>
          <p:cNvPicPr>
            <a:picLocks noGrp="1" noChangeAspect="1"/>
          </p:cNvPicPr>
          <p:nvPr>
            <p:ph idx="1"/>
          </p:nvPr>
        </p:nvPicPr>
        <p:blipFill>
          <a:blip r:embed="rId1"/>
          <a:stretch>
            <a:fillRect/>
          </a:stretch>
        </p:blipFill>
        <p:spPr>
          <a:xfrm>
            <a:off x="-12700" y="-28575"/>
            <a:ext cx="9158288" cy="6654800"/>
          </a:xfrm>
        </p:spPr>
      </p:pic>
    </p:spTree>
    <p:custDataLst>
      <p:tags r:id="rId2"/>
    </p:custData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a:xfrm>
            <a:off x="4252913" y="1963738"/>
            <a:ext cx="3968750" cy="4672013"/>
          </a:xfrm>
        </p:spPr>
        <p:txBody>
          <a:bodyPr>
            <a:normAutofit/>
          </a:bodyPr>
          <a:p>
            <a:pPr marL="228600" marR="0" indent="-228600" algn="l" defTabSz="914400" rtl="0" eaLnBrk="1" fontAlgn="auto" latinLnBrk="0" hangingPunct="1">
              <a:lnSpc>
                <a:spcPct val="150000"/>
              </a:lnSpc>
              <a:spcBef>
                <a:spcPts val="1000"/>
              </a:spcBef>
              <a:spcAft>
                <a:spcPct val="0"/>
              </a:spcAft>
              <a:buClr>
                <a:schemeClr val="accent1"/>
              </a:buClr>
              <a:buSzPct val="80000"/>
              <a:buFont typeface="Wingdings" panose="05000000000000000000" pitchFamily="2" charset="2"/>
              <a:buNone/>
            </a:pPr>
            <a:r>
              <a:rPr kumimoji="0" lang="en-US" altLang="zh-CN" sz="2400" b="1" i="0" u="none" strike="noStrike" kern="1200" cap="none" spc="0" normalizeH="0" baseline="0" noProof="1" dirty="0">
                <a:solidFill>
                  <a:schemeClr val="tx1"/>
                </a:solidFill>
                <a:latin typeface="黑体" panose="02010609060101010101" charset="-122"/>
                <a:ea typeface="黑体" panose="02010609060101010101" charset="-122"/>
                <a:cs typeface="+mn-cs"/>
                <a:sym typeface="+mn-ea"/>
              </a:rPr>
              <a:t> </a:t>
            </a:r>
            <a:r>
              <a:rPr kumimoji="0" lang="zh-CN" altLang="en-US" sz="3200" b="1" i="0" u="none" strike="noStrike" kern="1200" cap="none" spc="0" normalizeH="0" baseline="0" noProof="1" dirty="0">
                <a:solidFill>
                  <a:schemeClr val="tx1"/>
                </a:solidFill>
                <a:latin typeface="黑体" panose="02010609060101010101" charset="-122"/>
                <a:ea typeface="黑体" panose="02010609060101010101" charset="-122"/>
                <a:cs typeface="+mn-cs"/>
                <a:sym typeface="+mn-ea"/>
              </a:rPr>
              <a:t>有效的教学始于期望达成的目标。          </a:t>
            </a:r>
            <a:endParaRPr kumimoji="0" lang="zh-CN" altLang="en-US" sz="3200" b="1" i="0" u="none" strike="noStrike" kern="1200" cap="none" spc="0" normalizeH="0" baseline="0" noProof="1" dirty="0">
              <a:solidFill>
                <a:schemeClr val="tx1"/>
              </a:solidFill>
              <a:latin typeface="黑体" panose="02010609060101010101" charset="-122"/>
              <a:ea typeface="黑体" panose="02010609060101010101" charset="-122"/>
              <a:cs typeface="+mn-cs"/>
              <a:sym typeface="+mn-ea"/>
            </a:endParaRPr>
          </a:p>
          <a:p>
            <a:pPr marL="228600" marR="0" indent="-228600" algn="l" defTabSz="914400" rtl="0" eaLnBrk="1" fontAlgn="auto" latinLnBrk="0" hangingPunct="1">
              <a:lnSpc>
                <a:spcPct val="90000"/>
              </a:lnSpc>
              <a:spcBef>
                <a:spcPts val="1000"/>
              </a:spcBef>
              <a:spcAft>
                <a:spcPct val="0"/>
              </a:spcAft>
              <a:buClr>
                <a:schemeClr val="accent1"/>
              </a:buClr>
              <a:buSzPct val="80000"/>
              <a:buFont typeface="Wingdings" panose="05000000000000000000" pitchFamily="2" charset="2"/>
              <a:buNone/>
            </a:pPr>
            <a:r>
              <a:rPr kumimoji="0" lang="zh-CN" altLang="en-US" sz="3200" b="1" i="0" u="none" strike="noStrike" kern="1200" cap="none" spc="0" normalizeH="0" baseline="0" noProof="1" dirty="0">
                <a:solidFill>
                  <a:schemeClr val="tx1"/>
                </a:solidFill>
                <a:latin typeface="黑体" panose="02010609060101010101" charset="-122"/>
                <a:ea typeface="黑体" panose="02010609060101010101" charset="-122"/>
                <a:cs typeface="+mn-cs"/>
                <a:sym typeface="+mn-ea"/>
              </a:rPr>
              <a:t>       </a:t>
            </a:r>
            <a:r>
              <a:rPr kumimoji="0" lang="en-US" altLang="zh-CN" sz="3200" b="0" i="0" u="none" strike="noStrike" kern="1200" cap="none" spc="0" normalizeH="0" baseline="0" noProof="1">
                <a:solidFill>
                  <a:schemeClr val="tx1"/>
                </a:solidFill>
                <a:latin typeface="Arial" panose="020B0604020202020204" pitchFamily="34" charset="0"/>
                <a:ea typeface="黑体" panose="02010609060101010101" charset="-122"/>
                <a:cs typeface="+mn-cs"/>
                <a:sym typeface="+mn-ea"/>
              </a:rPr>
              <a:t>——</a:t>
            </a:r>
            <a:r>
              <a:rPr kumimoji="0" lang="zh-CN" altLang="en-US" sz="3200" b="0" i="0" u="none" strike="noStrike" kern="1200" cap="none" spc="0" normalizeH="0" baseline="0" noProof="1" dirty="0">
                <a:solidFill>
                  <a:schemeClr val="tx1"/>
                </a:solidFill>
                <a:latin typeface="黑体" panose="02010609060101010101" charset="-122"/>
                <a:ea typeface="黑体" panose="02010609060101010101" charset="-122"/>
                <a:cs typeface="+mn-cs"/>
                <a:sym typeface="+mn-ea"/>
              </a:rPr>
              <a:t>布鲁姆</a:t>
            </a:r>
            <a:endParaRPr kumimoji="0" lang="zh-CN" altLang="en-US" sz="3200" b="0" i="0" u="none" strike="noStrike" kern="1200" cap="none" spc="0" normalizeH="0" baseline="0" noProof="1" dirty="0">
              <a:solidFill>
                <a:schemeClr val="tx1"/>
              </a:solidFill>
              <a:latin typeface="黑体" panose="02010609060101010101" charset="-122"/>
              <a:ea typeface="黑体" panose="02010609060101010101" charset="-122"/>
              <a:cs typeface="+mn-cs"/>
            </a:endParaRPr>
          </a:p>
          <a:p>
            <a:pPr marL="0" marR="0" indent="0" algn="l" defTabSz="914400" rtl="0" eaLnBrk="1" fontAlgn="auto" latinLnBrk="0" hangingPunct="1">
              <a:lnSpc>
                <a:spcPct val="90000"/>
              </a:lnSpc>
              <a:spcBef>
                <a:spcPts val="1000"/>
              </a:spcBef>
              <a:spcAft>
                <a:spcPct val="0"/>
              </a:spcAft>
              <a:buClr>
                <a:schemeClr val="accent1"/>
              </a:buClr>
              <a:buSzPct val="80000"/>
              <a:buFont typeface="Wingdings" panose="05000000000000000000" pitchFamily="2" charset="2"/>
              <a:buNone/>
            </a:pPr>
            <a:endParaRPr kumimoji="0" lang="zh-CN" altLang="en-US" sz="3200" b="0" i="0" u="none" strike="noStrike" kern="1200" cap="none" spc="0" normalizeH="0" baseline="0" noProof="1">
              <a:solidFill>
                <a:schemeClr val="tx1"/>
              </a:solidFill>
              <a:latin typeface="+mn-lt"/>
              <a:ea typeface="+mn-ea"/>
              <a:cs typeface="+mn-cs"/>
            </a:endParaRPr>
          </a:p>
        </p:txBody>
      </p:sp>
      <p:sp>
        <p:nvSpPr>
          <p:cNvPr id="186370" name="标题 2"/>
          <p:cNvSpPr>
            <a:spLocks noGrp="1"/>
          </p:cNvSpPr>
          <p:nvPr>
            <p:ph type="title"/>
          </p:nvPr>
        </p:nvSpPr>
        <p:spPr>
          <a:xfrm>
            <a:off x="628650" y="144463"/>
            <a:ext cx="7886700" cy="773112"/>
          </a:xfrm>
        </p:spPr>
        <p:txBody>
          <a:bodyPr lIns="91440" tIns="45720" rIns="91440" bIns="45720" anchor="ctr" anchorCtr="0"/>
          <a:p>
            <a:pPr defTabSz="914400">
              <a:buNone/>
            </a:pPr>
            <a:r>
              <a:rPr lang="en-US" altLang="zh-CN" kern="1200">
                <a:latin typeface="+mj-lt"/>
                <a:ea typeface="+mj-ea"/>
                <a:cs typeface="+mj-cs"/>
              </a:rPr>
              <a:t>                    </a:t>
            </a:r>
            <a:r>
              <a:rPr lang="zh-CN" altLang="en-US" kern="1200">
                <a:latin typeface="+mj-lt"/>
                <a:ea typeface="+mj-ea"/>
                <a:cs typeface="+mj-cs"/>
              </a:rPr>
              <a:t>理解教学</a:t>
            </a:r>
            <a:endParaRPr lang="zh-CN" altLang="en-US" kern="1200">
              <a:latin typeface="+mj-lt"/>
              <a:ea typeface="+mj-ea"/>
              <a:cs typeface="+mj-cs"/>
            </a:endParaRPr>
          </a:p>
        </p:txBody>
      </p:sp>
      <p:pic>
        <p:nvPicPr>
          <p:cNvPr id="186371" name="图片 3" descr="QEIZKLM)U_B7T9ZV[MH3KJA"/>
          <p:cNvPicPr>
            <a:picLocks noChangeAspect="1"/>
          </p:cNvPicPr>
          <p:nvPr/>
        </p:nvPicPr>
        <p:blipFill>
          <a:blip r:embed="rId1"/>
          <a:stretch>
            <a:fillRect/>
          </a:stretch>
        </p:blipFill>
        <p:spPr>
          <a:xfrm>
            <a:off x="628650" y="1817688"/>
            <a:ext cx="3219450" cy="3990975"/>
          </a:xfrm>
          <a:prstGeom prst="rect">
            <a:avLst/>
          </a:prstGeom>
          <a:noFill/>
          <a:ln w="9525">
            <a:noFill/>
          </a:ln>
        </p:spPr>
      </p:pic>
    </p:spTree>
    <p:custDataLst>
      <p:tags r:id="rId2"/>
    </p:custData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7393" name="内容占位符 1"/>
          <p:cNvSpPr>
            <a:spLocks noGrp="1"/>
          </p:cNvSpPr>
          <p:nvPr>
            <p:ph idx="1"/>
          </p:nvPr>
        </p:nvSpPr>
        <p:spPr/>
        <p:txBody>
          <a:bodyPr lIns="91440" tIns="45720" rIns="91440" bIns="45720" anchor="t" anchorCtr="0"/>
          <a:p>
            <a:endParaRPr lang="zh-CN" altLang="en-US"/>
          </a:p>
        </p:txBody>
      </p:sp>
      <p:sp>
        <p:nvSpPr>
          <p:cNvPr id="187394" name="标题 2"/>
          <p:cNvSpPr>
            <a:spLocks noGrp="1"/>
          </p:cNvSpPr>
          <p:nvPr>
            <p:ph type="title"/>
          </p:nvPr>
        </p:nvSpPr>
        <p:spPr>
          <a:xfrm>
            <a:off x="628650" y="144463"/>
            <a:ext cx="7886700" cy="773112"/>
          </a:xfrm>
        </p:spPr>
        <p:txBody>
          <a:bodyPr lIns="91440" tIns="45720" rIns="91440" bIns="45720" anchor="ctr" anchorCtr="0"/>
          <a:p>
            <a:pPr defTabSz="914400">
              <a:buNone/>
            </a:pPr>
            <a:r>
              <a:rPr lang="en-US" altLang="zh-CN" kern="1200">
                <a:latin typeface="+mj-lt"/>
                <a:ea typeface="+mj-ea"/>
                <a:cs typeface="+mj-cs"/>
              </a:rPr>
              <a:t>                 </a:t>
            </a:r>
            <a:r>
              <a:rPr lang="zh-CN" altLang="en-US" kern="1200">
                <a:latin typeface="+mj-lt"/>
                <a:ea typeface="+mj-ea"/>
                <a:cs typeface="+mj-cs"/>
              </a:rPr>
              <a:t>理解教学目标</a:t>
            </a:r>
            <a:endParaRPr lang="zh-CN" altLang="en-US" kern="1200">
              <a:latin typeface="+mj-lt"/>
              <a:ea typeface="+mj-ea"/>
              <a:cs typeface="+mj-cs"/>
            </a:endParaRPr>
          </a:p>
        </p:txBody>
      </p:sp>
      <p:pic>
        <p:nvPicPr>
          <p:cNvPr id="187395" name="图片 3" descr="]`B]E@4F(`_U83B7GSOQJK3"/>
          <p:cNvPicPr>
            <a:picLocks noChangeAspect="1"/>
          </p:cNvPicPr>
          <p:nvPr/>
        </p:nvPicPr>
        <p:blipFill>
          <a:blip r:embed="rId1"/>
          <a:stretch>
            <a:fillRect/>
          </a:stretch>
        </p:blipFill>
        <p:spPr>
          <a:xfrm>
            <a:off x="546100" y="1319213"/>
            <a:ext cx="8256588" cy="4997450"/>
          </a:xfrm>
          <a:prstGeom prst="rect">
            <a:avLst/>
          </a:prstGeom>
          <a:noFill/>
          <a:ln w="9525">
            <a:noFill/>
          </a:ln>
        </p:spPr>
      </p:pic>
    </p:spTree>
    <p:custDataLst>
      <p:tags r:id="rId2"/>
    </p:custData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4449" name="内容占位符 1"/>
          <p:cNvSpPr>
            <a:spLocks noGrp="1"/>
          </p:cNvSpPr>
          <p:nvPr>
            <p:ph idx="1"/>
          </p:nvPr>
        </p:nvSpPr>
        <p:spPr>
          <a:xfrm>
            <a:off x="109538" y="1231900"/>
            <a:ext cx="8885238" cy="5502275"/>
          </a:xfrm>
        </p:spPr>
        <p:txBody>
          <a:bodyPr lIns="91440" tIns="45720" rIns="91440" bIns="45720" anchor="t">
            <a:normAutofit fontScale="90000" lnSpcReduction="10000"/>
          </a:bodyPr>
          <a:p>
            <a:pPr marL="228600" marR="0" indent="-228600" algn="l" defTabSz="914400" rtl="0" eaLnBrk="1" fontAlgn="auto" latinLnBrk="0" hangingPunct="1">
              <a:lnSpc>
                <a:spcPct val="150000"/>
              </a:lnSpc>
              <a:spcBef>
                <a:spcPts val="1000"/>
              </a:spcBef>
              <a:spcAft>
                <a:spcPct val="0"/>
              </a:spcAft>
              <a:buClr>
                <a:schemeClr val="accent1"/>
              </a:buClr>
              <a:buSzPct val="80000"/>
              <a:buFont typeface="Wingdings" panose="05000000000000000000" pitchFamily="2" charset="2"/>
              <a:buNone/>
            </a:pPr>
            <a:r>
              <a:rPr kumimoji="0" lang="en-US" altLang="zh-CN" sz="2800" b="0" i="0" u="none" strike="noStrike" kern="1200" cap="none" spc="0" normalizeH="0" baseline="0" noProof="1" dirty="0">
                <a:solidFill>
                  <a:schemeClr val="tx1"/>
                </a:solidFill>
                <a:latin typeface="黑体" panose="02010609060101010101" charset="-122"/>
                <a:ea typeface="黑体" panose="02010609060101010101" charset="-122"/>
                <a:cs typeface="+mn-cs"/>
                <a:sym typeface="+mn-ea"/>
              </a:rPr>
              <a:t>  </a:t>
            </a:r>
            <a:r>
              <a:rPr kumimoji="0" lang="zh-CN" altLang="en-US" sz="2800" b="0" i="0" u="none" strike="noStrike" kern="1200" cap="none" spc="0" normalizeH="0" baseline="0" noProof="1" dirty="0">
                <a:solidFill>
                  <a:schemeClr val="tx1"/>
                </a:solidFill>
                <a:latin typeface="黑体" panose="02010609060101010101" charset="-122"/>
                <a:ea typeface="黑体" panose="02010609060101010101" charset="-122"/>
                <a:cs typeface="+mn-cs"/>
                <a:sym typeface="+mn-ea"/>
              </a:rPr>
              <a:t>学校要采纳的目标应该是少量的而非大量的，因为实现教育目标需要时间，也就是说，要花时间才能改变人的行为模式。若尝试得多而完成得少，这样的教育计划是没有效果的。因此，关键是选择一定数量的既能在可利用的时间内以相当高的程度实际达到的，又确实重要的目标。</a:t>
            </a:r>
            <a:endParaRPr kumimoji="0" lang="zh-CN" altLang="en-US" sz="2400" b="0" i="0" u="none" strike="noStrike" kern="1200" cap="none" spc="0" normalizeH="0" baseline="0" noProof="1" dirty="0">
              <a:solidFill>
                <a:schemeClr val="tx1"/>
              </a:solidFill>
              <a:latin typeface="黑体" panose="02010609060101010101" charset="-122"/>
              <a:ea typeface="黑体" panose="02010609060101010101" charset="-122"/>
              <a:cs typeface="+mn-cs"/>
            </a:endParaRPr>
          </a:p>
          <a:p>
            <a:pPr marL="228600" marR="0" indent="-228600" algn="l" defTabSz="914400" rtl="0" eaLnBrk="1" fontAlgn="auto" latinLnBrk="0" hangingPunct="1">
              <a:lnSpc>
                <a:spcPct val="90000"/>
              </a:lnSpc>
              <a:spcBef>
                <a:spcPts val="1000"/>
              </a:spcBef>
              <a:spcAft>
                <a:spcPct val="0"/>
              </a:spcAft>
              <a:buClr>
                <a:schemeClr val="accent1"/>
              </a:buClr>
              <a:buSzPct val="80000"/>
              <a:buFont typeface="Wingdings" panose="05000000000000000000" pitchFamily="2" charset="2"/>
              <a:buNone/>
            </a:pPr>
            <a:r>
              <a:rPr kumimoji="0" lang="zh-CN" altLang="en-US" sz="2400" b="0" i="0" u="none" strike="noStrike" kern="1200" cap="none" spc="0" normalizeH="0" baseline="0" noProof="1" dirty="0">
                <a:solidFill>
                  <a:schemeClr val="tx1"/>
                </a:solidFill>
                <a:latin typeface="黑体" panose="02010609060101010101" charset="-122"/>
                <a:ea typeface="黑体" panose="02010609060101010101" charset="-122"/>
                <a:cs typeface="+mn-cs"/>
                <a:sym typeface="+mn-ea"/>
              </a:rPr>
              <a:t>       </a:t>
            </a:r>
            <a:endParaRPr kumimoji="0" lang="zh-CN" altLang="en-US" sz="2400" b="0" i="0" u="none" strike="noStrike" kern="1200" cap="none" spc="0" normalizeH="0" baseline="0" noProof="1" dirty="0">
              <a:solidFill>
                <a:schemeClr val="tx1"/>
              </a:solidFill>
              <a:latin typeface="黑体" panose="02010609060101010101" charset="-122"/>
              <a:ea typeface="黑体" panose="02010609060101010101" charset="-122"/>
              <a:cs typeface="+mn-cs"/>
              <a:sym typeface="+mn-ea"/>
            </a:endParaRPr>
          </a:p>
          <a:p>
            <a:pPr marL="228600" marR="0" indent="-228600" algn="l" defTabSz="914400" rtl="0" eaLnBrk="1" fontAlgn="auto" latinLnBrk="0" hangingPunct="1">
              <a:lnSpc>
                <a:spcPct val="90000"/>
              </a:lnSpc>
              <a:spcBef>
                <a:spcPts val="1000"/>
              </a:spcBef>
              <a:spcAft>
                <a:spcPct val="0"/>
              </a:spcAft>
              <a:buClr>
                <a:schemeClr val="accent1"/>
              </a:buClr>
              <a:buSzPct val="80000"/>
              <a:buFont typeface="Wingdings" panose="05000000000000000000" pitchFamily="2" charset="2"/>
              <a:buNone/>
            </a:pPr>
            <a:r>
              <a:rPr kumimoji="0" lang="zh-CN" altLang="en-US" sz="2400" b="0" i="0" u="none" strike="noStrike" kern="1200" cap="none" spc="0" normalizeH="0" baseline="0" noProof="1" dirty="0">
                <a:solidFill>
                  <a:schemeClr val="tx1"/>
                </a:solidFill>
                <a:latin typeface="黑体" panose="02010609060101010101" charset="-122"/>
                <a:ea typeface="黑体" panose="02010609060101010101" charset="-122"/>
                <a:cs typeface="+mn-cs"/>
                <a:sym typeface="+mn-ea"/>
              </a:rPr>
              <a:t>                          </a:t>
            </a:r>
            <a:r>
              <a:rPr kumimoji="0" lang="en-US" altLang="zh-CN" sz="2400" b="0" i="0" u="none" strike="noStrike" kern="1200" cap="none" spc="0" normalizeH="0" baseline="0" noProof="1">
                <a:solidFill>
                  <a:schemeClr val="tx1"/>
                </a:solidFill>
                <a:latin typeface="+mn-lt"/>
                <a:ea typeface="黑体" panose="02010609060101010101" charset="-122"/>
                <a:cs typeface="+mn-cs"/>
                <a:sym typeface="+mn-ea"/>
              </a:rPr>
              <a:t>——</a:t>
            </a:r>
            <a:r>
              <a:rPr kumimoji="0" lang="zh-CN" altLang="en-US" sz="2400" b="0" i="0" u="none" strike="noStrike" kern="1200" cap="none" spc="0" normalizeH="0" baseline="0" noProof="1" dirty="0">
                <a:solidFill>
                  <a:schemeClr val="tx1"/>
                </a:solidFill>
                <a:latin typeface="黑体" panose="02010609060101010101" charset="-122"/>
                <a:ea typeface="黑体" panose="02010609060101010101" charset="-122"/>
                <a:cs typeface="+mn-cs"/>
                <a:sym typeface="+mn-ea"/>
              </a:rPr>
              <a:t>泰勒</a:t>
            </a:r>
            <a:r>
              <a:rPr kumimoji="0" lang="en-US" altLang="zh-CN" sz="2400" b="0" i="0" u="none" strike="noStrike" kern="1200" cap="none" spc="0" normalizeH="0" baseline="0" noProof="1" dirty="0">
                <a:solidFill>
                  <a:schemeClr val="tx1"/>
                </a:solidFill>
                <a:latin typeface="黑体" panose="02010609060101010101" charset="-122"/>
                <a:ea typeface="黑体" panose="02010609060101010101" charset="-122"/>
                <a:cs typeface="+mn-cs"/>
                <a:sym typeface="+mn-ea"/>
              </a:rPr>
              <a:t>《</a:t>
            </a:r>
            <a:r>
              <a:rPr kumimoji="0" lang="zh-CN" altLang="en-US" sz="2400" b="0" i="0" u="none" strike="noStrike" kern="1200" cap="none" spc="0" normalizeH="0" baseline="0" noProof="1" dirty="0">
                <a:solidFill>
                  <a:schemeClr val="tx1"/>
                </a:solidFill>
                <a:latin typeface="黑体" panose="02010609060101010101" charset="-122"/>
                <a:ea typeface="黑体" panose="02010609060101010101" charset="-122"/>
                <a:cs typeface="+mn-cs"/>
                <a:sym typeface="+mn-ea"/>
              </a:rPr>
              <a:t>课程与教学的基本原理</a:t>
            </a:r>
            <a:r>
              <a:rPr kumimoji="0" lang="en-US" altLang="zh-CN" sz="2400" b="0" i="0" u="none" strike="noStrike" kern="1200" cap="none" spc="0" normalizeH="0" baseline="0" noProof="1">
                <a:solidFill>
                  <a:schemeClr val="tx1"/>
                </a:solidFill>
                <a:latin typeface="黑体" panose="02010609060101010101" charset="-122"/>
                <a:ea typeface="黑体" panose="02010609060101010101" charset="-122"/>
                <a:cs typeface="+mn-cs"/>
                <a:sym typeface="+mn-ea"/>
              </a:rPr>
              <a:t>》</a:t>
            </a:r>
            <a:endParaRPr kumimoji="0" lang="en-US" altLang="zh-CN" sz="2400" b="0" i="0" u="none" strike="noStrike" kern="1200" cap="none" spc="0" normalizeH="0" baseline="0" noProof="1">
              <a:solidFill>
                <a:schemeClr val="tx1"/>
              </a:solidFill>
              <a:latin typeface="黑体" panose="02010609060101010101" charset="-122"/>
              <a:ea typeface="黑体" panose="02010609060101010101" charset="-122"/>
              <a:cs typeface="+mn-cs"/>
            </a:endParaRPr>
          </a:p>
          <a:p>
            <a:pPr marL="228600" marR="0" indent="-228600" algn="l" defTabSz="914400" rtl="0" eaLnBrk="1" fontAlgn="auto" latinLnBrk="0" hangingPunct="1">
              <a:lnSpc>
                <a:spcPct val="90000"/>
              </a:lnSpc>
              <a:spcBef>
                <a:spcPts val="1000"/>
              </a:spcBef>
              <a:spcAft>
                <a:spcPct val="0"/>
              </a:spcAft>
              <a:buClr>
                <a:schemeClr val="accent1"/>
              </a:buClr>
              <a:buSzPct val="80000"/>
              <a:buFont typeface="Wingdings" panose="05000000000000000000" pitchFamily="2" charset="2"/>
              <a:buNone/>
            </a:pPr>
            <a:r>
              <a:rPr kumimoji="0" lang="en-US" altLang="zh-CN" sz="2400" b="0" i="0" u="none" strike="noStrike" kern="1200" cap="none" spc="0" normalizeH="0" baseline="0" noProof="1">
                <a:solidFill>
                  <a:schemeClr val="tx1"/>
                </a:solidFill>
                <a:latin typeface="黑体" panose="02010609060101010101" charset="-122"/>
                <a:ea typeface="黑体" panose="02010609060101010101" charset="-122"/>
                <a:cs typeface="+mn-cs"/>
                <a:sym typeface="+mn-ea"/>
              </a:rPr>
              <a:t>   </a:t>
            </a:r>
            <a:r>
              <a:rPr kumimoji="0" lang="en-US" altLang="zh-CN" sz="4000" b="0" i="0" u="none" strike="noStrike" kern="1200" cap="none" spc="0" normalizeH="0" baseline="0" noProof="1">
                <a:solidFill>
                  <a:schemeClr val="tx1"/>
                </a:solidFill>
                <a:latin typeface="黑体" panose="02010609060101010101" charset="-122"/>
                <a:ea typeface="黑体" panose="02010609060101010101" charset="-122"/>
                <a:cs typeface="+mn-cs"/>
                <a:sym typeface="+mn-ea"/>
              </a:rPr>
              <a:t>      </a:t>
            </a:r>
            <a:endParaRPr kumimoji="0" lang="en-US" altLang="zh-CN" sz="4000" b="0" i="0" u="none" strike="noStrike" kern="1200" cap="none" spc="0" normalizeH="0" baseline="0" noProof="1">
              <a:solidFill>
                <a:schemeClr val="tx1"/>
              </a:solidFill>
              <a:latin typeface="黑体" panose="02010609060101010101" charset="-122"/>
              <a:ea typeface="黑体" panose="02010609060101010101" charset="-122"/>
              <a:cs typeface="+mn-cs"/>
            </a:endParaRPr>
          </a:p>
          <a:p>
            <a:pPr marL="228600" marR="0" indent="-228600" algn="l" defTabSz="914400" rtl="0" eaLnBrk="1" fontAlgn="auto" latinLnBrk="0" hangingPunct="1">
              <a:lnSpc>
                <a:spcPct val="90000"/>
              </a:lnSpc>
              <a:spcBef>
                <a:spcPts val="1000"/>
              </a:spcBef>
              <a:spcAft>
                <a:spcPct val="0"/>
              </a:spcAft>
              <a:buClr>
                <a:schemeClr val="accent1"/>
              </a:buClr>
              <a:buSzPct val="80000"/>
              <a:buFont typeface="Wingdings" panose="05000000000000000000" pitchFamily="2" charset="2"/>
              <a:buNone/>
            </a:pPr>
            <a:r>
              <a:rPr kumimoji="0" lang="en-US" altLang="zh-CN" sz="4000" b="0" i="0" u="none" strike="noStrike" kern="1200" cap="none" spc="0" normalizeH="0" baseline="0" noProof="1" dirty="0">
                <a:solidFill>
                  <a:schemeClr val="tx1"/>
                </a:solidFill>
                <a:latin typeface="黑体" panose="02010609060101010101" charset="-122"/>
                <a:ea typeface="黑体" panose="02010609060101010101" charset="-122"/>
                <a:cs typeface="+mn-cs"/>
                <a:sym typeface="+mn-ea"/>
              </a:rPr>
              <a:t>   </a:t>
            </a:r>
            <a:r>
              <a:rPr kumimoji="0" lang="en-US" altLang="zh-CN" sz="4000" b="1" i="0" u="none" strike="noStrike" kern="1200" cap="none" spc="0" normalizeH="0" baseline="0" noProof="1" dirty="0">
                <a:solidFill>
                  <a:srgbClr val="FF0000"/>
                </a:solidFill>
                <a:latin typeface="黑体" panose="02010609060101010101" charset="-122"/>
                <a:ea typeface="黑体" panose="02010609060101010101" charset="-122"/>
                <a:cs typeface="+mn-cs"/>
                <a:sym typeface="+mn-ea"/>
              </a:rPr>
              <a:t>  </a:t>
            </a:r>
            <a:r>
              <a:rPr kumimoji="0" lang="zh-CN" altLang="en-US" sz="4000" b="1" i="0" u="none" strike="noStrike" kern="1200" cap="none" spc="0" normalizeH="0" baseline="0" noProof="1" dirty="0">
                <a:solidFill>
                  <a:srgbClr val="FF0000"/>
                </a:solidFill>
                <a:latin typeface="黑体" panose="02010609060101010101" charset="-122"/>
                <a:ea typeface="黑体" panose="02010609060101010101" charset="-122"/>
                <a:cs typeface="+mn-cs"/>
                <a:sym typeface="+mn-ea"/>
              </a:rPr>
              <a:t>设定目标要“有所为有所不为”</a:t>
            </a:r>
            <a:endParaRPr kumimoji="0" lang="zh-CN" altLang="en-US" sz="4000" b="1" i="0" u="none" strike="noStrike" kern="1200" cap="none" spc="0" normalizeH="0" baseline="0" noProof="1" dirty="0">
              <a:solidFill>
                <a:srgbClr val="FF0000"/>
              </a:solidFill>
              <a:latin typeface="黑体" panose="02010609060101010101" charset="-122"/>
              <a:ea typeface="黑体" panose="02010609060101010101" charset="-122"/>
              <a:cs typeface="+mn-cs"/>
              <a:sym typeface="+mn-ea"/>
            </a:endParaRPr>
          </a:p>
          <a:p>
            <a:pPr marL="228600" marR="0" indent="-228600" algn="l" defTabSz="914400" rtl="0" eaLnBrk="1" fontAlgn="auto" latinLnBrk="0" hangingPunct="1">
              <a:lnSpc>
                <a:spcPct val="90000"/>
              </a:lnSpc>
              <a:spcBef>
                <a:spcPts val="1000"/>
              </a:spcBef>
              <a:spcAft>
                <a:spcPct val="0"/>
              </a:spcAft>
              <a:buClr>
                <a:schemeClr val="accent1"/>
              </a:buClr>
              <a:buSzPct val="80000"/>
              <a:buFont typeface="Wingdings" panose="05000000000000000000" pitchFamily="2" charset="2"/>
              <a:buNone/>
            </a:pPr>
            <a:r>
              <a:rPr kumimoji="0" lang="zh-CN" altLang="en-US" sz="4000" b="1" i="0" u="none" strike="noStrike" kern="1200" cap="none" spc="0" normalizeH="0" baseline="0" noProof="1" dirty="0">
                <a:solidFill>
                  <a:srgbClr val="FF0000"/>
                </a:solidFill>
                <a:latin typeface="黑体" panose="02010609060101010101" charset="-122"/>
                <a:ea typeface="黑体" panose="02010609060101010101" charset="-122"/>
                <a:cs typeface="+mn-cs"/>
                <a:sym typeface="+mn-ea"/>
              </a:rPr>
              <a:t>     在有价值有意义的地方做文章</a:t>
            </a:r>
            <a:endParaRPr kumimoji="0" lang="zh-CN" altLang="en-US" sz="4000" b="1" i="0" u="none" strike="noStrike" kern="1200" cap="none" spc="0" normalizeH="0" baseline="0" noProof="1" dirty="0">
              <a:solidFill>
                <a:srgbClr val="FF0000"/>
              </a:solidFill>
              <a:latin typeface="黑体" panose="02010609060101010101" charset="-122"/>
              <a:ea typeface="黑体" panose="02010609060101010101" charset="-122"/>
              <a:cs typeface="+mn-cs"/>
              <a:sym typeface="+mn-ea"/>
            </a:endParaRPr>
          </a:p>
          <a:p>
            <a:pPr marL="228600" marR="0" indent="-228600" algn="l" defTabSz="914400" rtl="0" eaLnBrk="1" fontAlgn="auto" latinLnBrk="0" hangingPunct="1">
              <a:lnSpc>
                <a:spcPct val="90000"/>
              </a:lnSpc>
              <a:spcBef>
                <a:spcPts val="1000"/>
              </a:spcBef>
              <a:spcAft>
                <a:spcPct val="0"/>
              </a:spcAft>
              <a:buClr>
                <a:schemeClr val="accent1"/>
              </a:buClr>
              <a:buSzPct val="80000"/>
              <a:buFont typeface="Wingdings" panose="05000000000000000000" pitchFamily="2" charset="2"/>
              <a:buNone/>
            </a:pPr>
            <a:endParaRPr kumimoji="0" lang="zh-CN" altLang="en-US" sz="2400" b="0" i="0" u="none" strike="noStrike" kern="1200" cap="none" spc="0" normalizeH="0" baseline="0" noProof="1">
              <a:solidFill>
                <a:schemeClr val="tx1"/>
              </a:solidFill>
              <a:latin typeface="+mn-lt"/>
              <a:ea typeface="+mn-ea"/>
              <a:cs typeface="+mn-cs"/>
            </a:endParaRPr>
          </a:p>
        </p:txBody>
      </p:sp>
      <p:sp>
        <p:nvSpPr>
          <p:cNvPr id="188418" name="标题 2"/>
          <p:cNvSpPr>
            <a:spLocks noGrp="1"/>
          </p:cNvSpPr>
          <p:nvPr>
            <p:ph type="title"/>
          </p:nvPr>
        </p:nvSpPr>
        <p:spPr>
          <a:xfrm>
            <a:off x="628650" y="144463"/>
            <a:ext cx="7886700" cy="773112"/>
          </a:xfrm>
        </p:spPr>
        <p:txBody>
          <a:bodyPr lIns="91440" tIns="45720" rIns="91440" bIns="45720" anchor="ctr" anchorCtr="0"/>
          <a:p>
            <a:pPr defTabSz="914400">
              <a:buNone/>
            </a:pPr>
            <a:endParaRPr lang="zh-CN" altLang="en-US" kern="1200">
              <a:latin typeface="+mj-lt"/>
              <a:ea typeface="+mj-ea"/>
              <a:cs typeface="+mj-cs"/>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4449">
                                            <p:txEl>
                                              <p:charRg st="187" end="207"/>
                                            </p:txEl>
                                          </p:spTgt>
                                        </p:tgtEl>
                                        <p:attrNameLst>
                                          <p:attrName>style.visibility</p:attrName>
                                        </p:attrNameLst>
                                      </p:cBhvr>
                                      <p:to>
                                        <p:strVal val="visible"/>
                                      </p:to>
                                    </p:set>
                                    <p:anim calcmode="lin" valueType="num">
                                      <p:cBhvr additive="base">
                                        <p:cTn id="7" dur="500" fill="hold"/>
                                        <p:tgtEl>
                                          <p:spTgt spid="104449">
                                            <p:txEl>
                                              <p:charRg st="187" end="207"/>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4449">
                                            <p:txEl>
                                              <p:charRg st="187" end="207"/>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04449">
                                            <p:txEl>
                                              <p:charRg st="207" end="226"/>
                                            </p:txEl>
                                          </p:spTgt>
                                        </p:tgtEl>
                                        <p:attrNameLst>
                                          <p:attrName>style.visibility</p:attrName>
                                        </p:attrNameLst>
                                      </p:cBhvr>
                                      <p:to>
                                        <p:strVal val="visible"/>
                                      </p:to>
                                    </p:set>
                                    <p:anim calcmode="lin" valueType="num">
                                      <p:cBhvr additive="base">
                                        <p:cTn id="11" dur="500" fill="hold"/>
                                        <p:tgtEl>
                                          <p:spTgt spid="104449">
                                            <p:txEl>
                                              <p:charRg st="207" end="226"/>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04449">
                                            <p:txEl>
                                              <p:charRg st="207" end="22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9441" name="标题 2"/>
          <p:cNvSpPr>
            <a:spLocks noGrp="1"/>
          </p:cNvSpPr>
          <p:nvPr>
            <p:ph type="title"/>
          </p:nvPr>
        </p:nvSpPr>
        <p:spPr>
          <a:xfrm>
            <a:off x="628650" y="144463"/>
            <a:ext cx="7886700" cy="773112"/>
          </a:xfrm>
        </p:spPr>
        <p:txBody>
          <a:bodyPr lIns="91440" tIns="45720" rIns="91440" bIns="45720" anchor="ctr" anchorCtr="0"/>
          <a:p>
            <a:pPr defTabSz="914400">
              <a:buNone/>
            </a:pPr>
            <a:endParaRPr lang="zh-CN" altLang="en-US" kern="1200">
              <a:latin typeface="+mj-lt"/>
              <a:ea typeface="+mj-ea"/>
              <a:cs typeface="+mj-cs"/>
            </a:endParaRPr>
          </a:p>
        </p:txBody>
      </p:sp>
      <p:sp>
        <p:nvSpPr>
          <p:cNvPr id="2" name="矩形 1"/>
          <p:cNvSpPr/>
          <p:nvPr/>
        </p:nvSpPr>
        <p:spPr>
          <a:xfrm>
            <a:off x="628650" y="1509713"/>
            <a:ext cx="7974013" cy="1198563"/>
          </a:xfrm>
          <a:prstGeom prst="rect">
            <a:avLst/>
          </a:prstGeom>
          <a:noFill/>
          <a:ln>
            <a:noFill/>
          </a:ln>
        </p:spPr>
        <p:txBody>
          <a:bodyPr wrap="square" rtlCol="0" anchor="t">
            <a:spAutoFit/>
          </a:bodyPr>
          <a:p>
            <a:pPr algn="ctr" fontAlgn="base"/>
            <a:r>
              <a:rPr lang="zh-CN" altLang="en-US" sz="7200" b="1" strike="noStrike" noProof="1">
                <a:solidFill>
                  <a:srgbClr val="FF0000"/>
                </a:solidFill>
                <a:effectLst>
                  <a:outerShdw blurRad="38100" dist="25400" dir="5400000" algn="ctr" rotWithShape="0">
                    <a:srgbClr val="6E747A">
                      <a:alpha val="43000"/>
                    </a:srgbClr>
                  </a:outerShdw>
                </a:effectLst>
                <a:latin typeface="Arial" panose="020B0604020202020204" pitchFamily="34" charset="0"/>
                <a:ea typeface="宋体" panose="02010600030101010101" pitchFamily="2" charset="-122"/>
                <a:cs typeface="+mn-cs"/>
              </a:rPr>
              <a:t>追问自己三个问题：</a:t>
            </a:r>
            <a:endParaRPr lang="zh-CN" altLang="en-US" sz="7200" b="1" strike="noStrike" noProof="1">
              <a:solidFill>
                <a:srgbClr val="FF0000"/>
              </a:solidFill>
              <a:effectLst>
                <a:outerShdw blurRad="38100" dist="25400" dir="5400000" algn="ctr" rotWithShape="0">
                  <a:srgbClr val="6E747A">
                    <a:alpha val="43000"/>
                  </a:srgbClr>
                </a:outerShdw>
              </a:effectLst>
            </a:endParaRPr>
          </a:p>
        </p:txBody>
      </p:sp>
      <p:sp>
        <p:nvSpPr>
          <p:cNvPr id="105475" name="文本框 2"/>
          <p:cNvSpPr txBox="1"/>
          <p:nvPr/>
        </p:nvSpPr>
        <p:spPr>
          <a:xfrm>
            <a:off x="1335088" y="2968625"/>
            <a:ext cx="6116637" cy="2122488"/>
          </a:xfrm>
          <a:prstGeom prst="rect">
            <a:avLst/>
          </a:prstGeom>
          <a:noFill/>
          <a:ln w="9525">
            <a:noFill/>
          </a:ln>
        </p:spPr>
        <p:txBody>
          <a:bodyPr wrap="square" anchor="t" anchorCtr="0">
            <a:spAutoFit/>
          </a:bodyPr>
          <a:p>
            <a:r>
              <a:rPr lang="zh-CN" altLang="en-US" sz="4400" dirty="0">
                <a:latin typeface="Arial" panose="020B0604020202020204" pitchFamily="34" charset="0"/>
                <a:ea typeface="黑体" panose="02010609060101010101" charset="-122"/>
              </a:rPr>
              <a:t>目标明确吗？</a:t>
            </a:r>
            <a:endParaRPr lang="zh-CN" altLang="en-US" sz="4400" dirty="0">
              <a:latin typeface="Arial" panose="020B0604020202020204" pitchFamily="34" charset="0"/>
              <a:ea typeface="黑体" panose="02010609060101010101" charset="-122"/>
            </a:endParaRPr>
          </a:p>
          <a:p>
            <a:r>
              <a:rPr lang="zh-CN" altLang="en-US" sz="4400" dirty="0">
                <a:latin typeface="Arial" panose="020B0604020202020204" pitchFamily="34" charset="0"/>
                <a:ea typeface="黑体" panose="02010609060101010101" charset="-122"/>
              </a:rPr>
              <a:t>目标有价值吗？</a:t>
            </a:r>
            <a:endParaRPr lang="zh-CN" altLang="en-US" sz="4400" dirty="0">
              <a:latin typeface="Arial" panose="020B0604020202020204" pitchFamily="34" charset="0"/>
              <a:ea typeface="黑体" panose="02010609060101010101" charset="-122"/>
            </a:endParaRPr>
          </a:p>
          <a:p>
            <a:r>
              <a:rPr lang="zh-CN" altLang="en-US" sz="4400" dirty="0">
                <a:latin typeface="Arial" panose="020B0604020202020204" pitchFamily="34" charset="0"/>
                <a:ea typeface="黑体" panose="02010609060101010101" charset="-122"/>
              </a:rPr>
              <a:t>目标能操作吗？</a:t>
            </a:r>
            <a:endParaRPr lang="zh-CN" altLang="en-US" sz="4400">
              <a:latin typeface="Arial" panose="020B0604020202020204" pitchFamily="34" charset="0"/>
              <a:ea typeface="宋体" panose="02010600030101010101" pitchFamily="2" charset="-122"/>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5475">
                                            <p:txEl>
                                              <p:charRg st="0" end="7"/>
                                            </p:txEl>
                                          </p:spTgt>
                                        </p:tgtEl>
                                        <p:attrNameLst>
                                          <p:attrName>style.visibility</p:attrName>
                                        </p:attrNameLst>
                                      </p:cBhvr>
                                      <p:to>
                                        <p:strVal val="visible"/>
                                      </p:to>
                                    </p:set>
                                    <p:anim calcmode="lin" valueType="num">
                                      <p:cBhvr additive="base">
                                        <p:cTn id="7" dur="500" fill="hold"/>
                                        <p:tgtEl>
                                          <p:spTgt spid="105475">
                                            <p:txEl>
                                              <p:charRg st="0" end="7"/>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5475">
                                            <p:txEl>
                                              <p:charRg st="0" end="7"/>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5475">
                                            <p:txEl>
                                              <p:charRg st="7" end="15"/>
                                            </p:txEl>
                                          </p:spTgt>
                                        </p:tgtEl>
                                        <p:attrNameLst>
                                          <p:attrName>style.visibility</p:attrName>
                                        </p:attrNameLst>
                                      </p:cBhvr>
                                      <p:to>
                                        <p:strVal val="visible"/>
                                      </p:to>
                                    </p:set>
                                    <p:anim calcmode="lin" valueType="num">
                                      <p:cBhvr additive="base">
                                        <p:cTn id="13" dur="500" fill="hold"/>
                                        <p:tgtEl>
                                          <p:spTgt spid="105475">
                                            <p:txEl>
                                              <p:charRg st="7" end="15"/>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05475">
                                            <p:txEl>
                                              <p:charRg st="7" end="15"/>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05475">
                                            <p:txEl>
                                              <p:charRg st="15" end="23"/>
                                            </p:txEl>
                                          </p:spTgt>
                                        </p:tgtEl>
                                        <p:attrNameLst>
                                          <p:attrName>style.visibility</p:attrName>
                                        </p:attrNameLst>
                                      </p:cBhvr>
                                      <p:to>
                                        <p:strVal val="visible"/>
                                      </p:to>
                                    </p:set>
                                    <p:anim calcmode="lin" valueType="num">
                                      <p:cBhvr additive="base">
                                        <p:cTn id="19" dur="500" fill="hold"/>
                                        <p:tgtEl>
                                          <p:spTgt spid="105475">
                                            <p:txEl>
                                              <p:charRg st="15" end="2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05475">
                                            <p:txEl>
                                              <p:charRg st="15" end="2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90465" name="内容占位符 1"/>
          <p:cNvSpPr>
            <a:spLocks noGrp="1"/>
          </p:cNvSpPr>
          <p:nvPr>
            <p:ph idx="1"/>
          </p:nvPr>
        </p:nvSpPr>
        <p:spPr/>
        <p:txBody>
          <a:bodyPr lIns="91440" tIns="45720" rIns="91440" bIns="45720" anchor="t" anchorCtr="0"/>
          <a:p>
            <a:endParaRPr lang="zh-CN" altLang="en-US"/>
          </a:p>
        </p:txBody>
      </p:sp>
      <p:sp>
        <p:nvSpPr>
          <p:cNvPr id="190466" name="标题 2"/>
          <p:cNvSpPr>
            <a:spLocks noGrp="1"/>
          </p:cNvSpPr>
          <p:nvPr>
            <p:ph type="title"/>
          </p:nvPr>
        </p:nvSpPr>
        <p:spPr>
          <a:xfrm>
            <a:off x="628650" y="144463"/>
            <a:ext cx="7886700" cy="773112"/>
          </a:xfrm>
        </p:spPr>
        <p:txBody>
          <a:bodyPr lIns="91440" tIns="45720" rIns="91440" bIns="45720" anchor="ctr" anchorCtr="0"/>
          <a:p>
            <a:pPr defTabSz="914400">
              <a:buNone/>
            </a:pPr>
            <a:endParaRPr lang="zh-CN" altLang="en-US" kern="1200">
              <a:latin typeface="+mj-lt"/>
              <a:ea typeface="+mj-ea"/>
              <a:cs typeface="+mj-cs"/>
            </a:endParaRPr>
          </a:p>
        </p:txBody>
      </p:sp>
      <p:pic>
        <p:nvPicPr>
          <p:cNvPr id="190467" name="图片 3" descr="K6W`Z0L0YPRN0XX3}0DUMY3"/>
          <p:cNvPicPr>
            <a:picLocks noChangeAspect="1"/>
          </p:cNvPicPr>
          <p:nvPr/>
        </p:nvPicPr>
        <p:blipFill>
          <a:blip r:embed="rId1"/>
          <a:stretch>
            <a:fillRect/>
          </a:stretch>
        </p:blipFill>
        <p:spPr>
          <a:xfrm>
            <a:off x="-11112" y="-15875"/>
            <a:ext cx="9207500" cy="6864350"/>
          </a:xfrm>
          <a:prstGeom prst="rect">
            <a:avLst/>
          </a:prstGeom>
          <a:noFill/>
          <a:ln w="9525">
            <a:noFill/>
          </a:ln>
        </p:spPr>
      </p:pic>
    </p:spTree>
    <p:custDataLst>
      <p:tags r:id="rId2"/>
    </p:custData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91489" name="内容占位符 1"/>
          <p:cNvSpPr>
            <a:spLocks noGrp="1"/>
          </p:cNvSpPr>
          <p:nvPr>
            <p:ph idx="1"/>
          </p:nvPr>
        </p:nvSpPr>
        <p:spPr>
          <a:xfrm>
            <a:off x="492125" y="1417638"/>
            <a:ext cx="8204200" cy="4759325"/>
          </a:xfrm>
        </p:spPr>
        <p:txBody>
          <a:bodyPr lIns="91440" tIns="45720" rIns="91440" bIns="45720" anchor="t" anchorCtr="0"/>
          <a:p>
            <a:pPr>
              <a:lnSpc>
                <a:spcPct val="115000"/>
              </a:lnSpc>
              <a:buNone/>
            </a:pPr>
            <a:r>
              <a:rPr lang="en-US" altLang="zh-CN" sz="2800" dirty="0">
                <a:latin typeface="黑体" panose="02010609060101010101" charset="-122"/>
              </a:rPr>
              <a:t>   </a:t>
            </a:r>
            <a:r>
              <a:rPr lang="zh-CN" altLang="en-US" sz="2800" dirty="0">
                <a:latin typeface="黑体" panose="02010609060101010101" charset="-122"/>
              </a:rPr>
              <a:t>教学目标（修改后）</a:t>
            </a:r>
            <a:endParaRPr lang="zh-CN" altLang="en-US" sz="2800">
              <a:latin typeface="黑体" panose="02010609060101010101" charset="-122"/>
            </a:endParaRPr>
          </a:p>
          <a:p>
            <a:pPr>
              <a:lnSpc>
                <a:spcPct val="115000"/>
              </a:lnSpc>
              <a:buNone/>
            </a:pPr>
            <a:r>
              <a:rPr lang="zh-CN" altLang="en-US" sz="2800" dirty="0"/>
              <a:t>      </a:t>
            </a:r>
            <a:r>
              <a:rPr lang="zh-CN" altLang="en-US" sz="2800" dirty="0">
                <a:ea typeface="楷体_GB2312" panose="02010609030101010101" pitchFamily="49" charset="-122"/>
              </a:rPr>
              <a:t>从北美独立战争后的形势及美国民众对政治的认识两个角度掌握美国宪法的历史背景，结合美国宪法条文和漫画作品分析美国宪法的原则，初步学习从材料中获取有效信息并提出问题的方法，感悟美国宪法对人类政治文明的贡献。</a:t>
            </a:r>
            <a:endParaRPr lang="zh-CN" altLang="en-US" sz="2800" dirty="0">
              <a:ea typeface="楷体_GB2312" panose="02010609030101010101" pitchFamily="49" charset="-122"/>
            </a:endParaRPr>
          </a:p>
          <a:p>
            <a:pPr>
              <a:lnSpc>
                <a:spcPct val="115000"/>
              </a:lnSpc>
              <a:buNone/>
            </a:pPr>
            <a:endParaRPr lang="zh-CN" altLang="en-US" dirty="0">
              <a:ea typeface="楷体_GB2312" panose="02010609030101010101" pitchFamily="49" charset="-122"/>
            </a:endParaRPr>
          </a:p>
          <a:p>
            <a:pPr>
              <a:lnSpc>
                <a:spcPct val="115000"/>
              </a:lnSpc>
              <a:buNone/>
            </a:pPr>
            <a:r>
              <a:rPr lang="zh-CN" altLang="en-US" dirty="0">
                <a:ea typeface="楷体_GB2312" panose="02010609030101010101" pitchFamily="49" charset="-122"/>
              </a:rPr>
              <a:t>                   </a:t>
            </a:r>
            <a:r>
              <a:rPr lang="zh-CN" altLang="en-US" sz="3200" dirty="0">
                <a:solidFill>
                  <a:srgbClr val="FF0000"/>
                </a:solidFill>
                <a:ea typeface="楷体_GB2312" panose="02010609030101010101" pitchFamily="49" charset="-122"/>
              </a:rPr>
              <a:t> </a:t>
            </a:r>
            <a:r>
              <a:rPr lang="zh-CN" altLang="en-US" sz="3200" dirty="0">
                <a:solidFill>
                  <a:srgbClr val="FF0000"/>
                </a:solidFill>
              </a:rPr>
              <a:t>明确、具体、可操作</a:t>
            </a:r>
            <a:endParaRPr lang="zh-CN" altLang="en-US" sz="3200" dirty="0">
              <a:solidFill>
                <a:srgbClr val="FF0000"/>
              </a:solidFill>
            </a:endParaRPr>
          </a:p>
          <a:p>
            <a:endParaRPr lang="zh-CN" altLang="en-US" sz="3200" dirty="0">
              <a:solidFill>
                <a:srgbClr val="FF0000"/>
              </a:solidFill>
            </a:endParaRPr>
          </a:p>
        </p:txBody>
      </p:sp>
      <p:sp>
        <p:nvSpPr>
          <p:cNvPr id="191490" name="标题 2"/>
          <p:cNvSpPr>
            <a:spLocks noGrp="1"/>
          </p:cNvSpPr>
          <p:nvPr>
            <p:ph type="title"/>
          </p:nvPr>
        </p:nvSpPr>
        <p:spPr>
          <a:xfrm>
            <a:off x="628650" y="144463"/>
            <a:ext cx="7886700" cy="773112"/>
          </a:xfrm>
        </p:spPr>
        <p:txBody>
          <a:bodyPr lIns="91440" tIns="45720" rIns="91440" bIns="45720" anchor="ctr" anchorCtr="0"/>
          <a:p>
            <a:pPr defTabSz="914400">
              <a:buNone/>
            </a:pPr>
            <a:endParaRPr lang="zh-CN" altLang="en-US" kern="1200">
              <a:latin typeface="+mj-lt"/>
              <a:ea typeface="+mj-ea"/>
              <a:cs typeface="+mj-cs"/>
            </a:endParaRPr>
          </a:p>
        </p:txBody>
      </p:sp>
    </p:spTree>
    <p:custDataLst>
      <p:tags r:id="rId1"/>
    </p:custData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92513" name="标题 2"/>
          <p:cNvSpPr>
            <a:spLocks noGrp="1"/>
          </p:cNvSpPr>
          <p:nvPr>
            <p:ph type="title"/>
          </p:nvPr>
        </p:nvSpPr>
        <p:spPr>
          <a:xfrm>
            <a:off x="628650" y="144463"/>
            <a:ext cx="7886700" cy="773112"/>
          </a:xfrm>
        </p:spPr>
        <p:txBody>
          <a:bodyPr lIns="91440" tIns="45720" rIns="91440" bIns="45720" anchor="ctr" anchorCtr="0"/>
          <a:p>
            <a:pPr defTabSz="914400">
              <a:buNone/>
            </a:pPr>
            <a:endParaRPr lang="zh-CN" altLang="en-US" kern="1200">
              <a:latin typeface="+mj-lt"/>
              <a:ea typeface="+mj-ea"/>
              <a:cs typeface="+mj-cs"/>
            </a:endParaRPr>
          </a:p>
        </p:txBody>
      </p:sp>
      <p:pic>
        <p:nvPicPr>
          <p:cNvPr id="192514" name="内容占位符 3"/>
          <p:cNvPicPr>
            <a:picLocks noGrp="1" noChangeAspect="1"/>
          </p:cNvPicPr>
          <p:nvPr>
            <p:ph idx="1"/>
          </p:nvPr>
        </p:nvPicPr>
        <p:blipFill>
          <a:blip r:embed="rId1"/>
          <a:stretch>
            <a:fillRect/>
          </a:stretch>
        </p:blipFill>
        <p:spPr>
          <a:xfrm>
            <a:off x="628650" y="1435100"/>
            <a:ext cx="7812088" cy="4957763"/>
          </a:xfrm>
        </p:spPr>
      </p:pic>
    </p:spTree>
    <p:custDataLst>
      <p:tags r:id="rId2"/>
    </p:custData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93537" name="标题 2"/>
          <p:cNvSpPr>
            <a:spLocks noGrp="1"/>
          </p:cNvSpPr>
          <p:nvPr>
            <p:ph type="title"/>
          </p:nvPr>
        </p:nvSpPr>
        <p:spPr>
          <a:xfrm>
            <a:off x="628650" y="144463"/>
            <a:ext cx="7886700" cy="773112"/>
          </a:xfrm>
        </p:spPr>
        <p:txBody>
          <a:bodyPr lIns="91440" tIns="45720" rIns="91440" bIns="45720" anchor="ctr" anchorCtr="0"/>
          <a:p>
            <a:pPr defTabSz="914400">
              <a:buNone/>
            </a:pPr>
            <a:endParaRPr lang="zh-CN" altLang="en-US" kern="1200">
              <a:latin typeface="+mj-lt"/>
              <a:ea typeface="+mj-ea"/>
              <a:cs typeface="+mj-cs"/>
            </a:endParaRPr>
          </a:p>
        </p:txBody>
      </p:sp>
      <p:pic>
        <p:nvPicPr>
          <p:cNvPr id="193538" name="图片 1"/>
          <p:cNvPicPr>
            <a:picLocks noChangeAspect="1"/>
          </p:cNvPicPr>
          <p:nvPr/>
        </p:nvPicPr>
        <p:blipFill>
          <a:blip r:embed="rId1"/>
          <a:stretch>
            <a:fillRect/>
          </a:stretch>
        </p:blipFill>
        <p:spPr>
          <a:xfrm>
            <a:off x="384175" y="1543050"/>
            <a:ext cx="8204200" cy="4441825"/>
          </a:xfrm>
          <a:prstGeom prst="rect">
            <a:avLst/>
          </a:prstGeom>
          <a:noFill/>
          <a:ln w="9525">
            <a:noFill/>
          </a:ln>
        </p:spPr>
      </p:pic>
    </p:spTree>
    <p:custDataLst>
      <p:tags r:id="rId2"/>
    </p:custData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94561" name="标题 2"/>
          <p:cNvSpPr>
            <a:spLocks noGrp="1"/>
          </p:cNvSpPr>
          <p:nvPr>
            <p:ph type="title"/>
          </p:nvPr>
        </p:nvSpPr>
        <p:spPr>
          <a:xfrm>
            <a:off x="628650" y="144463"/>
            <a:ext cx="7886700" cy="773112"/>
          </a:xfrm>
        </p:spPr>
        <p:txBody>
          <a:bodyPr lIns="91440" tIns="45720" rIns="91440" bIns="45720" anchor="ctr" anchorCtr="0"/>
          <a:p>
            <a:pPr defTabSz="914400">
              <a:buNone/>
            </a:pPr>
            <a:endParaRPr lang="zh-CN" altLang="en-US" kern="1200">
              <a:latin typeface="+mj-lt"/>
              <a:ea typeface="+mj-ea"/>
              <a:cs typeface="+mj-cs"/>
            </a:endParaRPr>
          </a:p>
        </p:txBody>
      </p:sp>
      <p:pic>
        <p:nvPicPr>
          <p:cNvPr id="194562" name="图片 1"/>
          <p:cNvPicPr>
            <a:picLocks noChangeAspect="1"/>
          </p:cNvPicPr>
          <p:nvPr/>
        </p:nvPicPr>
        <p:blipFill>
          <a:blip r:embed="rId1"/>
          <a:stretch>
            <a:fillRect/>
          </a:stretch>
        </p:blipFill>
        <p:spPr>
          <a:xfrm>
            <a:off x="506413" y="1738313"/>
            <a:ext cx="8410575" cy="4065587"/>
          </a:xfrm>
          <a:prstGeom prst="rect">
            <a:avLst/>
          </a:prstGeom>
          <a:noFill/>
          <a:ln w="9525">
            <a:noFill/>
          </a:ln>
        </p:spPr>
      </p:pic>
    </p:spTree>
    <p:custDataLst>
      <p:tags r:id="rId2"/>
    </p:custData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95585" name="标题 2"/>
          <p:cNvSpPr>
            <a:spLocks noGrp="1"/>
          </p:cNvSpPr>
          <p:nvPr>
            <p:ph type="title"/>
          </p:nvPr>
        </p:nvSpPr>
        <p:spPr>
          <a:xfrm>
            <a:off x="628650" y="144463"/>
            <a:ext cx="7886700" cy="773112"/>
          </a:xfrm>
        </p:spPr>
        <p:txBody>
          <a:bodyPr lIns="91440" tIns="45720" rIns="91440" bIns="45720" anchor="ctr" anchorCtr="0"/>
          <a:p>
            <a:pPr defTabSz="914400">
              <a:buNone/>
            </a:pPr>
            <a:endParaRPr lang="zh-CN" altLang="en-US" kern="1200">
              <a:latin typeface="+mj-lt"/>
              <a:ea typeface="+mj-ea"/>
              <a:cs typeface="+mj-cs"/>
            </a:endParaRPr>
          </a:p>
        </p:txBody>
      </p:sp>
      <p:pic>
        <p:nvPicPr>
          <p:cNvPr id="195586" name="图片 1"/>
          <p:cNvPicPr>
            <a:picLocks noChangeAspect="1"/>
          </p:cNvPicPr>
          <p:nvPr/>
        </p:nvPicPr>
        <p:blipFill>
          <a:blip r:embed="rId1"/>
          <a:stretch>
            <a:fillRect/>
          </a:stretch>
        </p:blipFill>
        <p:spPr>
          <a:xfrm>
            <a:off x="384175" y="1406525"/>
            <a:ext cx="8131175" cy="4908550"/>
          </a:xfrm>
          <a:prstGeom prst="rect">
            <a:avLst/>
          </a:prstGeom>
          <a:noFill/>
          <a:ln w="9525">
            <a:noFill/>
          </a:ln>
        </p:spPr>
      </p:pic>
    </p:spTree>
    <p:custDataLst>
      <p:tags r:id="rId2"/>
    </p:custData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96609" name="标题 2"/>
          <p:cNvSpPr>
            <a:spLocks noGrp="1"/>
          </p:cNvSpPr>
          <p:nvPr>
            <p:ph type="title"/>
          </p:nvPr>
        </p:nvSpPr>
        <p:spPr>
          <a:xfrm>
            <a:off x="628650" y="144463"/>
            <a:ext cx="7886700" cy="773112"/>
          </a:xfrm>
        </p:spPr>
        <p:txBody>
          <a:bodyPr lIns="91440" tIns="45720" rIns="91440" bIns="45720" anchor="ctr" anchorCtr="0"/>
          <a:p>
            <a:pPr defTabSz="914400">
              <a:buNone/>
            </a:pPr>
            <a:endParaRPr lang="zh-CN" altLang="en-US" kern="1200">
              <a:latin typeface="+mj-lt"/>
              <a:ea typeface="+mj-ea"/>
              <a:cs typeface="+mj-cs"/>
            </a:endParaRPr>
          </a:p>
        </p:txBody>
      </p:sp>
      <p:pic>
        <p:nvPicPr>
          <p:cNvPr id="196610" name="图片 2"/>
          <p:cNvPicPr>
            <a:picLocks noChangeAspect="1"/>
          </p:cNvPicPr>
          <p:nvPr/>
        </p:nvPicPr>
        <p:blipFill>
          <a:blip r:embed="rId1"/>
          <a:stretch>
            <a:fillRect/>
          </a:stretch>
        </p:blipFill>
        <p:spPr>
          <a:xfrm>
            <a:off x="446088" y="1373188"/>
            <a:ext cx="8250237" cy="4670425"/>
          </a:xfrm>
          <a:prstGeom prst="rect">
            <a:avLst/>
          </a:prstGeom>
          <a:noFill/>
          <a:ln w="9525">
            <a:noFill/>
          </a:ln>
        </p:spPr>
      </p:pic>
    </p:spTree>
    <p:custDataLst>
      <p:tags r:id="rId2"/>
    </p:custData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97633" name="标题 2"/>
          <p:cNvSpPr>
            <a:spLocks noGrp="1"/>
          </p:cNvSpPr>
          <p:nvPr>
            <p:ph type="title"/>
          </p:nvPr>
        </p:nvSpPr>
        <p:spPr>
          <a:xfrm>
            <a:off x="628650" y="144463"/>
            <a:ext cx="7886700" cy="773112"/>
          </a:xfrm>
        </p:spPr>
        <p:txBody>
          <a:bodyPr lIns="91440" tIns="45720" rIns="91440" bIns="45720" anchor="ctr" anchorCtr="0"/>
          <a:p>
            <a:pPr defTabSz="914400">
              <a:buNone/>
            </a:pPr>
            <a:endParaRPr lang="zh-CN" altLang="en-US" kern="1200">
              <a:latin typeface="+mj-lt"/>
              <a:ea typeface="+mj-ea"/>
              <a:cs typeface="+mj-cs"/>
            </a:endParaRPr>
          </a:p>
        </p:txBody>
      </p:sp>
      <p:pic>
        <p:nvPicPr>
          <p:cNvPr id="197634" name="图片 1"/>
          <p:cNvPicPr>
            <a:picLocks noChangeAspect="1"/>
          </p:cNvPicPr>
          <p:nvPr/>
        </p:nvPicPr>
        <p:blipFill>
          <a:blip r:embed="rId1"/>
          <a:stretch>
            <a:fillRect/>
          </a:stretch>
        </p:blipFill>
        <p:spPr>
          <a:xfrm>
            <a:off x="330200" y="1338263"/>
            <a:ext cx="8680450" cy="4751387"/>
          </a:xfrm>
          <a:prstGeom prst="rect">
            <a:avLst/>
          </a:prstGeom>
          <a:noFill/>
          <a:ln w="9525">
            <a:noFill/>
          </a:ln>
        </p:spPr>
      </p:pic>
    </p:spTree>
    <p:custDataLst>
      <p:tags r:id="rId2"/>
    </p:custData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98657" name="标题 2"/>
          <p:cNvSpPr>
            <a:spLocks noGrp="1"/>
          </p:cNvSpPr>
          <p:nvPr>
            <p:ph type="title"/>
          </p:nvPr>
        </p:nvSpPr>
        <p:spPr>
          <a:xfrm>
            <a:off x="628650" y="144463"/>
            <a:ext cx="7886700" cy="773112"/>
          </a:xfrm>
        </p:spPr>
        <p:txBody>
          <a:bodyPr lIns="91440" tIns="45720" rIns="91440" bIns="45720" anchor="ctr" anchorCtr="0"/>
          <a:p>
            <a:pPr defTabSz="914400">
              <a:buNone/>
            </a:pPr>
            <a:endParaRPr lang="zh-CN" altLang="en-US" kern="1200">
              <a:latin typeface="+mj-lt"/>
              <a:ea typeface="+mj-ea"/>
              <a:cs typeface="+mj-cs"/>
            </a:endParaRPr>
          </a:p>
        </p:txBody>
      </p:sp>
      <p:pic>
        <p:nvPicPr>
          <p:cNvPr id="198658" name="图片 1"/>
          <p:cNvPicPr>
            <a:picLocks noChangeAspect="1"/>
          </p:cNvPicPr>
          <p:nvPr/>
        </p:nvPicPr>
        <p:blipFill>
          <a:blip r:embed="rId1"/>
          <a:stretch>
            <a:fillRect/>
          </a:stretch>
        </p:blipFill>
        <p:spPr>
          <a:xfrm>
            <a:off x="338138" y="1543050"/>
            <a:ext cx="8424862" cy="4673600"/>
          </a:xfrm>
          <a:prstGeom prst="rect">
            <a:avLst/>
          </a:prstGeom>
          <a:noFill/>
          <a:ln w="9525">
            <a:noFill/>
          </a:ln>
        </p:spPr>
      </p:pic>
    </p:spTree>
    <p:custDataLst>
      <p:tags r:id="rId2"/>
    </p:custData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99681" name="标题 2"/>
          <p:cNvSpPr>
            <a:spLocks noGrp="1"/>
          </p:cNvSpPr>
          <p:nvPr>
            <p:ph type="title"/>
          </p:nvPr>
        </p:nvSpPr>
        <p:spPr>
          <a:xfrm>
            <a:off x="628650" y="144463"/>
            <a:ext cx="7886700" cy="773112"/>
          </a:xfrm>
        </p:spPr>
        <p:txBody>
          <a:bodyPr lIns="91440" tIns="45720" rIns="91440" bIns="45720" anchor="ctr" anchorCtr="0"/>
          <a:p>
            <a:pPr defTabSz="914400">
              <a:buNone/>
            </a:pPr>
            <a:endParaRPr lang="zh-CN" altLang="en-US" kern="1200">
              <a:latin typeface="+mj-lt"/>
              <a:ea typeface="+mj-ea"/>
              <a:cs typeface="+mj-cs"/>
            </a:endParaRPr>
          </a:p>
        </p:txBody>
      </p:sp>
      <p:pic>
        <p:nvPicPr>
          <p:cNvPr id="199682" name="图片 1"/>
          <p:cNvPicPr>
            <a:picLocks noChangeAspect="1"/>
          </p:cNvPicPr>
          <p:nvPr/>
        </p:nvPicPr>
        <p:blipFill>
          <a:blip r:embed="rId1"/>
          <a:stretch>
            <a:fillRect/>
          </a:stretch>
        </p:blipFill>
        <p:spPr>
          <a:xfrm>
            <a:off x="377825" y="1201738"/>
            <a:ext cx="8658225" cy="4876800"/>
          </a:xfrm>
          <a:prstGeom prst="rect">
            <a:avLst/>
          </a:prstGeom>
          <a:noFill/>
          <a:ln w="9525">
            <a:noFill/>
          </a:ln>
        </p:spPr>
      </p:pic>
    </p:spTree>
    <p:custDataLst>
      <p:tags r:id="rId2"/>
    </p:custData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0705" name="标题 2"/>
          <p:cNvSpPr>
            <a:spLocks noGrp="1"/>
          </p:cNvSpPr>
          <p:nvPr>
            <p:ph type="title"/>
          </p:nvPr>
        </p:nvSpPr>
        <p:spPr>
          <a:xfrm>
            <a:off x="628650" y="144463"/>
            <a:ext cx="7886700" cy="773112"/>
          </a:xfrm>
        </p:spPr>
        <p:txBody>
          <a:bodyPr lIns="91440" tIns="45720" rIns="91440" bIns="45720" anchor="ctr" anchorCtr="0"/>
          <a:p>
            <a:pPr defTabSz="914400">
              <a:buNone/>
            </a:pPr>
            <a:endParaRPr lang="zh-CN" altLang="en-US" kern="1200">
              <a:latin typeface="+mj-lt"/>
              <a:ea typeface="+mj-ea"/>
              <a:cs typeface="+mj-cs"/>
            </a:endParaRPr>
          </a:p>
        </p:txBody>
      </p:sp>
      <p:pic>
        <p:nvPicPr>
          <p:cNvPr id="200706" name="图片 2"/>
          <p:cNvPicPr>
            <a:picLocks noChangeAspect="1"/>
          </p:cNvPicPr>
          <p:nvPr/>
        </p:nvPicPr>
        <p:blipFill>
          <a:blip r:embed="rId1"/>
          <a:stretch>
            <a:fillRect/>
          </a:stretch>
        </p:blipFill>
        <p:spPr>
          <a:xfrm>
            <a:off x="303213" y="1370013"/>
            <a:ext cx="8537575" cy="5157787"/>
          </a:xfrm>
          <a:prstGeom prst="rect">
            <a:avLst/>
          </a:prstGeom>
          <a:noFill/>
          <a:ln w="9525">
            <a:noFill/>
          </a:ln>
        </p:spPr>
      </p:pic>
    </p:spTree>
    <p:custDataLst>
      <p:tags r:id="rId2"/>
    </p:custData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1729" name="标题 2"/>
          <p:cNvSpPr>
            <a:spLocks noGrp="1"/>
          </p:cNvSpPr>
          <p:nvPr>
            <p:ph type="title"/>
          </p:nvPr>
        </p:nvSpPr>
        <p:spPr>
          <a:xfrm>
            <a:off x="628650" y="144463"/>
            <a:ext cx="7886700" cy="773112"/>
          </a:xfrm>
        </p:spPr>
        <p:txBody>
          <a:bodyPr lIns="91440" tIns="45720" rIns="91440" bIns="45720" anchor="ctr" anchorCtr="0"/>
          <a:p>
            <a:pPr defTabSz="914400">
              <a:buNone/>
            </a:pPr>
            <a:endParaRPr lang="zh-CN" altLang="en-US" kern="1200">
              <a:latin typeface="+mj-lt"/>
              <a:ea typeface="+mj-ea"/>
              <a:cs typeface="+mj-cs"/>
            </a:endParaRPr>
          </a:p>
        </p:txBody>
      </p:sp>
      <p:sp>
        <p:nvSpPr>
          <p:cNvPr id="201730" name="内容占位符 2"/>
          <p:cNvSpPr>
            <a:spLocks noGrp="1"/>
          </p:cNvSpPr>
          <p:nvPr/>
        </p:nvSpPr>
        <p:spPr>
          <a:xfrm>
            <a:off x="61913" y="1936750"/>
            <a:ext cx="8764587" cy="3565525"/>
          </a:xfrm>
          <a:prstGeom prst="rect">
            <a:avLst/>
          </a:prstGeom>
          <a:solidFill>
            <a:schemeClr val="bg1"/>
          </a:solidFill>
          <a:ln w="9525">
            <a:noFill/>
          </a:ln>
        </p:spPr>
        <p:txBody>
          <a:bodyPr anchor="t" anchorCtr="0"/>
          <a:p>
            <a:pPr marL="342900" indent="-342900" eaLnBrk="0" hangingPunct="0">
              <a:lnSpc>
                <a:spcPct val="150000"/>
              </a:lnSpc>
              <a:spcBef>
                <a:spcPct val="20000"/>
              </a:spcBef>
              <a:buFont typeface="Arial" panose="020B0604020202020204" pitchFamily="34" charset="0"/>
              <a:buChar char="•"/>
            </a:pPr>
            <a:r>
              <a:rPr lang="zh-CN" altLang="en-US" sz="2800" b="1" dirty="0">
                <a:latin typeface="黑体" panose="02010609060101010101" charset="-122"/>
                <a:ea typeface="黑体" panose="02010609060101010101" charset="-122"/>
              </a:rPr>
              <a:t>放低姿态，从学生实际出发</a:t>
            </a:r>
            <a:r>
              <a:rPr lang="zh-CN" altLang="en-US" sz="2800" b="1" dirty="0">
                <a:solidFill>
                  <a:srgbClr val="FF0000"/>
                </a:solidFill>
                <a:latin typeface="黑体" panose="02010609060101010101" charset="-122"/>
                <a:ea typeface="黑体" panose="02010609060101010101" charset="-122"/>
              </a:rPr>
              <a:t>（了解自己的学生永远是第一任务）</a:t>
            </a:r>
            <a:endParaRPr lang="en-US" altLang="zh-CN" sz="2800" b="1" dirty="0">
              <a:solidFill>
                <a:srgbClr val="FF0000"/>
              </a:solidFill>
              <a:latin typeface="黑体" panose="02010609060101010101" charset="-122"/>
              <a:ea typeface="黑体" panose="02010609060101010101" charset="-122"/>
            </a:endParaRPr>
          </a:p>
          <a:p>
            <a:pPr marL="342900" indent="-342900" eaLnBrk="0" hangingPunct="0">
              <a:lnSpc>
                <a:spcPct val="150000"/>
              </a:lnSpc>
              <a:spcBef>
                <a:spcPct val="20000"/>
              </a:spcBef>
              <a:buFont typeface="Arial" panose="020B0604020202020204" pitchFamily="34" charset="0"/>
              <a:buChar char="•"/>
            </a:pPr>
            <a:r>
              <a:rPr lang="zh-CN" altLang="en-US" sz="2800" b="1" dirty="0">
                <a:latin typeface="黑体" panose="02010609060101010101" charset="-122"/>
                <a:ea typeface="黑体" panose="02010609060101010101" charset="-122"/>
              </a:rPr>
              <a:t>强调素养，历史教学设计不宜复杂</a:t>
            </a:r>
            <a:r>
              <a:rPr lang="zh-CN" altLang="en-US" sz="2800" b="1" dirty="0">
                <a:solidFill>
                  <a:srgbClr val="FF0000"/>
                </a:solidFill>
                <a:latin typeface="黑体" panose="02010609060101010101" charset="-122"/>
                <a:ea typeface="黑体" panose="02010609060101010101" charset="-122"/>
              </a:rPr>
              <a:t>（让历史教学首先回归常识，再指导学生超越常识）</a:t>
            </a:r>
            <a:endParaRPr lang="en-US" altLang="zh-CN" sz="2800" b="1" dirty="0">
              <a:solidFill>
                <a:srgbClr val="FF0000"/>
              </a:solidFill>
              <a:latin typeface="黑体" panose="02010609060101010101" charset="-122"/>
              <a:ea typeface="黑体" panose="02010609060101010101" charset="-122"/>
            </a:endParaRPr>
          </a:p>
          <a:p>
            <a:pPr marL="342900" indent="-342900" eaLnBrk="0" hangingPunct="0">
              <a:lnSpc>
                <a:spcPct val="150000"/>
              </a:lnSpc>
              <a:spcBef>
                <a:spcPct val="20000"/>
              </a:spcBef>
              <a:buFont typeface="Arial" panose="020B0604020202020204" pitchFamily="34" charset="0"/>
              <a:buChar char="•"/>
            </a:pPr>
            <a:r>
              <a:rPr lang="zh-CN" altLang="en-US" sz="2800" b="1" dirty="0">
                <a:latin typeface="黑体" panose="02010609060101010101" charset="-122"/>
                <a:ea typeface="黑体" panose="02010609060101010101" charset="-122"/>
              </a:rPr>
              <a:t>解放自己，传授“活历史”</a:t>
            </a:r>
            <a:r>
              <a:rPr lang="zh-CN" altLang="en-US" sz="2800" b="1" dirty="0">
                <a:solidFill>
                  <a:srgbClr val="5F12FA"/>
                </a:solidFill>
                <a:latin typeface="黑体" panose="02010609060101010101" charset="-122"/>
                <a:ea typeface="黑体" panose="02010609060101010101" charset="-122"/>
              </a:rPr>
              <a:t> </a:t>
            </a:r>
            <a:r>
              <a:rPr lang="zh-CN" altLang="en-US" sz="2800" b="1" dirty="0">
                <a:solidFill>
                  <a:srgbClr val="FF0000"/>
                </a:solidFill>
                <a:latin typeface="黑体" panose="02010609060101010101" charset="-122"/>
                <a:ea typeface="黑体" panose="02010609060101010101" charset="-122"/>
              </a:rPr>
              <a:t>（基于基本材料活化教科书内容，而不是抛弃教科书到处搜索材料）</a:t>
            </a:r>
            <a:endParaRPr lang="zh-CN" altLang="en-US" sz="2800" b="1" dirty="0">
              <a:solidFill>
                <a:srgbClr val="FF0000"/>
              </a:solidFill>
              <a:latin typeface="黑体" panose="02010609060101010101" charset="-122"/>
              <a:ea typeface="黑体" panose="02010609060101010101" charset="-122"/>
            </a:endParaRPr>
          </a:p>
        </p:txBody>
      </p:sp>
      <p:sp>
        <p:nvSpPr>
          <p:cNvPr id="201731" name="标题 1"/>
          <p:cNvSpPr>
            <a:spLocks noGrp="1"/>
          </p:cNvSpPr>
          <p:nvPr/>
        </p:nvSpPr>
        <p:spPr>
          <a:xfrm>
            <a:off x="1670050" y="1079500"/>
            <a:ext cx="5546725" cy="857250"/>
          </a:xfrm>
          <a:prstGeom prst="rect">
            <a:avLst/>
          </a:prstGeom>
          <a:noFill/>
          <a:ln w="9525">
            <a:noFill/>
          </a:ln>
        </p:spPr>
        <p:txBody>
          <a:bodyPr wrap="square" lIns="91440" tIns="45720" rIns="91440" bIns="45720" anchor="ctr" anchorCtr="0"/>
          <a:p>
            <a:pPr algn="ctr" eaLnBrk="0" hangingPunct="0"/>
            <a:r>
              <a:rPr lang="zh-CN" altLang="en-US" sz="4000" b="1" dirty="0">
                <a:solidFill>
                  <a:srgbClr val="C00000"/>
                </a:solidFill>
                <a:latin typeface="黑体" panose="02010609060101010101" charset="-122"/>
                <a:ea typeface="黑体" panose="02010609060101010101" charset="-122"/>
              </a:rPr>
              <a:t>三点教学建议</a:t>
            </a:r>
            <a:endParaRPr lang="zh-CN" altLang="en-US" sz="4000" b="1" dirty="0">
              <a:solidFill>
                <a:srgbClr val="C00000"/>
              </a:solidFill>
              <a:latin typeface="黑体" panose="02010609060101010101" charset="-122"/>
              <a:ea typeface="黑体" panose="02010609060101010101" charset="-122"/>
            </a:endParaRPr>
          </a:p>
        </p:txBody>
      </p:sp>
    </p:spTree>
    <p:custDataLst>
      <p:tags r:id="rId1"/>
    </p:custData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2753" name="内容占位符 1"/>
          <p:cNvSpPr>
            <a:spLocks noGrp="1"/>
          </p:cNvSpPr>
          <p:nvPr/>
        </p:nvSpPr>
        <p:spPr>
          <a:xfrm>
            <a:off x="225425" y="1504950"/>
            <a:ext cx="8736013" cy="4672013"/>
          </a:xfrm>
          <a:prstGeom prst="rect">
            <a:avLst/>
          </a:prstGeom>
          <a:noFill/>
          <a:ln w="9525">
            <a:noFill/>
          </a:ln>
        </p:spPr>
        <p:txBody>
          <a:bodyPr anchor="t" anchorCtr="0"/>
          <a:p>
            <a:pPr>
              <a:lnSpc>
                <a:spcPct val="90000"/>
              </a:lnSpc>
              <a:spcBef>
                <a:spcPts val="1000"/>
              </a:spcBef>
              <a:buClr>
                <a:schemeClr val="accent1"/>
              </a:buClr>
              <a:buSzPct val="80000"/>
              <a:buFont typeface="Wingdings" panose="05000000000000000000" pitchFamily="2" charset="2"/>
            </a:pPr>
            <a:endParaRPr lang="zh-CN" altLang="en-US" sz="2800" dirty="0">
              <a:latin typeface="方正隶变_GBK" charset="-122"/>
              <a:ea typeface="方正隶变_GBK" charset="-122"/>
            </a:endParaRPr>
          </a:p>
        </p:txBody>
      </p:sp>
      <p:sp>
        <p:nvSpPr>
          <p:cNvPr id="202754" name="内容占位符 1"/>
          <p:cNvSpPr>
            <a:spLocks noGrp="1"/>
          </p:cNvSpPr>
          <p:nvPr/>
        </p:nvSpPr>
        <p:spPr>
          <a:xfrm>
            <a:off x="747713" y="2052638"/>
            <a:ext cx="7886700" cy="4672012"/>
          </a:xfrm>
          <a:prstGeom prst="rect">
            <a:avLst/>
          </a:prstGeom>
          <a:noFill/>
          <a:ln w="9525">
            <a:noFill/>
          </a:ln>
        </p:spPr>
        <p:txBody>
          <a:bodyPr anchor="t" anchorCtr="0"/>
          <a:p>
            <a:pPr marL="228600" indent="-228600">
              <a:lnSpc>
                <a:spcPct val="90000"/>
              </a:lnSpc>
              <a:spcBef>
                <a:spcPts val="1000"/>
              </a:spcBef>
              <a:buClr>
                <a:schemeClr val="accent1"/>
              </a:buClr>
              <a:buSzPct val="80000"/>
              <a:buFont typeface="Wingdings" panose="05000000000000000000" pitchFamily="2" charset="2"/>
              <a:buChar char="m"/>
            </a:pPr>
            <a:endParaRPr lang="zh-CN" altLang="en-US" sz="2400">
              <a:latin typeface="Arial" panose="020B0604020202020204" pitchFamily="34" charset="0"/>
              <a:ea typeface="黑体" panose="02010609060101010101" charset="-122"/>
            </a:endParaRPr>
          </a:p>
        </p:txBody>
      </p:sp>
      <p:sp>
        <p:nvSpPr>
          <p:cNvPr id="202755" name="标题 2"/>
          <p:cNvSpPr>
            <a:spLocks noGrp="1"/>
          </p:cNvSpPr>
          <p:nvPr/>
        </p:nvSpPr>
        <p:spPr>
          <a:xfrm>
            <a:off x="560388" y="984250"/>
            <a:ext cx="7886700" cy="773113"/>
          </a:xfrm>
          <a:prstGeom prst="rect">
            <a:avLst/>
          </a:prstGeom>
          <a:noFill/>
          <a:ln w="9525">
            <a:noFill/>
          </a:ln>
        </p:spPr>
        <p:txBody>
          <a:bodyPr anchor="ctr" anchorCtr="0"/>
          <a:p>
            <a:pPr>
              <a:lnSpc>
                <a:spcPct val="90000"/>
              </a:lnSpc>
            </a:pPr>
            <a:r>
              <a:rPr lang="en-US" altLang="zh-CN" sz="3600" b="1">
                <a:solidFill>
                  <a:schemeClr val="bg1"/>
                </a:solidFill>
                <a:latin typeface="Arial" panose="020B0604020202020204" pitchFamily="34" charset="0"/>
                <a:ea typeface="黑体" panose="02010609060101010101" charset="-122"/>
              </a:rPr>
              <a:t>              </a:t>
            </a:r>
            <a:endParaRPr lang="zh-CN" altLang="en-US" sz="3600" b="1">
              <a:latin typeface="Arial" panose="020B0604020202020204" pitchFamily="34" charset="0"/>
              <a:ea typeface="黑体" panose="02010609060101010101" charset="-122"/>
            </a:endParaRPr>
          </a:p>
        </p:txBody>
      </p:sp>
      <p:sp>
        <p:nvSpPr>
          <p:cNvPr id="202756" name="矩形 6"/>
          <p:cNvSpPr/>
          <p:nvPr/>
        </p:nvSpPr>
        <p:spPr>
          <a:xfrm>
            <a:off x="403225" y="2203450"/>
            <a:ext cx="8382000" cy="2244725"/>
          </a:xfrm>
          <a:prstGeom prst="rect">
            <a:avLst/>
          </a:prstGeom>
          <a:noFill/>
          <a:ln w="28575" cap="flat" cmpd="sng">
            <a:solidFill>
              <a:srgbClr val="C00000"/>
            </a:solidFill>
            <a:prstDash val="solid"/>
            <a:miter/>
            <a:headEnd type="none" w="med" len="med"/>
            <a:tailEnd type="none" w="med" len="med"/>
          </a:ln>
        </p:spPr>
        <p:txBody>
          <a:bodyPr anchor="t" anchorCtr="0">
            <a:spAutoFit/>
          </a:bodyPr>
          <a:p>
            <a:r>
              <a:rPr lang="en-US" altLang="zh-CN" sz="2800" dirty="0">
                <a:solidFill>
                  <a:srgbClr val="FF0000"/>
                </a:solidFill>
                <a:latin typeface="黑体" panose="02010609060101010101" charset="-122"/>
                <a:ea typeface="黑体" panose="02010609060101010101" charset="-122"/>
              </a:rPr>
              <a:t>   </a:t>
            </a:r>
            <a:r>
              <a:rPr lang="zh-CN" altLang="zh-CN" sz="2800" dirty="0">
                <a:solidFill>
                  <a:srgbClr val="FF0000"/>
                </a:solidFill>
                <a:latin typeface="黑体" panose="02010609060101010101" charset="-122"/>
                <a:ea typeface="黑体" panose="02010609060101010101" charset="-122"/>
              </a:rPr>
              <a:t>历史视野越宽广，所得出的结论，得出的角度越多；角度越多，偏见越少；偏见越少，越少无知；越少无知，越多智慧 。世界因多元而丰富、因多元而有生气，历史教育自然因其文化的多样性而富丽、因其理解视角的多样性而生动。</a:t>
            </a:r>
            <a:endParaRPr lang="zh-CN" altLang="en-US" sz="2800" dirty="0">
              <a:solidFill>
                <a:srgbClr val="FF0000"/>
              </a:solidFill>
              <a:latin typeface="黑体" panose="02010609060101010101" charset="-122"/>
              <a:ea typeface="黑体" panose="02010609060101010101" charset="-122"/>
            </a:endParaRPr>
          </a:p>
        </p:txBody>
      </p:sp>
      <p:sp>
        <p:nvSpPr>
          <p:cNvPr id="27" name="TextBox 10"/>
          <p:cNvSpPr txBox="1"/>
          <p:nvPr/>
        </p:nvSpPr>
        <p:spPr>
          <a:xfrm>
            <a:off x="2051050" y="5084763"/>
            <a:ext cx="4691063" cy="663575"/>
          </a:xfrm>
          <a:prstGeom prst="rect">
            <a:avLst/>
          </a:prstGeom>
          <a:noFill/>
        </p:spPr>
        <p:txBody>
          <a:bodyPr wrap="none" lIns="48768" tIns="24384" rIns="48768" bIns="24384">
            <a:spAutoFit/>
          </a:bodyPr>
          <a:p>
            <a:pPr algn="ctr"/>
            <a:r>
              <a:rPr lang="zh-CN" altLang="zh-CN" sz="4000" b="1" cap="all" noProof="1" dirty="0">
                <a:latin typeface="黑体" panose="02010609060101010101" charset="-122"/>
                <a:ea typeface="黑体" panose="02010609060101010101" charset="-122"/>
                <a:cs typeface="黑体" panose="02010609060101010101" charset="-122"/>
              </a:rPr>
              <a:t>在历史教学中塑造人</a:t>
            </a:r>
            <a:endParaRPr lang="zh-CN" altLang="zh-CN" sz="4000" b="1" cap="all" noProof="1" dirty="0">
              <a:latin typeface="黑体" panose="02010609060101010101" charset="-122"/>
              <a:ea typeface="黑体" panose="02010609060101010101" charset="-122"/>
              <a:cs typeface="黑体" panose="02010609060101010101" charset="-122"/>
            </a:endParaRPr>
          </a:p>
        </p:txBody>
      </p:sp>
    </p:spTree>
    <p:custDataLst>
      <p:tags r:id="rId1"/>
    </p:custDataLst>
  </p:cSld>
  <p:clrMapOvr>
    <a:masterClrMapping/>
  </p:clrMapOvr>
  <p:transition spd="slow" advClick="0" advTm="3000">
    <p:fade/>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4801" name="任意多边形 8"/>
          <p:cNvSpPr/>
          <p:nvPr>
            <p:custDataLst>
              <p:tags r:id="rId1"/>
            </p:custDataLst>
          </p:nvPr>
        </p:nvSpPr>
        <p:spPr>
          <a:xfrm>
            <a:off x="0" y="1588"/>
            <a:ext cx="9144000" cy="3784600"/>
          </a:xfrm>
          <a:custGeom>
            <a:avLst/>
            <a:gdLst/>
            <a:ahLst/>
            <a:cxnLst>
              <a:cxn ang="0">
                <a:pos x="0" y="0"/>
              </a:cxn>
              <a:cxn ang="0">
                <a:pos x="9143999" y="0"/>
              </a:cxn>
              <a:cxn ang="0">
                <a:pos x="9143999" y="3785202"/>
              </a:cxn>
              <a:cxn ang="0">
                <a:pos x="8100518" y="3785202"/>
              </a:cxn>
              <a:cxn ang="0">
                <a:pos x="6904849" y="2786486"/>
              </a:cxn>
              <a:cxn ang="0">
                <a:pos x="2265805" y="2786486"/>
              </a:cxn>
              <a:cxn ang="0">
                <a:pos x="1055902" y="3785202"/>
              </a:cxn>
              <a:cxn ang="0">
                <a:pos x="0" y="3785202"/>
              </a:cxn>
              <a:cxn ang="0">
                <a:pos x="0" y="0"/>
              </a:cxn>
            </a:cxnLst>
            <a:pathLst>
              <a:path w="9144000" h="3789040">
                <a:moveTo>
                  <a:pt x="0" y="0"/>
                </a:moveTo>
                <a:lnTo>
                  <a:pt x="9144000" y="0"/>
                </a:lnTo>
                <a:lnTo>
                  <a:pt x="9144000" y="3789040"/>
                </a:lnTo>
                <a:lnTo>
                  <a:pt x="8100519" y="3789040"/>
                </a:lnTo>
                <a:lnTo>
                  <a:pt x="6904850" y="2789312"/>
                </a:lnTo>
                <a:lnTo>
                  <a:pt x="2265806" y="2789312"/>
                </a:lnTo>
                <a:lnTo>
                  <a:pt x="1055903" y="3789040"/>
                </a:lnTo>
                <a:lnTo>
                  <a:pt x="0" y="3789040"/>
                </a:lnTo>
                <a:lnTo>
                  <a:pt x="0" y="0"/>
                </a:lnTo>
                <a:close/>
              </a:path>
            </a:pathLst>
          </a:custGeom>
          <a:blipFill rotWithShape="1">
            <a:blip r:embed="rId2"/>
            <a:stretch>
              <a:fillRect/>
            </a:stretch>
          </a:blipFill>
          <a:ln w="9525">
            <a:noFill/>
          </a:ln>
        </p:spPr>
        <p:txBody>
          <a:bodyPr/>
          <a:p>
            <a:endParaRPr lang="zh-CN" altLang="en-US"/>
          </a:p>
        </p:txBody>
      </p:sp>
      <p:sp>
        <p:nvSpPr>
          <p:cNvPr id="204802" name="任意多边形 2"/>
          <p:cNvSpPr/>
          <p:nvPr>
            <p:custDataLst>
              <p:tags r:id="rId3"/>
            </p:custDataLst>
          </p:nvPr>
        </p:nvSpPr>
        <p:spPr>
          <a:xfrm>
            <a:off x="0" y="2760663"/>
            <a:ext cx="9144000" cy="1025525"/>
          </a:xfrm>
          <a:custGeom>
            <a:avLst/>
            <a:gdLst/>
            <a:ahLst/>
            <a:cxnLst>
              <a:cxn ang="0">
                <a:pos x="0" y="1008661"/>
              </a:cxn>
              <a:cxn ang="0">
                <a:pos x="1084418" y="999965"/>
              </a:cxn>
              <a:cxn ang="0">
                <a:pos x="2290337" y="0"/>
              </a:cxn>
              <a:cxn ang="0">
                <a:pos x="6897039" y="8695"/>
              </a:cxn>
              <a:cxn ang="0">
                <a:pos x="8102937" y="1026052"/>
              </a:cxn>
              <a:cxn ang="0">
                <a:pos x="9143999" y="1008661"/>
              </a:cxn>
            </a:cxnLst>
            <a:pathLst>
              <a:path w="9178834" h="1027612">
                <a:moveTo>
                  <a:pt x="0" y="1010195"/>
                </a:moveTo>
                <a:lnTo>
                  <a:pt x="1088550" y="1001486"/>
                </a:lnTo>
                <a:lnTo>
                  <a:pt x="2299063" y="0"/>
                </a:lnTo>
                <a:lnTo>
                  <a:pt x="6923314" y="8709"/>
                </a:lnTo>
                <a:lnTo>
                  <a:pt x="8133806" y="1027612"/>
                </a:lnTo>
                <a:lnTo>
                  <a:pt x="9178834" y="1010195"/>
                </a:lnTo>
              </a:path>
            </a:pathLst>
          </a:custGeom>
          <a:noFill/>
          <a:ln w="63500" cap="flat" cmpd="sng">
            <a:solidFill>
              <a:schemeClr val="accent1"/>
            </a:solidFill>
            <a:prstDash val="solid"/>
            <a:miter/>
            <a:headEnd type="none" w="med" len="med"/>
            <a:tailEnd type="none" w="med" len="med"/>
          </a:ln>
        </p:spPr>
        <p:txBody>
          <a:bodyPr/>
          <a:p>
            <a:endParaRPr lang="zh-CN" altLang="en-US"/>
          </a:p>
        </p:txBody>
      </p:sp>
      <p:sp>
        <p:nvSpPr>
          <p:cNvPr id="9" name="TextBox 5"/>
          <p:cNvSpPr txBox="1">
            <a:spLocks noChangeArrowheads="1"/>
          </p:cNvSpPr>
          <p:nvPr>
            <p:custDataLst>
              <p:tags r:id="rId4"/>
            </p:custDataLst>
          </p:nvPr>
        </p:nvSpPr>
        <p:spPr bwMode="auto">
          <a:xfrm>
            <a:off x="1539563" y="2984501"/>
            <a:ext cx="6064875" cy="801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ormAutofit/>
            <a:scene3d>
              <a:camera prst="orthographicFront"/>
              <a:lightRig rig="threePt" dir="t"/>
            </a:scene3d>
          </a:bodyPr>
          <a:lstStyle>
            <a:lvl1pPr algn="just">
              <a:lnSpc>
                <a:spcPct val="110000"/>
              </a:lnSpc>
              <a:spcBef>
                <a:spcPts val="1800"/>
              </a:spcBef>
              <a:buClr>
                <a:srgbClr val="7DA44B"/>
              </a:buClr>
              <a:buSzPct val="100000"/>
              <a:buFont typeface="Webdings" panose="05030102010509060703" pitchFamily="18" charset="2"/>
              <a:buChar char="Ë"/>
              <a:defRPr sz="2400">
                <a:solidFill>
                  <a:srgbClr val="227577"/>
                </a:solidFill>
                <a:latin typeface="Arial" panose="020B0604020202020204" pitchFamily="34" charset="0"/>
                <a:ea typeface="黑体" panose="02010609060101010101" charset="-122"/>
              </a:defRPr>
            </a:lvl1pPr>
            <a:lvl2pPr marL="742950" indent="-742950" algn="just">
              <a:lnSpc>
                <a:spcPct val="130000"/>
              </a:lnSpc>
              <a:spcAft>
                <a:spcPts val="600"/>
              </a:spcAft>
              <a:buClr>
                <a:srgbClr val="83BBDD"/>
              </a:buClr>
              <a:buFont typeface="幼圆" pitchFamily="49" charset="-122"/>
              <a:buChar char=" "/>
              <a:defRPr sz="2000">
                <a:solidFill>
                  <a:srgbClr val="7D7D7D"/>
                </a:solidFill>
                <a:latin typeface="幼圆" pitchFamily="49" charset="-122"/>
                <a:ea typeface="黑体" panose="02010609060101010101" charset="-122"/>
              </a:defRPr>
            </a:lvl2pPr>
            <a:lvl3pPr marL="1143000" indent="-228600">
              <a:lnSpc>
                <a:spcPct val="90000"/>
              </a:lnSpc>
              <a:spcBef>
                <a:spcPts val="500"/>
              </a:spcBef>
              <a:buChar char="•"/>
              <a:defRPr sz="2000">
                <a:solidFill>
                  <a:schemeClr val="tx1"/>
                </a:solidFill>
                <a:latin typeface="Calibri" panose="020F0502020204030204" charset="0"/>
                <a:ea typeface="幼圆" pitchFamily="49" charset="-122"/>
              </a:defRPr>
            </a:lvl3pPr>
            <a:lvl4pPr marL="1600200" indent="-228600">
              <a:lnSpc>
                <a:spcPct val="90000"/>
              </a:lnSpc>
              <a:spcBef>
                <a:spcPts val="500"/>
              </a:spcBef>
              <a:buChar char="•"/>
              <a:defRPr>
                <a:solidFill>
                  <a:schemeClr val="tx1"/>
                </a:solidFill>
                <a:latin typeface="Calibri" panose="020F0502020204030204" charset="0"/>
                <a:ea typeface="幼圆" pitchFamily="49" charset="-122"/>
              </a:defRPr>
            </a:lvl4pPr>
            <a:lvl5pPr marL="2057400" indent="-228600">
              <a:lnSpc>
                <a:spcPct val="90000"/>
              </a:lnSpc>
              <a:spcBef>
                <a:spcPts val="500"/>
              </a:spcBef>
              <a:buChar char="•"/>
              <a:defRPr>
                <a:solidFill>
                  <a:schemeClr val="tx1"/>
                </a:solidFill>
                <a:latin typeface="Calibri" panose="020F0502020204030204" charset="0"/>
                <a:ea typeface="幼圆" pitchFamily="49"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幼圆" pitchFamily="49"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幼圆" pitchFamily="49"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幼圆" pitchFamily="49"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幼圆" pitchFamily="49" charset="-122"/>
              </a:defRPr>
            </a:lvl9pPr>
          </a:lstStyle>
          <a:p>
            <a:pPr algn="ctr" eaLnBrk="1" fontAlgn="base" hangingPunct="1">
              <a:spcBef>
                <a:spcPct val="0"/>
              </a:spcBef>
              <a:buNone/>
            </a:pPr>
            <a:r>
              <a:rPr lang="zh-CN" altLang="en-US" sz="3200" strike="noStrike" noProof="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mj-lt"/>
                <a:ea typeface="+mj-ea"/>
                <a:cs typeface="+mj-cs"/>
              </a:rPr>
              <a:t>让每个生命成为最好的自己</a:t>
            </a:r>
            <a:endParaRPr lang="zh-CN" altLang="en-US" sz="3200" strike="noStrike" noProof="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mj-lt"/>
              <a:ea typeface="+mj-ea"/>
              <a:cs typeface="+mj-cs"/>
            </a:endParaRPr>
          </a:p>
        </p:txBody>
      </p:sp>
      <p:sp>
        <p:nvSpPr>
          <p:cNvPr id="204804" name="TextBox 6"/>
          <p:cNvSpPr txBox="1"/>
          <p:nvPr>
            <p:custDataLst>
              <p:tags r:id="rId5"/>
            </p:custDataLst>
          </p:nvPr>
        </p:nvSpPr>
        <p:spPr>
          <a:xfrm>
            <a:off x="466725" y="4048125"/>
            <a:ext cx="8099425" cy="2033588"/>
          </a:xfrm>
          <a:prstGeom prst="rect">
            <a:avLst/>
          </a:prstGeom>
          <a:noFill/>
          <a:ln w="9525">
            <a:noFill/>
          </a:ln>
        </p:spPr>
        <p:txBody>
          <a:bodyPr wrap="square" anchor="t" anchorCtr="0"/>
          <a:p>
            <a:pPr algn="just">
              <a:lnSpc>
                <a:spcPct val="130000"/>
              </a:lnSpc>
              <a:spcBef>
                <a:spcPts val="600"/>
              </a:spcBef>
              <a:spcAft>
                <a:spcPts val="600"/>
              </a:spcAft>
              <a:buClr>
                <a:srgbClr val="7DA44B"/>
              </a:buClr>
              <a:buFont typeface="Webdings" panose="05030102010509060703" pitchFamily="18" charset="2"/>
            </a:pPr>
            <a:r>
              <a:rPr lang="zh-CN" altLang="en-US" sz="2800" b="1" dirty="0">
                <a:solidFill>
                  <a:srgbClr val="227577"/>
                </a:solidFill>
                <a:latin typeface="Arial" panose="020B0604020202020204" pitchFamily="34" charset="0"/>
                <a:ea typeface="黑体" panose="02010609060101010101" charset="-122"/>
              </a:rPr>
              <a:t> </a:t>
            </a:r>
            <a:r>
              <a:rPr lang="zh-CN" altLang="en-US" sz="2800" b="1" dirty="0">
                <a:solidFill>
                  <a:srgbClr val="227577"/>
                </a:solidFill>
                <a:latin typeface="Senty Cream Puff 新蒂泡芙体" charset="-122"/>
                <a:ea typeface="Senty Cream Puff 新蒂泡芙体" charset="-122"/>
              </a:rPr>
              <a:t> 真正的教育，是自由的精神、公民的责任、远大的志向，是批判性的独立思考、时时刻刻的自我觉知，是终身学习的基础，更是获得幸福的能力。</a:t>
            </a:r>
            <a:endParaRPr lang="zh-CN" altLang="en-US" sz="2800" b="1" dirty="0">
              <a:solidFill>
                <a:srgbClr val="227577"/>
              </a:solidFill>
              <a:latin typeface="Senty Cream Puff 新蒂泡芙体" charset="-122"/>
              <a:ea typeface="Senty Cream Puff 新蒂泡芙体" charset="-122"/>
            </a:endParaRPr>
          </a:p>
        </p:txBody>
      </p:sp>
    </p:spTree>
    <p:custDataLst>
      <p:tags r:id="rId6"/>
    </p:custDataLst>
  </p:cSld>
  <p:clrMapOvr>
    <a:masterClrMapping/>
  </p:clrMapOvr>
  <p:transition spd="slow"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1"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edge">
                                      <p:cBhvr>
                                        <p:cTn id="7"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6849" name="标题 2"/>
          <p:cNvSpPr>
            <a:spLocks noGrp="1"/>
          </p:cNvSpPr>
          <p:nvPr>
            <p:ph type="title"/>
          </p:nvPr>
        </p:nvSpPr>
        <p:spPr>
          <a:xfrm>
            <a:off x="628650" y="144463"/>
            <a:ext cx="7886700" cy="773112"/>
          </a:xfrm>
        </p:spPr>
        <p:txBody>
          <a:bodyPr lIns="91440" tIns="45720" rIns="91440" bIns="45720" anchor="ctr" anchorCtr="0"/>
          <a:p>
            <a:pPr defTabSz="914400">
              <a:buNone/>
            </a:pPr>
            <a:r>
              <a:rPr lang="en-US" altLang="zh-CN" kern="1200">
                <a:latin typeface="+mj-lt"/>
                <a:ea typeface="+mj-ea"/>
                <a:cs typeface="+mj-cs"/>
              </a:rPr>
              <a:t>        </a:t>
            </a:r>
            <a:endParaRPr lang="zh-CN" altLang="en-US" kern="1200">
              <a:latin typeface="+mj-lt"/>
              <a:ea typeface="+mj-ea"/>
              <a:cs typeface="+mj-cs"/>
            </a:endParaRPr>
          </a:p>
        </p:txBody>
      </p:sp>
      <p:sp>
        <p:nvSpPr>
          <p:cNvPr id="206850" name="内容占位符 4"/>
          <p:cNvSpPr>
            <a:spLocks noGrp="1"/>
          </p:cNvSpPr>
          <p:nvPr>
            <p:ph idx="1"/>
          </p:nvPr>
        </p:nvSpPr>
        <p:spPr>
          <a:xfrm>
            <a:off x="366713" y="917575"/>
            <a:ext cx="8148637" cy="4672013"/>
          </a:xfrm>
        </p:spPr>
        <p:txBody>
          <a:bodyPr lIns="91440" tIns="45720" rIns="91440" bIns="45720" anchor="t" anchorCtr="0"/>
          <a:p>
            <a:pPr marL="0" indent="0" fontAlgn="base">
              <a:lnSpc>
                <a:spcPct val="130000"/>
              </a:lnSpc>
              <a:buNone/>
            </a:pPr>
            <a:endParaRPr lang="en-US" altLang="zh-CN" sz="2800">
              <a:solidFill>
                <a:srgbClr val="FF0000"/>
              </a:solidFill>
              <a:latin typeface="楷体" panose="02010609060101010101" pitchFamily="49" charset="-122"/>
              <a:ea typeface="楷体" panose="02010609060101010101" pitchFamily="49" charset="-122"/>
            </a:endParaRPr>
          </a:p>
          <a:p>
            <a:pPr marL="0" indent="0" fontAlgn="base">
              <a:lnSpc>
                <a:spcPct val="130000"/>
              </a:lnSpc>
              <a:buNone/>
            </a:pPr>
            <a:endParaRPr lang="en-US" altLang="zh-CN" sz="2800">
              <a:solidFill>
                <a:srgbClr val="FF0000"/>
              </a:solidFill>
              <a:latin typeface="楷体" panose="02010609060101010101" pitchFamily="49" charset="-122"/>
              <a:ea typeface="楷体" panose="02010609060101010101" pitchFamily="49" charset="-122"/>
            </a:endParaRPr>
          </a:p>
          <a:p>
            <a:pPr marL="0" indent="0" fontAlgn="base">
              <a:lnSpc>
                <a:spcPct val="130000"/>
              </a:lnSpc>
              <a:buNone/>
            </a:pPr>
            <a:endParaRPr lang="en-US" altLang="zh-CN" sz="2800">
              <a:solidFill>
                <a:srgbClr val="FF0000"/>
              </a:solidFill>
              <a:latin typeface="楷体" panose="02010609060101010101" pitchFamily="49" charset="-122"/>
              <a:ea typeface="楷体" panose="02010609060101010101" pitchFamily="49" charset="-122"/>
            </a:endParaRPr>
          </a:p>
        </p:txBody>
      </p:sp>
      <p:pic>
        <p:nvPicPr>
          <p:cNvPr id="206851" name="图片 4" descr="]$6E$HPO9YOZA0)2ICW8YS1"/>
          <p:cNvPicPr>
            <a:picLocks noChangeAspect="1"/>
          </p:cNvPicPr>
          <p:nvPr/>
        </p:nvPicPr>
        <p:blipFill>
          <a:blip r:embed="rId1"/>
          <a:stretch>
            <a:fillRect/>
          </a:stretch>
        </p:blipFill>
        <p:spPr>
          <a:xfrm>
            <a:off x="-15875" y="-19050"/>
            <a:ext cx="9175750" cy="6897688"/>
          </a:xfrm>
          <a:prstGeom prst="rect">
            <a:avLst/>
          </a:prstGeom>
          <a:noFill/>
          <a:ln w="9525">
            <a:noFill/>
          </a:ln>
        </p:spPr>
      </p:pic>
      <p:sp>
        <p:nvSpPr>
          <p:cNvPr id="8" name="矩形 7"/>
          <p:cNvSpPr/>
          <p:nvPr/>
        </p:nvSpPr>
        <p:spPr>
          <a:xfrm>
            <a:off x="85090" y="1577335"/>
            <a:ext cx="9364980" cy="1198884"/>
          </a:xfrm>
          <a:prstGeom prst="rect">
            <a:avLst/>
          </a:prstGeom>
          <a:noFill/>
          <a:ln>
            <a:noFill/>
          </a:ln>
        </p:spPr>
        <p:txBody>
          <a:bodyPr wrap="none" rtlCol="0" anchor="t">
            <a:spAutoFit/>
            <a:scene3d>
              <a:camera prst="orthographicFront"/>
              <a:lightRig rig="threePt" dir="t">
                <a:rot lat="0" lon="0" rev="0"/>
              </a:lightRig>
            </a:scene3d>
            <a:sp3d extrusionH="120650" prstMaterial="matte"/>
          </a:bodyPr>
          <a:p>
            <a:pPr algn="ctr" fontAlgn="base"/>
            <a:r>
              <a:rPr lang="zh-CN" altLang="en-US" sz="7200" b="1" strike="noStrike" noProof="1">
                <a:ln>
                  <a:gradFill>
                    <a:gsLst>
                      <a:gs pos="98000">
                        <a:srgbClr val="F88C89"/>
                      </a:gs>
                      <a:gs pos="86000">
                        <a:srgbClr val="F8D078"/>
                      </a:gs>
                      <a:gs pos="73000">
                        <a:srgbClr val="BAD172"/>
                      </a:gs>
                      <a:gs pos="62000">
                        <a:srgbClr val="BEC7AF"/>
                      </a:gs>
                      <a:gs pos="50000">
                        <a:srgbClr val="83D9E3"/>
                      </a:gs>
                      <a:gs pos="37000">
                        <a:srgbClr val="9C61DF"/>
                      </a:gs>
                      <a:gs pos="24000">
                        <a:srgbClr val="CA78E1"/>
                      </a:gs>
                      <a:gs pos="12000">
                        <a:srgbClr val="E564DF"/>
                      </a:gs>
                      <a:gs pos="0">
                        <a:srgbClr val="F86CC0"/>
                      </a:gs>
                    </a:gsLst>
                    <a:lin ang="0"/>
                  </a:gradFill>
                </a:ln>
                <a:gradFill>
                  <a:gsLst>
                    <a:gs pos="79000">
                      <a:srgbClr val="CCFF66"/>
                    </a:gs>
                    <a:gs pos="94000">
                      <a:srgbClr val="FFFF00">
                        <a:alpha val="50000"/>
                      </a:srgbClr>
                    </a:gs>
                    <a:gs pos="70000">
                      <a:srgbClr val="00FF00">
                        <a:alpha val="13000"/>
                      </a:srgbClr>
                    </a:gs>
                    <a:gs pos="56000">
                      <a:srgbClr val="00FFFF">
                        <a:alpha val="50000"/>
                      </a:srgbClr>
                    </a:gs>
                    <a:gs pos="43000">
                      <a:srgbClr val="00FFFF">
                        <a:alpha val="13000"/>
                      </a:srgbClr>
                    </a:gs>
                    <a:gs pos="22000">
                      <a:srgbClr val="FF00FF">
                        <a:alpha val="50000"/>
                      </a:srgbClr>
                    </a:gs>
                    <a:gs pos="33000">
                      <a:srgbClr val="9900FF">
                        <a:alpha val="50000"/>
                      </a:srgbClr>
                    </a:gs>
                    <a:gs pos="5000">
                      <a:srgbClr val="FF00FF">
                        <a:alpha val="50000"/>
                      </a:srgbClr>
                    </a:gs>
                    <a:gs pos="0">
                      <a:srgbClr val="FF3300">
                        <a:alpha val="50000"/>
                      </a:srgbClr>
                    </a:gs>
                    <a:gs pos="100000">
                      <a:srgbClr val="FF3300">
                        <a:alpha val="30000"/>
                      </a:srgbClr>
                    </a:gs>
                  </a:gsLst>
                  <a:lin ang="0"/>
                </a:gradFill>
                <a:effectLst>
                  <a:outerShdw blurRad="50800" dist="38100" algn="l" rotWithShape="0">
                    <a:srgbClr val="CC00CC">
                      <a:alpha val="40000"/>
                    </a:srgbClr>
                  </a:outerShdw>
                </a:effectLst>
                <a:latin typeface="方正隶变_GBK" charset="-122"/>
                <a:ea typeface="方正隶变_GBK" charset="-122"/>
                <a:cs typeface="+mn-cs"/>
              </a:rPr>
              <a:t>谢谢大家，欢迎指正！</a:t>
            </a:r>
            <a:endParaRPr lang="zh-CN" altLang="en-US" sz="7200" b="1" strike="noStrike" noProof="1">
              <a:ln>
                <a:gradFill>
                  <a:gsLst>
                    <a:gs pos="98000">
                      <a:srgbClr val="F88C89"/>
                    </a:gs>
                    <a:gs pos="86000">
                      <a:srgbClr val="F8D078"/>
                    </a:gs>
                    <a:gs pos="73000">
                      <a:srgbClr val="BAD172"/>
                    </a:gs>
                    <a:gs pos="62000">
                      <a:srgbClr val="BEC7AF"/>
                    </a:gs>
                    <a:gs pos="50000">
                      <a:srgbClr val="83D9E3"/>
                    </a:gs>
                    <a:gs pos="37000">
                      <a:srgbClr val="9C61DF"/>
                    </a:gs>
                    <a:gs pos="24000">
                      <a:srgbClr val="CA78E1"/>
                    </a:gs>
                    <a:gs pos="12000">
                      <a:srgbClr val="E564DF"/>
                    </a:gs>
                    <a:gs pos="0">
                      <a:srgbClr val="F86CC0"/>
                    </a:gs>
                  </a:gsLst>
                  <a:lin ang="0"/>
                </a:gradFill>
              </a:ln>
              <a:gradFill>
                <a:gsLst>
                  <a:gs pos="79000">
                    <a:srgbClr val="CCFF66"/>
                  </a:gs>
                  <a:gs pos="94000">
                    <a:srgbClr val="FFFF00">
                      <a:alpha val="50000"/>
                    </a:srgbClr>
                  </a:gs>
                  <a:gs pos="70000">
                    <a:srgbClr val="00FF00">
                      <a:alpha val="13000"/>
                    </a:srgbClr>
                  </a:gs>
                  <a:gs pos="56000">
                    <a:srgbClr val="00FFFF">
                      <a:alpha val="50000"/>
                    </a:srgbClr>
                  </a:gs>
                  <a:gs pos="43000">
                    <a:srgbClr val="00FFFF">
                      <a:alpha val="13000"/>
                    </a:srgbClr>
                  </a:gs>
                  <a:gs pos="22000">
                    <a:srgbClr val="FF00FF">
                      <a:alpha val="50000"/>
                    </a:srgbClr>
                  </a:gs>
                  <a:gs pos="33000">
                    <a:srgbClr val="9900FF">
                      <a:alpha val="50000"/>
                    </a:srgbClr>
                  </a:gs>
                  <a:gs pos="5000">
                    <a:srgbClr val="FF00FF">
                      <a:alpha val="50000"/>
                    </a:srgbClr>
                  </a:gs>
                  <a:gs pos="0">
                    <a:srgbClr val="FF3300">
                      <a:alpha val="50000"/>
                    </a:srgbClr>
                  </a:gs>
                  <a:gs pos="100000">
                    <a:srgbClr val="FF3300">
                      <a:alpha val="30000"/>
                    </a:srgbClr>
                  </a:gs>
                </a:gsLst>
                <a:lin ang="0"/>
              </a:gradFill>
              <a:effectLst>
                <a:outerShdw blurRad="50800" dist="38100" algn="l" rotWithShape="0">
                  <a:srgbClr val="CC00CC">
                    <a:alpha val="40000"/>
                  </a:srgbClr>
                </a:outerShdw>
              </a:effectLst>
              <a:latin typeface="方正隶变_GBK" charset="-122"/>
              <a:ea typeface="方正隶变_GBK" charset="-122"/>
            </a:endParaRPr>
          </a:p>
        </p:txBody>
      </p:sp>
    </p:spTree>
    <p:custDataLst>
      <p:tags r:id="rId2"/>
    </p:custDataLst>
  </p:cSld>
  <p:clrMapOvr>
    <a:masterClrMapping/>
  </p:clrMapOvr>
</p:sld>
</file>

<file path=ppt/tags/tag1.xml><?xml version="1.0" encoding="utf-8"?>
<p:tagLst xmlns:p="http://schemas.openxmlformats.org/presentationml/2006/main">
  <p:tag name="MH" val="20151015104513"/>
  <p:tag name="MH_LIBRARY" val="CONTENTS"/>
  <p:tag name="MH_TYPE" val="TITLE"/>
  <p:tag name="ID" val="547146"/>
</p:tagLst>
</file>

<file path=ppt/tags/tag2.xml><?xml version="1.0" encoding="utf-8"?>
<p:tagLst xmlns:p="http://schemas.openxmlformats.org/presentationml/2006/main">
  <p:tag name="MH" val="20151015104513"/>
  <p:tag name="MH_LIBRARY" val="CONTENTS"/>
  <p:tag name="MH_TYPE" val="NUMBER"/>
  <p:tag name="ID" val="547146"/>
  <p:tag name="MH_ORDER" val="NUMBER"/>
</p:tagLst>
</file>

<file path=ppt/tags/tag3.xml><?xml version="1.0" encoding="utf-8"?>
<p:tagLst xmlns:p="http://schemas.openxmlformats.org/presentationml/2006/main">
  <p:tag name="MH" val="20151015110336"/>
  <p:tag name="MH_LIBRARY" val="GRAPHIC"/>
  <p:tag name="MH_ORDER" val="Rectangle 2"/>
</p:tagLst>
</file>

<file path=ppt/tags/tag4.xml><?xml version="1.0" encoding="utf-8"?>
<p:tagLst xmlns:p="http://schemas.openxmlformats.org/presentationml/2006/main">
  <p:tag name="MH" val="20151015110336"/>
  <p:tag name="MH_LIBRARY" val="GRAPHIC"/>
  <p:tag name="MH_ORDER" val="Straight Connector 7"/>
</p:tagLst>
</file>

<file path=ppt/tags/tag5.xml><?xml version="1.0" encoding="utf-8"?>
<p:tagLst xmlns:p="http://schemas.openxmlformats.org/presentationml/2006/main">
  <p:tag name="MH" val="20151015110336"/>
  <p:tag name="MH_LIBRARY" val="GRAPHIC"/>
  <p:tag name="MH_ORDER" val="Straight Connector 15"/>
</p:tagLst>
</file>

<file path=ppt/tags/tag6.xml><?xml version="1.0" encoding="utf-8"?>
<p:tagLst xmlns:p="http://schemas.openxmlformats.org/presentationml/2006/main">
  <p:tag name="MH" val="20151015110336"/>
  <p:tag name="MH_LIBRARY" val="GRAPHIC"/>
  <p:tag name="MH_ORDER" val="Freeform 11"/>
</p:tagLst>
</file>

<file path=ppt/tags/tag7.xml><?xml version="1.0" encoding="utf-8"?>
<p:tagLst xmlns:p="http://schemas.openxmlformats.org/presentationml/2006/main">
  <p:tag name="MH" val="20151015110336"/>
  <p:tag name="MH_LIBRARY" val="GRAPHIC"/>
  <p:tag name="MH_ORDER" val="Freeform 14"/>
</p:tagLst>
</file>

<file path=ppt/tags/tag8.xml><?xml version="1.0" encoding="utf-8"?>
<p:tagLst xmlns:p="http://schemas.openxmlformats.org/presentationml/2006/main">
  <p:tag name="KSO_WM_TAG_VERSION" val="1.0"/>
  <p:tag name="KSO_WM_TEMPLATE_CATEGORY" val="custom"/>
  <p:tag name="KSO_WM_TEMPLATE_INDEX" val="220"/>
</p:tagLst>
</file>

<file path=ppt/tags/tag9.xml><?xml version="1.0" encoding="utf-8"?>
<p:tagLst xmlns:p="http://schemas.openxmlformats.org/presentationml/2006/main">
  <p:tag name="KSO_WM_TAG_VERSION" val="1.0"/>
  <p:tag name="KSO_WM_TEMPLATE_CATEGORY" val="custom"/>
  <p:tag name="KSO_WM_TEMPLATE_INDEX" val="220"/>
</p:tagLst>
</file>

<file path=ppt/tags/tag10.xml><?xml version="1.0" encoding="utf-8"?>
<p:tagLst xmlns:p="http://schemas.openxmlformats.org/presentationml/2006/main">
  <p:tag name="MH" val="20151015104513"/>
  <p:tag name="MH_LIBRARY" val="CONTENTS"/>
  <p:tag name="MH_TYPE" val="TITLE"/>
  <p:tag name="ID" val="547146"/>
</p:tagLst>
</file>

<file path=ppt/tags/tag11.xml><?xml version="1.0" encoding="utf-8"?>
<p:tagLst xmlns:p="http://schemas.openxmlformats.org/presentationml/2006/main">
  <p:tag name="MH" val="20151015104513"/>
  <p:tag name="MH_LIBRARY" val="CONTENTS"/>
  <p:tag name="MH_TYPE" val="NUMBER"/>
  <p:tag name="ID" val="547146"/>
  <p:tag name="MH_ORDER" val="NUMBER"/>
</p:tagLst>
</file>

<file path=ppt/tags/tag12.xml><?xml version="1.0" encoding="utf-8"?>
<p:tagLst xmlns:p="http://schemas.openxmlformats.org/presentationml/2006/main">
  <p:tag name="MH" val="20151015110336"/>
  <p:tag name="MH_LIBRARY" val="GRAPHIC"/>
  <p:tag name="MH_ORDER" val="Rectangle 2"/>
</p:tagLst>
</file>

<file path=ppt/tags/tag13.xml><?xml version="1.0" encoding="utf-8"?>
<p:tagLst xmlns:p="http://schemas.openxmlformats.org/presentationml/2006/main">
  <p:tag name="MH" val="20151015110336"/>
  <p:tag name="MH_LIBRARY" val="GRAPHIC"/>
  <p:tag name="MH_ORDER" val="Straight Connector 7"/>
</p:tagLst>
</file>

<file path=ppt/tags/tag14.xml><?xml version="1.0" encoding="utf-8"?>
<p:tagLst xmlns:p="http://schemas.openxmlformats.org/presentationml/2006/main">
  <p:tag name="MH" val="20151015110336"/>
  <p:tag name="MH_LIBRARY" val="GRAPHIC"/>
  <p:tag name="MH_ORDER" val="Straight Connector 15"/>
</p:tagLst>
</file>

<file path=ppt/tags/tag15.xml><?xml version="1.0" encoding="utf-8"?>
<p:tagLst xmlns:p="http://schemas.openxmlformats.org/presentationml/2006/main">
  <p:tag name="MH" val="20151015110336"/>
  <p:tag name="MH_LIBRARY" val="GRAPHIC"/>
  <p:tag name="MH_ORDER" val="Freeform 11"/>
</p:tagLst>
</file>

<file path=ppt/tags/tag16.xml><?xml version="1.0" encoding="utf-8"?>
<p:tagLst xmlns:p="http://schemas.openxmlformats.org/presentationml/2006/main">
  <p:tag name="MH" val="20151015110336"/>
  <p:tag name="MH_LIBRARY" val="GRAPHIC"/>
  <p:tag name="MH_ORDER" val="Freeform 14"/>
</p:tagLst>
</file>

<file path=ppt/tags/tag17.xml><?xml version="1.0" encoding="utf-8"?>
<p:tagLst xmlns:p="http://schemas.openxmlformats.org/presentationml/2006/main">
  <p:tag name="KSO_WM_TAG_VERSION" val="1.0"/>
  <p:tag name="KSO_WM_TEMPLATE_CATEGORY" val="custom"/>
  <p:tag name="KSO_WM_TEMPLATE_INDEX" val="220"/>
</p:tagLst>
</file>

<file path=ppt/tags/tag18.xml><?xml version="1.0" encoding="utf-8"?>
<p:tagLst xmlns:p="http://schemas.openxmlformats.org/presentationml/2006/main">
  <p:tag name="KSO_WM_TAG_VERSION" val="1.0"/>
  <p:tag name="KSO_WM_TEMPLATE_CATEGORY" val="custom"/>
  <p:tag name="KSO_WM_TEMPLATE_INDEX" val="220"/>
</p:tagLst>
</file>

<file path=ppt/tags/tag19.xml><?xml version="1.0" encoding="utf-8"?>
<p:tagLst xmlns:p="http://schemas.openxmlformats.org/presentationml/2006/main">
  <p:tag name="MH" val="20151015104513"/>
  <p:tag name="MH_LIBRARY" val="CONTENTS"/>
  <p:tag name="MH_TYPE" val="TITLE"/>
  <p:tag name="ID" val="547146"/>
</p:tagLst>
</file>

<file path=ppt/tags/tag20.xml><?xml version="1.0" encoding="utf-8"?>
<p:tagLst xmlns:p="http://schemas.openxmlformats.org/presentationml/2006/main">
  <p:tag name="MH" val="20151015104513"/>
  <p:tag name="MH_LIBRARY" val="CONTENTS"/>
  <p:tag name="MH_TYPE" val="NUMBER"/>
  <p:tag name="ID" val="547146"/>
  <p:tag name="MH_ORDER" val="NUMBER"/>
</p:tagLst>
</file>

<file path=ppt/tags/tag21.xml><?xml version="1.0" encoding="utf-8"?>
<p:tagLst xmlns:p="http://schemas.openxmlformats.org/presentationml/2006/main">
  <p:tag name="MH" val="20151015110336"/>
  <p:tag name="MH_LIBRARY" val="GRAPHIC"/>
  <p:tag name="MH_ORDER" val="Rectangle 2"/>
</p:tagLst>
</file>

<file path=ppt/tags/tag22.xml><?xml version="1.0" encoding="utf-8"?>
<p:tagLst xmlns:p="http://schemas.openxmlformats.org/presentationml/2006/main">
  <p:tag name="MH" val="20151015110336"/>
  <p:tag name="MH_LIBRARY" val="GRAPHIC"/>
  <p:tag name="MH_ORDER" val="Straight Connector 7"/>
</p:tagLst>
</file>

<file path=ppt/tags/tag23.xml><?xml version="1.0" encoding="utf-8"?>
<p:tagLst xmlns:p="http://schemas.openxmlformats.org/presentationml/2006/main">
  <p:tag name="MH" val="20151015110336"/>
  <p:tag name="MH_LIBRARY" val="GRAPHIC"/>
  <p:tag name="MH_ORDER" val="Straight Connector 15"/>
</p:tagLst>
</file>

<file path=ppt/tags/tag24.xml><?xml version="1.0" encoding="utf-8"?>
<p:tagLst xmlns:p="http://schemas.openxmlformats.org/presentationml/2006/main">
  <p:tag name="MH" val="20151015110336"/>
  <p:tag name="MH_LIBRARY" val="GRAPHIC"/>
  <p:tag name="MH_ORDER" val="Freeform 11"/>
</p:tagLst>
</file>

<file path=ppt/tags/tag25.xml><?xml version="1.0" encoding="utf-8"?>
<p:tagLst xmlns:p="http://schemas.openxmlformats.org/presentationml/2006/main">
  <p:tag name="MH" val="20151015110336"/>
  <p:tag name="MH_LIBRARY" val="GRAPHIC"/>
  <p:tag name="MH_ORDER" val="Freeform 14"/>
</p:tagLst>
</file>

<file path=ppt/tags/tag26.xml><?xml version="1.0" encoding="utf-8"?>
<p:tagLst xmlns:p="http://schemas.openxmlformats.org/presentationml/2006/main">
  <p:tag name="KSO_WM_TAG_VERSION" val="1.0"/>
  <p:tag name="KSO_WM_TEMPLATE_CATEGORY" val="custom"/>
  <p:tag name="KSO_WM_TEMPLATE_INDEX" val="220"/>
</p:tagLst>
</file>

<file path=ppt/tags/tag27.xml><?xml version="1.0" encoding="utf-8"?>
<p:tagLst xmlns:p="http://schemas.openxmlformats.org/presentationml/2006/main">
  <p:tag name="KSO_WM_TAG_VERSION" val="1.0"/>
  <p:tag name="KSO_WM_TEMPLATE_CATEGORY" val="custom"/>
  <p:tag name="KSO_WM_TEMPLATE_INDEX" val="220"/>
</p:tagLst>
</file>

<file path=ppt/tags/tag28.xml><?xml version="1.0" encoding="utf-8"?>
<p:tagLst xmlns:p="http://schemas.openxmlformats.org/presentationml/2006/main">
  <p:tag name="MH" val="20151015104513"/>
  <p:tag name="MH_LIBRARY" val="CONTENTS"/>
  <p:tag name="MH_TYPE" val="TITLE"/>
  <p:tag name="ID" val="547146"/>
</p:tagLst>
</file>

<file path=ppt/tags/tag29.xml><?xml version="1.0" encoding="utf-8"?>
<p:tagLst xmlns:p="http://schemas.openxmlformats.org/presentationml/2006/main">
  <p:tag name="MH" val="20151015104513"/>
  <p:tag name="MH_LIBRARY" val="CONTENTS"/>
  <p:tag name="MH_TYPE" val="NUMBER"/>
  <p:tag name="ID" val="547146"/>
  <p:tag name="MH_ORDER" val="NUMBER"/>
</p:tagLst>
</file>

<file path=ppt/tags/tag30.xml><?xml version="1.0" encoding="utf-8"?>
<p:tagLst xmlns:p="http://schemas.openxmlformats.org/presentationml/2006/main">
  <p:tag name="MH" val="20151015110336"/>
  <p:tag name="MH_LIBRARY" val="GRAPHIC"/>
  <p:tag name="MH_ORDER" val="Rectangle 2"/>
</p:tagLst>
</file>

<file path=ppt/tags/tag31.xml><?xml version="1.0" encoding="utf-8"?>
<p:tagLst xmlns:p="http://schemas.openxmlformats.org/presentationml/2006/main">
  <p:tag name="MH" val="20151015110336"/>
  <p:tag name="MH_LIBRARY" val="GRAPHIC"/>
  <p:tag name="MH_ORDER" val="Straight Connector 7"/>
</p:tagLst>
</file>

<file path=ppt/tags/tag32.xml><?xml version="1.0" encoding="utf-8"?>
<p:tagLst xmlns:p="http://schemas.openxmlformats.org/presentationml/2006/main">
  <p:tag name="MH" val="20151015110336"/>
  <p:tag name="MH_LIBRARY" val="GRAPHIC"/>
  <p:tag name="MH_ORDER" val="Straight Connector 15"/>
</p:tagLst>
</file>

<file path=ppt/tags/tag33.xml><?xml version="1.0" encoding="utf-8"?>
<p:tagLst xmlns:p="http://schemas.openxmlformats.org/presentationml/2006/main">
  <p:tag name="MH" val="20151015110336"/>
  <p:tag name="MH_LIBRARY" val="GRAPHIC"/>
  <p:tag name="MH_ORDER" val="Freeform 11"/>
</p:tagLst>
</file>

<file path=ppt/tags/tag34.xml><?xml version="1.0" encoding="utf-8"?>
<p:tagLst xmlns:p="http://schemas.openxmlformats.org/presentationml/2006/main">
  <p:tag name="MH" val="20151015110336"/>
  <p:tag name="MH_LIBRARY" val="GRAPHIC"/>
  <p:tag name="MH_ORDER" val="Freeform 14"/>
</p:tagLst>
</file>

<file path=ppt/tags/tag35.xml><?xml version="1.0" encoding="utf-8"?>
<p:tagLst xmlns:p="http://schemas.openxmlformats.org/presentationml/2006/main">
  <p:tag name="KSO_WM_TAG_VERSION" val="1.0"/>
  <p:tag name="KSO_WM_TEMPLATE_CATEGORY" val="custom"/>
  <p:tag name="KSO_WM_TEMPLATE_INDEX" val="220"/>
</p:tagLst>
</file>

<file path=ppt/tags/tag36.xml><?xml version="1.0" encoding="utf-8"?>
<p:tagLst xmlns:p="http://schemas.openxmlformats.org/presentationml/2006/main">
  <p:tag name="KSO_WM_TAG_VERSION" val="1.0"/>
  <p:tag name="KSO_WM_TEMPLATE_CATEGORY" val="custom"/>
  <p:tag name="KSO_WM_TEMPLATE_INDEX" val="220"/>
</p:tagLst>
</file>

<file path=ppt/tags/tag37.xml><?xml version="1.0" encoding="utf-8"?>
<p:tagLst xmlns:p="http://schemas.openxmlformats.org/presentationml/2006/main">
  <p:tag name="MH" val="20151015104513"/>
  <p:tag name="MH_LIBRARY" val="CONTENTS"/>
  <p:tag name="MH_TYPE" val="TITLE"/>
  <p:tag name="ID" val="547146"/>
</p:tagLst>
</file>

<file path=ppt/tags/tag38.xml><?xml version="1.0" encoding="utf-8"?>
<p:tagLst xmlns:p="http://schemas.openxmlformats.org/presentationml/2006/main">
  <p:tag name="MH" val="20151015104513"/>
  <p:tag name="MH_LIBRARY" val="CONTENTS"/>
  <p:tag name="MH_TYPE" val="NUMBER"/>
  <p:tag name="ID" val="547146"/>
  <p:tag name="MH_ORDER" val="NUMBER"/>
</p:tagLst>
</file>

<file path=ppt/tags/tag39.xml><?xml version="1.0" encoding="utf-8"?>
<p:tagLst xmlns:p="http://schemas.openxmlformats.org/presentationml/2006/main">
  <p:tag name="MH" val="20151015110336"/>
  <p:tag name="MH_LIBRARY" val="GRAPHIC"/>
  <p:tag name="MH_ORDER" val="Rectangle 2"/>
</p:tagLst>
</file>

<file path=ppt/tags/tag40.xml><?xml version="1.0" encoding="utf-8"?>
<p:tagLst xmlns:p="http://schemas.openxmlformats.org/presentationml/2006/main">
  <p:tag name="MH" val="20151015110336"/>
  <p:tag name="MH_LIBRARY" val="GRAPHIC"/>
  <p:tag name="MH_ORDER" val="Straight Connector 7"/>
</p:tagLst>
</file>

<file path=ppt/tags/tag41.xml><?xml version="1.0" encoding="utf-8"?>
<p:tagLst xmlns:p="http://schemas.openxmlformats.org/presentationml/2006/main">
  <p:tag name="MH" val="20151015110336"/>
  <p:tag name="MH_LIBRARY" val="GRAPHIC"/>
  <p:tag name="MH_ORDER" val="Straight Connector 15"/>
</p:tagLst>
</file>

<file path=ppt/tags/tag42.xml><?xml version="1.0" encoding="utf-8"?>
<p:tagLst xmlns:p="http://schemas.openxmlformats.org/presentationml/2006/main">
  <p:tag name="MH" val="20151015110336"/>
  <p:tag name="MH_LIBRARY" val="GRAPHIC"/>
  <p:tag name="MH_ORDER" val="Freeform 11"/>
</p:tagLst>
</file>

<file path=ppt/tags/tag43.xml><?xml version="1.0" encoding="utf-8"?>
<p:tagLst xmlns:p="http://schemas.openxmlformats.org/presentationml/2006/main">
  <p:tag name="MH" val="20151015110336"/>
  <p:tag name="MH_LIBRARY" val="GRAPHIC"/>
  <p:tag name="MH_ORDER" val="Freeform 14"/>
</p:tagLst>
</file>

<file path=ppt/tags/tag44.xml><?xml version="1.0" encoding="utf-8"?>
<p:tagLst xmlns:p="http://schemas.openxmlformats.org/presentationml/2006/main">
  <p:tag name="KSO_WM_TAG_VERSION" val="1.0"/>
  <p:tag name="KSO_WM_TEMPLATE_CATEGORY" val="custom"/>
  <p:tag name="KSO_WM_TEMPLATE_INDEX" val="220"/>
</p:tagLst>
</file>

<file path=ppt/tags/tag45.xml><?xml version="1.0" encoding="utf-8"?>
<p:tagLst xmlns:p="http://schemas.openxmlformats.org/presentationml/2006/main">
  <p:tag name="KSO_WM_TAG_VERSION" val="1.0"/>
  <p:tag name="KSO_WM_TEMPLATE_CATEGORY" val="custom"/>
  <p:tag name="KSO_WM_TEMPLATE_INDEX" val="220"/>
</p:tagLst>
</file>

<file path=ppt/tags/tag46.xml><?xml version="1.0" encoding="utf-8"?>
<p:tagLst xmlns:p="http://schemas.openxmlformats.org/presentationml/2006/main">
  <p:tag name="MH" val="20151015104513"/>
  <p:tag name="MH_LIBRARY" val="CONTENTS"/>
  <p:tag name="MH_TYPE" val="TITLE"/>
  <p:tag name="ID" val="547146"/>
</p:tagLst>
</file>

<file path=ppt/tags/tag47.xml><?xml version="1.0" encoding="utf-8"?>
<p:tagLst xmlns:p="http://schemas.openxmlformats.org/presentationml/2006/main">
  <p:tag name="MH" val="20151015104513"/>
  <p:tag name="MH_LIBRARY" val="CONTENTS"/>
  <p:tag name="MH_TYPE" val="NUMBER"/>
  <p:tag name="ID" val="547146"/>
  <p:tag name="MH_ORDER" val="NUMBER"/>
</p:tagLst>
</file>

<file path=ppt/tags/tag48.xml><?xml version="1.0" encoding="utf-8"?>
<p:tagLst xmlns:p="http://schemas.openxmlformats.org/presentationml/2006/main">
  <p:tag name="MH" val="20151015110336"/>
  <p:tag name="MH_LIBRARY" val="GRAPHIC"/>
  <p:tag name="MH_ORDER" val="Rectangle 2"/>
</p:tagLst>
</file>

<file path=ppt/tags/tag49.xml><?xml version="1.0" encoding="utf-8"?>
<p:tagLst xmlns:p="http://schemas.openxmlformats.org/presentationml/2006/main">
  <p:tag name="MH" val="20151015110336"/>
  <p:tag name="MH_LIBRARY" val="GRAPHIC"/>
  <p:tag name="MH_ORDER" val="Straight Connector 7"/>
</p:tagLst>
</file>

<file path=ppt/tags/tag50.xml><?xml version="1.0" encoding="utf-8"?>
<p:tagLst xmlns:p="http://schemas.openxmlformats.org/presentationml/2006/main">
  <p:tag name="MH" val="20151015110336"/>
  <p:tag name="MH_LIBRARY" val="GRAPHIC"/>
  <p:tag name="MH_ORDER" val="Straight Connector 15"/>
</p:tagLst>
</file>

<file path=ppt/tags/tag51.xml><?xml version="1.0" encoding="utf-8"?>
<p:tagLst xmlns:p="http://schemas.openxmlformats.org/presentationml/2006/main">
  <p:tag name="MH" val="20151015110336"/>
  <p:tag name="MH_LIBRARY" val="GRAPHIC"/>
  <p:tag name="MH_ORDER" val="Freeform 11"/>
</p:tagLst>
</file>

<file path=ppt/tags/tag52.xml><?xml version="1.0" encoding="utf-8"?>
<p:tagLst xmlns:p="http://schemas.openxmlformats.org/presentationml/2006/main">
  <p:tag name="MH" val="20151015110336"/>
  <p:tag name="MH_LIBRARY" val="GRAPHIC"/>
  <p:tag name="MH_ORDER" val="Freeform 14"/>
</p:tagLst>
</file>

<file path=ppt/tags/tag53.xml><?xml version="1.0" encoding="utf-8"?>
<p:tagLst xmlns:p="http://schemas.openxmlformats.org/presentationml/2006/main">
  <p:tag name="KSO_WM_TAG_VERSION" val="1.0"/>
  <p:tag name="KSO_WM_TEMPLATE_CATEGORY" val="custom"/>
  <p:tag name="KSO_WM_TEMPLATE_INDEX" val="220"/>
</p:tagLst>
</file>

<file path=ppt/tags/tag54.xml><?xml version="1.0" encoding="utf-8"?>
<p:tagLst xmlns:p="http://schemas.openxmlformats.org/presentationml/2006/main">
  <p:tag name="KSO_WM_TAG_VERSION" val="1.0"/>
  <p:tag name="KSO_WM_TEMPLATE_CATEGORY" val="custom"/>
  <p:tag name="KSO_WM_TEMPLATE_INDEX" val="220"/>
</p:tagLst>
</file>

<file path=ppt/tags/tag55.xml><?xml version="1.0" encoding="utf-8"?>
<p:tagLst xmlns:p="http://schemas.openxmlformats.org/presentationml/2006/main">
  <p:tag name="MH" val="20151015104513"/>
  <p:tag name="MH_LIBRARY" val="CONTENTS"/>
  <p:tag name="MH_TYPE" val="TITLE"/>
  <p:tag name="ID" val="547146"/>
</p:tagLst>
</file>

<file path=ppt/tags/tag56.xml><?xml version="1.0" encoding="utf-8"?>
<p:tagLst xmlns:p="http://schemas.openxmlformats.org/presentationml/2006/main">
  <p:tag name="MH" val="20151015104513"/>
  <p:tag name="MH_LIBRARY" val="CONTENTS"/>
  <p:tag name="MH_TYPE" val="NUMBER"/>
  <p:tag name="ID" val="547146"/>
  <p:tag name="MH_ORDER" val="NUMBER"/>
</p:tagLst>
</file>

<file path=ppt/tags/tag57.xml><?xml version="1.0" encoding="utf-8"?>
<p:tagLst xmlns:p="http://schemas.openxmlformats.org/presentationml/2006/main">
  <p:tag name="MH" val="20151015110336"/>
  <p:tag name="MH_LIBRARY" val="GRAPHIC"/>
  <p:tag name="MH_ORDER" val="Rectangle 2"/>
</p:tagLst>
</file>

<file path=ppt/tags/tag58.xml><?xml version="1.0" encoding="utf-8"?>
<p:tagLst xmlns:p="http://schemas.openxmlformats.org/presentationml/2006/main">
  <p:tag name="MH" val="20151015110336"/>
  <p:tag name="MH_LIBRARY" val="GRAPHIC"/>
  <p:tag name="MH_ORDER" val="Straight Connector 7"/>
</p:tagLst>
</file>

<file path=ppt/tags/tag59.xml><?xml version="1.0" encoding="utf-8"?>
<p:tagLst xmlns:p="http://schemas.openxmlformats.org/presentationml/2006/main">
  <p:tag name="MH" val="20151015110336"/>
  <p:tag name="MH_LIBRARY" val="GRAPHIC"/>
  <p:tag name="MH_ORDER" val="Straight Connector 15"/>
</p:tagLst>
</file>

<file path=ppt/tags/tag60.xml><?xml version="1.0" encoding="utf-8"?>
<p:tagLst xmlns:p="http://schemas.openxmlformats.org/presentationml/2006/main">
  <p:tag name="MH" val="20151015110336"/>
  <p:tag name="MH_LIBRARY" val="GRAPHIC"/>
  <p:tag name="MH_ORDER" val="Freeform 11"/>
</p:tagLst>
</file>

<file path=ppt/tags/tag61.xml><?xml version="1.0" encoding="utf-8"?>
<p:tagLst xmlns:p="http://schemas.openxmlformats.org/presentationml/2006/main">
  <p:tag name="MH" val="20151015110336"/>
  <p:tag name="MH_LIBRARY" val="GRAPHIC"/>
  <p:tag name="MH_ORDER" val="Freeform 14"/>
</p:tagLst>
</file>

<file path=ppt/tags/tag62.xml><?xml version="1.0" encoding="utf-8"?>
<p:tagLst xmlns:p="http://schemas.openxmlformats.org/presentationml/2006/main">
  <p:tag name="KSO_WM_TAG_VERSION" val="1.0"/>
  <p:tag name="KSO_WM_TEMPLATE_CATEGORY" val="custom"/>
  <p:tag name="KSO_WM_TEMPLATE_INDEX" val="220"/>
</p:tagLst>
</file>

<file path=ppt/tags/tag63.xml><?xml version="1.0" encoding="utf-8"?>
<p:tagLst xmlns:p="http://schemas.openxmlformats.org/presentationml/2006/main">
  <p:tag name="KSO_WM_TAG_VERSION" val="1.0"/>
  <p:tag name="KSO_WM_TEMPLATE_CATEGORY" val="custom"/>
  <p:tag name="KSO_WM_TEMPLATE_INDEX" val="220"/>
</p:tagLst>
</file>

<file path=ppt/tags/tag64.xml><?xml version="1.0" encoding="utf-8"?>
<p:tagLst xmlns:p="http://schemas.openxmlformats.org/presentationml/2006/main">
  <p:tag name="MH" val="20151015104513"/>
  <p:tag name="MH_LIBRARY" val="CONTENTS"/>
  <p:tag name="MH_TYPE" val="TITLE"/>
  <p:tag name="ID" val="547146"/>
</p:tagLst>
</file>

<file path=ppt/tags/tag65.xml><?xml version="1.0" encoding="utf-8"?>
<p:tagLst xmlns:p="http://schemas.openxmlformats.org/presentationml/2006/main">
  <p:tag name="MH" val="20151015104513"/>
  <p:tag name="MH_LIBRARY" val="CONTENTS"/>
  <p:tag name="MH_TYPE" val="NUMBER"/>
  <p:tag name="ID" val="547146"/>
  <p:tag name="MH_ORDER" val="NUMBER"/>
</p:tagLst>
</file>

<file path=ppt/tags/tag66.xml><?xml version="1.0" encoding="utf-8"?>
<p:tagLst xmlns:p="http://schemas.openxmlformats.org/presentationml/2006/main">
  <p:tag name="MH" val="20151015110336"/>
  <p:tag name="MH_LIBRARY" val="GRAPHIC"/>
  <p:tag name="MH_ORDER" val="Rectangle 2"/>
</p:tagLst>
</file>

<file path=ppt/tags/tag67.xml><?xml version="1.0" encoding="utf-8"?>
<p:tagLst xmlns:p="http://schemas.openxmlformats.org/presentationml/2006/main">
  <p:tag name="MH" val="20151015110336"/>
  <p:tag name="MH_LIBRARY" val="GRAPHIC"/>
  <p:tag name="MH_ORDER" val="Straight Connector 7"/>
</p:tagLst>
</file>

<file path=ppt/tags/tag68.xml><?xml version="1.0" encoding="utf-8"?>
<p:tagLst xmlns:p="http://schemas.openxmlformats.org/presentationml/2006/main">
  <p:tag name="MH" val="20151015110336"/>
  <p:tag name="MH_LIBRARY" val="GRAPHIC"/>
  <p:tag name="MH_ORDER" val="Straight Connector 15"/>
</p:tagLst>
</file>

<file path=ppt/tags/tag69.xml><?xml version="1.0" encoding="utf-8"?>
<p:tagLst xmlns:p="http://schemas.openxmlformats.org/presentationml/2006/main">
  <p:tag name="MH" val="20151015110336"/>
  <p:tag name="MH_LIBRARY" val="GRAPHIC"/>
  <p:tag name="MH_ORDER" val="Freeform 11"/>
</p:tagLst>
</file>

<file path=ppt/tags/tag70.xml><?xml version="1.0" encoding="utf-8"?>
<p:tagLst xmlns:p="http://schemas.openxmlformats.org/presentationml/2006/main">
  <p:tag name="MH" val="20151015110336"/>
  <p:tag name="MH_LIBRARY" val="GRAPHIC"/>
  <p:tag name="MH_ORDER" val="Freeform 14"/>
</p:tagLst>
</file>

<file path=ppt/tags/tag71.xml><?xml version="1.0" encoding="utf-8"?>
<p:tagLst xmlns:p="http://schemas.openxmlformats.org/presentationml/2006/main">
  <p:tag name="KSO_WM_TAG_VERSION" val="1.0"/>
  <p:tag name="KSO_WM_TEMPLATE_CATEGORY" val="custom"/>
  <p:tag name="KSO_WM_TEMPLATE_INDEX" val="220"/>
</p:tagLst>
</file>

<file path=ppt/tags/tag72.xml><?xml version="1.0" encoding="utf-8"?>
<p:tagLst xmlns:p="http://schemas.openxmlformats.org/presentationml/2006/main">
  <p:tag name="KSO_WM_TAG_VERSION" val="1.0"/>
  <p:tag name="KSO_WM_TEMPLATE_CATEGORY" val="custom"/>
  <p:tag name="KSO_WM_TEMPLATE_INDEX" val="220"/>
</p:tagLst>
</file>

<file path=ppt/tags/tag73.xml><?xml version="1.0" encoding="utf-8"?>
<p:tagLst xmlns:p="http://schemas.openxmlformats.org/presentationml/2006/main">
  <p:tag name="MH" val="20151015104513"/>
  <p:tag name="MH_LIBRARY" val="CONTENTS"/>
  <p:tag name="MH_TYPE" val="TITLE"/>
  <p:tag name="ID" val="547146"/>
</p:tagLst>
</file>

<file path=ppt/tags/tag74.xml><?xml version="1.0" encoding="utf-8"?>
<p:tagLst xmlns:p="http://schemas.openxmlformats.org/presentationml/2006/main">
  <p:tag name="MH" val="20151015104513"/>
  <p:tag name="MH_LIBRARY" val="CONTENTS"/>
  <p:tag name="MH_TYPE" val="NUMBER"/>
  <p:tag name="ID" val="547146"/>
  <p:tag name="MH_ORDER" val="NUMBER"/>
</p:tagLst>
</file>

<file path=ppt/tags/tag75.xml><?xml version="1.0" encoding="utf-8"?>
<p:tagLst xmlns:p="http://schemas.openxmlformats.org/presentationml/2006/main">
  <p:tag name="MH" val="20151015110336"/>
  <p:tag name="MH_LIBRARY" val="GRAPHIC"/>
  <p:tag name="MH_ORDER" val="Rectangle 2"/>
</p:tagLst>
</file>

<file path=ppt/tags/tag76.xml><?xml version="1.0" encoding="utf-8"?>
<p:tagLst xmlns:p="http://schemas.openxmlformats.org/presentationml/2006/main">
  <p:tag name="MH" val="20151015110336"/>
  <p:tag name="MH_LIBRARY" val="GRAPHIC"/>
  <p:tag name="MH_ORDER" val="Straight Connector 7"/>
</p:tagLst>
</file>

<file path=ppt/tags/tag77.xml><?xml version="1.0" encoding="utf-8"?>
<p:tagLst xmlns:p="http://schemas.openxmlformats.org/presentationml/2006/main">
  <p:tag name="MH" val="20151015110336"/>
  <p:tag name="MH_LIBRARY" val="GRAPHIC"/>
  <p:tag name="MH_ORDER" val="Straight Connector 15"/>
</p:tagLst>
</file>

<file path=ppt/tags/tag78.xml><?xml version="1.0" encoding="utf-8"?>
<p:tagLst xmlns:p="http://schemas.openxmlformats.org/presentationml/2006/main">
  <p:tag name="MH" val="20151015110336"/>
  <p:tag name="MH_LIBRARY" val="GRAPHIC"/>
  <p:tag name="MH_ORDER" val="Freeform 11"/>
</p:tagLst>
</file>

<file path=ppt/tags/tag79.xml><?xml version="1.0" encoding="utf-8"?>
<p:tagLst xmlns:p="http://schemas.openxmlformats.org/presentationml/2006/main">
  <p:tag name="MH" val="20151015110336"/>
  <p:tag name="MH_LIBRARY" val="GRAPHIC"/>
  <p:tag name="MH_ORDER" val="Freeform 14"/>
</p:tagLst>
</file>

<file path=ppt/tags/tag80.xml><?xml version="1.0" encoding="utf-8"?>
<p:tagLst xmlns:p="http://schemas.openxmlformats.org/presentationml/2006/main">
  <p:tag name="KSO_WM_TAG_VERSION" val="1.0"/>
  <p:tag name="KSO_WM_TEMPLATE_CATEGORY" val="custom"/>
  <p:tag name="KSO_WM_TEMPLATE_INDEX" val="220"/>
</p:tagLst>
</file>

<file path=ppt/tags/tag81.xml><?xml version="1.0" encoding="utf-8"?>
<p:tagLst xmlns:p="http://schemas.openxmlformats.org/presentationml/2006/main">
  <p:tag name="KSO_WM_TAG_VERSION" val="1.0"/>
  <p:tag name="KSO_WM_TEMPLATE_CATEGORY" val="custom"/>
  <p:tag name="KSO_WM_TEMPLATE_INDEX" val="220"/>
</p:tagLst>
</file>

<file path=ppt/tags/tag82.xml><?xml version="1.0" encoding="utf-8"?>
<p:tagLst xmlns:p="http://schemas.openxmlformats.org/presentationml/2006/main">
  <p:tag name="MH" val="20151015104513"/>
  <p:tag name="MH_LIBRARY" val="CONTENTS"/>
  <p:tag name="MH_TYPE" val="TITLE"/>
  <p:tag name="ID" val="547146"/>
</p:tagLst>
</file>

<file path=ppt/tags/tag83.xml><?xml version="1.0" encoding="utf-8"?>
<p:tagLst xmlns:p="http://schemas.openxmlformats.org/presentationml/2006/main">
  <p:tag name="MH" val="20151015104513"/>
  <p:tag name="MH_LIBRARY" val="CONTENTS"/>
  <p:tag name="MH_TYPE" val="NUMBER"/>
  <p:tag name="ID" val="547146"/>
  <p:tag name="MH_ORDER" val="NUMBER"/>
</p:tagLst>
</file>

<file path=ppt/tags/tag84.xml><?xml version="1.0" encoding="utf-8"?>
<p:tagLst xmlns:p="http://schemas.openxmlformats.org/presentationml/2006/main">
  <p:tag name="MH" val="20151015110336"/>
  <p:tag name="MH_LIBRARY" val="GRAPHIC"/>
  <p:tag name="MH_ORDER" val="Rectangle 2"/>
</p:tagLst>
</file>

<file path=ppt/tags/tag85.xml><?xml version="1.0" encoding="utf-8"?>
<p:tagLst xmlns:p="http://schemas.openxmlformats.org/presentationml/2006/main">
  <p:tag name="MH" val="20151015110336"/>
  <p:tag name="MH_LIBRARY" val="GRAPHIC"/>
  <p:tag name="MH_ORDER" val="Straight Connector 7"/>
</p:tagLst>
</file>

<file path=ppt/tags/tag86.xml><?xml version="1.0" encoding="utf-8"?>
<p:tagLst xmlns:p="http://schemas.openxmlformats.org/presentationml/2006/main">
  <p:tag name="MH" val="20151015110336"/>
  <p:tag name="MH_LIBRARY" val="GRAPHIC"/>
  <p:tag name="MH_ORDER" val="Straight Connector 15"/>
</p:tagLst>
</file>

<file path=ppt/tags/tag87.xml><?xml version="1.0" encoding="utf-8"?>
<p:tagLst xmlns:p="http://schemas.openxmlformats.org/presentationml/2006/main">
  <p:tag name="MH" val="20151015110336"/>
  <p:tag name="MH_LIBRARY" val="GRAPHIC"/>
  <p:tag name="MH_ORDER" val="Freeform 11"/>
</p:tagLst>
</file>

<file path=ppt/tags/tag88.xml><?xml version="1.0" encoding="utf-8"?>
<p:tagLst xmlns:p="http://schemas.openxmlformats.org/presentationml/2006/main">
  <p:tag name="MH" val="20151015110336"/>
  <p:tag name="MH_LIBRARY" val="GRAPHIC"/>
  <p:tag name="MH_ORDER" val="Freeform 14"/>
</p:tagLst>
</file>

<file path=ppt/tags/tag89.xml><?xml version="1.0" encoding="utf-8"?>
<p:tagLst xmlns:p="http://schemas.openxmlformats.org/presentationml/2006/main">
  <p:tag name="KSO_WM_TAG_VERSION" val="1.0"/>
  <p:tag name="KSO_WM_TEMPLATE_CATEGORY" val="custom"/>
  <p:tag name="KSO_WM_TEMPLATE_INDEX" val="220"/>
</p:tagLst>
</file>

<file path=ppt/tags/tag90.xml><?xml version="1.0" encoding="utf-8"?>
<p:tagLst xmlns:p="http://schemas.openxmlformats.org/presentationml/2006/main">
  <p:tag name="KSO_WM_TAG_VERSION" val="1.0"/>
  <p:tag name="KSO_WM_TEMPLATE_CATEGORY" val="custom"/>
  <p:tag name="KSO_WM_TEMPLATE_INDEX" val="220"/>
</p:tagLst>
</file>

<file path=ppt/tags/tag91.xml><?xml version="1.0" encoding="utf-8"?>
<p:tagLst xmlns:p="http://schemas.openxmlformats.org/presentationml/2006/main">
  <p:tag name="MH" val="20151015104513"/>
  <p:tag name="MH_LIBRARY" val="CONTENTS"/>
  <p:tag name="MH_TYPE" val="TITLE"/>
  <p:tag name="ID" val="547146"/>
</p:tagLst>
</file>

<file path=ppt/tags/tag92.xml><?xml version="1.0" encoding="utf-8"?>
<p:tagLst xmlns:p="http://schemas.openxmlformats.org/presentationml/2006/main">
  <p:tag name="MH" val="20151015104513"/>
  <p:tag name="MH_LIBRARY" val="CONTENTS"/>
  <p:tag name="MH_TYPE" val="NUMBER"/>
  <p:tag name="ID" val="547146"/>
  <p:tag name="MH_ORDER" val="NUMBER"/>
</p:tagLst>
</file>

<file path=ppt/tags/tag93.xml><?xml version="1.0" encoding="utf-8"?>
<p:tagLst xmlns:p="http://schemas.openxmlformats.org/presentationml/2006/main">
  <p:tag name="MH" val="20151015110336"/>
  <p:tag name="MH_LIBRARY" val="GRAPHIC"/>
  <p:tag name="MH_ORDER" val="Rectangle 2"/>
</p:tagLst>
</file>

<file path=ppt/tags/tag94.xml><?xml version="1.0" encoding="utf-8"?>
<p:tagLst xmlns:p="http://schemas.openxmlformats.org/presentationml/2006/main">
  <p:tag name="MH" val="20151015110336"/>
  <p:tag name="MH_LIBRARY" val="GRAPHIC"/>
  <p:tag name="MH_ORDER" val="Straight Connector 7"/>
</p:tagLst>
</file>

<file path=ppt/tags/tag95.xml><?xml version="1.0" encoding="utf-8"?>
<p:tagLst xmlns:p="http://schemas.openxmlformats.org/presentationml/2006/main">
  <p:tag name="MH" val="20151015110336"/>
  <p:tag name="MH_LIBRARY" val="GRAPHIC"/>
  <p:tag name="MH_ORDER" val="Straight Connector 15"/>
</p:tagLst>
</file>

<file path=ppt/tags/tag96.xml><?xml version="1.0" encoding="utf-8"?>
<p:tagLst xmlns:p="http://schemas.openxmlformats.org/presentationml/2006/main">
  <p:tag name="MH" val="20151015110336"/>
  <p:tag name="MH_LIBRARY" val="GRAPHIC"/>
  <p:tag name="MH_ORDER" val="Freeform 11"/>
</p:tagLst>
</file>

<file path=ppt/tags/tag97.xml><?xml version="1.0" encoding="utf-8"?>
<p:tagLst xmlns:p="http://schemas.openxmlformats.org/presentationml/2006/main">
  <p:tag name="MH" val="20151015110336"/>
  <p:tag name="MH_LIBRARY" val="GRAPHIC"/>
  <p:tag name="MH_ORDER" val="Freeform 14"/>
</p:tagLst>
</file>

<file path=ppt/tags/tag98.xml><?xml version="1.0" encoding="utf-8"?>
<p:tagLst xmlns:p="http://schemas.openxmlformats.org/presentationml/2006/main">
  <p:tag name="KSO_WM_TAG_VERSION" val="1.0"/>
  <p:tag name="KSO_WM_TEMPLATE_CATEGORY" val="custom"/>
  <p:tag name="KSO_WM_TEMPLATE_INDEX" val="220"/>
</p:tagLst>
</file>

<file path=ppt/tags/tag99.xml><?xml version="1.0" encoding="utf-8"?>
<p:tagLst xmlns:p="http://schemas.openxmlformats.org/presentationml/2006/main">
  <p:tag name="KSO_WM_TAG_VERSION" val="1.0"/>
  <p:tag name="KSO_WM_TEMPLATE_CATEGORY" val="custom"/>
  <p:tag name="KSO_WM_TEMPLATE_INDEX" val="220"/>
</p:tagLst>
</file>

<file path=ppt/tags/tag100.xml><?xml version="1.0" encoding="utf-8"?>
<p:tagLst xmlns:p="http://schemas.openxmlformats.org/presentationml/2006/main">
  <p:tag name="MH" val="20151015104513"/>
  <p:tag name="MH_LIBRARY" val="CONTENTS"/>
  <p:tag name="MH_TYPE" val="TITLE"/>
  <p:tag name="ID" val="547146"/>
</p:tagLst>
</file>

<file path=ppt/tags/tag101.xml><?xml version="1.0" encoding="utf-8"?>
<p:tagLst xmlns:p="http://schemas.openxmlformats.org/presentationml/2006/main">
  <p:tag name="MH" val="20151015104513"/>
  <p:tag name="MH_LIBRARY" val="CONTENTS"/>
  <p:tag name="MH_TYPE" val="NUMBER"/>
  <p:tag name="ID" val="547146"/>
  <p:tag name="MH_ORDER" val="NUMBER"/>
</p:tagLst>
</file>

<file path=ppt/tags/tag102.xml><?xml version="1.0" encoding="utf-8"?>
<p:tagLst xmlns:p="http://schemas.openxmlformats.org/presentationml/2006/main">
  <p:tag name="MH" val="20151015110336"/>
  <p:tag name="MH_LIBRARY" val="GRAPHIC"/>
  <p:tag name="MH_ORDER" val="Rectangle 2"/>
</p:tagLst>
</file>

<file path=ppt/tags/tag103.xml><?xml version="1.0" encoding="utf-8"?>
<p:tagLst xmlns:p="http://schemas.openxmlformats.org/presentationml/2006/main">
  <p:tag name="MH" val="20151015110336"/>
  <p:tag name="MH_LIBRARY" val="GRAPHIC"/>
  <p:tag name="MH_ORDER" val="Straight Connector 7"/>
</p:tagLst>
</file>

<file path=ppt/tags/tag104.xml><?xml version="1.0" encoding="utf-8"?>
<p:tagLst xmlns:p="http://schemas.openxmlformats.org/presentationml/2006/main">
  <p:tag name="MH" val="20151015110336"/>
  <p:tag name="MH_LIBRARY" val="GRAPHIC"/>
  <p:tag name="MH_ORDER" val="Straight Connector 15"/>
</p:tagLst>
</file>

<file path=ppt/tags/tag105.xml><?xml version="1.0" encoding="utf-8"?>
<p:tagLst xmlns:p="http://schemas.openxmlformats.org/presentationml/2006/main">
  <p:tag name="MH" val="20151015110336"/>
  <p:tag name="MH_LIBRARY" val="GRAPHIC"/>
  <p:tag name="MH_ORDER" val="Freeform 11"/>
</p:tagLst>
</file>

<file path=ppt/tags/tag106.xml><?xml version="1.0" encoding="utf-8"?>
<p:tagLst xmlns:p="http://schemas.openxmlformats.org/presentationml/2006/main">
  <p:tag name="MH" val="20151015110336"/>
  <p:tag name="MH_LIBRARY" val="GRAPHIC"/>
  <p:tag name="MH_ORDER" val="Freeform 14"/>
</p:tagLst>
</file>

<file path=ppt/tags/tag107.xml><?xml version="1.0" encoding="utf-8"?>
<p:tagLst xmlns:p="http://schemas.openxmlformats.org/presentationml/2006/main">
  <p:tag name="KSO_WM_TAG_VERSION" val="1.0"/>
  <p:tag name="KSO_WM_TEMPLATE_CATEGORY" val="custom"/>
  <p:tag name="KSO_WM_TEMPLATE_INDEX" val="220"/>
</p:tagLst>
</file>

<file path=ppt/tags/tag108.xml><?xml version="1.0" encoding="utf-8"?>
<p:tagLst xmlns:p="http://schemas.openxmlformats.org/presentationml/2006/main">
  <p:tag name="KSO_WM_TAG_VERSION" val="1.0"/>
  <p:tag name="KSO_WM_TEMPLATE_CATEGORY" val="custom"/>
  <p:tag name="KSO_WM_TEMPLATE_INDEX" val="220"/>
</p:tagLst>
</file>

<file path=ppt/tags/tag109.xml><?xml version="1.0" encoding="utf-8"?>
<p:tagLst xmlns:p="http://schemas.openxmlformats.org/presentationml/2006/main">
  <p:tag name="MH" val="20151015104513"/>
  <p:tag name="MH_LIBRARY" val="CONTENTS"/>
  <p:tag name="MH_TYPE" val="TITLE"/>
  <p:tag name="ID" val="547146"/>
</p:tagLst>
</file>

<file path=ppt/tags/tag110.xml><?xml version="1.0" encoding="utf-8"?>
<p:tagLst xmlns:p="http://schemas.openxmlformats.org/presentationml/2006/main">
  <p:tag name="MH" val="20151015104513"/>
  <p:tag name="MH_LIBRARY" val="CONTENTS"/>
  <p:tag name="MH_TYPE" val="NUMBER"/>
  <p:tag name="ID" val="547146"/>
  <p:tag name="MH_ORDER" val="NUMBER"/>
</p:tagLst>
</file>

<file path=ppt/tags/tag111.xml><?xml version="1.0" encoding="utf-8"?>
<p:tagLst xmlns:p="http://schemas.openxmlformats.org/presentationml/2006/main">
  <p:tag name="MH" val="20151015110336"/>
  <p:tag name="MH_LIBRARY" val="GRAPHIC"/>
  <p:tag name="MH_ORDER" val="Rectangle 2"/>
</p:tagLst>
</file>

<file path=ppt/tags/tag112.xml><?xml version="1.0" encoding="utf-8"?>
<p:tagLst xmlns:p="http://schemas.openxmlformats.org/presentationml/2006/main">
  <p:tag name="MH" val="20151015110336"/>
  <p:tag name="MH_LIBRARY" val="GRAPHIC"/>
  <p:tag name="MH_ORDER" val="Straight Connector 7"/>
</p:tagLst>
</file>

<file path=ppt/tags/tag113.xml><?xml version="1.0" encoding="utf-8"?>
<p:tagLst xmlns:p="http://schemas.openxmlformats.org/presentationml/2006/main">
  <p:tag name="MH" val="20151015110336"/>
  <p:tag name="MH_LIBRARY" val="GRAPHIC"/>
  <p:tag name="MH_ORDER" val="Straight Connector 15"/>
</p:tagLst>
</file>

<file path=ppt/tags/tag114.xml><?xml version="1.0" encoding="utf-8"?>
<p:tagLst xmlns:p="http://schemas.openxmlformats.org/presentationml/2006/main">
  <p:tag name="MH" val="20151015110336"/>
  <p:tag name="MH_LIBRARY" val="GRAPHIC"/>
  <p:tag name="MH_ORDER" val="Freeform 11"/>
</p:tagLst>
</file>

<file path=ppt/tags/tag115.xml><?xml version="1.0" encoding="utf-8"?>
<p:tagLst xmlns:p="http://schemas.openxmlformats.org/presentationml/2006/main">
  <p:tag name="MH" val="20151015110336"/>
  <p:tag name="MH_LIBRARY" val="GRAPHIC"/>
  <p:tag name="MH_ORDER" val="Freeform 14"/>
</p:tagLst>
</file>

<file path=ppt/tags/tag116.xml><?xml version="1.0" encoding="utf-8"?>
<p:tagLst xmlns:p="http://schemas.openxmlformats.org/presentationml/2006/main">
  <p:tag name="KSO_WM_TAG_VERSION" val="1.0"/>
  <p:tag name="KSO_WM_TEMPLATE_CATEGORY" val="custom"/>
  <p:tag name="KSO_WM_TEMPLATE_INDEX" val="220"/>
</p:tagLst>
</file>

<file path=ppt/tags/tag117.xml><?xml version="1.0" encoding="utf-8"?>
<p:tagLst xmlns:p="http://schemas.openxmlformats.org/presentationml/2006/main">
  <p:tag name="KSO_WM_TAG_VERSION" val="1.0"/>
  <p:tag name="KSO_WM_TEMPLATE_CATEGORY" val="custom"/>
  <p:tag name="KSO_WM_TEMPLATE_INDEX" val="220"/>
</p:tagLst>
</file>

<file path=ppt/tags/tag118.xml><?xml version="1.0" encoding="utf-8"?>
<p:tagLst xmlns:p="http://schemas.openxmlformats.org/presentationml/2006/main">
  <p:tag name="MH" val="20151015104513"/>
  <p:tag name="MH_LIBRARY" val="CONTENTS"/>
  <p:tag name="MH_TYPE" val="TITLE"/>
  <p:tag name="ID" val="547146"/>
</p:tagLst>
</file>

<file path=ppt/tags/tag119.xml><?xml version="1.0" encoding="utf-8"?>
<p:tagLst xmlns:p="http://schemas.openxmlformats.org/presentationml/2006/main">
  <p:tag name="MH" val="20151015104513"/>
  <p:tag name="MH_LIBRARY" val="CONTENTS"/>
  <p:tag name="MH_TYPE" val="NUMBER"/>
  <p:tag name="ID" val="547146"/>
  <p:tag name="MH_ORDER" val="NUMBER"/>
</p:tagLst>
</file>

<file path=ppt/tags/tag120.xml><?xml version="1.0" encoding="utf-8"?>
<p:tagLst xmlns:p="http://schemas.openxmlformats.org/presentationml/2006/main">
  <p:tag name="MH" val="20151015110336"/>
  <p:tag name="MH_LIBRARY" val="GRAPHIC"/>
  <p:tag name="MH_ORDER" val="Rectangle 2"/>
</p:tagLst>
</file>

<file path=ppt/tags/tag121.xml><?xml version="1.0" encoding="utf-8"?>
<p:tagLst xmlns:p="http://schemas.openxmlformats.org/presentationml/2006/main">
  <p:tag name="MH" val="20151015110336"/>
  <p:tag name="MH_LIBRARY" val="GRAPHIC"/>
  <p:tag name="MH_ORDER" val="Straight Connector 7"/>
</p:tagLst>
</file>

<file path=ppt/tags/tag122.xml><?xml version="1.0" encoding="utf-8"?>
<p:tagLst xmlns:p="http://schemas.openxmlformats.org/presentationml/2006/main">
  <p:tag name="MH" val="20151015110336"/>
  <p:tag name="MH_LIBRARY" val="GRAPHIC"/>
  <p:tag name="MH_ORDER" val="Straight Connector 15"/>
</p:tagLst>
</file>

<file path=ppt/tags/tag123.xml><?xml version="1.0" encoding="utf-8"?>
<p:tagLst xmlns:p="http://schemas.openxmlformats.org/presentationml/2006/main">
  <p:tag name="MH" val="20151015110336"/>
  <p:tag name="MH_LIBRARY" val="GRAPHIC"/>
  <p:tag name="MH_ORDER" val="Freeform 11"/>
</p:tagLst>
</file>

<file path=ppt/tags/tag124.xml><?xml version="1.0" encoding="utf-8"?>
<p:tagLst xmlns:p="http://schemas.openxmlformats.org/presentationml/2006/main">
  <p:tag name="MH" val="20151015110336"/>
  <p:tag name="MH_LIBRARY" val="GRAPHIC"/>
  <p:tag name="MH_ORDER" val="Freeform 14"/>
</p:tagLst>
</file>

<file path=ppt/tags/tag125.xml><?xml version="1.0" encoding="utf-8"?>
<p:tagLst xmlns:p="http://schemas.openxmlformats.org/presentationml/2006/main">
  <p:tag name="KSO_WM_TAG_VERSION" val="1.0"/>
  <p:tag name="KSO_WM_TEMPLATE_CATEGORY" val="custom"/>
  <p:tag name="KSO_WM_TEMPLATE_INDEX" val="220"/>
</p:tagLst>
</file>

<file path=ppt/tags/tag126.xml><?xml version="1.0" encoding="utf-8"?>
<p:tagLst xmlns:p="http://schemas.openxmlformats.org/presentationml/2006/main">
  <p:tag name="KSO_WM_TAG_VERSION" val="1.0"/>
  <p:tag name="KSO_WM_TEMPLATE_CATEGORY" val="custom"/>
  <p:tag name="KSO_WM_TEMPLATE_INDEX" val="220"/>
</p:tagLst>
</file>

<file path=ppt/tags/tag127.xml><?xml version="1.0" encoding="utf-8"?>
<p:tagLst xmlns:p="http://schemas.openxmlformats.org/presentationml/2006/main">
  <p:tag name="MH" val="20151015104513"/>
  <p:tag name="MH_LIBRARY" val="CONTENTS"/>
  <p:tag name="MH_TYPE" val="TITLE"/>
  <p:tag name="ID" val="547146"/>
</p:tagLst>
</file>

<file path=ppt/tags/tag128.xml><?xml version="1.0" encoding="utf-8"?>
<p:tagLst xmlns:p="http://schemas.openxmlformats.org/presentationml/2006/main">
  <p:tag name="MH" val="20151015104513"/>
  <p:tag name="MH_LIBRARY" val="CONTENTS"/>
  <p:tag name="MH_TYPE" val="NUMBER"/>
  <p:tag name="ID" val="547146"/>
  <p:tag name="MH_ORDER" val="NUMBER"/>
</p:tagLst>
</file>

<file path=ppt/tags/tag129.xml><?xml version="1.0" encoding="utf-8"?>
<p:tagLst xmlns:p="http://schemas.openxmlformats.org/presentationml/2006/main">
  <p:tag name="MH" val="20151015110336"/>
  <p:tag name="MH_LIBRARY" val="GRAPHIC"/>
  <p:tag name="MH_ORDER" val="Rectangle 2"/>
</p:tagLst>
</file>

<file path=ppt/tags/tag130.xml><?xml version="1.0" encoding="utf-8"?>
<p:tagLst xmlns:p="http://schemas.openxmlformats.org/presentationml/2006/main">
  <p:tag name="MH" val="20151015110336"/>
  <p:tag name="MH_LIBRARY" val="GRAPHIC"/>
  <p:tag name="MH_ORDER" val="Straight Connector 7"/>
</p:tagLst>
</file>

<file path=ppt/tags/tag131.xml><?xml version="1.0" encoding="utf-8"?>
<p:tagLst xmlns:p="http://schemas.openxmlformats.org/presentationml/2006/main">
  <p:tag name="MH" val="20151015110336"/>
  <p:tag name="MH_LIBRARY" val="GRAPHIC"/>
  <p:tag name="MH_ORDER" val="Straight Connector 15"/>
</p:tagLst>
</file>

<file path=ppt/tags/tag132.xml><?xml version="1.0" encoding="utf-8"?>
<p:tagLst xmlns:p="http://schemas.openxmlformats.org/presentationml/2006/main">
  <p:tag name="MH" val="20151015110336"/>
  <p:tag name="MH_LIBRARY" val="GRAPHIC"/>
  <p:tag name="MH_ORDER" val="Freeform 11"/>
</p:tagLst>
</file>

<file path=ppt/tags/tag133.xml><?xml version="1.0" encoding="utf-8"?>
<p:tagLst xmlns:p="http://schemas.openxmlformats.org/presentationml/2006/main">
  <p:tag name="MH" val="20151015110336"/>
  <p:tag name="MH_LIBRARY" val="GRAPHIC"/>
  <p:tag name="MH_ORDER" val="Freeform 14"/>
</p:tagLst>
</file>

<file path=ppt/tags/tag134.xml><?xml version="1.0" encoding="utf-8"?>
<p:tagLst xmlns:p="http://schemas.openxmlformats.org/presentationml/2006/main">
  <p:tag name="KSO_WM_TAG_VERSION" val="1.0"/>
  <p:tag name="KSO_WM_TEMPLATE_CATEGORY" val="custom"/>
  <p:tag name="KSO_WM_TEMPLATE_INDEX" val="220"/>
</p:tagLst>
</file>

<file path=ppt/tags/tag135.xml><?xml version="1.0" encoding="utf-8"?>
<p:tagLst xmlns:p="http://schemas.openxmlformats.org/presentationml/2006/main">
  <p:tag name="KSO_WM_TAG_VERSION" val="1.0"/>
  <p:tag name="KSO_WM_TEMPLATE_CATEGORY" val="custom"/>
  <p:tag name="KSO_WM_TEMPLATE_INDEX" val="220"/>
</p:tagLst>
</file>

<file path=ppt/tags/tag136.xml><?xml version="1.0" encoding="utf-8"?>
<p:tagLst xmlns:p="http://schemas.openxmlformats.org/presentationml/2006/main">
  <p:tag name="MH" val="20151015104513"/>
  <p:tag name="MH_LIBRARY" val="CONTENTS"/>
  <p:tag name="MH_TYPE" val="TITLE"/>
  <p:tag name="ID" val="547146"/>
</p:tagLst>
</file>

<file path=ppt/tags/tag137.xml><?xml version="1.0" encoding="utf-8"?>
<p:tagLst xmlns:p="http://schemas.openxmlformats.org/presentationml/2006/main">
  <p:tag name="MH" val="20151015104513"/>
  <p:tag name="MH_LIBRARY" val="CONTENTS"/>
  <p:tag name="MH_TYPE" val="NUMBER"/>
  <p:tag name="ID" val="547146"/>
  <p:tag name="MH_ORDER" val="NUMBER"/>
</p:tagLst>
</file>

<file path=ppt/tags/tag138.xml><?xml version="1.0" encoding="utf-8"?>
<p:tagLst xmlns:p="http://schemas.openxmlformats.org/presentationml/2006/main">
  <p:tag name="MH" val="20151015110336"/>
  <p:tag name="MH_LIBRARY" val="GRAPHIC"/>
  <p:tag name="MH_ORDER" val="Rectangle 2"/>
</p:tagLst>
</file>

<file path=ppt/tags/tag139.xml><?xml version="1.0" encoding="utf-8"?>
<p:tagLst xmlns:p="http://schemas.openxmlformats.org/presentationml/2006/main">
  <p:tag name="MH" val="20151015110336"/>
  <p:tag name="MH_LIBRARY" val="GRAPHIC"/>
  <p:tag name="MH_ORDER" val="Straight Connector 7"/>
</p:tagLst>
</file>

<file path=ppt/tags/tag140.xml><?xml version="1.0" encoding="utf-8"?>
<p:tagLst xmlns:p="http://schemas.openxmlformats.org/presentationml/2006/main">
  <p:tag name="MH" val="20151015110336"/>
  <p:tag name="MH_LIBRARY" val="GRAPHIC"/>
  <p:tag name="MH_ORDER" val="Straight Connector 15"/>
</p:tagLst>
</file>

<file path=ppt/tags/tag141.xml><?xml version="1.0" encoding="utf-8"?>
<p:tagLst xmlns:p="http://schemas.openxmlformats.org/presentationml/2006/main">
  <p:tag name="MH" val="20151015110336"/>
  <p:tag name="MH_LIBRARY" val="GRAPHIC"/>
  <p:tag name="MH_ORDER" val="Freeform 11"/>
</p:tagLst>
</file>

<file path=ppt/tags/tag142.xml><?xml version="1.0" encoding="utf-8"?>
<p:tagLst xmlns:p="http://schemas.openxmlformats.org/presentationml/2006/main">
  <p:tag name="MH" val="20151015110336"/>
  <p:tag name="MH_LIBRARY" val="GRAPHIC"/>
  <p:tag name="MH_ORDER" val="Freeform 14"/>
</p:tagLst>
</file>

<file path=ppt/tags/tag143.xml><?xml version="1.0" encoding="utf-8"?>
<p:tagLst xmlns:p="http://schemas.openxmlformats.org/presentationml/2006/main">
  <p:tag name="KSO_WM_TAG_VERSION" val="1.0"/>
  <p:tag name="KSO_WM_TEMPLATE_CATEGORY" val="custom"/>
  <p:tag name="KSO_WM_TEMPLATE_INDEX" val="220"/>
</p:tagLst>
</file>

<file path=ppt/tags/tag144.xml><?xml version="1.0" encoding="utf-8"?>
<p:tagLst xmlns:p="http://schemas.openxmlformats.org/presentationml/2006/main">
  <p:tag name="KSO_WM_TAG_VERSION" val="1.0"/>
  <p:tag name="KSO_WM_TEMPLATE_CATEGORY" val="custom"/>
  <p:tag name="KSO_WM_TEMPLATE_INDEX" val="220"/>
</p:tagLst>
</file>

<file path=ppt/tags/tag145.xml><?xml version="1.0" encoding="utf-8"?>
<p:tagLst xmlns:p="http://schemas.openxmlformats.org/presentationml/2006/main">
  <p:tag name="KSO_WM_TAG_VERSION" val="1.0"/>
  <p:tag name="KSO_WM_BEAUTIFY_FLAG" val="#wm#"/>
  <p:tag name="KSO_WM_TEMPLATE_CATEGORY" val="custom"/>
  <p:tag name="KSO_WM_TEMPLATE_INDEX" val="220"/>
  <p:tag name="KSO_WM_UNIT_TYPE" val="a"/>
  <p:tag name="KSO_WM_UNIT_INDEX" val="1"/>
  <p:tag name="KSO_WM_UNIT_ID" val="custom220_1*a*1"/>
  <p:tag name="KSO_WM_UNIT_CLEAR" val="1"/>
  <p:tag name="KSO_WM_UNIT_LAYERLEVEL" val="1"/>
  <p:tag name="KSO_WM_UNIT_VALUE" val="17"/>
  <p:tag name="KSO_WM_UNIT_ISCONTENTSTITLE" val="0"/>
  <p:tag name="KSO_WM_UNIT_HIGHLIGHT" val="0"/>
  <p:tag name="KSO_WM_UNIT_COMPATIBLE" val="0"/>
  <p:tag name="KSO_WM_UNIT_PRESET_TEXT_INDEX" val="3"/>
  <p:tag name="KSO_WM_UNIT_PRESET_TEXT_LEN" val="24"/>
</p:tagLst>
</file>

<file path=ppt/tags/tag146.xml><?xml version="1.0" encoding="utf-8"?>
<p:tagLst xmlns:p="http://schemas.openxmlformats.org/presentationml/2006/main">
  <p:tag name="KSO_WM_TEMPLATE_CATEGORY" val="custom"/>
  <p:tag name="KSO_WM_TEMPLATE_INDEX" val="220"/>
  <p:tag name="KSO_WM_TAG_VERSION" val="1.0"/>
  <p:tag name="KSO_WM_SLIDE_ID" val="custom220_1"/>
  <p:tag name="KSO_WM_SLIDE_INDEX" val="1"/>
  <p:tag name="KSO_WM_SLIDE_ITEM_CNT" val="2"/>
  <p:tag name="KSO_WM_SLIDE_LAYOUT" val="a_b"/>
  <p:tag name="KSO_WM_SLIDE_LAYOUT_CNT" val="1_1"/>
  <p:tag name="KSO_WM_SLIDE_TYPE" val="title"/>
  <p:tag name="KSO_WM_TEMPLATE_THUMBS_INDEX" val="1、9、12、15、21、25、26、27"/>
  <p:tag name="KSO_WM_BEAUTIFY_FLAG" val="#wm#"/>
  <p:tag name="KSO_WM_SPECIAL_SOURCE" val="bdnull"/>
</p:tagLst>
</file>

<file path=ppt/tags/tag147.xml><?xml version="1.0" encoding="utf-8"?>
<p:tagLst xmlns:p="http://schemas.openxmlformats.org/presentationml/2006/main">
  <p:tag name="PA" val="v5.2.9"/>
</p:tagLst>
</file>

<file path=ppt/tags/tag148.xml><?xml version="1.0" encoding="utf-8"?>
<p:tagLst xmlns:p="http://schemas.openxmlformats.org/presentationml/2006/main">
  <p:tag name="PA" val="v5.2.9"/>
</p:tagLst>
</file>

<file path=ppt/tags/tag149.xml><?xml version="1.0" encoding="utf-8"?>
<p:tagLst xmlns:p="http://schemas.openxmlformats.org/presentationml/2006/main">
  <p:tag name="KSO_WM_SPECIAL_SOURCE" val="bdnull"/>
</p:tagLst>
</file>

<file path=ppt/tags/tag150.xml><?xml version="1.0" encoding="utf-8"?>
<p:tagLst xmlns:p="http://schemas.openxmlformats.org/presentationml/2006/main">
  <p:tag name="KSO_WM_SPECIAL_SOURCE" val="bdnull"/>
</p:tagLst>
</file>

<file path=ppt/tags/tag151.xml><?xml version="1.0" encoding="utf-8"?>
<p:tagLst xmlns:p="http://schemas.openxmlformats.org/presentationml/2006/main">
  <p:tag name="KSO_WM_SPECIAL_SOURCE" val="bdnull"/>
</p:tagLst>
</file>

<file path=ppt/tags/tag152.xml><?xml version="1.0" encoding="utf-8"?>
<p:tagLst xmlns:p="http://schemas.openxmlformats.org/presentationml/2006/main">
  <p:tag name="KSO_WM_SPECIAL_SOURCE" val="bdnull"/>
</p:tagLst>
</file>

<file path=ppt/tags/tag153.xml><?xml version="1.0" encoding="utf-8"?>
<p:tagLst xmlns:p="http://schemas.openxmlformats.org/presentationml/2006/main">
  <p:tag name="KSO_WM_SPECIAL_SOURCE" val="bdnull"/>
</p:tagLst>
</file>

<file path=ppt/tags/tag154.xml><?xml version="1.0" encoding="utf-8"?>
<p:tagLst xmlns:p="http://schemas.openxmlformats.org/presentationml/2006/main">
  <p:tag name="KSO_WM_BEAUTIFY_FLAG" val="#wm#"/>
  <p:tag name="KSO_WM_TEMPLATE_CATEGORY" val="custom"/>
  <p:tag name="KSO_WM_TEMPLATE_INDEX" val="220"/>
  <p:tag name="KSO_WM_SPECIAL_SOURCE" val="bdnull"/>
</p:tagLst>
</file>

<file path=ppt/tags/tag155.xml><?xml version="1.0" encoding="utf-8"?>
<p:tagLst xmlns:p="http://schemas.openxmlformats.org/presentationml/2006/main">
  <p:tag name="KSO_WM_SPECIAL_SOURCE" val="bdnull"/>
</p:tagLst>
</file>

<file path=ppt/tags/tag156.xml><?xml version="1.0" encoding="utf-8"?>
<p:tagLst xmlns:p="http://schemas.openxmlformats.org/presentationml/2006/main">
  <p:tag name="KSO_WM_SPECIAL_SOURCE" val="bdnull"/>
</p:tagLst>
</file>

<file path=ppt/tags/tag157.xml><?xml version="1.0" encoding="utf-8"?>
<p:tagLst xmlns:p="http://schemas.openxmlformats.org/presentationml/2006/main">
  <p:tag name="KSO_WM_SPECIAL_SOURCE" val="bdnull"/>
</p:tagLst>
</file>

<file path=ppt/tags/tag158.xml><?xml version="1.0" encoding="utf-8"?>
<p:tagLst xmlns:p="http://schemas.openxmlformats.org/presentationml/2006/main">
  <p:tag name="KSO_WM_SPECIAL_SOURCE" val="bdnull"/>
</p:tagLst>
</file>

<file path=ppt/tags/tag159.xml><?xml version="1.0" encoding="utf-8"?>
<p:tagLst xmlns:p="http://schemas.openxmlformats.org/presentationml/2006/main">
  <p:tag name="KSO_WM_SPECIAL_SOURCE" val="bdnull"/>
</p:tagLst>
</file>

<file path=ppt/tags/tag160.xml><?xml version="1.0" encoding="utf-8"?>
<p:tagLst xmlns:p="http://schemas.openxmlformats.org/presentationml/2006/main">
  <p:tag name="KSO_WM_SPECIAL_SOURCE" val="bdnull"/>
</p:tagLst>
</file>

<file path=ppt/tags/tag161.xml><?xml version="1.0" encoding="utf-8"?>
<p:tagLst xmlns:p="http://schemas.openxmlformats.org/presentationml/2006/main">
  <p:tag name="KSO_WM_SPECIAL_SOURCE" val="bdnull"/>
</p:tagLst>
</file>

<file path=ppt/tags/tag162.xml><?xml version="1.0" encoding="utf-8"?>
<p:tagLst xmlns:p="http://schemas.openxmlformats.org/presentationml/2006/main">
  <p:tag name="KSO_WM_SPECIAL_SOURCE" val="bdnull"/>
</p:tagLst>
</file>

<file path=ppt/tags/tag163.xml><?xml version="1.0" encoding="utf-8"?>
<p:tagLst xmlns:p="http://schemas.openxmlformats.org/presentationml/2006/main">
  <p:tag name="KSO_WM_SPECIAL_SOURCE" val="bdnull"/>
</p:tagLst>
</file>

<file path=ppt/tags/tag164.xml><?xml version="1.0" encoding="utf-8"?>
<p:tagLst xmlns:p="http://schemas.openxmlformats.org/presentationml/2006/main">
  <p:tag name="KSO_WM_SPECIAL_SOURCE" val="bdnull"/>
</p:tagLst>
</file>

<file path=ppt/tags/tag165.xml><?xml version="1.0" encoding="utf-8"?>
<p:tagLst xmlns:p="http://schemas.openxmlformats.org/presentationml/2006/main">
  <p:tag name="KSO_WM_SPECIAL_SOURCE" val="bdnull"/>
</p:tagLst>
</file>

<file path=ppt/tags/tag166.xml><?xml version="1.0" encoding="utf-8"?>
<p:tagLst xmlns:p="http://schemas.openxmlformats.org/presentationml/2006/main">
  <p:tag name="KSO_WM_SPECIAL_SOURCE" val="bdnull"/>
</p:tagLst>
</file>

<file path=ppt/tags/tag167.xml><?xml version="1.0" encoding="utf-8"?>
<p:tagLst xmlns:p="http://schemas.openxmlformats.org/presentationml/2006/main">
  <p:tag name="KSO_WM_SPECIAL_SOURCE" val="bdnull"/>
</p:tagLst>
</file>

<file path=ppt/tags/tag168.xml><?xml version="1.0" encoding="utf-8"?>
<p:tagLst xmlns:p="http://schemas.openxmlformats.org/presentationml/2006/main">
  <p:tag name="KSO_WM_SPECIAL_SOURCE" val="bdnull"/>
</p:tagLst>
</file>

<file path=ppt/tags/tag169.xml><?xml version="1.0" encoding="utf-8"?>
<p:tagLst xmlns:p="http://schemas.openxmlformats.org/presentationml/2006/main">
  <p:tag name="KSO_WM_SPECIAL_SOURCE" val="bdnull"/>
</p:tagLst>
</file>

<file path=ppt/tags/tag170.xml><?xml version="1.0" encoding="utf-8"?>
<p:tagLst xmlns:p="http://schemas.openxmlformats.org/presentationml/2006/main">
  <p:tag name="KSO_WM_SPECIAL_SOURCE" val="bdnull"/>
</p:tagLst>
</file>

<file path=ppt/tags/tag171.xml><?xml version="1.0" encoding="utf-8"?>
<p:tagLst xmlns:p="http://schemas.openxmlformats.org/presentationml/2006/main">
  <p:tag name="KSO_WM_SPECIAL_SOURCE" val="bdnull"/>
</p:tagLst>
</file>

<file path=ppt/tags/tag172.xml><?xml version="1.0" encoding="utf-8"?>
<p:tagLst xmlns:p="http://schemas.openxmlformats.org/presentationml/2006/main">
  <p:tag name="KSO_WM_SPECIAL_SOURCE" val="bdnull"/>
</p:tagLst>
</file>

<file path=ppt/tags/tag173.xml><?xml version="1.0" encoding="utf-8"?>
<p:tagLst xmlns:p="http://schemas.openxmlformats.org/presentationml/2006/main">
  <p:tag name="KSO_WM_SPECIAL_SOURCE" val="bdnull"/>
</p:tagLst>
</file>

<file path=ppt/tags/tag174.xml><?xml version="1.0" encoding="utf-8"?>
<p:tagLst xmlns:p="http://schemas.openxmlformats.org/presentationml/2006/main">
  <p:tag name="KSO_WM_SPECIAL_SOURCE" val="bdnull"/>
</p:tagLst>
</file>

<file path=ppt/tags/tag175.xml><?xml version="1.0" encoding="utf-8"?>
<p:tagLst xmlns:p="http://schemas.openxmlformats.org/presentationml/2006/main">
  <p:tag name="KSO_WM_SPECIAL_SOURCE" val="bdnull"/>
</p:tagLst>
</file>

<file path=ppt/tags/tag176.xml><?xml version="1.0" encoding="utf-8"?>
<p:tagLst xmlns:p="http://schemas.openxmlformats.org/presentationml/2006/main">
  <p:tag name="KSO_WM_SPECIAL_SOURCE" val="bdnull"/>
</p:tagLst>
</file>

<file path=ppt/tags/tag177.xml><?xml version="1.0" encoding="utf-8"?>
<p:tagLst xmlns:p="http://schemas.openxmlformats.org/presentationml/2006/main">
  <p:tag name="KSO_WM_TAG_VERSION" val="1.0"/>
  <p:tag name="KSO_WM_BEAUTIFY_FLAG" val="#wm#"/>
  <p:tag name="KSO_WM_TEMPLATE_CATEGORY" val="custom"/>
  <p:tag name="KSO_WM_TEMPLATE_INDEX" val="217"/>
  <p:tag name="KSO_WM_UNIT_ID" val="custom217_3*f*2"/>
  <p:tag name="KSO_WM_UNIT_TYPE" val="f"/>
  <p:tag name="KSO_WM_UNIT_INDEX" val="2"/>
  <p:tag name="KSO_WM_UNIT_CLEAR" val="1"/>
  <p:tag name="KSO_WM_UNIT_LAYERLEVEL" val="1"/>
  <p:tag name="KSO_WM_UNIT_VALUE" val="182"/>
  <p:tag name="KSO_WM_UNIT_HIGHLIGHT" val="0"/>
  <p:tag name="KSO_WM_UNIT_COMPATIBLE" val="0"/>
  <p:tag name="KSO_WM_UNIT_PRESET_TEXT_INDEX" val="5"/>
  <p:tag name="KSO_WM_UNIT_PRESET_TEXT_LEN" val="124"/>
</p:tagLst>
</file>

<file path=ppt/tags/tag178.xml><?xml version="1.0" encoding="utf-8"?>
<p:tagLst xmlns:p="http://schemas.openxmlformats.org/presentationml/2006/main">
  <p:tag name="KSO_WM_TAG_VERSION" val="1.0"/>
  <p:tag name="KSO_WM_BEAUTIFY_FLAG" val="#wm#"/>
  <p:tag name="KSO_WM_TEMPLATE_CATEGORY" val="custom"/>
  <p:tag name="KSO_WM_TEMPLATE_INDEX" val="217"/>
  <p:tag name="KSO_WM_UNIT_ID" val="custom217_3*f*1"/>
  <p:tag name="KSO_WM_UNIT_TYPE" val="f"/>
  <p:tag name="KSO_WM_UNIT_INDEX" val="1"/>
  <p:tag name="KSO_WM_UNIT_CLEAR" val="1"/>
  <p:tag name="KSO_WM_UNIT_LAYERLEVEL" val="1"/>
  <p:tag name="KSO_WM_UNIT_VALUE" val="182"/>
  <p:tag name="KSO_WM_UNIT_HIGHLIGHT" val="0"/>
  <p:tag name="KSO_WM_UNIT_COMPATIBLE" val="0"/>
  <p:tag name="KSO_WM_UNIT_PRESET_TEXT_INDEX" val="5"/>
  <p:tag name="KSO_WM_UNIT_PRESET_TEXT_LEN" val="124"/>
</p:tagLst>
</file>

<file path=ppt/tags/tag179.xml><?xml version="1.0" encoding="utf-8"?>
<p:tagLst xmlns:p="http://schemas.openxmlformats.org/presentationml/2006/main">
  <p:tag name="KSO_WM_TEMPLATE_CATEGORY" val="custom"/>
  <p:tag name="KSO_WM_TEMPLATE_INDEX" val="217"/>
  <p:tag name="KSO_WM_TAG_VERSION" val="1.0"/>
  <p:tag name="KSO_WM_SLIDE_ID" val="custom217_3"/>
  <p:tag name="KSO_WM_SLIDE_INDEX" val="3"/>
  <p:tag name="KSO_WM_SLIDE_ITEM_CNT" val="2"/>
  <p:tag name="KSO_WM_SLIDE_LAYOUT" val="a_f"/>
  <p:tag name="KSO_WM_SLIDE_LAYOUT_CNT" val="1_2"/>
  <p:tag name="KSO_WM_SLIDE_TYPE" val="text"/>
  <p:tag name="KSO_WM_BEAUTIFY_FLAG" val="#wm#"/>
  <p:tag name="KSO_WM_SLIDE_POSITION" val="50*144"/>
  <p:tag name="KSO_WM_SLIDE_SIZE" val="620*343"/>
  <p:tag name="KSO_WM_SPECIAL_SOURCE" val="bdnull"/>
</p:tagLst>
</file>

<file path=ppt/tags/tag180.xml><?xml version="1.0" encoding="utf-8"?>
<p:tagLst xmlns:p="http://schemas.openxmlformats.org/presentationml/2006/main">
  <p:tag name="KSO_WM_SPECIAL_SOURCE" val="bdnull"/>
</p:tagLst>
</file>

<file path=ppt/tags/tag181.xml><?xml version="1.0" encoding="utf-8"?>
<p:tagLst xmlns:p="http://schemas.openxmlformats.org/presentationml/2006/main">
  <p:tag name="KSO_WM_SPECIAL_SOURCE" val="bdnull"/>
</p:tagLst>
</file>

<file path=ppt/tags/tag182.xml><?xml version="1.0" encoding="utf-8"?>
<p:tagLst xmlns:p="http://schemas.openxmlformats.org/presentationml/2006/main">
  <p:tag name="KSO_WM_SPECIAL_SOURCE" val="bdnull"/>
</p:tagLst>
</file>

<file path=ppt/tags/tag183.xml><?xml version="1.0" encoding="utf-8"?>
<p:tagLst xmlns:p="http://schemas.openxmlformats.org/presentationml/2006/main">
  <p:tag name="KSO_WM_SPECIAL_SOURCE" val="bdnull"/>
</p:tagLst>
</file>

<file path=ppt/tags/tag184.xml><?xml version="1.0" encoding="utf-8"?>
<p:tagLst xmlns:p="http://schemas.openxmlformats.org/presentationml/2006/main">
  <p:tag name="KSO_WM_SPECIAL_SOURCE" val="bdnull"/>
</p:tagLst>
</file>

<file path=ppt/tags/tag185.xml><?xml version="1.0" encoding="utf-8"?>
<p:tagLst xmlns:p="http://schemas.openxmlformats.org/presentationml/2006/main">
  <p:tag name="KSO_WM_SPECIAL_SOURCE" val="bdnull"/>
</p:tagLst>
</file>

<file path=ppt/tags/tag186.xml><?xml version="1.0" encoding="utf-8"?>
<p:tagLst xmlns:p="http://schemas.openxmlformats.org/presentationml/2006/main">
  <p:tag name="KSO_WM_TAG_VERSION" val="1.0"/>
  <p:tag name="KSO_WM_BEAUTIFY_FLAG" val="#wm#"/>
  <p:tag name="KSO_WM_TEMPLATE_CATEGORY" val="custom"/>
  <p:tag name="KSO_WM_TEMPLATE_INDEX" val="217"/>
  <p:tag name="KSO_WM_UNIT_ID" val="custom217_3*f*2"/>
  <p:tag name="KSO_WM_UNIT_TYPE" val="f"/>
  <p:tag name="KSO_WM_UNIT_INDEX" val="2"/>
  <p:tag name="KSO_WM_UNIT_CLEAR" val="1"/>
  <p:tag name="KSO_WM_UNIT_LAYERLEVEL" val="1"/>
  <p:tag name="KSO_WM_UNIT_VALUE" val="182"/>
  <p:tag name="KSO_WM_UNIT_HIGHLIGHT" val="0"/>
  <p:tag name="KSO_WM_UNIT_COMPATIBLE" val="0"/>
  <p:tag name="KSO_WM_UNIT_PRESET_TEXT_INDEX" val="5"/>
  <p:tag name="KSO_WM_UNIT_PRESET_TEXT_LEN" val="124"/>
</p:tagLst>
</file>

<file path=ppt/tags/tag187.xml><?xml version="1.0" encoding="utf-8"?>
<p:tagLst xmlns:p="http://schemas.openxmlformats.org/presentationml/2006/main">
  <p:tag name="KSO_WM_TAG_VERSION" val="1.0"/>
  <p:tag name="KSO_WM_BEAUTIFY_FLAG" val="#wm#"/>
  <p:tag name="KSO_WM_TEMPLATE_CATEGORY" val="custom"/>
  <p:tag name="KSO_WM_TEMPLATE_INDEX" val="217"/>
  <p:tag name="KSO_WM_UNIT_ID" val="custom217_3*f*1"/>
  <p:tag name="KSO_WM_UNIT_TYPE" val="f"/>
  <p:tag name="KSO_WM_UNIT_INDEX" val="1"/>
  <p:tag name="KSO_WM_UNIT_CLEAR" val="1"/>
  <p:tag name="KSO_WM_UNIT_LAYERLEVEL" val="1"/>
  <p:tag name="KSO_WM_UNIT_VALUE" val="182"/>
  <p:tag name="KSO_WM_UNIT_HIGHLIGHT" val="0"/>
  <p:tag name="KSO_WM_UNIT_COMPATIBLE" val="0"/>
  <p:tag name="KSO_WM_UNIT_PRESET_TEXT_INDEX" val="5"/>
  <p:tag name="KSO_WM_UNIT_PRESET_TEXT_LEN" val="124"/>
</p:tagLst>
</file>

<file path=ppt/tags/tag188.xml><?xml version="1.0" encoding="utf-8"?>
<p:tagLst xmlns:p="http://schemas.openxmlformats.org/presentationml/2006/main">
  <p:tag name="KSO_WM_TAG_VERSION" val="1.0"/>
  <p:tag name="KSO_WM_BEAUTIFY_FLAG" val="#wm#"/>
  <p:tag name="KSO_WM_TEMPLATE_CATEGORY" val="custom"/>
  <p:tag name="KSO_WM_TEMPLATE_INDEX" val="217"/>
  <p:tag name="KSO_WM_UNIT_ID" val="custom217_3*a*1"/>
  <p:tag name="KSO_WM_UNIT_TYPE" val="a"/>
  <p:tag name="KSO_WM_UNIT_INDEX" val="1"/>
  <p:tag name="KSO_WM_UNIT_CLEAR" val="1"/>
  <p:tag name="KSO_WM_UNIT_LAYERLEVEL" val="1"/>
  <p:tag name="KSO_WM_UNIT_VALUE" val="54"/>
  <p:tag name="KSO_WM_UNIT_ISCONTENTSTITLE" val="0"/>
  <p:tag name="KSO_WM_UNIT_HIGHLIGHT" val="0"/>
  <p:tag name="KSO_WM_UNIT_COMPATIBLE" val="0"/>
  <p:tag name="KSO_WM_UNIT_PRESET_TEXT_INDEX" val="3"/>
  <p:tag name="KSO_WM_UNIT_PRESET_TEXT_LEN" val="17"/>
</p:tagLst>
</file>

<file path=ppt/tags/tag189.xml><?xml version="1.0" encoding="utf-8"?>
<p:tagLst xmlns:p="http://schemas.openxmlformats.org/presentationml/2006/main">
  <p:tag name="KSO_WM_TAG_VERSION" val="1.0"/>
  <p:tag name="KSO_WM_BEAUTIFY_FLAG" val="#wm#"/>
  <p:tag name="KSO_WM_TEMPLATE_CATEGORY" val="custom"/>
  <p:tag name="KSO_WM_TEMPLATE_INDEX" val="217"/>
  <p:tag name="KSO_WM_UNIT_TYPE" val="l_h_f"/>
  <p:tag name="KSO_WM_UNIT_INDEX" val="1_1_1"/>
  <p:tag name="KSO_WM_UNIT_ID" val="custom217_16*l_h_f*1_1_1"/>
  <p:tag name="KSO_WM_UNIT_CLEAR" val="1"/>
  <p:tag name="KSO_WM_UNIT_LAYERLEVEL" val="1_1_1"/>
  <p:tag name="KSO_WM_UNIT_VALUE" val="27"/>
  <p:tag name="KSO_WM_UNIT_HIGHLIGHT" val="0"/>
  <p:tag name="KSO_WM_UNIT_COMPATIBLE" val="0"/>
  <p:tag name="KSO_WM_UNIT_PRESET_TEXT_INDEX" val="3"/>
  <p:tag name="KSO_WM_UNIT_PRESET_TEXT_LEN" val="12"/>
  <p:tag name="KSO_WM_DIAGRAM_GROUP_CODE" val="l1-2"/>
</p:tagLst>
</file>

<file path=ppt/tags/tag190.xml><?xml version="1.0" encoding="utf-8"?>
<p:tagLst xmlns:p="http://schemas.openxmlformats.org/presentationml/2006/main">
  <p:tag name="KSO_WM_TEMPLATE_CATEGORY" val="custom"/>
  <p:tag name="KSO_WM_TEMPLATE_INDEX" val="217"/>
  <p:tag name="KSO_WM_TAG_VERSION" val="1.0"/>
  <p:tag name="KSO_WM_SLIDE_ID" val="custom217_3"/>
  <p:tag name="KSO_WM_SLIDE_INDEX" val="3"/>
  <p:tag name="KSO_WM_SLIDE_ITEM_CNT" val="2"/>
  <p:tag name="KSO_WM_SLIDE_LAYOUT" val="a_f"/>
  <p:tag name="KSO_WM_SLIDE_LAYOUT_CNT" val="1_2"/>
  <p:tag name="KSO_WM_SLIDE_TYPE" val="text"/>
  <p:tag name="KSO_WM_BEAUTIFY_FLAG" val="#wm#"/>
  <p:tag name="KSO_WM_SLIDE_POSITION" val="50*144"/>
  <p:tag name="KSO_WM_SLIDE_SIZE" val="620*343"/>
  <p:tag name="KSO_WM_SPECIAL_SOURCE" val="bdnull"/>
</p:tagLst>
</file>

<file path=ppt/tags/tag191.xml><?xml version="1.0" encoding="utf-8"?>
<p:tagLst xmlns:p="http://schemas.openxmlformats.org/presentationml/2006/main">
  <p:tag name="KSO_WM_TAG_VERSION" val="1.0"/>
  <p:tag name="KSO_WM_BEAUTIFY_FLAG" val="#wm#"/>
  <p:tag name="KSO_WM_TEMPLATE_CATEGORY" val="custom"/>
  <p:tag name="KSO_WM_TEMPLATE_INDEX" val="217"/>
  <p:tag name="KSO_WM_UNIT_ID" val="custom217_3*f*1"/>
  <p:tag name="KSO_WM_UNIT_TYPE" val="f"/>
  <p:tag name="KSO_WM_UNIT_INDEX" val="1"/>
  <p:tag name="KSO_WM_UNIT_CLEAR" val="1"/>
  <p:tag name="KSO_WM_UNIT_LAYERLEVEL" val="1"/>
  <p:tag name="KSO_WM_UNIT_VALUE" val="182"/>
  <p:tag name="KSO_WM_UNIT_HIGHLIGHT" val="0"/>
  <p:tag name="KSO_WM_UNIT_COMPATIBLE" val="0"/>
  <p:tag name="KSO_WM_UNIT_PRESET_TEXT_INDEX" val="5"/>
  <p:tag name="KSO_WM_UNIT_PRESET_TEXT_LEN" val="124"/>
</p:tagLst>
</file>

<file path=ppt/tags/tag192.xml><?xml version="1.0" encoding="utf-8"?>
<p:tagLst xmlns:p="http://schemas.openxmlformats.org/presentationml/2006/main">
  <p:tag name="KSO_WM_TAG_VERSION" val="1.0"/>
  <p:tag name="KSO_WM_BEAUTIFY_FLAG" val="#wm#"/>
  <p:tag name="KSO_WM_TEMPLATE_CATEGORY" val="custom"/>
  <p:tag name="KSO_WM_TEMPLATE_INDEX" val="217"/>
  <p:tag name="KSO_WM_UNIT_ID" val="custom217_3*f*2"/>
  <p:tag name="KSO_WM_UNIT_TYPE" val="f"/>
  <p:tag name="KSO_WM_UNIT_INDEX" val="2"/>
  <p:tag name="KSO_WM_UNIT_CLEAR" val="1"/>
  <p:tag name="KSO_WM_UNIT_LAYERLEVEL" val="1"/>
  <p:tag name="KSO_WM_UNIT_VALUE" val="182"/>
  <p:tag name="KSO_WM_UNIT_HIGHLIGHT" val="0"/>
  <p:tag name="KSO_WM_UNIT_COMPATIBLE" val="0"/>
  <p:tag name="KSO_WM_UNIT_PRESET_TEXT_INDEX" val="5"/>
  <p:tag name="KSO_WM_UNIT_PRESET_TEXT_LEN" val="124"/>
</p:tagLst>
</file>

<file path=ppt/tags/tag193.xml><?xml version="1.0" encoding="utf-8"?>
<p:tagLst xmlns:p="http://schemas.openxmlformats.org/presentationml/2006/main">
  <p:tag name="KSO_WM_TAG_VERSION" val="1.0"/>
  <p:tag name="KSO_WM_BEAUTIFY_FLAG" val="#wm#"/>
  <p:tag name="KSO_WM_TEMPLATE_CATEGORY" val="custom"/>
  <p:tag name="KSO_WM_TEMPLATE_INDEX" val="217"/>
  <p:tag name="KSO_WM_UNIT_TYPE" val="l_h_f"/>
  <p:tag name="KSO_WM_UNIT_INDEX" val="1_1_1"/>
  <p:tag name="KSO_WM_UNIT_ID" val="custom217_16*l_h_f*1_1_1"/>
  <p:tag name="KSO_WM_UNIT_CLEAR" val="1"/>
  <p:tag name="KSO_WM_UNIT_LAYERLEVEL" val="1_1_1"/>
  <p:tag name="KSO_WM_UNIT_VALUE" val="27"/>
  <p:tag name="KSO_WM_UNIT_HIGHLIGHT" val="0"/>
  <p:tag name="KSO_WM_UNIT_COMPATIBLE" val="0"/>
  <p:tag name="KSO_WM_UNIT_PRESET_TEXT_INDEX" val="3"/>
  <p:tag name="KSO_WM_UNIT_PRESET_TEXT_LEN" val="12"/>
  <p:tag name="KSO_WM_DIAGRAM_GROUP_CODE" val="l1-2"/>
</p:tagLst>
</file>

<file path=ppt/tags/tag194.xml><?xml version="1.0" encoding="utf-8"?>
<p:tagLst xmlns:p="http://schemas.openxmlformats.org/presentationml/2006/main">
  <p:tag name="KSO_WM_SPECIAL_SOURCE" val="bdnull"/>
</p:tagLst>
</file>

<file path=ppt/tags/tag195.xml><?xml version="1.0" encoding="utf-8"?>
<p:tagLst xmlns:p="http://schemas.openxmlformats.org/presentationml/2006/main">
  <p:tag name="KSO_WM_TAG_VERSION" val="1.0"/>
  <p:tag name="KSO_WM_BEAUTIFY_FLAG" val="#wm#"/>
  <p:tag name="KSO_WM_TEMPLATE_CATEGORY" val="custom"/>
  <p:tag name="KSO_WM_TEMPLATE_INDEX" val="217"/>
  <p:tag name="KSO_WM_UNIT_ID" val="custom217_3*f*1"/>
  <p:tag name="KSO_WM_UNIT_TYPE" val="f"/>
  <p:tag name="KSO_WM_UNIT_INDEX" val="1"/>
  <p:tag name="KSO_WM_UNIT_CLEAR" val="1"/>
  <p:tag name="KSO_WM_UNIT_LAYERLEVEL" val="1"/>
  <p:tag name="KSO_WM_UNIT_VALUE" val="182"/>
  <p:tag name="KSO_WM_UNIT_HIGHLIGHT" val="0"/>
  <p:tag name="KSO_WM_UNIT_COMPATIBLE" val="0"/>
  <p:tag name="KSO_WM_UNIT_PRESET_TEXT_INDEX" val="5"/>
  <p:tag name="KSO_WM_UNIT_PRESET_TEXT_LEN" val="124"/>
</p:tagLst>
</file>

<file path=ppt/tags/tag196.xml><?xml version="1.0" encoding="utf-8"?>
<p:tagLst xmlns:p="http://schemas.openxmlformats.org/presentationml/2006/main">
  <p:tag name="KSO_WM_SPECIAL_SOURCE" val="bdnull"/>
</p:tagLst>
</file>

<file path=ppt/tags/tag197.xml><?xml version="1.0" encoding="utf-8"?>
<p:tagLst xmlns:p="http://schemas.openxmlformats.org/presentationml/2006/main">
  <p:tag name="KSO_WM_SPECIAL_SOURCE" val="bdnull"/>
</p:tagLst>
</file>

<file path=ppt/tags/tag198.xml><?xml version="1.0" encoding="utf-8"?>
<p:tagLst xmlns:p="http://schemas.openxmlformats.org/presentationml/2006/main">
  <p:tag name="KSO_WM_TAG_VERSION" val="1.0"/>
  <p:tag name="KSO_WM_BEAUTIFY_FLAG" val="#wm#"/>
  <p:tag name="KSO_WM_TEMPLATE_CATEGORY" val="custom"/>
  <p:tag name="KSO_WM_TEMPLATE_INDEX" val="217"/>
  <p:tag name="KSO_WM_UNIT_ID" val="custom217_3*f*1"/>
  <p:tag name="KSO_WM_UNIT_TYPE" val="f"/>
  <p:tag name="KSO_WM_UNIT_INDEX" val="1"/>
  <p:tag name="KSO_WM_UNIT_CLEAR" val="1"/>
  <p:tag name="KSO_WM_UNIT_LAYERLEVEL" val="1"/>
  <p:tag name="KSO_WM_UNIT_VALUE" val="182"/>
  <p:tag name="KSO_WM_UNIT_HIGHLIGHT" val="0"/>
  <p:tag name="KSO_WM_UNIT_COMPATIBLE" val="0"/>
  <p:tag name="KSO_WM_UNIT_PRESET_TEXT_INDEX" val="5"/>
  <p:tag name="KSO_WM_UNIT_PRESET_TEXT_LEN" val="124"/>
</p:tagLst>
</file>

<file path=ppt/tags/tag199.xml><?xml version="1.0" encoding="utf-8"?>
<p:tagLst xmlns:p="http://schemas.openxmlformats.org/presentationml/2006/main">
  <p:tag name="KSO_WM_SPECIAL_SOURCE" val="bdnull"/>
</p:tagLst>
</file>

<file path=ppt/tags/tag200.xml><?xml version="1.0" encoding="utf-8"?>
<p:tagLst xmlns:p="http://schemas.openxmlformats.org/presentationml/2006/main">
  <p:tag name="KSO_WM_SPECIAL_SOURCE" val="bdnull"/>
</p:tagLst>
</file>

<file path=ppt/tags/tag201.xml><?xml version="1.0" encoding="utf-8"?>
<p:tagLst xmlns:p="http://schemas.openxmlformats.org/presentationml/2006/main">
  <p:tag name="KSO_WM_SPECIAL_SOURCE" val="bdnull"/>
</p:tagLst>
</file>

<file path=ppt/tags/tag202.xml><?xml version="1.0" encoding="utf-8"?>
<p:tagLst xmlns:p="http://schemas.openxmlformats.org/presentationml/2006/main">
  <p:tag name="KSO_WM_SPECIAL_SOURCE" val="bdnull"/>
</p:tagLst>
</file>

<file path=ppt/tags/tag203.xml><?xml version="1.0" encoding="utf-8"?>
<p:tagLst xmlns:p="http://schemas.openxmlformats.org/presentationml/2006/main">
  <p:tag name="KSO_WM_SPECIAL_SOURCE" val="bdnull"/>
</p:tagLst>
</file>

<file path=ppt/tags/tag204.xml><?xml version="1.0" encoding="utf-8"?>
<p:tagLst xmlns:p="http://schemas.openxmlformats.org/presentationml/2006/main">
  <p:tag name="KSO_WM_TAG_VERSION" val="1.0"/>
  <p:tag name="KSO_WM_BEAUTIFY_FLAG" val="#wm#"/>
  <p:tag name="KSO_WM_TEMPLATE_CATEGORY" val="custom"/>
  <p:tag name="KSO_WM_TEMPLATE_INDEX" val="217"/>
  <p:tag name="KSO_WM_UNIT_ID" val="custom217_3*f*2"/>
  <p:tag name="KSO_WM_UNIT_TYPE" val="f"/>
  <p:tag name="KSO_WM_UNIT_INDEX" val="2"/>
  <p:tag name="KSO_WM_UNIT_CLEAR" val="1"/>
  <p:tag name="KSO_WM_UNIT_LAYERLEVEL" val="1"/>
  <p:tag name="KSO_WM_UNIT_VALUE" val="182"/>
  <p:tag name="KSO_WM_UNIT_HIGHLIGHT" val="0"/>
  <p:tag name="KSO_WM_UNIT_COMPATIBLE" val="0"/>
  <p:tag name="KSO_WM_UNIT_PRESET_TEXT_INDEX" val="5"/>
  <p:tag name="KSO_WM_UNIT_PRESET_TEXT_LEN" val="124"/>
</p:tagLst>
</file>

<file path=ppt/tags/tag205.xml><?xml version="1.0" encoding="utf-8"?>
<p:tagLst xmlns:p="http://schemas.openxmlformats.org/presentationml/2006/main">
  <p:tag name="KSO_WM_TAG_VERSION" val="1.0"/>
  <p:tag name="KSO_WM_BEAUTIFY_FLAG" val="#wm#"/>
  <p:tag name="KSO_WM_TEMPLATE_CATEGORY" val="custom"/>
  <p:tag name="KSO_WM_TEMPLATE_INDEX" val="217"/>
  <p:tag name="KSO_WM_UNIT_ID" val="custom217_3*f*1"/>
  <p:tag name="KSO_WM_UNIT_TYPE" val="f"/>
  <p:tag name="KSO_WM_UNIT_INDEX" val="1"/>
  <p:tag name="KSO_WM_UNIT_CLEAR" val="1"/>
  <p:tag name="KSO_WM_UNIT_LAYERLEVEL" val="1"/>
  <p:tag name="KSO_WM_UNIT_VALUE" val="182"/>
  <p:tag name="KSO_WM_UNIT_HIGHLIGHT" val="0"/>
  <p:tag name="KSO_WM_UNIT_COMPATIBLE" val="0"/>
  <p:tag name="KSO_WM_UNIT_PRESET_TEXT_INDEX" val="5"/>
  <p:tag name="KSO_WM_UNIT_PRESET_TEXT_LEN" val="124"/>
</p:tagLst>
</file>

<file path=ppt/tags/tag206.xml><?xml version="1.0" encoding="utf-8"?>
<p:tagLst xmlns:p="http://schemas.openxmlformats.org/presentationml/2006/main">
  <p:tag name="KSO_WM_TAG_VERSION" val="1.0"/>
  <p:tag name="KSO_WM_BEAUTIFY_FLAG" val="#wm#"/>
  <p:tag name="KSO_WM_TEMPLATE_CATEGORY" val="custom"/>
  <p:tag name="KSO_WM_TEMPLATE_INDEX" val="217"/>
  <p:tag name="KSO_WM_UNIT_TYPE" val="l_h_f"/>
  <p:tag name="KSO_WM_UNIT_INDEX" val="1_1_1"/>
  <p:tag name="KSO_WM_UNIT_ID" val="custom217_16*l_h_f*1_1_1"/>
  <p:tag name="KSO_WM_UNIT_CLEAR" val="1"/>
  <p:tag name="KSO_WM_UNIT_LAYERLEVEL" val="1_1_1"/>
  <p:tag name="KSO_WM_UNIT_VALUE" val="27"/>
  <p:tag name="KSO_WM_UNIT_HIGHLIGHT" val="0"/>
  <p:tag name="KSO_WM_UNIT_COMPATIBLE" val="0"/>
  <p:tag name="KSO_WM_UNIT_PRESET_TEXT_INDEX" val="3"/>
  <p:tag name="KSO_WM_UNIT_PRESET_TEXT_LEN" val="12"/>
  <p:tag name="KSO_WM_DIAGRAM_GROUP_CODE" val="l1-2"/>
</p:tagLst>
</file>

<file path=ppt/tags/tag207.xml><?xml version="1.0" encoding="utf-8"?>
<p:tagLst xmlns:p="http://schemas.openxmlformats.org/presentationml/2006/main">
  <p:tag name="KSO_WM_TEMPLATE_CATEGORY" val="custom"/>
  <p:tag name="KSO_WM_TEMPLATE_INDEX" val="217"/>
  <p:tag name="KSO_WM_TAG_VERSION" val="1.0"/>
  <p:tag name="KSO_WM_SLIDE_ID" val="custom217_3"/>
  <p:tag name="KSO_WM_SLIDE_INDEX" val="3"/>
  <p:tag name="KSO_WM_SLIDE_ITEM_CNT" val="2"/>
  <p:tag name="KSO_WM_SLIDE_LAYOUT" val="a_f"/>
  <p:tag name="KSO_WM_SLIDE_LAYOUT_CNT" val="1_2"/>
  <p:tag name="KSO_WM_SLIDE_TYPE" val="text"/>
  <p:tag name="KSO_WM_BEAUTIFY_FLAG" val="#wm#"/>
  <p:tag name="KSO_WM_SLIDE_POSITION" val="50*144"/>
  <p:tag name="KSO_WM_SLIDE_SIZE" val="620*343"/>
  <p:tag name="KSO_WM_SPECIAL_SOURCE" val="bdnull"/>
</p:tagLst>
</file>

<file path=ppt/tags/tag208.xml><?xml version="1.0" encoding="utf-8"?>
<p:tagLst xmlns:p="http://schemas.openxmlformats.org/presentationml/2006/main">
  <p:tag name="KSO_WM_TAG_VERSION" val="1.0"/>
  <p:tag name="KSO_WM_BEAUTIFY_FLAG" val="#wm#"/>
  <p:tag name="KSO_WM_TEMPLATE_CATEGORY" val="custom"/>
  <p:tag name="KSO_WM_TEMPLATE_INDEX" val="217"/>
  <p:tag name="KSO_WM_UNIT_ID" val="custom217_3*f*1"/>
  <p:tag name="KSO_WM_UNIT_TYPE" val="f"/>
  <p:tag name="KSO_WM_UNIT_INDEX" val="1"/>
  <p:tag name="KSO_WM_UNIT_CLEAR" val="1"/>
  <p:tag name="KSO_WM_UNIT_LAYERLEVEL" val="1"/>
  <p:tag name="KSO_WM_UNIT_VALUE" val="182"/>
  <p:tag name="KSO_WM_UNIT_HIGHLIGHT" val="0"/>
  <p:tag name="KSO_WM_UNIT_COMPATIBLE" val="0"/>
  <p:tag name="KSO_WM_UNIT_PRESET_TEXT_INDEX" val="5"/>
  <p:tag name="KSO_WM_UNIT_PRESET_TEXT_LEN" val="124"/>
</p:tagLst>
</file>

<file path=ppt/tags/tag209.xml><?xml version="1.0" encoding="utf-8"?>
<p:tagLst xmlns:p="http://schemas.openxmlformats.org/presentationml/2006/main">
  <p:tag name="KSO_WM_SPECIAL_SOURCE" val="bdnull"/>
</p:tagLst>
</file>

<file path=ppt/tags/tag210.xml><?xml version="1.0" encoding="utf-8"?>
<p:tagLst xmlns:p="http://schemas.openxmlformats.org/presentationml/2006/main">
  <p:tag name="KSO_WM_SPECIAL_SOURCE" val="bdnull"/>
</p:tagLst>
</file>

<file path=ppt/tags/tag211.xml><?xml version="1.0" encoding="utf-8"?>
<p:tagLst xmlns:p="http://schemas.openxmlformats.org/presentationml/2006/main">
  <p:tag name="KSO_WM_SPECIAL_SOURCE" val="bdnull"/>
</p:tagLst>
</file>

<file path=ppt/tags/tag212.xml><?xml version="1.0" encoding="utf-8"?>
<p:tagLst xmlns:p="http://schemas.openxmlformats.org/presentationml/2006/main">
  <p:tag name="KSO_WM_SPECIAL_SOURCE" val="bdnull"/>
</p:tagLst>
</file>

<file path=ppt/tags/tag213.xml><?xml version="1.0" encoding="utf-8"?>
<p:tagLst xmlns:p="http://schemas.openxmlformats.org/presentationml/2006/main">
  <p:tag name="KSO_WM_SPECIAL_SOURCE" val="bdnull"/>
</p:tagLst>
</file>

<file path=ppt/tags/tag214.xml><?xml version="1.0" encoding="utf-8"?>
<p:tagLst xmlns:p="http://schemas.openxmlformats.org/presentationml/2006/main">
  <p:tag name="KSO_WM_SPECIAL_SOURCE" val="bdnull"/>
</p:tagLst>
</file>

<file path=ppt/tags/tag215.xml><?xml version="1.0" encoding="utf-8"?>
<p:tagLst xmlns:p="http://schemas.openxmlformats.org/presentationml/2006/main">
  <p:tag name="KSO_WM_TEMPLATE_CATEGORY" val="diagram"/>
  <p:tag name="KSO_WM_TEMPLATE_INDEX" val="819"/>
  <p:tag name="KSO_WM_UNIT_TYPE" val="p_h_h_f"/>
  <p:tag name="KSO_WM_UNIT_INDEX" val="1_1_1_1"/>
  <p:tag name="KSO_WM_UNIT_ID" val="diagram819_1*p_h_h_f*1_1_1_1"/>
  <p:tag name="KSO_WM_UNIT_LAYERLEVEL" val="1_1_1_1"/>
  <p:tag name="KSO_WM_UNIT_VALUE" val="24"/>
  <p:tag name="KSO_WM_UNIT_HIGHLIGHT" val="0"/>
  <p:tag name="KSO_WM_UNIT_COMPATIBLE" val="0"/>
  <p:tag name="KSO_WM_UNIT_CLEAR" val="0"/>
  <p:tag name="KSO_WM_BEAUTIFY_FLAG" val="#wm#"/>
  <p:tag name="KSO_WM_TAG_VERSION" val="1.0"/>
  <p:tag name="KSO_WM_DIAGRAM_GROUP_CODE" val="p1-1"/>
  <p:tag name="KSO_WM_UNIT_PRESET_TEXT" val="LOREM IPSUM"/>
  <p:tag name="KSO_WM_UNIT_FILL_FORE_SCHEMECOLOR_INDEX" val="5"/>
  <p:tag name="KSO_WM_UNIT_FILL_TYPE" val="1"/>
  <p:tag name="KSO_WM_UNIT_TEXT_FILL_FORE_SCHEMECOLOR_INDEX" val="14"/>
  <p:tag name="KSO_WM_UNIT_TEXT_FILL_TYPE" val="1"/>
</p:tagLst>
</file>

<file path=ppt/tags/tag216.xml><?xml version="1.0" encoding="utf-8"?>
<p:tagLst xmlns:p="http://schemas.openxmlformats.org/presentationml/2006/main">
  <p:tag name="KSO_WM_TEMPLATE_CATEGORY" val="diagram"/>
  <p:tag name="KSO_WM_TEMPLATE_INDEX" val="819"/>
  <p:tag name="KSO_WM_UNIT_TYPE" val="p_h_f"/>
  <p:tag name="KSO_WM_UNIT_INDEX" val="1_1_1"/>
  <p:tag name="KSO_WM_UNIT_ID" val="diagram819_1*p_h_f*1_1_1"/>
  <p:tag name="KSO_WM_UNIT_LAYERLEVEL" val="1_1_1"/>
  <p:tag name="KSO_WM_UNIT_VALUE" val="24"/>
  <p:tag name="KSO_WM_UNIT_HIGHLIGHT" val="0"/>
  <p:tag name="KSO_WM_UNIT_COMPATIBLE" val="0"/>
  <p:tag name="KSO_WM_UNIT_CLEAR" val="0"/>
  <p:tag name="KSO_WM_BEAUTIFY_FLAG" val="#wm#"/>
  <p:tag name="KSO_WM_TAG_VERSION" val="1.0"/>
  <p:tag name="KSO_WM_DIAGRAM_GROUP_CODE" val="p1-1"/>
  <p:tag name="KSO_WM_UNIT_PRESET_TEXT" val="LOREM IPSUM"/>
  <p:tag name="KSO_WM_UNIT_FILL_FORE_SCHEMECOLOR_INDEX" val="13"/>
  <p:tag name="KSO_WM_UNIT_FILL_TYPE" val="1"/>
  <p:tag name="KSO_WM_UNIT_LINE_FORE_SCHEMECOLOR_INDEX" val="13"/>
  <p:tag name="KSO_WM_UNIT_LINE_FILL_TYPE" val="2"/>
  <p:tag name="KSO_WM_UNIT_TEXT_FILL_FORE_SCHEMECOLOR_INDEX" val="14"/>
  <p:tag name="KSO_WM_UNIT_TEXT_FILL_TYPE" val="1"/>
</p:tagLst>
</file>

<file path=ppt/tags/tag217.xml><?xml version="1.0" encoding="utf-8"?>
<p:tagLst xmlns:p="http://schemas.openxmlformats.org/presentationml/2006/main">
  <p:tag name="KSO_WM_TEMPLATE_CATEGORY" val="diagram"/>
  <p:tag name="KSO_WM_TEMPLATE_INDEX" val="819"/>
  <p:tag name="KSO_WM_UNIT_TYPE" val="p_i"/>
  <p:tag name="KSO_WM_UNIT_INDEX" val="1_2"/>
  <p:tag name="KSO_WM_UNIT_ID" val="diagram819_1*p_i*1_2"/>
  <p:tag name="KSO_WM_UNIT_LAYERLEVEL" val="1_1"/>
  <p:tag name="KSO_WM_BEAUTIFY_FLAG" val="#wm#"/>
  <p:tag name="KSO_WM_TAG_VERSION" val="1.0"/>
  <p:tag name="KSO_WM_DIAGRAM_GROUP_CODE" val="p1-1"/>
  <p:tag name="KSO_WM_UNIT_LINE_FORE_SCHEMECOLOR_INDEX" val="13"/>
  <p:tag name="KSO_WM_UNIT_LINE_FILL_TYPE" val="2"/>
</p:tagLst>
</file>

<file path=ppt/tags/tag218.xml><?xml version="1.0" encoding="utf-8"?>
<p:tagLst xmlns:p="http://schemas.openxmlformats.org/presentationml/2006/main">
  <p:tag name="KSO_WM_SPECIAL_SOURCE" val="bdnull"/>
</p:tagLst>
</file>

<file path=ppt/tags/tag219.xml><?xml version="1.0" encoding="utf-8"?>
<p:tagLst xmlns:p="http://schemas.openxmlformats.org/presentationml/2006/main">
  <p:tag name="KSO_WM_BEAUTIFY_FLAG" val="#wm#"/>
  <p:tag name="KSO_WM_TEMPLATE_CATEGORY" val="custom"/>
  <p:tag name="KSO_WM_TEMPLATE_INDEX" val="220"/>
  <p:tag name="KSO_WM_SPECIAL_SOURCE" val="bdnull"/>
</p:tagLst>
</file>

<file path=ppt/tags/tag220.xml><?xml version="1.0" encoding="utf-8"?>
<p:tagLst xmlns:p="http://schemas.openxmlformats.org/presentationml/2006/main">
  <p:tag name="KSO_WM_BEAUTIFY_FLAG" val="#wm#"/>
  <p:tag name="KSO_WM_TEMPLATE_CATEGORY" val="custom"/>
  <p:tag name="KSO_WM_TEMPLATE_INDEX" val="220"/>
  <p:tag name="KSO_WM_SPECIAL_SOURCE" val="bdnull"/>
</p:tagLst>
</file>

<file path=ppt/tags/tag221.xml><?xml version="1.0" encoding="utf-8"?>
<p:tagLst xmlns:p="http://schemas.openxmlformats.org/presentationml/2006/main">
  <p:tag name="KSO_WM_BEAUTIFY_FLAG" val="#wm#"/>
  <p:tag name="KSO_WM_TEMPLATE_CATEGORY" val="custom"/>
  <p:tag name="KSO_WM_TEMPLATE_INDEX" val="220"/>
  <p:tag name="KSO_WM_SPECIAL_SOURCE" val="bdnull"/>
</p:tagLst>
</file>

<file path=ppt/tags/tag222.xml><?xml version="1.0" encoding="utf-8"?>
<p:tagLst xmlns:p="http://schemas.openxmlformats.org/presentationml/2006/main">
  <p:tag name="KSO_WM_BEAUTIFY_FLAG" val="#wm#"/>
  <p:tag name="KSO_WM_TEMPLATE_CATEGORY" val="custom"/>
  <p:tag name="KSO_WM_TEMPLATE_INDEX" val="220"/>
  <p:tag name="KSO_WM_SPECIAL_SOURCE" val="bdnull"/>
</p:tagLst>
</file>

<file path=ppt/tags/tag223.xml><?xml version="1.0" encoding="utf-8"?>
<p:tagLst xmlns:p="http://schemas.openxmlformats.org/presentationml/2006/main">
  <p:tag name="KSO_WM_BEAUTIFY_FLAG" val="#wm#"/>
  <p:tag name="KSO_WM_TEMPLATE_CATEGORY" val="custom"/>
  <p:tag name="KSO_WM_TEMPLATE_INDEX" val="220"/>
  <p:tag name="KSO_WM_SPECIAL_SOURCE" val="bdnull"/>
</p:tagLst>
</file>

<file path=ppt/tags/tag224.xml><?xml version="1.0" encoding="utf-8"?>
<p:tagLst xmlns:p="http://schemas.openxmlformats.org/presentationml/2006/main">
  <p:tag name="KSO_WM_SPECIAL_SOURCE" val="bdnull"/>
</p:tagLst>
</file>

<file path=ppt/tags/tag225.xml><?xml version="1.0" encoding="utf-8"?>
<p:tagLst xmlns:p="http://schemas.openxmlformats.org/presentationml/2006/main">
  <p:tag name="KSO_WM_BEAUTIFY_FLAG" val="#wm#"/>
  <p:tag name="KSO_WM_TEMPLATE_CATEGORY" val="custom"/>
  <p:tag name="KSO_WM_TEMPLATE_INDEX" val="220"/>
  <p:tag name="KSO_WM_SPECIAL_SOURCE" val="bdnull"/>
</p:tagLst>
</file>

<file path=ppt/tags/tag226.xml><?xml version="1.0" encoding="utf-8"?>
<p:tagLst xmlns:p="http://schemas.openxmlformats.org/presentationml/2006/main">
  <p:tag name="KSO_WM_BEAUTIFY_FLAG" val="#wm#"/>
  <p:tag name="KSO_WM_TEMPLATE_CATEGORY" val="custom"/>
  <p:tag name="KSO_WM_TEMPLATE_INDEX" val="220"/>
  <p:tag name="KSO_WM_SPECIAL_SOURCE" val="bdnull"/>
</p:tagLst>
</file>

<file path=ppt/tags/tag227.xml><?xml version="1.0" encoding="utf-8"?>
<p:tagLst xmlns:p="http://schemas.openxmlformats.org/presentationml/2006/main">
  <p:tag name="KSO_WM_BEAUTIFY_FLAG" val="#wm#"/>
  <p:tag name="KSO_WM_TEMPLATE_CATEGORY" val="custom"/>
  <p:tag name="KSO_WM_TEMPLATE_INDEX" val="220"/>
  <p:tag name="KSO_WM_SPECIAL_SOURCE" val="bdnull"/>
</p:tagLst>
</file>

<file path=ppt/tags/tag228.xml><?xml version="1.0" encoding="utf-8"?>
<p:tagLst xmlns:p="http://schemas.openxmlformats.org/presentationml/2006/main">
  <p:tag name="KSO_WM_BEAUTIFY_FLAG" val="#wm#"/>
  <p:tag name="KSO_WM_TEMPLATE_CATEGORY" val="custom"/>
  <p:tag name="KSO_WM_TEMPLATE_INDEX" val="220"/>
  <p:tag name="KSO_WM_SPECIAL_SOURCE" val="bdnull"/>
</p:tagLst>
</file>

<file path=ppt/tags/tag229.xml><?xml version="1.0" encoding="utf-8"?>
<p:tagLst xmlns:p="http://schemas.openxmlformats.org/presentationml/2006/main">
  <p:tag name="KSO_WM_BEAUTIFY_FLAG" val="#wm#"/>
  <p:tag name="KSO_WM_TEMPLATE_CATEGORY" val="custom"/>
  <p:tag name="KSO_WM_TEMPLATE_INDEX" val="220"/>
  <p:tag name="KSO_WM_SPECIAL_SOURCE" val="bdnull"/>
</p:tagLst>
</file>

<file path=ppt/tags/tag230.xml><?xml version="1.0" encoding="utf-8"?>
<p:tagLst xmlns:p="http://schemas.openxmlformats.org/presentationml/2006/main">
  <p:tag name="KSO_WM_BEAUTIFY_FLAG" val="#wm#"/>
  <p:tag name="KSO_WM_TEMPLATE_CATEGORY" val="custom"/>
  <p:tag name="KSO_WM_TEMPLATE_INDEX" val="220"/>
  <p:tag name="KSO_WM_SPECIAL_SOURCE" val="bdnull"/>
</p:tagLst>
</file>

<file path=ppt/tags/tag231.xml><?xml version="1.0" encoding="utf-8"?>
<p:tagLst xmlns:p="http://schemas.openxmlformats.org/presentationml/2006/main">
  <p:tag name="KSO_WM_BEAUTIFY_FLAG" val="#wm#"/>
  <p:tag name="KSO_WM_TEMPLATE_CATEGORY" val="custom"/>
  <p:tag name="KSO_WM_TEMPLATE_INDEX" val="220"/>
  <p:tag name="KSO_WM_SPECIAL_SOURCE" val="bdnull"/>
</p:tagLst>
</file>

<file path=ppt/tags/tag232.xml><?xml version="1.0" encoding="utf-8"?>
<p:tagLst xmlns:p="http://schemas.openxmlformats.org/presentationml/2006/main">
  <p:tag name="KSO_WM_BEAUTIFY_FLAG" val="#wm#"/>
  <p:tag name="KSO_WM_TEMPLATE_CATEGORY" val="custom"/>
  <p:tag name="KSO_WM_TEMPLATE_INDEX" val="220"/>
  <p:tag name="KSO_WM_SPECIAL_SOURCE" val="bdnull"/>
</p:tagLst>
</file>

<file path=ppt/tags/tag233.xml><?xml version="1.0" encoding="utf-8"?>
<p:tagLst xmlns:p="http://schemas.openxmlformats.org/presentationml/2006/main">
  <p:tag name="KSO_WM_SPECIAL_SOURCE" val="bdnull"/>
</p:tagLst>
</file>

<file path=ppt/tags/tag234.xml><?xml version="1.0" encoding="utf-8"?>
<p:tagLst xmlns:p="http://schemas.openxmlformats.org/presentationml/2006/main">
  <p:tag name="KSO_WM_SPECIAL_SOURCE" val="bdnull"/>
</p:tagLst>
</file>

<file path=ppt/tags/tag235.xml><?xml version="1.0" encoding="utf-8"?>
<p:tagLst xmlns:p="http://schemas.openxmlformats.org/presentationml/2006/main">
  <p:tag name="KSO_WM_SPECIAL_SOURCE" val="bdnull"/>
</p:tagLst>
</file>

<file path=ppt/tags/tag236.xml><?xml version="1.0" encoding="utf-8"?>
<p:tagLst xmlns:p="http://schemas.openxmlformats.org/presentationml/2006/main">
  <p:tag name="KSO_WM_SPECIAL_SOURCE" val="bdnull"/>
</p:tagLst>
</file>

<file path=ppt/tags/tag237.xml><?xml version="1.0" encoding="utf-8"?>
<p:tagLst xmlns:p="http://schemas.openxmlformats.org/presentationml/2006/main">
  <p:tag name="KSO_WM_SPECIAL_SOURCE" val="bdnull"/>
</p:tagLst>
</file>

<file path=ppt/tags/tag238.xml><?xml version="1.0" encoding="utf-8"?>
<p:tagLst xmlns:p="http://schemas.openxmlformats.org/presentationml/2006/main">
  <p:tag name="KSO_WM_SPECIAL_SOURCE" val="bdnull"/>
</p:tagLst>
</file>

<file path=ppt/tags/tag239.xml><?xml version="1.0" encoding="utf-8"?>
<p:tagLst xmlns:p="http://schemas.openxmlformats.org/presentationml/2006/main">
  <p:tag name="KSO_WM_SPECIAL_SOURCE" val="bdnull"/>
</p:tagLst>
</file>

<file path=ppt/tags/tag240.xml><?xml version="1.0" encoding="utf-8"?>
<p:tagLst xmlns:p="http://schemas.openxmlformats.org/presentationml/2006/main">
  <p:tag name="KSO_WM_SPECIAL_SOURCE" val="bdnull"/>
</p:tagLst>
</file>

<file path=ppt/tags/tag241.xml><?xml version="1.0" encoding="utf-8"?>
<p:tagLst xmlns:p="http://schemas.openxmlformats.org/presentationml/2006/main">
  <p:tag name="KSO_WM_SPECIAL_SOURCE" val="bdnull"/>
</p:tagLst>
</file>

<file path=ppt/tags/tag242.xml><?xml version="1.0" encoding="utf-8"?>
<p:tagLst xmlns:p="http://schemas.openxmlformats.org/presentationml/2006/main">
  <p:tag name="KSO_WM_SPECIAL_SOURCE" val="bdnull"/>
</p:tagLst>
</file>

<file path=ppt/tags/tag243.xml><?xml version="1.0" encoding="utf-8"?>
<p:tagLst xmlns:p="http://schemas.openxmlformats.org/presentationml/2006/main">
  <p:tag name="KSO_WM_SPECIAL_SOURCE" val="bdnull"/>
</p:tagLst>
</file>

<file path=ppt/tags/tag244.xml><?xml version="1.0" encoding="utf-8"?>
<p:tagLst xmlns:p="http://schemas.openxmlformats.org/presentationml/2006/main">
  <p:tag name="KSO_WM_TAG_VERSION" val="1.0"/>
  <p:tag name="KSO_WM_BEAUTIFY_FLAG" val="#wm#"/>
  <p:tag name="KSO_WM_TEMPLATE_CATEGORY" val="custom"/>
  <p:tag name="KSO_WM_TEMPLATE_INDEX" val="437"/>
  <p:tag name="KSO_WM_UNIT_TYPE" val="d"/>
  <p:tag name="KSO_WM_UNIT_INDEX" val="1"/>
  <p:tag name="KSO_WM_UNIT_ID" val="custom437_26*d*1"/>
  <p:tag name="KSO_WM_UNIT_CLEAR" val="0"/>
  <p:tag name="KSO_WM_UNIT_LAYERLEVEL" val="1"/>
  <p:tag name="KSO_WM_UNIT_VALUE" val="1051*2538"/>
  <p:tag name="KSO_WM_UNIT_HIGHLIGHT" val="0"/>
  <p:tag name="KSO_WM_UNIT_COMPATIBLE" val="0"/>
</p:tagLst>
</file>

<file path=ppt/tags/tag245.xml><?xml version="1.0" encoding="utf-8"?>
<p:tagLst xmlns:p="http://schemas.openxmlformats.org/presentationml/2006/main">
  <p:tag name="KSO_WM_TAG_VERSION" val="1.0"/>
  <p:tag name="KSO_WM_BEAUTIFY_FLAG" val="#wm#"/>
  <p:tag name="KSO_WM_UNIT_TYPE" val="i"/>
  <p:tag name="KSO_WM_UNIT_ID" val="custom437_26*i*1"/>
  <p:tag name="KSO_WM_TEMPLATE_CATEGORY" val="custom"/>
  <p:tag name="KSO_WM_TEMPLATE_INDEX" val="437"/>
  <p:tag name="KSO_WM_UNIT_INDEX" val="1"/>
</p:tagLst>
</file>

<file path=ppt/tags/tag246.xml><?xml version="1.0" encoding="utf-8"?>
<p:tagLst xmlns:p="http://schemas.openxmlformats.org/presentationml/2006/main">
  <p:tag name="KSO_WM_TAG_VERSION" val="1.0"/>
  <p:tag name="KSO_WM_BEAUTIFY_FLAG" val="#wm#"/>
  <p:tag name="KSO_WM_TEMPLATE_CATEGORY" val="custom"/>
  <p:tag name="KSO_WM_TEMPLATE_INDEX" val="437"/>
  <p:tag name="KSO_WM_UNIT_TYPE" val="a"/>
  <p:tag name="KSO_WM_UNIT_INDEX" val="1"/>
  <p:tag name="KSO_WM_UNIT_ID" val="custom437_26*a*1"/>
  <p:tag name="KSO_WM_UNIT_CLEAR" val="1"/>
  <p:tag name="KSO_WM_UNIT_LAYERLEVEL" val="1"/>
  <p:tag name="KSO_WM_UNIT_VALUE" val="16"/>
  <p:tag name="KSO_WM_UNIT_ISCONTENTSTITLE" val="0"/>
  <p:tag name="KSO_WM_UNIT_HIGHLIGHT" val="0"/>
  <p:tag name="KSO_WM_UNIT_COMPATIBLE" val="0"/>
  <p:tag name="KSO_WM_UNIT_PRESET_TEXT_INDEX" val="3"/>
  <p:tag name="KSO_WM_UNIT_PRESET_TEXT_LEN" val="17"/>
</p:tagLst>
</file>

<file path=ppt/tags/tag247.xml><?xml version="1.0" encoding="utf-8"?>
<p:tagLst xmlns:p="http://schemas.openxmlformats.org/presentationml/2006/main">
  <p:tag name="KSO_WM_TAG_VERSION" val="1.0"/>
  <p:tag name="KSO_WM_BEAUTIFY_FLAG" val="#wm#"/>
  <p:tag name="KSO_WM_TEMPLATE_CATEGORY" val="custom"/>
  <p:tag name="KSO_WM_TEMPLATE_INDEX" val="437"/>
  <p:tag name="KSO_WM_UNIT_TYPE" val="f"/>
  <p:tag name="KSO_WM_UNIT_INDEX" val="1"/>
  <p:tag name="KSO_WM_UNIT_ID" val="custom437_26*f*1"/>
  <p:tag name="KSO_WM_UNIT_CLEAR" val="1"/>
  <p:tag name="KSO_WM_UNIT_LAYERLEVEL" val="1"/>
  <p:tag name="KSO_WM_UNIT_VALUE" val="160"/>
  <p:tag name="KSO_WM_UNIT_HIGHLIGHT" val="0"/>
  <p:tag name="KSO_WM_UNIT_COMPATIBLE" val="0"/>
  <p:tag name="KSO_WM_UNIT_PRESET_TEXT_INDEX" val="5"/>
  <p:tag name="KSO_WM_UNIT_PRESET_TEXT_LEN" val="232"/>
</p:tagLst>
</file>

<file path=ppt/tags/tag248.xml><?xml version="1.0" encoding="utf-8"?>
<p:tagLst xmlns:p="http://schemas.openxmlformats.org/presentationml/2006/main">
  <p:tag name="KSO_WM_TEMPLATE_CATEGORY" val="custom"/>
  <p:tag name="KSO_WM_TEMPLATE_INDEX" val="437"/>
  <p:tag name="KSO_WM_TAG_VERSION" val="1.0"/>
  <p:tag name="KSO_WM_SLIDE_ID" val="custom437_26"/>
  <p:tag name="KSO_WM_SLIDE_INDEX" val="26"/>
  <p:tag name="KSO_WM_SLIDE_ITEM_CNT" val="2"/>
  <p:tag name="KSO_WM_SLIDE_LAYOUT" val="a_f_d"/>
  <p:tag name="KSO_WM_SLIDE_LAYOUT_CNT" val="1_1_1"/>
  <p:tag name="KSO_WM_SLIDE_TYPE" val="text"/>
  <p:tag name="KSO_WM_BEAUTIFY_FLAG" val="#wm#"/>
  <p:tag name="KSO_WM_SLIDE_POSITION" val="0*0"/>
  <p:tag name="KSO_WM_SLIDE_SIZE" val="720*476"/>
  <p:tag name="KSO_WM_SPECIAL_SOURCE" val="bdnull"/>
</p:tagLst>
</file>

<file path=ppt/tags/tag249.xml><?xml version="1.0" encoding="utf-8"?>
<p:tagLst xmlns:p="http://schemas.openxmlformats.org/presentationml/2006/main">
  <p:tag name="KSO_WM_SPECIAL_SOURCE" val="bdnull"/>
</p:tagLst>
</file>

<file path=ppt/tags/tag250.xml><?xml version="1.0" encoding="utf-8"?>
<p:tagLst xmlns:p="http://schemas.openxmlformats.org/presentationml/2006/main">
  <p:tag name="KSO_WPP_MARK_KEY" val="a83be493-73a3-4738-b7d1-4a440bb5c2c6"/>
  <p:tag name="COMMONDATA" val="eyJoZGlkIjoiYzQ4YmUwYWYzZjY2MWI1OTU0YWMyYzczMTNhOTNlZGEifQ=="/>
  <p:tag name="KSO_WM_SCREEN_THEME_FLAG" val="Dlrq25wU2PGuGg5bbmjbDMob99winmvCPUzr1oMnPQ/ymwBU342VLMcvB7o/DqRdxUTSkd9evaQFhlUmwtOe6cgeT0n/syRegtolmTb9MTg="/>
</p:tagLst>
</file>

<file path=ppt/theme/theme1.xml><?xml version="1.0" encoding="utf-8"?>
<a:theme xmlns:a="http://schemas.openxmlformats.org/drawingml/2006/main" name="A000120140530A99PPBG">
  <a:themeElements>
    <a:clrScheme name="16012020">
      <a:dk1>
        <a:srgbClr val="5F5F5F"/>
      </a:dk1>
      <a:lt1>
        <a:srgbClr val="FFFFFF"/>
      </a:lt1>
      <a:dk2>
        <a:srgbClr val="5F5F5F"/>
      </a:dk2>
      <a:lt2>
        <a:srgbClr val="FFFFFF"/>
      </a:lt2>
      <a:accent1>
        <a:srgbClr val="0890D0"/>
      </a:accent1>
      <a:accent2>
        <a:srgbClr val="2D9C9F"/>
      </a:accent2>
      <a:accent3>
        <a:srgbClr val="80C34D"/>
      </a:accent3>
      <a:accent4>
        <a:srgbClr val="BAD43B"/>
      </a:accent4>
      <a:accent5>
        <a:srgbClr val="EC9126"/>
      </a:accent5>
      <a:accent6>
        <a:srgbClr val="C00000"/>
      </a:accent6>
      <a:hlink>
        <a:srgbClr val="00B0F0"/>
      </a:hlink>
      <a:folHlink>
        <a:srgbClr val="AFB2B4"/>
      </a:folHlink>
    </a:clrScheme>
    <a:fontScheme name="自定义 2">
      <a:majorFont>
        <a:latin typeface="Arial"/>
        <a:ea typeface="黑体"/>
        <a:cs typeface=""/>
      </a:majorFont>
      <a:minorFont>
        <a:latin typeface="Arial"/>
        <a:ea typeface="黑体"/>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A000120140530A99PPBG">
  <a:themeElements>
    <a:clrScheme name="16012020">
      <a:dk1>
        <a:srgbClr val="5F5F5F"/>
      </a:dk1>
      <a:lt1>
        <a:srgbClr val="FFFFFF"/>
      </a:lt1>
      <a:dk2>
        <a:srgbClr val="5F5F5F"/>
      </a:dk2>
      <a:lt2>
        <a:srgbClr val="FFFFFF"/>
      </a:lt2>
      <a:accent1>
        <a:srgbClr val="0890D0"/>
      </a:accent1>
      <a:accent2>
        <a:srgbClr val="2D9C9F"/>
      </a:accent2>
      <a:accent3>
        <a:srgbClr val="80C34D"/>
      </a:accent3>
      <a:accent4>
        <a:srgbClr val="BAD43B"/>
      </a:accent4>
      <a:accent5>
        <a:srgbClr val="EC9126"/>
      </a:accent5>
      <a:accent6>
        <a:srgbClr val="C00000"/>
      </a:accent6>
      <a:hlink>
        <a:srgbClr val="00B0F0"/>
      </a:hlink>
      <a:folHlink>
        <a:srgbClr val="AFB2B4"/>
      </a:folHlink>
    </a:clrScheme>
    <a:fontScheme name="自定义 2">
      <a:majorFont>
        <a:latin typeface="Arial"/>
        <a:ea typeface="黑体"/>
        <a:cs typeface=""/>
      </a:majorFont>
      <a:minorFont>
        <a:latin typeface="Arial"/>
        <a:ea typeface="黑体"/>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A000120140530A99PPBG">
  <a:themeElements>
    <a:clrScheme name="16012020">
      <a:dk1>
        <a:srgbClr val="5F5F5F"/>
      </a:dk1>
      <a:lt1>
        <a:srgbClr val="FFFFFF"/>
      </a:lt1>
      <a:dk2>
        <a:srgbClr val="5F5F5F"/>
      </a:dk2>
      <a:lt2>
        <a:srgbClr val="FFFFFF"/>
      </a:lt2>
      <a:accent1>
        <a:srgbClr val="0890D0"/>
      </a:accent1>
      <a:accent2>
        <a:srgbClr val="2D9C9F"/>
      </a:accent2>
      <a:accent3>
        <a:srgbClr val="80C34D"/>
      </a:accent3>
      <a:accent4>
        <a:srgbClr val="BAD43B"/>
      </a:accent4>
      <a:accent5>
        <a:srgbClr val="EC9126"/>
      </a:accent5>
      <a:accent6>
        <a:srgbClr val="C00000"/>
      </a:accent6>
      <a:hlink>
        <a:srgbClr val="00B0F0"/>
      </a:hlink>
      <a:folHlink>
        <a:srgbClr val="AFB2B4"/>
      </a:folHlink>
    </a:clrScheme>
    <a:fontScheme name="自定义 2">
      <a:majorFont>
        <a:latin typeface="Arial"/>
        <a:ea typeface="黑体"/>
        <a:cs typeface=""/>
      </a:majorFont>
      <a:minorFont>
        <a:latin typeface="Arial"/>
        <a:ea typeface="黑体"/>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4_A000120140530A99PPBG">
  <a:themeElements>
    <a:clrScheme name="16012020">
      <a:dk1>
        <a:srgbClr val="5F5F5F"/>
      </a:dk1>
      <a:lt1>
        <a:srgbClr val="FFFFFF"/>
      </a:lt1>
      <a:dk2>
        <a:srgbClr val="5F5F5F"/>
      </a:dk2>
      <a:lt2>
        <a:srgbClr val="FFFFFF"/>
      </a:lt2>
      <a:accent1>
        <a:srgbClr val="0890D0"/>
      </a:accent1>
      <a:accent2>
        <a:srgbClr val="2D9C9F"/>
      </a:accent2>
      <a:accent3>
        <a:srgbClr val="80C34D"/>
      </a:accent3>
      <a:accent4>
        <a:srgbClr val="BAD43B"/>
      </a:accent4>
      <a:accent5>
        <a:srgbClr val="EC9126"/>
      </a:accent5>
      <a:accent6>
        <a:srgbClr val="C00000"/>
      </a:accent6>
      <a:hlink>
        <a:srgbClr val="00B0F0"/>
      </a:hlink>
      <a:folHlink>
        <a:srgbClr val="AFB2B4"/>
      </a:folHlink>
    </a:clrScheme>
    <a:fontScheme name="自定义 2">
      <a:majorFont>
        <a:latin typeface="Arial"/>
        <a:ea typeface="黑体"/>
        <a:cs typeface=""/>
      </a:majorFont>
      <a:minorFont>
        <a:latin typeface="Arial"/>
        <a:ea typeface="黑体"/>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5_A000120140530A99PPBG">
  <a:themeElements>
    <a:clrScheme name="16012020">
      <a:dk1>
        <a:srgbClr val="5F5F5F"/>
      </a:dk1>
      <a:lt1>
        <a:srgbClr val="FFFFFF"/>
      </a:lt1>
      <a:dk2>
        <a:srgbClr val="5F5F5F"/>
      </a:dk2>
      <a:lt2>
        <a:srgbClr val="FFFFFF"/>
      </a:lt2>
      <a:accent1>
        <a:srgbClr val="0890D0"/>
      </a:accent1>
      <a:accent2>
        <a:srgbClr val="2D9C9F"/>
      </a:accent2>
      <a:accent3>
        <a:srgbClr val="80C34D"/>
      </a:accent3>
      <a:accent4>
        <a:srgbClr val="BAD43B"/>
      </a:accent4>
      <a:accent5>
        <a:srgbClr val="EC9126"/>
      </a:accent5>
      <a:accent6>
        <a:srgbClr val="C00000"/>
      </a:accent6>
      <a:hlink>
        <a:srgbClr val="00B0F0"/>
      </a:hlink>
      <a:folHlink>
        <a:srgbClr val="AFB2B4"/>
      </a:folHlink>
    </a:clrScheme>
    <a:fontScheme name="自定义 2">
      <a:majorFont>
        <a:latin typeface="Arial"/>
        <a:ea typeface="黑体"/>
        <a:cs typeface=""/>
      </a:majorFont>
      <a:minorFont>
        <a:latin typeface="Arial"/>
        <a:ea typeface="黑体"/>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7_A000120140530A99PPBG">
  <a:themeElements>
    <a:clrScheme name="16012020">
      <a:dk1>
        <a:srgbClr val="5F5F5F"/>
      </a:dk1>
      <a:lt1>
        <a:srgbClr val="FFFFFF"/>
      </a:lt1>
      <a:dk2>
        <a:srgbClr val="5F5F5F"/>
      </a:dk2>
      <a:lt2>
        <a:srgbClr val="FFFFFF"/>
      </a:lt2>
      <a:accent1>
        <a:srgbClr val="0890D0"/>
      </a:accent1>
      <a:accent2>
        <a:srgbClr val="2D9C9F"/>
      </a:accent2>
      <a:accent3>
        <a:srgbClr val="80C34D"/>
      </a:accent3>
      <a:accent4>
        <a:srgbClr val="BAD43B"/>
      </a:accent4>
      <a:accent5>
        <a:srgbClr val="EC9126"/>
      </a:accent5>
      <a:accent6>
        <a:srgbClr val="C00000"/>
      </a:accent6>
      <a:hlink>
        <a:srgbClr val="00B0F0"/>
      </a:hlink>
      <a:folHlink>
        <a:srgbClr val="AFB2B4"/>
      </a:folHlink>
    </a:clrScheme>
    <a:fontScheme name="自定义 2">
      <a:majorFont>
        <a:latin typeface="Arial"/>
        <a:ea typeface="黑体"/>
        <a:cs typeface=""/>
      </a:majorFont>
      <a:minorFont>
        <a:latin typeface="Arial"/>
        <a:ea typeface="黑体"/>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8_A000120140530A99PPBG">
  <a:themeElements>
    <a:clrScheme name="16012020">
      <a:dk1>
        <a:srgbClr val="5F5F5F"/>
      </a:dk1>
      <a:lt1>
        <a:srgbClr val="FFFFFF"/>
      </a:lt1>
      <a:dk2>
        <a:srgbClr val="5F5F5F"/>
      </a:dk2>
      <a:lt2>
        <a:srgbClr val="FFFFFF"/>
      </a:lt2>
      <a:accent1>
        <a:srgbClr val="0890D0"/>
      </a:accent1>
      <a:accent2>
        <a:srgbClr val="2D9C9F"/>
      </a:accent2>
      <a:accent3>
        <a:srgbClr val="80C34D"/>
      </a:accent3>
      <a:accent4>
        <a:srgbClr val="BAD43B"/>
      </a:accent4>
      <a:accent5>
        <a:srgbClr val="EC9126"/>
      </a:accent5>
      <a:accent6>
        <a:srgbClr val="C00000"/>
      </a:accent6>
      <a:hlink>
        <a:srgbClr val="00B0F0"/>
      </a:hlink>
      <a:folHlink>
        <a:srgbClr val="AFB2B4"/>
      </a:folHlink>
    </a:clrScheme>
    <a:fontScheme name="自定义 2">
      <a:majorFont>
        <a:latin typeface="Arial"/>
        <a:ea typeface="黑体"/>
        <a:cs typeface=""/>
      </a:majorFont>
      <a:minorFont>
        <a:latin typeface="Arial"/>
        <a:ea typeface="黑体"/>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9_A000120140530A99PPBG">
  <a:themeElements>
    <a:clrScheme name="16012020">
      <a:dk1>
        <a:srgbClr val="5F5F5F"/>
      </a:dk1>
      <a:lt1>
        <a:srgbClr val="FFFFFF"/>
      </a:lt1>
      <a:dk2>
        <a:srgbClr val="5F5F5F"/>
      </a:dk2>
      <a:lt2>
        <a:srgbClr val="FFFFFF"/>
      </a:lt2>
      <a:accent1>
        <a:srgbClr val="0890D0"/>
      </a:accent1>
      <a:accent2>
        <a:srgbClr val="2D9C9F"/>
      </a:accent2>
      <a:accent3>
        <a:srgbClr val="80C34D"/>
      </a:accent3>
      <a:accent4>
        <a:srgbClr val="BAD43B"/>
      </a:accent4>
      <a:accent5>
        <a:srgbClr val="EC9126"/>
      </a:accent5>
      <a:accent6>
        <a:srgbClr val="C00000"/>
      </a:accent6>
      <a:hlink>
        <a:srgbClr val="00B0F0"/>
      </a:hlink>
      <a:folHlink>
        <a:srgbClr val="AFB2B4"/>
      </a:folHlink>
    </a:clrScheme>
    <a:fontScheme name="自定义 2">
      <a:majorFont>
        <a:latin typeface="Arial"/>
        <a:ea typeface="黑体"/>
        <a:cs typeface=""/>
      </a:majorFont>
      <a:minorFont>
        <a:latin typeface="Arial"/>
        <a:ea typeface="黑体"/>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11_A000120140530A99PPBG">
  <a:themeElements>
    <a:clrScheme name="16012020">
      <a:dk1>
        <a:srgbClr val="5F5F5F"/>
      </a:dk1>
      <a:lt1>
        <a:srgbClr val="FFFFFF"/>
      </a:lt1>
      <a:dk2>
        <a:srgbClr val="5F5F5F"/>
      </a:dk2>
      <a:lt2>
        <a:srgbClr val="FFFFFF"/>
      </a:lt2>
      <a:accent1>
        <a:srgbClr val="0890D0"/>
      </a:accent1>
      <a:accent2>
        <a:srgbClr val="2D9C9F"/>
      </a:accent2>
      <a:accent3>
        <a:srgbClr val="80C34D"/>
      </a:accent3>
      <a:accent4>
        <a:srgbClr val="BAD43B"/>
      </a:accent4>
      <a:accent5>
        <a:srgbClr val="EC9126"/>
      </a:accent5>
      <a:accent6>
        <a:srgbClr val="C00000"/>
      </a:accent6>
      <a:hlink>
        <a:srgbClr val="00B0F0"/>
      </a:hlink>
      <a:folHlink>
        <a:srgbClr val="AFB2B4"/>
      </a:folHlink>
    </a:clrScheme>
    <a:fontScheme name="自定义 2">
      <a:majorFont>
        <a:latin typeface="Arial"/>
        <a:ea typeface="黑体"/>
        <a:cs typeface=""/>
      </a:majorFont>
      <a:minorFont>
        <a:latin typeface="Arial"/>
        <a:ea typeface="黑体"/>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12_A000120140530A99PPBG">
  <a:themeElements>
    <a:clrScheme name="16012020">
      <a:dk1>
        <a:srgbClr val="5F5F5F"/>
      </a:dk1>
      <a:lt1>
        <a:srgbClr val="FFFFFF"/>
      </a:lt1>
      <a:dk2>
        <a:srgbClr val="5F5F5F"/>
      </a:dk2>
      <a:lt2>
        <a:srgbClr val="FFFFFF"/>
      </a:lt2>
      <a:accent1>
        <a:srgbClr val="0890D0"/>
      </a:accent1>
      <a:accent2>
        <a:srgbClr val="2D9C9F"/>
      </a:accent2>
      <a:accent3>
        <a:srgbClr val="80C34D"/>
      </a:accent3>
      <a:accent4>
        <a:srgbClr val="BAD43B"/>
      </a:accent4>
      <a:accent5>
        <a:srgbClr val="EC9126"/>
      </a:accent5>
      <a:accent6>
        <a:srgbClr val="C00000"/>
      </a:accent6>
      <a:hlink>
        <a:srgbClr val="00B0F0"/>
      </a:hlink>
      <a:folHlink>
        <a:srgbClr val="AFB2B4"/>
      </a:folHlink>
    </a:clrScheme>
    <a:fontScheme name="自定义 2">
      <a:majorFont>
        <a:latin typeface="Arial"/>
        <a:ea typeface="黑体"/>
        <a:cs typeface=""/>
      </a:majorFont>
      <a:minorFont>
        <a:latin typeface="Arial"/>
        <a:ea typeface="黑体"/>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13_A000120140530A99PPBG">
  <a:themeElements>
    <a:clrScheme name="16012020">
      <a:dk1>
        <a:srgbClr val="5F5F5F"/>
      </a:dk1>
      <a:lt1>
        <a:srgbClr val="FFFFFF"/>
      </a:lt1>
      <a:dk2>
        <a:srgbClr val="5F5F5F"/>
      </a:dk2>
      <a:lt2>
        <a:srgbClr val="FFFFFF"/>
      </a:lt2>
      <a:accent1>
        <a:srgbClr val="0890D0"/>
      </a:accent1>
      <a:accent2>
        <a:srgbClr val="2D9C9F"/>
      </a:accent2>
      <a:accent3>
        <a:srgbClr val="80C34D"/>
      </a:accent3>
      <a:accent4>
        <a:srgbClr val="BAD43B"/>
      </a:accent4>
      <a:accent5>
        <a:srgbClr val="EC9126"/>
      </a:accent5>
      <a:accent6>
        <a:srgbClr val="C00000"/>
      </a:accent6>
      <a:hlink>
        <a:srgbClr val="00B0F0"/>
      </a:hlink>
      <a:folHlink>
        <a:srgbClr val="AFB2B4"/>
      </a:folHlink>
    </a:clrScheme>
    <a:fontScheme name="自定义 2">
      <a:majorFont>
        <a:latin typeface="Arial"/>
        <a:ea typeface="黑体"/>
        <a:cs typeface=""/>
      </a:majorFont>
      <a:minorFont>
        <a:latin typeface="Arial"/>
        <a:ea typeface="黑体"/>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14_A000120140530A99PPBG">
  <a:themeElements>
    <a:clrScheme name="16012020">
      <a:dk1>
        <a:srgbClr val="5F5F5F"/>
      </a:dk1>
      <a:lt1>
        <a:srgbClr val="FFFFFF"/>
      </a:lt1>
      <a:dk2>
        <a:srgbClr val="5F5F5F"/>
      </a:dk2>
      <a:lt2>
        <a:srgbClr val="FFFFFF"/>
      </a:lt2>
      <a:accent1>
        <a:srgbClr val="0890D0"/>
      </a:accent1>
      <a:accent2>
        <a:srgbClr val="2D9C9F"/>
      </a:accent2>
      <a:accent3>
        <a:srgbClr val="80C34D"/>
      </a:accent3>
      <a:accent4>
        <a:srgbClr val="BAD43B"/>
      </a:accent4>
      <a:accent5>
        <a:srgbClr val="EC9126"/>
      </a:accent5>
      <a:accent6>
        <a:srgbClr val="C00000"/>
      </a:accent6>
      <a:hlink>
        <a:srgbClr val="00B0F0"/>
      </a:hlink>
      <a:folHlink>
        <a:srgbClr val="AFB2B4"/>
      </a:folHlink>
    </a:clrScheme>
    <a:fontScheme name="自定义 2">
      <a:majorFont>
        <a:latin typeface="Arial"/>
        <a:ea typeface="黑体"/>
        <a:cs typeface=""/>
      </a:majorFont>
      <a:minorFont>
        <a:latin typeface="Arial"/>
        <a:ea typeface="黑体"/>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3_A000120140530A99PPBG">
  <a:themeElements>
    <a:clrScheme name="16012020">
      <a:dk1>
        <a:srgbClr val="5F5F5F"/>
      </a:dk1>
      <a:lt1>
        <a:srgbClr val="FFFFFF"/>
      </a:lt1>
      <a:dk2>
        <a:srgbClr val="5F5F5F"/>
      </a:dk2>
      <a:lt2>
        <a:srgbClr val="FFFFFF"/>
      </a:lt2>
      <a:accent1>
        <a:srgbClr val="0890D0"/>
      </a:accent1>
      <a:accent2>
        <a:srgbClr val="2D9C9F"/>
      </a:accent2>
      <a:accent3>
        <a:srgbClr val="80C34D"/>
      </a:accent3>
      <a:accent4>
        <a:srgbClr val="BAD43B"/>
      </a:accent4>
      <a:accent5>
        <a:srgbClr val="EC9126"/>
      </a:accent5>
      <a:accent6>
        <a:srgbClr val="C00000"/>
      </a:accent6>
      <a:hlink>
        <a:srgbClr val="00B0F0"/>
      </a:hlink>
      <a:folHlink>
        <a:srgbClr val="AFB2B4"/>
      </a:folHlink>
    </a:clrScheme>
    <a:fontScheme name="自定义 2">
      <a:majorFont>
        <a:latin typeface="Arial"/>
        <a:ea typeface="黑体"/>
        <a:cs typeface=""/>
      </a:majorFont>
      <a:minorFont>
        <a:latin typeface="Arial"/>
        <a:ea typeface="黑体"/>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16_A000120140530A99PPBG">
  <a:themeElements>
    <a:clrScheme name="16012020">
      <a:dk1>
        <a:srgbClr val="5F5F5F"/>
      </a:dk1>
      <a:lt1>
        <a:srgbClr val="FFFFFF"/>
      </a:lt1>
      <a:dk2>
        <a:srgbClr val="5F5F5F"/>
      </a:dk2>
      <a:lt2>
        <a:srgbClr val="FFFFFF"/>
      </a:lt2>
      <a:accent1>
        <a:srgbClr val="0890D0"/>
      </a:accent1>
      <a:accent2>
        <a:srgbClr val="2D9C9F"/>
      </a:accent2>
      <a:accent3>
        <a:srgbClr val="80C34D"/>
      </a:accent3>
      <a:accent4>
        <a:srgbClr val="BAD43B"/>
      </a:accent4>
      <a:accent5>
        <a:srgbClr val="EC9126"/>
      </a:accent5>
      <a:accent6>
        <a:srgbClr val="C00000"/>
      </a:accent6>
      <a:hlink>
        <a:srgbClr val="00B0F0"/>
      </a:hlink>
      <a:folHlink>
        <a:srgbClr val="AFB2B4"/>
      </a:folHlink>
    </a:clrScheme>
    <a:fontScheme name="自定义 2">
      <a:majorFont>
        <a:latin typeface="Arial"/>
        <a:ea typeface="黑体"/>
        <a:cs typeface=""/>
      </a:majorFont>
      <a:minorFont>
        <a:latin typeface="Arial"/>
        <a:ea typeface="黑体"/>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17_A000120140530A99PPBG">
  <a:themeElements>
    <a:clrScheme name="16012020">
      <a:dk1>
        <a:srgbClr val="5F5F5F"/>
      </a:dk1>
      <a:lt1>
        <a:srgbClr val="FFFFFF"/>
      </a:lt1>
      <a:dk2>
        <a:srgbClr val="5F5F5F"/>
      </a:dk2>
      <a:lt2>
        <a:srgbClr val="FFFFFF"/>
      </a:lt2>
      <a:accent1>
        <a:srgbClr val="0890D0"/>
      </a:accent1>
      <a:accent2>
        <a:srgbClr val="2D9C9F"/>
      </a:accent2>
      <a:accent3>
        <a:srgbClr val="80C34D"/>
      </a:accent3>
      <a:accent4>
        <a:srgbClr val="BAD43B"/>
      </a:accent4>
      <a:accent5>
        <a:srgbClr val="EC9126"/>
      </a:accent5>
      <a:accent6>
        <a:srgbClr val="C00000"/>
      </a:accent6>
      <a:hlink>
        <a:srgbClr val="00B0F0"/>
      </a:hlink>
      <a:folHlink>
        <a:srgbClr val="AFB2B4"/>
      </a:folHlink>
    </a:clrScheme>
    <a:fontScheme name="自定义 2">
      <a:majorFont>
        <a:latin typeface="Arial"/>
        <a:ea typeface="黑体"/>
        <a:cs typeface=""/>
      </a:majorFont>
      <a:minorFont>
        <a:latin typeface="Arial"/>
        <a:ea typeface="黑体"/>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6_A000120140530A99PPBG">
  <a:themeElements>
    <a:clrScheme name="16012020">
      <a:dk1>
        <a:srgbClr val="5F5F5F"/>
      </a:dk1>
      <a:lt1>
        <a:srgbClr val="FFFFFF"/>
      </a:lt1>
      <a:dk2>
        <a:srgbClr val="5F5F5F"/>
      </a:dk2>
      <a:lt2>
        <a:srgbClr val="FFFFFF"/>
      </a:lt2>
      <a:accent1>
        <a:srgbClr val="0890D0"/>
      </a:accent1>
      <a:accent2>
        <a:srgbClr val="2D9C9F"/>
      </a:accent2>
      <a:accent3>
        <a:srgbClr val="80C34D"/>
      </a:accent3>
      <a:accent4>
        <a:srgbClr val="BAD43B"/>
      </a:accent4>
      <a:accent5>
        <a:srgbClr val="EC9126"/>
      </a:accent5>
      <a:accent6>
        <a:srgbClr val="C00000"/>
      </a:accent6>
      <a:hlink>
        <a:srgbClr val="00B0F0"/>
      </a:hlink>
      <a:folHlink>
        <a:srgbClr val="AFB2B4"/>
      </a:folHlink>
    </a:clrScheme>
    <a:fontScheme name="自定义 2">
      <a:majorFont>
        <a:latin typeface="Arial"/>
        <a:ea typeface="黑体"/>
        <a:cs typeface=""/>
      </a:majorFont>
      <a:minorFont>
        <a:latin typeface="Arial"/>
        <a:ea typeface="黑体"/>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5379</Words>
  <PresentationFormat>在屏幕上显示</PresentationFormat>
  <Paragraphs>281</Paragraphs>
  <Slides>80</Slides>
  <Notes>0</Notes>
  <HiddenSlides>0</HiddenSlides>
  <MMClips>0</MMClips>
  <ScaleCrop>false</ScaleCrop>
  <HeadingPairs>
    <vt:vector size="6" baseType="variant">
      <vt:variant>
        <vt:lpstr>已用的字体</vt:lpstr>
      </vt:variant>
      <vt:variant>
        <vt:i4>19</vt:i4>
      </vt:variant>
      <vt:variant>
        <vt:lpstr>主题</vt:lpstr>
      </vt:variant>
      <vt:variant>
        <vt:i4>16</vt:i4>
      </vt:variant>
      <vt:variant>
        <vt:lpstr>幻灯片标题</vt:lpstr>
      </vt:variant>
      <vt:variant>
        <vt:i4>80</vt:i4>
      </vt:variant>
    </vt:vector>
  </HeadingPairs>
  <TitlesOfParts>
    <vt:vector size="115" baseType="lpstr">
      <vt:lpstr>Arial</vt:lpstr>
      <vt:lpstr>宋体</vt:lpstr>
      <vt:lpstr>Wingdings</vt:lpstr>
      <vt:lpstr>黑体</vt:lpstr>
      <vt:lpstr>经典超圆简</vt:lpstr>
      <vt:lpstr>Segoe Print</vt:lpstr>
      <vt:lpstr>楷体</vt:lpstr>
      <vt:lpstr>微软雅黑</vt:lpstr>
      <vt:lpstr>Arial Unicode MS</vt:lpstr>
      <vt:lpstr>Calibri</vt:lpstr>
      <vt:lpstr>华文新魏</vt:lpstr>
      <vt:lpstr>Times New Roman</vt:lpstr>
      <vt:lpstr>方正隶变_GBK</vt:lpstr>
      <vt:lpstr>Wingdings 2</vt:lpstr>
      <vt:lpstr>Wingdings</vt:lpstr>
      <vt:lpstr>楷体_GB2312</vt:lpstr>
      <vt:lpstr>Webdings</vt:lpstr>
      <vt:lpstr>幼圆</vt:lpstr>
      <vt:lpstr>Senty Cream Puff 新蒂泡芙体</vt:lpstr>
      <vt:lpstr>A000120140530A99PPBG</vt:lpstr>
      <vt:lpstr>1_A000120140530A99PPBG</vt:lpstr>
      <vt:lpstr>2_A000120140530A99PPBG</vt:lpstr>
      <vt:lpstr>4_A000120140530A99PPBG</vt:lpstr>
      <vt:lpstr>5_A000120140530A99PPBG</vt:lpstr>
      <vt:lpstr>7_A000120140530A99PPBG</vt:lpstr>
      <vt:lpstr>8_A000120140530A99PPBG</vt:lpstr>
      <vt:lpstr>9_A000120140530A99PPBG</vt:lpstr>
      <vt:lpstr>11_A000120140530A99PPBG</vt:lpstr>
      <vt:lpstr>12_A000120140530A99PPBG</vt:lpstr>
      <vt:lpstr>13_A000120140530A99PPBG</vt:lpstr>
      <vt:lpstr>14_A000120140530A99PPBG</vt:lpstr>
      <vt:lpstr>3_A000120140530A99PPBG</vt:lpstr>
      <vt:lpstr>16_A000120140530A99PPBG</vt:lpstr>
      <vt:lpstr>17_A000120140530A99PPBG</vt:lpstr>
      <vt:lpstr>6_A000120140530A99PPBG</vt:lpstr>
      <vt:lpstr>初中历史课程标准的视野、变化与理解                                                                                                      </vt:lpstr>
      <vt:lpstr>PowerPoint 演示文稿</vt:lpstr>
      <vt:lpstr>PowerPoint 演示文稿</vt:lpstr>
      <vt:lpstr>历史组评课议课（五）  授课人：张艳娟老师  2022.12.02</vt:lpstr>
      <vt:lpstr>               历史教育的国际视野</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          新时代历史教育的国际视野</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                对史料的拷问</vt:lpstr>
      <vt:lpstr>PowerPoint 演示文稿</vt:lpstr>
      <vt:lpstr>            初中历史教师的素养目标</vt:lpstr>
      <vt:lpstr>                 </vt:lpstr>
      <vt:lpstr>PowerPoint 演示文稿</vt:lpstr>
      <vt:lpstr>          有效为重心，理解为中心</vt:lpstr>
      <vt:lpstr>PowerPoint 演示文稿</vt:lpstr>
      <vt:lpstr>PowerPoint 演示文稿</vt:lpstr>
      <vt:lpstr>PowerPoint 演示文稿</vt:lpstr>
      <vt:lpstr>PowerPoint 演示文稿</vt:lpstr>
      <vt:lpstr>PowerPoint 演示文稿</vt:lpstr>
      <vt:lpstr>                  理解你的学生</vt:lpstr>
      <vt:lpstr>PowerPoint 演示文稿</vt:lpstr>
      <vt:lpstr>PowerPoint 演示文稿</vt:lpstr>
      <vt:lpstr>                    理解教学</vt:lpstr>
      <vt:lpstr>                 理解教学目标</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2017-02-23T01:58:00Z</dcterms:created>
  <dcterms:modified xsi:type="dcterms:W3CDTF">2023-02-07T04:52:54Z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2052-11.1.0.13703</vt:lpwstr>
  </property>
  <property fmtid="{D5CDD505-2E9C-101B-9397-08002B2CF9AE}" pid="3" name="ICV">
    <vt:lpwstr>806AE9DA4FB741CA84646CCD5DE5B39A</vt:lpwstr>
  </property>
</Properties>
</file>