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347" y="10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slide" Target="slides/slide25.xml" Id="rId26" /><Relationship Type="http://schemas.openxmlformats.org/officeDocument/2006/relationships/slide" Target="slides/slide38.xml" Id="rId39" /><Relationship Type="http://schemas.openxmlformats.org/officeDocument/2006/relationships/slide" Target="slides/slide2.xml" Id="rId3" /><Relationship Type="http://schemas.openxmlformats.org/officeDocument/2006/relationships/slide" Target="slides/slide20.xml" Id="rId21" /><Relationship Type="http://schemas.openxmlformats.org/officeDocument/2006/relationships/slide" Target="slides/slide33.xml" Id="rId34" /><Relationship Type="http://schemas.openxmlformats.org/officeDocument/2006/relationships/slide" Target="slides/slide41.xml" Id="rId42" /><Relationship Type="http://schemas.openxmlformats.org/officeDocument/2006/relationships/slide" Target="slides/slide46.xml" Id="rId47" /><Relationship Type="http://schemas.openxmlformats.org/officeDocument/2006/relationships/theme" Target="theme/theme1.xml" Id="rId50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24.xml" Id="rId25" /><Relationship Type="http://schemas.openxmlformats.org/officeDocument/2006/relationships/slide" Target="slides/slide32.xml" Id="rId33" /><Relationship Type="http://schemas.openxmlformats.org/officeDocument/2006/relationships/slide" Target="slides/slide37.xml" Id="rId38" /><Relationship Type="http://schemas.openxmlformats.org/officeDocument/2006/relationships/slide" Target="slides/slide45.xml" Id="rId46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slide" Target="slides/slide19.xml" Id="rId20" /><Relationship Type="http://schemas.openxmlformats.org/officeDocument/2006/relationships/slide" Target="slides/slide28.xml" Id="rId29" /><Relationship Type="http://schemas.openxmlformats.org/officeDocument/2006/relationships/slide" Target="slides/slide40.xml" Id="rId41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23.xml" Id="rId24" /><Relationship Type="http://schemas.openxmlformats.org/officeDocument/2006/relationships/slide" Target="slides/slide31.xml" Id="rId32" /><Relationship Type="http://schemas.openxmlformats.org/officeDocument/2006/relationships/slide" Target="slides/slide36.xml" Id="rId37" /><Relationship Type="http://schemas.openxmlformats.org/officeDocument/2006/relationships/slide" Target="slides/slide39.xml" Id="rId40" /><Relationship Type="http://schemas.openxmlformats.org/officeDocument/2006/relationships/slide" Target="slides/slide44.xml" Id="rId45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22.xml" Id="rId23" /><Relationship Type="http://schemas.openxmlformats.org/officeDocument/2006/relationships/slide" Target="slides/slide27.xml" Id="rId28" /><Relationship Type="http://schemas.openxmlformats.org/officeDocument/2006/relationships/slide" Target="slides/slide35.xml" Id="rId36" /><Relationship Type="http://schemas.openxmlformats.org/officeDocument/2006/relationships/viewProps" Target="viewProps.xml" Id="rId49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slide" Target="slides/slide30.xml" Id="rId31" /><Relationship Type="http://schemas.openxmlformats.org/officeDocument/2006/relationships/slide" Target="slides/slide43.xml" Id="rId44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slide" Target="slides/slide21.xml" Id="rId22" /><Relationship Type="http://schemas.openxmlformats.org/officeDocument/2006/relationships/slide" Target="slides/slide26.xml" Id="rId27" /><Relationship Type="http://schemas.openxmlformats.org/officeDocument/2006/relationships/slide" Target="slides/slide29.xml" Id="rId30" /><Relationship Type="http://schemas.openxmlformats.org/officeDocument/2006/relationships/slide" Target="slides/slide34.xml" Id="rId35" /><Relationship Type="http://schemas.openxmlformats.org/officeDocument/2006/relationships/slide" Target="slides/slide42.xml" Id="rId43" /><Relationship Type="http://schemas.openxmlformats.org/officeDocument/2006/relationships/presProps" Target="presProps.xml" Id="rId48" /><Relationship Type="http://schemas.openxmlformats.org/officeDocument/2006/relationships/slide" Target="slides/slide7.xml" Id="rId8" /><Relationship Type="http://schemas.openxmlformats.org/officeDocument/2006/relationships/tableStyles" Target="tableStyles.xml" Id="rId51" /><Relationship Type="http://schemas.openxmlformats.org/officeDocument/2006/relationships/tags" Target="/ppt/tags/tag1.xml" Id="R77d04907ac124348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76F8EE-06D0-827A-EF2E-0E8E27A23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1B50A78-3520-EA6B-AD82-5C9B67054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741DBC-8F19-5359-FBFF-256E9CFAB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A6F1-3297-49B1-9371-23BCC5C3D865}" type="datetimeFigureOut">
              <a:rPr lang="zh-CN" altLang="en-US" smtClean="0"/>
              <a:t>2024/8/28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BB678D-3609-1B40-33F9-47394214D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E45137-7C58-4FDC-4A73-1D8A391B4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F89F-A23E-4406-8205-C773E6FD3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828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F3BF68-CF6A-0B9B-559D-EFBACF3F9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6924E3-417E-B881-72F2-E0F13EC228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5D9A1E-7403-2737-1584-4BC0552EF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A6F1-3297-49B1-9371-23BCC5C3D865}" type="datetimeFigureOut">
              <a:rPr lang="zh-CN" altLang="en-US" smtClean="0"/>
              <a:t>2024/8/28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AB76AD-4C76-C1B9-3213-9B65945FF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DBB13D-5D8E-1E1C-A46D-35C779F81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F89F-A23E-4406-8205-C773E6FD3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65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6A03B9-2578-7543-4779-8F5E799A6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2E4A13D-509E-2533-D8DA-59C2165EB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5AD446-5F34-F8E3-DE23-14628FE2D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A6F1-3297-49B1-9371-23BCC5C3D865}" type="datetimeFigureOut">
              <a:rPr lang="zh-CN" altLang="en-US" smtClean="0"/>
              <a:t>2024/8/28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6005B6-7282-E44B-6B7F-A831CA63B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DFEB18-906E-C360-7E37-817AADD02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F89F-A23E-4406-8205-C773E6FD3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831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1B56D3-BEA5-C3DF-8412-64247207C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71A66C-8EF5-0CEF-B1CE-8936914E68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32E9589-5161-BD53-AEF7-67586A798B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5A8191C-C2C4-957C-DD45-F3C18850C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A6F1-3297-49B1-9371-23BCC5C3D865}" type="datetimeFigureOut">
              <a:rPr lang="zh-CN" altLang="en-US" smtClean="0"/>
              <a:t>2024/8/28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A07652-BC61-C250-D61B-3D2209499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773D9CA-4FFE-7F01-D147-BF3F4D6A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F89F-A23E-4406-8205-C773E6FD3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396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C34AC9-3DC0-8DCB-EE52-523B969AA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1EFF8FF-1542-3C09-6D2F-C0C520E76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F50764-E3FD-C2C0-AC0E-1C5FA2F9F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1C5BAA0-10D7-1C92-8A65-B968463BAA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C08D81B-2C9C-0EBF-991F-0AFB8F5F5F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DCEC556-E27F-39E2-28BF-E8A126D49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A6F1-3297-49B1-9371-23BCC5C3D865}" type="datetimeFigureOut">
              <a:rPr lang="zh-CN" altLang="en-US" smtClean="0"/>
              <a:t>2024/8/28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E049515-6C6F-8CBA-1E9F-27C69D5B2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BE9C941-E977-6B86-478F-07C210C0E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F89F-A23E-4406-8205-C773E6FD3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00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36D183-D0B6-7A88-41A0-72CA6637A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5D06662-FF50-4916-A0F4-B7D2FA748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A6F1-3297-49B1-9371-23BCC5C3D865}" type="datetimeFigureOut">
              <a:rPr lang="zh-CN" altLang="en-US" smtClean="0"/>
              <a:t>2024/8/28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6C49E54-3C56-8716-81A5-5C4F278FA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8B04E35-BED9-2B1A-C216-75000250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F89F-A23E-4406-8205-C773E6FD3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156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30372BA-93AB-1AA2-7E91-2FB93DD3F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A6F1-3297-49B1-9371-23BCC5C3D865}" type="datetimeFigureOut">
              <a:rPr lang="zh-CN" altLang="en-US" smtClean="0"/>
              <a:t>2024/8/28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020DB8F-CE44-D0A2-B928-2D45428E9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30198C-499D-ED34-947B-2EFC760F7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F89F-A23E-4406-8205-C773E6FD3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015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3E8AF9-5984-7515-D094-F90A466ED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4BF1CA-6D09-7A4B-652D-581041BA8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7AC171F-6576-65B5-0673-30D5647C6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95163DA-9D61-B171-A0B0-505062D1C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A6F1-3297-49B1-9371-23BCC5C3D865}" type="datetimeFigureOut">
              <a:rPr lang="zh-CN" altLang="en-US" smtClean="0"/>
              <a:t>2024/8/28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51FD48-CD40-4D83-850D-FA7DBF7A5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D90D9C6-83C9-CB97-BC68-C4A9E5F5D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F89F-A23E-4406-8205-C773E6FD3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199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A67899-A35B-AFA6-21FF-C7149A4B4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B2C1736-41C8-00BC-CBA5-7F5C721015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A2C92F9-B6EF-EF56-BCE8-93EACF9D2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A3F701-6E6E-12C6-9A9F-C48C35F1D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A6F1-3297-49B1-9371-23BCC5C3D865}" type="datetimeFigureOut">
              <a:rPr lang="zh-CN" altLang="en-US" smtClean="0"/>
              <a:t>2024/8/28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FFEC696-202F-29C4-F78B-4E6DB5084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D4F2AB3-94DD-706F-08AC-76A960D3E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F89F-A23E-4406-8205-C773E6FD3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163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B38E4E-560A-1365-2F19-800CF6033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B94CB00-B8C8-AC17-3F6F-B72DF1172E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039353-9474-3882-620E-48C8661A2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A6F1-3297-49B1-9371-23BCC5C3D865}" type="datetimeFigureOut">
              <a:rPr lang="zh-CN" altLang="en-US" smtClean="0"/>
              <a:t>2024/8/28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F9F9DE-35D4-CBA3-22C5-5A31F7A95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4235CA-9E2E-1AAE-AB0D-B2E1FBCDF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F89F-A23E-4406-8205-C773E6FD3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440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8CDE8E4-70EF-3966-6B9F-35B7384F75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9EE57F0-AC77-8C43-B7CF-6BF698FD6D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F89227-6F22-A000-1A7E-33F381F5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3A6F1-3297-49B1-9371-23BCC5C3D865}" type="datetimeFigureOut">
              <a:rPr lang="zh-CN" altLang="en-US" smtClean="0"/>
              <a:t>2024/8/28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D58FD2-DBA5-487B-A880-D5B00F5F9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4A8AA8-6BA6-FD11-A61D-CAA286A05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F89F-A23E-4406-8205-C773E6FD3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791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85C8595-6237-579F-C850-D28E09150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344492C-C5DC-1B87-1414-D29816696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1881C0-30AE-9776-4676-24624819F1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3A6F1-3297-49B1-9371-23BCC5C3D865}" type="datetimeFigureOut">
              <a:rPr lang="zh-CN" altLang="en-US" smtClean="0"/>
              <a:t>2024/8/28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221018-16FD-D404-23FC-CE171A62D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BDA5E2-3470-7664-6292-17CE6FDAF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7F89F-A23E-4406-8205-C773E6FD3A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4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122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7875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713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5659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5825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089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6746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438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4830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0451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1462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3940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7533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3447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437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871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3122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2457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4879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9940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242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0337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936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613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640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332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2196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217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8101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25127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57961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5125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5873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76225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08434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6471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9694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93761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055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00863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1060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991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5355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79442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5744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2681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MNL7RQtSzo+DbizyfcwNogohN8DqekRPExnHDYWptWUe0wmoxqYoxuunVnPVAQXxDL71HqUJpY0fRLnB+P/2Y8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PresentationFormat>宽屏</PresentationFormat>
  <Paragraphs>0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2024-08-28T09:06:32Z</dcterms:created>
  <dcterms:modified xsi:type="dcterms:W3CDTF">2024-08-28T09:15:48Z</dcterms:modified>
</cp:coreProperties>
</file>