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3"/>
    <p:sldId id="258" r:id="rId4"/>
    <p:sldId id="265" r:id="rId5"/>
    <p:sldId id="271" r:id="rId7"/>
    <p:sldId id="276" r:id="rId8"/>
    <p:sldId id="283" r:id="rId9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2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Administrator" initials="A" lastIdx="0" clrIdx="1"/>
  <p:cmAuthor id="3" name="PPTer_Tang" initials="" lastIdx="0" clrIdx="2"/>
  <p:cmAuthor id="4" name="Mia Vida Villanueva" initials="M" lastIdx="0" clrIdx="3"/>
  <p:cmAuthor id="5" name="1206988966@qq.com" initials="1" lastIdx="0" clrIdx="4"/>
  <p:cmAuthor id="6" name="姜伟光" initials="姜" lastIdx="0" clrIdx="5"/>
  <p:cmAuthor id="7" name="lenovo" initials="l" lastIdx="0" clrIdx="6"/>
  <p:cmAuthor id="8" name="宋洁然" initials="宋" lastIdx="0" clrIdx="7"/>
  <p:cmAuthor id="9" name="ming qiu" initials="m" lastIdx="0" clrIdx="8"/>
  <p:cmAuthor id="10" name="86136" initials="8" lastIdx="0" clrIdx="9"/>
  <p:cmAuthor id="11" name="倩文 黄" initials="倩文" lastIdx="0" clrIdx="10"/>
  <p:cmAuthor id="12" name="пользователь Microsoft Office" initials="Office" lastIdx="0" clrIdx="11"/>
  <p:cmAuthor id="13" name="kingsoft" initials="k" lastIdx="0" clrIdx="12"/>
  <p:cmAuthor id="14" name="123" initials="1" lastIdx="0" clrIdx="13"/>
  <p:cmAuthor id="15" name="善良 的路辉" initials="A" lastIdx="0" clrIdx="14"/>
  <p:cmAuthor id="16" name="12279" initials="1" lastIdx="0" clrIdx="15"/>
  <p:cmAuthor id="17" name="虾米" initials="虾" lastIdx="0" clrIdx="16"/>
  <p:cmAuthor id="18" name="文璇璇" initials="文" lastIdx="0" clrIdx="17"/>
  <p:cmAuthor id="19" name="付" initials="付" lastIdx="0" clrIdx="18"/>
  <p:cmAuthor id="20" name="Nicole Li  李倩" initials="N" lastIdx="0" clrIdx="19"/>
  <p:cmAuthor id="21" name="admin" initials="a" lastIdx="0" clrIdx="20"/>
  <p:cmAuthor id="22" name="222" initials="2" lastIdx="0" clrIdx="21"/>
  <p:cmAuthor id="23" name="Tracy Chen" initials="T" lastIdx="0" clrIdx="22"/>
  <p:cmAuthor id="24" name="iwenping" initials="" lastIdx="0" clrIdx="23"/>
  <p:cmAuthor id="25" name="xiaoxuan Zeng" initials="x" lastIdx="0" clrIdx="24"/>
  <p:cmAuthor id="26" name="User" initials="" lastIdx="0" clrIdx="25"/>
  <p:cmAuthor id="27" name="administrator-pc" initials="" lastIdx="0" clrIdx="26"/>
  <p:cmAuthor id="28" name="zhouyangfan" initials="z" lastIdx="0" clrIdx="27"/>
  <p:cmAuthor id="29" name="tplife" initials="t" lastIdx="0" clrIdx="28"/>
  <p:cmAuthor id="30" name="??" initials="?" lastIdx="0" clrIdx="29"/>
  <p:cmAuthor id="31" name="njyz" initials="n" lastIdx="0" clrIdx="30"/>
  <p:cmAuthor id="32" name="赵秀丽" initials="赵" lastIdx="0" clrIdx="31"/>
  <p:cmAuthor id="33" name="李锋" initials="李" lastIdx="0" clrIdx="32"/>
  <p:cmAuthor id="34" name="孙文纯" initials="孙" lastIdx="0" clrIdx="33"/>
  <p:cmAuthor id="35" name="yjx" initials="y" lastIdx="0" clrIdx="34"/>
  <p:cmAuthor id="36" name="何 龙" initials="何" lastIdx="0" clrIdx="35"/>
  <p:cmAuthor id="37" name="zhang wei" initials="z" lastIdx="0" clrIdx="36"/>
  <p:cmAuthor id="38" name="朱守超" initials="朱" lastIdx="0" clrIdx="37"/>
  <p:cmAuthor id="39" name="bznx" initials="b" lastIdx="0" clrIdx="38"/>
  <p:cmAuthor id="40" name="FtpDown" initials="F" lastIdx="0" clrIdx="39"/>
  <p:cmAuthor id="41" name="Ye Gabby" initials="" lastIdx="0" clrIdx="40"/>
  <p:cmAuthor id="42" name="微软中国" initials="微" lastIdx="0" clrIdx="41"/>
  <p:cmAuthor id="43" name="Rcyz-HL" initials="R" lastIdx="0" clrIdx="42"/>
  <p:cmAuthor id="44" name="王子涵" initials="" lastIdx="0" clrIdx="43"/>
  <p:cmAuthor id="49837067" name="刘浩" initials="刘" lastIdx="0" clrIdx="0"/>
  <p:cmAuthor id="76" name="李彦利" initials="李彦利" lastIdx="0" clrIdx="25"/>
  <p:cmAuthor id="2000" name="张瑞霞" initials="authorId_524709945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48"/>
        <p:guide pos="382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215.xml"/><Relationship Id="rId13" Type="http://schemas.openxmlformats.org/officeDocument/2006/relationships/commentAuthors" Target="commentAuthors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tags" Target="../tags/tag214.xml"/><Relationship Id="rId5" Type="http://schemas.openxmlformats.org/officeDocument/2006/relationships/tags" Target="../tags/tag213.xml"/><Relationship Id="rId4" Type="http://schemas.openxmlformats.org/officeDocument/2006/relationships/tags" Target="../tags/tag212.xml"/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tags" Target="../tags/tag20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1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2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5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4" Type="http://schemas.openxmlformats.org/officeDocument/2006/relationships/tags" Target="../tags/tag181.xml"/><Relationship Id="rId3" Type="http://schemas.openxmlformats.org/officeDocument/2006/relationships/tags" Target="../tags/tag18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4" Type="http://schemas.openxmlformats.org/officeDocument/2006/relationships/tags" Target="../tags/tag201.xml"/><Relationship Id="rId3" Type="http://schemas.openxmlformats.org/officeDocument/2006/relationships/tags" Target="../tags/tag200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4" Type="http://schemas.openxmlformats.org/officeDocument/2006/relationships/tags" Target="../tags/tag208.xml"/><Relationship Id="rId3" Type="http://schemas.openxmlformats.org/officeDocument/2006/relationships/tags" Target="../tags/tag207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en-US" altLang="zh-CN" b="1">
              <a:solidFill>
                <a:srgbClr val="FF0000"/>
              </a:solidFill>
              <a:latin typeface="方正清楷 简" panose="02000500000000000000" charset="-122"/>
              <a:ea typeface="方正清楷 简" panose="02000500000000000000" charset="-122"/>
              <a:sym typeface="+mn-ea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../slideLayouts/slideLayout9.xml" Id="rId9" /><Relationship Type="http://schemas.openxmlformats.org/officeDocument/2006/relationships/slideLayout" Target="../slideLayouts/slideLayout8.xml" Id="rId8" /><Relationship Type="http://schemas.openxmlformats.org/officeDocument/2006/relationships/slideLayout" Target="../slideLayouts/slideLayout7.xml" Id="rId7" /><Relationship Type="http://schemas.openxmlformats.org/officeDocument/2006/relationships/slideLayout" Target="../slideLayouts/slideLayout6.xml" Id="rId6" /><Relationship Type="http://schemas.openxmlformats.org/officeDocument/2006/relationships/slideLayout" Target="../slideLayouts/slideLayout5.xml" Id="rId5" /><Relationship Type="http://schemas.openxmlformats.org/officeDocument/2006/relationships/slideLayout" Target="../slideLayouts/slideLayout4.xml" Id="rId4" /><Relationship Type="http://schemas.openxmlformats.org/officeDocument/2006/relationships/slideLayout" Target="../slideLayouts/slideLayout3.xml" Id="rId3" /><Relationship Type="http://schemas.openxmlformats.org/officeDocument/2006/relationships/theme" Target="../theme/theme1.xml" Id="rId21" /><Relationship Type="http://schemas.openxmlformats.org/officeDocument/2006/relationships/tags" Target="../tags/tag63.xml" Id="rId20" /><Relationship Type="http://schemas.openxmlformats.org/officeDocument/2006/relationships/slideLayout" Target="../slideLayouts/slideLayout2.xml" Id="rId2" /><Relationship Type="http://schemas.openxmlformats.org/officeDocument/2006/relationships/tags" Target="../tags/tag62.xml" Id="rId17" /><Relationship Type="http://schemas.openxmlformats.org/officeDocument/2006/relationships/tags" Target="../tags/tag61.xml" Id="rId16" /><Relationship Type="http://schemas.openxmlformats.org/officeDocument/2006/relationships/tags" Target="../tags/tag60.xml" Id="rId15" /><Relationship Type="http://schemas.openxmlformats.org/officeDocument/2006/relationships/tags" Target="../tags/tag59.xml" Id="rId14" /><Relationship Type="http://schemas.openxmlformats.org/officeDocument/2006/relationships/tags" Target="../tags/tag58.xml" Id="rId13" /><Relationship Type="http://schemas.openxmlformats.org/officeDocument/2006/relationships/tags" Target="../tags/tag57.xml" Id="rId12" /><Relationship Type="http://schemas.openxmlformats.org/officeDocument/2006/relationships/slideLayout" Target="../slideLayouts/slideLayout11.xml" Id="rId11" /><Relationship Type="http://schemas.openxmlformats.org/officeDocument/2006/relationships/slideLayout" Target="../slideLayouts/slideLayout10.xml" Id="rId10" /><Relationship Type="http://schemas.openxmlformats.org/officeDocument/2006/relationships/slideLayout" Target="..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66.xml"/><Relationship Id="rId4" Type="http://schemas.openxmlformats.org/officeDocument/2006/relationships/image" Target="../media/image3.png"/><Relationship Id="rId3" Type="http://schemas.openxmlformats.org/officeDocument/2006/relationships/tags" Target="../tags/tag65.xml"/><Relationship Id="rId2" Type="http://schemas.openxmlformats.org/officeDocument/2006/relationships/image" Target="../media/image2.png"/><Relationship Id="rId1" Type="http://schemas.openxmlformats.org/officeDocument/2006/relationships/tags" Target="../tags/tag64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1" Type="http://schemas.openxmlformats.org/officeDocument/2006/relationships/slideLayout" Target="../slideLayouts/slideLayout7.xml"/><Relationship Id="rId80" Type="http://schemas.openxmlformats.org/officeDocument/2006/relationships/tags" Target="../tags/tag146.xml"/><Relationship Id="rId8" Type="http://schemas.openxmlformats.org/officeDocument/2006/relationships/tags" Target="../tags/tag74.xml"/><Relationship Id="rId79" Type="http://schemas.openxmlformats.org/officeDocument/2006/relationships/tags" Target="../tags/tag145.xml"/><Relationship Id="rId78" Type="http://schemas.openxmlformats.org/officeDocument/2006/relationships/tags" Target="../tags/tag144.xml"/><Relationship Id="rId77" Type="http://schemas.openxmlformats.org/officeDocument/2006/relationships/tags" Target="../tags/tag143.xml"/><Relationship Id="rId76" Type="http://schemas.openxmlformats.org/officeDocument/2006/relationships/tags" Target="../tags/tag142.xml"/><Relationship Id="rId75" Type="http://schemas.openxmlformats.org/officeDocument/2006/relationships/tags" Target="../tags/tag141.xml"/><Relationship Id="rId74" Type="http://schemas.openxmlformats.org/officeDocument/2006/relationships/tags" Target="../tags/tag140.xml"/><Relationship Id="rId73" Type="http://schemas.openxmlformats.org/officeDocument/2006/relationships/tags" Target="../tags/tag139.xml"/><Relationship Id="rId72" Type="http://schemas.openxmlformats.org/officeDocument/2006/relationships/tags" Target="../tags/tag138.xml"/><Relationship Id="rId71" Type="http://schemas.openxmlformats.org/officeDocument/2006/relationships/tags" Target="../tags/tag137.xml"/><Relationship Id="rId70" Type="http://schemas.openxmlformats.org/officeDocument/2006/relationships/tags" Target="../tags/tag136.xml"/><Relationship Id="rId7" Type="http://schemas.openxmlformats.org/officeDocument/2006/relationships/tags" Target="../tags/tag73.xml"/><Relationship Id="rId69" Type="http://schemas.openxmlformats.org/officeDocument/2006/relationships/tags" Target="../tags/tag135.xml"/><Relationship Id="rId68" Type="http://schemas.openxmlformats.org/officeDocument/2006/relationships/tags" Target="../tags/tag134.xml"/><Relationship Id="rId67" Type="http://schemas.openxmlformats.org/officeDocument/2006/relationships/tags" Target="../tags/tag133.xml"/><Relationship Id="rId66" Type="http://schemas.openxmlformats.org/officeDocument/2006/relationships/tags" Target="../tags/tag132.xml"/><Relationship Id="rId65" Type="http://schemas.openxmlformats.org/officeDocument/2006/relationships/tags" Target="../tags/tag131.xml"/><Relationship Id="rId64" Type="http://schemas.openxmlformats.org/officeDocument/2006/relationships/tags" Target="../tags/tag130.xml"/><Relationship Id="rId63" Type="http://schemas.openxmlformats.org/officeDocument/2006/relationships/tags" Target="../tags/tag129.xml"/><Relationship Id="rId62" Type="http://schemas.openxmlformats.org/officeDocument/2006/relationships/tags" Target="../tags/tag128.xml"/><Relationship Id="rId61" Type="http://schemas.openxmlformats.org/officeDocument/2006/relationships/tags" Target="../tags/tag127.xml"/><Relationship Id="rId60" Type="http://schemas.openxmlformats.org/officeDocument/2006/relationships/tags" Target="../tags/tag126.xml"/><Relationship Id="rId6" Type="http://schemas.openxmlformats.org/officeDocument/2006/relationships/tags" Target="../tags/tag72.xml"/><Relationship Id="rId59" Type="http://schemas.openxmlformats.org/officeDocument/2006/relationships/tags" Target="../tags/tag125.xml"/><Relationship Id="rId58" Type="http://schemas.openxmlformats.org/officeDocument/2006/relationships/tags" Target="../tags/tag124.xml"/><Relationship Id="rId57" Type="http://schemas.openxmlformats.org/officeDocument/2006/relationships/tags" Target="../tags/tag123.xml"/><Relationship Id="rId56" Type="http://schemas.openxmlformats.org/officeDocument/2006/relationships/tags" Target="../tags/tag122.xml"/><Relationship Id="rId55" Type="http://schemas.openxmlformats.org/officeDocument/2006/relationships/tags" Target="../tags/tag121.xml"/><Relationship Id="rId54" Type="http://schemas.openxmlformats.org/officeDocument/2006/relationships/tags" Target="../tags/tag120.xml"/><Relationship Id="rId53" Type="http://schemas.openxmlformats.org/officeDocument/2006/relationships/tags" Target="../tags/tag119.xml"/><Relationship Id="rId52" Type="http://schemas.openxmlformats.org/officeDocument/2006/relationships/tags" Target="../tags/tag118.xml"/><Relationship Id="rId51" Type="http://schemas.openxmlformats.org/officeDocument/2006/relationships/tags" Target="../tags/tag117.xml"/><Relationship Id="rId50" Type="http://schemas.openxmlformats.org/officeDocument/2006/relationships/tags" Target="../tags/tag116.xml"/><Relationship Id="rId5" Type="http://schemas.openxmlformats.org/officeDocument/2006/relationships/tags" Target="../tags/tag71.xml"/><Relationship Id="rId49" Type="http://schemas.openxmlformats.org/officeDocument/2006/relationships/tags" Target="../tags/tag115.xml"/><Relationship Id="rId48" Type="http://schemas.openxmlformats.org/officeDocument/2006/relationships/tags" Target="../tags/tag114.xml"/><Relationship Id="rId47" Type="http://schemas.openxmlformats.org/officeDocument/2006/relationships/tags" Target="../tags/tag113.xml"/><Relationship Id="rId46" Type="http://schemas.openxmlformats.org/officeDocument/2006/relationships/tags" Target="../tags/tag112.xml"/><Relationship Id="rId45" Type="http://schemas.openxmlformats.org/officeDocument/2006/relationships/tags" Target="../tags/tag111.xml"/><Relationship Id="rId44" Type="http://schemas.openxmlformats.org/officeDocument/2006/relationships/tags" Target="../tags/tag110.xml"/><Relationship Id="rId43" Type="http://schemas.openxmlformats.org/officeDocument/2006/relationships/tags" Target="../tags/tag109.xml"/><Relationship Id="rId42" Type="http://schemas.openxmlformats.org/officeDocument/2006/relationships/tags" Target="../tags/tag108.xml"/><Relationship Id="rId41" Type="http://schemas.openxmlformats.org/officeDocument/2006/relationships/tags" Target="../tags/tag107.xml"/><Relationship Id="rId40" Type="http://schemas.openxmlformats.org/officeDocument/2006/relationships/tags" Target="../tags/tag106.xml"/><Relationship Id="rId4" Type="http://schemas.openxmlformats.org/officeDocument/2006/relationships/tags" Target="../tags/tag70.xml"/><Relationship Id="rId39" Type="http://schemas.openxmlformats.org/officeDocument/2006/relationships/tags" Target="../tags/tag105.xml"/><Relationship Id="rId38" Type="http://schemas.openxmlformats.org/officeDocument/2006/relationships/tags" Target="../tags/tag104.xml"/><Relationship Id="rId37" Type="http://schemas.openxmlformats.org/officeDocument/2006/relationships/tags" Target="../tags/tag103.xml"/><Relationship Id="rId36" Type="http://schemas.openxmlformats.org/officeDocument/2006/relationships/tags" Target="../tags/tag102.xml"/><Relationship Id="rId35" Type="http://schemas.openxmlformats.org/officeDocument/2006/relationships/tags" Target="../tags/tag101.xml"/><Relationship Id="rId34" Type="http://schemas.openxmlformats.org/officeDocument/2006/relationships/tags" Target="../tags/tag100.xml"/><Relationship Id="rId33" Type="http://schemas.openxmlformats.org/officeDocument/2006/relationships/tags" Target="../tags/tag99.xml"/><Relationship Id="rId32" Type="http://schemas.openxmlformats.org/officeDocument/2006/relationships/tags" Target="../tags/tag98.xml"/><Relationship Id="rId31" Type="http://schemas.openxmlformats.org/officeDocument/2006/relationships/tags" Target="../tags/tag97.xml"/><Relationship Id="rId30" Type="http://schemas.openxmlformats.org/officeDocument/2006/relationships/tags" Target="../tags/tag96.xml"/><Relationship Id="rId3" Type="http://schemas.openxmlformats.org/officeDocument/2006/relationships/tags" Target="../tags/tag69.xml"/><Relationship Id="rId29" Type="http://schemas.openxmlformats.org/officeDocument/2006/relationships/tags" Target="../tags/tag95.xml"/><Relationship Id="rId28" Type="http://schemas.openxmlformats.org/officeDocument/2006/relationships/tags" Target="../tags/tag94.xml"/><Relationship Id="rId27" Type="http://schemas.openxmlformats.org/officeDocument/2006/relationships/tags" Target="../tags/tag93.xml"/><Relationship Id="rId26" Type="http://schemas.openxmlformats.org/officeDocument/2006/relationships/tags" Target="../tags/tag92.xml"/><Relationship Id="rId25" Type="http://schemas.openxmlformats.org/officeDocument/2006/relationships/tags" Target="../tags/tag91.xml"/><Relationship Id="rId24" Type="http://schemas.openxmlformats.org/officeDocument/2006/relationships/tags" Target="../tags/tag90.xml"/><Relationship Id="rId23" Type="http://schemas.openxmlformats.org/officeDocument/2006/relationships/tags" Target="../tags/tag89.xml"/><Relationship Id="rId22" Type="http://schemas.openxmlformats.org/officeDocument/2006/relationships/tags" Target="../tags/tag88.xml"/><Relationship Id="rId21" Type="http://schemas.openxmlformats.org/officeDocument/2006/relationships/tags" Target="../tags/tag87.xml"/><Relationship Id="rId20" Type="http://schemas.openxmlformats.org/officeDocument/2006/relationships/tags" Target="../tags/tag86.xml"/><Relationship Id="rId2" Type="http://schemas.openxmlformats.org/officeDocument/2006/relationships/tags" Target="../tags/tag68.xml"/><Relationship Id="rId19" Type="http://schemas.openxmlformats.org/officeDocument/2006/relationships/tags" Target="../tags/tag85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tags" Target="../tags/tag6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55.xml"/><Relationship Id="rId8" Type="http://schemas.openxmlformats.org/officeDocument/2006/relationships/tags" Target="../tags/tag154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tags" Target="../tags/tag150.xml"/><Relationship Id="rId37" Type="http://schemas.openxmlformats.org/officeDocument/2006/relationships/notesSlide" Target="../notesSlides/notesSlide1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179.xml"/><Relationship Id="rId34" Type="http://schemas.openxmlformats.org/officeDocument/2006/relationships/image" Target="../media/image5.png"/><Relationship Id="rId33" Type="http://schemas.openxmlformats.org/officeDocument/2006/relationships/tags" Target="../tags/tag178.xml"/><Relationship Id="rId32" Type="http://schemas.openxmlformats.org/officeDocument/2006/relationships/tags" Target="../tags/tag177.xml"/><Relationship Id="rId31" Type="http://schemas.openxmlformats.org/officeDocument/2006/relationships/tags" Target="../tags/tag176.xml"/><Relationship Id="rId30" Type="http://schemas.openxmlformats.org/officeDocument/2006/relationships/tags" Target="../tags/tag175.xml"/><Relationship Id="rId3" Type="http://schemas.openxmlformats.org/officeDocument/2006/relationships/tags" Target="../tags/tag149.xml"/><Relationship Id="rId29" Type="http://schemas.openxmlformats.org/officeDocument/2006/relationships/tags" Target="../tags/tag174.xml"/><Relationship Id="rId28" Type="http://schemas.openxmlformats.org/officeDocument/2006/relationships/tags" Target="../tags/tag173.xml"/><Relationship Id="rId27" Type="http://schemas.openxmlformats.org/officeDocument/2006/relationships/tags" Target="../tags/tag172.xml"/><Relationship Id="rId26" Type="http://schemas.openxmlformats.org/officeDocument/2006/relationships/tags" Target="../tags/tag171.xml"/><Relationship Id="rId25" Type="http://schemas.openxmlformats.org/officeDocument/2006/relationships/tags" Target="../tags/tag170.xml"/><Relationship Id="rId24" Type="http://schemas.openxmlformats.org/officeDocument/2006/relationships/tags" Target="../tags/tag169.xml"/><Relationship Id="rId23" Type="http://schemas.openxmlformats.org/officeDocument/2006/relationships/image" Target="../media/image4.png"/><Relationship Id="rId22" Type="http://schemas.openxmlformats.org/officeDocument/2006/relationships/tags" Target="../tags/tag168.xml"/><Relationship Id="rId21" Type="http://schemas.openxmlformats.org/officeDocument/2006/relationships/tags" Target="../tags/tag167.xml"/><Relationship Id="rId20" Type="http://schemas.openxmlformats.org/officeDocument/2006/relationships/tags" Target="../tags/tag166.xml"/><Relationship Id="rId2" Type="http://schemas.openxmlformats.org/officeDocument/2006/relationships/tags" Target="../tags/tag148.xml"/><Relationship Id="rId19" Type="http://schemas.openxmlformats.org/officeDocument/2006/relationships/tags" Target="../tags/tag165.xml"/><Relationship Id="rId18" Type="http://schemas.openxmlformats.org/officeDocument/2006/relationships/tags" Target="../tags/tag164.xml"/><Relationship Id="rId17" Type="http://schemas.openxmlformats.org/officeDocument/2006/relationships/tags" Target="../tags/tag163.xml"/><Relationship Id="rId16" Type="http://schemas.openxmlformats.org/officeDocument/2006/relationships/tags" Target="../tags/tag162.xml"/><Relationship Id="rId15" Type="http://schemas.openxmlformats.org/officeDocument/2006/relationships/tags" Target="../tags/tag161.xml"/><Relationship Id="rId14" Type="http://schemas.openxmlformats.org/officeDocument/2006/relationships/tags" Target="../tags/tag160.xml"/><Relationship Id="rId13" Type="http://schemas.openxmlformats.org/officeDocument/2006/relationships/tags" Target="../tags/tag159.xml"/><Relationship Id="rId12" Type="http://schemas.openxmlformats.org/officeDocument/2006/relationships/tags" Target="../tags/tag158.xml"/><Relationship Id="rId11" Type="http://schemas.openxmlformats.org/officeDocument/2006/relationships/tags" Target="../tags/tag157.xml"/><Relationship Id="rId10" Type="http://schemas.openxmlformats.org/officeDocument/2006/relationships/tags" Target="../tags/tag156.xml"/><Relationship Id="rId1" Type="http://schemas.openxmlformats.org/officeDocument/2006/relationships/tags" Target="../tags/tag147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92.xml"/><Relationship Id="rId8" Type="http://schemas.openxmlformats.org/officeDocument/2006/relationships/tags" Target="../tags/tag191.xml"/><Relationship Id="rId7" Type="http://schemas.openxmlformats.org/officeDocument/2006/relationships/tags" Target="../tags/tag190.xml"/><Relationship Id="rId6" Type="http://schemas.openxmlformats.org/officeDocument/2006/relationships/tags" Target="../tags/tag189.xml"/><Relationship Id="rId5" Type="http://schemas.openxmlformats.org/officeDocument/2006/relationships/tags" Target="../tags/tag188.xml"/><Relationship Id="rId4" Type="http://schemas.openxmlformats.org/officeDocument/2006/relationships/tags" Target="../tags/tag187.xml"/><Relationship Id="rId3" Type="http://schemas.openxmlformats.org/officeDocument/2006/relationships/tags" Target="../tags/tag186.xml"/><Relationship Id="rId2" Type="http://schemas.openxmlformats.org/officeDocument/2006/relationships/tags" Target="../tags/tag185.xml"/><Relationship Id="rId18" Type="http://schemas.openxmlformats.org/officeDocument/2006/relationships/notesSlide" Target="../notesSlides/notesSlide2.xml"/><Relationship Id="rId17" Type="http://schemas.openxmlformats.org/officeDocument/2006/relationships/slideLayout" Target="../slideLayouts/slideLayout1.xml"/><Relationship Id="rId16" Type="http://schemas.openxmlformats.org/officeDocument/2006/relationships/tags" Target="../tags/tag199.xml"/><Relationship Id="rId15" Type="http://schemas.openxmlformats.org/officeDocument/2006/relationships/tags" Target="../tags/tag198.xml"/><Relationship Id="rId14" Type="http://schemas.openxmlformats.org/officeDocument/2006/relationships/tags" Target="../tags/tag197.xml"/><Relationship Id="rId13" Type="http://schemas.openxmlformats.org/officeDocument/2006/relationships/tags" Target="../tags/tag196.xml"/><Relationship Id="rId12" Type="http://schemas.openxmlformats.org/officeDocument/2006/relationships/tags" Target="../tags/tag195.xml"/><Relationship Id="rId11" Type="http://schemas.openxmlformats.org/officeDocument/2006/relationships/tags" Target="../tags/tag194.xml"/><Relationship Id="rId10" Type="http://schemas.openxmlformats.org/officeDocument/2006/relationships/tags" Target="../tags/tag193.xml"/><Relationship Id="rId1" Type="http://schemas.openxmlformats.org/officeDocument/2006/relationships/tags" Target="../tags/tag184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tags" Target="../tags/tag202.xml"/></Relationships>
</file>

<file path=ppt/slides/slide1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93405" y="0"/>
            <a:ext cx="3998595" cy="326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 bwMode="auto">
          <a:xfrm>
            <a:off x="8193405" y="3263265"/>
            <a:ext cx="3998595" cy="359473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06705" y="428625"/>
            <a:ext cx="7047230" cy="329120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p>
            <a:pPr lvl="0" indent="0" algn="ctr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54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多元一体的深入</a:t>
            </a:r>
            <a:endParaRPr lang="zh-CN" altLang="en-US" sz="54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ctr" fontAlgn="auto">
              <a:lnSpc>
                <a:spcPct val="125000"/>
              </a:lnSpc>
              <a:buClrTx/>
              <a:buSzTx/>
              <a:buFontTx/>
            </a:pPr>
            <a:r>
              <a:rPr lang="zh-CN" altLang="en-US" sz="4000" b="1">
                <a:latin typeface="宋体" charset="0"/>
                <a:ea typeface="宋体" charset="0"/>
                <a:cs typeface="宋体" charset="0"/>
                <a:sym typeface="+mn-ea"/>
              </a:rPr>
              <a:t>第</a:t>
            </a:r>
            <a:r>
              <a:rPr lang="en-US" altLang="zh-CN" sz="4000" b="1">
                <a:latin typeface="宋体" charset="0"/>
                <a:ea typeface="宋体" charset="0"/>
                <a:cs typeface="宋体" charset="0"/>
                <a:sym typeface="+mn-ea"/>
              </a:rPr>
              <a:t>10</a:t>
            </a:r>
            <a:r>
              <a:rPr lang="zh-CN" altLang="en-US" sz="4000" b="1">
                <a:latin typeface="宋体" charset="0"/>
                <a:ea typeface="宋体" charset="0"/>
                <a:cs typeface="宋体" charset="0"/>
                <a:sym typeface="+mn-ea"/>
              </a:rPr>
              <a:t>课</a:t>
            </a:r>
            <a:r>
              <a:rPr lang="en-US" altLang="zh-CN" sz="4000" b="1">
                <a:latin typeface="宋体" charset="0"/>
                <a:ea typeface="宋体" charset="0"/>
                <a:cs typeface="宋体" charset="0"/>
                <a:sym typeface="+mn-ea"/>
              </a:rPr>
              <a:t>  </a:t>
            </a:r>
            <a:r>
              <a:rPr lang="zh-CN" altLang="en-US" sz="4000" b="1">
                <a:latin typeface="宋体" charset="0"/>
                <a:ea typeface="宋体" charset="0"/>
                <a:cs typeface="宋体" charset="0"/>
                <a:sym typeface="+mn-ea"/>
              </a:rPr>
              <a:t>辽夏金元的</a:t>
            </a:r>
            <a:r>
              <a:rPr lang="zh-CN" altLang="en-US" sz="4000" b="1">
                <a:latin typeface="宋体" charset="0"/>
                <a:ea typeface="宋体" charset="0"/>
                <a:cs typeface="宋体" charset="0"/>
                <a:sym typeface="+mn-ea"/>
              </a:rPr>
              <a:t>统治</a:t>
            </a:r>
            <a:endParaRPr lang="zh-CN" altLang="en-US" sz="4000" b="1"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307340" y="3971925"/>
            <a:ext cx="7045960" cy="2361565"/>
          </a:xfrm>
          <a:prstGeom prst="rect">
            <a:avLst/>
          </a:prstGeom>
          <a:noFill/>
          <a:ln w="63500" cmpd="sng">
            <a:solidFill>
              <a:srgbClr val="C00000"/>
            </a:solidFill>
            <a:prstDash val="sysDot"/>
          </a:ln>
        </p:spPr>
        <p:txBody>
          <a:bodyPr wrap="square" rtlCol="0" anchor="ctr" anchorCtr="0">
            <a:noAutofit/>
          </a:bodyPr>
          <a:p>
            <a:pPr lvl="0" algn="just">
              <a:lnSpc>
                <a:spcPct val="120000"/>
              </a:lnSpc>
              <a:buClrTx/>
              <a:buSzTx/>
              <a:buFontTx/>
            </a:pPr>
            <a:r>
              <a:rPr lang="zh-CN" sz="2400" b="1">
                <a:solidFill>
                  <a:srgbClr val="A00000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ea"/>
              </a:rPr>
              <a:t>【课标】</a:t>
            </a:r>
            <a:r>
              <a:rPr lang="zh-CN" altLang="en-US" sz="2400" b="1">
                <a:latin typeface="仿宋" charset="0"/>
                <a:ea typeface="仿宋" charset="0"/>
                <a:cs typeface="仿宋" panose="02010609060101010101" charset="-122"/>
              </a:rPr>
              <a:t>通过了解辽夏金元诸政权的建立、发展和相关制度建设，认识</a:t>
            </a:r>
            <a:r>
              <a:rPr lang="zh-CN" altLang="en-US" sz="2400" b="1">
                <a:solidFill>
                  <a:srgbClr val="C00000"/>
                </a:solidFill>
                <a:latin typeface="仿宋" charset="0"/>
                <a:ea typeface="仿宋" charset="0"/>
                <a:cs typeface="仿宋" panose="02010609060101010101" charset="-122"/>
              </a:rPr>
              <a:t>北方少数民族政权在统一多民族封建国家发展中的重要作用</a:t>
            </a:r>
            <a:r>
              <a:rPr lang="en-US" altLang="zh-CN" sz="2400" b="1">
                <a:latin typeface="仿宋" charset="0"/>
                <a:ea typeface="仿宋" charset="0"/>
                <a:cs typeface="仿宋" panose="02010609060101010101" charset="-122"/>
              </a:rPr>
              <a:t>。</a:t>
            </a:r>
            <a:endParaRPr lang="zh-CN" altLang="en-US" sz="2400" b="1">
              <a:latin typeface="仿宋" charset="0"/>
              <a:ea typeface="仿宋" charset="0"/>
              <a:cs typeface="仿宋" panose="02010609060101010101" charset="-122"/>
            </a:endParaRPr>
          </a:p>
          <a:p>
            <a:pPr lvl="0" algn="r">
              <a:lnSpc>
                <a:spcPct val="120000"/>
              </a:lnSpc>
              <a:buClrTx/>
              <a:buSzTx/>
              <a:buFontTx/>
            </a:pP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李星皓</a:t>
            </a: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（</a:t>
            </a:r>
            <a:r>
              <a:rPr lang="zh-CN" altLang="en-US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广东广雅中学</a:t>
            </a:r>
            <a:r>
              <a:rPr lang="en-US" altLang="zh-CN" sz="2400" b="1">
                <a:solidFill>
                  <a:schemeClr val="tx1"/>
                </a:solidFill>
                <a:latin typeface="仿宋" charset="0"/>
                <a:ea typeface="仿宋" charset="0"/>
                <a:cs typeface="楷体" panose="02010609060101010101" pitchFamily="49" charset="-122"/>
                <a:sym typeface="+mn-lt"/>
              </a:rPr>
              <a:t>）</a:t>
            </a:r>
            <a:endParaRPr lang="en-US" altLang="zh-CN" sz="2400" b="1">
              <a:solidFill>
                <a:schemeClr val="tx1"/>
              </a:solidFill>
              <a:latin typeface="仿宋" charset="0"/>
              <a:ea typeface="仿宋" charset="0"/>
              <a:cs typeface="楷体" panose="02010609060101010101" pitchFamily="49" charset="-122"/>
              <a:sym typeface="+mn-lt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>
            <p:custDataLst>
              <p:tags r:id="rId1"/>
            </p:custDataLst>
          </p:nvPr>
        </p:nvGrpSpPr>
        <p:grpSpPr>
          <a:xfrm>
            <a:off x="1432368" y="3655919"/>
            <a:ext cx="834390" cy="563245"/>
            <a:chOff x="1234" y="5030"/>
            <a:chExt cx="1314" cy="887"/>
          </a:xfrm>
          <a:solidFill>
            <a:srgbClr val="00B050"/>
          </a:solidFill>
        </p:grpSpPr>
        <p:sp>
          <p:nvSpPr>
            <p:cNvPr id="3" name="任意多边形: 形状 57"/>
            <p:cNvSpPr/>
            <p:nvPr userDrawn="1">
              <p:custDataLst>
                <p:tags r:id="rId2"/>
              </p:custDataLst>
            </p:nvPr>
          </p:nvSpPr>
          <p:spPr>
            <a:xfrm flipV="1">
              <a:off x="1434" y="5030"/>
              <a:ext cx="934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4" name="文本框 3"/>
            <p:cNvSpPr txBox="1"/>
            <p:nvPr userDrawn="1">
              <p:custDataLst>
                <p:tags r:id="rId3"/>
              </p:custDataLst>
            </p:nvPr>
          </p:nvSpPr>
          <p:spPr>
            <a:xfrm>
              <a:off x="1234" y="5091"/>
              <a:ext cx="1314" cy="582"/>
            </a:xfrm>
            <a:prstGeom prst="rect">
              <a:avLst/>
            </a:prstGeom>
            <a:noFill/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960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968818" y="5177379"/>
            <a:ext cx="551815" cy="13671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accent2"/>
                </a:solidFill>
                <a:latin typeface="仿宋" charset="0"/>
                <a:ea typeface="仿宋" charset="0"/>
              </a:rPr>
              <a:t>契丹建立</a:t>
            </a:r>
            <a:endParaRPr lang="zh-CN" altLang="en-US" sz="2400" b="1">
              <a:solidFill>
                <a:schemeClr val="accent2"/>
              </a:solidFill>
              <a:latin typeface="仿宋" charset="0"/>
              <a:ea typeface="仿宋" charset="0"/>
            </a:endParaRPr>
          </a:p>
        </p:txBody>
      </p:sp>
      <p:cxnSp>
        <p:nvCxnSpPr>
          <p:cNvPr id="6" name="直接箭头连接符 2"/>
          <p:cNvCxnSpPr/>
          <p:nvPr>
            <p:custDataLst>
              <p:tags r:id="rId5"/>
            </p:custDataLst>
          </p:nvPr>
        </p:nvCxnSpPr>
        <p:spPr>
          <a:xfrm>
            <a:off x="650318" y="4372834"/>
            <a:ext cx="10953480" cy="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5514783" y="4282029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sp>
        <p:nvSpPr>
          <p:cNvPr id="8" name="椭圆 7"/>
          <p:cNvSpPr/>
          <p:nvPr>
            <p:custDataLst>
              <p:tags r:id="rId7"/>
            </p:custDataLst>
          </p:nvPr>
        </p:nvSpPr>
        <p:spPr>
          <a:xfrm>
            <a:off x="1165033" y="4282029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5281420" y="5217117"/>
            <a:ext cx="551815" cy="14770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</a:rPr>
              <a:t>蒙古建立</a:t>
            </a:r>
            <a:endParaRPr lang="zh-CN" altLang="en-US" sz="2400" b="1">
              <a:solidFill>
                <a:srgbClr val="FF0000"/>
              </a:solidFill>
              <a:latin typeface="仿宋" charset="0"/>
              <a:ea typeface="仿宋" charset="0"/>
            </a:endParaRPr>
          </a:p>
        </p:txBody>
      </p:sp>
      <p:grpSp>
        <p:nvGrpSpPr>
          <p:cNvPr id="10" name="组合 9"/>
          <p:cNvGrpSpPr/>
          <p:nvPr>
            <p:custDataLst>
              <p:tags r:id="rId9"/>
            </p:custDataLst>
          </p:nvPr>
        </p:nvGrpSpPr>
        <p:grpSpPr>
          <a:xfrm>
            <a:off x="965008" y="4524599"/>
            <a:ext cx="566420" cy="563245"/>
            <a:chOff x="3352" y="9368"/>
            <a:chExt cx="1206" cy="887"/>
          </a:xfrm>
        </p:grpSpPr>
        <p:sp>
          <p:nvSpPr>
            <p:cNvPr id="11" name="任意多边形: 形状 57"/>
            <p:cNvSpPr/>
            <p:nvPr userDrawn="1">
              <p:custDataLst>
                <p:tags r:id="rId10"/>
              </p:custDataLst>
            </p:nvPr>
          </p:nvSpPr>
          <p:spPr>
            <a:xfrm>
              <a:off x="3400" y="9368"/>
              <a:ext cx="1158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12" name="文本框 11"/>
            <p:cNvSpPr txBox="1"/>
            <p:nvPr userDrawn="1">
              <p:custDataLst>
                <p:tags r:id="rId11"/>
              </p:custDataLst>
            </p:nvPr>
          </p:nvSpPr>
          <p:spPr>
            <a:xfrm>
              <a:off x="3352" y="9627"/>
              <a:ext cx="1203" cy="582"/>
            </a:xfrm>
            <a:prstGeom prst="rect">
              <a:avLst/>
            </a:prstGeom>
            <a:noFill/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916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grpSp>
        <p:nvGrpSpPr>
          <p:cNvPr id="16" name="组合 15"/>
          <p:cNvGrpSpPr/>
          <p:nvPr>
            <p:custDataLst>
              <p:tags r:id="rId12"/>
            </p:custDataLst>
          </p:nvPr>
        </p:nvGrpSpPr>
        <p:grpSpPr>
          <a:xfrm>
            <a:off x="5182678" y="4524599"/>
            <a:ext cx="834390" cy="563245"/>
            <a:chOff x="10303" y="7981"/>
            <a:chExt cx="1314" cy="887"/>
          </a:xfrm>
          <a:solidFill>
            <a:srgbClr val="FF0000"/>
          </a:solidFill>
        </p:grpSpPr>
        <p:sp>
          <p:nvSpPr>
            <p:cNvPr id="17" name="任意多边形: 形状 57"/>
            <p:cNvSpPr/>
            <p:nvPr userDrawn="1">
              <p:custDataLst>
                <p:tags r:id="rId13"/>
              </p:custDataLst>
            </p:nvPr>
          </p:nvSpPr>
          <p:spPr>
            <a:xfrm flipH="1">
              <a:off x="10518" y="7981"/>
              <a:ext cx="910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18" name="文本框 17"/>
            <p:cNvSpPr txBox="1"/>
            <p:nvPr userDrawn="1">
              <p:custDataLst>
                <p:tags r:id="rId14"/>
              </p:custDataLst>
            </p:nvPr>
          </p:nvSpPr>
          <p:spPr>
            <a:xfrm>
              <a:off x="10303" y="8262"/>
              <a:ext cx="1314" cy="5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>
                      <a:lumMod val="95000"/>
                    </a:schemeClr>
                  </a:solidFill>
                  <a:latin typeface="仿宋" charset="0"/>
                  <a:ea typeface="仿宋" charset="0"/>
                </a:rPr>
                <a:t>1206</a:t>
              </a:r>
              <a:endParaRPr lang="en-US" b="1">
                <a:solidFill>
                  <a:schemeClr val="bg1">
                    <a:lumMod val="95000"/>
                  </a:schemeClr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19" name="椭圆 18"/>
          <p:cNvSpPr/>
          <p:nvPr>
            <p:custDataLst>
              <p:tags r:id="rId15"/>
            </p:custDataLst>
          </p:nvPr>
        </p:nvSpPr>
        <p:spPr>
          <a:xfrm>
            <a:off x="1758758" y="4282029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564448" y="2364964"/>
            <a:ext cx="551815" cy="13671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00B050"/>
                </a:solidFill>
                <a:latin typeface="仿宋" charset="0"/>
                <a:ea typeface="仿宋" charset="0"/>
              </a:rPr>
              <a:t>北宋建立</a:t>
            </a:r>
            <a:endParaRPr lang="zh-CN" altLang="en-US" sz="2400" b="1">
              <a:solidFill>
                <a:srgbClr val="00B050"/>
              </a:solidFill>
              <a:latin typeface="仿宋" charset="0"/>
              <a:ea typeface="仿宋" charset="0"/>
            </a:endParaRPr>
          </a:p>
        </p:txBody>
      </p:sp>
      <p:sp>
        <p:nvSpPr>
          <p:cNvPr id="21" name="椭圆 20"/>
          <p:cNvSpPr/>
          <p:nvPr>
            <p:custDataLst>
              <p:tags r:id="rId17"/>
            </p:custDataLst>
          </p:nvPr>
        </p:nvSpPr>
        <p:spPr>
          <a:xfrm>
            <a:off x="2487738" y="4282029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grpSp>
        <p:nvGrpSpPr>
          <p:cNvPr id="22" name="组合 21"/>
          <p:cNvGrpSpPr/>
          <p:nvPr>
            <p:custDataLst>
              <p:tags r:id="rId18"/>
            </p:custDataLst>
          </p:nvPr>
        </p:nvGrpSpPr>
        <p:grpSpPr>
          <a:xfrm>
            <a:off x="2297253" y="4524599"/>
            <a:ext cx="565011" cy="563245"/>
            <a:chOff x="3398" y="9368"/>
            <a:chExt cx="1203" cy="887"/>
          </a:xfrm>
          <a:solidFill>
            <a:srgbClr val="9437FF"/>
          </a:solidFill>
        </p:grpSpPr>
        <p:sp>
          <p:nvSpPr>
            <p:cNvPr id="23" name="任意多边形: 形状 57"/>
            <p:cNvSpPr/>
            <p:nvPr userDrawn="1">
              <p:custDataLst>
                <p:tags r:id="rId19"/>
              </p:custDataLst>
            </p:nvPr>
          </p:nvSpPr>
          <p:spPr>
            <a:xfrm>
              <a:off x="3400" y="9368"/>
              <a:ext cx="1158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24" name="文本框 23"/>
            <p:cNvSpPr txBox="1"/>
            <p:nvPr userDrawn="1">
              <p:custDataLst>
                <p:tags r:id="rId20"/>
              </p:custDataLst>
            </p:nvPr>
          </p:nvSpPr>
          <p:spPr>
            <a:xfrm>
              <a:off x="3398" y="9627"/>
              <a:ext cx="1203" cy="582"/>
            </a:xfrm>
            <a:prstGeom prst="rect">
              <a:avLst/>
            </a:prstGeom>
            <a:noFill/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1038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2266758" y="5177379"/>
            <a:ext cx="551815" cy="13671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9437FF"/>
                </a:solidFill>
                <a:latin typeface="仿宋" charset="0"/>
                <a:ea typeface="仿宋" charset="0"/>
              </a:rPr>
              <a:t>西夏建立</a:t>
            </a:r>
            <a:endParaRPr lang="zh-CN" altLang="en-US" sz="2400" b="1">
              <a:solidFill>
                <a:srgbClr val="9437FF"/>
              </a:solidFill>
              <a:latin typeface="仿宋" charset="0"/>
              <a:ea typeface="仿宋" charset="0"/>
            </a:endParaRPr>
          </a:p>
        </p:txBody>
      </p:sp>
      <p:sp>
        <p:nvSpPr>
          <p:cNvPr id="26" name="椭圆 25"/>
          <p:cNvSpPr/>
          <p:nvPr>
            <p:custDataLst>
              <p:tags r:id="rId22"/>
            </p:custDataLst>
          </p:nvPr>
        </p:nvSpPr>
        <p:spPr>
          <a:xfrm>
            <a:off x="3200843" y="4282029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grpSp>
        <p:nvGrpSpPr>
          <p:cNvPr id="27" name="组合 26"/>
          <p:cNvGrpSpPr/>
          <p:nvPr>
            <p:custDataLst>
              <p:tags r:id="rId23"/>
            </p:custDataLst>
          </p:nvPr>
        </p:nvGrpSpPr>
        <p:grpSpPr>
          <a:xfrm>
            <a:off x="2868103" y="3655919"/>
            <a:ext cx="834390" cy="563245"/>
            <a:chOff x="1234" y="5030"/>
            <a:chExt cx="1314" cy="887"/>
          </a:xfrm>
          <a:solidFill>
            <a:srgbClr val="FF40FF"/>
          </a:solidFill>
        </p:grpSpPr>
        <p:sp>
          <p:nvSpPr>
            <p:cNvPr id="28" name="任意多边形: 形状 57"/>
            <p:cNvSpPr/>
            <p:nvPr userDrawn="1">
              <p:custDataLst>
                <p:tags r:id="rId24"/>
              </p:custDataLst>
            </p:nvPr>
          </p:nvSpPr>
          <p:spPr>
            <a:xfrm flipV="1">
              <a:off x="1434" y="5030"/>
              <a:ext cx="934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29" name="文本框 28"/>
            <p:cNvSpPr txBox="1"/>
            <p:nvPr userDrawn="1">
              <p:custDataLst>
                <p:tags r:id="rId25"/>
              </p:custDataLst>
            </p:nvPr>
          </p:nvSpPr>
          <p:spPr>
            <a:xfrm>
              <a:off x="1234" y="5091"/>
              <a:ext cx="1314" cy="5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1115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3000183" y="2364964"/>
            <a:ext cx="551815" cy="13671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FF40FF"/>
                </a:solidFill>
                <a:latin typeface="仿宋" charset="0"/>
                <a:ea typeface="仿宋" charset="0"/>
              </a:rPr>
              <a:t>金朝建立</a:t>
            </a:r>
            <a:endParaRPr lang="zh-CN" altLang="en-US" sz="2400" b="1">
              <a:solidFill>
                <a:srgbClr val="FF40FF"/>
              </a:solidFill>
              <a:latin typeface="仿宋" charset="0"/>
              <a:ea typeface="仿宋" charset="0"/>
            </a:endParaRPr>
          </a:p>
        </p:txBody>
      </p:sp>
      <p:sp>
        <p:nvSpPr>
          <p:cNvPr id="31" name="椭圆 30"/>
          <p:cNvSpPr/>
          <p:nvPr>
            <p:custDataLst>
              <p:tags r:id="rId27"/>
            </p:custDataLst>
          </p:nvPr>
        </p:nvSpPr>
        <p:spPr>
          <a:xfrm>
            <a:off x="3915853" y="4282029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grpSp>
        <p:nvGrpSpPr>
          <p:cNvPr id="32" name="组合 31"/>
          <p:cNvGrpSpPr/>
          <p:nvPr>
            <p:custDataLst>
              <p:tags r:id="rId28"/>
            </p:custDataLst>
          </p:nvPr>
        </p:nvGrpSpPr>
        <p:grpSpPr>
          <a:xfrm rot="10800000">
            <a:off x="3750118" y="3655919"/>
            <a:ext cx="566420" cy="563245"/>
            <a:chOff x="3352" y="9368"/>
            <a:chExt cx="1206" cy="887"/>
          </a:xfrm>
        </p:grpSpPr>
        <p:sp>
          <p:nvSpPr>
            <p:cNvPr id="33" name="任意多边形: 形状 57"/>
            <p:cNvSpPr/>
            <p:nvPr userDrawn="1">
              <p:custDataLst>
                <p:tags r:id="rId29"/>
              </p:custDataLst>
            </p:nvPr>
          </p:nvSpPr>
          <p:spPr>
            <a:xfrm>
              <a:off x="3400" y="9368"/>
              <a:ext cx="1158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34" name="文本框 33"/>
            <p:cNvSpPr txBox="1"/>
            <p:nvPr userDrawn="1">
              <p:custDataLst>
                <p:tags r:id="rId30"/>
              </p:custDataLst>
            </p:nvPr>
          </p:nvSpPr>
          <p:spPr>
            <a:xfrm rot="10800000">
              <a:off x="3352" y="9574"/>
              <a:ext cx="1203" cy="582"/>
            </a:xfrm>
            <a:prstGeom prst="rect">
              <a:avLst/>
            </a:prstGeom>
            <a:noFill/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1125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35" name="文本框 34"/>
          <p:cNvSpPr txBox="1"/>
          <p:nvPr>
            <p:custDataLst>
              <p:tags r:id="rId31"/>
            </p:custDataLst>
          </p:nvPr>
        </p:nvSpPr>
        <p:spPr>
          <a:xfrm>
            <a:off x="3741228" y="2417581"/>
            <a:ext cx="551815" cy="13671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chemeClr val="accent2"/>
                </a:solidFill>
                <a:latin typeface="仿宋" charset="0"/>
                <a:ea typeface="仿宋" charset="0"/>
              </a:rPr>
              <a:t>金灭辽</a:t>
            </a:r>
            <a:endParaRPr lang="zh-CN" altLang="en-US" sz="2400" b="1">
              <a:solidFill>
                <a:schemeClr val="accent2"/>
              </a:solidFill>
              <a:latin typeface="仿宋" charset="0"/>
              <a:ea typeface="仿宋" charset="0"/>
            </a:endParaRPr>
          </a:p>
        </p:txBody>
      </p:sp>
      <p:sp>
        <p:nvSpPr>
          <p:cNvPr id="36" name="椭圆 35"/>
          <p:cNvSpPr/>
          <p:nvPr>
            <p:custDataLst>
              <p:tags r:id="rId32"/>
            </p:custDataLst>
          </p:nvPr>
        </p:nvSpPr>
        <p:spPr>
          <a:xfrm>
            <a:off x="4703253" y="4282029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grpSp>
        <p:nvGrpSpPr>
          <p:cNvPr id="37" name="组合 36"/>
          <p:cNvGrpSpPr/>
          <p:nvPr>
            <p:custDataLst>
              <p:tags r:id="rId33"/>
            </p:custDataLst>
          </p:nvPr>
        </p:nvGrpSpPr>
        <p:grpSpPr>
          <a:xfrm>
            <a:off x="4376863" y="3655919"/>
            <a:ext cx="834390" cy="563245"/>
            <a:chOff x="1234" y="5030"/>
            <a:chExt cx="1314" cy="887"/>
          </a:xfrm>
          <a:solidFill>
            <a:srgbClr val="00B050"/>
          </a:solidFill>
        </p:grpSpPr>
        <p:sp>
          <p:nvSpPr>
            <p:cNvPr id="38" name="任意多边形: 形状 57"/>
            <p:cNvSpPr/>
            <p:nvPr userDrawn="1">
              <p:custDataLst>
                <p:tags r:id="rId34"/>
              </p:custDataLst>
            </p:nvPr>
          </p:nvSpPr>
          <p:spPr>
            <a:xfrm flipV="1">
              <a:off x="1434" y="5030"/>
              <a:ext cx="934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39" name="文本框 38"/>
            <p:cNvSpPr txBox="1"/>
            <p:nvPr userDrawn="1">
              <p:custDataLst>
                <p:tags r:id="rId35"/>
              </p:custDataLst>
            </p:nvPr>
          </p:nvSpPr>
          <p:spPr>
            <a:xfrm>
              <a:off x="1234" y="5091"/>
              <a:ext cx="1314" cy="582"/>
            </a:xfrm>
            <a:prstGeom prst="rect">
              <a:avLst/>
            </a:prstGeom>
            <a:noFill/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1127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40" name="文本框 39"/>
          <p:cNvSpPr txBox="1"/>
          <p:nvPr>
            <p:custDataLst>
              <p:tags r:id="rId36"/>
            </p:custDataLst>
          </p:nvPr>
        </p:nvSpPr>
        <p:spPr>
          <a:xfrm>
            <a:off x="4312371" y="2377981"/>
            <a:ext cx="921385" cy="13671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>
                <a:solidFill>
                  <a:srgbClr val="00B050"/>
                </a:solidFill>
                <a:latin typeface="仿宋" charset="0"/>
                <a:ea typeface="仿宋" charset="0"/>
              </a:rPr>
              <a:t>南宋建立金灭北宋</a:t>
            </a:r>
            <a:endParaRPr lang="zh-CN" altLang="en-US" sz="2400" b="1">
              <a:solidFill>
                <a:srgbClr val="00B050"/>
              </a:solidFill>
              <a:latin typeface="仿宋" charset="0"/>
              <a:ea typeface="仿宋" charset="0"/>
            </a:endParaRPr>
          </a:p>
        </p:txBody>
      </p:sp>
      <p:sp>
        <p:nvSpPr>
          <p:cNvPr id="41" name="椭圆 40"/>
          <p:cNvSpPr/>
          <p:nvPr>
            <p:custDataLst>
              <p:tags r:id="rId37"/>
            </p:custDataLst>
          </p:nvPr>
        </p:nvSpPr>
        <p:spPr>
          <a:xfrm>
            <a:off x="6245668" y="4282029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grpSp>
        <p:nvGrpSpPr>
          <p:cNvPr id="42" name="组合 41"/>
          <p:cNvGrpSpPr/>
          <p:nvPr>
            <p:custDataLst>
              <p:tags r:id="rId38"/>
            </p:custDataLst>
          </p:nvPr>
        </p:nvGrpSpPr>
        <p:grpSpPr>
          <a:xfrm rot="10800000">
            <a:off x="5977063" y="4509924"/>
            <a:ext cx="834390" cy="563245"/>
            <a:chOff x="1298" y="5030"/>
            <a:chExt cx="1314" cy="887"/>
          </a:xfrm>
          <a:solidFill>
            <a:srgbClr val="9437FF"/>
          </a:solidFill>
        </p:grpSpPr>
        <p:sp>
          <p:nvSpPr>
            <p:cNvPr id="43" name="任意多边形: 形状 57"/>
            <p:cNvSpPr/>
            <p:nvPr userDrawn="1">
              <p:custDataLst>
                <p:tags r:id="rId39"/>
              </p:custDataLst>
            </p:nvPr>
          </p:nvSpPr>
          <p:spPr>
            <a:xfrm flipV="1">
              <a:off x="1434" y="5030"/>
              <a:ext cx="934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44" name="文本框 43"/>
            <p:cNvSpPr txBox="1"/>
            <p:nvPr userDrawn="1">
              <p:custDataLst>
                <p:tags r:id="rId40"/>
              </p:custDataLst>
            </p:nvPr>
          </p:nvSpPr>
          <p:spPr>
            <a:xfrm rot="10800000">
              <a:off x="1298" y="5094"/>
              <a:ext cx="1314" cy="582"/>
            </a:xfrm>
            <a:prstGeom prst="rect">
              <a:avLst/>
            </a:prstGeom>
            <a:noFill/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1227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45" name="文本框 44"/>
          <p:cNvSpPr txBox="1"/>
          <p:nvPr>
            <p:custDataLst>
              <p:tags r:id="rId41"/>
            </p:custDataLst>
          </p:nvPr>
        </p:nvSpPr>
        <p:spPr>
          <a:xfrm>
            <a:off x="6151688" y="5193050"/>
            <a:ext cx="551815" cy="16905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9437FF"/>
                </a:solidFill>
                <a:latin typeface="仿宋" charset="0"/>
                <a:ea typeface="仿宋" charset="0"/>
              </a:rPr>
              <a:t>蒙古灭西夏</a:t>
            </a:r>
            <a:endParaRPr lang="zh-CN" altLang="en-US" sz="2400" b="1">
              <a:solidFill>
                <a:srgbClr val="9437FF"/>
              </a:solidFill>
              <a:latin typeface="仿宋" charset="0"/>
              <a:ea typeface="仿宋" charset="0"/>
            </a:endParaRPr>
          </a:p>
        </p:txBody>
      </p:sp>
      <p:sp>
        <p:nvSpPr>
          <p:cNvPr id="46" name="椭圆 45"/>
          <p:cNvSpPr/>
          <p:nvPr>
            <p:custDataLst>
              <p:tags r:id="rId42"/>
            </p:custDataLst>
          </p:nvPr>
        </p:nvSpPr>
        <p:spPr>
          <a:xfrm>
            <a:off x="7111173" y="4282029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grpSp>
        <p:nvGrpSpPr>
          <p:cNvPr id="47" name="组合 46"/>
          <p:cNvGrpSpPr/>
          <p:nvPr>
            <p:custDataLst>
              <p:tags r:id="rId43"/>
            </p:custDataLst>
          </p:nvPr>
        </p:nvGrpSpPr>
        <p:grpSpPr>
          <a:xfrm>
            <a:off x="6899718" y="4525234"/>
            <a:ext cx="566420" cy="563245"/>
            <a:chOff x="3352" y="9368"/>
            <a:chExt cx="1206" cy="887"/>
          </a:xfrm>
          <a:solidFill>
            <a:srgbClr val="FF40FF"/>
          </a:solidFill>
        </p:grpSpPr>
        <p:sp>
          <p:nvSpPr>
            <p:cNvPr id="48" name="任意多边形: 形状 57"/>
            <p:cNvSpPr/>
            <p:nvPr userDrawn="1">
              <p:custDataLst>
                <p:tags r:id="rId44"/>
              </p:custDataLst>
            </p:nvPr>
          </p:nvSpPr>
          <p:spPr>
            <a:xfrm>
              <a:off x="3400" y="9368"/>
              <a:ext cx="1158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49" name="文本框 48"/>
            <p:cNvSpPr txBox="1"/>
            <p:nvPr userDrawn="1">
              <p:custDataLst>
                <p:tags r:id="rId45"/>
              </p:custDataLst>
            </p:nvPr>
          </p:nvSpPr>
          <p:spPr>
            <a:xfrm>
              <a:off x="3352" y="9627"/>
              <a:ext cx="1203" cy="5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1234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50" name="文本框 49"/>
          <p:cNvSpPr txBox="1"/>
          <p:nvPr>
            <p:custDataLst>
              <p:tags r:id="rId46"/>
            </p:custDataLst>
          </p:nvPr>
        </p:nvSpPr>
        <p:spPr>
          <a:xfrm>
            <a:off x="6890828" y="5178014"/>
            <a:ext cx="551815" cy="13671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FF40FF"/>
                </a:solidFill>
                <a:latin typeface="仿宋" charset="0"/>
                <a:ea typeface="仿宋" charset="0"/>
              </a:rPr>
              <a:t>蒙古灭金</a:t>
            </a:r>
            <a:endParaRPr lang="zh-CN" altLang="en-US" sz="2400" b="1">
              <a:solidFill>
                <a:srgbClr val="FF40FF"/>
              </a:solidFill>
              <a:latin typeface="仿宋" charset="0"/>
              <a:ea typeface="仿宋" charset="0"/>
            </a:endParaRPr>
          </a:p>
        </p:txBody>
      </p:sp>
      <p:sp>
        <p:nvSpPr>
          <p:cNvPr id="53" name="椭圆 52"/>
          <p:cNvSpPr/>
          <p:nvPr>
            <p:custDataLst>
              <p:tags r:id="rId47"/>
            </p:custDataLst>
          </p:nvPr>
        </p:nvSpPr>
        <p:spPr>
          <a:xfrm>
            <a:off x="8179274" y="4290021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grpSp>
        <p:nvGrpSpPr>
          <p:cNvPr id="54" name="组合 53"/>
          <p:cNvGrpSpPr/>
          <p:nvPr>
            <p:custDataLst>
              <p:tags r:id="rId48"/>
            </p:custDataLst>
          </p:nvPr>
        </p:nvGrpSpPr>
        <p:grpSpPr>
          <a:xfrm>
            <a:off x="7967819" y="4533226"/>
            <a:ext cx="566420" cy="563245"/>
            <a:chOff x="3352" y="9368"/>
            <a:chExt cx="1206" cy="887"/>
          </a:xfrm>
          <a:solidFill>
            <a:srgbClr val="FF0000"/>
          </a:solidFill>
        </p:grpSpPr>
        <p:sp>
          <p:nvSpPr>
            <p:cNvPr id="55" name="任意多边形: 形状 57"/>
            <p:cNvSpPr/>
            <p:nvPr userDrawn="1">
              <p:custDataLst>
                <p:tags r:id="rId49"/>
              </p:custDataLst>
            </p:nvPr>
          </p:nvSpPr>
          <p:spPr>
            <a:xfrm>
              <a:off x="3400" y="9368"/>
              <a:ext cx="1158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solidFill>
                  <a:srgbClr val="0070C0"/>
                </a:solidFill>
                <a:latin typeface="仿宋" charset="0"/>
                <a:ea typeface="仿宋" charset="0"/>
              </a:endParaRPr>
            </a:p>
          </p:txBody>
        </p:sp>
        <p:sp>
          <p:nvSpPr>
            <p:cNvPr id="56" name="文本框 55"/>
            <p:cNvSpPr txBox="1"/>
            <p:nvPr userDrawn="1">
              <p:custDataLst>
                <p:tags r:id="rId50"/>
              </p:custDataLst>
            </p:nvPr>
          </p:nvSpPr>
          <p:spPr>
            <a:xfrm>
              <a:off x="3352" y="9627"/>
              <a:ext cx="1203" cy="582"/>
            </a:xfrm>
            <a:prstGeom prst="rect">
              <a:avLst/>
            </a:prstGeom>
            <a:noFill/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1271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57" name="文本框 56"/>
          <p:cNvSpPr txBox="1"/>
          <p:nvPr>
            <p:custDataLst>
              <p:tags r:id="rId51"/>
            </p:custDataLst>
          </p:nvPr>
        </p:nvSpPr>
        <p:spPr>
          <a:xfrm>
            <a:off x="7958929" y="5186006"/>
            <a:ext cx="551815" cy="1367155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</a:rPr>
              <a:t>元朝建立</a:t>
            </a:r>
            <a:endParaRPr lang="zh-CN" altLang="en-US" sz="2400" b="1">
              <a:solidFill>
                <a:srgbClr val="FF0000"/>
              </a:solidFill>
              <a:latin typeface="仿宋" charset="0"/>
              <a:ea typeface="仿宋" charset="0"/>
            </a:endParaRPr>
          </a:p>
        </p:txBody>
      </p:sp>
      <p:sp>
        <p:nvSpPr>
          <p:cNvPr id="58" name="椭圆 57"/>
          <p:cNvSpPr/>
          <p:nvPr>
            <p:custDataLst>
              <p:tags r:id="rId52"/>
            </p:custDataLst>
          </p:nvPr>
        </p:nvSpPr>
        <p:spPr>
          <a:xfrm>
            <a:off x="8946038" y="4334646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grpSp>
        <p:nvGrpSpPr>
          <p:cNvPr id="59" name="组合 58"/>
          <p:cNvGrpSpPr/>
          <p:nvPr>
            <p:custDataLst>
              <p:tags r:id="rId53"/>
            </p:custDataLst>
          </p:nvPr>
        </p:nvGrpSpPr>
        <p:grpSpPr>
          <a:xfrm>
            <a:off x="8619648" y="3650751"/>
            <a:ext cx="834390" cy="563245"/>
            <a:chOff x="1234" y="5030"/>
            <a:chExt cx="1314" cy="887"/>
          </a:xfrm>
          <a:solidFill>
            <a:srgbClr val="00B050"/>
          </a:solidFill>
        </p:grpSpPr>
        <p:sp>
          <p:nvSpPr>
            <p:cNvPr id="60" name="任意多边形: 形状 57"/>
            <p:cNvSpPr/>
            <p:nvPr userDrawn="1">
              <p:custDataLst>
                <p:tags r:id="rId54"/>
              </p:custDataLst>
            </p:nvPr>
          </p:nvSpPr>
          <p:spPr>
            <a:xfrm flipV="1">
              <a:off x="1434" y="5030"/>
              <a:ext cx="934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61" name="文本框 60"/>
            <p:cNvSpPr txBox="1"/>
            <p:nvPr userDrawn="1">
              <p:custDataLst>
                <p:tags r:id="rId55"/>
              </p:custDataLst>
            </p:nvPr>
          </p:nvSpPr>
          <p:spPr>
            <a:xfrm>
              <a:off x="1234" y="5091"/>
              <a:ext cx="1314" cy="582"/>
            </a:xfrm>
            <a:prstGeom prst="rect">
              <a:avLst/>
            </a:prstGeom>
            <a:noFill/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1276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62" name="文本框 61"/>
          <p:cNvSpPr txBox="1"/>
          <p:nvPr>
            <p:custDataLst>
              <p:tags r:id="rId56"/>
            </p:custDataLst>
          </p:nvPr>
        </p:nvSpPr>
        <p:spPr>
          <a:xfrm>
            <a:off x="8751728" y="2359796"/>
            <a:ext cx="551815" cy="13671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00B050"/>
                </a:solidFill>
                <a:latin typeface="仿宋" charset="0"/>
                <a:ea typeface="仿宋" charset="0"/>
              </a:rPr>
              <a:t>元灭南宋</a:t>
            </a:r>
            <a:endParaRPr lang="zh-CN" altLang="en-US" sz="2400" b="1">
              <a:solidFill>
                <a:srgbClr val="00B050"/>
              </a:solidFill>
              <a:latin typeface="仿宋" charset="0"/>
              <a:ea typeface="仿宋" charset="0"/>
            </a:endParaRPr>
          </a:p>
        </p:txBody>
      </p:sp>
      <p:sp>
        <p:nvSpPr>
          <p:cNvPr id="63" name="椭圆 62"/>
          <p:cNvSpPr/>
          <p:nvPr>
            <p:custDataLst>
              <p:tags r:id="rId57"/>
            </p:custDataLst>
          </p:nvPr>
        </p:nvSpPr>
        <p:spPr>
          <a:xfrm>
            <a:off x="9595643" y="4334646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solidFill>
                <a:srgbClr val="326185"/>
              </a:solidFill>
              <a:latin typeface="仿宋" charset="0"/>
              <a:ea typeface="仿宋" charset="0"/>
            </a:endParaRPr>
          </a:p>
        </p:txBody>
      </p:sp>
      <p:grpSp>
        <p:nvGrpSpPr>
          <p:cNvPr id="64" name="组合 63"/>
          <p:cNvGrpSpPr/>
          <p:nvPr>
            <p:custDataLst>
              <p:tags r:id="rId58"/>
            </p:custDataLst>
          </p:nvPr>
        </p:nvGrpSpPr>
        <p:grpSpPr>
          <a:xfrm>
            <a:off x="9403238" y="4577851"/>
            <a:ext cx="566420" cy="563245"/>
            <a:chOff x="3352" y="9368"/>
            <a:chExt cx="1206" cy="887"/>
          </a:xfrm>
          <a:solidFill>
            <a:srgbClr val="FF0000"/>
          </a:solidFill>
        </p:grpSpPr>
        <p:sp>
          <p:nvSpPr>
            <p:cNvPr id="65" name="任意多边形: 形状 57"/>
            <p:cNvSpPr/>
            <p:nvPr userDrawn="1">
              <p:custDataLst>
                <p:tags r:id="rId59"/>
              </p:custDataLst>
            </p:nvPr>
          </p:nvSpPr>
          <p:spPr>
            <a:xfrm>
              <a:off x="3400" y="9368"/>
              <a:ext cx="1158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  <p:sp>
          <p:nvSpPr>
            <p:cNvPr id="66" name="文本框 65"/>
            <p:cNvSpPr txBox="1"/>
            <p:nvPr userDrawn="1">
              <p:custDataLst>
                <p:tags r:id="rId60"/>
              </p:custDataLst>
            </p:nvPr>
          </p:nvSpPr>
          <p:spPr>
            <a:xfrm>
              <a:off x="3352" y="9627"/>
              <a:ext cx="1203" cy="5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1279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67" name="文本框 66"/>
          <p:cNvSpPr txBox="1"/>
          <p:nvPr>
            <p:custDataLst>
              <p:tags r:id="rId61"/>
            </p:custDataLst>
          </p:nvPr>
        </p:nvSpPr>
        <p:spPr>
          <a:xfrm>
            <a:off x="9457213" y="5230631"/>
            <a:ext cx="551815" cy="18903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</a:rPr>
              <a:t>元朝统一</a:t>
            </a:r>
            <a:endParaRPr lang="zh-CN" altLang="en-US" sz="2400" b="1">
              <a:solidFill>
                <a:srgbClr val="FF0000"/>
              </a:solidFill>
              <a:latin typeface="仿宋" charset="0"/>
              <a:ea typeface="仿宋" charset="0"/>
            </a:endParaRPr>
          </a:p>
        </p:txBody>
      </p:sp>
      <p:sp>
        <p:nvSpPr>
          <p:cNvPr id="68" name="椭圆 67"/>
          <p:cNvSpPr/>
          <p:nvPr>
            <p:custDataLst>
              <p:tags r:id="rId62"/>
            </p:custDataLst>
          </p:nvPr>
        </p:nvSpPr>
        <p:spPr>
          <a:xfrm>
            <a:off x="10400188" y="4334646"/>
            <a:ext cx="181610" cy="18161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>
              <a:latin typeface="仿宋" charset="0"/>
              <a:ea typeface="仿宋" charset="0"/>
            </a:endParaRPr>
          </a:p>
        </p:txBody>
      </p:sp>
      <p:grpSp>
        <p:nvGrpSpPr>
          <p:cNvPr id="69" name="组合 68"/>
          <p:cNvGrpSpPr/>
          <p:nvPr>
            <p:custDataLst>
              <p:tags r:id="rId63"/>
            </p:custDataLst>
          </p:nvPr>
        </p:nvGrpSpPr>
        <p:grpSpPr>
          <a:xfrm>
            <a:off x="10068083" y="3708536"/>
            <a:ext cx="834390" cy="563245"/>
            <a:chOff x="1234" y="5030"/>
            <a:chExt cx="1314" cy="887"/>
          </a:xfrm>
          <a:solidFill>
            <a:srgbClr val="FF0000"/>
          </a:solidFill>
        </p:grpSpPr>
        <p:sp>
          <p:nvSpPr>
            <p:cNvPr id="70" name="任意多边形: 形状 57"/>
            <p:cNvSpPr/>
            <p:nvPr userDrawn="1">
              <p:custDataLst>
                <p:tags r:id="rId64"/>
              </p:custDataLst>
            </p:nvPr>
          </p:nvSpPr>
          <p:spPr>
            <a:xfrm flipV="1">
              <a:off x="1434" y="5030"/>
              <a:ext cx="934" cy="887"/>
            </a:xfrm>
            <a:custGeom>
              <a:avLst/>
              <a:gdLst>
                <a:gd name="connsiteX0" fmla="*/ 74751 w 949325"/>
                <a:gd name="connsiteY0" fmla="*/ 562800 h 562800"/>
                <a:gd name="connsiteX1" fmla="*/ 874574 w 949325"/>
                <a:gd name="connsiteY1" fmla="*/ 562800 h 562800"/>
                <a:gd name="connsiteX2" fmla="*/ 949325 w 949325"/>
                <a:gd name="connsiteY2" fmla="*/ 488049 h 562800"/>
                <a:gd name="connsiteX3" fmla="*/ 949325 w 949325"/>
                <a:gd name="connsiteY3" fmla="*/ 189051 h 562800"/>
                <a:gd name="connsiteX4" fmla="*/ 874574 w 949325"/>
                <a:gd name="connsiteY4" fmla="*/ 114300 h 562800"/>
                <a:gd name="connsiteX5" fmla="*/ 540956 w 949325"/>
                <a:gd name="connsiteY5" fmla="*/ 114300 h 562800"/>
                <a:gd name="connsiteX6" fmla="*/ 474662 w 949325"/>
                <a:gd name="connsiteY6" fmla="*/ 0 h 562800"/>
                <a:gd name="connsiteX7" fmla="*/ 408368 w 949325"/>
                <a:gd name="connsiteY7" fmla="*/ 114300 h 562800"/>
                <a:gd name="connsiteX8" fmla="*/ 74751 w 949325"/>
                <a:gd name="connsiteY8" fmla="*/ 114300 h 562800"/>
                <a:gd name="connsiteX9" fmla="*/ 0 w 949325"/>
                <a:gd name="connsiteY9" fmla="*/ 189051 h 562800"/>
                <a:gd name="connsiteX10" fmla="*/ 0 w 949325"/>
                <a:gd name="connsiteY10" fmla="*/ 488049 h 562800"/>
                <a:gd name="connsiteX11" fmla="*/ 74751 w 949325"/>
                <a:gd name="connsiteY11" fmla="*/ 562800 h 56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49325" h="562800">
                  <a:moveTo>
                    <a:pt x="74751" y="562800"/>
                  </a:moveTo>
                  <a:lnTo>
                    <a:pt x="874574" y="562800"/>
                  </a:lnTo>
                  <a:cubicBezTo>
                    <a:pt x="915858" y="562800"/>
                    <a:pt x="949325" y="529333"/>
                    <a:pt x="949325" y="488049"/>
                  </a:cubicBezTo>
                  <a:lnTo>
                    <a:pt x="949325" y="189051"/>
                  </a:lnTo>
                  <a:cubicBezTo>
                    <a:pt x="949325" y="147767"/>
                    <a:pt x="915858" y="114300"/>
                    <a:pt x="874574" y="114300"/>
                  </a:cubicBezTo>
                  <a:lnTo>
                    <a:pt x="540956" y="114300"/>
                  </a:lnTo>
                  <a:lnTo>
                    <a:pt x="474662" y="0"/>
                  </a:lnTo>
                  <a:lnTo>
                    <a:pt x="408368" y="114300"/>
                  </a:lnTo>
                  <a:lnTo>
                    <a:pt x="74751" y="114300"/>
                  </a:lnTo>
                  <a:cubicBezTo>
                    <a:pt x="33467" y="114300"/>
                    <a:pt x="0" y="147767"/>
                    <a:pt x="0" y="189051"/>
                  </a:cubicBezTo>
                  <a:lnTo>
                    <a:pt x="0" y="488049"/>
                  </a:lnTo>
                  <a:cubicBezTo>
                    <a:pt x="0" y="529333"/>
                    <a:pt x="33467" y="562800"/>
                    <a:pt x="74751" y="5628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71" name="文本框 70"/>
            <p:cNvSpPr txBox="1"/>
            <p:nvPr userDrawn="1">
              <p:custDataLst>
                <p:tags r:id="rId65"/>
              </p:custDataLst>
            </p:nvPr>
          </p:nvSpPr>
          <p:spPr>
            <a:xfrm>
              <a:off x="1234" y="5091"/>
              <a:ext cx="1314" cy="582"/>
            </a:xfrm>
            <a:prstGeom prst="rect">
              <a:avLst/>
            </a:prstGeom>
            <a:noFill/>
          </p:spPr>
          <p:txBody>
            <a:bodyPr wrap="square" lIns="0" rIns="0" rtlCol="0" anchor="ctr" anchorCtr="0"/>
            <a:lstStyle/>
            <a:p>
              <a:pPr algn="ctr"/>
              <a:r>
                <a:rPr lang="en-US" b="1">
                  <a:solidFill>
                    <a:schemeClr val="bg1"/>
                  </a:solidFill>
                  <a:latin typeface="仿宋" charset="0"/>
                  <a:ea typeface="仿宋" charset="0"/>
                </a:rPr>
                <a:t>1368</a:t>
              </a:r>
              <a:endParaRPr lang="en-US" b="1">
                <a:solidFill>
                  <a:schemeClr val="bg1"/>
                </a:solidFill>
                <a:latin typeface="仿宋" charset="0"/>
                <a:ea typeface="仿宋" charset="0"/>
              </a:endParaRPr>
            </a:p>
          </p:txBody>
        </p:sp>
      </p:grpSp>
      <p:sp>
        <p:nvSpPr>
          <p:cNvPr id="72" name="文本框 71"/>
          <p:cNvSpPr txBox="1"/>
          <p:nvPr>
            <p:custDataLst>
              <p:tags r:id="rId66"/>
            </p:custDataLst>
          </p:nvPr>
        </p:nvSpPr>
        <p:spPr>
          <a:xfrm>
            <a:off x="10200163" y="2417581"/>
            <a:ext cx="551815" cy="13671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l"/>
            <a:r>
              <a:rPr lang="zh-CN" altLang="en-US" sz="2400" b="1">
                <a:solidFill>
                  <a:srgbClr val="FF0000"/>
                </a:solidFill>
                <a:latin typeface="仿宋" charset="0"/>
                <a:ea typeface="仿宋" charset="0"/>
              </a:rPr>
              <a:t>元朝灭亡</a:t>
            </a:r>
            <a:endParaRPr lang="zh-CN" altLang="en-US" sz="2400" b="1">
              <a:solidFill>
                <a:srgbClr val="FF0000"/>
              </a:solidFill>
              <a:latin typeface="仿宋" charset="0"/>
              <a:ea typeface="仿宋" charset="0"/>
            </a:endParaRPr>
          </a:p>
        </p:txBody>
      </p:sp>
      <p:sp>
        <p:nvSpPr>
          <p:cNvPr id="73" name="椭圆 72"/>
          <p:cNvSpPr/>
          <p:nvPr>
            <p:custDataLst>
              <p:tags r:id="rId67"/>
            </p:custDataLst>
          </p:nvPr>
        </p:nvSpPr>
        <p:spPr>
          <a:xfrm>
            <a:off x="1282136" y="217987"/>
            <a:ext cx="2160000" cy="21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2000" b="1">
              <a:latin typeface="仿宋" charset="0"/>
              <a:ea typeface="仿宋" charset="0"/>
            </a:endParaRPr>
          </a:p>
        </p:txBody>
      </p:sp>
      <p:cxnSp>
        <p:nvCxnSpPr>
          <p:cNvPr id="75" name="直线连接符 74"/>
          <p:cNvCxnSpPr/>
          <p:nvPr>
            <p:custDataLst>
              <p:tags r:id="rId68"/>
            </p:custDataLst>
          </p:nvPr>
        </p:nvCxnSpPr>
        <p:spPr>
          <a:xfrm>
            <a:off x="1318135" y="1624560"/>
            <a:ext cx="208800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6" name="直线连接符 75"/>
          <p:cNvCxnSpPr>
            <a:endCxn id="73" idx="1"/>
          </p:cNvCxnSpPr>
          <p:nvPr>
            <p:custDataLst>
              <p:tags r:id="rId69"/>
            </p:custDataLst>
          </p:nvPr>
        </p:nvCxnSpPr>
        <p:spPr>
          <a:xfrm flipH="1" flipV="1">
            <a:off x="1598461" y="534312"/>
            <a:ext cx="632386" cy="109024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>
            <p:custDataLst>
              <p:tags r:id="rId70"/>
            </p:custDataLst>
          </p:nvPr>
        </p:nvSpPr>
        <p:spPr>
          <a:xfrm>
            <a:off x="2410685" y="936554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>
                <a:latin typeface="仿宋" charset="0"/>
                <a:ea typeface="仿宋" charset="0"/>
              </a:rPr>
              <a:t>辽</a:t>
            </a:r>
            <a:endParaRPr kumimoji="1" lang="zh-CN" altLang="en-US" sz="2800" b="1">
              <a:latin typeface="仿宋" charset="0"/>
              <a:ea typeface="仿宋" charset="0"/>
            </a:endParaRPr>
          </a:p>
        </p:txBody>
      </p:sp>
      <p:sp>
        <p:nvSpPr>
          <p:cNvPr id="84" name="文本框 83"/>
          <p:cNvSpPr txBox="1"/>
          <p:nvPr>
            <p:custDataLst>
              <p:tags r:id="rId71"/>
            </p:custDataLst>
          </p:nvPr>
        </p:nvSpPr>
        <p:spPr>
          <a:xfrm>
            <a:off x="1294141" y="1105698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>
                <a:latin typeface="仿宋" charset="0"/>
                <a:ea typeface="仿宋" charset="0"/>
              </a:rPr>
              <a:t>西夏</a:t>
            </a:r>
            <a:endParaRPr kumimoji="1" lang="zh-CN" altLang="en-US" sz="2800" b="1">
              <a:latin typeface="仿宋" charset="0"/>
              <a:ea typeface="仿宋" charset="0"/>
            </a:endParaRPr>
          </a:p>
        </p:txBody>
      </p:sp>
      <p:sp>
        <p:nvSpPr>
          <p:cNvPr id="85" name="文本框 84"/>
          <p:cNvSpPr txBox="1"/>
          <p:nvPr>
            <p:custDataLst>
              <p:tags r:id="rId72"/>
            </p:custDataLst>
          </p:nvPr>
        </p:nvSpPr>
        <p:spPr>
          <a:xfrm>
            <a:off x="2025889" y="1784843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>
                <a:latin typeface="仿宋" charset="0"/>
                <a:ea typeface="仿宋" charset="0"/>
              </a:rPr>
              <a:t>北宋</a:t>
            </a:r>
            <a:endParaRPr kumimoji="1" lang="zh-CN" altLang="en-US" sz="2800" b="1">
              <a:latin typeface="仿宋" charset="0"/>
              <a:ea typeface="仿宋" charset="0"/>
            </a:endParaRPr>
          </a:p>
        </p:txBody>
      </p:sp>
      <p:sp>
        <p:nvSpPr>
          <p:cNvPr id="86" name="椭圆 85"/>
          <p:cNvSpPr/>
          <p:nvPr>
            <p:custDataLst>
              <p:tags r:id="rId73"/>
            </p:custDataLst>
          </p:nvPr>
        </p:nvSpPr>
        <p:spPr>
          <a:xfrm>
            <a:off x="4761759" y="204740"/>
            <a:ext cx="2160000" cy="21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2000" b="1">
              <a:latin typeface="仿宋" charset="0"/>
              <a:ea typeface="仿宋" charset="0"/>
            </a:endParaRPr>
          </a:p>
        </p:txBody>
      </p:sp>
      <p:cxnSp>
        <p:nvCxnSpPr>
          <p:cNvPr id="87" name="直线连接符 86"/>
          <p:cNvCxnSpPr/>
          <p:nvPr>
            <p:custDataLst>
              <p:tags r:id="rId74"/>
            </p:custDataLst>
          </p:nvPr>
        </p:nvCxnSpPr>
        <p:spPr>
          <a:xfrm>
            <a:off x="4797758" y="1611313"/>
            <a:ext cx="208800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8" name="直线连接符 87"/>
          <p:cNvCxnSpPr>
            <a:endCxn id="86" idx="1"/>
          </p:cNvCxnSpPr>
          <p:nvPr>
            <p:custDataLst>
              <p:tags r:id="rId75"/>
            </p:custDataLst>
          </p:nvPr>
        </p:nvCxnSpPr>
        <p:spPr>
          <a:xfrm flipH="1" flipV="1">
            <a:off x="5078084" y="521065"/>
            <a:ext cx="632386" cy="109024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9" name="文本框 88"/>
          <p:cNvSpPr txBox="1"/>
          <p:nvPr>
            <p:custDataLst>
              <p:tags r:id="rId76"/>
            </p:custDataLst>
          </p:nvPr>
        </p:nvSpPr>
        <p:spPr>
          <a:xfrm>
            <a:off x="5890308" y="923307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>
                <a:latin typeface="仿宋" charset="0"/>
                <a:ea typeface="仿宋" charset="0"/>
              </a:rPr>
              <a:t>金</a:t>
            </a:r>
            <a:endParaRPr kumimoji="1" lang="zh-CN" altLang="en-US" sz="2800" b="1">
              <a:latin typeface="仿宋" charset="0"/>
              <a:ea typeface="仿宋" charset="0"/>
            </a:endParaRPr>
          </a:p>
        </p:txBody>
      </p:sp>
      <p:sp>
        <p:nvSpPr>
          <p:cNvPr id="90" name="文本框 89"/>
          <p:cNvSpPr txBox="1"/>
          <p:nvPr>
            <p:custDataLst>
              <p:tags r:id="rId77"/>
            </p:custDataLst>
          </p:nvPr>
        </p:nvSpPr>
        <p:spPr>
          <a:xfrm>
            <a:off x="4773764" y="1092451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>
                <a:latin typeface="仿宋" charset="0"/>
                <a:ea typeface="仿宋" charset="0"/>
              </a:rPr>
              <a:t>西夏</a:t>
            </a:r>
            <a:endParaRPr kumimoji="1" lang="zh-CN" altLang="en-US" sz="2800" b="1">
              <a:latin typeface="仿宋" charset="0"/>
              <a:ea typeface="仿宋" charset="0"/>
            </a:endParaRPr>
          </a:p>
        </p:txBody>
      </p:sp>
      <p:sp>
        <p:nvSpPr>
          <p:cNvPr id="91" name="文本框 90"/>
          <p:cNvSpPr txBox="1"/>
          <p:nvPr>
            <p:custDataLst>
              <p:tags r:id="rId78"/>
            </p:custDataLst>
          </p:nvPr>
        </p:nvSpPr>
        <p:spPr>
          <a:xfrm>
            <a:off x="5505512" y="1771596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>
                <a:latin typeface="仿宋" charset="0"/>
                <a:ea typeface="仿宋" charset="0"/>
              </a:rPr>
              <a:t>南宋</a:t>
            </a:r>
            <a:endParaRPr kumimoji="1" lang="zh-CN" altLang="en-US" sz="2800" b="1">
              <a:latin typeface="仿宋" charset="0"/>
              <a:ea typeface="仿宋" charset="0"/>
            </a:endParaRPr>
          </a:p>
        </p:txBody>
      </p:sp>
      <p:sp>
        <p:nvSpPr>
          <p:cNvPr id="92" name="椭圆 91"/>
          <p:cNvSpPr/>
          <p:nvPr>
            <p:custDataLst>
              <p:tags r:id="rId79"/>
            </p:custDataLst>
          </p:nvPr>
        </p:nvSpPr>
        <p:spPr>
          <a:xfrm>
            <a:off x="8360848" y="133532"/>
            <a:ext cx="2160000" cy="2160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2000" b="1">
              <a:latin typeface="仿宋" charset="0"/>
              <a:ea typeface="仿宋" charset="0"/>
            </a:endParaRPr>
          </a:p>
        </p:txBody>
      </p:sp>
      <p:sp>
        <p:nvSpPr>
          <p:cNvPr id="95" name="文本框 94"/>
          <p:cNvSpPr txBox="1"/>
          <p:nvPr>
            <p:custDataLst>
              <p:tags r:id="rId80"/>
            </p:custDataLst>
          </p:nvPr>
        </p:nvSpPr>
        <p:spPr>
          <a:xfrm>
            <a:off x="9256602" y="955298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b="1">
                <a:latin typeface="仿宋" charset="0"/>
                <a:ea typeface="仿宋" charset="0"/>
              </a:rPr>
              <a:t>元</a:t>
            </a:r>
            <a:endParaRPr kumimoji="1" lang="zh-CN" altLang="en-US" sz="2800" b="1">
              <a:latin typeface="仿宋" charset="0"/>
              <a:ea typeface="仿宋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57200" y="1002665"/>
          <a:ext cx="11448415" cy="23822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940"/>
                <a:gridCol w="4703445"/>
                <a:gridCol w="5574030"/>
              </a:tblGrid>
              <a:tr h="501650">
                <a:tc>
                  <a:txBody>
                    <a:bodyPr wrap="square"/>
                    <a:lstStyle/>
                    <a:p>
                      <a:pPr algn="ctr">
                        <a:lnSpc>
                          <a:spcPct val="50000"/>
                        </a:lnSpc>
                        <a:buNone/>
                      </a:pPr>
                      <a:r>
                        <a:rPr lang="en-US" altLang="zh-CN" sz="2400">
                          <a:latin typeface="仿宋" charset="0"/>
                          <a:ea typeface="仿宋" charset="0"/>
                          <a:cs typeface="仿宋" charset="0"/>
                        </a:rPr>
                        <a:t>   </a:t>
                      </a:r>
                      <a:endParaRPr lang="en-US" altLang="zh-CN" sz="2400">
                        <a:latin typeface="仿宋" charset="0"/>
                        <a:ea typeface="仿宋" charset="0"/>
                        <a:cs typeface="仿宋" charset="0"/>
                      </a:endParaRPr>
                    </a:p>
                    <a:p>
                      <a:pPr algn="ctr">
                        <a:lnSpc>
                          <a:spcPct val="50000"/>
                        </a:lnSpc>
                        <a:buNone/>
                      </a:pPr>
                      <a:r>
                        <a:rPr lang="zh-CN" altLang="en-US" sz="2400" b="1">
                          <a:latin typeface="仿宋" charset="0"/>
                          <a:ea typeface="仿宋" charset="0"/>
                          <a:cs typeface="仿宋" charset="0"/>
                        </a:rPr>
                        <a:t>政权</a:t>
                      </a:r>
                      <a:endParaRPr lang="zh-CN" altLang="en-US" sz="2400" b="1">
                        <a:latin typeface="仿宋" charset="0"/>
                        <a:ea typeface="仿宋" charset="0"/>
                        <a:cs typeface="仿宋" charset="0"/>
                      </a:endParaRPr>
                    </a:p>
                  </a:txBody>
                  <a:tcPr marL="91443" marR="91443" marT="45711" marB="45711" vert="horz"/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50000"/>
                        </a:lnSpc>
                        <a:buNone/>
                      </a:pPr>
                      <a:endParaRPr lang="zh-CN" altLang="en-US" sz="2400">
                        <a:latin typeface="仿宋" charset="0"/>
                        <a:ea typeface="仿宋" charset="0"/>
                        <a:cs typeface="仿宋" charset="0"/>
                      </a:endParaRPr>
                    </a:p>
                    <a:p>
                      <a:pPr algn="ctr">
                        <a:lnSpc>
                          <a:spcPct val="50000"/>
                        </a:lnSpc>
                        <a:buNone/>
                      </a:pPr>
                      <a:r>
                        <a:rPr lang="zh-CN" altLang="en-US" sz="2400" b="1">
                          <a:latin typeface="仿宋" charset="0"/>
                          <a:ea typeface="仿宋" charset="0"/>
                          <a:cs typeface="仿宋" charset="0"/>
                        </a:rPr>
                        <a:t>      制度建设</a:t>
                      </a:r>
                      <a:endParaRPr lang="zh-CN" altLang="en-US" sz="2400" b="1">
                        <a:latin typeface="仿宋" charset="0"/>
                        <a:ea typeface="仿宋" charset="0"/>
                        <a:cs typeface="仿宋" charset="0"/>
                      </a:endParaRPr>
                    </a:p>
                  </a:txBody>
                  <a:tcPr marL="91443" marR="91443" marT="45711" marB="45711" vert="horz"/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50000"/>
                        </a:lnSpc>
                        <a:buNone/>
                      </a:pPr>
                      <a:endParaRPr lang="zh-CN" altLang="en-US" sz="2400" b="1">
                        <a:latin typeface="仿宋" charset="0"/>
                        <a:ea typeface="仿宋" charset="0"/>
                        <a:cs typeface="微软雅黑" panose="020B0503020204020204" charset="-122"/>
                      </a:endParaRPr>
                    </a:p>
                    <a:p>
                      <a:pPr algn="ctr">
                        <a:lnSpc>
                          <a:spcPct val="50000"/>
                        </a:lnSpc>
                        <a:buNone/>
                      </a:pPr>
                      <a:r>
                        <a:rPr lang="zh-CN" altLang="en-US" sz="2400" b="1">
                          <a:latin typeface="仿宋" charset="0"/>
                          <a:ea typeface="仿宋" charset="0"/>
                          <a:cs typeface="微软雅黑" panose="020B0503020204020204" charset="-122"/>
                        </a:rPr>
                        <a:t>核心特征</a:t>
                      </a:r>
                      <a:endParaRPr lang="zh-CN" altLang="en-US" sz="2400" b="1">
                        <a:latin typeface="仿宋" charset="0"/>
                        <a:ea typeface="仿宋" charset="0"/>
                        <a:cs typeface="微软雅黑" panose="020B0503020204020204" charset="-122"/>
                      </a:endParaRPr>
                    </a:p>
                  </a:txBody>
                  <a:tcPr marL="91443" marR="91443" marT="45711" marB="45711" vert="horz"/>
                </a:tc>
              </a:tr>
              <a:tr h="603250">
                <a:tc>
                  <a:txBody>
                    <a:bodyPr wrap="square"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altLang="zh-CN" sz="2400">
                          <a:latin typeface="仿宋" charset="0"/>
                          <a:ea typeface="仿宋" charset="0"/>
                          <a:cs typeface="仿宋" charset="0"/>
                        </a:rPr>
                        <a:t>    </a:t>
                      </a:r>
                      <a:endParaRPr lang="en-US" altLang="zh-CN" sz="2400">
                        <a:latin typeface="仿宋" charset="0"/>
                        <a:ea typeface="仿宋" charset="0"/>
                        <a:cs typeface="仿宋" charset="0"/>
                      </a:endParaRPr>
                    </a:p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altLang="zh-CN" sz="2400">
                          <a:latin typeface="仿宋" charset="0"/>
                          <a:ea typeface="仿宋" charset="0"/>
                          <a:cs typeface="仿宋" charset="0"/>
                        </a:rPr>
                        <a:t> </a:t>
                      </a:r>
                      <a:r>
                        <a:rPr lang="zh-CN" altLang="en-US" sz="2400" b="1">
                          <a:latin typeface="仿宋" charset="0"/>
                          <a:ea typeface="仿宋" charset="0"/>
                          <a:cs typeface="仿宋" charset="0"/>
                        </a:rPr>
                        <a:t>辽</a:t>
                      </a:r>
                      <a:endParaRPr lang="zh-CN" altLang="en-US" sz="2400" b="1">
                        <a:latin typeface="仿宋" charset="0"/>
                        <a:ea typeface="仿宋" charset="0"/>
                        <a:cs typeface="仿宋" charset="0"/>
                      </a:endParaRPr>
                    </a:p>
                  </a:txBody>
                  <a:tcPr marL="91443" marR="91443" marT="45711" marB="45711" vert="horz"/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endParaRPr lang="zh-CN" altLang="en-US" sz="2400">
                        <a:latin typeface="仿宋" charset="0"/>
                        <a:ea typeface="仿宋" charset="0"/>
                      </a:endParaRPr>
                    </a:p>
                  </a:txBody>
                  <a:tcPr marL="91443" marR="91443" marT="45711" marB="45711" vert="horz"/>
                </a:tc>
                <a:tc rowSpan="2">
                  <a:txBody>
                    <a:bodyPr wrap="square"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endParaRPr lang="zh-CN" altLang="en-US" sz="2400">
                        <a:latin typeface="仿宋" charset="0"/>
                        <a:ea typeface="仿宋" charset="0"/>
                      </a:endParaRPr>
                    </a:p>
                  </a:txBody>
                  <a:tcPr marL="91443" marR="91443" marT="45711" marB="45711" vert="horz"/>
                </a:tc>
              </a:tr>
              <a:tr h="421005">
                <a:tc>
                  <a:txBody>
                    <a:bodyPr wrap="square"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endParaRPr lang="zh-CN" altLang="en-US" sz="2400">
                        <a:latin typeface="仿宋" charset="0"/>
                        <a:ea typeface="仿宋" charset="0"/>
                        <a:cs typeface="仿宋" charset="0"/>
                      </a:endParaRPr>
                    </a:p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zh-CN" altLang="en-US" sz="2400">
                          <a:latin typeface="仿宋" charset="0"/>
                          <a:ea typeface="仿宋" charset="0"/>
                          <a:cs typeface="仿宋" charset="0"/>
                        </a:rPr>
                        <a:t> </a:t>
                      </a:r>
                      <a:r>
                        <a:rPr lang="zh-CN" altLang="en-US" sz="2400" b="1">
                          <a:latin typeface="仿宋" charset="0"/>
                          <a:ea typeface="仿宋" charset="0"/>
                          <a:cs typeface="仿宋" charset="0"/>
                        </a:rPr>
                        <a:t>夏</a:t>
                      </a:r>
                      <a:endParaRPr lang="zh-CN" altLang="en-US" sz="2400" b="1">
                        <a:latin typeface="仿宋" charset="0"/>
                        <a:ea typeface="仿宋" charset="0"/>
                        <a:cs typeface="仿宋" charset="0"/>
                      </a:endParaRPr>
                    </a:p>
                  </a:txBody>
                  <a:tcPr marL="91443" marR="91443" marT="45711" marB="45711" vert="horz"/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endParaRPr lang="zh-CN" altLang="en-US" sz="2400">
                        <a:latin typeface="仿宋" charset="0"/>
                        <a:ea typeface="仿宋" charset="0"/>
                      </a:endParaRPr>
                    </a:p>
                  </a:txBody>
                  <a:tcPr marL="91443" marR="91443" marT="45711" marB="45711" vert="horz"/>
                </a:tc>
                <a:tc vMerge="1">
                  <a:tcPr marL="91443" marR="91443" marT="45711" marB="45711"/>
                </a:tc>
              </a:tr>
              <a:tr h="656590">
                <a:tc>
                  <a:txBody>
                    <a:bodyPr wrap="square"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altLang="zh-CN" sz="2400">
                          <a:latin typeface="仿宋" charset="0"/>
                          <a:ea typeface="仿宋" charset="0"/>
                          <a:cs typeface="仿宋" charset="0"/>
                        </a:rPr>
                        <a:t>     </a:t>
                      </a:r>
                      <a:endParaRPr lang="en-US" altLang="zh-CN" sz="2400">
                        <a:latin typeface="仿宋" charset="0"/>
                        <a:ea typeface="仿宋" charset="0"/>
                        <a:cs typeface="仿宋" charset="0"/>
                      </a:endParaRPr>
                    </a:p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r>
                        <a:rPr lang="en-US" altLang="zh-CN" sz="2400">
                          <a:latin typeface="仿宋" charset="0"/>
                          <a:ea typeface="仿宋" charset="0"/>
                          <a:cs typeface="仿宋" charset="0"/>
                        </a:rPr>
                        <a:t> </a:t>
                      </a:r>
                      <a:r>
                        <a:rPr lang="zh-CN" altLang="en-US" sz="2400" b="1">
                          <a:latin typeface="仿宋" charset="0"/>
                          <a:ea typeface="仿宋" charset="0"/>
                          <a:cs typeface="仿宋" charset="0"/>
                        </a:rPr>
                        <a:t>金</a:t>
                      </a:r>
                      <a:endParaRPr lang="zh-CN" altLang="en-US" sz="2400" b="1">
                        <a:latin typeface="仿宋" charset="0"/>
                        <a:ea typeface="仿宋" charset="0"/>
                        <a:cs typeface="仿宋" charset="0"/>
                      </a:endParaRPr>
                    </a:p>
                  </a:txBody>
                  <a:tcPr marL="91443" marR="91443" marT="45711" marB="45711" vert="horz"/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endParaRPr lang="zh-CN" altLang="en-US" sz="2400">
                        <a:latin typeface="仿宋" charset="0"/>
                        <a:ea typeface="仿宋" charset="0"/>
                      </a:endParaRPr>
                    </a:p>
                  </a:txBody>
                  <a:tcPr marL="91443" marR="91443" marT="45711" marB="45711" vert="horz"/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70000"/>
                        </a:lnSpc>
                        <a:buNone/>
                      </a:pPr>
                      <a:endParaRPr lang="zh-CN" altLang="en-US" sz="2400">
                        <a:latin typeface="仿宋" charset="0"/>
                        <a:ea typeface="仿宋" charset="0"/>
                      </a:endParaRPr>
                    </a:p>
                  </a:txBody>
                  <a:tcPr marL="91443" marR="91443" marT="45711" marB="45711" vert="horz"/>
                </a:tc>
              </a:tr>
            </a:tbl>
          </a:graphicData>
        </a:graphic>
      </p:graphicFrame>
      <p:sp>
        <p:nvSpPr>
          <p:cNvPr id="49" name="文本框 48"/>
          <p:cNvSpPr txBox="1"/>
          <p:nvPr>
            <p:custDataLst>
              <p:tags r:id="rId2"/>
            </p:custDataLst>
          </p:nvPr>
        </p:nvSpPr>
        <p:spPr>
          <a:xfrm>
            <a:off x="1828800" y="1591310"/>
            <a:ext cx="421005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仿宋" charset="0"/>
                <a:ea typeface="仿宋" charset="0"/>
              </a:rPr>
              <a:t>南北面官制</a:t>
            </a:r>
            <a:endParaRPr lang="zh-CN" altLang="en-US" sz="2800" b="1">
              <a:solidFill>
                <a:schemeClr val="tx1"/>
              </a:solidFill>
              <a:latin typeface="仿宋" charset="0"/>
              <a:ea typeface="仿宋" charset="0"/>
            </a:endParaRPr>
          </a:p>
        </p:txBody>
      </p:sp>
      <p:sp>
        <p:nvSpPr>
          <p:cNvPr id="50" name="文本框 49"/>
          <p:cNvSpPr txBox="1"/>
          <p:nvPr>
            <p:custDataLst>
              <p:tags r:id="rId3"/>
            </p:custDataLst>
          </p:nvPr>
        </p:nvSpPr>
        <p:spPr>
          <a:xfrm>
            <a:off x="2240280" y="2200910"/>
            <a:ext cx="31819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仿宋" charset="0"/>
                <a:ea typeface="仿宋" charset="0"/>
              </a:rPr>
              <a:t>仿汉制</a:t>
            </a:r>
            <a:endParaRPr lang="zh-CN" altLang="en-US" sz="2800" b="1">
              <a:solidFill>
                <a:schemeClr val="tx1"/>
              </a:solidFill>
              <a:latin typeface="仿宋" charset="0"/>
              <a:ea typeface="仿宋" charset="0"/>
            </a:endParaRPr>
          </a:p>
        </p:txBody>
      </p:sp>
      <p:sp>
        <p:nvSpPr>
          <p:cNvPr id="51" name="文本框 50"/>
          <p:cNvSpPr txBox="1"/>
          <p:nvPr>
            <p:custDataLst>
              <p:tags r:id="rId4"/>
            </p:custDataLst>
          </p:nvPr>
        </p:nvSpPr>
        <p:spPr>
          <a:xfrm>
            <a:off x="6410960" y="1761490"/>
            <a:ext cx="422973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因俗而治</a:t>
            </a:r>
            <a:r>
              <a:rPr lang="en-US" altLang="zh-CN" sz="2800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       </a:t>
            </a:r>
            <a:r>
              <a:rPr lang="zh-CN" altLang="en-US" sz="2800" b="1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胡</a:t>
            </a:r>
            <a:r>
              <a:rPr lang="zh-CN" altLang="en-US" sz="2800" b="1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</a:rPr>
              <a:t>汉分治</a:t>
            </a:r>
            <a:endParaRPr lang="zh-CN" altLang="en-US" sz="2800" b="1">
              <a:solidFill>
                <a:srgbClr val="C00000"/>
              </a:solidFill>
              <a:latin typeface="仿宋" charset="0"/>
              <a:ea typeface="仿宋" charset="0"/>
              <a:cs typeface="仿宋" charset="0"/>
            </a:endParaRPr>
          </a:p>
        </p:txBody>
      </p:sp>
      <p:sp>
        <p:nvSpPr>
          <p:cNvPr id="52" name="文本框 51"/>
          <p:cNvSpPr txBox="1"/>
          <p:nvPr>
            <p:custDataLst>
              <p:tags r:id="rId5"/>
            </p:custDataLst>
          </p:nvPr>
        </p:nvSpPr>
        <p:spPr>
          <a:xfrm>
            <a:off x="2217420" y="2802255"/>
            <a:ext cx="126809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tx1"/>
                </a:solidFill>
                <a:latin typeface="仿宋" charset="0"/>
                <a:ea typeface="仿宋" charset="0"/>
              </a:rPr>
              <a:t>仿汉制</a:t>
            </a:r>
            <a:endParaRPr lang="zh-CN" altLang="en-US" sz="2800" b="1">
              <a:solidFill>
                <a:schemeClr val="tx1"/>
              </a:solidFill>
              <a:latin typeface="仿宋" charset="0"/>
              <a:ea typeface="仿宋" charset="0"/>
            </a:endParaRPr>
          </a:p>
        </p:txBody>
      </p:sp>
      <p:sp>
        <p:nvSpPr>
          <p:cNvPr id="53" name="文本框 52"/>
          <p:cNvSpPr txBox="1"/>
          <p:nvPr>
            <p:custDataLst>
              <p:tags r:id="rId6"/>
            </p:custDataLst>
          </p:nvPr>
        </p:nvSpPr>
        <p:spPr>
          <a:xfrm>
            <a:off x="6410960" y="2754630"/>
            <a:ext cx="1797050" cy="68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zh-CN" altLang="en-US" sz="2400" b="1">
                <a:solidFill>
                  <a:srgbClr val="C00000"/>
                </a:solidFill>
                <a:latin typeface="仿宋" charset="0"/>
                <a:ea typeface="仿宋" charset="0"/>
              </a:rPr>
              <a:t>因时而变</a:t>
            </a:r>
            <a:endParaRPr lang="zh-CN" altLang="en-US" sz="2400" b="1">
              <a:solidFill>
                <a:srgbClr val="C00000"/>
              </a:solidFill>
              <a:latin typeface="仿宋" charset="0"/>
              <a:ea typeface="仿宋" charset="0"/>
            </a:endParaRPr>
          </a:p>
          <a:p>
            <a:pPr algn="ctr">
              <a:lnSpc>
                <a:spcPct val="80000"/>
              </a:lnSpc>
            </a:pPr>
            <a:r>
              <a:rPr lang="zh-CN" altLang="en-US" sz="2400" b="1">
                <a:solidFill>
                  <a:srgbClr val="C00000"/>
                </a:solidFill>
                <a:latin typeface="仿宋" charset="0"/>
                <a:ea typeface="仿宋" charset="0"/>
              </a:rPr>
              <a:t>因地制宜</a:t>
            </a:r>
            <a:endParaRPr lang="zh-CN" altLang="en-US" sz="2400" b="1">
              <a:solidFill>
                <a:srgbClr val="C00000"/>
              </a:solidFill>
              <a:latin typeface="仿宋" charset="0"/>
              <a:ea typeface="仿宋" charset="0"/>
            </a:endParaRPr>
          </a:p>
        </p:txBody>
      </p:sp>
      <p:sp>
        <p:nvSpPr>
          <p:cNvPr id="57" name="文本框 56"/>
          <p:cNvSpPr txBox="1"/>
          <p:nvPr>
            <p:custDataLst>
              <p:tags r:id="rId7"/>
            </p:custDataLst>
          </p:nvPr>
        </p:nvSpPr>
        <p:spPr>
          <a:xfrm>
            <a:off x="4906010" y="161925"/>
            <a:ext cx="12192635" cy="568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fontAlgn="auto">
              <a:lnSpc>
                <a:spcPct val="110000"/>
              </a:lnSpc>
            </a:pPr>
            <a:r>
              <a:rPr lang="zh-CN" altLang="en-US" sz="2800" b="1">
                <a:solidFill>
                  <a:srgbClr val="C00000"/>
                </a:solidFill>
                <a:latin typeface="仿宋" charset="0"/>
                <a:ea typeface="仿宋" charset="0"/>
                <a:cs typeface="楷体" panose="02010609060101010101" pitchFamily="49" charset="-122"/>
              </a:rPr>
              <a:t>思考：请总结辽夏金制度建设的共同经验</a:t>
            </a:r>
            <a:endParaRPr lang="zh-CN" altLang="en-US" sz="2800" b="1">
              <a:solidFill>
                <a:srgbClr val="C00000"/>
              </a:solidFill>
              <a:latin typeface="仿宋" charset="0"/>
              <a:ea typeface="仿宋" charset="0"/>
              <a:cs typeface="楷体" panose="02010609060101010101" pitchFamily="49" charset="-122"/>
            </a:endParaRPr>
          </a:p>
        </p:txBody>
      </p:sp>
      <p:sp>
        <p:nvSpPr>
          <p:cNvPr id="58" name="椭圆 57"/>
          <p:cNvSpPr/>
          <p:nvPr>
            <p:custDataLst>
              <p:tags r:id="rId8"/>
            </p:custDataLst>
          </p:nvPr>
        </p:nvSpPr>
        <p:spPr>
          <a:xfrm>
            <a:off x="1839595" y="1530350"/>
            <a:ext cx="463550" cy="56070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charset="0"/>
              <a:ea typeface="仿宋" charset="0"/>
            </a:endParaRPr>
          </a:p>
        </p:txBody>
      </p:sp>
      <p:sp>
        <p:nvSpPr>
          <p:cNvPr id="59" name="椭圆 58"/>
          <p:cNvSpPr/>
          <p:nvPr>
            <p:custDataLst>
              <p:tags r:id="rId9"/>
            </p:custDataLst>
          </p:nvPr>
        </p:nvSpPr>
        <p:spPr>
          <a:xfrm>
            <a:off x="2680970" y="2162175"/>
            <a:ext cx="463550" cy="56070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charset="0"/>
              <a:ea typeface="仿宋" charset="0"/>
            </a:endParaRPr>
          </a:p>
        </p:txBody>
      </p:sp>
      <p:sp>
        <p:nvSpPr>
          <p:cNvPr id="60" name="椭圆 59"/>
          <p:cNvSpPr/>
          <p:nvPr>
            <p:custDataLst>
              <p:tags r:id="rId10"/>
            </p:custDataLst>
          </p:nvPr>
        </p:nvSpPr>
        <p:spPr>
          <a:xfrm>
            <a:off x="2619375" y="2763520"/>
            <a:ext cx="463550" cy="560705"/>
          </a:xfrm>
          <a:prstGeom prst="ellipse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charset="0"/>
              <a:ea typeface="仿宋" charset="0"/>
            </a:endParaRPr>
          </a:p>
        </p:txBody>
      </p:sp>
      <p:sp>
        <p:nvSpPr>
          <p:cNvPr id="61" name="矩形 60"/>
          <p:cNvSpPr/>
          <p:nvPr>
            <p:custDataLst>
              <p:tags r:id="rId11"/>
            </p:custDataLst>
          </p:nvPr>
        </p:nvSpPr>
        <p:spPr>
          <a:xfrm>
            <a:off x="3902075" y="1576070"/>
            <a:ext cx="2247900" cy="1732915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charset="0"/>
              <a:ea typeface="仿宋" charset="0"/>
            </a:endParaRPr>
          </a:p>
        </p:txBody>
      </p:sp>
      <p:sp>
        <p:nvSpPr>
          <p:cNvPr id="68" name="右箭头 67"/>
          <p:cNvSpPr/>
          <p:nvPr>
            <p:custDataLst>
              <p:tags r:id="rId12"/>
            </p:custDataLst>
          </p:nvPr>
        </p:nvSpPr>
        <p:spPr>
          <a:xfrm rot="5400000">
            <a:off x="7002780" y="2390140"/>
            <a:ext cx="440055" cy="30607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charset="0"/>
              <a:ea typeface="仿宋" charset="0"/>
            </a:endParaRPr>
          </a:p>
        </p:txBody>
      </p:sp>
      <p:sp>
        <p:nvSpPr>
          <p:cNvPr id="69" name="矩形 68"/>
          <p:cNvSpPr/>
          <p:nvPr>
            <p:custDataLst>
              <p:tags r:id="rId13"/>
            </p:custDataLst>
          </p:nvPr>
        </p:nvSpPr>
        <p:spPr>
          <a:xfrm>
            <a:off x="6478270" y="1761490"/>
            <a:ext cx="1514475" cy="521970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charset="0"/>
              <a:ea typeface="仿宋" charset="0"/>
            </a:endParaRPr>
          </a:p>
        </p:txBody>
      </p:sp>
      <p:sp>
        <p:nvSpPr>
          <p:cNvPr id="70" name="矩形 69"/>
          <p:cNvSpPr/>
          <p:nvPr>
            <p:custDataLst>
              <p:tags r:id="rId14"/>
            </p:custDataLst>
          </p:nvPr>
        </p:nvSpPr>
        <p:spPr>
          <a:xfrm>
            <a:off x="8665210" y="2872740"/>
            <a:ext cx="1638300" cy="43624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charset="0"/>
              <a:ea typeface="仿宋" charset="0"/>
            </a:endParaRPr>
          </a:p>
        </p:txBody>
      </p:sp>
      <p:sp>
        <p:nvSpPr>
          <p:cNvPr id="73" name="文本框 72"/>
          <p:cNvSpPr txBox="1"/>
          <p:nvPr>
            <p:custDataLst>
              <p:tags r:id="rId15"/>
            </p:custDataLst>
          </p:nvPr>
        </p:nvSpPr>
        <p:spPr>
          <a:xfrm>
            <a:off x="4247515" y="159702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latin typeface="仿宋" charset="0"/>
                <a:ea typeface="仿宋" charset="0"/>
                <a:sym typeface="+mn-ea"/>
              </a:rPr>
              <a:t>四时捺钵</a:t>
            </a:r>
            <a:endParaRPr lang="zh-CN" altLang="en-US" sz="2800" b="1">
              <a:solidFill>
                <a:schemeClr val="tx1"/>
              </a:solidFill>
              <a:latin typeface="仿宋" charset="0"/>
              <a:ea typeface="仿宋" charset="0"/>
              <a:sym typeface="+mn-ea"/>
            </a:endParaRPr>
          </a:p>
        </p:txBody>
      </p:sp>
      <p:sp>
        <p:nvSpPr>
          <p:cNvPr id="74" name="文本框 73"/>
          <p:cNvSpPr txBox="1"/>
          <p:nvPr>
            <p:custDataLst>
              <p:tags r:id="rId16"/>
            </p:custDataLst>
          </p:nvPr>
        </p:nvSpPr>
        <p:spPr>
          <a:xfrm>
            <a:off x="4247515" y="220980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latin typeface="仿宋" charset="0"/>
                <a:ea typeface="仿宋" charset="0"/>
                <a:sym typeface="+mn-ea"/>
              </a:rPr>
              <a:t>一官二称</a:t>
            </a:r>
            <a:endParaRPr lang="zh-CN" altLang="en-US" sz="2800" b="1">
              <a:solidFill>
                <a:schemeClr val="tx1"/>
              </a:solidFill>
              <a:latin typeface="仿宋" charset="0"/>
              <a:ea typeface="仿宋" charset="0"/>
              <a:sym typeface="+mn-ea"/>
            </a:endParaRPr>
          </a:p>
        </p:txBody>
      </p:sp>
      <p:sp>
        <p:nvSpPr>
          <p:cNvPr id="75" name="文本框 74"/>
          <p:cNvSpPr txBox="1"/>
          <p:nvPr>
            <p:custDataLst>
              <p:tags r:id="rId17"/>
            </p:custDataLst>
          </p:nvPr>
        </p:nvSpPr>
        <p:spPr>
          <a:xfrm>
            <a:off x="3833495" y="2811145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latin typeface="仿宋" charset="0"/>
                <a:ea typeface="仿宋" charset="0"/>
                <a:sym typeface="+mn-ea"/>
              </a:rPr>
              <a:t>猛安谋克制度</a:t>
            </a:r>
            <a:endParaRPr lang="zh-CN" altLang="en-US" sz="2800" b="1">
              <a:solidFill>
                <a:schemeClr val="tx1"/>
              </a:solidFill>
              <a:latin typeface="仿宋" charset="0"/>
              <a:ea typeface="仿宋" charset="0"/>
              <a:sym typeface="+mn-ea"/>
            </a:endParaRPr>
          </a:p>
        </p:txBody>
      </p:sp>
      <p:sp>
        <p:nvSpPr>
          <p:cNvPr id="76" name="文本框 75"/>
          <p:cNvSpPr txBox="1"/>
          <p:nvPr>
            <p:custDataLst>
              <p:tags r:id="rId18"/>
            </p:custDataLst>
          </p:nvPr>
        </p:nvSpPr>
        <p:spPr>
          <a:xfrm>
            <a:off x="8589645" y="2845435"/>
            <a:ext cx="171132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 </a:t>
            </a:r>
            <a:r>
              <a:rPr lang="zh-CN" altLang="en-US" sz="2800" b="1">
                <a:solidFill>
                  <a:srgbClr val="C00000"/>
                </a:solidFill>
                <a:latin typeface="仿宋" charset="0"/>
                <a:ea typeface="仿宋" charset="0"/>
                <a:cs typeface="仿宋" charset="0"/>
                <a:sym typeface="+mn-ea"/>
              </a:rPr>
              <a:t>胡汉相劝</a:t>
            </a:r>
            <a:endParaRPr lang="zh-CN" altLang="en-US" sz="2800" b="1">
              <a:solidFill>
                <a:srgbClr val="C00000"/>
              </a:solidFill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77" name="文本框 76"/>
          <p:cNvSpPr txBox="1"/>
          <p:nvPr>
            <p:custDataLst>
              <p:tags r:id="rId19"/>
            </p:custDataLst>
          </p:nvPr>
        </p:nvSpPr>
        <p:spPr>
          <a:xfrm>
            <a:off x="10927715" y="1537970"/>
            <a:ext cx="553085" cy="18148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solidFill>
                  <a:schemeClr val="bg1"/>
                </a:solidFill>
                <a:latin typeface="仿宋" charset="0"/>
                <a:ea typeface="仿宋" charset="0"/>
                <a:sym typeface="+mn-ea"/>
              </a:rPr>
              <a:t>汉化渐深</a:t>
            </a:r>
            <a:endParaRPr lang="zh-CN" altLang="en-US" sz="2800" b="1">
              <a:solidFill>
                <a:schemeClr val="bg1"/>
              </a:solidFill>
              <a:latin typeface="仿宋" charset="0"/>
              <a:ea typeface="仿宋" charset="0"/>
              <a:sym typeface="+mn-ea"/>
            </a:endParaRPr>
          </a:p>
        </p:txBody>
      </p:sp>
      <p:sp>
        <p:nvSpPr>
          <p:cNvPr id="78" name="右箭头 77"/>
          <p:cNvSpPr/>
          <p:nvPr>
            <p:custDataLst>
              <p:tags r:id="rId20"/>
            </p:custDataLst>
          </p:nvPr>
        </p:nvSpPr>
        <p:spPr>
          <a:xfrm rot="5400000">
            <a:off x="9004935" y="2179955"/>
            <a:ext cx="611505" cy="63246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charset="0"/>
              <a:ea typeface="仿宋" charset="0"/>
            </a:endParaRPr>
          </a:p>
        </p:txBody>
      </p:sp>
      <p:sp>
        <p:nvSpPr>
          <p:cNvPr id="32" name="标题 12"/>
          <p:cNvSpPr txBox="1">
            <a:spLocks noGrp="1"/>
          </p:cNvSpPr>
          <p:nvPr>
            <p:custDataLst>
              <p:tags r:id="rId21"/>
            </p:custDataLst>
          </p:nvPr>
        </p:nvSpPr>
        <p:spPr>
          <a:xfrm>
            <a:off x="355600" y="120015"/>
            <a:ext cx="4550410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一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辽夏金的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制度建设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457200" y="3639185"/>
            <a:ext cx="6585585" cy="2965450"/>
          </a:xfrm>
          <a:prstGeom prst="rect">
            <a:avLst/>
          </a:prstGeom>
        </p:spPr>
      </p:pic>
      <p:grpSp>
        <p:nvGrpSpPr>
          <p:cNvPr id="6" name="组合 5"/>
          <p:cNvGrpSpPr/>
          <p:nvPr>
            <p:custDataLst>
              <p:tags r:id="rId24"/>
            </p:custDataLst>
          </p:nvPr>
        </p:nvGrpSpPr>
        <p:grpSpPr>
          <a:xfrm>
            <a:off x="7377430" y="3656330"/>
            <a:ext cx="2076450" cy="2842895"/>
            <a:chOff x="10276" y="3872"/>
            <a:chExt cx="3594" cy="6364"/>
          </a:xfrm>
        </p:grpSpPr>
        <p:sp>
          <p:nvSpPr>
            <p:cNvPr id="27" name="矩形 26"/>
            <p:cNvSpPr/>
            <p:nvPr>
              <p:custDataLst>
                <p:tags r:id="rId25"/>
              </p:custDataLst>
            </p:nvPr>
          </p:nvSpPr>
          <p:spPr>
            <a:xfrm>
              <a:off x="10276" y="3872"/>
              <a:ext cx="3594" cy="6365"/>
            </a:xfrm>
            <a:prstGeom prst="rect">
              <a:avLst/>
            </a:prstGeom>
            <a:noFill/>
            <a:ln w="28575">
              <a:prstDash val="dashDot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 b="1">
                <a:latin typeface="仿宋" charset="0"/>
                <a:ea typeface="仿宋" charset="0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26"/>
              </p:custDataLst>
            </p:nvPr>
          </p:nvSpPr>
          <p:spPr>
            <a:xfrm>
              <a:off x="10613" y="4202"/>
              <a:ext cx="2975" cy="91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 b="1">
                  <a:latin typeface="仿宋" charset="0"/>
                  <a:ea typeface="仿宋" charset="0"/>
                </a:rPr>
                <a:t>猛安谋克</a:t>
              </a:r>
              <a:endParaRPr lang="zh-CN" altLang="en-US" sz="2800" b="1">
                <a:latin typeface="仿宋" charset="0"/>
                <a:ea typeface="仿宋" charset="0"/>
              </a:endParaRPr>
            </a:p>
          </p:txBody>
        </p:sp>
        <p:sp>
          <p:nvSpPr>
            <p:cNvPr id="29" name="矩形 28"/>
            <p:cNvSpPr/>
            <p:nvPr>
              <p:custDataLst>
                <p:tags r:id="rId27"/>
              </p:custDataLst>
            </p:nvPr>
          </p:nvSpPr>
          <p:spPr>
            <a:xfrm>
              <a:off x="10613" y="5656"/>
              <a:ext cx="2975" cy="9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 b="1">
                  <a:latin typeface="仿宋" charset="0"/>
                  <a:ea typeface="仿宋" charset="0"/>
                </a:rPr>
                <a:t>军事单位</a:t>
              </a:r>
              <a:endParaRPr lang="zh-CN" altLang="en-US" sz="2800" b="1">
                <a:latin typeface="仿宋" charset="0"/>
                <a:ea typeface="仿宋" charset="0"/>
              </a:endParaRPr>
            </a:p>
          </p:txBody>
        </p:sp>
        <p:sp>
          <p:nvSpPr>
            <p:cNvPr id="30" name="矩形 29"/>
            <p:cNvSpPr/>
            <p:nvPr>
              <p:custDataLst>
                <p:tags r:id="rId28"/>
              </p:custDataLst>
            </p:nvPr>
          </p:nvSpPr>
          <p:spPr>
            <a:xfrm>
              <a:off x="10613" y="7318"/>
              <a:ext cx="2975" cy="9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 b="1">
                  <a:latin typeface="仿宋" charset="0"/>
                  <a:ea typeface="仿宋" charset="0"/>
                </a:rPr>
                <a:t>社会组织</a:t>
              </a:r>
              <a:endParaRPr lang="zh-CN" altLang="en-US" sz="2800" b="1">
                <a:latin typeface="仿宋" charset="0"/>
                <a:ea typeface="仿宋" charset="0"/>
              </a:endParaRPr>
            </a:p>
          </p:txBody>
        </p:sp>
        <p:sp>
          <p:nvSpPr>
            <p:cNvPr id="31" name="矩形 30"/>
            <p:cNvSpPr/>
            <p:nvPr>
              <p:custDataLst>
                <p:tags r:id="rId29"/>
              </p:custDataLst>
            </p:nvPr>
          </p:nvSpPr>
          <p:spPr>
            <a:xfrm>
              <a:off x="10613" y="8980"/>
              <a:ext cx="2975" cy="9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800" b="1">
                  <a:latin typeface="仿宋" charset="0"/>
                  <a:ea typeface="仿宋" charset="0"/>
                </a:rPr>
                <a:t>基层制度</a:t>
              </a:r>
              <a:endParaRPr lang="zh-CN" altLang="en-US" sz="2800" b="1">
                <a:latin typeface="仿宋" charset="0"/>
                <a:ea typeface="仿宋" charset="0"/>
              </a:endParaRPr>
            </a:p>
          </p:txBody>
        </p:sp>
        <p:sp>
          <p:nvSpPr>
            <p:cNvPr id="5" name="等于号 4"/>
            <p:cNvSpPr/>
            <p:nvPr>
              <p:custDataLst>
                <p:tags r:id="rId30"/>
              </p:custDataLst>
            </p:nvPr>
          </p:nvSpPr>
          <p:spPr>
            <a:xfrm>
              <a:off x="11853" y="5179"/>
              <a:ext cx="495" cy="416"/>
            </a:xfrm>
            <a:prstGeom prst="mathEqual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b="1">
                <a:solidFill>
                  <a:schemeClr val="tx1"/>
                </a:solidFill>
                <a:latin typeface="仿宋" charset="0"/>
                <a:ea typeface="仿宋" charset="0"/>
              </a:endParaRPr>
            </a:p>
          </p:txBody>
        </p:sp>
        <p:sp>
          <p:nvSpPr>
            <p:cNvPr id="33" name="加号 32"/>
            <p:cNvSpPr/>
            <p:nvPr>
              <p:custDataLst>
                <p:tags r:id="rId31"/>
              </p:custDataLst>
            </p:nvPr>
          </p:nvSpPr>
          <p:spPr>
            <a:xfrm>
              <a:off x="11780" y="8295"/>
              <a:ext cx="641" cy="624"/>
            </a:xfrm>
            <a:prstGeom prst="mathPlus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  <p:sp>
          <p:nvSpPr>
            <p:cNvPr id="34" name="加号 33"/>
            <p:cNvSpPr/>
            <p:nvPr>
              <p:custDataLst>
                <p:tags r:id="rId32"/>
              </p:custDataLst>
            </p:nvPr>
          </p:nvSpPr>
          <p:spPr>
            <a:xfrm>
              <a:off x="11780" y="6633"/>
              <a:ext cx="641" cy="624"/>
            </a:xfrm>
            <a:prstGeom prst="mathPlus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2000" b="1">
                <a:latin typeface="仿宋" charset="0"/>
                <a:ea typeface="仿宋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9578340" y="3639185"/>
            <a:ext cx="2327275" cy="2896235"/>
          </a:xfrm>
          <a:prstGeom prst="rect">
            <a:avLst/>
          </a:prstGeom>
        </p:spPr>
      </p:pic>
    </p:spTree>
    <p:custDataLst>
      <p:tags r:id="rId3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7" grpId="0"/>
      <p:bldP spid="58" grpId="0" bldLvl="0" animBg="1"/>
      <p:bldP spid="59" grpId="0" bldLvl="0" animBg="1"/>
      <p:bldP spid="60" grpId="0" bldLvl="0" animBg="1"/>
      <p:bldP spid="61" grpId="0" bldLvl="0" animBg="1"/>
      <p:bldP spid="68" grpId="0" bldLvl="0" animBg="1"/>
      <p:bldP spid="69" grpId="0" bldLvl="0" animBg="1"/>
      <p:bldP spid="70" grpId="0" bldLvl="0" animBg="1"/>
      <p:bldP spid="73" grpId="0"/>
      <p:bldP spid="74" grpId="0"/>
      <p:bldP spid="75" grpId="0"/>
      <p:bldP spid="76" grpId="0"/>
      <p:bldP spid="77" grpId="0" bldLvl="0" animBg="1"/>
      <p:bldP spid="7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1455" y="3968750"/>
            <a:ext cx="5740400" cy="2889250"/>
            <a:chOff x="333" y="6250"/>
            <a:chExt cx="9040" cy="4550"/>
          </a:xfrm>
        </p:grpSpPr>
        <p:grpSp>
          <p:nvGrpSpPr>
            <p:cNvPr id="20" name="组合 5"/>
            <p:cNvGrpSpPr/>
            <p:nvPr/>
          </p:nvGrpSpPr>
          <p:grpSpPr>
            <a:xfrm>
              <a:off x="333" y="6250"/>
              <a:ext cx="9040" cy="4550"/>
              <a:chOff x="-3064541" y="1604157"/>
              <a:chExt cx="10683924" cy="5171609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1"/>
              <a:srcRect l="41851" t="61716" r="21165"/>
              <a:stretch>
                <a:fillRect/>
              </a:stretch>
            </p:blipFill>
            <p:spPr>
              <a:xfrm>
                <a:off x="-3064541" y="1604157"/>
                <a:ext cx="7199966" cy="5171609"/>
              </a:xfrm>
              <a:prstGeom prst="rect">
                <a:avLst/>
              </a:prstGeom>
            </p:spPr>
          </p:pic>
          <p:sp>
            <p:nvSpPr>
              <p:cNvPr id="22" name="文本框 8"/>
              <p:cNvSpPr txBox="1"/>
              <p:nvPr/>
            </p:nvSpPr>
            <p:spPr>
              <a:xfrm>
                <a:off x="7003830" y="2675768"/>
                <a:ext cx="615553" cy="1170432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pPr defTabSz="685800">
                  <a:defRPr/>
                </a:pPr>
                <a:endParaRPr lang="zh-CN" altLang="en-US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25" name="文本框 12"/>
            <p:cNvSpPr txBox="1"/>
            <p:nvPr/>
          </p:nvSpPr>
          <p:spPr>
            <a:xfrm rot="1700993">
              <a:off x="4431" y="7620"/>
              <a:ext cx="869" cy="166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p>
              <a:pPr defTabSz="685800">
                <a:defRPr/>
              </a:pPr>
              <a:r>
                <a:rPr lang="zh-CN" altLang="en-US" sz="2400" b="1" smtClean="0">
                  <a:solidFill>
                    <a:srgbClr val="C00000"/>
                  </a:solidFill>
                  <a:latin typeface="方正大标宋简体" panose="02000000000000000000" charset="-122"/>
                  <a:ea typeface="方正大标宋简体" panose="02000000000000000000" charset="-122"/>
                </a:rPr>
                <a:t>武夷山</a:t>
              </a:r>
              <a:endParaRPr lang="zh-CN" altLang="en-US" sz="2400" b="1" smtClean="0">
                <a:solidFill>
                  <a:srgbClr val="C00000"/>
                </a:solidFill>
                <a:latin typeface="方正大标宋简体" panose="02000000000000000000" charset="-122"/>
                <a:ea typeface="方正大标宋简体" panose="02000000000000000000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954" y="8575"/>
              <a:ext cx="1923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685800">
                <a:defRPr/>
              </a:pPr>
              <a:r>
                <a:rPr lang="zh-CN" altLang="en-US" sz="2400" b="1" smtClean="0">
                  <a:solidFill>
                    <a:srgbClr val="C00000"/>
                  </a:solidFill>
                  <a:latin typeface="方正大标宋简体" panose="02000000000000000000" charset="-122"/>
                  <a:ea typeface="方正大标宋简体" panose="02000000000000000000" charset="-122"/>
                  <a:cs typeface="方正大标宋简体" panose="02000000000000000000" charset="-122"/>
                </a:rPr>
                <a:t>南 岭</a:t>
              </a:r>
              <a:endParaRPr lang="zh-CN" altLang="en-US" sz="2400" b="1" smtClean="0">
                <a:solidFill>
                  <a:srgbClr val="C00000"/>
                </a:solidFill>
                <a:latin typeface="方正大标宋简体" panose="02000000000000000000" charset="-122"/>
                <a:ea typeface="方正大标宋简体" panose="02000000000000000000" charset="-122"/>
                <a:cs typeface="方正大标宋简体" panose="02000000000000000000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 rot="0">
            <a:off x="212090" y="685165"/>
            <a:ext cx="3848100" cy="2994660"/>
            <a:chOff x="1205654" y="-289186"/>
            <a:chExt cx="7102660" cy="7405176"/>
          </a:xfrm>
        </p:grpSpPr>
        <p:grpSp>
          <p:nvGrpSpPr>
            <p:cNvPr id="6" name="组合 18"/>
            <p:cNvGrpSpPr/>
            <p:nvPr/>
          </p:nvGrpSpPr>
          <p:grpSpPr>
            <a:xfrm>
              <a:off x="1205654" y="-289186"/>
              <a:ext cx="7102660" cy="7405176"/>
              <a:chOff x="899854" y="-151771"/>
              <a:chExt cx="5568454" cy="6206312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/>
              <a:srcRect l="10661" r="33502" b="7050"/>
              <a:stretch>
                <a:fillRect/>
              </a:stretch>
            </p:blipFill>
            <p:spPr>
              <a:xfrm>
                <a:off x="899854" y="-151771"/>
                <a:ext cx="5568454" cy="6206312"/>
              </a:xfrm>
              <a:prstGeom prst="rect">
                <a:avLst/>
              </a:prstGeom>
            </p:spPr>
          </p:pic>
          <p:sp>
            <p:nvSpPr>
              <p:cNvPr id="11" name="文本框 12"/>
              <p:cNvSpPr txBox="1"/>
              <p:nvPr/>
            </p:nvSpPr>
            <p:spPr>
              <a:xfrm rot="1700993">
                <a:off x="4407600" y="2012817"/>
                <a:ext cx="798513" cy="239023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p>
                <a:pPr defTabSz="685800">
                  <a:defRPr/>
                </a:pPr>
                <a:r>
                  <a:rPr lang="zh-CN" altLang="en-US" sz="2400" b="1" smtClean="0">
                    <a:solidFill>
                      <a:srgbClr val="C00000"/>
                    </a:solidFill>
                    <a:latin typeface="方正大标宋简体" panose="02000000000000000000" charset="-122"/>
                    <a:ea typeface="方正大标宋简体" panose="02000000000000000000" charset="-122"/>
                  </a:rPr>
                  <a:t>武夷山</a:t>
                </a:r>
                <a:endParaRPr lang="zh-CN" altLang="en-US" sz="2400" b="1" smtClean="0">
                  <a:solidFill>
                    <a:srgbClr val="C00000"/>
                  </a:solidFill>
                  <a:latin typeface="方正大标宋简体" panose="02000000000000000000" charset="-122"/>
                  <a:ea typeface="方正大标宋简体" panose="02000000000000000000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787692" y="3345681"/>
                <a:ext cx="2220187" cy="9541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defTabSz="685800">
                  <a:defRPr/>
                </a:pPr>
                <a:r>
                  <a:rPr lang="zh-CN" altLang="en-US" sz="2400" b="1" smtClean="0">
                    <a:solidFill>
                      <a:srgbClr val="C00000"/>
                    </a:solidFill>
                    <a:latin typeface="方正大标宋简体" panose="02000000000000000000" charset="-122"/>
                    <a:ea typeface="方正大标宋简体" panose="02000000000000000000" charset="-122"/>
                    <a:cs typeface="方正大标宋简体" panose="02000000000000000000" charset="-122"/>
                  </a:rPr>
                  <a:t>南 岭</a:t>
                </a:r>
                <a:endParaRPr lang="zh-CN" altLang="en-US" sz="2400" b="1" smtClean="0">
                  <a:solidFill>
                    <a:srgbClr val="C00000"/>
                  </a:solidFill>
                  <a:latin typeface="方正大标宋简体" panose="02000000000000000000" charset="-122"/>
                  <a:ea typeface="方正大标宋简体" panose="02000000000000000000" charset="-122"/>
                  <a:cs typeface="方正大标宋简体" panose="02000000000000000000" charset="-122"/>
                </a:endParaRPr>
              </a:p>
            </p:txBody>
          </p:sp>
        </p:grpSp>
        <p:sp>
          <p:nvSpPr>
            <p:cNvPr id="18" name="文本框 16"/>
            <p:cNvSpPr txBox="1"/>
            <p:nvPr/>
          </p:nvSpPr>
          <p:spPr>
            <a:xfrm rot="21308088">
              <a:off x="5182005" y="1440758"/>
              <a:ext cx="150195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685800">
                <a:defRPr/>
              </a:pP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253490" y="6330315"/>
            <a:ext cx="2174875" cy="431165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 rtlCol="0">
            <a:noAutofit/>
          </a:bodyPr>
          <a:p>
            <a:r>
              <a:rPr lang="en-US" altLang="zh-CN" sz="2800" b="1">
                <a:latin typeface="仿宋" charset="0"/>
                <a:ea typeface="仿宋" charset="0"/>
                <a:cs typeface="仿宋" charset="0"/>
                <a:sym typeface="+mn-ea"/>
              </a:rPr>
              <a:t>“犬牙交错”</a:t>
            </a:r>
            <a:endParaRPr lang="en-US" altLang="zh-CN" sz="2800" b="1">
              <a:latin typeface="仿宋" charset="0"/>
              <a:ea typeface="仿宋" charset="0"/>
              <a:cs typeface="仿宋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69340" y="777240"/>
            <a:ext cx="2359025" cy="521970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en-US" altLang="zh-CN" sz="2800" b="1">
                <a:latin typeface="仿宋" charset="0"/>
                <a:ea typeface="仿宋" charset="0"/>
                <a:cs typeface="仿宋" charset="0"/>
                <a:sym typeface="+mn-ea"/>
              </a:rPr>
              <a:t>“</a:t>
            </a:r>
            <a:r>
              <a:rPr lang="zh-CN" altLang="en-US" sz="2800" b="1">
                <a:latin typeface="仿宋" charset="0"/>
                <a:ea typeface="仿宋" charset="0"/>
                <a:cs typeface="仿宋" charset="0"/>
                <a:sym typeface="+mn-ea"/>
              </a:rPr>
              <a:t>山川形便</a:t>
            </a:r>
            <a:r>
              <a:rPr lang="en-US" altLang="zh-CN" sz="2800" b="1">
                <a:latin typeface="仿宋" charset="0"/>
                <a:ea typeface="仿宋" charset="0"/>
                <a:cs typeface="仿宋" charset="0"/>
                <a:sym typeface="+mn-ea"/>
              </a:rPr>
              <a:t>”</a:t>
            </a:r>
            <a:endParaRPr lang="en-US" altLang="zh-CN" sz="2800" b="1"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110" y="685165"/>
            <a:ext cx="7628890" cy="617283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6419215" y="4567555"/>
            <a:ext cx="1748790" cy="521970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 rtlCol="0">
            <a:noAutofit/>
          </a:bodyPr>
          <a:p>
            <a:pPr lvl="0" algn="ctr">
              <a:buClrTx/>
              <a:buSzTx/>
              <a:buFontTx/>
            </a:pPr>
            <a:r>
              <a:rPr lang="en-US" altLang="zh-CN" sz="2800" b="1">
                <a:latin typeface="仿宋" charset="0"/>
                <a:ea typeface="仿宋" charset="0"/>
                <a:cs typeface="仿宋" charset="0"/>
                <a:sym typeface="+mn-ea"/>
              </a:rPr>
              <a:t>设宣政院</a:t>
            </a:r>
            <a:endParaRPr lang="en-US" altLang="zh-CN" sz="2800" b="1"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8580" y="1998980"/>
            <a:ext cx="3983990" cy="460375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 rtlCol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2800" b="1">
                <a:latin typeface="仿宋" charset="0"/>
                <a:ea typeface="仿宋" charset="0"/>
                <a:cs typeface="仿宋" charset="0"/>
                <a:sym typeface="+mn-ea"/>
              </a:rPr>
              <a:t>设北庭都护府、宣慰司</a:t>
            </a:r>
            <a:endParaRPr lang="en-US" altLang="zh-CN" sz="2800" b="1"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561195" y="5808345"/>
            <a:ext cx="2451100" cy="521970"/>
          </a:xfrm>
          <a:prstGeom prst="rect">
            <a:avLst/>
          </a:prstGeom>
          <a:solidFill>
            <a:schemeClr val="bg1">
              <a:alpha val="82000"/>
            </a:schemeClr>
          </a:solidFill>
        </p:spPr>
        <p:txBody>
          <a:bodyPr wrap="square" rtlCol="0">
            <a:noAutofit/>
          </a:bodyPr>
          <a:p>
            <a:pPr lvl="0" algn="l">
              <a:buClrTx/>
              <a:buSzTx/>
              <a:buFontTx/>
            </a:pPr>
            <a:r>
              <a:rPr lang="en-US" altLang="zh-CN" sz="2800" b="1">
                <a:latin typeface="仿宋" charset="0"/>
                <a:ea typeface="仿宋" charset="0"/>
                <a:cs typeface="仿宋" charset="0"/>
                <a:sym typeface="+mn-ea"/>
              </a:rPr>
              <a:t>设澎湖巡检司</a:t>
            </a:r>
            <a:endParaRPr lang="en-US" altLang="zh-CN" sz="2800" b="1"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32" name="标题 12"/>
          <p:cNvSpPr txBox="1">
            <a:spLocks noGrp="1"/>
          </p:cNvSpPr>
          <p:nvPr>
            <p:custDataLst>
              <p:tags r:id="rId4"/>
            </p:custDataLst>
          </p:nvPr>
        </p:nvSpPr>
        <p:spPr>
          <a:xfrm>
            <a:off x="3428365" y="84455"/>
            <a:ext cx="5036820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二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、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元代地方和边疆</a:t>
            </a: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治理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52" name="标题 12"/>
          <p:cNvSpPr txBox="1">
            <a:spLocks noGrp="1"/>
          </p:cNvSpPr>
          <p:nvPr>
            <p:custDataLst>
              <p:tags r:id="rId5"/>
            </p:custDataLst>
          </p:nvPr>
        </p:nvSpPr>
        <p:spPr>
          <a:xfrm>
            <a:off x="4978400" y="3357880"/>
            <a:ext cx="6734810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sz="2800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长时间稳定统治</a:t>
            </a:r>
            <a:r>
              <a:rPr lang="en-US" altLang="zh-CN" sz="2800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  </a:t>
            </a:r>
            <a:r>
              <a:rPr lang="zh-CN" altLang="en-US" sz="2800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管理与内地一体化</a:t>
            </a:r>
            <a:r>
              <a:rPr lang="zh-CN" altLang="en-US" sz="2800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趋势</a:t>
            </a:r>
            <a:endParaRPr lang="zh-CN" altLang="en-US" sz="2800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>
            <a:off x="2002155" y="3324225"/>
            <a:ext cx="0" cy="584835"/>
          </a:xfrm>
          <a:prstGeom prst="straightConnector1">
            <a:avLst/>
          </a:prstGeom>
          <a:ln w="635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2" grpId="1" animBg="1"/>
      <p:bldP spid="24" grpId="0" bldLvl="0" animBg="1"/>
      <p:bldP spid="24" grpId="1" animBg="1"/>
      <p:bldP spid="23" grpId="0" animBg="1"/>
      <p:bldP spid="23" grpId="1" animBg="1"/>
      <p:bldP spid="29" grpId="0" animBg="1"/>
      <p:bldP spid="30" grpId="0" animBg="1"/>
      <p:bldP spid="31" grpId="0" animBg="1"/>
      <p:bldP spid="29" grpId="1" animBg="1"/>
      <p:bldP spid="30" grpId="1" animBg="1"/>
      <p:bldP spid="3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08408" y="1868719"/>
            <a:ext cx="55372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 spc="600">
                <a:uFillTx/>
                <a:latin typeface="仿宋" charset="0"/>
                <a:ea typeface="仿宋" charset="0"/>
                <a:cs typeface="方正水柱简体" panose="03000509000000000000" charset="-122"/>
                <a:sym typeface="+mn-ea"/>
              </a:rPr>
              <a:t>辽夏金元的统治</a:t>
            </a:r>
            <a:endParaRPr lang="zh-CN" altLang="en-US" sz="2400" b="1" spc="600">
              <a:uFillTx/>
              <a:latin typeface="仿宋" charset="0"/>
              <a:ea typeface="仿宋" charset="0"/>
              <a:cs typeface="方正水柱简体" panose="03000509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1194538" y="916219"/>
            <a:ext cx="9696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方正水柱简体" panose="03000509000000000000" charset="-122"/>
                <a:sym typeface="+mn-ea"/>
              </a:rPr>
              <a:t>辽朝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方正水柱简体" panose="03000509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157073" y="2054139"/>
            <a:ext cx="9696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方正水柱简体" panose="03000509000000000000" charset="-122"/>
                <a:sym typeface="+mn-ea"/>
              </a:rPr>
              <a:t>西夏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方正水柱简体" panose="03000509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194538" y="3480984"/>
            <a:ext cx="9696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方正水柱简体" panose="03000509000000000000" charset="-122"/>
                <a:sym typeface="+mn-ea"/>
              </a:rPr>
              <a:t>金朝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方正水柱简体" panose="03000509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194538" y="5323119"/>
            <a:ext cx="9696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r"/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方正水柱简体" panose="03000509000000000000" charset="-122"/>
                <a:sym typeface="+mn-ea"/>
              </a:rPr>
              <a:t>元朝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方正水柱简体" panose="03000509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2630273" y="273244"/>
            <a:ext cx="5866765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起源</a:t>
            </a:r>
            <a:r>
              <a:rPr lang="en-US" altLang="zh-CN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——</a:t>
            </a: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契丹族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建立：</a:t>
            </a:r>
            <a:r>
              <a:rPr lang="en-US" altLang="zh-CN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916</a:t>
            </a: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年，耶律阿保机，上京临潢府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政治制度：南北面官、四时捺钵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2630272" y="1615811"/>
            <a:ext cx="5866765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起源</a:t>
            </a:r>
            <a:r>
              <a:rPr lang="en-US" altLang="zh-CN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——</a:t>
            </a: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党项族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建立：</a:t>
            </a:r>
            <a:r>
              <a:rPr lang="en-US" altLang="zh-CN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1038</a:t>
            </a: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年，元昊，兴庆府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政治制度：基本模仿北宋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14" name="文本框 13"/>
          <p:cNvSpPr txBox="1"/>
          <p:nvPr>
            <p:custDataLst>
              <p:tags r:id="rId8"/>
            </p:custDataLst>
          </p:nvPr>
        </p:nvSpPr>
        <p:spPr>
          <a:xfrm>
            <a:off x="2630272" y="2972378"/>
            <a:ext cx="5866765" cy="14204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起源</a:t>
            </a:r>
            <a:r>
              <a:rPr lang="en-US" altLang="zh-CN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——</a:t>
            </a: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女真族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建立：</a:t>
            </a:r>
            <a:r>
              <a:rPr lang="en-US" altLang="zh-CN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1115</a:t>
            </a: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年，完颜阿骨打，上京会宁府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政治制度：猛安谋克制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2544865" y="4546375"/>
            <a:ext cx="5866765" cy="1863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建立与扩张：</a:t>
            </a:r>
            <a:r>
              <a:rPr lang="en-US" altLang="zh-CN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1271</a:t>
            </a: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年，忽必烈，大都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政治制度：驿道驿站、行省制度等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民族政策</a:t>
            </a:r>
            <a:r>
              <a:rPr lang="en-US" altLang="zh-CN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——</a:t>
            </a:r>
            <a:r>
              <a:rPr lang="zh-CN" altLang="en-US" sz="2400" b="1">
                <a:solidFill>
                  <a:schemeClr val="tx1"/>
                </a:solidFill>
                <a:uFillTx/>
                <a:latin typeface="仿宋" charset="0"/>
                <a:ea typeface="仿宋" charset="0"/>
                <a:cs typeface="仿宋" charset="0"/>
                <a:sym typeface="+mn-ea"/>
              </a:rPr>
              <a:t>四等人制</a:t>
            </a: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  <a:p>
            <a:pPr>
              <a:lnSpc>
                <a:spcPct val="120000"/>
              </a:lnSpc>
            </a:pPr>
            <a:endParaRPr lang="zh-CN" altLang="en-US" sz="2400" b="1">
              <a:solidFill>
                <a:schemeClr val="tx1"/>
              </a:solidFill>
              <a:uFillTx/>
              <a:latin typeface="仿宋" charset="0"/>
              <a:ea typeface="仿宋" charset="0"/>
              <a:cs typeface="仿宋" charset="0"/>
              <a:sym typeface="+mn-ea"/>
            </a:endParaRPr>
          </a:p>
        </p:txBody>
      </p:sp>
      <p:sp>
        <p:nvSpPr>
          <p:cNvPr id="16" name="左大括号 15"/>
          <p:cNvSpPr/>
          <p:nvPr>
            <p:custDataLst>
              <p:tags r:id="rId10"/>
            </p:custDataLst>
          </p:nvPr>
        </p:nvSpPr>
        <p:spPr>
          <a:xfrm>
            <a:off x="2409929" y="547284"/>
            <a:ext cx="170815" cy="872985"/>
          </a:xfrm>
          <a:prstGeom prst="leftBrace">
            <a:avLst>
              <a:gd name="adj1" fmla="val 43122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仿宋" charset="0"/>
              <a:ea typeface="仿宋" charset="0"/>
            </a:endParaRPr>
          </a:p>
        </p:txBody>
      </p:sp>
      <p:sp>
        <p:nvSpPr>
          <p:cNvPr id="18" name="左大括号 17"/>
          <p:cNvSpPr/>
          <p:nvPr>
            <p:custDataLst>
              <p:tags r:id="rId11"/>
            </p:custDataLst>
          </p:nvPr>
        </p:nvSpPr>
        <p:spPr>
          <a:xfrm>
            <a:off x="2459458" y="1868719"/>
            <a:ext cx="170815" cy="831215"/>
          </a:xfrm>
          <a:prstGeom prst="leftBrace">
            <a:avLst>
              <a:gd name="adj1" fmla="val 43122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仿宋" charset="0"/>
              <a:ea typeface="仿宋" charset="0"/>
            </a:endParaRPr>
          </a:p>
        </p:txBody>
      </p:sp>
      <p:sp>
        <p:nvSpPr>
          <p:cNvPr id="19" name="左大括号 18"/>
          <p:cNvSpPr/>
          <p:nvPr>
            <p:custDataLst>
              <p:tags r:id="rId12"/>
            </p:custDataLst>
          </p:nvPr>
        </p:nvSpPr>
        <p:spPr>
          <a:xfrm>
            <a:off x="2459458" y="3142529"/>
            <a:ext cx="170815" cy="1137285"/>
          </a:xfrm>
          <a:prstGeom prst="leftBrace">
            <a:avLst>
              <a:gd name="adj1" fmla="val 43122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仿宋" charset="0"/>
              <a:ea typeface="仿宋" charset="0"/>
            </a:endParaRPr>
          </a:p>
        </p:txBody>
      </p:sp>
      <p:sp>
        <p:nvSpPr>
          <p:cNvPr id="20" name="左大括号 19"/>
          <p:cNvSpPr/>
          <p:nvPr>
            <p:custDataLst>
              <p:tags r:id="rId13"/>
            </p:custDataLst>
          </p:nvPr>
        </p:nvSpPr>
        <p:spPr>
          <a:xfrm>
            <a:off x="2459458" y="4648114"/>
            <a:ext cx="170815" cy="1289685"/>
          </a:xfrm>
          <a:prstGeom prst="leftBrace">
            <a:avLst>
              <a:gd name="adj1" fmla="val 43122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仿宋" charset="0"/>
              <a:ea typeface="仿宋" charset="0"/>
            </a:endParaRPr>
          </a:p>
        </p:txBody>
      </p:sp>
      <p:sp>
        <p:nvSpPr>
          <p:cNvPr id="21" name="左大括号 20"/>
          <p:cNvSpPr/>
          <p:nvPr>
            <p:custDataLst>
              <p:tags r:id="rId14"/>
            </p:custDataLst>
          </p:nvPr>
        </p:nvSpPr>
        <p:spPr>
          <a:xfrm>
            <a:off x="1009753" y="1127674"/>
            <a:ext cx="388620" cy="4462780"/>
          </a:xfrm>
          <a:prstGeom prst="leftBrace">
            <a:avLst>
              <a:gd name="adj1" fmla="val 58496"/>
              <a:gd name="adj2" fmla="val 50000"/>
            </a:avLst>
          </a:prstGeom>
          <a:ln w="28575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 b="1">
              <a:latin typeface="仿宋" charset="0"/>
              <a:ea typeface="仿宋" charset="0"/>
            </a:endParaRPr>
          </a:p>
        </p:txBody>
      </p:sp>
      <p:sp>
        <p:nvSpPr>
          <p:cNvPr id="2" name="矩形 1"/>
          <p:cNvSpPr/>
          <p:nvPr>
            <p:custDataLst>
              <p:tags r:id="rId15"/>
            </p:custDataLst>
          </p:nvPr>
        </p:nvSpPr>
        <p:spPr>
          <a:xfrm>
            <a:off x="374649" y="6110056"/>
            <a:ext cx="8181976" cy="641316"/>
          </a:xfrm>
          <a:prstGeom prst="rect">
            <a:avLst/>
          </a:prstGeom>
          <a:solidFill>
            <a:srgbClr val="FF0000"/>
          </a:solidFill>
          <a:ln w="25400" cap="flat" cmpd="sng" algn="ctr">
            <a:noFill/>
            <a:prstDash val="solid"/>
          </a:ln>
          <a:effectLst/>
        </p:spPr>
        <p:txBody>
          <a:bodyPr wrap="square" lIns="972800" tIns="0" rIns="0" bIns="0" rtlCol="0" anchor="ctr" anchorCtr="0">
            <a:noAutofit/>
          </a:bodyPr>
          <a:lstStyle/>
          <a:p>
            <a:pPr algn="l" fontAlgn="base"/>
            <a:r>
              <a:rPr lang="zh-CN" altLang="en-US" sz="3200" b="1" strike="noStrike" noProof="1">
                <a:solidFill>
                  <a:schemeClr val="bg1"/>
                </a:solidFill>
                <a:latin typeface="仿宋" charset="0"/>
                <a:ea typeface="仿宋" charset="0"/>
                <a:sym typeface="Arial" panose="020B0604020202090204" pitchFamily="34" charset="0"/>
              </a:rPr>
              <a:t>中华民族是一个多元一体的共同体</a:t>
            </a:r>
            <a:endParaRPr lang="zh-CN" altLang="en-US" sz="3200" b="1" strike="noStrike" noProof="1">
              <a:solidFill>
                <a:schemeClr val="bg1"/>
              </a:solidFill>
              <a:latin typeface="仿宋" charset="0"/>
              <a:ea typeface="仿宋" charset="0"/>
              <a:sym typeface="Arial" panose="020B0604020202090204" pitchFamily="34" charset="0"/>
            </a:endParaRPr>
          </a:p>
        </p:txBody>
      </p:sp>
      <p:sp>
        <p:nvSpPr>
          <p:cNvPr id="11" name="内容占位符 10"/>
          <p:cNvSpPr txBox="1">
            <a:spLocks noGrp="1"/>
          </p:cNvSpPr>
          <p:nvPr>
            <p:ph idx="1"/>
          </p:nvPr>
        </p:nvSpPr>
        <p:spPr>
          <a:xfrm>
            <a:off x="8703310" y="346710"/>
            <a:ext cx="3488690" cy="6164580"/>
          </a:xfrm>
          <a:solidFill>
            <a:schemeClr val="bg1">
              <a:alpha val="82000"/>
            </a:schemeClr>
          </a:solidFill>
        </p:spPr>
        <p:txBody>
          <a:bodyPr wrap="square" rtlCol="0">
            <a:noAutofit/>
          </a:bodyPr>
          <a:p>
            <a:pPr lvl="0" indent="457200" algn="l">
              <a:lnSpc>
                <a:spcPts val="3500"/>
              </a:lnSpc>
              <a:buClrTx/>
              <a:buSzTx/>
              <a:buFontTx/>
            </a:pPr>
            <a:r>
              <a:rPr lang="en-US" altLang="zh-CN" b="1" spc="0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辽、宋、西夏、金分属于不同的王朝国家，具有多元性质，但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他们都自称“中国”</a:t>
            </a:r>
            <a:r>
              <a:rPr lang="en-US" altLang="zh-CN" b="1" spc="0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，都具有“中国”认同意识，在对“中国”的认同意识方面便显出高度的一致性。在这一时期，</a:t>
            </a:r>
            <a:r>
              <a:rPr lang="en-US" altLang="zh-CN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“中国”观念呈现出由多元走向一体的发展趋势。</a:t>
            </a:r>
            <a:endParaRPr lang="en-US" altLang="zh-CN" b="1" spc="0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457200" algn="l">
              <a:lnSpc>
                <a:spcPts val="3500"/>
              </a:lnSpc>
              <a:buClrTx/>
              <a:buSzTx/>
              <a:buFontTx/>
            </a:pPr>
            <a:r>
              <a:rPr lang="en-US" altLang="zh-CN" sz="2000" b="1" spc="0">
                <a:solidFill>
                  <a:schemeClr val="tx1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——赵永春《从多民族视角考察古代“中国”观》</a:t>
            </a:r>
            <a:endParaRPr lang="en-US" altLang="zh-CN" sz="2000" b="1" spc="0">
              <a:solidFill>
                <a:schemeClr val="tx1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17" name="标题 12"/>
          <p:cNvSpPr txBox="1">
            <a:spLocks noGrp="1"/>
          </p:cNvSpPr>
          <p:nvPr>
            <p:custDataLst>
              <p:tags r:id="rId16"/>
            </p:custDataLst>
          </p:nvPr>
        </p:nvSpPr>
        <p:spPr>
          <a:xfrm>
            <a:off x="407670" y="140335"/>
            <a:ext cx="1425575" cy="6108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vert="horz" wrap="square" lIns="90170" tIns="46990" rIns="90170" bIns="46990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spc="0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小结</a:t>
            </a:r>
            <a:endParaRPr lang="zh-CN" altLang="en-US" b="1" spc="0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1" grpId="0" build="p" animBg="1"/>
      <p:bldP spid="11" grpId="1" build="p" animBg="1"/>
    </p:bldLst>
  </p:timing>
</p:sld>
</file>

<file path=ppt/slides/slide6.xml><?xml version="1.0" encoding="utf-8"?>
<p:sld xmlns:wpsdc="http://www.wps.cn/officeDocument/2022/drawingmlCustomData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369570" y="932180"/>
            <a:ext cx="11697970" cy="5477510"/>
          </a:xfrm>
          <a:prstGeom prst="rect">
            <a:avLst/>
          </a:prstGeom>
          <a:noFill/>
        </p:spPr>
        <p:txBody>
          <a:bodyPr wrap="square" rtlCol="0" anchor="t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1．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en-US" altLang="zh-CN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2022·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江苏卷）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元朝创建行御史台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主察行省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。至元二十年，江淮行省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“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有欲专肆而忌廉察官者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”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，建议行御史台隶属行省。经重臣董文用据理力争，该图谋未能得逞。至元二十八年，行御史台不受行省节制在法令上被确认。这说明元代（　　）</a:t>
            </a:r>
            <a:endParaRPr lang="en-US" altLang="zh-CN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A.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行省长官的特权受到否定　　　　　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B.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地方权力的监督机制得到改善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C.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地方的吏治问题得以解决　　　　　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D.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行省事务最终由朝廷大臣决定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2．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（</a:t>
            </a:r>
            <a:r>
              <a:rPr lang="en-US" altLang="zh-CN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2021·</a:t>
            </a:r>
            <a:r>
              <a:rPr lang="zh-CN" altLang="en-US" sz="25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+mn-ea"/>
              </a:rPr>
              <a:t>海南卷）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元延祐元年（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1314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年）恢复开科取士，规定凡考经问或明经的人，以《大学》《论语》《孟子》《中庸》为课本，以朱熹《四书章句集注》为参考书。由此，科举再次成为思想与权力之间的制度化链接。此举意在（　　）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A.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尊重前朝传统文化信仰　　　　　　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B.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争取汉族士人的政治认同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C.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缓和中央与地方的矛盾　　　　　　</a:t>
            </a:r>
            <a:r>
              <a:rPr lang="en-US" altLang="zh-CN" sz="2500" b="1">
                <a:latin typeface="宋体" charset="0"/>
                <a:ea typeface="宋体" charset="0"/>
                <a:cs typeface="宋体" charset="0"/>
                <a:sym typeface="+mn-ea"/>
              </a:rPr>
              <a:t>D.</a:t>
            </a:r>
            <a:r>
              <a:rPr lang="zh-CN" altLang="en-US" sz="2500" b="1">
                <a:latin typeface="宋体" charset="0"/>
                <a:ea typeface="宋体" charset="0"/>
                <a:cs typeface="宋体" charset="0"/>
                <a:sym typeface="+mn-ea"/>
              </a:rPr>
              <a:t>恢复程朱理学的正统地位</a:t>
            </a: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  <a:p>
            <a:pPr lvl="0" indent="0" algn="just" fontAlgn="auto">
              <a:lnSpc>
                <a:spcPct val="125000"/>
              </a:lnSpc>
              <a:buClrTx/>
              <a:buSzTx/>
              <a:buFontTx/>
            </a:pPr>
            <a:endParaRPr lang="zh-CN" altLang="en-US" sz="2500" b="1">
              <a:latin typeface="宋体" charset="0"/>
              <a:ea typeface="宋体" charset="0"/>
              <a:cs typeface="宋体" charset="0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1020128" y="2116455"/>
            <a:ext cx="7410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charset="0"/>
                <a:ea typeface="宋体" charset="0"/>
              </a:rPr>
              <a:t>B</a:t>
            </a:r>
            <a:endParaRPr lang="en-US" altLang="zh-CN" sz="7200" b="1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charset="0"/>
              <a:ea typeface="宋体" charset="0"/>
            </a:endParaRPr>
          </a:p>
        </p:txBody>
      </p:sp>
      <p:sp>
        <p:nvSpPr>
          <p:cNvPr id="7" name="矩形 6"/>
          <p:cNvSpPr/>
          <p:nvPr>
            <p:custDataLst>
              <p:tags r:id="rId3"/>
            </p:custDataLst>
          </p:nvPr>
        </p:nvSpPr>
        <p:spPr>
          <a:xfrm>
            <a:off x="10604184" y="5210810"/>
            <a:ext cx="74104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7200" b="1"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宋体" charset="0"/>
                <a:ea typeface="宋体" charset="0"/>
              </a:rPr>
              <a:t>B</a:t>
            </a:r>
            <a:endParaRPr lang="en-US" altLang="zh-CN" sz="7200" b="1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宋体" charset="0"/>
              <a:ea typeface="宋体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73380" y="238125"/>
            <a:ext cx="2035810" cy="521970"/>
          </a:xfrm>
          <a:prstGeom prst="rect">
            <a:avLst/>
          </a:prstGeom>
          <a:solidFill>
            <a:srgbClr val="FFFF00"/>
          </a:solidFill>
          <a:ln w="12700" cmpd="sng">
            <a:noFill/>
            <a:prstDash val="solid"/>
          </a:ln>
        </p:spPr>
        <p:txBody>
          <a:bodyPr wrap="square" rtlCol="0" anchor="ctr" anchorCtr="0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algn="ctr" eaLnBrk="1" fontAlgn="auto" hangingPunct="1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宋体" pitchFamily="2" charset="-122"/>
              </a:rPr>
              <a:t>真题</a:t>
            </a:r>
            <a:r>
              <a:rPr lang="zh-CN" altLang="en-US" sz="2800" b="1">
                <a:solidFill>
                  <a:srgbClr val="C00000"/>
                </a:solidFill>
                <a:latin typeface="宋体" charset="0"/>
                <a:ea typeface="宋体" charset="0"/>
                <a:cs typeface="宋体" charset="0"/>
                <a:sym typeface="宋体" pitchFamily="2" charset="-122"/>
              </a:rPr>
              <a:t>演练</a:t>
            </a:r>
            <a:endParaRPr lang="zh-CN" altLang="en-US" sz="2800" b="1">
              <a:solidFill>
                <a:srgbClr val="C00000"/>
              </a:solidFill>
              <a:latin typeface="宋体" charset="0"/>
              <a:ea typeface="宋体" charset="0"/>
              <a:cs typeface="宋体" charset="0"/>
              <a:sym typeface="宋体" pitchFamily="2" charset="-122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p="http://schemas.openxmlformats.org/presentationml/2006/main">
  <p:tag name="AS_UNIQUEID" val="39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KSO_WM_SCREEN_THEME_FLAG" val="Dlrq25wU2PGuGg5bbmjbDOCd8/DFgmm0InLZLxcRH6uycbl+Ib+PL4sLX/ZKwLRO1eBTvu9AtSrdYYrcUHi1H54Vs4ZjcV6e/Iaq1fmFg3o="/>
</p:tagLst>
</file>

<file path=ppt/tags/tag2.xml><?xml version="1.0" encoding="utf-8"?>
<p:tagLst xmlns:p="http://schemas.openxmlformats.org/presentationml/2006/main">
  <p:tag name="AS_UNIQUEID" val="39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KSO_WM_SCREEN_THEME_FLAG" val="Dlrq25wU2PGuGg5bbmjbDOCd8/DFgmm0InLZLxcRH6uycbl+Ib+PL4sLX/ZKwLRO1eBTvu9AtSrdYYrcUHi1H54Vs4ZjcV6e/Iaq1fmFg3o="/>
</p:tagLst>
</file>

<file path=ppt/tags/tag3.xml><?xml version="1.0" encoding="utf-8"?>
<p:tagLst xmlns:p="http://schemas.openxmlformats.org/presentationml/2006/main">
  <p:tag name="AS_UNIQUEID" val="39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KSO_WM_SCREEN_THEME_FLAG" val="Dlrq25wU2PGuGg5bbmjbDOCd8/DFgmm0InLZLxcRH6uycbl+Ib+PL4sLX/ZKwLRO1eBTvu9AtSrdYYrcUHi1H54Vs4ZjcV6e/Iaq1fmFg3o="/>
</p:tagLst>
</file>

<file path=ppt/tags/tag4.xml><?xml version="1.0" encoding="utf-8"?>
<p:tagLst xmlns:p="http://schemas.openxmlformats.org/presentationml/2006/main">
  <p:tag name="AS_UNIQUEID" val="392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KSO_WM_SCREEN_THEME_FLAG" val="Dlrq25wU2PGuGg5bbmjbDOCd8/DFgmm0InLZLxcRH6uycbl+Ib+PL4sLX/ZKwLRO1eBTvu9AtSrdYYrcUHi1H54Vs4ZjcV6e/Iaq1fmFg3o="/>
</p:tagLst>
</file>

<file path=ppt/tags/tag5.xml><?xml version="1.0" encoding="utf-8"?>
<p:tagLst xmlns:p="http://schemas.openxmlformats.org/presentationml/2006/main">
  <p:tag name="AS_UNIQUEID" val="39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  <p:tag name="KSO_WM_SCREEN_THEME_FLAG" val="Dlrq25wU2PGuGg5bbmjbDOCd8/DFgmm0InLZLxcRH6uycbl+Ib+PL4sLX/ZKwLRO1eBTvu9AtSrdYYrcUHi1H54Vs4ZjcV6e/Iaq1fmFg3o="/>
</p:tagLst>
</file>

<file path=ppt/tags/tag6.xml><?xml version="1.0" encoding="utf-8"?>
<p:tagLst xmlns:p="http://schemas.openxmlformats.org/presentationml/2006/main">
  <p:tag name="AS_UNIQUEID" val="39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KSO_WM_SCREEN_THEME_FLAG" val="Dlrq25wU2PGuGg5bbmjbDOCd8/DFgmm0InLZLxcRH6uycbl+Ib+PL4sLX/ZKwLRO1eBTvu9AtSrdYYrcUHi1H54Vs4ZjcV6e/Iaq1fmFg3o="/>
</p:tagLst>
</file>

<file path=ppt/tags/tag7.xml><?xml version="1.0" encoding="utf-8"?>
<p:tagLst xmlns:p="http://schemas.openxmlformats.org/presentationml/2006/main">
  <p:tag name="AS_UNIQUEID" val="39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KSO_WM_SCREEN_THEME_FLAG" val="Dlrq25wU2PGuGg5bbmjbDOCd8/DFgmm0InLZLxcRH6uycbl+Ib+PL4sLX/ZKwLRO1eBTvu9AtSrdYYrcUHi1H54Vs4ZjcV6e/Iaq1fmFg3o="/>
</p:tagLst>
</file>

<file path=ppt/tags/tag8.xml><?xml version="1.0" encoding="utf-8"?>
<p:tagLst xmlns:p="http://schemas.openxmlformats.org/presentationml/2006/main">
  <p:tag name="AS_UNIQUEID" val="39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KSO_WM_SCREEN_THEME_FLAG" val="Dlrq25wU2PGuGg5bbmjbDOCd8/DFgmm0InLZLxcRH6uycbl+Ib+PL4sLX/ZKwLRO1eBTvu9AtSrdYYrcUHi1H54Vs4ZjcV6e/Iaq1fmFg3o="/>
</p:tagLst>
</file>

<file path=ppt/tags/tag9.xml><?xml version="1.0" encoding="utf-8"?>
<p:tagLst xmlns:p="http://schemas.openxmlformats.org/presentationml/2006/main">
  <p:tag name="AS_UNIQUEID" val="393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KSO_WM_SCREEN_THEME_FLAG" val="Dlrq25wU2PGuGg5bbmjbDOCd8/DFgmm0InLZLxcRH6uycbl+Ib+PL4sLX/ZKwLRO1eBTvu9AtSrdYYrcUHi1H54Vs4ZjcV6e/Iaq1fmFg3o="/>
</p:tagLst>
</file>

<file path=ppt/tags/tag10.xml><?xml version="1.0" encoding="utf-8"?>
<p:tagLst xmlns:p="http://schemas.openxmlformats.org/presentationml/2006/main">
  <p:tag name="AS_UNIQUEID" val="39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  <p:tag name="KSO_WM_SCREEN_THEME_FLAG" val="Dlrq25wU2PGuGg5bbmjbDOCd8/DFgmm0InLZLxcRH6uycbl+Ib+PL4sLX/ZKwLRO1eBTvu9AtSrdYYrcUHi1H54Vs4ZjcV6e/Iaq1fmFg3o="/>
</p:tagLst>
</file>

<file path=ppt/tags/tag11.xml><?xml version="1.0" encoding="utf-8"?>
<p:tagLst xmlns:p="http://schemas.openxmlformats.org/presentationml/2006/main">
  <p:tag name="AS_UNIQUEID" val="39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KSO_WM_SCREEN_THEME_FLAG" val="Dlrq25wU2PGuGg5bbmjbDOCd8/DFgmm0InLZLxcRH6uycbl+Ib+PL4sLX/ZKwLRO1eBTvu9AtSrdYYrcUHi1H54Vs4ZjcV6e/Iaq1fmFg3o="/>
</p:tagLst>
</file>

<file path=ppt/tags/tag12.xml><?xml version="1.0" encoding="utf-8"?>
<p:tagLst xmlns:p="http://schemas.openxmlformats.org/presentationml/2006/main">
  <p:tag name="AS_UNIQUEID" val="39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KSO_WM_SCREEN_THEME_FLAG" val="Dlrq25wU2PGuGg5bbmjbDOCd8/DFgmm0InLZLxcRH6uycbl+Ib+PL4sLX/ZKwLRO1eBTvu9AtSrdYYrcUHi1H54Vs4ZjcV6e/Iaq1fmFg3o="/>
</p:tagLst>
</file>

<file path=ppt/tags/tag13.xml><?xml version="1.0" encoding="utf-8"?>
<p:tagLst xmlns:p="http://schemas.openxmlformats.org/presentationml/2006/main">
  <p:tag name="AS_UNIQUEID" val="39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KSO_WM_SCREEN_THEME_FLAG" val="Dlrq25wU2PGuGg5bbmjbDOCd8/DFgmm0InLZLxcRH6uycbl+Ib+PL4sLX/ZKwLRO1eBTvu9AtSrdYYrcUHi1H54Vs4ZjcV6e/Iaq1fmFg3o="/>
</p:tagLst>
</file>

<file path=ppt/tags/tag14.xml><?xml version="1.0" encoding="utf-8"?>
<p:tagLst xmlns:p="http://schemas.openxmlformats.org/presentationml/2006/main">
  <p:tag name="AS_UNIQUEID" val="39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KSO_WM_SCREEN_THEME_FLAG" val="Dlrq25wU2PGuGg5bbmjbDOCd8/DFgmm0InLZLxcRH6uycbl+Ib+PL4sLX/ZKwLRO1eBTvu9AtSrdYYrcUHi1H54Vs4ZjcV6e/Iaq1fmFg3o="/>
</p:tagLst>
</file>

<file path=ppt/tags/tag15.xml><?xml version="1.0" encoding="utf-8"?>
<p:tagLst xmlns:p="http://schemas.openxmlformats.org/presentationml/2006/main">
  <p:tag name="AS_UNIQUEID" val="393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  <p:tag name="KSO_WM_SCREEN_THEME_FLAG" val="Dlrq25wU2PGuGg5bbmjbDOCd8/DFgmm0InLZLxcRH6uycbl+Ib+PL4sLX/ZKwLRO1eBTvu9AtSrdYYrcUHi1H54Vs4ZjcV6e/Iaq1fmFg3o="/>
</p:tagLst>
</file>

<file path=ppt/tags/tag16.xml><?xml version="1.0" encoding="utf-8"?>
<p:tagLst xmlns:p="http://schemas.openxmlformats.org/presentationml/2006/main">
  <p:tag name="AS_UNIQUEID" val="39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SCREEN_THEME_FLAG" val="Dlrq25wU2PGuGg5bbmjbDOCd8/DFgmm0InLZLxcRH6uycbl+Ib+PL4sLX/ZKwLRO1eBTvu9AtSrdYYrcUHi1H54Vs4ZjcV6e/Iaq1fmFg3o="/>
</p:tagLst>
</file>

<file path=ppt/tags/tag17.xml><?xml version="1.0" encoding="utf-8"?>
<p:tagLst xmlns:p="http://schemas.openxmlformats.org/presentationml/2006/main">
  <p:tag name="AS_UNIQUEID" val="39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SCREEN_THEME_FLAG" val="Dlrq25wU2PGuGg5bbmjbDOCd8/DFgmm0InLZLxcRH6uycbl+Ib+PL4sLX/ZKwLRO1eBTvu9AtSrdYYrcUHi1H54Vs4ZjcV6e/Iaq1fmFg3o="/>
</p:tagLst>
</file>

<file path=ppt/tags/tag18.xml><?xml version="1.0" encoding="utf-8"?>
<p:tagLst xmlns:p="http://schemas.openxmlformats.org/presentationml/2006/main">
  <p:tag name="AS_UNIQUEID" val="39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SCREEN_THEME_FLAG" val="Dlrq25wU2PGuGg5bbmjbDOCd8/DFgmm0InLZLxcRH6uycbl+Ib+PL4sLX/ZKwLRO1eBTvu9AtSrdYYrcUHi1H54Vs4ZjcV6e/Iaq1fmFg3o="/>
</p:tagLst>
</file>

<file path=ppt/tags/tag19.xml><?xml version="1.0" encoding="utf-8"?>
<p:tagLst xmlns:p="http://schemas.openxmlformats.org/presentationml/2006/main">
  <p:tag name="AS_UNIQUEID" val="39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SCREEN_THEME_FLAG" val="Dlrq25wU2PGuGg5bbmjbDOCd8/DFgmm0InLZLxcRH6uycbl+Ib+PL4sLX/ZKwLRO1eBTvu9AtSrdYYrcUHi1H54Vs4ZjcV6e/Iaq1fmFg3o="/>
</p:tagLst>
</file>

<file path=ppt/tags/tag20.xml><?xml version="1.0" encoding="utf-8"?>
<p:tagLst xmlns:p="http://schemas.openxmlformats.org/presentationml/2006/main">
  <p:tag name="AS_UNIQUEID" val="39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SCREEN_THEME_FLAG" val="Dlrq25wU2PGuGg5bbmjbDOCd8/DFgmm0InLZLxcRH6uycbl+Ib+PL4sLX/ZKwLRO1eBTvu9AtSrdYYrcUHi1H54Vs4ZjcV6e/Iaq1fmFg3o="/>
</p:tagLst>
</file>

<file path=ppt/tags/tag21.xml><?xml version="1.0" encoding="utf-8"?>
<p:tagLst xmlns:p="http://schemas.openxmlformats.org/presentationml/2006/main">
  <p:tag name="AS_UNIQUEID" val="39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  <p:tag name="KSO_WM_SCREEN_THEME_FLAG" val="Dlrq25wU2PGuGg5bbmjbDOCd8/DFgmm0InLZLxcRH6uycbl+Ib+PL4sLX/ZKwLRO1eBTvu9AtSrdYYrcUHi1H54Vs4ZjcV6e/Iaq1fmFg3o="/>
</p:tagLst>
</file>

<file path=ppt/tags/tag22.xml><?xml version="1.0" encoding="utf-8"?>
<p:tagLst xmlns:p="http://schemas.openxmlformats.org/presentationml/2006/main">
  <p:tag name="AS_UNIQUEID" val="394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SCREEN_THEME_FLAG" val="Dlrq25wU2PGuGg5bbmjbDOCd8/DFgmm0InLZLxcRH6uycbl+Ib+PL4sLX/ZKwLRO1eBTvu9AtSrdYYrcUHi1H54Vs4ZjcV6e/Iaq1fmFg3o="/>
</p:tagLst>
</file>

<file path=ppt/tags/tag23.xml><?xml version="1.0" encoding="utf-8"?>
<p:tagLst xmlns:p="http://schemas.openxmlformats.org/presentationml/2006/main">
  <p:tag name="AS_UNIQUEID" val="39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SCREEN_THEME_FLAG" val="Dlrq25wU2PGuGg5bbmjbDOCd8/DFgmm0InLZLxcRH6uycbl+Ib+PL4sLX/ZKwLRO1eBTvu9AtSrdYYrcUHi1H54Vs4ZjcV6e/Iaq1fmFg3o="/>
</p:tagLst>
</file>

<file path=ppt/tags/tag24.xml><?xml version="1.0" encoding="utf-8"?>
<p:tagLst xmlns:p="http://schemas.openxmlformats.org/presentationml/2006/main">
  <p:tag name="AS_UNIQUEID" val="39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SCREEN_THEME_FLAG" val="Dlrq25wU2PGuGg5bbmjbDOCd8/DFgmm0InLZLxcRH6uycbl+Ib+PL4sLX/ZKwLRO1eBTvu9AtSrdYYrcUHi1H54Vs4ZjcV6e/Iaq1fmFg3o="/>
</p:tagLst>
</file>

<file path=ppt/tags/tag25.xml><?xml version="1.0" encoding="utf-8"?>
<p:tagLst xmlns:p="http://schemas.openxmlformats.org/presentationml/2006/main">
  <p:tag name="AS_UNIQUEID" val="39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SCREEN_THEME_FLAG" val="Dlrq25wU2PGuGg5bbmjbDOCd8/DFgmm0InLZLxcRH6uycbl+Ib+PL4sLX/ZKwLRO1eBTvu9AtSrdYYrcUHi1H54Vs4ZjcV6e/Iaq1fmFg3o="/>
</p:tagLst>
</file>

<file path=ppt/tags/tag26.xml><?xml version="1.0" encoding="utf-8"?>
<p:tagLst xmlns:p="http://schemas.openxmlformats.org/presentationml/2006/main">
  <p:tag name="AS_UNIQUEID" val="39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SCREEN_THEME_FLAG" val="Dlrq25wU2PGuGg5bbmjbDOCd8/DFgmm0InLZLxcRH6uycbl+Ib+PL4sLX/ZKwLRO1eBTvu9AtSrdYYrcUHi1H54Vs4ZjcV6e/Iaq1fmFg3o="/>
</p:tagLst>
</file>

<file path=ppt/tags/tag27.xml><?xml version="1.0" encoding="utf-8"?>
<p:tagLst xmlns:p="http://schemas.openxmlformats.org/presentationml/2006/main">
  <p:tag name="AS_UNIQUEID" val="395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SCREEN_THEME_FLAG" val="Dlrq25wU2PGuGg5bbmjbDOCd8/DFgmm0InLZLxcRH6uycbl+Ib+PL4sLX/ZKwLRO1eBTvu9AtSrdYYrcUHi1H54Vs4ZjcV6e/Iaq1fmFg3o="/>
</p:tagLst>
</file>

<file path=ppt/tags/tag28.xml><?xml version="1.0" encoding="utf-8"?>
<p:tagLst xmlns:p="http://schemas.openxmlformats.org/presentationml/2006/main">
  <p:tag name="AS_UNIQUEID" val="39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SCREEN_THEME_FLAG" val="Dlrq25wU2PGuGg5bbmjbDOCd8/DFgmm0InLZLxcRH6uycbl+Ib+PL4sLX/ZKwLRO1eBTvu9AtSrdYYrcUHi1H54Vs4ZjcV6e/Iaq1fmFg3o="/>
</p:tagLst>
</file>

<file path=ppt/tags/tag29.xml><?xml version="1.0" encoding="utf-8"?>
<p:tagLst xmlns:p="http://schemas.openxmlformats.org/presentationml/2006/main">
  <p:tag name="AS_UNIQUEID" val="39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  <p:tag name="KSO_WM_SCREEN_THEME_FLAG" val="Dlrq25wU2PGuGg5bbmjbDOCd8/DFgmm0InLZLxcRH6uycbl+Ib+PL4sLX/ZKwLRO1eBTvu9AtSrdYYrcUHi1H54Vs4ZjcV6e/Iaq1fmFg3o="/>
</p:tagLst>
</file>

<file path=ppt/tags/tag30.xml><?xml version="1.0" encoding="utf-8"?>
<p:tagLst xmlns:p="http://schemas.openxmlformats.org/presentationml/2006/main">
  <p:tag name="AS_UNIQUEID" val="395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KSO_WM_SCREEN_THEME_FLAG" val="Dlrq25wU2PGuGg5bbmjbDOCd8/DFgmm0InLZLxcRH6uycbl+Ib+PL4sLX/ZKwLRO1eBTvu9AtSrdYYrcUHi1H54Vs4ZjcV6e/Iaq1fmFg3o="/>
</p:tagLst>
</file>

<file path=ppt/tags/tag31.xml><?xml version="1.0" encoding="utf-8"?>
<p:tagLst xmlns:p="http://schemas.openxmlformats.org/presentationml/2006/main">
  <p:tag name="AS_UNIQUEID" val="39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KSO_WM_SCREEN_THEME_FLAG" val="Dlrq25wU2PGuGg5bbmjbDOCd8/DFgmm0InLZLxcRH6uycbl+Ib+PL4sLX/ZKwLRO1eBTvu9AtSrdYYrcUHi1H54Vs4ZjcV6e/Iaq1fmFg3o="/>
</p:tagLst>
</file>

<file path=ppt/tags/tag32.xml><?xml version="1.0" encoding="utf-8"?>
<p:tagLst xmlns:p="http://schemas.openxmlformats.org/presentationml/2006/main">
  <p:tag name="AS_UNIQUEID" val="39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KSO_WM_SCREEN_THEME_FLAG" val="Dlrq25wU2PGuGg5bbmjbDOCd8/DFgmm0InLZLxcRH6uycbl+Ib+PL4sLX/ZKwLRO1eBTvu9AtSrdYYrcUHi1H54Vs4ZjcV6e/Iaq1fmFg3o="/>
</p:tagLst>
</file>

<file path=ppt/tags/tag33.xml><?xml version="1.0" encoding="utf-8"?>
<p:tagLst xmlns:p="http://schemas.openxmlformats.org/presentationml/2006/main">
  <p:tag name="AS_UNIQUEID" val="39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  <p:tag name="KSO_WM_SCREEN_THEME_FLAG" val="Dlrq25wU2PGuGg5bbmjbDOCd8/DFgmm0InLZLxcRH6uycbl+Ib+PL4sLX/ZKwLRO1eBTvu9AtSrdYYrcUHi1H54Vs4ZjcV6e/Iaq1fmFg3o="/>
</p:tagLst>
</file>

<file path=ppt/tags/tag34.xml><?xml version="1.0" encoding="utf-8"?>
<p:tagLst xmlns:p="http://schemas.openxmlformats.org/presentationml/2006/main">
  <p:tag name="AS_UNIQUEID" val="39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  <p:tag name="KSO_WM_SCREEN_THEME_FLAG" val="Dlrq25wU2PGuGg5bbmjbDOCd8/DFgmm0InLZLxcRH6uycbl+Ib+PL4sLX/ZKwLRO1eBTvu9AtSrdYYrcUHi1H54Vs4ZjcV6e/Iaq1fmFg3o="/>
</p:tagLst>
</file>

<file path=ppt/tags/tag35.xml><?xml version="1.0" encoding="utf-8"?>
<p:tagLst xmlns:p="http://schemas.openxmlformats.org/presentationml/2006/main">
  <p:tag name="AS_UNIQUEID" val="39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  <p:tag name="KSO_WM_SCREEN_THEME_FLAG" val="Dlrq25wU2PGuGg5bbmjbDOCd8/DFgmm0InLZLxcRH6uycbl+Ib+PL4sLX/ZKwLRO1eBTvu9AtSrdYYrcUHi1H54Vs4ZjcV6e/Iaq1fmFg3o="/>
</p:tagLst>
</file>

<file path=ppt/tags/tag36.xml><?xml version="1.0" encoding="utf-8"?>
<p:tagLst xmlns:p="http://schemas.openxmlformats.org/presentationml/2006/main">
  <p:tag name="AS_UNIQUEID" val="396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  <p:tag name="KSO_WM_SCREEN_THEME_FLAG" val="Dlrq25wU2PGuGg5bbmjbDOCd8/DFgmm0InLZLxcRH6uycbl+Ib+PL4sLX/ZKwLRO1eBTvu9AtSrdYYrcUHi1H54Vs4ZjcV6e/Iaq1fmFg3o="/>
</p:tagLst>
</file>

<file path=ppt/tags/tag37.xml><?xml version="1.0" encoding="utf-8"?>
<p:tagLst xmlns:p="http://schemas.openxmlformats.org/presentationml/2006/main">
  <p:tag name="AS_UNIQUEID" val="39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KSO_WM_SCREEN_THEME_FLAG" val="Dlrq25wU2PGuGg5bbmjbDOCd8/DFgmm0InLZLxcRH6uycbl+Ib+PL4sLX/ZKwLRO1eBTvu9AtSrdYYrcUHi1H54Vs4ZjcV6e/Iaq1fmFg3o="/>
</p:tagLst>
</file>

<file path=ppt/tags/tag38.xml><?xml version="1.0" encoding="utf-8"?>
<p:tagLst xmlns:p="http://schemas.openxmlformats.org/presentationml/2006/main">
  <p:tag name="AS_UNIQUEID" val="39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KSO_WM_SCREEN_THEME_FLAG" val="Dlrq25wU2PGuGg5bbmjbDOCd8/DFgmm0InLZLxcRH6uycbl+Ib+PL4sLX/ZKwLRO1eBTvu9AtSrdYYrcUHi1H54Vs4ZjcV6e/Iaq1fmFg3o="/>
</p:tagLst>
</file>

<file path=ppt/tags/tag39.xml><?xml version="1.0" encoding="utf-8"?>
<p:tagLst xmlns:p="http://schemas.openxmlformats.org/presentationml/2006/main">
  <p:tag name="AS_UNIQUEID" val="39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KSO_WM_SCREEN_THEME_FLAG" val="Dlrq25wU2PGuGg5bbmjbDOCd8/DFgmm0InLZLxcRH6uycbl+Ib+PL4sLX/ZKwLRO1eBTvu9AtSrdYYrcUHi1H54Vs4ZjcV6e/Iaq1fmFg3o="/>
</p:tagLst>
</file>

<file path=ppt/tags/tag40.xml><?xml version="1.0" encoding="utf-8"?>
<p:tagLst xmlns:p="http://schemas.openxmlformats.org/presentationml/2006/main">
  <p:tag name="AS_UNIQUEID" val="39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KSO_WM_SCREEN_THEME_FLAG" val="Dlrq25wU2PGuGg5bbmjbDOCd8/DFgmm0InLZLxcRH6uycbl+Ib+PL4sLX/ZKwLRO1eBTvu9AtSrdYYrcUHi1H54Vs4ZjcV6e/Iaq1fmFg3o="/>
</p:tagLst>
</file>

<file path=ppt/tags/tag41.xml><?xml version="1.0" encoding="utf-8"?>
<p:tagLst xmlns:p="http://schemas.openxmlformats.org/presentationml/2006/main">
  <p:tag name="AS_UNIQUEID" val="396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KSO_WM_SCREEN_THEME_FLAG" val="Dlrq25wU2PGuGg5bbmjbDOCd8/DFgmm0InLZLxcRH6uycbl+Ib+PL4sLX/ZKwLRO1eBTvu9AtSrdYYrcUHi1H54Vs4ZjcV6e/Iaq1fmFg3o="/>
</p:tagLst>
</file>

<file path=ppt/tags/tag42.xml><?xml version="1.0" encoding="utf-8"?>
<p:tagLst xmlns:p="http://schemas.openxmlformats.org/presentationml/2006/main">
  <p:tag name="AS_UNIQUEID" val="39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  <p:tag name="KSO_WM_SCREEN_THEME_FLAG" val="Dlrq25wU2PGuGg5bbmjbDOCd8/DFgmm0InLZLxcRH6uycbl+Ib+PL4sLX/ZKwLRO1eBTvu9AtSrdYYrcUHi1H54Vs4ZjcV6e/Iaq1fmFg3o="/>
</p:tagLst>
</file>

<file path=ppt/tags/tag43.xml><?xml version="1.0" encoding="utf-8"?>
<p:tagLst xmlns:p="http://schemas.openxmlformats.org/presentationml/2006/main">
  <p:tag name="AS_UNIQUEID" val="39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KSO_WM_SCREEN_THEME_FLAG" val="Dlrq25wU2PGuGg5bbmjbDOCd8/DFgmm0InLZLxcRH6uycbl+Ib+PL4sLX/ZKwLRO1eBTvu9AtSrdYYrcUHi1H54Vs4ZjcV6e/Iaq1fmFg3o="/>
</p:tagLst>
</file>

<file path=ppt/tags/tag44.xml><?xml version="1.0" encoding="utf-8"?>
<p:tagLst xmlns:p="http://schemas.openxmlformats.org/presentationml/2006/main">
  <p:tag name="AS_UNIQUEID" val="39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KSO_WM_SCREEN_THEME_FLAG" val="Dlrq25wU2PGuGg5bbmjbDOCd8/DFgmm0InLZLxcRH6uycbl+Ib+PL4sLX/ZKwLRO1eBTvu9AtSrdYYrcUHi1H54Vs4ZjcV6e/Iaq1fmFg3o="/>
</p:tagLst>
</file>

<file path=ppt/tags/tag45.xml><?xml version="1.0" encoding="utf-8"?>
<p:tagLst xmlns:p="http://schemas.openxmlformats.org/presentationml/2006/main">
  <p:tag name="AS_UNIQUEID" val="397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KSO_WM_SCREEN_THEME_FLAG" val="Dlrq25wU2PGuGg5bbmjbDOCd8/DFgmm0InLZLxcRH6uycbl+Ib+PL4sLX/ZKwLRO1eBTvu9AtSrdYYrcUHi1H54Vs4ZjcV6e/Iaq1fmFg3o="/>
</p:tagLst>
</file>

<file path=ppt/tags/tag46.xml><?xml version="1.0" encoding="utf-8"?>
<p:tagLst xmlns:p="http://schemas.openxmlformats.org/presentationml/2006/main">
  <p:tag name="AS_UNIQUEID" val="39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KSO_WM_SCREEN_THEME_FLAG" val="Dlrq25wU2PGuGg5bbmjbDOCd8/DFgmm0InLZLxcRH6uycbl+Ib+PL4sLX/ZKwLRO1eBTvu9AtSrdYYrcUHi1H54Vs4ZjcV6e/Iaq1fmFg3o="/>
</p:tagLst>
</file>

<file path=ppt/tags/tag47.xml><?xml version="1.0" encoding="utf-8"?>
<p:tagLst xmlns:p="http://schemas.openxmlformats.org/presentationml/2006/main">
  <p:tag name="AS_UNIQUEID" val="39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  <p:tag name="KSO_WM_SCREEN_THEME_FLAG" val="Dlrq25wU2PGuGg5bbmjbDOCd8/DFgmm0InLZLxcRH6uycbl+Ib+PL4sLX/ZKwLRO1eBTvu9AtSrdYYrcUHi1H54Vs4ZjcV6e/Iaq1fmFg3o="/>
</p:tagLst>
</file>

<file path=ppt/tags/tag48.xml><?xml version="1.0" encoding="utf-8"?>
<p:tagLst xmlns:p="http://schemas.openxmlformats.org/presentationml/2006/main">
  <p:tag name="AS_UNIQUEID" val="39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KSO_WM_SCREEN_THEME_FLAG" val="Dlrq25wU2PGuGg5bbmjbDOCd8/DFgmm0InLZLxcRH6uycbl+Ib+PL4sLX/ZKwLRO1eBTvu9AtSrdYYrcUHi1H54Vs4ZjcV6e/Iaq1fmFg3o="/>
</p:tagLst>
</file>

<file path=ppt/tags/tag49.xml><?xml version="1.0" encoding="utf-8"?>
<p:tagLst xmlns:p="http://schemas.openxmlformats.org/presentationml/2006/main">
  <p:tag name="AS_UNIQUEID" val="39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KSO_WM_SCREEN_THEME_FLAG" val="Dlrq25wU2PGuGg5bbmjbDOCd8/DFgmm0InLZLxcRH6uycbl+Ib+PL4sLX/ZKwLRO1eBTvu9AtSrdYYrcUHi1H54Vs4ZjcV6e/Iaq1fmFg3o="/>
</p:tagLst>
</file>

<file path=ppt/tags/tag50.xml><?xml version="1.0" encoding="utf-8"?>
<p:tagLst xmlns:p="http://schemas.openxmlformats.org/presentationml/2006/main">
  <p:tag name="AS_UNIQUEID" val="397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KSO_WM_SCREEN_THEME_FLAG" val="Dlrq25wU2PGuGg5bbmjbDOCd8/DFgmm0InLZLxcRH6uycbl+Ib+PL4sLX/ZKwLRO1eBTvu9AtSrdYYrcUHi1H54Vs4ZjcV6e/Iaq1fmFg3o="/>
</p:tagLst>
</file>

<file path=ppt/tags/tag51.xml><?xml version="1.0" encoding="utf-8"?>
<p:tagLst xmlns:p="http://schemas.openxmlformats.org/presentationml/2006/main">
  <p:tag name="AS_UNIQUEID" val="398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  <p:tag name="KSO_WM_SCREEN_THEME_FLAG" val="Dlrq25wU2PGuGg5bbmjbDOCd8/DFgmm0InLZLxcRH6uycbl+Ib+PL4sLX/ZKwLRO1eBTvu9AtSrdYYrcUHi1H54Vs4ZjcV6e/Iaq1fmFg3o="/>
</p:tagLst>
</file>

<file path=ppt/tags/tag52.xml><?xml version="1.0" encoding="utf-8"?>
<p:tagLst xmlns:p="http://schemas.openxmlformats.org/presentationml/2006/main">
  <p:tag name="AS_UNIQUEID" val="39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SCREEN_THEME_FLAG" val="Dlrq25wU2PGuGg5bbmjbDOCd8/DFgmm0InLZLxcRH6uycbl+Ib+PL4sLX/ZKwLRO1eBTvu9AtSrdYYrcUHi1H54Vs4ZjcV6e/Iaq1fmFg3o="/>
</p:tagLst>
</file>

<file path=ppt/tags/tag53.xml><?xml version="1.0" encoding="utf-8"?>
<p:tagLst xmlns:p="http://schemas.openxmlformats.org/presentationml/2006/main">
  <p:tag name="AS_UNIQUEID" val="39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SCREEN_THEME_FLAG" val="Dlrq25wU2PGuGg5bbmjbDOCd8/DFgmm0InLZLxcRH6uycbl+Ib+PL4sLX/ZKwLRO1eBTvu9AtSrdYYrcUHi1H54Vs4ZjcV6e/Iaq1fmFg3o="/>
</p:tagLst>
</file>

<file path=ppt/tags/tag54.xml><?xml version="1.0" encoding="utf-8"?>
<p:tagLst xmlns:p="http://schemas.openxmlformats.org/presentationml/2006/main">
  <p:tag name="AS_UNIQUEID" val="39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SCREEN_THEME_FLAG" val="Dlrq25wU2PGuGg5bbmjbDOCd8/DFgmm0InLZLxcRH6uycbl+Ib+PL4sLX/ZKwLRO1eBTvu9AtSrdYYrcUHi1H54Vs4ZjcV6e/Iaq1fmFg3o="/>
</p:tagLst>
</file>

<file path=ppt/tags/tag55.xml><?xml version="1.0" encoding="utf-8"?>
<p:tagLst xmlns:p="http://schemas.openxmlformats.org/presentationml/2006/main">
  <p:tag name="AS_UNIQUEID" val="398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SCREEN_THEME_FLAG" val="Dlrq25wU2PGuGg5bbmjbDOCd8/DFgmm0InLZLxcRH6uycbl+Ib+PL4sLX/ZKwLRO1eBTvu9AtSrdYYrcUHi1H54Vs4ZjcV6e/Iaq1fmFg3o="/>
</p:tagLst>
</file>

<file path=ppt/tags/tag56.xml><?xml version="1.0" encoding="utf-8"?>
<p:tagLst xmlns:p="http://schemas.openxmlformats.org/presentationml/2006/main">
  <p:tag name="AS_UNIQUEID" val="398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SCREEN_THEME_FLAG" val="Dlrq25wU2PGuGg5bbmjbDOCd8/DFgmm0InLZLxcRH6uycbl+Ib+PL4sLX/ZKwLRO1eBTvu9AtSrdYYrcUHi1H54Vs4ZjcV6e/Iaq1fmFg3o="/>
</p:tagLst>
</file>

<file path=ppt/tags/tag57.xml><?xml version="1.0" encoding="utf-8"?>
<p:tagLst xmlns:p="http://schemas.openxmlformats.org/presentationml/2006/main">
  <p:tag name="AS_UNIQUEID" val="3988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SCREEN_THEME_FLAG" val="Dlrq25wU2PGuGg5bbmjbDOCd8/DFgmm0InLZLxcRH6uycbl+Ib+PL4sLX/ZKwLRO1eBTvu9AtSrdYYrcUHi1H54Vs4ZjcV6e/Iaq1fmFg3o="/>
</p:tagLst>
</file>

<file path=ppt/tags/tag58.xml><?xml version="1.0" encoding="utf-8"?>
<p:tagLst xmlns:p="http://schemas.openxmlformats.org/presentationml/2006/main">
  <p:tag name="AS_UNIQUEID" val="3989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SCREEN_THEME_FLAG" val="Dlrq25wU2PGuGg5bbmjbDOCd8/DFgmm0InLZLxcRH6uycbl+Ib+PL4sLX/ZKwLRO1eBTvu9AtSrdYYrcUHi1H54Vs4ZjcV6e/Iaq1fmFg3o="/>
</p:tagLst>
</file>

<file path=ppt/tags/tag59.xml><?xml version="1.0" encoding="utf-8"?>
<p:tagLst xmlns:p="http://schemas.openxmlformats.org/presentationml/2006/main">
  <p:tag name="AS_UNIQUEID" val="399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SCREEN_THEME_FLAG" val="Dlrq25wU2PGuGg5bbmjbDOCd8/DFgmm0InLZLxcRH6uycbl+Ib+PL4sLX/ZKwLRO1eBTvu9AtSrdYYrcUHi1H54Vs4ZjcV6e/Iaq1fmFg3o="/>
</p:tagLst>
</file>

<file path=ppt/tags/tag60.xml><?xml version="1.0" encoding="utf-8"?>
<p:tagLst xmlns:p="http://schemas.openxmlformats.org/presentationml/2006/main">
  <p:tag name="AS_UNIQUEID" val="399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SCREEN_THEME_FLAG" val="Dlrq25wU2PGuGg5bbmjbDOCd8/DFgmm0InLZLxcRH6uycbl+Ib+PL4sLX/ZKwLRO1eBTvu9AtSrdYYrcUHi1H54Vs4ZjcV6e/Iaq1fmFg3o="/>
</p:tagLst>
</file>

<file path=ppt/tags/tag61.xml><?xml version="1.0" encoding="utf-8"?>
<p:tagLst xmlns:p="http://schemas.openxmlformats.org/presentationml/2006/main">
  <p:tag name="AS_UNIQUEID" val="399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  <p:tag name="KSO_WM_SCREEN_THEME_FLAG" val="Dlrq25wU2PGuGg5bbmjbDOCd8/DFgmm0InLZLxcRH6uycbl+Ib+PL4sLX/ZKwLRO1eBTvu9AtSrdYYrcUHi1H54Vs4ZjcV6e/Iaq1fmFg3o="/>
</p:tagLst>
</file>

<file path=ppt/tags/tag62.xml><?xml version="1.0" encoding="utf-8"?>
<p:tagLst xmlns:p="http://schemas.openxmlformats.org/presentationml/2006/main">
  <p:tag name="AS_UNIQUEID" val="3993"/>
  <p:tag name="KSO_WM_SCREEN_THEME_FLAG" val="Dlrq25wU2PGuGg5bbmjbDOCd8/DFgmm0InLZLxcRH6uycbl+Ib+PL4sLX/ZKwLRO1eBTvu9AtSrdYYrcUHi1H54Vs4ZjcV6e/Iaq1fmFg3o="/>
</p:tagLst>
</file>

<file path=ppt/tags/tag63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  <p:tag name="KSO_WM_SCREEN_THEME_FLAG" val="Dlrq25wU2PGuGg5bbmjbDOCd8/DFgmm0InLZLxcRH6uycbl+Ib+PL4sLX/ZKwLRO1eBTvu9AtSrdYYrcUHi1H54Vs4ZjcV6e/Iaq1fmFg3o="/>
</p:tagLst>
</file>

<file path=ppt/tags/tag64.xml><?xml version="1.0" encoding="utf-8"?>
<p:tagLst xmlns:p="http://schemas.openxmlformats.org/presentationml/2006/main">
  <p:tag name="AS_UNIQUEID" val="4002"/>
  <p:tag name="KSO_WM_BEAUTIFY_FLAG" val=""/>
  <p:tag name="KSO_WM_UNIT_PLACING_PICTURE_USER_VIEWPORT" val="{&quot;height&quot;:7023.9039370078735,&quot;width&quot;:11681.910236220472}"/>
  <p:tag name="KSO_WM_SCREEN_THEME_FLAG" val="Dlrq25wU2PGuGg5bbmjbDOCd8/DFgmm0InLZLxcRH6uycbl+Ib+PL4sLX/ZKwLRO1eBTvu9AtSrdYYrcUHi1H54Vs4ZjcV6e/Iaq1fmFg3o="/>
</p:tagLst>
</file>

<file path=ppt/tags/tag65.xml><?xml version="1.0" encoding="utf-8"?>
<p:tagLst xmlns:p="http://schemas.openxmlformats.org/presentationml/2006/main">
  <p:tag name="AS_UNIQUEID" val="4003"/>
  <p:tag name="KSO_WM_BEAUTIFY_FLAG" val=""/>
  <p:tag name="KSO_WM_SCREEN_THEME_FLAG" val="Dlrq25wU2PGuGg5bbmjbDOCd8/DFgmm0InLZLxcRH6uycbl+Ib+PL4sLX/ZKwLRO1eBTvu9AtSrdYYrcUHi1H54Vs4ZjcV6e/Iaq1fmFg3o="/>
</p:tagLst>
</file>

<file path=ppt/tags/tag66.xml><?xml version="1.0" encoding="utf-8"?>
<p:tagLst xmlns:p="http://schemas.openxmlformats.org/presentationml/2006/main">
  <p:tag name="AS_UNIQUEID" val="7612"/>
  <p:tag name="KSO_WM_SCREEN_THEME_FLAG" val="Dlrq25wU2PGuGg5bbmjbDOCd8/DFgmm0InLZLxcRH6uycbl+Ib+PL4sLX/ZKwLRO1eBTvu9AtSrdYYrcUHi1H54Vs4ZjcV6e/Iaq1fmFg3o="/>
</p:tagLst>
</file>

<file path=ppt/tags/tag67.xml><?xml version="1.0" encoding="utf-8"?>
<p:tagLst xmlns:p="http://schemas.openxmlformats.org/presentationml/2006/main">
  <p:tag name="AS_UNIQUEID" val="4014"/>
  <p:tag name="KSO_WM_SCREEN_THEME_FLAG" val="Dlrq25wU2PGuGg5bbmjbDOCd8/DFgmm0InLZLxcRH6uycbl+Ib+PL4sLX/ZKwLRO1eBTvu9AtSrdYYrcUHi1H54Vs4ZjcV6e/Iaq1fmFg3o="/>
</p:tagLst>
</file>

<file path=ppt/tags/tag68.xml><?xml version="1.0" encoding="utf-8"?>
<p:tagLst xmlns:p="http://schemas.openxmlformats.org/presentationml/2006/main">
  <p:tag name="AS_UNIQUEID" val="4015"/>
  <p:tag name="KSO_WM_SCREEN_THEME_FLAG" val="Dlrq25wU2PGuGg5bbmjbDOCd8/DFgmm0InLZLxcRH6uycbl+Ib+PL4sLX/ZKwLRO1eBTvu9AtSrdYYrcUHi1H54Vs4ZjcV6e/Iaq1fmFg3o="/>
</p:tagLst>
</file>

<file path=ppt/tags/tag69.xml><?xml version="1.0" encoding="utf-8"?>
<p:tagLst xmlns:p="http://schemas.openxmlformats.org/presentationml/2006/main">
  <p:tag name="AS_UNIQUEID" val="4016"/>
  <p:tag name="KSO_WM_SCREEN_THEME_FLAG" val="Dlrq25wU2PGuGg5bbmjbDOCd8/DFgmm0InLZLxcRH6uycbl+Ib+PL4sLX/ZKwLRO1eBTvu9AtSrdYYrcUHi1H54Vs4ZjcV6e/Iaq1fmFg3o="/>
</p:tagLst>
</file>

<file path=ppt/tags/tag70.xml><?xml version="1.0" encoding="utf-8"?>
<p:tagLst xmlns:p="http://schemas.openxmlformats.org/presentationml/2006/main">
  <p:tag name="AS_UNIQUEID" val="4017"/>
  <p:tag name="KSO_WM_SCREEN_THEME_FLAG" val="Dlrq25wU2PGuGg5bbmjbDOCd8/DFgmm0InLZLxcRH6uycbl+Ib+PL4sLX/ZKwLRO1eBTvu9AtSrdYYrcUHi1H54Vs4ZjcV6e/Iaq1fmFg3o="/>
</p:tagLst>
</file>

<file path=ppt/tags/tag71.xml><?xml version="1.0" encoding="utf-8"?>
<p:tagLst xmlns:p="http://schemas.openxmlformats.org/presentationml/2006/main">
  <p:tag name="AS_UNIQUEID" val="4018"/>
  <p:tag name="KSO_WM_SCREEN_THEME_FLAG" val="Dlrq25wU2PGuGg5bbmjbDOCd8/DFgmm0InLZLxcRH6uycbl+Ib+PL4sLX/ZKwLRO1eBTvu9AtSrdYYrcUHi1H54Vs4ZjcV6e/Iaq1fmFg3o="/>
</p:tagLst>
</file>

<file path=ppt/tags/tag72.xml><?xml version="1.0" encoding="utf-8"?>
<p:tagLst xmlns:p="http://schemas.openxmlformats.org/presentationml/2006/main">
  <p:tag name="AS_UNIQUEID" val="4019"/>
  <p:tag name="KSO_WM_SCREEN_THEME_FLAG" val="Dlrq25wU2PGuGg5bbmjbDOCd8/DFgmm0InLZLxcRH6uycbl+Ib+PL4sLX/ZKwLRO1eBTvu9AtSrdYYrcUHi1H54Vs4ZjcV6e/Iaq1fmFg3o="/>
</p:tagLst>
</file>

<file path=ppt/tags/tag73.xml><?xml version="1.0" encoding="utf-8"?>
<p:tagLst xmlns:p="http://schemas.openxmlformats.org/presentationml/2006/main">
  <p:tag name="AS_UNIQUEID" val="4020"/>
  <p:tag name="KSO_WM_SCREEN_THEME_FLAG" val="Dlrq25wU2PGuGg5bbmjbDOCd8/DFgmm0InLZLxcRH6uycbl+Ib+PL4sLX/ZKwLRO1eBTvu9AtSrdYYrcUHi1H54Vs4ZjcV6e/Iaq1fmFg3o="/>
</p:tagLst>
</file>

<file path=ppt/tags/tag74.xml><?xml version="1.0" encoding="utf-8"?>
<p:tagLst xmlns:p="http://schemas.openxmlformats.org/presentationml/2006/main">
  <p:tag name="AS_UNIQUEID" val="4021"/>
  <p:tag name="KSO_WM_SCREEN_THEME_FLAG" val="Dlrq25wU2PGuGg5bbmjbDOCd8/DFgmm0InLZLxcRH6uycbl+Ib+PL4sLX/ZKwLRO1eBTvu9AtSrdYYrcUHi1H54Vs4ZjcV6e/Iaq1fmFg3o="/>
</p:tagLst>
</file>

<file path=ppt/tags/tag75.xml><?xml version="1.0" encoding="utf-8"?>
<p:tagLst xmlns:p="http://schemas.openxmlformats.org/presentationml/2006/main">
  <p:tag name="AS_UNIQUEID" val="4022"/>
  <p:tag name="KSO_WM_SCREEN_THEME_FLAG" val="Dlrq25wU2PGuGg5bbmjbDOCd8/DFgmm0InLZLxcRH6uycbl+Ib+PL4sLX/ZKwLRO1eBTvu9AtSrdYYrcUHi1H54Vs4ZjcV6e/Iaq1fmFg3o="/>
</p:tagLst>
</file>

<file path=ppt/tags/tag76.xml><?xml version="1.0" encoding="utf-8"?>
<p:tagLst xmlns:p="http://schemas.openxmlformats.org/presentationml/2006/main">
  <p:tag name="AS_UNIQUEID" val="4023"/>
  <p:tag name="KSO_WM_SCREEN_THEME_FLAG" val="Dlrq25wU2PGuGg5bbmjbDOCd8/DFgmm0InLZLxcRH6uycbl+Ib+PL4sLX/ZKwLRO1eBTvu9AtSrdYYrcUHi1H54Vs4ZjcV6e/Iaq1fmFg3o="/>
</p:tagLst>
</file>

<file path=ppt/tags/tag77.xml><?xml version="1.0" encoding="utf-8"?>
<p:tagLst xmlns:p="http://schemas.openxmlformats.org/presentationml/2006/main">
  <p:tag name="AS_UNIQUEID" val="4024"/>
  <p:tag name="KSO_WM_SCREEN_THEME_FLAG" val="Dlrq25wU2PGuGg5bbmjbDOCd8/DFgmm0InLZLxcRH6uycbl+Ib+PL4sLX/ZKwLRO1eBTvu9AtSrdYYrcUHi1H54Vs4ZjcV6e/Iaq1fmFg3o="/>
</p:tagLst>
</file>

<file path=ppt/tags/tag78.xml><?xml version="1.0" encoding="utf-8"?>
<p:tagLst xmlns:p="http://schemas.openxmlformats.org/presentationml/2006/main">
  <p:tag name="AS_UNIQUEID" val="4025"/>
  <p:tag name="KSO_WM_SCREEN_THEME_FLAG" val="Dlrq25wU2PGuGg5bbmjbDOCd8/DFgmm0InLZLxcRH6uycbl+Ib+PL4sLX/ZKwLRO1eBTvu9AtSrdYYrcUHi1H54Vs4ZjcV6e/Iaq1fmFg3o="/>
</p:tagLst>
</file>

<file path=ppt/tags/tag79.xml><?xml version="1.0" encoding="utf-8"?>
<p:tagLst xmlns:p="http://schemas.openxmlformats.org/presentationml/2006/main">
  <p:tag name="AS_UNIQUEID" val="4026"/>
  <p:tag name="KSO_WM_SCREEN_THEME_FLAG" val="Dlrq25wU2PGuGg5bbmjbDOCd8/DFgmm0InLZLxcRH6uycbl+Ib+PL4sLX/ZKwLRO1eBTvu9AtSrdYYrcUHi1H54Vs4ZjcV6e/Iaq1fmFg3o="/>
</p:tagLst>
</file>

<file path=ppt/tags/tag80.xml><?xml version="1.0" encoding="utf-8"?>
<p:tagLst xmlns:p="http://schemas.openxmlformats.org/presentationml/2006/main">
  <p:tag name="AS_UNIQUEID" val="4027"/>
  <p:tag name="KSO_WM_SCREEN_THEME_FLAG" val="Dlrq25wU2PGuGg5bbmjbDOCd8/DFgmm0InLZLxcRH6uycbl+Ib+PL4sLX/ZKwLRO1eBTvu9AtSrdYYrcUHi1H54Vs4ZjcV6e/Iaq1fmFg3o="/>
</p:tagLst>
</file>

<file path=ppt/tags/tag81.xml><?xml version="1.0" encoding="utf-8"?>
<p:tagLst xmlns:p="http://schemas.openxmlformats.org/presentationml/2006/main">
  <p:tag name="AS_UNIQUEID" val="4028"/>
  <p:tag name="KSO_WM_SCREEN_THEME_FLAG" val="Dlrq25wU2PGuGg5bbmjbDOCd8/DFgmm0InLZLxcRH6uycbl+Ib+PL4sLX/ZKwLRO1eBTvu9AtSrdYYrcUHi1H54Vs4ZjcV6e/Iaq1fmFg3o="/>
</p:tagLst>
</file>

<file path=ppt/tags/tag82.xml><?xml version="1.0" encoding="utf-8"?>
<p:tagLst xmlns:p="http://schemas.openxmlformats.org/presentationml/2006/main">
  <p:tag name="AS_UNIQUEID" val="4029"/>
  <p:tag name="KSO_WM_SCREEN_THEME_FLAG" val="Dlrq25wU2PGuGg5bbmjbDOCd8/DFgmm0InLZLxcRH6uycbl+Ib+PL4sLX/ZKwLRO1eBTvu9AtSrdYYrcUHi1H54Vs4ZjcV6e/Iaq1fmFg3o="/>
</p:tagLst>
</file>

<file path=ppt/tags/tag83.xml><?xml version="1.0" encoding="utf-8"?>
<p:tagLst xmlns:p="http://schemas.openxmlformats.org/presentationml/2006/main">
  <p:tag name="AS_UNIQUEID" val="4030"/>
  <p:tag name="KSO_WM_SCREEN_THEME_FLAG" val="Dlrq25wU2PGuGg5bbmjbDOCd8/DFgmm0InLZLxcRH6uycbl+Ib+PL4sLX/ZKwLRO1eBTvu9AtSrdYYrcUHi1H54Vs4ZjcV6e/Iaq1fmFg3o="/>
</p:tagLst>
</file>

<file path=ppt/tags/tag84.xml><?xml version="1.0" encoding="utf-8"?>
<p:tagLst xmlns:p="http://schemas.openxmlformats.org/presentationml/2006/main">
  <p:tag name="AS_UNIQUEID" val="4031"/>
  <p:tag name="KSO_WM_SCREEN_THEME_FLAG" val="Dlrq25wU2PGuGg5bbmjbDOCd8/DFgmm0InLZLxcRH6uycbl+Ib+PL4sLX/ZKwLRO1eBTvu9AtSrdYYrcUHi1H54Vs4ZjcV6e/Iaq1fmFg3o="/>
</p:tagLst>
</file>

<file path=ppt/tags/tag85.xml><?xml version="1.0" encoding="utf-8"?>
<p:tagLst xmlns:p="http://schemas.openxmlformats.org/presentationml/2006/main">
  <p:tag name="AS_UNIQUEID" val="4032"/>
  <p:tag name="KSO_WM_SCREEN_THEME_FLAG" val="Dlrq25wU2PGuGg5bbmjbDOCd8/DFgmm0InLZLxcRH6uycbl+Ib+PL4sLX/ZKwLRO1eBTvu9AtSrdYYrcUHi1H54Vs4ZjcV6e/Iaq1fmFg3o="/>
</p:tagLst>
</file>

<file path=ppt/tags/tag86.xml><?xml version="1.0" encoding="utf-8"?>
<p:tagLst xmlns:p="http://schemas.openxmlformats.org/presentationml/2006/main">
  <p:tag name="AS_UNIQUEID" val="4033"/>
  <p:tag name="KSO_WM_SCREEN_THEME_FLAG" val="Dlrq25wU2PGuGg5bbmjbDOCd8/DFgmm0InLZLxcRH6uycbl+Ib+PL4sLX/ZKwLRO1eBTvu9AtSrdYYrcUHi1H54Vs4ZjcV6e/Iaq1fmFg3o="/>
</p:tagLst>
</file>

<file path=ppt/tags/tag87.xml><?xml version="1.0" encoding="utf-8"?>
<p:tagLst xmlns:p="http://schemas.openxmlformats.org/presentationml/2006/main">
  <p:tag name="AS_UNIQUEID" val="4034"/>
  <p:tag name="KSO_WM_SCREEN_THEME_FLAG" val="Dlrq25wU2PGuGg5bbmjbDOCd8/DFgmm0InLZLxcRH6uycbl+Ib+PL4sLX/ZKwLRO1eBTvu9AtSrdYYrcUHi1H54Vs4ZjcV6e/Iaq1fmFg3o="/>
</p:tagLst>
</file>

<file path=ppt/tags/tag88.xml><?xml version="1.0" encoding="utf-8"?>
<p:tagLst xmlns:p="http://schemas.openxmlformats.org/presentationml/2006/main">
  <p:tag name="AS_UNIQUEID" val="4035"/>
  <p:tag name="KSO_WM_SCREEN_THEME_FLAG" val="Dlrq25wU2PGuGg5bbmjbDOCd8/DFgmm0InLZLxcRH6uycbl+Ib+PL4sLX/ZKwLRO1eBTvu9AtSrdYYrcUHi1H54Vs4ZjcV6e/Iaq1fmFg3o="/>
</p:tagLst>
</file>

<file path=ppt/tags/tag89.xml><?xml version="1.0" encoding="utf-8"?>
<p:tagLst xmlns:p="http://schemas.openxmlformats.org/presentationml/2006/main">
  <p:tag name="AS_UNIQUEID" val="4036"/>
  <p:tag name="KSO_WM_SCREEN_THEME_FLAG" val="Dlrq25wU2PGuGg5bbmjbDOCd8/DFgmm0InLZLxcRH6uycbl+Ib+PL4sLX/ZKwLRO1eBTvu9AtSrdYYrcUHi1H54Vs4ZjcV6e/Iaq1fmFg3o="/>
</p:tagLst>
</file>

<file path=ppt/tags/tag90.xml><?xml version="1.0" encoding="utf-8"?>
<p:tagLst xmlns:p="http://schemas.openxmlformats.org/presentationml/2006/main">
  <p:tag name="AS_UNIQUEID" val="4037"/>
  <p:tag name="KSO_WM_SCREEN_THEME_FLAG" val="Dlrq25wU2PGuGg5bbmjbDOCd8/DFgmm0InLZLxcRH6uycbl+Ib+PL4sLX/ZKwLRO1eBTvu9AtSrdYYrcUHi1H54Vs4ZjcV6e/Iaq1fmFg3o="/>
</p:tagLst>
</file>

<file path=ppt/tags/tag91.xml><?xml version="1.0" encoding="utf-8"?>
<p:tagLst xmlns:p="http://schemas.openxmlformats.org/presentationml/2006/main">
  <p:tag name="AS_UNIQUEID" val="4038"/>
  <p:tag name="KSO_WM_SCREEN_THEME_FLAG" val="Dlrq25wU2PGuGg5bbmjbDOCd8/DFgmm0InLZLxcRH6uycbl+Ib+PL4sLX/ZKwLRO1eBTvu9AtSrdYYrcUHi1H54Vs4ZjcV6e/Iaq1fmFg3o="/>
</p:tagLst>
</file>

<file path=ppt/tags/tag92.xml><?xml version="1.0" encoding="utf-8"?>
<p:tagLst xmlns:p="http://schemas.openxmlformats.org/presentationml/2006/main">
  <p:tag name="AS_UNIQUEID" val="4039"/>
  <p:tag name="KSO_WM_SCREEN_THEME_FLAG" val="Dlrq25wU2PGuGg5bbmjbDOCd8/DFgmm0InLZLxcRH6uycbl+Ib+PL4sLX/ZKwLRO1eBTvu9AtSrdYYrcUHi1H54Vs4ZjcV6e/Iaq1fmFg3o="/>
</p:tagLst>
</file>

<file path=ppt/tags/tag93.xml><?xml version="1.0" encoding="utf-8"?>
<p:tagLst xmlns:p="http://schemas.openxmlformats.org/presentationml/2006/main">
  <p:tag name="AS_UNIQUEID" val="4040"/>
  <p:tag name="KSO_WM_SCREEN_THEME_FLAG" val="Dlrq25wU2PGuGg5bbmjbDOCd8/DFgmm0InLZLxcRH6uycbl+Ib+PL4sLX/ZKwLRO1eBTvu9AtSrdYYrcUHi1H54Vs4ZjcV6e/Iaq1fmFg3o="/>
</p:tagLst>
</file>

<file path=ppt/tags/tag94.xml><?xml version="1.0" encoding="utf-8"?>
<p:tagLst xmlns:p="http://schemas.openxmlformats.org/presentationml/2006/main">
  <p:tag name="AS_UNIQUEID" val="4041"/>
  <p:tag name="KSO_WM_SCREEN_THEME_FLAG" val="Dlrq25wU2PGuGg5bbmjbDOCd8/DFgmm0InLZLxcRH6uycbl+Ib+PL4sLX/ZKwLRO1eBTvu9AtSrdYYrcUHi1H54Vs4ZjcV6e/Iaq1fmFg3o="/>
</p:tagLst>
</file>

<file path=ppt/tags/tag95.xml><?xml version="1.0" encoding="utf-8"?>
<p:tagLst xmlns:p="http://schemas.openxmlformats.org/presentationml/2006/main">
  <p:tag name="AS_UNIQUEID" val="4042"/>
  <p:tag name="KSO_WM_SCREEN_THEME_FLAG" val="Dlrq25wU2PGuGg5bbmjbDOCd8/DFgmm0InLZLxcRH6uycbl+Ib+PL4sLX/ZKwLRO1eBTvu9AtSrdYYrcUHi1H54Vs4ZjcV6e/Iaq1fmFg3o="/>
</p:tagLst>
</file>

<file path=ppt/tags/tag96.xml><?xml version="1.0" encoding="utf-8"?>
<p:tagLst xmlns:p="http://schemas.openxmlformats.org/presentationml/2006/main">
  <p:tag name="AS_UNIQUEID" val="4043"/>
  <p:tag name="KSO_WM_SCREEN_THEME_FLAG" val="Dlrq25wU2PGuGg5bbmjbDOCd8/DFgmm0InLZLxcRH6uycbl+Ib+PL4sLX/ZKwLRO1eBTvu9AtSrdYYrcUHi1H54Vs4ZjcV6e/Iaq1fmFg3o="/>
</p:tagLst>
</file>

<file path=ppt/tags/tag97.xml><?xml version="1.0" encoding="utf-8"?>
<p:tagLst xmlns:p="http://schemas.openxmlformats.org/presentationml/2006/main">
  <p:tag name="AS_UNIQUEID" val="4044"/>
  <p:tag name="KSO_WM_SCREEN_THEME_FLAG" val="Dlrq25wU2PGuGg5bbmjbDOCd8/DFgmm0InLZLxcRH6uycbl+Ib+PL4sLX/ZKwLRO1eBTvu9AtSrdYYrcUHi1H54Vs4ZjcV6e/Iaq1fmFg3o="/>
</p:tagLst>
</file>

<file path=ppt/tags/tag98.xml><?xml version="1.0" encoding="utf-8"?>
<p:tagLst xmlns:p="http://schemas.openxmlformats.org/presentationml/2006/main">
  <p:tag name="AS_UNIQUEID" val="4045"/>
  <p:tag name="KSO_WM_SCREEN_THEME_FLAG" val="Dlrq25wU2PGuGg5bbmjbDOCd8/DFgmm0InLZLxcRH6uycbl+Ib+PL4sLX/ZKwLRO1eBTvu9AtSrdYYrcUHi1H54Vs4ZjcV6e/Iaq1fmFg3o="/>
</p:tagLst>
</file>

<file path=ppt/tags/tag99.xml><?xml version="1.0" encoding="utf-8"?>
<p:tagLst xmlns:p="http://schemas.openxmlformats.org/presentationml/2006/main">
  <p:tag name="AS_UNIQUEID" val="4046"/>
  <p:tag name="KSO_WM_SCREEN_THEME_FLAG" val="Dlrq25wU2PGuGg5bbmjbDOCd8/DFgmm0InLZLxcRH6uycbl+Ib+PL4sLX/ZKwLRO1eBTvu9AtSrdYYrcUHi1H54Vs4ZjcV6e/Iaq1fmFg3o="/>
</p:tagLst>
</file>

<file path=ppt/tags/tag100.xml><?xml version="1.0" encoding="utf-8"?>
<p:tagLst xmlns:p="http://schemas.openxmlformats.org/presentationml/2006/main">
  <p:tag name="AS_UNIQUEID" val="4047"/>
  <p:tag name="KSO_WM_SCREEN_THEME_FLAG" val="Dlrq25wU2PGuGg5bbmjbDOCd8/DFgmm0InLZLxcRH6uycbl+Ib+PL4sLX/ZKwLRO1eBTvu9AtSrdYYrcUHi1H54Vs4ZjcV6e/Iaq1fmFg3o="/>
</p:tagLst>
</file>

<file path=ppt/tags/tag101.xml><?xml version="1.0" encoding="utf-8"?>
<p:tagLst xmlns:p="http://schemas.openxmlformats.org/presentationml/2006/main">
  <p:tag name="AS_UNIQUEID" val="4048"/>
  <p:tag name="KSO_WM_SCREEN_THEME_FLAG" val="Dlrq25wU2PGuGg5bbmjbDOCd8/DFgmm0InLZLxcRH6uycbl+Ib+PL4sLX/ZKwLRO1eBTvu9AtSrdYYrcUHi1H54Vs4ZjcV6e/Iaq1fmFg3o="/>
</p:tagLst>
</file>

<file path=ppt/tags/tag102.xml><?xml version="1.0" encoding="utf-8"?>
<p:tagLst xmlns:p="http://schemas.openxmlformats.org/presentationml/2006/main">
  <p:tag name="AS_UNIQUEID" val="4049"/>
  <p:tag name="KSO_WM_SCREEN_THEME_FLAG" val="Dlrq25wU2PGuGg5bbmjbDOCd8/DFgmm0InLZLxcRH6uycbl+Ib+PL4sLX/ZKwLRO1eBTvu9AtSrdYYrcUHi1H54Vs4ZjcV6e/Iaq1fmFg3o="/>
</p:tagLst>
</file>

<file path=ppt/tags/tag103.xml><?xml version="1.0" encoding="utf-8"?>
<p:tagLst xmlns:p="http://schemas.openxmlformats.org/presentationml/2006/main">
  <p:tag name="AS_UNIQUEID" val="4050"/>
  <p:tag name="KSO_WM_SCREEN_THEME_FLAG" val="Dlrq25wU2PGuGg5bbmjbDOCd8/DFgmm0InLZLxcRH6uycbl+Ib+PL4sLX/ZKwLRO1eBTvu9AtSrdYYrcUHi1H54Vs4ZjcV6e/Iaq1fmFg3o="/>
</p:tagLst>
</file>

<file path=ppt/tags/tag104.xml><?xml version="1.0" encoding="utf-8"?>
<p:tagLst xmlns:p="http://schemas.openxmlformats.org/presentationml/2006/main">
  <p:tag name="AS_UNIQUEID" val="4051"/>
  <p:tag name="KSO_WM_SCREEN_THEME_FLAG" val="Dlrq25wU2PGuGg5bbmjbDOCd8/DFgmm0InLZLxcRH6uycbl+Ib+PL4sLX/ZKwLRO1eBTvu9AtSrdYYrcUHi1H54Vs4ZjcV6e/Iaq1fmFg3o="/>
</p:tagLst>
</file>

<file path=ppt/tags/tag105.xml><?xml version="1.0" encoding="utf-8"?>
<p:tagLst xmlns:p="http://schemas.openxmlformats.org/presentationml/2006/main">
  <p:tag name="AS_UNIQUEID" val="4052"/>
  <p:tag name="KSO_WM_SCREEN_THEME_FLAG" val="Dlrq25wU2PGuGg5bbmjbDOCd8/DFgmm0InLZLxcRH6uycbl+Ib+PL4sLX/ZKwLRO1eBTvu9AtSrdYYrcUHi1H54Vs4ZjcV6e/Iaq1fmFg3o="/>
</p:tagLst>
</file>

<file path=ppt/tags/tag106.xml><?xml version="1.0" encoding="utf-8"?>
<p:tagLst xmlns:p="http://schemas.openxmlformats.org/presentationml/2006/main">
  <p:tag name="AS_UNIQUEID" val="4053"/>
  <p:tag name="KSO_WM_SCREEN_THEME_FLAG" val="Dlrq25wU2PGuGg5bbmjbDOCd8/DFgmm0InLZLxcRH6uycbl+Ib+PL4sLX/ZKwLRO1eBTvu9AtSrdYYrcUHi1H54Vs4ZjcV6e/Iaq1fmFg3o="/>
</p:tagLst>
</file>

<file path=ppt/tags/tag107.xml><?xml version="1.0" encoding="utf-8"?>
<p:tagLst xmlns:p="http://schemas.openxmlformats.org/presentationml/2006/main">
  <p:tag name="AS_UNIQUEID" val="4054"/>
  <p:tag name="KSO_WM_SCREEN_THEME_FLAG" val="Dlrq25wU2PGuGg5bbmjbDOCd8/DFgmm0InLZLxcRH6uycbl+Ib+PL4sLX/ZKwLRO1eBTvu9AtSrdYYrcUHi1H54Vs4ZjcV6e/Iaq1fmFg3o="/>
</p:tagLst>
</file>

<file path=ppt/tags/tag108.xml><?xml version="1.0" encoding="utf-8"?>
<p:tagLst xmlns:p="http://schemas.openxmlformats.org/presentationml/2006/main">
  <p:tag name="AS_UNIQUEID" val="4055"/>
  <p:tag name="KSO_WM_SCREEN_THEME_FLAG" val="Dlrq25wU2PGuGg5bbmjbDOCd8/DFgmm0InLZLxcRH6uycbl+Ib+PL4sLX/ZKwLRO1eBTvu9AtSrdYYrcUHi1H54Vs4ZjcV6e/Iaq1fmFg3o="/>
</p:tagLst>
</file>

<file path=ppt/tags/tag109.xml><?xml version="1.0" encoding="utf-8"?>
<p:tagLst xmlns:p="http://schemas.openxmlformats.org/presentationml/2006/main">
  <p:tag name="AS_UNIQUEID" val="4056"/>
  <p:tag name="KSO_WM_SCREEN_THEME_FLAG" val="Dlrq25wU2PGuGg5bbmjbDOCd8/DFgmm0InLZLxcRH6uycbl+Ib+PL4sLX/ZKwLRO1eBTvu9AtSrdYYrcUHi1H54Vs4ZjcV6e/Iaq1fmFg3o="/>
</p:tagLst>
</file>

<file path=ppt/tags/tag110.xml><?xml version="1.0" encoding="utf-8"?>
<p:tagLst xmlns:p="http://schemas.openxmlformats.org/presentationml/2006/main">
  <p:tag name="AS_UNIQUEID" val="4057"/>
  <p:tag name="KSO_WM_SCREEN_THEME_FLAG" val="Dlrq25wU2PGuGg5bbmjbDOCd8/DFgmm0InLZLxcRH6uycbl+Ib+PL4sLX/ZKwLRO1eBTvu9AtSrdYYrcUHi1H54Vs4ZjcV6e/Iaq1fmFg3o="/>
</p:tagLst>
</file>

<file path=ppt/tags/tag111.xml><?xml version="1.0" encoding="utf-8"?>
<p:tagLst xmlns:p="http://schemas.openxmlformats.org/presentationml/2006/main">
  <p:tag name="AS_UNIQUEID" val="4058"/>
  <p:tag name="KSO_WM_SCREEN_THEME_FLAG" val="Dlrq25wU2PGuGg5bbmjbDOCd8/DFgmm0InLZLxcRH6uycbl+Ib+PL4sLX/ZKwLRO1eBTvu9AtSrdYYrcUHi1H54Vs4ZjcV6e/Iaq1fmFg3o="/>
</p:tagLst>
</file>

<file path=ppt/tags/tag112.xml><?xml version="1.0" encoding="utf-8"?>
<p:tagLst xmlns:p="http://schemas.openxmlformats.org/presentationml/2006/main">
  <p:tag name="AS_UNIQUEID" val="4059"/>
  <p:tag name="KSO_WM_SCREEN_THEME_FLAG" val="Dlrq25wU2PGuGg5bbmjbDOCd8/DFgmm0InLZLxcRH6uycbl+Ib+PL4sLX/ZKwLRO1eBTvu9AtSrdYYrcUHi1H54Vs4ZjcV6e/Iaq1fmFg3o="/>
</p:tagLst>
</file>

<file path=ppt/tags/tag113.xml><?xml version="1.0" encoding="utf-8"?>
<p:tagLst xmlns:p="http://schemas.openxmlformats.org/presentationml/2006/main">
  <p:tag name="AS_UNIQUEID" val="4060"/>
  <p:tag name="KSO_WM_SCREEN_THEME_FLAG" val="Dlrq25wU2PGuGg5bbmjbDOCd8/DFgmm0InLZLxcRH6uycbl+Ib+PL4sLX/ZKwLRO1eBTvu9AtSrdYYrcUHi1H54Vs4ZjcV6e/Iaq1fmFg3o="/>
</p:tagLst>
</file>

<file path=ppt/tags/tag114.xml><?xml version="1.0" encoding="utf-8"?>
<p:tagLst xmlns:p="http://schemas.openxmlformats.org/presentationml/2006/main">
  <p:tag name="AS_UNIQUEID" val="4061"/>
  <p:tag name="KSO_WM_SCREEN_THEME_FLAG" val="Dlrq25wU2PGuGg5bbmjbDOCd8/DFgmm0InLZLxcRH6uycbl+Ib+PL4sLX/ZKwLRO1eBTvu9AtSrdYYrcUHi1H54Vs4ZjcV6e/Iaq1fmFg3o="/>
</p:tagLst>
</file>

<file path=ppt/tags/tag115.xml><?xml version="1.0" encoding="utf-8"?>
<p:tagLst xmlns:p="http://schemas.openxmlformats.org/presentationml/2006/main">
  <p:tag name="AS_UNIQUEID" val="4062"/>
  <p:tag name="KSO_WM_SCREEN_THEME_FLAG" val="Dlrq25wU2PGuGg5bbmjbDOCd8/DFgmm0InLZLxcRH6uycbl+Ib+PL4sLX/ZKwLRO1eBTvu9AtSrdYYrcUHi1H54Vs4ZjcV6e/Iaq1fmFg3o="/>
</p:tagLst>
</file>

<file path=ppt/tags/tag116.xml><?xml version="1.0" encoding="utf-8"?>
<p:tagLst xmlns:p="http://schemas.openxmlformats.org/presentationml/2006/main">
  <p:tag name="AS_UNIQUEID" val="4063"/>
  <p:tag name="KSO_WM_SCREEN_THEME_FLAG" val="Dlrq25wU2PGuGg5bbmjbDOCd8/DFgmm0InLZLxcRH6uycbl+Ib+PL4sLX/ZKwLRO1eBTvu9AtSrdYYrcUHi1H54Vs4ZjcV6e/Iaq1fmFg3o="/>
</p:tagLst>
</file>

<file path=ppt/tags/tag117.xml><?xml version="1.0" encoding="utf-8"?>
<p:tagLst xmlns:p="http://schemas.openxmlformats.org/presentationml/2006/main">
  <p:tag name="AS_UNIQUEID" val="4064"/>
  <p:tag name="KSO_WM_SCREEN_THEME_FLAG" val="Dlrq25wU2PGuGg5bbmjbDOCd8/DFgmm0InLZLxcRH6uycbl+Ib+PL4sLX/ZKwLRO1eBTvu9AtSrdYYrcUHi1H54Vs4ZjcV6e/Iaq1fmFg3o="/>
</p:tagLst>
</file>

<file path=ppt/tags/tag118.xml><?xml version="1.0" encoding="utf-8"?>
<p:tagLst xmlns:p="http://schemas.openxmlformats.org/presentationml/2006/main">
  <p:tag name="AS_UNIQUEID" val="4065"/>
  <p:tag name="KSO_WM_SCREEN_THEME_FLAG" val="Dlrq25wU2PGuGg5bbmjbDOCd8/DFgmm0InLZLxcRH6uycbl+Ib+PL4sLX/ZKwLRO1eBTvu9AtSrdYYrcUHi1H54Vs4ZjcV6e/Iaq1fmFg3o="/>
</p:tagLst>
</file>

<file path=ppt/tags/tag119.xml><?xml version="1.0" encoding="utf-8"?>
<p:tagLst xmlns:p="http://schemas.openxmlformats.org/presentationml/2006/main">
  <p:tag name="AS_UNIQUEID" val="4066"/>
  <p:tag name="KSO_WM_SCREEN_THEME_FLAG" val="Dlrq25wU2PGuGg5bbmjbDOCd8/DFgmm0InLZLxcRH6uycbl+Ib+PL4sLX/ZKwLRO1eBTvu9AtSrdYYrcUHi1H54Vs4ZjcV6e/Iaq1fmFg3o="/>
</p:tagLst>
</file>

<file path=ppt/tags/tag120.xml><?xml version="1.0" encoding="utf-8"?>
<p:tagLst xmlns:p="http://schemas.openxmlformats.org/presentationml/2006/main">
  <p:tag name="AS_UNIQUEID" val="4067"/>
  <p:tag name="KSO_WM_SCREEN_THEME_FLAG" val="Dlrq25wU2PGuGg5bbmjbDOCd8/DFgmm0InLZLxcRH6uycbl+Ib+PL4sLX/ZKwLRO1eBTvu9AtSrdYYrcUHi1H54Vs4ZjcV6e/Iaq1fmFg3o="/>
</p:tagLst>
</file>

<file path=ppt/tags/tag121.xml><?xml version="1.0" encoding="utf-8"?>
<p:tagLst xmlns:p="http://schemas.openxmlformats.org/presentationml/2006/main">
  <p:tag name="AS_UNIQUEID" val="4068"/>
  <p:tag name="KSO_WM_SCREEN_THEME_FLAG" val="Dlrq25wU2PGuGg5bbmjbDOCd8/DFgmm0InLZLxcRH6uycbl+Ib+PL4sLX/ZKwLRO1eBTvu9AtSrdYYrcUHi1H54Vs4ZjcV6e/Iaq1fmFg3o="/>
</p:tagLst>
</file>

<file path=ppt/tags/tag122.xml><?xml version="1.0" encoding="utf-8"?>
<p:tagLst xmlns:p="http://schemas.openxmlformats.org/presentationml/2006/main">
  <p:tag name="AS_UNIQUEID" val="4069"/>
  <p:tag name="KSO_WM_SCREEN_THEME_FLAG" val="Dlrq25wU2PGuGg5bbmjbDOCd8/DFgmm0InLZLxcRH6uycbl+Ib+PL4sLX/ZKwLRO1eBTvu9AtSrdYYrcUHi1H54Vs4ZjcV6e/Iaq1fmFg3o="/>
</p:tagLst>
</file>

<file path=ppt/tags/tag123.xml><?xml version="1.0" encoding="utf-8"?>
<p:tagLst xmlns:p="http://schemas.openxmlformats.org/presentationml/2006/main">
  <p:tag name="AS_UNIQUEID" val="4070"/>
  <p:tag name="KSO_WM_SCREEN_THEME_FLAG" val="Dlrq25wU2PGuGg5bbmjbDOCd8/DFgmm0InLZLxcRH6uycbl+Ib+PL4sLX/ZKwLRO1eBTvu9AtSrdYYrcUHi1H54Vs4ZjcV6e/Iaq1fmFg3o="/>
</p:tagLst>
</file>

<file path=ppt/tags/tag124.xml><?xml version="1.0" encoding="utf-8"?>
<p:tagLst xmlns:p="http://schemas.openxmlformats.org/presentationml/2006/main">
  <p:tag name="AS_UNIQUEID" val="4071"/>
  <p:tag name="KSO_WM_SCREEN_THEME_FLAG" val="Dlrq25wU2PGuGg5bbmjbDOCd8/DFgmm0InLZLxcRH6uycbl+Ib+PL4sLX/ZKwLRO1eBTvu9AtSrdYYrcUHi1H54Vs4ZjcV6e/Iaq1fmFg3o="/>
</p:tagLst>
</file>

<file path=ppt/tags/tag125.xml><?xml version="1.0" encoding="utf-8"?>
<p:tagLst xmlns:p="http://schemas.openxmlformats.org/presentationml/2006/main">
  <p:tag name="AS_UNIQUEID" val="4072"/>
  <p:tag name="KSO_WM_SCREEN_THEME_FLAG" val="Dlrq25wU2PGuGg5bbmjbDOCd8/DFgmm0InLZLxcRH6uycbl+Ib+PL4sLX/ZKwLRO1eBTvu9AtSrdYYrcUHi1H54Vs4ZjcV6e/Iaq1fmFg3o="/>
</p:tagLst>
</file>

<file path=ppt/tags/tag126.xml><?xml version="1.0" encoding="utf-8"?>
<p:tagLst xmlns:p="http://schemas.openxmlformats.org/presentationml/2006/main">
  <p:tag name="AS_UNIQUEID" val="4073"/>
  <p:tag name="KSO_WM_SCREEN_THEME_FLAG" val="Dlrq25wU2PGuGg5bbmjbDOCd8/DFgmm0InLZLxcRH6uycbl+Ib+PL4sLX/ZKwLRO1eBTvu9AtSrdYYrcUHi1H54Vs4ZjcV6e/Iaq1fmFg3o="/>
</p:tagLst>
</file>

<file path=ppt/tags/tag127.xml><?xml version="1.0" encoding="utf-8"?>
<p:tagLst xmlns:p="http://schemas.openxmlformats.org/presentationml/2006/main">
  <p:tag name="AS_UNIQUEID" val="4074"/>
  <p:tag name="KSO_WM_SCREEN_THEME_FLAG" val="Dlrq25wU2PGuGg5bbmjbDOCd8/DFgmm0InLZLxcRH6uycbl+Ib+PL4sLX/ZKwLRO1eBTvu9AtSrdYYrcUHi1H54Vs4ZjcV6e/Iaq1fmFg3o="/>
</p:tagLst>
</file>

<file path=ppt/tags/tag128.xml><?xml version="1.0" encoding="utf-8"?>
<p:tagLst xmlns:p="http://schemas.openxmlformats.org/presentationml/2006/main">
  <p:tag name="AS_UNIQUEID" val="4075"/>
  <p:tag name="KSO_WM_SCREEN_THEME_FLAG" val="Dlrq25wU2PGuGg5bbmjbDOCd8/DFgmm0InLZLxcRH6uycbl+Ib+PL4sLX/ZKwLRO1eBTvu9AtSrdYYrcUHi1H54Vs4ZjcV6e/Iaq1fmFg3o="/>
</p:tagLst>
</file>

<file path=ppt/tags/tag129.xml><?xml version="1.0" encoding="utf-8"?>
<p:tagLst xmlns:p="http://schemas.openxmlformats.org/presentationml/2006/main">
  <p:tag name="AS_UNIQUEID" val="4076"/>
  <p:tag name="KSO_WM_SCREEN_THEME_FLAG" val="Dlrq25wU2PGuGg5bbmjbDOCd8/DFgmm0InLZLxcRH6uycbl+Ib+PL4sLX/ZKwLRO1eBTvu9AtSrdYYrcUHi1H54Vs4ZjcV6e/Iaq1fmFg3o="/>
</p:tagLst>
</file>

<file path=ppt/tags/tag130.xml><?xml version="1.0" encoding="utf-8"?>
<p:tagLst xmlns:p="http://schemas.openxmlformats.org/presentationml/2006/main">
  <p:tag name="AS_UNIQUEID" val="4077"/>
  <p:tag name="KSO_WM_SCREEN_THEME_FLAG" val="Dlrq25wU2PGuGg5bbmjbDOCd8/DFgmm0InLZLxcRH6uycbl+Ib+PL4sLX/ZKwLRO1eBTvu9AtSrdYYrcUHi1H54Vs4ZjcV6e/Iaq1fmFg3o="/>
</p:tagLst>
</file>

<file path=ppt/tags/tag131.xml><?xml version="1.0" encoding="utf-8"?>
<p:tagLst xmlns:p="http://schemas.openxmlformats.org/presentationml/2006/main">
  <p:tag name="AS_UNIQUEID" val="4078"/>
  <p:tag name="KSO_WM_SCREEN_THEME_FLAG" val="Dlrq25wU2PGuGg5bbmjbDOCd8/DFgmm0InLZLxcRH6uycbl+Ib+PL4sLX/ZKwLRO1eBTvu9AtSrdYYrcUHi1H54Vs4ZjcV6e/Iaq1fmFg3o="/>
</p:tagLst>
</file>

<file path=ppt/tags/tag132.xml><?xml version="1.0" encoding="utf-8"?>
<p:tagLst xmlns:p="http://schemas.openxmlformats.org/presentationml/2006/main">
  <p:tag name="AS_UNIQUEID" val="4079"/>
  <p:tag name="KSO_WM_SCREEN_THEME_FLAG" val="Dlrq25wU2PGuGg5bbmjbDOCd8/DFgmm0InLZLxcRH6uycbl+Ib+PL4sLX/ZKwLRO1eBTvu9AtSrdYYrcUHi1H54Vs4ZjcV6e/Iaq1fmFg3o="/>
</p:tagLst>
</file>

<file path=ppt/tags/tag133.xml><?xml version="1.0" encoding="utf-8"?>
<p:tagLst xmlns:p="http://schemas.openxmlformats.org/presentationml/2006/main">
  <p:tag name="AS_UNIQUEID" val="4080"/>
  <p:tag name="KSO_WM_SCREEN_THEME_FLAG" val="Dlrq25wU2PGuGg5bbmjbDOCd8/DFgmm0InLZLxcRH6uycbl+Ib+PL4sLX/ZKwLRO1eBTvu9AtSrdYYrcUHi1H54Vs4ZjcV6e/Iaq1fmFg3o="/>
</p:tagLst>
</file>

<file path=ppt/tags/tag134.xml><?xml version="1.0" encoding="utf-8"?>
<p:tagLst xmlns:p="http://schemas.openxmlformats.org/presentationml/2006/main">
  <p:tag name="AS_UNIQUEID" val="4081"/>
  <p:tag name="KSO_WM_SCREEN_THEME_FLAG" val="Dlrq25wU2PGuGg5bbmjbDOCd8/DFgmm0InLZLxcRH6uycbl+Ib+PL4sLX/ZKwLRO1eBTvu9AtSrdYYrcUHi1H54Vs4ZjcV6e/Iaq1fmFg3o="/>
</p:tagLst>
</file>

<file path=ppt/tags/tag135.xml><?xml version="1.0" encoding="utf-8"?>
<p:tagLst xmlns:p="http://schemas.openxmlformats.org/presentationml/2006/main">
  <p:tag name="AS_UNIQUEID" val="4082"/>
  <p:tag name="KSO_WM_SCREEN_THEME_FLAG" val="Dlrq25wU2PGuGg5bbmjbDOCd8/DFgmm0InLZLxcRH6uycbl+Ib+PL4sLX/ZKwLRO1eBTvu9AtSrdYYrcUHi1H54Vs4ZjcV6e/Iaq1fmFg3o="/>
</p:tagLst>
</file>

<file path=ppt/tags/tag136.xml><?xml version="1.0" encoding="utf-8"?>
<p:tagLst xmlns:p="http://schemas.openxmlformats.org/presentationml/2006/main">
  <p:tag name="AS_UNIQUEID" val="4083"/>
  <p:tag name="KSO_WM_SCREEN_THEME_FLAG" val="Dlrq25wU2PGuGg5bbmjbDOCd8/DFgmm0InLZLxcRH6uycbl+Ib+PL4sLX/ZKwLRO1eBTvu9AtSrdYYrcUHi1H54Vs4ZjcV6e/Iaq1fmFg3o="/>
</p:tagLst>
</file>

<file path=ppt/tags/tag137.xml><?xml version="1.0" encoding="utf-8"?>
<p:tagLst xmlns:p="http://schemas.openxmlformats.org/presentationml/2006/main">
  <p:tag name="AS_UNIQUEID" val="4084"/>
  <p:tag name="KSO_WM_SCREEN_THEME_FLAG" val="Dlrq25wU2PGuGg5bbmjbDOCd8/DFgmm0InLZLxcRH6uycbl+Ib+PL4sLX/ZKwLRO1eBTvu9AtSrdYYrcUHi1H54Vs4ZjcV6e/Iaq1fmFg3o="/>
</p:tagLst>
</file>

<file path=ppt/tags/tag138.xml><?xml version="1.0" encoding="utf-8"?>
<p:tagLst xmlns:p="http://schemas.openxmlformats.org/presentationml/2006/main">
  <p:tag name="AS_UNIQUEID" val="4085"/>
  <p:tag name="KSO_WM_SCREEN_THEME_FLAG" val="Dlrq25wU2PGuGg5bbmjbDOCd8/DFgmm0InLZLxcRH6uycbl+Ib+PL4sLX/ZKwLRO1eBTvu9AtSrdYYrcUHi1H54Vs4ZjcV6e/Iaq1fmFg3o="/>
</p:tagLst>
</file>

<file path=ppt/tags/tag139.xml><?xml version="1.0" encoding="utf-8"?>
<p:tagLst xmlns:p="http://schemas.openxmlformats.org/presentationml/2006/main">
  <p:tag name="AS_UNIQUEID" val="4086"/>
  <p:tag name="KSO_WM_SCREEN_THEME_FLAG" val="Dlrq25wU2PGuGg5bbmjbDOCd8/DFgmm0InLZLxcRH6uycbl+Ib+PL4sLX/ZKwLRO1eBTvu9AtSrdYYrcUHi1H54Vs4ZjcV6e/Iaq1fmFg3o="/>
</p:tagLst>
</file>

<file path=ppt/tags/tag140.xml><?xml version="1.0" encoding="utf-8"?>
<p:tagLst xmlns:p="http://schemas.openxmlformats.org/presentationml/2006/main">
  <p:tag name="AS_UNIQUEID" val="4087"/>
  <p:tag name="KSO_WM_SCREEN_THEME_FLAG" val="Dlrq25wU2PGuGg5bbmjbDOCd8/DFgmm0InLZLxcRH6uycbl+Ib+PL4sLX/ZKwLRO1eBTvu9AtSrdYYrcUHi1H54Vs4ZjcV6e/Iaq1fmFg3o="/>
</p:tagLst>
</file>

<file path=ppt/tags/tag141.xml><?xml version="1.0" encoding="utf-8"?>
<p:tagLst xmlns:p="http://schemas.openxmlformats.org/presentationml/2006/main">
  <p:tag name="AS_UNIQUEID" val="4088"/>
  <p:tag name="KSO_WM_SCREEN_THEME_FLAG" val="Dlrq25wU2PGuGg5bbmjbDOCd8/DFgmm0InLZLxcRH6uycbl+Ib+PL4sLX/ZKwLRO1eBTvu9AtSrdYYrcUHi1H54Vs4ZjcV6e/Iaq1fmFg3o="/>
</p:tagLst>
</file>

<file path=ppt/tags/tag142.xml><?xml version="1.0" encoding="utf-8"?>
<p:tagLst xmlns:p="http://schemas.openxmlformats.org/presentationml/2006/main">
  <p:tag name="AS_UNIQUEID" val="4089"/>
  <p:tag name="KSO_WM_SCREEN_THEME_FLAG" val="Dlrq25wU2PGuGg5bbmjbDOCd8/DFgmm0InLZLxcRH6uycbl+Ib+PL4sLX/ZKwLRO1eBTvu9AtSrdYYrcUHi1H54Vs4ZjcV6e/Iaq1fmFg3o="/>
</p:tagLst>
</file>

<file path=ppt/tags/tag143.xml><?xml version="1.0" encoding="utf-8"?>
<p:tagLst xmlns:p="http://schemas.openxmlformats.org/presentationml/2006/main">
  <p:tag name="AS_UNIQUEID" val="4090"/>
  <p:tag name="KSO_WM_SCREEN_THEME_FLAG" val="Dlrq25wU2PGuGg5bbmjbDOCd8/DFgmm0InLZLxcRH6uycbl+Ib+PL4sLX/ZKwLRO1eBTvu9AtSrdYYrcUHi1H54Vs4ZjcV6e/Iaq1fmFg3o="/>
</p:tagLst>
</file>

<file path=ppt/tags/tag144.xml><?xml version="1.0" encoding="utf-8"?>
<p:tagLst xmlns:p="http://schemas.openxmlformats.org/presentationml/2006/main">
  <p:tag name="AS_UNIQUEID" val="4091"/>
  <p:tag name="KSO_WM_SCREEN_THEME_FLAG" val="Dlrq25wU2PGuGg5bbmjbDOCd8/DFgmm0InLZLxcRH6uycbl+Ib+PL4sLX/ZKwLRO1eBTvu9AtSrdYYrcUHi1H54Vs4ZjcV6e/Iaq1fmFg3o="/>
</p:tagLst>
</file>

<file path=ppt/tags/tag145.xml><?xml version="1.0" encoding="utf-8"?>
<p:tagLst xmlns:p="http://schemas.openxmlformats.org/presentationml/2006/main">
  <p:tag name="AS_UNIQUEID" val="4092"/>
  <p:tag name="KSO_WM_SCREEN_THEME_FLAG" val="Dlrq25wU2PGuGg5bbmjbDOCd8/DFgmm0InLZLxcRH6uycbl+Ib+PL4sLX/ZKwLRO1eBTvu9AtSrdYYrcUHi1H54Vs4ZjcV6e/Iaq1fmFg3o="/>
</p:tagLst>
</file>

<file path=ppt/tags/tag146.xml><?xml version="1.0" encoding="utf-8"?>
<p:tagLst xmlns:p="http://schemas.openxmlformats.org/presentationml/2006/main">
  <p:tag name="AS_UNIQUEID" val="4093"/>
  <p:tag name="KSO_WM_SCREEN_THEME_FLAG" val="Dlrq25wU2PGuGg5bbmjbDOCd8/DFgmm0InLZLxcRH6uycbl+Ib+PL4sLX/ZKwLRO1eBTvu9AtSrdYYrcUHi1H54Vs4ZjcV6e/Iaq1fmFg3o="/>
</p:tagLst>
</file>

<file path=ppt/tags/tag147.xml><?xml version="1.0" encoding="utf-8"?>
<p:tagLst xmlns:p="http://schemas.openxmlformats.org/presentationml/2006/main">
  <p:tag name="AS_UNIQUEID" val="3707"/>
  <p:tag name="KSO_WM_UNIT_TABLE_BEAUTIFY" val="smartTable{549bbc26-bf14-451e-b4fe-0b3c4a97f2c1}"/>
  <p:tag name="TABLE_ENDDRAG_ORIGIN_RECT" val="901*189"/>
  <p:tag name="TABLE_ENDDRAG_RECT" val="28*335*901*189"/>
  <p:tag name="KSO_WM_SCREEN_THEME_FLAG" val="Dlrq25wU2PGuGg5bbmjbDOCd8/DFgmm0InLZLxcRH6uycbl+Ib+PL4sLX/ZKwLRO1eBTvu9AtSrdYYrcUHi1H54Vs4ZjcV6e/Iaq1fmFg3o="/>
</p:tagLst>
</file>

<file path=ppt/tags/tag148.xml><?xml version="1.0" encoding="utf-8"?>
<p:tagLst xmlns:p="http://schemas.openxmlformats.org/presentationml/2006/main">
  <p:tag name="AS_UNIQUEID" val="3708"/>
  <p:tag name="KSO_WM_SCREEN_THEME_FLAG" val="Dlrq25wU2PGuGg5bbmjbDOCd8/DFgmm0InLZLxcRH6uycbl+Ib+PL4sLX/ZKwLRO1eBTvu9AtSrdYYrcUHi1H54Vs4ZjcV6e/Iaq1fmFg3o="/>
</p:tagLst>
</file>

<file path=ppt/tags/tag149.xml><?xml version="1.0" encoding="utf-8"?>
<p:tagLst xmlns:p="http://schemas.openxmlformats.org/presentationml/2006/main">
  <p:tag name="AS_UNIQUEID" val="3709"/>
  <p:tag name="KSO_WM_SCREEN_THEME_FLAG" val="Dlrq25wU2PGuGg5bbmjbDOCd8/DFgmm0InLZLxcRH6uycbl+Ib+PL4sLX/ZKwLRO1eBTvu9AtSrdYYrcUHi1H54Vs4ZjcV6e/Iaq1fmFg3o="/>
</p:tagLst>
</file>

<file path=ppt/tags/tag150.xml><?xml version="1.0" encoding="utf-8"?>
<p:tagLst xmlns:p="http://schemas.openxmlformats.org/presentationml/2006/main">
  <p:tag name="AS_UNIQUEID" val="3710"/>
  <p:tag name="KSO_WM_SCREEN_THEME_FLAG" val="Dlrq25wU2PGuGg5bbmjbDOCd8/DFgmm0InLZLxcRH6uycbl+Ib+PL4sLX/ZKwLRO1eBTvu9AtSrdYYrcUHi1H54Vs4ZjcV6e/Iaq1fmFg3o="/>
</p:tagLst>
</file>

<file path=ppt/tags/tag151.xml><?xml version="1.0" encoding="utf-8"?>
<p:tagLst xmlns:p="http://schemas.openxmlformats.org/presentationml/2006/main">
  <p:tag name="AS_UNIQUEID" val="3711"/>
  <p:tag name="KSO_WM_SCREEN_THEME_FLAG" val="Dlrq25wU2PGuGg5bbmjbDOCd8/DFgmm0InLZLxcRH6uycbl+Ib+PL4sLX/ZKwLRO1eBTvu9AtSrdYYrcUHi1H54Vs4ZjcV6e/Iaq1fmFg3o="/>
</p:tagLst>
</file>

<file path=ppt/tags/tag152.xml><?xml version="1.0" encoding="utf-8"?>
<p:tagLst xmlns:p="http://schemas.openxmlformats.org/presentationml/2006/main">
  <p:tag name="AS_UNIQUEID" val="3712"/>
  <p:tag name="KSO_WM_SCREEN_THEME_FLAG" val="Dlrq25wU2PGuGg5bbmjbDOCd8/DFgmm0InLZLxcRH6uycbl+Ib+PL4sLX/ZKwLRO1eBTvu9AtSrdYYrcUHi1H54Vs4ZjcV6e/Iaq1fmFg3o="/>
</p:tagLst>
</file>

<file path=ppt/tags/tag153.xml><?xml version="1.0" encoding="utf-8"?>
<p:tagLst xmlns:p="http://schemas.openxmlformats.org/presentationml/2006/main">
  <p:tag name="AS_UNIQUEID" val="3716"/>
  <p:tag name="KSO_WM_SCREEN_THEME_FLAG" val="Dlrq25wU2PGuGg5bbmjbDOCd8/DFgmm0InLZLxcRH6uycbl+Ib+PL4sLX/ZKwLRO1eBTvu9AtSrdYYrcUHi1H54Vs4ZjcV6e/Iaq1fmFg3o="/>
</p:tagLst>
</file>

<file path=ppt/tags/tag154.xml><?xml version="1.0" encoding="utf-8"?>
<p:tagLst xmlns:p="http://schemas.openxmlformats.org/presentationml/2006/main">
  <p:tag name="AS_UNIQUEID" val="3717"/>
  <p:tag name="KSO_WM_SCREEN_THEME_FLAG" val="Dlrq25wU2PGuGg5bbmjbDOCd8/DFgmm0InLZLxcRH6uycbl+Ib+PL4sLX/ZKwLRO1eBTvu9AtSrdYYrcUHi1H54Vs4ZjcV6e/Iaq1fmFg3o="/>
</p:tagLst>
</file>

<file path=ppt/tags/tag155.xml><?xml version="1.0" encoding="utf-8"?>
<p:tagLst xmlns:p="http://schemas.openxmlformats.org/presentationml/2006/main">
  <p:tag name="AS_UNIQUEID" val="3718"/>
  <p:tag name="KSO_WM_SCREEN_THEME_FLAG" val="Dlrq25wU2PGuGg5bbmjbDOCd8/DFgmm0InLZLxcRH6uycbl+Ib+PL4sLX/ZKwLRO1eBTvu9AtSrdYYrcUHi1H54Vs4ZjcV6e/Iaq1fmFg3o="/>
</p:tagLst>
</file>

<file path=ppt/tags/tag156.xml><?xml version="1.0" encoding="utf-8"?>
<p:tagLst xmlns:p="http://schemas.openxmlformats.org/presentationml/2006/main">
  <p:tag name="AS_UNIQUEID" val="3719"/>
  <p:tag name="KSO_WM_SCREEN_THEME_FLAG" val="Dlrq25wU2PGuGg5bbmjbDOCd8/DFgmm0InLZLxcRH6uycbl+Ib+PL4sLX/ZKwLRO1eBTvu9AtSrdYYrcUHi1H54Vs4ZjcV6e/Iaq1fmFg3o="/>
</p:tagLst>
</file>

<file path=ppt/tags/tag157.xml><?xml version="1.0" encoding="utf-8"?>
<p:tagLst xmlns:p="http://schemas.openxmlformats.org/presentationml/2006/main">
  <p:tag name="AS_UNIQUEID" val="3720"/>
  <p:tag name="KSO_WM_SCREEN_THEME_FLAG" val="Dlrq25wU2PGuGg5bbmjbDOCd8/DFgmm0InLZLxcRH6uycbl+Ib+PL4sLX/ZKwLRO1eBTvu9AtSrdYYrcUHi1H54Vs4ZjcV6e/Iaq1fmFg3o="/>
</p:tagLst>
</file>

<file path=ppt/tags/tag158.xml><?xml version="1.0" encoding="utf-8"?>
<p:tagLst xmlns:p="http://schemas.openxmlformats.org/presentationml/2006/main">
  <p:tag name="AS_UNIQUEID" val="3723"/>
  <p:tag name="KSO_WM_SCREEN_THEME_FLAG" val="Dlrq25wU2PGuGg5bbmjbDOCd8/DFgmm0InLZLxcRH6uycbl+Ib+PL4sLX/ZKwLRO1eBTvu9AtSrdYYrcUHi1H54Vs4ZjcV6e/Iaq1fmFg3o="/>
</p:tagLst>
</file>

<file path=ppt/tags/tag159.xml><?xml version="1.0" encoding="utf-8"?>
<p:tagLst xmlns:p="http://schemas.openxmlformats.org/presentationml/2006/main">
  <p:tag name="AS_UNIQUEID" val="3724"/>
  <p:tag name="KSO_WM_SCREEN_THEME_FLAG" val="Dlrq25wU2PGuGg5bbmjbDOCd8/DFgmm0InLZLxcRH6uycbl+Ib+PL4sLX/ZKwLRO1eBTvu9AtSrdYYrcUHi1H54Vs4ZjcV6e/Iaq1fmFg3o="/>
</p:tagLst>
</file>

<file path=ppt/tags/tag160.xml><?xml version="1.0" encoding="utf-8"?>
<p:tagLst xmlns:p="http://schemas.openxmlformats.org/presentationml/2006/main">
  <p:tag name="AS_UNIQUEID" val="3725"/>
  <p:tag name="KSO_WM_SCREEN_THEME_FLAG" val="Dlrq25wU2PGuGg5bbmjbDOCd8/DFgmm0InLZLxcRH6uycbl+Ib+PL4sLX/ZKwLRO1eBTvu9AtSrdYYrcUHi1H54Vs4ZjcV6e/Iaq1fmFg3o="/>
</p:tagLst>
</file>

<file path=ppt/tags/tag161.xml><?xml version="1.0" encoding="utf-8"?>
<p:tagLst xmlns:p="http://schemas.openxmlformats.org/presentationml/2006/main">
  <p:tag name="AS_UNIQUEID" val="3728"/>
  <p:tag name="KSO_WM_SCREEN_THEME_FLAG" val="Dlrq25wU2PGuGg5bbmjbDOCd8/DFgmm0InLZLxcRH6uycbl+Ib+PL4sLX/ZKwLRO1eBTvu9AtSrdYYrcUHi1H54Vs4ZjcV6e/Iaq1fmFg3o="/>
</p:tagLst>
</file>

<file path=ppt/tags/tag162.xml><?xml version="1.0" encoding="utf-8"?>
<p:tagLst xmlns:p="http://schemas.openxmlformats.org/presentationml/2006/main">
  <p:tag name="AS_UNIQUEID" val="3729"/>
  <p:tag name="KSO_WM_SCREEN_THEME_FLAG" val="Dlrq25wU2PGuGg5bbmjbDOCd8/DFgmm0InLZLxcRH6uycbl+Ib+PL4sLX/ZKwLRO1eBTvu9AtSrdYYrcUHi1H54Vs4ZjcV6e/Iaq1fmFg3o="/>
</p:tagLst>
</file>

<file path=ppt/tags/tag163.xml><?xml version="1.0" encoding="utf-8"?>
<p:tagLst xmlns:p="http://schemas.openxmlformats.org/presentationml/2006/main">
  <p:tag name="AS_UNIQUEID" val="3730"/>
  <p:tag name="KSO_WM_SCREEN_THEME_FLAG" val="Dlrq25wU2PGuGg5bbmjbDOCd8/DFgmm0InLZLxcRH6uycbl+Ib+PL4sLX/ZKwLRO1eBTvu9AtSrdYYrcUHi1H54Vs4ZjcV6e/Iaq1fmFg3o="/>
</p:tagLst>
</file>

<file path=ppt/tags/tag164.xml><?xml version="1.0" encoding="utf-8"?>
<p:tagLst xmlns:p="http://schemas.openxmlformats.org/presentationml/2006/main">
  <p:tag name="AS_UNIQUEID" val="3731"/>
  <p:tag name="KSO_WM_SCREEN_THEME_FLAG" val="Dlrq25wU2PGuGg5bbmjbDOCd8/DFgmm0InLZLxcRH6uycbl+Ib+PL4sLX/ZKwLRO1eBTvu9AtSrdYYrcUHi1H54Vs4ZjcV6e/Iaq1fmFg3o="/>
</p:tagLst>
</file>

<file path=ppt/tags/tag165.xml><?xml version="1.0" encoding="utf-8"?>
<p:tagLst xmlns:p="http://schemas.openxmlformats.org/presentationml/2006/main">
  <p:tag name="AS_UNIQUEID" val="3732"/>
  <p:tag name="KSO_WM_SCREEN_THEME_FLAG" val="Dlrq25wU2PGuGg5bbmjbDOCd8/DFgmm0InLZLxcRH6uycbl+Ib+PL4sLX/ZKwLRO1eBTvu9AtSrdYYrcUHi1H54Vs4ZjcV6e/Iaq1fmFg3o="/>
</p:tagLst>
</file>

<file path=ppt/tags/tag166.xml><?xml version="1.0" encoding="utf-8"?>
<p:tagLst xmlns:p="http://schemas.openxmlformats.org/presentationml/2006/main">
  <p:tag name="AS_UNIQUEID" val="3733"/>
  <p:tag name="KSO_WM_SCREEN_THEME_FLAG" val="Dlrq25wU2PGuGg5bbmjbDOCd8/DFgmm0InLZLxcRH6uycbl+Ib+PL4sLX/ZKwLRO1eBTvu9AtSrdYYrcUHi1H54Vs4ZjcV6e/Iaq1fmFg3o="/>
</p:tagLst>
</file>

<file path=ppt/tags/tag167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OCd8/DFgmm0InLZLxcRH6uycbl+Ib+PL4sLX/ZKwLRO1eBTvu9AtSrdYYrcUHi1H54Vs4ZjcV6e/Iaq1fmFg3o="/>
</p:tagLst>
</file>

<file path=ppt/tags/tag168.xml><?xml version="1.0" encoding="utf-8"?>
<p:tagLst xmlns:p="http://schemas.openxmlformats.org/presentationml/2006/main">
  <p:tag name="AS_UNIQUEID" val="3820"/>
  <p:tag name="KSO_WM_SCREEN_THEME_FLAG" val="Dlrq25wU2PGuGg5bbmjbDOCd8/DFgmm0InLZLxcRH6uycbl+Ib+PL4sLX/ZKwLRO1eBTvu9AtSrdYYrcUHi1H54Vs4ZjcV6e/Iaq1fmFg3o="/>
</p:tagLst>
</file>

<file path=ppt/tags/tag169.xml><?xml version="1.0" encoding="utf-8"?>
<p:tagLst xmlns:p="http://schemas.openxmlformats.org/presentationml/2006/main">
  <p:tag name="AS_UNIQUEID" val="3879"/>
  <p:tag name="KSO_WM_SCREEN_THEME_FLAG" val="Dlrq25wU2PGuGg5bbmjbDOCd8/DFgmm0InLZLxcRH6uycbl+Ib+PL4sLX/ZKwLRO1eBTvu9AtSrdYYrcUHi1H54Vs4ZjcV6e/Iaq1fmFg3o="/>
</p:tagLst>
</file>

<file path=ppt/tags/tag170.xml><?xml version="1.0" encoding="utf-8"?>
<p:tagLst xmlns:p="http://schemas.openxmlformats.org/presentationml/2006/main">
  <p:tag name="AS_UNIQUEID" val="3880"/>
  <p:tag name="KSO_WM_SCREEN_THEME_FLAG" val="Dlrq25wU2PGuGg5bbmjbDOCd8/DFgmm0InLZLxcRH6uycbl+Ib+PL4sLX/ZKwLRO1eBTvu9AtSrdYYrcUHi1H54Vs4ZjcV6e/Iaq1fmFg3o="/>
</p:tagLst>
</file>

<file path=ppt/tags/tag171.xml><?xml version="1.0" encoding="utf-8"?>
<p:tagLst xmlns:p="http://schemas.openxmlformats.org/presentationml/2006/main">
  <p:tag name="AS_UNIQUEID" val="3881"/>
  <p:tag name="KSO_WM_SCREEN_THEME_FLAG" val="Dlrq25wU2PGuGg5bbmjbDOCd8/DFgmm0InLZLxcRH6uycbl+Ib+PL4sLX/ZKwLRO1eBTvu9AtSrdYYrcUHi1H54Vs4ZjcV6e/Iaq1fmFg3o="/>
</p:tagLst>
</file>

<file path=ppt/tags/tag172.xml><?xml version="1.0" encoding="utf-8"?>
<p:tagLst xmlns:p="http://schemas.openxmlformats.org/presentationml/2006/main">
  <p:tag name="AS_UNIQUEID" val="3882"/>
  <p:tag name="KSO_WM_SCREEN_THEME_FLAG" val="Dlrq25wU2PGuGg5bbmjbDOCd8/DFgmm0InLZLxcRH6uycbl+Ib+PL4sLX/ZKwLRO1eBTvu9AtSrdYYrcUHi1H54Vs4ZjcV6e/Iaq1fmFg3o="/>
</p:tagLst>
</file>

<file path=ppt/tags/tag173.xml><?xml version="1.0" encoding="utf-8"?>
<p:tagLst xmlns:p="http://schemas.openxmlformats.org/presentationml/2006/main">
  <p:tag name="AS_UNIQUEID" val="3883"/>
  <p:tag name="KSO_WM_SCREEN_THEME_FLAG" val="Dlrq25wU2PGuGg5bbmjbDOCd8/DFgmm0InLZLxcRH6uycbl+Ib+PL4sLX/ZKwLRO1eBTvu9AtSrdYYrcUHi1H54Vs4ZjcV6e/Iaq1fmFg3o="/>
</p:tagLst>
</file>

<file path=ppt/tags/tag174.xml><?xml version="1.0" encoding="utf-8"?>
<p:tagLst xmlns:p="http://schemas.openxmlformats.org/presentationml/2006/main">
  <p:tag name="AS_UNIQUEID" val="3884"/>
  <p:tag name="KSO_WM_SCREEN_THEME_FLAG" val="Dlrq25wU2PGuGg5bbmjbDOCd8/DFgmm0InLZLxcRH6uycbl+Ib+PL4sLX/ZKwLRO1eBTvu9AtSrdYYrcUHi1H54Vs4ZjcV6e/Iaq1fmFg3o="/>
</p:tagLst>
</file>

<file path=ppt/tags/tag175.xml><?xml version="1.0" encoding="utf-8"?>
<p:tagLst xmlns:p="http://schemas.openxmlformats.org/presentationml/2006/main">
  <p:tag name="AS_UNIQUEID" val="3885"/>
  <p:tag name="KSO_WM_SCREEN_THEME_FLAG" val="Dlrq25wU2PGuGg5bbmjbDOCd8/DFgmm0InLZLxcRH6uycbl+Ib+PL4sLX/ZKwLRO1eBTvu9AtSrdYYrcUHi1H54Vs4ZjcV6e/Iaq1fmFg3o="/>
</p:tagLst>
</file>

<file path=ppt/tags/tag176.xml><?xml version="1.0" encoding="utf-8"?>
<p:tagLst xmlns:p="http://schemas.openxmlformats.org/presentationml/2006/main">
  <p:tag name="AS_UNIQUEID" val="3886"/>
  <p:tag name="KSO_WM_SCREEN_THEME_FLAG" val="Dlrq25wU2PGuGg5bbmjbDOCd8/DFgmm0InLZLxcRH6uycbl+Ib+PL4sLX/ZKwLRO1eBTvu9AtSrdYYrcUHi1H54Vs4ZjcV6e/Iaq1fmFg3o="/>
</p:tagLst>
</file>

<file path=ppt/tags/tag177.xml><?xml version="1.0" encoding="utf-8"?>
<p:tagLst xmlns:p="http://schemas.openxmlformats.org/presentationml/2006/main">
  <p:tag name="AS_UNIQUEID" val="3887"/>
  <p:tag name="KSO_WM_SCREEN_THEME_FLAG" val="Dlrq25wU2PGuGg5bbmjbDOCd8/DFgmm0InLZLxcRH6uycbl+Ib+PL4sLX/ZKwLRO1eBTvu9AtSrdYYrcUHi1H54Vs4ZjcV6e/Iaq1fmFg3o="/>
</p:tagLst>
</file>

<file path=ppt/tags/tag178.xml><?xml version="1.0" encoding="utf-8"?>
<p:tagLst xmlns:p="http://schemas.openxmlformats.org/presentationml/2006/main">
  <p:tag name="AS_UNIQUEID" val="3888"/>
  <p:tag name="KSO_WM_SCREEN_THEME_FLAG" val="Dlrq25wU2PGuGg5bbmjbDOCd8/DFgmm0InLZLxcRH6uycbl+Ib+PL4sLX/ZKwLRO1eBTvu9AtSrdYYrcUHi1H54Vs4ZjcV6e/Iaq1fmFg3o="/>
</p:tagLst>
</file>

<file path=ppt/tags/tag179.xml><?xml version="1.0" encoding="utf-8"?>
<p:tagLst xmlns:p="http://schemas.openxmlformats.org/presentationml/2006/main">
  <p:tag name="KSO_WM_BEAUTIFY_FLAG" val="#wm#"/>
  <p:tag name="KSO_WM_TEMPLATE_CATEGORY" val="custom"/>
  <p:tag name="KSO_WM_TEMPLATE_INDEX" val="20202597"/>
  <p:tag name="KSO_WM_SCREEN_THEME_FLAG" val="Dlrq25wU2PGuGg5bbmjbDOCd8/DFgmm0InLZLxcRH6uycbl+Ib+PL4sLX/ZKwLRO1eBTvu9AtSrdYYrcUHi1H54Vs4ZjcV6e/Iaq1fmFg3o="/>
</p:tagLst>
</file>

<file path=ppt/tags/tag180.xml><?xml version="1.0" encoding="utf-8"?>
<p:tagLst xmlns:p="http://schemas.openxmlformats.org/presentationml/2006/main">
  <p:tag name="AS_UNIQUEID" val="4183"/>
</p:tagLst>
</file>

<file path=ppt/tags/tag181.xml><?xml version="1.0" encoding="utf-8"?>
<p:tagLst xmlns:p="http://schemas.openxmlformats.org/presentationml/2006/main">
  <p:tag name="AS_UNIQUEID" val="4184"/>
</p:tagLst>
</file>

<file path=ppt/tags/tag182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OCd8/DFgmm0InLZLxcRH6uycbl+Ib+PL4sLX/ZKwLRO1eBTvu9AtSrdYYrcUHi1H54Vs4ZjcV6e/Iaq1fmFg3o="/>
</p:tagLst>
</file>

<file path=ppt/tags/tag183.xml><?xml version="1.0" encoding="utf-8"?>
<p:tagLst xmlns:p="http://schemas.openxmlformats.org/presentationml/2006/main">
  <p:tag name="AS_UNIQUEID" val="3562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SCREEN_THEME_FLAG" val="Dlrq25wU2PGuGg5bbmjbDOCd8/DFgmm0InLZLxcRH6uycbl+Ib+PL4sLX/ZKwLRO1eBTvu9AtSrdYYrcUHi1H54Vs4ZjcV6e/Iaq1fmFg3o="/>
</p:tagLst>
</file>

<file path=ppt/tags/tag184.xml><?xml version="1.0" encoding="utf-8"?>
<p:tagLst xmlns:p="http://schemas.openxmlformats.org/presentationml/2006/main">
  <p:tag name="AS_UNIQUEID" val="4333"/>
  <p:tag name="KSO_WM_SCREEN_THEME_FLAG" val="Dlrq25wU2PGuGg5bbmjbDOCd8/DFgmm0InLZLxcRH6uycbl+Ib+PL4sLX/ZKwLRO1eBTvu9AtSrdYYrcUHi1H54Vs4ZjcV6e/Iaq1fmFg3o="/>
</p:tagLst>
</file>

<file path=ppt/tags/tag185.xml><?xml version="1.0" encoding="utf-8"?>
<p:tagLst xmlns:p="http://schemas.openxmlformats.org/presentationml/2006/main">
  <p:tag name="AS_UNIQUEID" val="4334"/>
  <p:tag name="KSO_WM_SCREEN_THEME_FLAG" val="Dlrq25wU2PGuGg5bbmjbDOCd8/DFgmm0InLZLxcRH6uycbl+Ib+PL4sLX/ZKwLRO1eBTvu9AtSrdYYrcUHi1H54Vs4ZjcV6e/Iaq1fmFg3o="/>
</p:tagLst>
</file>

<file path=ppt/tags/tag186.xml><?xml version="1.0" encoding="utf-8"?>
<p:tagLst xmlns:p="http://schemas.openxmlformats.org/presentationml/2006/main">
  <p:tag name="AS_UNIQUEID" val="4335"/>
  <p:tag name="KSO_WM_SCREEN_THEME_FLAG" val="Dlrq25wU2PGuGg5bbmjbDOCd8/DFgmm0InLZLxcRH6uycbl+Ib+PL4sLX/ZKwLRO1eBTvu9AtSrdYYrcUHi1H54Vs4ZjcV6e/Iaq1fmFg3o="/>
</p:tagLst>
</file>

<file path=ppt/tags/tag187.xml><?xml version="1.0" encoding="utf-8"?>
<p:tagLst xmlns:p="http://schemas.openxmlformats.org/presentationml/2006/main">
  <p:tag name="AS_UNIQUEID" val="4336"/>
  <p:tag name="KSO_WM_SCREEN_THEME_FLAG" val="Dlrq25wU2PGuGg5bbmjbDOCd8/DFgmm0InLZLxcRH6uycbl+Ib+PL4sLX/ZKwLRO1eBTvu9AtSrdYYrcUHi1H54Vs4ZjcV6e/Iaq1fmFg3o="/>
</p:tagLst>
</file>

<file path=ppt/tags/tag188.xml><?xml version="1.0" encoding="utf-8"?>
<p:tagLst xmlns:p="http://schemas.openxmlformats.org/presentationml/2006/main">
  <p:tag name="AS_UNIQUEID" val="4337"/>
  <p:tag name="KSO_WM_SCREEN_THEME_FLAG" val="Dlrq25wU2PGuGg5bbmjbDOCd8/DFgmm0InLZLxcRH6uycbl+Ib+PL4sLX/ZKwLRO1eBTvu9AtSrdYYrcUHi1H54Vs4ZjcV6e/Iaq1fmFg3o="/>
</p:tagLst>
</file>

<file path=ppt/tags/tag189.xml><?xml version="1.0" encoding="utf-8"?>
<p:tagLst xmlns:p="http://schemas.openxmlformats.org/presentationml/2006/main">
  <p:tag name="AS_UNIQUEID" val="4338"/>
  <p:tag name="KSO_WM_SCREEN_THEME_FLAG" val="Dlrq25wU2PGuGg5bbmjbDOCd8/DFgmm0InLZLxcRH6uycbl+Ib+PL4sLX/ZKwLRO1eBTvu9AtSrdYYrcUHi1H54Vs4ZjcV6e/Iaq1fmFg3o="/>
</p:tagLst>
</file>

<file path=ppt/tags/tag190.xml><?xml version="1.0" encoding="utf-8"?>
<p:tagLst xmlns:p="http://schemas.openxmlformats.org/presentationml/2006/main">
  <p:tag name="AS_UNIQUEID" val="4339"/>
  <p:tag name="KSO_WM_SCREEN_THEME_FLAG" val="Dlrq25wU2PGuGg5bbmjbDOCd8/DFgmm0InLZLxcRH6uycbl+Ib+PL4sLX/ZKwLRO1eBTvu9AtSrdYYrcUHi1H54Vs4ZjcV6e/Iaq1fmFg3o="/>
</p:tagLst>
</file>

<file path=ppt/tags/tag191.xml><?xml version="1.0" encoding="utf-8"?>
<p:tagLst xmlns:p="http://schemas.openxmlformats.org/presentationml/2006/main">
  <p:tag name="AS_UNIQUEID" val="4340"/>
  <p:tag name="KSO_WM_SCREEN_THEME_FLAG" val="Dlrq25wU2PGuGg5bbmjbDOCd8/DFgmm0InLZLxcRH6uycbl+Ib+PL4sLX/ZKwLRO1eBTvu9AtSrdYYrcUHi1H54Vs4ZjcV6e/Iaq1fmFg3o="/>
</p:tagLst>
</file>

<file path=ppt/tags/tag192.xml><?xml version="1.0" encoding="utf-8"?>
<p:tagLst xmlns:p="http://schemas.openxmlformats.org/presentationml/2006/main">
  <p:tag name="AS_UNIQUEID" val="4341"/>
  <p:tag name="KSO_WM_SCREEN_THEME_FLAG" val="Dlrq25wU2PGuGg5bbmjbDOCd8/DFgmm0InLZLxcRH6uycbl+Ib+PL4sLX/ZKwLRO1eBTvu9AtSrdYYrcUHi1H54Vs4ZjcV6e/Iaq1fmFg3o="/>
</p:tagLst>
</file>

<file path=ppt/tags/tag193.xml><?xml version="1.0" encoding="utf-8"?>
<p:tagLst xmlns:p="http://schemas.openxmlformats.org/presentationml/2006/main">
  <p:tag name="AS_UNIQUEID" val="4342"/>
  <p:tag name="KSO_WM_SCREEN_THEME_FLAG" val="Dlrq25wU2PGuGg5bbmjbDOCd8/DFgmm0InLZLxcRH6uycbl+Ib+PL4sLX/ZKwLRO1eBTvu9AtSrdYYrcUHi1H54Vs4ZjcV6e/Iaq1fmFg3o="/>
</p:tagLst>
</file>

<file path=ppt/tags/tag194.xml><?xml version="1.0" encoding="utf-8"?>
<p:tagLst xmlns:p="http://schemas.openxmlformats.org/presentationml/2006/main">
  <p:tag name="AS_UNIQUEID" val="4343"/>
  <p:tag name="KSO_WM_SCREEN_THEME_FLAG" val="Dlrq25wU2PGuGg5bbmjbDOCd8/DFgmm0InLZLxcRH6uycbl+Ib+PL4sLX/ZKwLRO1eBTvu9AtSrdYYrcUHi1H54Vs4ZjcV6e/Iaq1fmFg3o="/>
</p:tagLst>
</file>

<file path=ppt/tags/tag195.xml><?xml version="1.0" encoding="utf-8"?>
<p:tagLst xmlns:p="http://schemas.openxmlformats.org/presentationml/2006/main">
  <p:tag name="AS_UNIQUEID" val="4344"/>
  <p:tag name="KSO_WM_SCREEN_THEME_FLAG" val="Dlrq25wU2PGuGg5bbmjbDOCd8/DFgmm0InLZLxcRH6uycbl+Ib+PL4sLX/ZKwLRO1eBTvu9AtSrdYYrcUHi1H54Vs4ZjcV6e/Iaq1fmFg3o="/>
</p:tagLst>
</file>

<file path=ppt/tags/tag196.xml><?xml version="1.0" encoding="utf-8"?>
<p:tagLst xmlns:p="http://schemas.openxmlformats.org/presentationml/2006/main">
  <p:tag name="AS_UNIQUEID" val="4345"/>
  <p:tag name="KSO_WM_SCREEN_THEME_FLAG" val="Dlrq25wU2PGuGg5bbmjbDOCd8/DFgmm0InLZLxcRH6uycbl+Ib+PL4sLX/ZKwLRO1eBTvu9AtSrdYYrcUHi1H54Vs4ZjcV6e/Iaq1fmFg3o="/>
</p:tagLst>
</file>

<file path=ppt/tags/tag197.xml><?xml version="1.0" encoding="utf-8"?>
<p:tagLst xmlns:p="http://schemas.openxmlformats.org/presentationml/2006/main">
  <p:tag name="AS_UNIQUEID" val="4346"/>
  <p:tag name="KSO_WM_SCREEN_THEME_FLAG" val="Dlrq25wU2PGuGg5bbmjbDOCd8/DFgmm0InLZLxcRH6uycbl+Ib+PL4sLX/ZKwLRO1eBTvu9AtSrdYYrcUHi1H54Vs4ZjcV6e/Iaq1fmFg3o="/>
</p:tagLst>
</file>

<file path=ppt/tags/tag198.xml><?xml version="1.0" encoding="utf-8"?>
<p:tagLst xmlns:p="http://schemas.openxmlformats.org/presentationml/2006/main">
  <p:tag name="AS_UNIQUEID" val="4347"/>
  <p:tag name="KSO_WM_SCREEN_THEME_FLAG" val="Dlrq25wU2PGuGg5bbmjbDOCd8/DFgmm0InLZLxcRH6uycbl+Ib+PL4sLX/ZKwLRO1eBTvu9AtSrdYYrcUHi1H54Vs4ZjcV6e/Iaq1fmFg3o="/>
</p:tagLst>
</file>

<file path=ppt/tags/tag199.xml><?xml version="1.0" encoding="utf-8"?>
<p:tagLst xmlns:p="http://schemas.openxmlformats.org/presentationml/2006/main">
  <p:tag name="AS_UNIQUEID" val="3562"/>
  <p:tag name="KSO_WM_BEAUTIFY_FLAG" val="#wm#"/>
  <p:tag name="KSO_WM_TAG_VERSION" val="3.0"/>
  <p:tag name="KSO_WM_TEMPLATE_CATEGORY" val="custom"/>
  <p:tag name="KSO_WM_TEMPLATE_INDEX" val="20230235"/>
  <p:tag name="KSO_WM_UNIT_COMPATIBLE" val="0"/>
  <p:tag name="KSO_WM_UNIT_DIAGRAM_ISNUMVISUAL" val="0"/>
  <p:tag name="KSO_WM_UNIT_DIAGRAM_ISREFERUNIT" val="0"/>
  <p:tag name="KSO_WM_UNIT_HIGHLIGHT" val="0"/>
  <p:tag name="KSO_WM_UNIT_ID" val="custom20230235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添加文档标题"/>
  <p:tag name="KSO_WM_UNIT_TEXT_TYPE" val="1"/>
  <p:tag name="KSO_WM_UNIT_TYPE" val="a"/>
  <p:tag name="KSO_WM_SCREEN_THEME_FLAG" val="Dlrq25wU2PGuGg5bbmjbDOCd8/DFgmm0InLZLxcRH6uycbl+Ib+PL4sLX/ZKwLRO1eBTvu9AtSrdYYrcUHi1H54Vs4ZjcV6e/Iaq1fmFg3o="/>
</p:tagLst>
</file>

<file path=ppt/tags/tag200.xml><?xml version="1.0" encoding="utf-8"?>
<p:tagLst xmlns:p="http://schemas.openxmlformats.org/presentationml/2006/main">
  <p:tag name="AS_UNIQUEID" val="4329"/>
</p:tagLst>
</file>

<file path=ppt/tags/tag201.xml><?xml version="1.0" encoding="utf-8"?>
<p:tagLst xmlns:p="http://schemas.openxmlformats.org/presentationml/2006/main">
  <p:tag name="AS_UNIQUEID" val="4330"/>
</p:tagLst>
</file>

<file path=ppt/tags/tag202.xml><?xml version="1.0" encoding="utf-8"?>
<p:tagLst xmlns:p="http://schemas.openxmlformats.org/presentationml/2006/main">
  <p:tag name="AS_UNIQUEID" val="3582"/>
  <p:tag name="KSO_WM_SCREEN_THEME_FLAG" val="Dlrq25wU2PGuGg5bbmjbDOCd8/DFgmm0InLZLxcRH6uycbl+Ib+PL4sLX/ZKwLRO1eBTvu9AtSrdYYrcUHi1H54Vs4ZjcV6e/Iaq1fmFg3o="/>
</p:tagLst>
</file>

<file path=ppt/tags/tag203.xml><?xml version="1.0" encoding="utf-8"?>
<p:tagLst xmlns:p="http://schemas.openxmlformats.org/presentationml/2006/main">
  <p:tag name="AS_UNIQUEID" val="3583"/>
  <p:tag name="KSO_WM_SCREEN_THEME_FLAG" val="Dlrq25wU2PGuGg5bbmjbDOCd8/DFgmm0InLZLxcRH6uycbl+Ib+PL4sLX/ZKwLRO1eBTvu9AtSrdYYrcUHi1H54Vs4ZjcV6e/Iaq1fmFg3o="/>
</p:tagLst>
</file>

<file path=ppt/tags/tag204.xml><?xml version="1.0" encoding="utf-8"?>
<p:tagLst xmlns:p="http://schemas.openxmlformats.org/presentationml/2006/main">
  <p:tag name="AS_UNIQUEID" val="3584"/>
  <p:tag name="KSO_WM_SCREEN_THEME_FLAG" val="Dlrq25wU2PGuGg5bbmjbDOCd8/DFgmm0InLZLxcRH6uycbl+Ib+PL4sLX/ZKwLRO1eBTvu9AtSrdYYrcUHi1H54Vs4ZjcV6e/Iaq1fmFg3o="/>
</p:tagLst>
</file>

<file path=ppt/tags/tag205.xml><?xml version="1.0" encoding="utf-8"?>
<p:tagLst xmlns:p="http://schemas.openxmlformats.org/presentationml/2006/main">
  <p:tag name="AS_UNIQUEID" val="6512"/>
  <p:tag name="KSO_WM_SCREEN_THEME_FLAG" val="Dlrq25wU2PGuGg5bbmjbDOCd8/DFgmm0InLZLxcRH6uycbl+Ib+PL4sLX/ZKwLRO1eBTvu9AtSrdYYrcUHi1H54Vs4ZjcV6e/Iaq1fmFg3o="/>
</p:tagLst>
</file>

<file path=ppt/tags/tag206.xml><?xml version="1.0" encoding="utf-8"?>
<p:tagLst xmlns:p="http://schemas.openxmlformats.org/presentationml/2006/main">
  <p:tag name="KSO_WM_BEAUTIFY_FLAG" val="#wm#"/>
  <p:tag name="KSO_WM_SPECIAL_SOURCE" val="bdnull"/>
  <p:tag name="KSO_WM_TEMPLATE_CATEGORY" val="custom"/>
  <p:tag name="KSO_WM_TEMPLATE_INDEX" val="20205176"/>
  <p:tag name="KSO_WM_SCREEN_THEME_FLAG" val="Dlrq25wU2PGuGg5bbmjbDOCd8/DFgmm0InLZLxcRH6uycbl+Ib+PL4sLX/ZKwLRO1eBTvu9AtSrdYYrcUHi1H54Vs4ZjcV6e/Iaq1fmFg3o="/>
</p:tagLst>
</file>

<file path=ppt/tags/tag207.xml><?xml version="1.0" encoding="utf-8"?>
<p:tagLst xmlns:p="http://schemas.openxmlformats.org/presentationml/2006/main">
  <p:tag name="AS_UNIQUEID" val="3573"/>
</p:tagLst>
</file>

<file path=ppt/tags/tag208.xml><?xml version="1.0" encoding="utf-8"?>
<p:tagLst xmlns:p="http://schemas.openxmlformats.org/presentationml/2006/main">
  <p:tag name="AS_UNIQUEID" val="3574"/>
</p:tagLst>
</file>

<file path=ppt/tags/tag209.xml><?xml version="1.0" encoding="utf-8"?>
<p:tagLst xmlns:p="http://schemas.openxmlformats.org/presentationml/2006/main">
  <p:tag name="AS_UNIQUEID" val="3995"/>
</p:tagLst>
</file>

<file path=ppt/tags/tag210.xml><?xml version="1.0" encoding="utf-8"?>
<p:tagLst xmlns:p="http://schemas.openxmlformats.org/presentationml/2006/main">
  <p:tag name="AS_UNIQUEID" val="3996"/>
</p:tagLst>
</file>

<file path=ppt/tags/tag211.xml><?xml version="1.0" encoding="utf-8"?>
<p:tagLst xmlns:p="http://schemas.openxmlformats.org/presentationml/2006/main">
  <p:tag name="AS_UNIQUEID" val="3997"/>
</p:tagLst>
</file>

<file path=ppt/tags/tag212.xml><?xml version="1.0" encoding="utf-8"?>
<p:tagLst xmlns:p="http://schemas.openxmlformats.org/presentationml/2006/main">
  <p:tag name="AS_UNIQUEID" val="3998"/>
</p:tagLst>
</file>

<file path=ppt/tags/tag213.xml><?xml version="1.0" encoding="utf-8"?>
<p:tagLst xmlns:p="http://schemas.openxmlformats.org/presentationml/2006/main">
  <p:tag name="AS_UNIQUEID" val="3999"/>
</p:tagLst>
</file>

<file path=ppt/tags/tag214.xml><?xml version="1.0" encoding="utf-8"?>
<p:tagLst xmlns:p="http://schemas.openxmlformats.org/presentationml/2006/main">
  <p:tag name="AS_UNIQUEID" val="4000"/>
</p:tagLst>
</file>

<file path=ppt/tags/tag215.xml><?xml version="1.0" encoding="utf-8"?>
<p:tagLst xmlns:p="http://schemas.openxmlformats.org/presentationml/2006/main">
  <p:tag name="KSO_WM_SCREEN_THEME_FLAG" val="Dlrq25wU2PGuGg5bbmjbDOCd8/DFgmm0InLZLxcRH6uycbl+Ib+PL4sLX/ZKwLRO1eBTvu9AtSrdYYrcUHi1H54Vs4ZjcV6e/Iaq1fmFg3o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TotalTime>0</ap:TotalTime>
  <ap:Words>1084</ap:Words>
  <ap:PresentationFormat/>
  <ap:Paragraphs>191</ap:Paragraphs>
  <ap:Slides>6</ap:Slides>
  <ap:Notes>10</ap:Notes>
  <ap:HiddenSlides>0</ap:HiddenSlides>
  <ap:MMClips>0</ap:MMClips>
  <ap:ScaleCrop>false</ap:ScaleCrop>
  <ap:HeadingPairs>
    <vt:vector baseType="variant" size="6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ap:HeadingPairs>
  <ap:TitlesOfParts>
    <vt:vector baseType="lpstr" size="36">
      <vt:lpstr>Arial</vt:lpstr>
      <vt:lpstr>宋体</vt:lpstr>
      <vt:lpstr>Wingdings</vt:lpstr>
      <vt:lpstr>Wingdings</vt:lpstr>
      <vt:lpstr>宋体</vt:lpstr>
      <vt:lpstr>汉仪书宋二KW</vt:lpstr>
      <vt:lpstr>仿宋</vt:lpstr>
      <vt:lpstr>楷体</vt:lpstr>
      <vt:lpstr>仿宋</vt:lpstr>
      <vt:lpstr>方正仿宋_GBK</vt:lpstr>
      <vt:lpstr>微软雅黑</vt:lpstr>
      <vt:lpstr>方正清楷 简</vt:lpstr>
      <vt:lpstr>黑体</vt:lpstr>
      <vt:lpstr>方正大标宋简体</vt:lpstr>
      <vt:lpstr>方正水柱简体</vt:lpstr>
      <vt:lpstr>汉仪旗黑</vt:lpstr>
      <vt:lpstr>Arial Unicode MS</vt:lpstr>
      <vt:lpstr>Calibri</vt:lpstr>
      <vt:lpstr>Helvetica Neue</vt:lpstr>
      <vt:lpstr>汉仪楷体KW</vt:lpstr>
      <vt:lpstr>汉仪楷体简</vt:lpstr>
      <vt:lpstr>汉仪中黑KW</vt:lpstr>
      <vt:lpstr>苹方-简</vt:lpstr>
      <vt:lpstr>微软雅黑</vt:lpstr>
      <vt:lpstr>方正大标宋简体</vt:lpstr>
      <vt:lpstr>方正水柱简体</vt:lpstr>
      <vt:lpstr>方正清楷 简</vt:lpstr>
      <vt:lpstr>楷体</vt:lpstr>
      <vt:lpstr>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ap:TitlesOfParts>
  <ap:LinksUpToDate>false</ap:LinksUpToDate>
  <ap:SharedDoc>false</ap:SharedDoc>
  <ap:HyperlinksChanged>false</ap:HyperlinksChanged>
  <ap:AppVersion>100.001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2025-10-09T02:49:31.0000000Z</dcterms:created>
  <dcterms:modified xsi:type="dcterms:W3CDTF">2025-10-09T02:49:31.0000000Z</dcterms:modified>
  <dc:creator/>
  <revision/>
</coreProperties>
</file>

<file path=docProps/custom.xml><?xml version="1.0" encoding="utf-8"?>
<op:Properties xmlns:vt="http://schemas.openxmlformats.org/officeDocument/2006/docPropsVTypes" xmlns:op="http://schemas.openxmlformats.org/officeDocument/2006/custom-properties">
  <op:property fmtid="{D5CDD505-2E9C-101B-9397-08002B2CF9AE}" pid="6" name="ICV">
    <vt:lpwstr>5DBAEAB3191B83ED7BE9D86880824418_43</vt:lpwstr>
  </op:property>
  <op:property fmtid="{D5CDD505-2E9C-101B-9397-08002B2CF9AE}" pid="7" name="KSOProductBuildVer">
    <vt:lpwstr>2052-7.5.1.8994</vt:lpwstr>
  </op:property>
</op:Properties>
</file>