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5"/>
  </p:notesMasterIdLst>
  <p:sldIdLst>
    <p:sldId id="366" r:id="rId2"/>
    <p:sldId id="364" r:id="rId3"/>
    <p:sldId id="365" r:id="rId4"/>
    <p:sldId id="257" r:id="rId5"/>
    <p:sldId id="259" r:id="rId6"/>
    <p:sldId id="261" r:id="rId7"/>
    <p:sldId id="263" r:id="rId8"/>
    <p:sldId id="265" r:id="rId9"/>
    <p:sldId id="267" r:id="rId10"/>
    <p:sldId id="269" r:id="rId11"/>
    <p:sldId id="271" r:id="rId12"/>
    <p:sldId id="332" r:id="rId13"/>
    <p:sldId id="273" r:id="rId14"/>
    <p:sldId id="274" r:id="rId15"/>
    <p:sldId id="275" r:id="rId16"/>
    <p:sldId id="276" r:id="rId17"/>
    <p:sldId id="278" r:id="rId18"/>
    <p:sldId id="279" r:id="rId19"/>
    <p:sldId id="291" r:id="rId20"/>
    <p:sldId id="282" r:id="rId21"/>
    <p:sldId id="293" r:id="rId22"/>
    <p:sldId id="294" r:id="rId23"/>
    <p:sldId id="283" r:id="rId24"/>
    <p:sldId id="285" r:id="rId25"/>
    <p:sldId id="292" r:id="rId26"/>
    <p:sldId id="287" r:id="rId27"/>
    <p:sldId id="306" r:id="rId28"/>
    <p:sldId id="288" r:id="rId29"/>
    <p:sldId id="307" r:id="rId30"/>
    <p:sldId id="308" r:id="rId31"/>
    <p:sldId id="290" r:id="rId32"/>
    <p:sldId id="310" r:id="rId33"/>
    <p:sldId id="334" r:id="rId34"/>
    <p:sldId id="312" r:id="rId35"/>
    <p:sldId id="295" r:id="rId36"/>
    <p:sldId id="304" r:id="rId37"/>
    <p:sldId id="318" r:id="rId38"/>
    <p:sldId id="296" r:id="rId39"/>
    <p:sldId id="316" r:id="rId40"/>
    <p:sldId id="317" r:id="rId41"/>
    <p:sldId id="321" r:id="rId42"/>
    <p:sldId id="319" r:id="rId43"/>
    <p:sldId id="298" r:id="rId44"/>
    <p:sldId id="322" r:id="rId45"/>
    <p:sldId id="324" r:id="rId46"/>
    <p:sldId id="313" r:id="rId47"/>
    <p:sldId id="256" r:id="rId48"/>
    <p:sldId id="333" r:id="rId49"/>
    <p:sldId id="300" r:id="rId50"/>
    <p:sldId id="301" r:id="rId51"/>
    <p:sldId id="329" r:id="rId52"/>
    <p:sldId id="328" r:id="rId53"/>
    <p:sldId id="326" r:id="rId54"/>
    <p:sldId id="335" r:id="rId55"/>
    <p:sldId id="337" r:id="rId56"/>
    <p:sldId id="341" r:id="rId57"/>
    <p:sldId id="338" r:id="rId58"/>
    <p:sldId id="360" r:id="rId59"/>
    <p:sldId id="343" r:id="rId60"/>
    <p:sldId id="339" r:id="rId61"/>
    <p:sldId id="359" r:id="rId62"/>
    <p:sldId id="357" r:id="rId63"/>
    <p:sldId id="362" r:id="rId64"/>
    <p:sldId id="348" r:id="rId65"/>
    <p:sldId id="350" r:id="rId66"/>
    <p:sldId id="340" r:id="rId67"/>
    <p:sldId id="344" r:id="rId68"/>
    <p:sldId id="352" r:id="rId69"/>
    <p:sldId id="349" r:id="rId70"/>
    <p:sldId id="358" r:id="rId71"/>
    <p:sldId id="354" r:id="rId72"/>
    <p:sldId id="353" r:id="rId73"/>
    <p:sldId id="355" r:id="rId7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822" y="3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5.xml" Id="rId26" /><Relationship Type="http://schemas.openxmlformats.org/officeDocument/2006/relationships/slide" Target="slides/slide20.xml" Id="rId21" /><Relationship Type="http://schemas.openxmlformats.org/officeDocument/2006/relationships/slide" Target="slides/slide41.xml" Id="rId42" /><Relationship Type="http://schemas.openxmlformats.org/officeDocument/2006/relationships/slide" Target="slides/slide46.xml" Id="rId47" /><Relationship Type="http://schemas.openxmlformats.org/officeDocument/2006/relationships/slide" Target="slides/slide62.xml" Id="rId63" /><Relationship Type="http://schemas.openxmlformats.org/officeDocument/2006/relationships/slide" Target="slides/slide67.xml" Id="rId68" /><Relationship Type="http://schemas.openxmlformats.org/officeDocument/2006/relationships/slide" Target="slides/slide15.xml" Id="rId1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slide" Target="slides/slide36.xml" Id="rId37" /><Relationship Type="http://schemas.openxmlformats.org/officeDocument/2006/relationships/slide" Target="slides/slide39.xml" Id="rId40" /><Relationship Type="http://schemas.openxmlformats.org/officeDocument/2006/relationships/slide" Target="slides/slide44.xml" Id="rId45" /><Relationship Type="http://schemas.openxmlformats.org/officeDocument/2006/relationships/slide" Target="slides/slide52.xml" Id="rId53" /><Relationship Type="http://schemas.openxmlformats.org/officeDocument/2006/relationships/slide" Target="slides/slide57.xml" Id="rId58" /><Relationship Type="http://schemas.openxmlformats.org/officeDocument/2006/relationships/slide" Target="slides/slide65.xml" Id="rId66" /><Relationship Type="http://schemas.openxmlformats.org/officeDocument/2006/relationships/slide" Target="slides/slide73.xml" Id="rId74" /><Relationship Type="http://schemas.openxmlformats.org/officeDocument/2006/relationships/tableStyles" Target="tableStyles.xml" Id="rId79" /><Relationship Type="http://schemas.openxmlformats.org/officeDocument/2006/relationships/slide" Target="slides/slide4.xml" Id="rId5" /><Relationship Type="http://schemas.openxmlformats.org/officeDocument/2006/relationships/slide" Target="slides/slide60.xml" Id="rId61" /><Relationship Type="http://schemas.openxmlformats.org/officeDocument/2006/relationships/slide" Target="slides/slide18.xml" Id="rId1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slide" Target="slides/slide34.xml" Id="rId35" /><Relationship Type="http://schemas.openxmlformats.org/officeDocument/2006/relationships/slide" Target="slides/slide42.xml" Id="rId43" /><Relationship Type="http://schemas.openxmlformats.org/officeDocument/2006/relationships/slide" Target="slides/slide47.xml" Id="rId48" /><Relationship Type="http://schemas.openxmlformats.org/officeDocument/2006/relationships/slide" Target="slides/slide55.xml" Id="rId56" /><Relationship Type="http://schemas.openxmlformats.org/officeDocument/2006/relationships/slide" Target="slides/slide63.xml" Id="rId64" /><Relationship Type="http://schemas.openxmlformats.org/officeDocument/2006/relationships/slide" Target="slides/slide68.xml" Id="rId69" /><Relationship Type="http://schemas.openxmlformats.org/officeDocument/2006/relationships/viewProps" Target="viewProps.xml" Id="rId77" /><Relationship Type="http://schemas.openxmlformats.org/officeDocument/2006/relationships/slide" Target="slides/slide7.xml" Id="rId8" /><Relationship Type="http://schemas.openxmlformats.org/officeDocument/2006/relationships/slide" Target="slides/slide50.xml" Id="rId51" /><Relationship Type="http://schemas.openxmlformats.org/officeDocument/2006/relationships/slide" Target="slides/slide71.xml" Id="rId72" /><Relationship Type="http://schemas.openxmlformats.org/officeDocument/2006/relationships/slide" Target="slides/slide2.xml" Id="rId3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slide" Target="slides/slide37.xml" Id="rId38" /><Relationship Type="http://schemas.openxmlformats.org/officeDocument/2006/relationships/slide" Target="slides/slide45.xml" Id="rId46" /><Relationship Type="http://schemas.openxmlformats.org/officeDocument/2006/relationships/slide" Target="slides/slide58.xml" Id="rId59" /><Relationship Type="http://schemas.openxmlformats.org/officeDocument/2006/relationships/slide" Target="slides/slide66.xml" Id="rId67" /><Relationship Type="http://schemas.openxmlformats.org/officeDocument/2006/relationships/slide" Target="slides/slide19.xml" Id="rId20" /><Relationship Type="http://schemas.openxmlformats.org/officeDocument/2006/relationships/slide" Target="slides/slide40.xml" Id="rId41" /><Relationship Type="http://schemas.openxmlformats.org/officeDocument/2006/relationships/slide" Target="slides/slide53.xml" Id="rId54" /><Relationship Type="http://schemas.openxmlformats.org/officeDocument/2006/relationships/slide" Target="slides/slide61.xml" Id="rId62" /><Relationship Type="http://schemas.openxmlformats.org/officeDocument/2006/relationships/slide" Target="slides/slide69.xml" Id="rId70" /><Relationship Type="http://schemas.openxmlformats.org/officeDocument/2006/relationships/notesMaster" Target="notesMasters/notesMaster1.xml" Id="rId75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slide" Target="slides/slide35.xml" Id="rId36" /><Relationship Type="http://schemas.openxmlformats.org/officeDocument/2006/relationships/slide" Target="slides/slide48.xml" Id="rId49" /><Relationship Type="http://schemas.openxmlformats.org/officeDocument/2006/relationships/slide" Target="slides/slide56.xml" Id="rId57" /><Relationship Type="http://schemas.openxmlformats.org/officeDocument/2006/relationships/slide" Target="slides/slide9.xml" Id="rId10" /><Relationship Type="http://schemas.openxmlformats.org/officeDocument/2006/relationships/slide" Target="slides/slide30.xml" Id="rId31" /><Relationship Type="http://schemas.openxmlformats.org/officeDocument/2006/relationships/slide" Target="slides/slide43.xml" Id="rId44" /><Relationship Type="http://schemas.openxmlformats.org/officeDocument/2006/relationships/slide" Target="slides/slide51.xml" Id="rId52" /><Relationship Type="http://schemas.openxmlformats.org/officeDocument/2006/relationships/slide" Target="slides/slide59.xml" Id="rId60" /><Relationship Type="http://schemas.openxmlformats.org/officeDocument/2006/relationships/slide" Target="slides/slide64.xml" Id="rId65" /><Relationship Type="http://schemas.openxmlformats.org/officeDocument/2006/relationships/slide" Target="slides/slide72.xml" Id="rId73" /><Relationship Type="http://schemas.openxmlformats.org/officeDocument/2006/relationships/theme" Target="theme/theme1.xml" Id="rId78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38.xml" Id="rId39" /><Relationship Type="http://schemas.openxmlformats.org/officeDocument/2006/relationships/slide" Target="slides/slide33.xml" Id="rId34" /><Relationship Type="http://schemas.openxmlformats.org/officeDocument/2006/relationships/slide" Target="slides/slide49.xml" Id="rId50" /><Relationship Type="http://schemas.openxmlformats.org/officeDocument/2006/relationships/slide" Target="slides/slide54.xml" Id="rId55" /><Relationship Type="http://schemas.openxmlformats.org/officeDocument/2006/relationships/presProps" Target="presProps.xml" Id="rId76" /><Relationship Type="http://schemas.openxmlformats.org/officeDocument/2006/relationships/slide" Target="slides/slide6.xml" Id="rId7" /><Relationship Type="http://schemas.openxmlformats.org/officeDocument/2006/relationships/slide" Target="slides/slide70.xml" Id="rId71" /><Relationship Type="http://schemas.openxmlformats.org/officeDocument/2006/relationships/slide" Target="slides/slide1.xml" Id="rId2" /><Relationship Type="http://schemas.openxmlformats.org/officeDocument/2006/relationships/slide" Target="slides/slide28.xml" Id="rId29" /><Relationship Type="http://schemas.openxmlformats.org/officeDocument/2006/relationships/tags" Target="/ppt/tags/tag1.xml" Id="R221da00b946b409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05BEA-FA69-41CF-9C1F-0B6587CC8A1B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7A1FD-EC54-4359-B0E5-B56996E9D2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3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7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51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70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640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207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13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818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910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098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935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958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35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726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22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295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650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120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082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559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6291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960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6379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0103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158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94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786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6055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2411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61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480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097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7644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1563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9347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548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634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8172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0133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2467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65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6936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5454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5779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9055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810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410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502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7287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5984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5572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4876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1917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7384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3570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2571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0392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6507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2114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8213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183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5645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8446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7988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7129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5400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6359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75343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75154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11815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11448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5213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7A1FD-EC54-4359-B0E5-B56996E9D2FA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3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45.png"/><Relationship Id="rId4" Type="http://schemas.microsoft.com/office/2007/relationships/hdphoto" Target="../media/hdphoto1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microsoft.com/office/2007/relationships/hdphoto" Target="../media/hdphoto15.wdp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microsoft.com/office/2007/relationships/hdphoto" Target="../media/hdphoto16.wdp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microsoft.com/office/2007/relationships/hdphoto" Target="../media/hdphoto17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8.jpeg"/><Relationship Id="rId7" Type="http://schemas.microsoft.com/office/2007/relationships/hdphoto" Target="../media/hdphoto19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microsoft.com/office/2007/relationships/hdphoto" Target="../media/hdphoto18.wdp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6.png"/><Relationship Id="rId7" Type="http://schemas.microsoft.com/office/2007/relationships/hdphoto" Target="../media/hdphoto2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microsoft.com/office/2007/relationships/hdphoto" Target="../media/hdphoto20.wdp"/><Relationship Id="rId9" Type="http://schemas.microsoft.com/office/2007/relationships/hdphoto" Target="../media/hdphoto2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microsoft.com/office/2007/relationships/hdphoto" Target="../media/hdphoto23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microsoft.com/office/2007/relationships/hdphoto" Target="../media/hdphoto2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microsoft.com/office/2007/relationships/hdphoto" Target="../media/hdphoto2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microsoft.com/office/2007/relationships/hdphoto" Target="../media/hdphoto2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7.wdp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microsoft.com/office/2007/relationships/hdphoto" Target="../media/hdphoto2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4.png"/><Relationship Id="rId7" Type="http://schemas.openxmlformats.org/officeDocument/2006/relationships/image" Target="../media/image10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microsoft.com/office/2007/relationships/hdphoto" Target="../media/hdphoto31.wdp"/><Relationship Id="rId4" Type="http://schemas.microsoft.com/office/2007/relationships/hdphoto" Target="../media/hdphoto30.wdp"/><Relationship Id="rId9" Type="http://schemas.openxmlformats.org/officeDocument/2006/relationships/image" Target="../media/image10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2.wdp"/><Relationship Id="rId5" Type="http://schemas.openxmlformats.org/officeDocument/2006/relationships/image" Target="../media/image112.png"/><Relationship Id="rId4" Type="http://schemas.openxmlformats.org/officeDocument/2006/relationships/image" Target="../media/image1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jpeg"/><Relationship Id="rId4" Type="http://schemas.microsoft.com/office/2007/relationships/hdphoto" Target="../media/hdphoto33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microsoft.com/office/2007/relationships/hdphoto" Target="../media/hdphoto34.wd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microsoft.com/office/2007/relationships/hdphoto" Target="../media/hdphoto35.wdp"/><Relationship Id="rId4" Type="http://schemas.openxmlformats.org/officeDocument/2006/relationships/image" Target="../media/image1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6.wdp"/><Relationship Id="rId4" Type="http://schemas.openxmlformats.org/officeDocument/2006/relationships/image" Target="../media/image1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7" Type="http://schemas.microsoft.com/office/2007/relationships/hdphoto" Target="../media/hdphoto37.wd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eg"/><Relationship Id="rId3" Type="http://schemas.openxmlformats.org/officeDocument/2006/relationships/image" Target="../media/image142.jpeg"/><Relationship Id="rId7" Type="http://schemas.microsoft.com/office/2007/relationships/hdphoto" Target="../media/hdphoto39.wd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microsoft.com/office/2007/relationships/hdphoto" Target="../media/hdphoto38.wdp"/><Relationship Id="rId4" Type="http://schemas.openxmlformats.org/officeDocument/2006/relationships/image" Target="../media/image1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0.wdp"/><Relationship Id="rId5" Type="http://schemas.openxmlformats.org/officeDocument/2006/relationships/image" Target="../media/image152.png"/><Relationship Id="rId4" Type="http://schemas.openxmlformats.org/officeDocument/2006/relationships/image" Target="../media/image1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7" Type="http://schemas.openxmlformats.org/officeDocument/2006/relationships/image" Target="../media/image15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microsoft.com/office/2007/relationships/hdphoto" Target="../media/hdphoto4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7" Type="http://schemas.openxmlformats.org/officeDocument/2006/relationships/image" Target="../media/image1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jpeg"/><Relationship Id="rId5" Type="http://schemas.microsoft.com/office/2007/relationships/hdphoto" Target="../media/hdphoto42.wdp"/><Relationship Id="rId4" Type="http://schemas.openxmlformats.org/officeDocument/2006/relationships/image" Target="../media/image159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44.wdp"/><Relationship Id="rId3" Type="http://schemas.openxmlformats.org/officeDocument/2006/relationships/image" Target="../media/image162.jpe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5" Type="http://schemas.microsoft.com/office/2007/relationships/hdphoto" Target="../media/hdphoto43.wdp"/><Relationship Id="rId4" Type="http://schemas.openxmlformats.org/officeDocument/2006/relationships/image" Target="../media/image1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5.wdp"/><Relationship Id="rId4" Type="http://schemas.openxmlformats.org/officeDocument/2006/relationships/image" Target="../media/image1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6.png"/><Relationship Id="rId7" Type="http://schemas.microsoft.com/office/2007/relationships/hdphoto" Target="../media/hdphoto47.wdp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jpeg"/><Relationship Id="rId4" Type="http://schemas.microsoft.com/office/2007/relationships/hdphoto" Target="../media/hdphoto46.wdp"/><Relationship Id="rId9" Type="http://schemas.microsoft.com/office/2007/relationships/hdphoto" Target="../media/hdphoto48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7" Type="http://schemas.openxmlformats.org/officeDocument/2006/relationships/image" Target="../media/image18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9.wdp"/><Relationship Id="rId5" Type="http://schemas.openxmlformats.org/officeDocument/2006/relationships/image" Target="../media/image182.png"/><Relationship Id="rId4" Type="http://schemas.openxmlformats.org/officeDocument/2006/relationships/image" Target="../media/image18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7" Type="http://schemas.openxmlformats.org/officeDocument/2006/relationships/image" Target="../media/image18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0.wdp"/><Relationship Id="rId5" Type="http://schemas.openxmlformats.org/officeDocument/2006/relationships/image" Target="../media/image186.png"/><Relationship Id="rId4" Type="http://schemas.openxmlformats.org/officeDocument/2006/relationships/image" Target="../media/image18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7" Type="http://schemas.openxmlformats.org/officeDocument/2006/relationships/image" Target="../media/image19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eg"/><Relationship Id="rId5" Type="http://schemas.microsoft.com/office/2007/relationships/hdphoto" Target="../media/hdphoto51.wdp"/><Relationship Id="rId4" Type="http://schemas.openxmlformats.org/officeDocument/2006/relationships/image" Target="../media/image18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2.wdp"/><Relationship Id="rId4" Type="http://schemas.openxmlformats.org/officeDocument/2006/relationships/image" Target="../media/image1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7" Type="http://schemas.microsoft.com/office/2007/relationships/hdphoto" Target="../media/hdphoto53.wdp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8.png"/><Relationship Id="rId7" Type="http://schemas.openxmlformats.org/officeDocument/2006/relationships/image" Target="../media/image200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5.wdp"/><Relationship Id="rId5" Type="http://schemas.openxmlformats.org/officeDocument/2006/relationships/image" Target="../media/image199.png"/><Relationship Id="rId4" Type="http://schemas.microsoft.com/office/2007/relationships/hdphoto" Target="../media/hdphoto54.wdp"/><Relationship Id="rId9" Type="http://schemas.microsoft.com/office/2007/relationships/hdphoto" Target="../media/hdphoto56.wdp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58.wdp"/><Relationship Id="rId3" Type="http://schemas.openxmlformats.org/officeDocument/2006/relationships/image" Target="../media/image202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emf"/><Relationship Id="rId5" Type="http://schemas.microsoft.com/office/2007/relationships/hdphoto" Target="../media/hdphoto57.wdp"/><Relationship Id="rId4" Type="http://schemas.openxmlformats.org/officeDocument/2006/relationships/image" Target="../media/image203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60.wdp"/><Relationship Id="rId3" Type="http://schemas.openxmlformats.org/officeDocument/2006/relationships/image" Target="../media/image206.png"/><Relationship Id="rId7" Type="http://schemas.openxmlformats.org/officeDocument/2006/relationships/image" Target="../media/image20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jpeg"/><Relationship Id="rId5" Type="http://schemas.microsoft.com/office/2007/relationships/hdphoto" Target="../media/hdphoto59.wdp"/><Relationship Id="rId4" Type="http://schemas.openxmlformats.org/officeDocument/2006/relationships/image" Target="../media/image207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62.wdp"/><Relationship Id="rId3" Type="http://schemas.openxmlformats.org/officeDocument/2006/relationships/image" Target="../media/image210.jpeg"/><Relationship Id="rId7" Type="http://schemas.openxmlformats.org/officeDocument/2006/relationships/image" Target="../media/image21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jpeg"/><Relationship Id="rId5" Type="http://schemas.microsoft.com/office/2007/relationships/hdphoto" Target="../media/hdphoto61.wdp"/><Relationship Id="rId4" Type="http://schemas.openxmlformats.org/officeDocument/2006/relationships/image" Target="../media/image211.png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64.wdp"/><Relationship Id="rId3" Type="http://schemas.openxmlformats.org/officeDocument/2006/relationships/image" Target="../media/image214.png"/><Relationship Id="rId7" Type="http://schemas.openxmlformats.org/officeDocument/2006/relationships/image" Target="../media/image21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jpeg"/><Relationship Id="rId5" Type="http://schemas.microsoft.com/office/2007/relationships/hdphoto" Target="../media/hdphoto63.wdp"/><Relationship Id="rId4" Type="http://schemas.openxmlformats.org/officeDocument/2006/relationships/image" Target="../media/image2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jpeg"/><Relationship Id="rId3" Type="http://schemas.openxmlformats.org/officeDocument/2006/relationships/image" Target="../media/image218.jpeg"/><Relationship Id="rId7" Type="http://schemas.microsoft.com/office/2007/relationships/hdphoto" Target="../media/hdphoto66.wdp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microsoft.com/office/2007/relationships/hdphoto" Target="../media/hdphoto65.wdp"/><Relationship Id="rId4" Type="http://schemas.openxmlformats.org/officeDocument/2006/relationships/image" Target="../media/image219.pn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68.wdp"/><Relationship Id="rId3" Type="http://schemas.openxmlformats.org/officeDocument/2006/relationships/image" Target="../media/image222.jpeg"/><Relationship Id="rId7" Type="http://schemas.openxmlformats.org/officeDocument/2006/relationships/image" Target="../media/image22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7.wdp"/><Relationship Id="rId5" Type="http://schemas.openxmlformats.org/officeDocument/2006/relationships/image" Target="../media/image224.png"/><Relationship Id="rId4" Type="http://schemas.openxmlformats.org/officeDocument/2006/relationships/image" Target="../media/image22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jpeg"/><Relationship Id="rId5" Type="http://schemas.openxmlformats.org/officeDocument/2006/relationships/image" Target="../media/image228.jpeg"/><Relationship Id="rId4" Type="http://schemas.openxmlformats.org/officeDocument/2006/relationships/image" Target="../media/image227.emf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70.wdp"/><Relationship Id="rId3" Type="http://schemas.openxmlformats.org/officeDocument/2006/relationships/image" Target="../media/image230.png"/><Relationship Id="rId7" Type="http://schemas.openxmlformats.org/officeDocument/2006/relationships/image" Target="../media/image23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jpeg"/><Relationship Id="rId5" Type="http://schemas.microsoft.com/office/2007/relationships/hdphoto" Target="../media/hdphoto69.wdp"/><Relationship Id="rId4" Type="http://schemas.openxmlformats.org/officeDocument/2006/relationships/image" Target="../media/image2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7" Type="http://schemas.openxmlformats.org/officeDocument/2006/relationships/image" Target="../media/image23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jpeg"/><Relationship Id="rId5" Type="http://schemas.microsoft.com/office/2007/relationships/hdphoto" Target="../media/hdphoto71.wdp"/><Relationship Id="rId4" Type="http://schemas.openxmlformats.org/officeDocument/2006/relationships/image" Target="../media/image2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7" Type="http://schemas.openxmlformats.org/officeDocument/2006/relationships/image" Target="../media/image24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2.wdp"/><Relationship Id="rId5" Type="http://schemas.openxmlformats.org/officeDocument/2006/relationships/image" Target="../media/image240.png"/><Relationship Id="rId4" Type="http://schemas.openxmlformats.org/officeDocument/2006/relationships/image" Target="../media/image23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jpeg"/><Relationship Id="rId5" Type="http://schemas.openxmlformats.org/officeDocument/2006/relationships/image" Target="../media/image244.png"/><Relationship Id="rId4" Type="http://schemas.openxmlformats.org/officeDocument/2006/relationships/image" Target="../media/image24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jpeg"/><Relationship Id="rId5" Type="http://schemas.openxmlformats.org/officeDocument/2006/relationships/image" Target="../media/image248.png"/><Relationship Id="rId4" Type="http://schemas.openxmlformats.org/officeDocument/2006/relationships/image" Target="../media/image247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3" Type="http://schemas.openxmlformats.org/officeDocument/2006/relationships/image" Target="../media/image250.png"/><Relationship Id="rId7" Type="http://schemas.openxmlformats.org/officeDocument/2006/relationships/image" Target="../media/image25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4.wdp"/><Relationship Id="rId5" Type="http://schemas.openxmlformats.org/officeDocument/2006/relationships/image" Target="../media/image251.png"/><Relationship Id="rId4" Type="http://schemas.microsoft.com/office/2007/relationships/hdphoto" Target="../media/hdphoto73.wdp"/><Relationship Id="rId9" Type="http://schemas.microsoft.com/office/2007/relationships/hdphoto" Target="../media/hdphoto75.wdp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jpeg"/><Relationship Id="rId3" Type="http://schemas.openxmlformats.org/officeDocument/2006/relationships/image" Target="../media/image254.png"/><Relationship Id="rId7" Type="http://schemas.openxmlformats.org/officeDocument/2006/relationships/image" Target="../media/image25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7.wdp"/><Relationship Id="rId5" Type="http://schemas.openxmlformats.org/officeDocument/2006/relationships/image" Target="../media/image255.png"/><Relationship Id="rId4" Type="http://schemas.microsoft.com/office/2007/relationships/hdphoto" Target="../media/hdphoto76.wd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7" Type="http://schemas.openxmlformats.org/officeDocument/2006/relationships/image" Target="../media/image26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8.wdp"/><Relationship Id="rId5" Type="http://schemas.openxmlformats.org/officeDocument/2006/relationships/image" Target="../media/image260.png"/><Relationship Id="rId4" Type="http://schemas.openxmlformats.org/officeDocument/2006/relationships/image" Target="../media/image25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5.jpeg"/><Relationship Id="rId5" Type="http://schemas.openxmlformats.org/officeDocument/2006/relationships/image" Target="../media/image264.jpeg"/><Relationship Id="rId4" Type="http://schemas.openxmlformats.org/officeDocument/2006/relationships/image" Target="../media/image263.jpeg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80.wdp"/><Relationship Id="rId3" Type="http://schemas.openxmlformats.org/officeDocument/2006/relationships/image" Target="../media/image266.jpeg"/><Relationship Id="rId7" Type="http://schemas.openxmlformats.org/officeDocument/2006/relationships/image" Target="../media/image26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8.jpeg"/><Relationship Id="rId5" Type="http://schemas.microsoft.com/office/2007/relationships/hdphoto" Target="../media/hdphoto79.wdp"/><Relationship Id="rId4" Type="http://schemas.openxmlformats.org/officeDocument/2006/relationships/image" Target="../media/image26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31496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C0BC20D-CB7B-6997-E56C-CE5FD32053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398" y="346629"/>
            <a:ext cx="3928605" cy="296273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2B691C6-02A4-33BA-778B-21135F138D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492" y="632319"/>
            <a:ext cx="4243508" cy="27966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608AC76-2F16-F16D-4DE7-A71ABE7C74D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467" y="3429000"/>
            <a:ext cx="4243401" cy="277453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95AC285-8185-C252-7AEE-9B7461503D9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185" y="3309362"/>
            <a:ext cx="3927818" cy="29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7955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2BA8EDA-41D2-0AB9-8CED-4F285B9FED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3456" y="1448768"/>
            <a:ext cx="2707413" cy="339418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5E694F0-A333-8A2E-5CE8-FCB32AB37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7030" y="903257"/>
            <a:ext cx="4131270" cy="237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6982444-740F-AE2B-213D-7159F5020B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031" y="3277550"/>
            <a:ext cx="4131270" cy="23742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FFEB79-DE9A-8AD6-0716-1F45E362AA3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0870" y="1448768"/>
            <a:ext cx="2724907" cy="339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083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C5D240-A13B-EBB9-48AB-9396275CD3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4752" y="868331"/>
            <a:ext cx="3353850" cy="23890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8D7A9D5-ECC3-A559-4A77-3EBC164FBB0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9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4752" y="3257334"/>
            <a:ext cx="3353850" cy="239276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9F659781-ABDD-84D0-243C-4F6705B68F9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04934" y="1542198"/>
            <a:ext cx="2740200" cy="35701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CE3214C-13E1-153D-988E-59FCE53FE8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735" y="1542197"/>
            <a:ext cx="2740199" cy="357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673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784FD35-C6BD-01D2-6EFA-B66590366E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9544" y="741458"/>
            <a:ext cx="3816308" cy="26875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6245508-8BF1-BC69-66EB-4F4BF8293A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544" y="3429000"/>
            <a:ext cx="3816309" cy="268754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EE282AC-C41C-43E8-2E34-E935D96C1F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9713" y="663555"/>
            <a:ext cx="4236956" cy="267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8D1F90D-DB71-3547-C60D-FD73FA38A20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302" r="2494"/>
          <a:stretch>
            <a:fillRect/>
          </a:stretch>
        </p:blipFill>
        <p:spPr>
          <a:xfrm>
            <a:off x="6469713" y="3333753"/>
            <a:ext cx="4236956" cy="26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5905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DB9D10-4746-C55E-9C11-B4385295E7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5017" y="982771"/>
            <a:ext cx="2409445" cy="33271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DB7E0B-616E-E4C0-A13F-201250A18A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8126" y="982771"/>
            <a:ext cx="2366891" cy="3327102"/>
          </a:xfrm>
          <a:prstGeom prst="rect">
            <a:avLst/>
          </a:prstGeom>
        </p:spPr>
      </p:pic>
      <p:pic>
        <p:nvPicPr>
          <p:cNvPr id="2" name="图片 1" descr="图片包含 人, 男人, 站, 黑暗&#10;&#10;AI 生成的内容可能不正确。">
            <a:extLst>
              <a:ext uri="{FF2B5EF4-FFF2-40B4-BE49-F238E27FC236}">
                <a16:creationId xmlns:a16="http://schemas.microsoft.com/office/drawing/2014/main" id="{89B1BBF0-89ED-10A3-2051-636B50589D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55394" y="2805492"/>
            <a:ext cx="2567684" cy="317054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3BB6EED-7B91-5F4F-34E0-46AC0E0FC1E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7710" y="2805492"/>
            <a:ext cx="2567684" cy="31705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FCCD2AC-854E-8012-CE21-8307B440B128}"/>
              </a:ext>
            </a:extLst>
          </p:cNvPr>
          <p:cNvSpPr txBox="1"/>
          <p:nvPr/>
        </p:nvSpPr>
        <p:spPr>
          <a:xfrm>
            <a:off x="3685014" y="4309872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233224731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562C611-8F55-2F46-3206-42932071B2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0798" y="2079812"/>
            <a:ext cx="2735913" cy="31402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A7BA379-765E-1376-06E6-295136169EA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3886711" y="2079812"/>
            <a:ext cx="2742906" cy="314027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A14F353-E51B-DA32-0660-0923D08EF9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6728021" y="1317009"/>
            <a:ext cx="2125923" cy="26138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DFB3869-FE7A-7297-CD3A-4696AC8D9FE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944" y="1317009"/>
            <a:ext cx="2128403" cy="261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3917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20D0363-1B3D-35C8-04AD-48F0A8B0CA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6"/>
          <a:stretch>
            <a:fillRect/>
          </a:stretch>
        </p:blipFill>
        <p:spPr>
          <a:xfrm>
            <a:off x="1692221" y="726066"/>
            <a:ext cx="2861311" cy="264637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CA0EC2A-644D-9569-C4C1-A9FB53B978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21" y="3372440"/>
            <a:ext cx="2861311" cy="267153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D99C622-901D-AD2C-8B13-35B3C7FB93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336" y="942556"/>
            <a:ext cx="4186267" cy="24864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3AC2275-2631-3069-01DE-B91DAB3F95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5335" y="3429000"/>
            <a:ext cx="4186267" cy="248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108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1D26670-4CAB-5D47-684C-4A3675F65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0749" y="2647783"/>
            <a:ext cx="2309024" cy="302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E5515EB-2C9F-626E-0F90-FA19338E05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9773" y="2647783"/>
            <a:ext cx="2264026" cy="3025458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D07C511D-2714-5F37-CD1A-11FAD0D59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2526" y="805099"/>
            <a:ext cx="2220416" cy="302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E33466E-39BB-EF3D-F681-42B111330E9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  <a14:imgEffect>
                      <a14:brightnessContrast bright="10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42942" y="805099"/>
            <a:ext cx="2241943" cy="30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4007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95CE1E4-4154-3E2B-E877-79829B054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220" b="4533"/>
          <a:stretch>
            <a:fillRect/>
          </a:stretch>
        </p:blipFill>
        <p:spPr bwMode="auto">
          <a:xfrm flipH="1">
            <a:off x="1339753" y="1186721"/>
            <a:ext cx="2343866" cy="28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B38797-3A22-72B5-F280-16F35B4ECD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3619" y="1186722"/>
            <a:ext cx="2342590" cy="281753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75748BD-81E0-9836-DFFF-F42763BB198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52480" y="2546180"/>
            <a:ext cx="2287071" cy="291614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E651D24-5AA3-5FF2-37C6-BD73B6FDDA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9490" y="2546179"/>
            <a:ext cx="2192990" cy="291614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6A15038-1A88-9B29-E184-BB53D8C3882F}"/>
              </a:ext>
            </a:extLst>
          </p:cNvPr>
          <p:cNvSpPr txBox="1"/>
          <p:nvPr/>
        </p:nvSpPr>
        <p:spPr>
          <a:xfrm>
            <a:off x="8596852" y="5513695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18014330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5BD2728-3861-5A11-E8D2-97395DED8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7432" y="933790"/>
            <a:ext cx="4034704" cy="490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263880-DE4A-7BDE-87D8-D7191A6D9E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2136" y="934872"/>
            <a:ext cx="4041799" cy="490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1856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175C6BA-05AB-9470-34CA-5B2133407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0316" y="3456109"/>
            <a:ext cx="4180430" cy="244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382ABE6-2EC5-67A8-984F-9468D5CCC6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0746" y="3456110"/>
            <a:ext cx="4232456" cy="244919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BDEE3F5-BB6A-F97C-992A-B9E6188805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1457" y="788736"/>
            <a:ext cx="4665074" cy="244919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0C75E9B-59F4-28ED-206F-2E09D9A553E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6531" y="788735"/>
            <a:ext cx="4655057" cy="24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399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10D54AC5-7D80-37D8-839B-A8EAAE053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6542" y="753598"/>
            <a:ext cx="5278916" cy="259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046B129-889F-6B52-E8AF-2E59D7D2624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77000"/>
                    </a14:imgEffect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6542" y="3391318"/>
            <a:ext cx="5271698" cy="25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7894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2C6824-74E0-66F8-7E2A-3B22A0A2F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7872" y="1192695"/>
            <a:ext cx="2065034" cy="311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1415AE7-C900-37C0-3E96-04AFD99D21E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970" y="2427431"/>
            <a:ext cx="2227253" cy="31107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3C87AF-9192-8E1A-C9C3-3F16FC81D3B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906" y="1192695"/>
            <a:ext cx="2073600" cy="3110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48B6AB5-20ED-647E-CF2C-97D45D388C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1248" y="2427431"/>
            <a:ext cx="2239488" cy="31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9536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51B8468-8889-CEDB-AF0E-95CD872209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6691" y="1311964"/>
            <a:ext cx="2282093" cy="28935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7E828216-34C3-210C-62CE-EB7E390446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9880" y="2316182"/>
            <a:ext cx="2418811" cy="28935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9CCF52-FF61-55D3-B66E-7341BFB170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882" y="1311964"/>
            <a:ext cx="2251200" cy="2894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E353CA3-78EA-BFA5-168B-90C0D8102E8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489" y="2315327"/>
            <a:ext cx="2398217" cy="28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0052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2EF45A3-DF94-FCB9-E948-EE0D5860DE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4084" y="1494846"/>
            <a:ext cx="2592620" cy="3622232"/>
          </a:xfrm>
          <a:prstGeom prst="rect">
            <a:avLst/>
          </a:prstGeom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9680E197-3831-1DE7-7B6E-6EA1529AE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6704" y="1494846"/>
            <a:ext cx="2606447" cy="362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5BD6384-EF9C-FB32-1514-906A49E3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6004" y="1760876"/>
            <a:ext cx="2107242" cy="309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9E02A8C-9AB4-35DE-A600-5A8062488A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63246" y="1760876"/>
            <a:ext cx="2082013" cy="30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5962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40AC2FD-FAD7-EC23-439F-521DD97C36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6202" y="823279"/>
            <a:ext cx="3919398" cy="25979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EA71818-9103-841A-D8ED-53C5E3DC81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9966" y="3421215"/>
            <a:ext cx="3915634" cy="253758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A3DD21B-A4A7-AAC7-7D95-2F03628FB8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56363" y="1769387"/>
            <a:ext cx="2410264" cy="345770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7832260-BA7D-B3BB-FF52-7BFB210CCC0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66627" y="1769387"/>
            <a:ext cx="2409581" cy="3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298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D006C06-75F5-E503-7B23-D3DF6A906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5626" y="1064573"/>
            <a:ext cx="4259491" cy="22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4F95AF9-DF7B-9408-6773-8A72A8EDC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5117" y="1064573"/>
            <a:ext cx="4156925" cy="22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883837FB-4167-ED6F-7A0B-DAE83C508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230" y="3554970"/>
            <a:ext cx="4157945" cy="235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317A1E6-264A-6547-34DD-B6F0D50AB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175" y="3554970"/>
            <a:ext cx="4274344" cy="235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39603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5C8D277-97C8-2BC8-ED95-D5B4C60E86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191" y="1078173"/>
            <a:ext cx="2547864" cy="31289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0917361-F6C7-9383-FC9E-5629F6A78D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412" y="1078173"/>
            <a:ext cx="2550779" cy="3128956"/>
          </a:xfrm>
          <a:prstGeom prst="rect">
            <a:avLst/>
          </a:prstGeom>
        </p:spPr>
      </p:pic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5ED905F1-0651-050C-7DC7-9D9983522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096" y="2680745"/>
            <a:ext cx="2852687" cy="305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BAE474-DE47-2FFB-44FE-D7AB86F7021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57783" y="2680745"/>
            <a:ext cx="2815509" cy="305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10086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D4BA799-0EA3-B7BA-8618-EBB779E09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1635" y="814385"/>
            <a:ext cx="3667755" cy="246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95B3123-1437-3BD6-E3A6-1D113C8EB4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8459" y="3277893"/>
            <a:ext cx="3668400" cy="2476601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5E675759-6EE3-AAF2-7C5D-7C7993A62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0370" y="1988922"/>
            <a:ext cx="1962460" cy="284414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B8894E9-BBCE-C5AA-373A-F95C2C1AB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2209" y="1972103"/>
            <a:ext cx="2013260" cy="284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72813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>
            <a:extLst>
              <a:ext uri="{FF2B5EF4-FFF2-40B4-BE49-F238E27FC236}">
                <a16:creationId xmlns:a16="http://schemas.microsoft.com/office/drawing/2014/main" id="{3DE5902C-F2B1-CEC0-76EC-C976AB441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4515" y="2765952"/>
            <a:ext cx="2065669" cy="278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5CF225A-1533-C785-FC85-B27E8D5A6A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50184" y="2765952"/>
            <a:ext cx="2079079" cy="2788653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F1CFC310-14F2-02AB-4CBB-CCB6348A9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769" y="1125940"/>
            <a:ext cx="2425392" cy="291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D0D58F-D139-A444-D563-2E5AA521253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2161" y="1125940"/>
            <a:ext cx="2411533" cy="291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88176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3C69875-7F49-119C-08C4-F4130B2A13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1121" y="832217"/>
            <a:ext cx="2005194" cy="27518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EA760B-3F8D-AA9D-4334-0323EE16F28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6315" y="832217"/>
            <a:ext cx="1993448" cy="275182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49DA110-2F3B-6D01-7DB5-809DC9F69D9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7229" y="1695085"/>
            <a:ext cx="2502479" cy="3777915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90E1E24-E069-9050-46A1-F79FA214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708" y="1695084"/>
            <a:ext cx="2518611" cy="377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098390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C3E8B81-2E24-8772-9061-FA7C8BF269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887" y="702860"/>
            <a:ext cx="3727072" cy="26586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09007A-A4CF-B090-E24F-28C33A3BFF7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8959" y="702860"/>
            <a:ext cx="3487408" cy="2658644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21C64793-A97A-2E9D-F266-6F543AF85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499" y="3458434"/>
            <a:ext cx="3331556" cy="254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F6668055-645E-83AE-46AE-AAB500C98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1055" y="3458434"/>
            <a:ext cx="3378696" cy="254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352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106A1D4-4910-71A2-650F-329ADB09D1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9712" y="957324"/>
            <a:ext cx="3698253" cy="2531439"/>
          </a:xfrm>
          <a:prstGeom prst="rect">
            <a:avLst/>
          </a:prstGeom>
          <a:ln w="76200"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E92E510-CCAE-81CC-0E5A-ADCFE47A5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9712" y="3488763"/>
            <a:ext cx="3698253" cy="253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553AF40-C93A-B29A-5DFF-C981C06AE3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47558" y="3488763"/>
            <a:ext cx="4394675" cy="243190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DBD1C3D-DF40-E142-7DE2-160251F8A14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557" y="1016758"/>
            <a:ext cx="4394676" cy="247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0582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B0F4A0A-1200-1A23-9AC2-3B026728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7839" y="951321"/>
            <a:ext cx="2302285" cy="30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A207D80-302B-E94F-C811-9DA46DABF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0124" y="951321"/>
            <a:ext cx="2266769" cy="300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闽侯枕峰村：林祥谦的红色精神">
            <a:extLst>
              <a:ext uri="{FF2B5EF4-FFF2-40B4-BE49-F238E27FC236}">
                <a16:creationId xmlns:a16="http://schemas.microsoft.com/office/drawing/2014/main" id="{F2D33E30-443C-0400-CC30-584106B4D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5067" y="2918129"/>
            <a:ext cx="2344365" cy="31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5C6EF967-EED7-FF0E-DF14-C1203979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9432" y="2918129"/>
            <a:ext cx="2320603" cy="31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960948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64A5D2E-6D14-7F7B-0DB9-1F6BB03F7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817" y="1474842"/>
            <a:ext cx="5144494" cy="344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8C99A33F-9470-6601-918A-C9774C149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6020" y="1474842"/>
            <a:ext cx="5144494" cy="342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200074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5CC1A54-1F74-DE5B-BC92-73865A115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5004" y="771506"/>
            <a:ext cx="2149482" cy="312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B9913EDF-1B0C-0652-69D5-8182DFF5C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6766" y="3100403"/>
            <a:ext cx="2142708" cy="28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9261138-E119-FD1D-6854-391F4A86BA1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29474" y="3100402"/>
            <a:ext cx="2135334" cy="287783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2A1EE5C-98BC-537F-B47F-9E7F506720C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64486" y="780514"/>
            <a:ext cx="2143623" cy="311490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8960A8A-B817-D8AE-F0D9-8EDA7A7D47F5}"/>
              </a:ext>
            </a:extLst>
          </p:cNvPr>
          <p:cNvSpPr txBox="1"/>
          <p:nvPr/>
        </p:nvSpPr>
        <p:spPr>
          <a:xfrm>
            <a:off x="4204743" y="3895421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876196144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EA9102-8697-9BF5-688B-2F63C1A9B1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9765" y="907577"/>
            <a:ext cx="3435793" cy="23891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578DDBC-A54D-9B80-1BE3-87EE883940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5558" y="907577"/>
            <a:ext cx="3482283" cy="2389149"/>
          </a:xfrm>
          <a:prstGeom prst="rect">
            <a:avLst/>
          </a:prstGeom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1D0841DB-0DE7-6B1A-51A3-ABC23BC1A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1018" y="3353938"/>
            <a:ext cx="3625252" cy="259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89BC913-7E6B-5C06-ED0A-A7A95634A0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6270" y="3353324"/>
            <a:ext cx="3680093" cy="26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99499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89FF387-1F82-D67C-2197-14F629864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5772" y="3505573"/>
            <a:ext cx="2113659" cy="277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F5F892B-31A4-A008-4B0F-84DC9A007C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89431" y="3505573"/>
            <a:ext cx="2165517" cy="277538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B72380-D03D-C894-62A3-0D9CD7DD0A0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1048" y="1423116"/>
            <a:ext cx="2537314" cy="37710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083295B-1B6E-E360-FD0E-30BFE464CA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8362" y="1423116"/>
            <a:ext cx="2608875" cy="377105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DC8066-C63C-7F67-E687-D687B238D1E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496" y="419801"/>
            <a:ext cx="2233167" cy="29381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07A0BA1-7E8F-D964-9C2D-04995467E02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6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052" y="419801"/>
            <a:ext cx="2213695" cy="293817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0E8A9D0-C630-D726-500E-07F49C2F0057}"/>
              </a:ext>
            </a:extLst>
          </p:cNvPr>
          <p:cNvSpPr txBox="1"/>
          <p:nvPr/>
        </p:nvSpPr>
        <p:spPr>
          <a:xfrm>
            <a:off x="3312249" y="6280956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969781081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E8DA79-6EAE-FC48-0168-BCB0EDDAE4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"/>
          <a:stretch>
            <a:fillRect/>
          </a:stretch>
        </p:blipFill>
        <p:spPr>
          <a:xfrm>
            <a:off x="1183565" y="886435"/>
            <a:ext cx="4331782" cy="26995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557CB53-2B07-E4B2-F179-200E30D97F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3565" y="3452214"/>
            <a:ext cx="4337436" cy="2699515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7D01AFCF-0CE0-B01F-A942-50318DCA6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500" y="1809751"/>
            <a:ext cx="2263368" cy="293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40BC5DF-53C4-3925-60B3-A958A9245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1868" y="1809751"/>
            <a:ext cx="2263368" cy="29396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583C7AB-848B-9C29-0DC6-F984900FE6EE}"/>
              </a:ext>
            </a:extLst>
          </p:cNvPr>
          <p:cNvSpPr txBox="1"/>
          <p:nvPr/>
        </p:nvSpPr>
        <p:spPr>
          <a:xfrm>
            <a:off x="8582537" y="4801971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207927413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A290BDE-5FA6-F49C-D3E6-28A079CC4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655" y="1645919"/>
            <a:ext cx="5701085" cy="300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8F376FA-4A49-435F-0C27-3F04BD0742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5949" y="1645920"/>
            <a:ext cx="5804618" cy="300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065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AE50D17-0C26-8BE0-8DE3-2461748EC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1218" y="1900361"/>
            <a:ext cx="2132391" cy="291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79F38D32-FF4D-0074-60B2-190ABAAC3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7601" y="1900361"/>
            <a:ext cx="2132390" cy="291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1A23292-92BA-5B14-F91C-FEFDC75915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992" y="1900362"/>
            <a:ext cx="2124033" cy="29107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DF71FD-A8CC-F442-5CAA-ACBBD73EA25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63609" y="1900601"/>
            <a:ext cx="2132391" cy="291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76679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20AC611-D6E7-F483-841E-AEC3C7B888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291" y="856963"/>
            <a:ext cx="3324963" cy="2278609"/>
          </a:xfrm>
          <a:prstGeom prst="rect">
            <a:avLst/>
          </a:prstGeom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4FBDCB75-6A6A-BF8F-0BDD-21A886DE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290" y="3135572"/>
            <a:ext cx="3324963" cy="224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74351AA-42F9-0355-8F6B-6B6AC8FD882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4166" y="1637731"/>
            <a:ext cx="2556751" cy="34447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5E4A55E-2953-88BB-F292-45C600C12D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0917" y="1637730"/>
            <a:ext cx="2694582" cy="344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76882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C82DE54-D9E7-A259-EB4F-1ECD1F188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0174" y="1859843"/>
            <a:ext cx="4645746" cy="26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D94F0B5-A870-E01B-0564-1DEA2A60C0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65629" y="1859843"/>
            <a:ext cx="4554024" cy="261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88777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E7A2B1BE-7E8E-ABA4-41F8-7D35DC7E21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0477" y="2034433"/>
            <a:ext cx="2484360" cy="349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086E640-4BF9-8C06-BA9D-03B582B376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4837" y="2034433"/>
            <a:ext cx="2261725" cy="349811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DA5F14D-9B7D-FD01-4B0E-4B9421E4F3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007" y="1119116"/>
            <a:ext cx="2416242" cy="316371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52B06FF-7EC7-0DC6-3279-8EC27C0AD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200"/>
                    </a14:imgEffect>
                    <a14:imgEffect>
                      <a14:saturation sat="93000"/>
                    </a14:imgEffect>
                    <a14:imgEffect>
                      <a14:brightnessContrast bright="7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249" y="1119116"/>
            <a:ext cx="2426978" cy="316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955691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5E823B4-B2B1-740D-B5CA-15655B478F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59" y="590649"/>
            <a:ext cx="3745054" cy="2418681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0938A965-6055-E429-A259-F0C3ABCD7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1113" y="590649"/>
            <a:ext cx="3746717" cy="241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7A339A8-15A9-034C-45E5-F424B14112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465" y="3289111"/>
            <a:ext cx="3798713" cy="28620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D6E24F2-D920-5F5A-96D4-B4E0AC69ED4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8684" y="3289110"/>
            <a:ext cx="3732781" cy="286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40628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6812327-F7E0-51C6-567C-350F7AC7C0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70869" y="1463040"/>
            <a:ext cx="4136130" cy="3093458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DB9AC15E-0E84-A18C-A168-51BF04B3A8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5545" y="1463041"/>
            <a:ext cx="4150473" cy="309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59156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34D1965-96DB-8DB1-5FC0-4B57BB41DE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914" y="1084997"/>
            <a:ext cx="3874692" cy="21795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CA6D66E-0D7F-7667-1364-151E38481A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44606" y="1084997"/>
            <a:ext cx="3759014" cy="2179514"/>
          </a:xfrm>
          <a:prstGeom prst="rect">
            <a:avLst/>
          </a:prstGeom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F0C4F52B-5A2D-827C-E185-4536F0F1A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0414" y="3668061"/>
            <a:ext cx="3144438" cy="242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F787398-B45C-1D57-B3CA-2499C092E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4852" y="3668061"/>
            <a:ext cx="3146261" cy="242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077860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>
            <a:extLst>
              <a:ext uri="{FF2B5EF4-FFF2-40B4-BE49-F238E27FC236}">
                <a16:creationId xmlns:a16="http://schemas.microsoft.com/office/drawing/2014/main" id="{F2E3A28F-C062-7DAB-5749-AE95C968C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8044" y="1658204"/>
            <a:ext cx="4539143" cy="307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38F1867-70B3-D256-C0DA-3224900A4F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9692" y="1651937"/>
            <a:ext cx="4585015" cy="30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25442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0EEA090-7F71-7EA1-0E74-E5AAC7F7AE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3359" y="607324"/>
            <a:ext cx="3786223" cy="2500954"/>
          </a:xfrm>
          <a:prstGeom prst="rect">
            <a:avLst/>
          </a:prstGeom>
        </p:spPr>
      </p:pic>
      <p:pic>
        <p:nvPicPr>
          <p:cNvPr id="24578" name="Picture 2">
            <a:extLst>
              <a:ext uri="{FF2B5EF4-FFF2-40B4-BE49-F238E27FC236}">
                <a16:creationId xmlns:a16="http://schemas.microsoft.com/office/drawing/2014/main" id="{3A959F81-6171-9768-AF47-C172F4B38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9582" y="607324"/>
            <a:ext cx="3786223" cy="250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29DAB72-3304-9CB4-D0D3-A2F6D3A5BA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565" y="3332033"/>
            <a:ext cx="4208060" cy="280677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0A5DF73-76D5-504D-5733-80634C16462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10625" y="3324158"/>
            <a:ext cx="4208060" cy="28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41261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8A26044-9A41-ED47-806D-F383B9685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647" y="841802"/>
            <a:ext cx="2215601" cy="298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8288041-4D6C-3FD0-DC74-683B883EAB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2248" y="842590"/>
            <a:ext cx="2256817" cy="2982815"/>
          </a:xfrm>
          <a:prstGeom prst="rect">
            <a:avLst/>
          </a:prstGeom>
        </p:spPr>
      </p:pic>
      <p:pic>
        <p:nvPicPr>
          <p:cNvPr id="27650" name="Picture 2">
            <a:extLst>
              <a:ext uri="{FF2B5EF4-FFF2-40B4-BE49-F238E27FC236}">
                <a16:creationId xmlns:a16="http://schemas.microsoft.com/office/drawing/2014/main" id="{2F003D59-9FD2-8AA5-7AB1-71FA4099C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9077" y="2896594"/>
            <a:ext cx="3013917" cy="298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DCBFF45-DAB5-4A49-AD87-3AD551D642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2994" y="2896592"/>
            <a:ext cx="3013752" cy="29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12855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0167B60F-5B4F-9311-3C4E-0EE063714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2510" y="1591214"/>
            <a:ext cx="2272498" cy="35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DF9504-4A49-E1A2-EBFA-C9F4385875C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5008" y="1591214"/>
            <a:ext cx="2272499" cy="355601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7B1598D-C50E-D7BD-D1DC-092E565C0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97000"/>
                    </a14:imgEffect>
                    <a14:imgEffect>
                      <a14:brightnessContrast bright="5000" contras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2981" y="2120417"/>
            <a:ext cx="2067939" cy="264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4849321-B403-34EA-36C2-E32B18FEF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8066" y="2120418"/>
            <a:ext cx="2194915" cy="264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64021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032A2BE0-F1B7-941B-0B5F-6F6D70DE7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7167" y="837980"/>
            <a:ext cx="3577896" cy="25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EC268D4-F179-C265-70EC-8ECAD55491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167" y="3437643"/>
            <a:ext cx="3577895" cy="255977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BB2148E-F5BF-843D-8B2C-9150702DD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5900" y="3448944"/>
            <a:ext cx="3302936" cy="255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835E6D1-3CFB-EEAB-13A8-D06E447A27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900" y="903730"/>
            <a:ext cx="3302936" cy="25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67946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2894EDDA-01E0-E849-A31F-EB7C006C3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9470" y="668739"/>
            <a:ext cx="3615949" cy="280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0B1A7AA-2E9B-6FDE-06CE-2953D7A027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9470" y="3477126"/>
            <a:ext cx="3615949" cy="2594998"/>
          </a:xfrm>
          <a:prstGeom prst="rect">
            <a:avLst/>
          </a:prstGeom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79DEEA10-0CA6-E7A4-942C-3B93DDA30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5999" y="3477126"/>
            <a:ext cx="3896174" cy="285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A9C44D10-6B39-A903-4693-3FC382092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5999" y="613934"/>
            <a:ext cx="3896174" cy="286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878F592-C745-9FE4-439A-03306E382460}"/>
              </a:ext>
            </a:extLst>
          </p:cNvPr>
          <p:cNvSpPr txBox="1"/>
          <p:nvPr/>
        </p:nvSpPr>
        <p:spPr>
          <a:xfrm>
            <a:off x="7395849" y="6264538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3262213969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DDB8F06F-640B-97C3-12A1-8D8A8E8EB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 bwMode="auto">
          <a:xfrm>
            <a:off x="1501254" y="1487030"/>
            <a:ext cx="2498968" cy="329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8BFDBE0-C55F-6A16-4AD5-36163BC44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7344" y="602431"/>
            <a:ext cx="3894262" cy="275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6B6840-2003-C2CF-42BE-852A92DC606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7344" y="3354471"/>
            <a:ext cx="3894261" cy="27520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C047FCD-4E7B-5302-E246-32C3680B2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222" y="1487030"/>
            <a:ext cx="2484262" cy="329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805445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D989C2AE-626D-8D43-9C66-ABE081320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4297" y="1055534"/>
            <a:ext cx="4462026" cy="244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C915724-575B-B384-5D31-90EF2B4B31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4297" y="3500562"/>
            <a:ext cx="4462026" cy="24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D6F9F86-D753-F7DD-ECF4-7DF37EC70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5677" y="1715114"/>
            <a:ext cx="2515498" cy="357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224426-D58A-72A7-A712-1791A497D3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5148" y="1715114"/>
            <a:ext cx="2360587" cy="357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20103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952E11E-C8B9-F205-A829-B3339A1966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48293" y="1137037"/>
            <a:ext cx="2947707" cy="41088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78A5D7E-0F30-B503-A1D6-3A5C4A2F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72000"/>
                    </a14:imgEffect>
                    <a14:imgEffect>
                      <a14:brightnessContrast bright="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1692" y="1137037"/>
            <a:ext cx="2958024" cy="41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424674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999C6B3-ECC4-6751-4B68-422169543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584" y="3527852"/>
            <a:ext cx="3484779" cy="243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0C0AEA1-2F2A-A12D-8B91-DA63D6B11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7363" y="3527852"/>
            <a:ext cx="3498090" cy="243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806DD51E-922F-4FB0-FF10-49C7E94ED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4293" y="996288"/>
            <a:ext cx="3498090" cy="233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38A995C-EC35-4901-46CA-7E48F25A3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6203" y="998089"/>
            <a:ext cx="3498090" cy="233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244318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6764BF75-319E-B706-B473-26B41737B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4000"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966" y="803166"/>
            <a:ext cx="4149557" cy="26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5FDC326-DA91-6629-4307-7CA08FDCD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5763" y="3562066"/>
            <a:ext cx="3693155" cy="26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6D82AE7-5ABB-3824-0799-661B8D172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12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8918" y="3562067"/>
            <a:ext cx="3715674" cy="262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0FF3570-A03C-1105-151D-B374CFD9E6F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85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1523" y="803165"/>
            <a:ext cx="4255900" cy="262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74144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F3875AE-EF7B-6457-294D-02FDA9DE3D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1028" y="910990"/>
            <a:ext cx="2985199" cy="2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E9D5643A-1C71-F249-7913-BAEF84127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6227" y="910990"/>
            <a:ext cx="2985199" cy="2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3AB4A4E-72B6-3160-9777-C8508B2729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452" y="3680939"/>
            <a:ext cx="3910160" cy="241169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320F397-EFF8-60FF-9084-87E7D93BFDD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2612" y="3680939"/>
            <a:ext cx="3835784" cy="241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06422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5CEEAF54-393E-1C85-7E68-ABF844CF4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2105" y="3374409"/>
            <a:ext cx="3902712" cy="272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C0E0E3E-4BDA-8613-4A12-E88692835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4817" y="3374410"/>
            <a:ext cx="3902711" cy="272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8400A7FF-358F-3E13-8C75-9EB2EBFA6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9164" y="625604"/>
            <a:ext cx="3589963" cy="264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2612BA67-AA4D-6538-7886-B1E59A25C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559" y="625604"/>
            <a:ext cx="3659605" cy="264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400273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7ED52EC-33E8-A73B-BA7A-49B70F28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8330" y="739776"/>
            <a:ext cx="2755832" cy="268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223A87A-BE19-0F49-FA9B-FFE9199737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4162" y="739776"/>
            <a:ext cx="2717974" cy="268922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A25AB01-8E22-B5CC-D787-F2F8EE5CC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6022" y="3568889"/>
            <a:ext cx="3634503" cy="231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173651D-6A8A-50AF-3741-8269035E404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60525" y="3568889"/>
            <a:ext cx="3584574" cy="231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98921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052EB29-84DA-CA67-EB6C-2878CAE7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144" y="1566406"/>
            <a:ext cx="5032088" cy="34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1043CE8-1EB2-9B57-0444-662B7DB67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314"/>
                    </a14:imgEffect>
                    <a14:imgEffect>
                      <a14:saturation sat="86000"/>
                    </a14:imgEffect>
                    <a14:imgEffect>
                      <a14:brightnessContrast bright="1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4353" y="1566406"/>
            <a:ext cx="5180021" cy="34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475095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74F8DCC-D388-BD41-D1F7-41D07DB00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5127" y="873456"/>
            <a:ext cx="3589909" cy="231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D03F796-D696-871A-CCCB-E3E9982F6C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5036" y="873456"/>
            <a:ext cx="3592300" cy="23180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62053AC-33BC-EF8C-2804-BBDCD9A2FD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9403" y="3261815"/>
            <a:ext cx="2839960" cy="288601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3B10B09-50A3-FCFB-901E-857EB4F31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9363" y="3261815"/>
            <a:ext cx="2841252" cy="28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748830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69E897D-2C5C-75C0-7A4A-F14500123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7840" y="3553127"/>
            <a:ext cx="3800759" cy="230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272AE7B-96FA-733F-86A5-179C4E1C60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0190" y="3553128"/>
            <a:ext cx="3800759" cy="23023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32748CA-A2CC-ED54-8BB7-A4B2552455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417" y="898810"/>
            <a:ext cx="3434638" cy="2298177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2680CB3-E9B7-5C03-8B79-B3F7DFA6B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7055" y="895227"/>
            <a:ext cx="3434639" cy="230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772396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B660D4C-BD52-AFA4-B029-0D640FEB2F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782" y="3463120"/>
            <a:ext cx="3665982" cy="24273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38241D-719E-97BB-C575-5C8AADBD7C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2764" y="3463120"/>
            <a:ext cx="3636062" cy="242734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0B3C047-FE17-75F8-F719-8D2813B65C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81" r="809" b="1074"/>
          <a:stretch>
            <a:fillRect/>
          </a:stretch>
        </p:blipFill>
        <p:spPr>
          <a:xfrm>
            <a:off x="1169694" y="895887"/>
            <a:ext cx="3508597" cy="242734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397B07F-664C-6C9F-F00E-1ED3785AE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8291" y="895887"/>
            <a:ext cx="3480879" cy="242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89480"/>
      </p:ext>
    </p:extLst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A4FC12E-0EDE-06BE-CA5E-43AA7E9CB1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107" y="790572"/>
            <a:ext cx="4982503" cy="249907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875F8BA-9902-FEC1-D4BC-4C58C8095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6610" y="798393"/>
            <a:ext cx="4982503" cy="249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2ADC67F-A342-609C-9398-4776D8708B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0208" y="3459172"/>
            <a:ext cx="4065367" cy="24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9EA63EE9-6FFA-A074-5BDA-190C6A240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5575" y="3459172"/>
            <a:ext cx="4065367" cy="24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166566"/>
      </p:ext>
    </p:extLst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A9A9E40-1D5E-F3CA-AE3E-1971A68D8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9469" y="562970"/>
            <a:ext cx="2831059" cy="268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4B00E73-3D7F-6161-7C74-1A81CFE05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0528" y="562970"/>
            <a:ext cx="2811529" cy="268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4040C7E-03EF-7587-B1CE-9C2459435B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0847" y="3323230"/>
            <a:ext cx="2890305" cy="284060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7BE46DE-C334-6623-C0CF-505CD3EE8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7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1152" y="3323230"/>
            <a:ext cx="2885975" cy="28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113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43E497C-A505-FAE5-C934-245B7416EC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365" y="634621"/>
            <a:ext cx="3907677" cy="260885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7305A5-A4A9-71F5-8168-79D313C5EB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3042" y="634621"/>
            <a:ext cx="3907677" cy="260885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4C5CE78-E564-A904-0CF4-2F915EF9F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3597" y="3292522"/>
            <a:ext cx="3018439" cy="29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2DFAF90-0B38-885A-B76F-262D8129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2036" y="3295916"/>
            <a:ext cx="3041947" cy="29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160650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人大代表">
            <a:extLst>
              <a:ext uri="{FF2B5EF4-FFF2-40B4-BE49-F238E27FC236}">
                <a16:creationId xmlns:a16="http://schemas.microsoft.com/office/drawing/2014/main" id="{B6CCB199-6D41-EC37-B47F-060E148176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4722" y="876697"/>
            <a:ext cx="3495980" cy="249088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A942341-120D-ACDF-2662-247849DEE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0702" y="876697"/>
            <a:ext cx="3459564" cy="249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2AC8413-A06A-2D22-B608-48395836883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3377" y="3450998"/>
            <a:ext cx="3897329" cy="25495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53327F-765A-705E-588B-E4C5B3BCE6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5411" y="3450998"/>
            <a:ext cx="3887966" cy="254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31519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5AFDC74-5422-74F2-183F-920814301D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776" y="997759"/>
            <a:ext cx="3963038" cy="2431241"/>
          </a:xfrm>
          <a:prstGeom prst="rect">
            <a:avLst/>
          </a:prstGeom>
          <a:effectLst/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12F9E2E-4A3D-B47D-15A2-227108C192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5437369" y="1760562"/>
            <a:ext cx="2790302" cy="3744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AC08965-2223-1555-A9A8-C9CFE75BCB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7671" y="1760562"/>
            <a:ext cx="2783000" cy="37444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73A3DC-C063-D7FB-5A96-E32FEC38B15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000"/>
                    </a14:imgEffect>
                    <a14:imgEffect>
                      <a14:saturation sat="93000"/>
                    </a14:imgEffect>
                    <a14:imgEffect>
                      <a14:brightnessContrast bright="18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776" y="3429000"/>
            <a:ext cx="3961550" cy="244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70513"/>
      </p:ext>
    </p:extLst>
  </p:cSld>
  <p:clrMapOvr>
    <a:masterClrMapping/>
  </p:clrMapOvr>
  <p:transition spd="slow">
    <p:wip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97781-7B52-FE2C-2DC7-685793B8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4235015-62A9-9A97-C983-A8FEF699D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399" y="693721"/>
            <a:ext cx="2496892" cy="312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C2F4DCC-D1D4-12AA-F320-129982C1C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291" y="693721"/>
            <a:ext cx="2496892" cy="312928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EB6CC2-27EF-2214-2A7E-DA74EB386E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819" y="2690967"/>
            <a:ext cx="3423451" cy="30657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00BCB5C-509A-01A6-6633-14FB4F3C9E2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270" y="2690967"/>
            <a:ext cx="3423451" cy="306577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9700E2E-D705-8AA0-A273-E65B953E1F3A}"/>
              </a:ext>
            </a:extLst>
          </p:cNvPr>
          <p:cNvSpPr txBox="1"/>
          <p:nvPr/>
        </p:nvSpPr>
        <p:spPr>
          <a:xfrm>
            <a:off x="2912120" y="3823008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（采自互联网）</a:t>
            </a:r>
          </a:p>
        </p:txBody>
      </p:sp>
    </p:spTree>
    <p:extLst>
      <p:ext uri="{BB962C8B-B14F-4D97-AF65-F5344CB8AC3E}">
        <p14:creationId xmlns:p14="http://schemas.microsoft.com/office/powerpoint/2010/main" val="411360161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52C3FCB-8223-F975-08A7-CFE68A41FF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054" y="1015052"/>
            <a:ext cx="2324180" cy="299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217ADBC-A0AD-6D4F-6327-CF96C7B26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100"/>
                    </a14:imgEffect>
                    <a14:imgEffect>
                      <a14:saturation sat="89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6133" y="2514599"/>
            <a:ext cx="2332629" cy="299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41303E3-6238-4BB5-3B12-3F7D6A9E1CF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3238" y="696391"/>
            <a:ext cx="3505059" cy="3772894"/>
          </a:xfrm>
          <a:prstGeom prst="rect">
            <a:avLst/>
          </a:prstGeom>
          <a:effectLst/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E2C9A1A-16CE-E907-6CB8-DE67B429560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6000"/>
                    </a14:imgEffect>
                    <a14:imgEffect>
                      <a14:brightnessContrast bright="1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130" y="2445679"/>
            <a:ext cx="3487069" cy="377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8620"/>
      </p:ext>
    </p:extLst>
  </p:cSld>
  <p:clrMapOvr>
    <a:masterClrMapping/>
  </p:clrMapOvr>
  <p:transition spd="slow">
    <p:wip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59476D66-469D-3473-CDD7-7F450E097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7742" y="2069626"/>
            <a:ext cx="2414378" cy="301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7DA9925-3AB3-899A-302D-591316F65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2120" y="2069626"/>
            <a:ext cx="2418563" cy="301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BA0A7BA8-CD5B-DF4A-9A07-590DE738F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0559" y="3429000"/>
            <a:ext cx="3426287" cy="278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491D4FA-0E90-FA69-5AA5-8A8B44705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7383" y="645141"/>
            <a:ext cx="3418605" cy="278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425609"/>
      </p:ext>
    </p:extLst>
  </p:cSld>
  <p:clrMapOvr>
    <a:masterClrMapping/>
  </p:clrMapOvr>
  <p:transition spd="slow">
    <p:wip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60BD874-6F22-1CA8-311D-348C5151B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9170" y="1245355"/>
            <a:ext cx="2397553" cy="27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98F9B5E-EA20-C79C-FA63-206A2A33E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723" y="1245355"/>
            <a:ext cx="2392373" cy="27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8A27185-43CF-1FB5-34F0-375701191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5485" y="2224585"/>
            <a:ext cx="2355749" cy="329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43B6E6A-0892-EDDB-5D1A-9875664DE4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1234" y="2224577"/>
            <a:ext cx="2356799" cy="32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79133"/>
      </p:ext>
    </p:extLst>
  </p:cSld>
  <p:clrMapOvr>
    <a:masterClrMapping/>
  </p:clrMapOvr>
  <p:transition spd="slow"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9DFED02-5782-3120-E2A9-B21F6C59ED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116" y="669753"/>
            <a:ext cx="3984838" cy="236679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2BFB9AB-BA07-8722-A888-4B8F641E5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954" y="669753"/>
            <a:ext cx="4018939" cy="236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8AFF0EF-9086-76FC-A0C7-E88FB47419A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949" y="3192683"/>
            <a:ext cx="2245522" cy="3156077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6EDB073-B768-4F78-E40F-8C93D3CFF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8471" y="3192682"/>
            <a:ext cx="2230441" cy="315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97301"/>
      </p:ext>
    </p:extLst>
  </p:cSld>
  <p:clrMapOvr>
    <a:masterClrMapping/>
  </p:clrMapOvr>
  <p:transition spd="slow">
    <p:wip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0CC9625-3700-DAAA-248C-FC57122708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764" y="3343702"/>
            <a:ext cx="4423132" cy="2455289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AEBF67A-ED31-9453-BCC6-BD7853D0B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9896" y="3343701"/>
            <a:ext cx="4439987" cy="245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E7EC825-1BD2-672B-D506-74E88D6100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91" y="812041"/>
            <a:ext cx="3644308" cy="23299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C33ED11-6D4C-68B9-F18B-B1A39CDC0F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1899" y="812041"/>
            <a:ext cx="3605632" cy="232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81731"/>
      </p:ext>
    </p:extLst>
  </p:cSld>
  <p:clrMapOvr>
    <a:masterClrMapping/>
  </p:clrMapOvr>
  <p:transition spd="slow">
    <p:wip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7F0C8EF-969D-7643-96BE-18ED648FB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2669" y="874603"/>
            <a:ext cx="3474068" cy="224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8B0FD36-89A4-D846-8356-2CAEA98DF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737" y="874603"/>
            <a:ext cx="3481269" cy="224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409B93D-A049-9AD6-AFEF-EF087ED7274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379" y="3244338"/>
            <a:ext cx="3566023" cy="234382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ADC132-838C-50A5-EB5C-86C80FAC0F0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703" y="3244338"/>
            <a:ext cx="3584676" cy="234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94486"/>
      </p:ext>
    </p:extLst>
  </p:cSld>
  <p:clrMapOvr>
    <a:masterClrMapping/>
  </p:clrMapOvr>
  <p:transition spd="slow">
    <p:wip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87DA1E5-E534-8B00-5066-1469F103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584" y="3543063"/>
            <a:ext cx="3479725" cy="23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33433BE-8FF4-8FF6-6DA7-BA18D31B7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9309" y="3543062"/>
            <a:ext cx="3498755" cy="23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2163F2D-B937-4E30-44A5-7422AA56E6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232" y="1048934"/>
            <a:ext cx="3688051" cy="2380066"/>
          </a:xfrm>
          <a:prstGeom prst="rect">
            <a:avLst/>
          </a:prstGeom>
          <a:effectLst/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BF44620-D024-64D7-4C0D-C6E26C3C88A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283" y="1048107"/>
            <a:ext cx="3688050" cy="238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88050"/>
      </p:ext>
    </p:extLst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74B2CEC-14CE-5979-9625-A6C17B8784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4728" y="1289060"/>
            <a:ext cx="1926263" cy="273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0462E57-0321-F9F5-3335-0629E0BF0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0127" y="2258703"/>
            <a:ext cx="2018274" cy="27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9104F6C-97FC-481C-275A-54CDCDEC0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0991" y="1289060"/>
            <a:ext cx="1926262" cy="273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7968BF3-8451-CB78-DDA7-B8CE09FA7B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8401" y="2258704"/>
            <a:ext cx="1998871" cy="271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43537"/>
      </p:ext>
    </p:extLst>
  </p:cSld>
  <p:clrMapOvr>
    <a:masterClrMapping/>
  </p:clrMapOvr>
  <p:transition spd="slow">
    <p:wip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1C803A9-F35C-CAD5-43D0-10A9CC661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920" y="862438"/>
            <a:ext cx="4105434" cy="249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CBF20F19-E00E-0BC7-C6FE-3E1A31A91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354" y="862438"/>
            <a:ext cx="4182081" cy="249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E44B5C9-6289-4C2E-0418-D1E6AE15C8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0363" y="3416211"/>
            <a:ext cx="3846965" cy="2499182"/>
          </a:xfrm>
          <a:prstGeom prst="rect">
            <a:avLst/>
          </a:prstGeom>
          <a:effectLst/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33A074E-8CC1-480C-CC34-E1BB5342F3F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328" y="3416211"/>
            <a:ext cx="3846965" cy="248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88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3BFA389-7C57-96F1-418B-58F0EE5A4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239" y="3644185"/>
            <a:ext cx="3638221" cy="25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6C906BE-442B-7A0C-0B40-823AECC77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460" y="3644185"/>
            <a:ext cx="3653579" cy="25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A364BA9-49C5-3D67-F260-581A3CD23A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0185" y="765257"/>
            <a:ext cx="3347075" cy="282264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E900037-A68D-F2D5-906A-9ECA1AC490E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2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260" y="765257"/>
            <a:ext cx="3357979" cy="28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09974"/>
      </p:ext>
    </p:extLst>
  </p:cSld>
  <p:clrMapOvr>
    <a:masterClrMapping/>
  </p:clrMapOvr>
  <p:transition spd="slow">
    <p:wip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99619C3-1BB9-1FF3-4BE6-D1A089B01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4926" y="702860"/>
            <a:ext cx="3086478" cy="25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1E4C9DB-5629-DE32-5F65-997F35E27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8448" y="702860"/>
            <a:ext cx="3086478" cy="25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73A8DA88-7D71-05E2-D534-EA762DDB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617" y="3358007"/>
            <a:ext cx="4175350" cy="268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96D95927-60D1-AB33-5D34-8697904C7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0355" y="3357373"/>
            <a:ext cx="4155262" cy="268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A5457FE-34AA-6D5F-272B-2C59E5EBC087}"/>
              </a:ext>
            </a:extLst>
          </p:cNvPr>
          <p:cNvSpPr txBox="1"/>
          <p:nvPr/>
        </p:nvSpPr>
        <p:spPr>
          <a:xfrm>
            <a:off x="4736815" y="241195"/>
            <a:ext cx="214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仿宋_GB2312" panose="02010609030101010101" pitchFamily="49" charset="-122"/>
                <a:ea typeface="仿宋_GB2312" panose="02010609030101010101" pitchFamily="49" charset="-122"/>
              </a:rPr>
              <a:t>（采自新华社）</a:t>
            </a:r>
          </a:p>
        </p:txBody>
      </p:sp>
    </p:spTree>
    <p:extLst>
      <p:ext uri="{BB962C8B-B14F-4D97-AF65-F5344CB8AC3E}">
        <p14:creationId xmlns:p14="http://schemas.microsoft.com/office/powerpoint/2010/main" val="2969023404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MaE0iRssCAdv3X31L+8syEz8GcOLp/euLiBKRayv2Hp3tLqYoLRMO7xoEMlxokDh1JqNHvKIL4ci1CEMJxua40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3363</TotalTime>
  <Words>128</Words>
  <PresentationFormat>宽屏</PresentationFormat>
  <Paragraphs>80</Paragraphs>
  <Slides>73</Slides>
  <Notes>72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78" baseType="lpstr">
      <vt:lpstr>仿宋_GB2312</vt:lpstr>
      <vt:lpstr>Arial</vt:lpstr>
      <vt:lpstr>Calibri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2023-08-09T12:44:00Z</dcterms:created>
  <dcterms:modified xsi:type="dcterms:W3CDTF">2026-08-31T08:17:52Z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