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wdp" ContentType="image/vnd.ms-photo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fonts/font1.fntdata" ContentType="application/x-fontdata"/>
  <Override PartName="/ppt/fonts/font10.fntdata" ContentType="application/x-fontdata"/>
  <Override PartName="/ppt/fonts/font11.fntdata" ContentType="application/x-fontdata"/>
  <Override PartName="/ppt/fonts/font12.fntdata" ContentType="application/x-fontdata"/>
  <Override PartName="/ppt/fonts/font13.fntdata" ContentType="application/x-fontdata"/>
  <Override PartName="/ppt/fonts/font14.fntdata" ContentType="application/x-fontdata"/>
  <Override PartName="/ppt/fonts/font15.fntdata" ContentType="application/x-fontdata"/>
  <Override PartName="/ppt/fonts/font2.fntdata" ContentType="application/x-fontdata"/>
  <Override PartName="/ppt/fonts/font3.fntdata" ContentType="application/x-fontdata"/>
  <Override PartName="/ppt/fonts/font4.fntdata" ContentType="application/x-fontdata"/>
  <Override PartName="/ppt/fonts/font5.fntdata" ContentType="application/x-fontdata"/>
  <Override PartName="/ppt/fonts/font6.fntdata" ContentType="application/x-fontdata"/>
  <Override PartName="/ppt/fonts/font7.fntdata" ContentType="application/x-fontdata"/>
  <Override PartName="/ppt/fonts/font8.fntdata" ContentType="application/x-fontdata"/>
  <Override PartName="/ppt/fonts/font9.fntdata" ContentType="application/x-fontdata"/>
  <Override PartName="/ppt/media/image12.svg" ContentType="image/svg+xml"/>
  <Override PartName="/ppt/media/image17.svg" ContentType="image/svg+xml"/>
  <Override PartName="/ppt/media/image23.svg" ContentType="image/svg+xml"/>
  <Override PartName="/ppt/media/image30.svg" ContentType="image/svg+xml"/>
  <Override PartName="/ppt/media/image32.svg" ContentType="image/svg+xml"/>
  <Override PartName="/ppt/media/image4.svg" ContentType="image/svg+xml"/>
  <Override PartName="/ppt/media/image44.svg" ContentType="image/svg+xml"/>
  <Override PartName="/ppt/media/image47.svg" ContentType="image/svg+xml"/>
  <Override PartName="/ppt/media/image49.svg" ContentType="image/svg+xml"/>
  <Override PartName="/ppt/media/image51.svg" ContentType="image/svg+xml"/>
  <Override PartName="/ppt/media/image53.svg" ContentType="image/svg+xml"/>
  <Override PartName="/ppt/media/image58.svg" ContentType="image/svg+xml"/>
  <Override PartName="/ppt/media/image6.svg" ContentType="image/svg+xml"/>
  <Override PartName="/ppt/media/image60.svg" ContentType="image/svg+xml"/>
  <Override PartName="/ppt/media/image68.svg" ContentType="image/svg+xml"/>
  <Override PartName="/ppt/media/image70.svg" ContentType="image/svg+xml"/>
  <Override PartName="/ppt/media/image72.svg" ContentType="image/svg+xml"/>
  <Override PartName="/ppt/media/image74.svg" ContentType="image/svg+xml"/>
  <Override PartName="/ppt/media/image8.svg" ContentType="image/svg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  <p:sldMasterId id="2147483660" r:id="rId3"/>
  </p:sldMasterIdLst>
  <p:notesMasterIdLst>
    <p:notesMasterId r:id="rId9"/>
  </p:notesMasterIdLst>
  <p:sldIdLst>
    <p:sldId id="256" r:id="rId4"/>
    <p:sldId id="257" r:id="rId5"/>
    <p:sldId id="258" r:id="rId6"/>
    <p:sldId id="259" r:id="rId7"/>
    <p:sldId id="270" r:id="rId8"/>
    <p:sldId id="269" r:id="rId10"/>
    <p:sldId id="262" r:id="rId11"/>
    <p:sldId id="273" r:id="rId12"/>
    <p:sldId id="275" r:id="rId13"/>
    <p:sldId id="276" r:id="rId14"/>
    <p:sldId id="277" r:id="rId15"/>
    <p:sldId id="274" r:id="rId16"/>
    <p:sldId id="282" r:id="rId17"/>
    <p:sldId id="278" r:id="rId18"/>
    <p:sldId id="280" r:id="rId19"/>
    <p:sldId id="296" r:id="rId20"/>
    <p:sldId id="298" r:id="rId21"/>
    <p:sldId id="299" r:id="rId22"/>
    <p:sldId id="302" r:id="rId23"/>
    <p:sldId id="301" r:id="rId24"/>
    <p:sldId id="303" r:id="rId25"/>
    <p:sldId id="304" r:id="rId26"/>
    <p:sldId id="312" r:id="rId27"/>
    <p:sldId id="313" r:id="rId28"/>
    <p:sldId id="305" r:id="rId29"/>
    <p:sldId id="307" r:id="rId30"/>
    <p:sldId id="306" r:id="rId31"/>
  </p:sldIdLst>
  <p:sldSz cx="18288000" cy="10287000"/>
  <p:notesSz cx="6858000" cy="9144000"/>
  <p:embeddedFontLst>
    <p:embeddedFont>
      <p:font typeface="Calibri" panose="020F0502020204030204"/>
      <p:regular r:id="rId36"/>
      <p:bold r:id="rId37"/>
      <p:italic r:id="rId38"/>
      <p:boldItalic r:id="rId39"/>
    </p:embeddedFont>
    <p:embeddedFont>
      <p:font typeface="微软雅黑" panose="020B0503020204020204" charset="-122"/>
      <p:regular r:id="rId40"/>
    </p:embeddedFont>
    <p:embeddedFont>
      <p:font typeface="黑体" panose="02010609060101010101" charset="-122"/>
      <p:regular r:id="rId41"/>
    </p:embeddedFont>
    <p:embeddedFont>
      <p:font typeface="微软雅黑 Light" panose="020B0502040204020203" pitchFamily="34" charset="-122"/>
      <p:regular r:id="rId42"/>
    </p:embeddedFont>
    <p:embeddedFont>
      <p:font typeface="仿宋" panose="02010609060101010101" charset="-122"/>
      <p:regular r:id="rId43"/>
    </p:embeddedFont>
    <p:embeddedFont>
      <p:font typeface="汉仪雅酷黑简" panose="00020600040101010101" charset="-122"/>
      <p:regular r:id="rId44"/>
    </p:embeddedFont>
    <p:embeddedFont>
      <p:font typeface="思源黑体-粗体 1" panose="02010600030101010101" charset="-122"/>
      <p:regular r:id="rId45"/>
    </p:embeddedFont>
    <p:embeddedFont>
      <p:font typeface="方正清刻本悦宋简体" panose="02000000000000000000" pitchFamily="2" charset="-122"/>
      <p:regular r:id="rId46"/>
    </p:embeddedFont>
    <p:embeddedFont>
      <p:font typeface="思源黑体-粗体 1 Bold" panose="02010600030101010101" charset="-122"/>
      <p:regular r:id="rId47"/>
    </p:embeddedFont>
    <p:embeddedFont>
      <p:font typeface="华文彩云" panose="02010800040101010101" charset="-122"/>
      <p:regular r:id="rId48"/>
    </p:embeddedFont>
    <p:embeddedFont>
      <p:font typeface="思源黑体-粗体 2 Bold" panose="02010600030101010101" charset="-122"/>
      <p:regular r:id="rId49"/>
    </p:embeddedFont>
    <p:embeddedFont>
      <p:font typeface="Anantason UltraCondensed Bold" panose="02010600030101010101" charset="-122"/>
      <p:regular r:id="rId50"/>
    </p:embeddedFont>
  </p:embeddedFontLst>
  <p:custDataLst>
    <p:tags r:id="rId51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作者" initials="A" lastIdx="0" clrIdx="1"/>
  <p:cmAuthor id="1" name="Administrator" initials="A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</p:showPr>
  <p:clrMru>
    <a:srgbClr val="FFFFFF"/>
    <a:srgbClr val="FFE7C3"/>
    <a:srgbClr val="FFDDA9"/>
    <a:srgbClr val="D9B985"/>
    <a:srgbClr val="E4D3AA"/>
    <a:srgbClr val="D4BC8E"/>
    <a:srgbClr val="B59562"/>
    <a:srgbClr val="8A6148"/>
    <a:srgbClr val="C79B5D"/>
    <a:srgbClr val="BE9D6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205"/>
        <p:guide pos="2909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notesMaster" Target="notesMasters/notesMaster1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1" Type="http://schemas.openxmlformats.org/officeDocument/2006/relationships/tags" Target="tags/tag7.xml"/><Relationship Id="rId50" Type="http://schemas.openxmlformats.org/officeDocument/2006/relationships/font" Target="fonts/font15.fntdata"/><Relationship Id="rId5" Type="http://schemas.openxmlformats.org/officeDocument/2006/relationships/slide" Target="slides/slide2.xml"/><Relationship Id="rId49" Type="http://schemas.openxmlformats.org/officeDocument/2006/relationships/font" Target="fonts/font14.fntdata"/><Relationship Id="rId48" Type="http://schemas.openxmlformats.org/officeDocument/2006/relationships/font" Target="fonts/font13.fntdata"/><Relationship Id="rId47" Type="http://schemas.openxmlformats.org/officeDocument/2006/relationships/font" Target="fonts/font12.fntdata"/><Relationship Id="rId46" Type="http://schemas.openxmlformats.org/officeDocument/2006/relationships/font" Target="fonts/font11.fntdata"/><Relationship Id="rId45" Type="http://schemas.openxmlformats.org/officeDocument/2006/relationships/font" Target="fonts/font10.fntdata"/><Relationship Id="rId44" Type="http://schemas.openxmlformats.org/officeDocument/2006/relationships/font" Target="fonts/font9.fntdata"/><Relationship Id="rId43" Type="http://schemas.openxmlformats.org/officeDocument/2006/relationships/font" Target="fonts/font8.fntdata"/><Relationship Id="rId42" Type="http://schemas.openxmlformats.org/officeDocument/2006/relationships/font" Target="fonts/font7.fntdata"/><Relationship Id="rId41" Type="http://schemas.openxmlformats.org/officeDocument/2006/relationships/font" Target="fonts/font6.fntdata"/><Relationship Id="rId40" Type="http://schemas.openxmlformats.org/officeDocument/2006/relationships/font" Target="fonts/font5.fntdata"/><Relationship Id="rId4" Type="http://schemas.openxmlformats.org/officeDocument/2006/relationships/slide" Target="slides/slide1.xml"/><Relationship Id="rId39" Type="http://schemas.openxmlformats.org/officeDocument/2006/relationships/font" Target="fonts/font4.fntdata"/><Relationship Id="rId38" Type="http://schemas.openxmlformats.org/officeDocument/2006/relationships/font" Target="fonts/font3.fntdata"/><Relationship Id="rId37" Type="http://schemas.openxmlformats.org/officeDocument/2006/relationships/font" Target="fonts/font2.fntdata"/><Relationship Id="rId36" Type="http://schemas.openxmlformats.org/officeDocument/2006/relationships/font" Target="fonts/font1.fntdata"/><Relationship Id="rId35" Type="http://schemas.openxmlformats.org/officeDocument/2006/relationships/commentAuthors" Target="commentAuthors.xml"/><Relationship Id="rId34" Type="http://schemas.openxmlformats.org/officeDocument/2006/relationships/tableStyles" Target="tableStyles.xml"/><Relationship Id="rId33" Type="http://schemas.openxmlformats.org/officeDocument/2006/relationships/viewProps" Target="viewProps.xml"/><Relationship Id="rId32" Type="http://schemas.openxmlformats.org/officeDocument/2006/relationships/presProps" Target="presProps.xml"/><Relationship Id="rId31" Type="http://schemas.openxmlformats.org/officeDocument/2006/relationships/slide" Target="slides/slide27.xml"/><Relationship Id="rId30" Type="http://schemas.openxmlformats.org/officeDocument/2006/relationships/slide" Target="slides/slide26.xml"/><Relationship Id="rId3" Type="http://schemas.openxmlformats.org/officeDocument/2006/relationships/slideMaster" Target="slideMasters/slideMaster2.xml"/><Relationship Id="rId29" Type="http://schemas.openxmlformats.org/officeDocument/2006/relationships/slide" Target="slides/slide25.xml"/><Relationship Id="rId28" Type="http://schemas.openxmlformats.org/officeDocument/2006/relationships/slide" Target="slides/slide24.xml"/><Relationship Id="rId27" Type="http://schemas.openxmlformats.org/officeDocument/2006/relationships/slide" Target="slides/slide23.xml"/><Relationship Id="rId26" Type="http://schemas.openxmlformats.org/officeDocument/2006/relationships/slide" Target="slides/slide22.xml"/><Relationship Id="rId25" Type="http://schemas.openxmlformats.org/officeDocument/2006/relationships/slide" Target="slides/slide21.xml"/><Relationship Id="rId24" Type="http://schemas.openxmlformats.org/officeDocument/2006/relationships/slide" Target="slides/slide20.xml"/><Relationship Id="rId23" Type="http://schemas.openxmlformats.org/officeDocument/2006/relationships/slide" Target="slides/slide19.xml"/><Relationship Id="rId22" Type="http://schemas.openxmlformats.org/officeDocument/2006/relationships/slide" Target="slides/slide18.xml"/><Relationship Id="rId21" Type="http://schemas.openxmlformats.org/officeDocument/2006/relationships/slide" Target="slides/slide17.xml"/><Relationship Id="rId20" Type="http://schemas.openxmlformats.org/officeDocument/2006/relationships/slide" Target="slides/slide16.xml"/><Relationship Id="rId2" Type="http://schemas.openxmlformats.org/officeDocument/2006/relationships/theme" Target="theme/theme1.xml"/><Relationship Id="rId19" Type="http://schemas.openxmlformats.org/officeDocument/2006/relationships/slide" Target="slides/slide15.xml"/><Relationship Id="rId18" Type="http://schemas.openxmlformats.org/officeDocument/2006/relationships/slide" Target="slides/slide14.xml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6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C3BB09A-AF4C-4E42-800E-E0CCBD8AA2D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7" Type="http://schemas.openxmlformats.org/officeDocument/2006/relationships/tags" Target="../tags/tag5.xml"/><Relationship Id="rId6" Type="http://schemas.openxmlformats.org/officeDocument/2006/relationships/tags" Target="../tags/tag4.xml"/><Relationship Id="rId5" Type="http://schemas.openxmlformats.org/officeDocument/2006/relationships/tags" Target="../tags/tag3.xml"/><Relationship Id="rId4" Type="http://schemas.openxmlformats.org/officeDocument/2006/relationships/tags" Target="../tags/tag2.xml"/><Relationship Id="rId3" Type="http://schemas.openxmlformats.org/officeDocument/2006/relationships/tags" Target="../tags/tag1.xml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>
        <p15:prstTrans prst="peelOff"/>
      </p:transition>
    </mc:Choice>
    <mc:Fallback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>
        <p15:prstTrans prst="peelOff"/>
      </p:transition>
    </mc:Choice>
    <mc:Fallback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>
        <p15:prstTrans prst="peelOff"/>
      </p:transition>
    </mc:Choice>
    <mc:Fallback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0" y="1683545"/>
            <a:ext cx="13716000" cy="3581400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0" y="5403057"/>
            <a:ext cx="13716000" cy="2483643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zh-CN" altLang="en-US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742F3E-182A-4E42-99A7-A84D607325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1F91D6-B666-4B05-8BB0-A162590E5748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0" y="1683545"/>
            <a:ext cx="13716000" cy="3581400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0" y="5403057"/>
            <a:ext cx="13716000" cy="2483643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zh-CN" altLang="en-US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742F3E-182A-4E42-99A7-A84D607325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1F91D6-B666-4B05-8BB0-A162590E5748}" type="slidenum">
              <a:rPr lang="zh-CN" altLang="en-US" smtClean="0"/>
            </a:fld>
            <a:endParaRPr lang="zh-CN" altLang="en-US"/>
          </a:p>
        </p:txBody>
      </p:sp>
      <p:sp>
        <p:nvSpPr>
          <p:cNvPr id="8" name="矩形 7"/>
          <p:cNvSpPr/>
          <p:nvPr userDrawn="1"/>
        </p:nvSpPr>
        <p:spPr>
          <a:xfrm>
            <a:off x="0" y="9940752"/>
            <a:ext cx="1162704" cy="2990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400"/>
            <a:r>
              <a:rPr lang="en-US" altLang="zh-CN" sz="150" dirty="0">
                <a:solidFill>
                  <a:prstClr val="black"/>
                </a:solidFill>
                <a:latin typeface="Calibri" panose="020F0502020204030204"/>
                <a:ea typeface="宋体" panose="02010600030101010101" pitchFamily="2" charset="-122"/>
              </a:rPr>
              <a:t>PPT</a:t>
            </a:r>
            <a:r>
              <a:rPr lang="zh-CN" altLang="en-US" sz="150" dirty="0">
                <a:solidFill>
                  <a:prstClr val="black"/>
                </a:solidFill>
                <a:latin typeface="Calibri" panose="020F0502020204030204"/>
                <a:ea typeface="宋体" panose="02010600030101010101" pitchFamily="2" charset="-122"/>
              </a:rPr>
              <a:t>模板下载：</a:t>
            </a:r>
            <a:r>
              <a:rPr lang="en-US" altLang="zh-CN" sz="150" dirty="0">
                <a:solidFill>
                  <a:prstClr val="black"/>
                </a:solidFill>
                <a:latin typeface="Calibri" panose="020F0502020204030204"/>
                <a:ea typeface="宋体" panose="02010600030101010101" pitchFamily="2" charset="-122"/>
              </a:rPr>
              <a:t>www.1ppt.com/moban/          </a:t>
            </a:r>
            <a:r>
              <a:rPr lang="zh-CN" altLang="en-US" sz="150" dirty="0">
                <a:solidFill>
                  <a:prstClr val="black"/>
                </a:solidFill>
                <a:latin typeface="Calibri" panose="020F0502020204030204"/>
                <a:ea typeface="宋体" panose="02010600030101010101" pitchFamily="2" charset="-122"/>
              </a:rPr>
              <a:t>行业</a:t>
            </a:r>
            <a:r>
              <a:rPr lang="en-US" altLang="zh-CN" sz="150" dirty="0">
                <a:solidFill>
                  <a:prstClr val="black"/>
                </a:solidFill>
                <a:latin typeface="Calibri" panose="020F0502020204030204"/>
                <a:ea typeface="宋体" panose="02010600030101010101" pitchFamily="2" charset="-122"/>
              </a:rPr>
              <a:t>PPT</a:t>
            </a:r>
            <a:r>
              <a:rPr lang="zh-CN" altLang="en-US" sz="150" dirty="0">
                <a:solidFill>
                  <a:prstClr val="black"/>
                </a:solidFill>
                <a:latin typeface="Calibri" panose="020F0502020204030204"/>
                <a:ea typeface="宋体" panose="02010600030101010101" pitchFamily="2" charset="-122"/>
              </a:rPr>
              <a:t>模板：</a:t>
            </a:r>
            <a:r>
              <a:rPr lang="en-US" altLang="zh-CN" sz="150" dirty="0">
                <a:solidFill>
                  <a:prstClr val="black"/>
                </a:solidFill>
                <a:latin typeface="Calibri" panose="020F0502020204030204"/>
                <a:ea typeface="宋体" panose="02010600030101010101" pitchFamily="2" charset="-122"/>
              </a:rPr>
              <a:t>www.1ppt.com/hangye/ </a:t>
            </a:r>
            <a:endParaRPr lang="en-US" altLang="zh-CN" sz="150" dirty="0">
              <a:solidFill>
                <a:prstClr val="black"/>
              </a:solidFill>
              <a:latin typeface="Calibri" panose="020F0502020204030204"/>
              <a:ea typeface="宋体" panose="02010600030101010101" pitchFamily="2" charset="-122"/>
            </a:endParaRPr>
          </a:p>
          <a:p>
            <a:pPr defTabSz="914400"/>
            <a:r>
              <a:rPr lang="zh-CN" altLang="en-US" sz="150" dirty="0">
                <a:solidFill>
                  <a:prstClr val="black"/>
                </a:solidFill>
                <a:latin typeface="Calibri" panose="020F0502020204030204"/>
                <a:ea typeface="宋体" panose="02010600030101010101" pitchFamily="2" charset="-122"/>
              </a:rPr>
              <a:t>节日</a:t>
            </a:r>
            <a:r>
              <a:rPr lang="en-US" altLang="zh-CN" sz="150" dirty="0">
                <a:solidFill>
                  <a:prstClr val="black"/>
                </a:solidFill>
                <a:latin typeface="Calibri" panose="020F0502020204030204"/>
                <a:ea typeface="宋体" panose="02010600030101010101" pitchFamily="2" charset="-122"/>
              </a:rPr>
              <a:t>PPT</a:t>
            </a:r>
            <a:r>
              <a:rPr lang="zh-CN" altLang="en-US" sz="150" dirty="0">
                <a:solidFill>
                  <a:prstClr val="black"/>
                </a:solidFill>
                <a:latin typeface="Calibri" panose="020F0502020204030204"/>
                <a:ea typeface="宋体" panose="02010600030101010101" pitchFamily="2" charset="-122"/>
              </a:rPr>
              <a:t>模板：</a:t>
            </a:r>
            <a:r>
              <a:rPr lang="en-US" altLang="zh-CN" sz="150" dirty="0">
                <a:solidFill>
                  <a:prstClr val="black"/>
                </a:solidFill>
                <a:latin typeface="Calibri" panose="020F0502020204030204"/>
                <a:ea typeface="宋体" panose="02010600030101010101" pitchFamily="2" charset="-122"/>
              </a:rPr>
              <a:t>www.1ppt.com/jieri/          PPT</a:t>
            </a:r>
            <a:r>
              <a:rPr lang="zh-CN" altLang="en-US" sz="150" dirty="0">
                <a:solidFill>
                  <a:prstClr val="black"/>
                </a:solidFill>
                <a:latin typeface="Calibri" panose="020F0502020204030204"/>
                <a:ea typeface="宋体" panose="02010600030101010101" pitchFamily="2" charset="-122"/>
              </a:rPr>
              <a:t>素材：</a:t>
            </a:r>
            <a:r>
              <a:rPr lang="en-US" altLang="zh-CN" sz="150" dirty="0">
                <a:solidFill>
                  <a:prstClr val="black"/>
                </a:solidFill>
                <a:latin typeface="Calibri" panose="020F0502020204030204"/>
                <a:ea typeface="宋体" panose="02010600030101010101" pitchFamily="2" charset="-122"/>
              </a:rPr>
              <a:t>www.1ppt.com/sucai/</a:t>
            </a:r>
            <a:endParaRPr lang="en-US" altLang="zh-CN" sz="150" dirty="0">
              <a:solidFill>
                <a:prstClr val="black"/>
              </a:solidFill>
              <a:latin typeface="Calibri" panose="020F0502020204030204"/>
              <a:ea typeface="宋体" panose="02010600030101010101" pitchFamily="2" charset="-122"/>
            </a:endParaRPr>
          </a:p>
          <a:p>
            <a:pPr defTabSz="914400"/>
            <a:r>
              <a:rPr lang="en-US" altLang="zh-CN" sz="150" dirty="0">
                <a:solidFill>
                  <a:prstClr val="black"/>
                </a:solidFill>
                <a:latin typeface="Calibri" panose="020F0502020204030204"/>
                <a:ea typeface="宋体" panose="02010600030101010101" pitchFamily="2" charset="-122"/>
              </a:rPr>
              <a:t>PPT</a:t>
            </a:r>
            <a:r>
              <a:rPr lang="zh-CN" altLang="en-US" sz="150" dirty="0">
                <a:solidFill>
                  <a:prstClr val="black"/>
                </a:solidFill>
                <a:latin typeface="Calibri" panose="020F0502020204030204"/>
                <a:ea typeface="宋体" panose="02010600030101010101" pitchFamily="2" charset="-122"/>
              </a:rPr>
              <a:t>背景图片：</a:t>
            </a:r>
            <a:r>
              <a:rPr lang="en-US" altLang="zh-CN" sz="150" dirty="0">
                <a:solidFill>
                  <a:prstClr val="black"/>
                </a:solidFill>
                <a:latin typeface="Calibri" panose="020F0502020204030204"/>
                <a:ea typeface="宋体" panose="02010600030101010101" pitchFamily="2" charset="-122"/>
              </a:rPr>
              <a:t>www.1ppt.com/beijing/        PPT</a:t>
            </a:r>
            <a:r>
              <a:rPr lang="zh-CN" altLang="en-US" sz="150" dirty="0">
                <a:solidFill>
                  <a:prstClr val="black"/>
                </a:solidFill>
                <a:latin typeface="Calibri" panose="020F0502020204030204"/>
                <a:ea typeface="宋体" panose="02010600030101010101" pitchFamily="2" charset="-122"/>
              </a:rPr>
              <a:t>图表：</a:t>
            </a:r>
            <a:r>
              <a:rPr lang="en-US" altLang="zh-CN" sz="150" dirty="0">
                <a:solidFill>
                  <a:prstClr val="black"/>
                </a:solidFill>
                <a:latin typeface="Calibri" panose="020F0502020204030204"/>
                <a:ea typeface="宋体" panose="02010600030101010101" pitchFamily="2" charset="-122"/>
              </a:rPr>
              <a:t>www.1ppt.com/tubiao/      </a:t>
            </a:r>
            <a:endParaRPr lang="en-US" altLang="zh-CN" sz="150" dirty="0">
              <a:solidFill>
                <a:prstClr val="black"/>
              </a:solidFill>
              <a:latin typeface="Calibri" panose="020F0502020204030204"/>
              <a:ea typeface="宋体" panose="02010600030101010101" pitchFamily="2" charset="-122"/>
            </a:endParaRPr>
          </a:p>
          <a:p>
            <a:pPr defTabSz="914400"/>
            <a:r>
              <a:rPr lang="zh-CN" altLang="en-US" sz="150" dirty="0">
                <a:solidFill>
                  <a:prstClr val="black"/>
                </a:solidFill>
                <a:latin typeface="Calibri" panose="020F0502020204030204"/>
                <a:ea typeface="宋体" panose="02010600030101010101" pitchFamily="2" charset="-122"/>
              </a:rPr>
              <a:t>精美</a:t>
            </a:r>
            <a:r>
              <a:rPr lang="en-US" altLang="zh-CN" sz="150" dirty="0">
                <a:solidFill>
                  <a:prstClr val="black"/>
                </a:solidFill>
                <a:latin typeface="Calibri" panose="020F0502020204030204"/>
                <a:ea typeface="宋体" panose="02010600030101010101" pitchFamily="2" charset="-122"/>
              </a:rPr>
              <a:t>PPT</a:t>
            </a:r>
            <a:r>
              <a:rPr lang="zh-CN" altLang="en-US" sz="150" dirty="0">
                <a:solidFill>
                  <a:prstClr val="black"/>
                </a:solidFill>
                <a:latin typeface="Calibri" panose="020F0502020204030204"/>
                <a:ea typeface="宋体" panose="02010600030101010101" pitchFamily="2" charset="-122"/>
              </a:rPr>
              <a:t>下载：</a:t>
            </a:r>
            <a:r>
              <a:rPr lang="en-US" altLang="zh-CN" sz="150" dirty="0">
                <a:solidFill>
                  <a:prstClr val="black"/>
                </a:solidFill>
                <a:latin typeface="Calibri" panose="020F0502020204030204"/>
                <a:ea typeface="宋体" panose="02010600030101010101" pitchFamily="2" charset="-122"/>
              </a:rPr>
              <a:t>www.1ppt.com/xiazai/         PPT</a:t>
            </a:r>
            <a:r>
              <a:rPr lang="zh-CN" altLang="en-US" sz="150" dirty="0">
                <a:solidFill>
                  <a:prstClr val="black"/>
                </a:solidFill>
                <a:latin typeface="Calibri" panose="020F0502020204030204"/>
                <a:ea typeface="宋体" panose="02010600030101010101" pitchFamily="2" charset="-122"/>
              </a:rPr>
              <a:t>教程： </a:t>
            </a:r>
            <a:r>
              <a:rPr lang="en-US" altLang="zh-CN" sz="150" dirty="0">
                <a:solidFill>
                  <a:prstClr val="black"/>
                </a:solidFill>
                <a:latin typeface="Calibri" panose="020F0502020204030204"/>
                <a:ea typeface="宋体" panose="02010600030101010101" pitchFamily="2" charset="-122"/>
              </a:rPr>
              <a:t>www.1ppt.com/powerpoint/      </a:t>
            </a:r>
            <a:endParaRPr lang="en-US" altLang="zh-CN" sz="150" dirty="0">
              <a:solidFill>
                <a:prstClr val="black"/>
              </a:solidFill>
              <a:latin typeface="Calibri" panose="020F0502020204030204"/>
              <a:ea typeface="宋体" panose="02010600030101010101" pitchFamily="2" charset="-122"/>
            </a:endParaRPr>
          </a:p>
          <a:p>
            <a:pPr defTabSz="914400"/>
            <a:r>
              <a:rPr lang="en-US" altLang="zh-CN" sz="150" dirty="0">
                <a:solidFill>
                  <a:prstClr val="black"/>
                </a:solidFill>
                <a:latin typeface="Calibri" panose="020F0502020204030204"/>
                <a:ea typeface="宋体" panose="02010600030101010101" pitchFamily="2" charset="-122"/>
              </a:rPr>
              <a:t>PPT</a:t>
            </a:r>
            <a:r>
              <a:rPr lang="zh-CN" altLang="en-US" sz="150" dirty="0">
                <a:solidFill>
                  <a:prstClr val="black"/>
                </a:solidFill>
                <a:latin typeface="Calibri" panose="020F0502020204030204"/>
                <a:ea typeface="宋体" panose="02010600030101010101" pitchFamily="2" charset="-122"/>
              </a:rPr>
              <a:t>课件：</a:t>
            </a:r>
            <a:r>
              <a:rPr lang="en-US" altLang="zh-CN" sz="150" dirty="0">
                <a:solidFill>
                  <a:prstClr val="black"/>
                </a:solidFill>
                <a:latin typeface="Calibri" panose="020F0502020204030204"/>
                <a:ea typeface="宋体" panose="02010600030101010101" pitchFamily="2" charset="-122"/>
              </a:rPr>
              <a:t>www.1ppt.com/kejian/             </a:t>
            </a:r>
            <a:r>
              <a:rPr lang="zh-CN" altLang="en-US" sz="150" dirty="0">
                <a:solidFill>
                  <a:prstClr val="black"/>
                </a:solidFill>
                <a:latin typeface="Calibri" panose="020F0502020204030204"/>
                <a:ea typeface="宋体" panose="02010600030101010101" pitchFamily="2" charset="-122"/>
              </a:rPr>
              <a:t>字体下载：</a:t>
            </a:r>
            <a:r>
              <a:rPr lang="en-US" altLang="zh-CN" sz="150" dirty="0">
                <a:solidFill>
                  <a:prstClr val="black"/>
                </a:solidFill>
                <a:latin typeface="Calibri" panose="020F0502020204030204"/>
                <a:ea typeface="宋体" panose="02010600030101010101" pitchFamily="2" charset="-122"/>
              </a:rPr>
              <a:t>www.1ppt.com/ziti/</a:t>
            </a:r>
            <a:endParaRPr lang="en-US" altLang="zh-CN" sz="150" dirty="0">
              <a:solidFill>
                <a:prstClr val="black"/>
              </a:solidFill>
              <a:latin typeface="Calibri" panose="020F0502020204030204"/>
              <a:ea typeface="宋体" panose="02010600030101010101" pitchFamily="2" charset="-122"/>
            </a:endParaRPr>
          </a:p>
          <a:p>
            <a:pPr defTabSz="914400"/>
            <a:r>
              <a:rPr lang="zh-CN" altLang="en-US" sz="150" dirty="0">
                <a:solidFill>
                  <a:prstClr val="black"/>
                </a:solidFill>
                <a:latin typeface="Calibri" panose="020F0502020204030204"/>
                <a:ea typeface="宋体" panose="02010600030101010101" pitchFamily="2" charset="-122"/>
              </a:rPr>
              <a:t>工作总结</a:t>
            </a:r>
            <a:r>
              <a:rPr lang="en-US" altLang="zh-CN" sz="150" dirty="0">
                <a:solidFill>
                  <a:prstClr val="black"/>
                </a:solidFill>
                <a:latin typeface="Calibri" panose="020F0502020204030204"/>
                <a:ea typeface="宋体" panose="02010600030101010101" pitchFamily="2" charset="-122"/>
              </a:rPr>
              <a:t>PPT</a:t>
            </a:r>
            <a:r>
              <a:rPr lang="zh-CN" altLang="en-US" sz="150" dirty="0">
                <a:solidFill>
                  <a:prstClr val="black"/>
                </a:solidFill>
                <a:latin typeface="Calibri" panose="020F0502020204030204"/>
                <a:ea typeface="宋体" panose="02010600030101010101" pitchFamily="2" charset="-122"/>
              </a:rPr>
              <a:t>：</a:t>
            </a:r>
            <a:r>
              <a:rPr lang="en-US" altLang="zh-CN" sz="150" dirty="0">
                <a:solidFill>
                  <a:prstClr val="black"/>
                </a:solidFill>
                <a:latin typeface="Calibri" panose="020F0502020204030204"/>
                <a:ea typeface="宋体" panose="02010600030101010101" pitchFamily="2" charset="-122"/>
              </a:rPr>
              <a:t>www.1ppt.com/xiazai/zongjie/ </a:t>
            </a:r>
            <a:r>
              <a:rPr lang="zh-CN" altLang="en-US" sz="150" dirty="0">
                <a:solidFill>
                  <a:prstClr val="black"/>
                </a:solidFill>
                <a:latin typeface="Calibri" panose="020F0502020204030204"/>
                <a:ea typeface="宋体" panose="02010600030101010101" pitchFamily="2" charset="-122"/>
              </a:rPr>
              <a:t>工作计划：</a:t>
            </a:r>
            <a:r>
              <a:rPr lang="en-US" altLang="zh-CN" sz="150" dirty="0">
                <a:solidFill>
                  <a:prstClr val="black"/>
                </a:solidFill>
                <a:latin typeface="Calibri" panose="020F0502020204030204"/>
                <a:ea typeface="宋体" panose="02010600030101010101" pitchFamily="2" charset="-122"/>
              </a:rPr>
              <a:t>www.1ppt.com/xiazai/jihua/</a:t>
            </a:r>
            <a:endParaRPr lang="en-US" altLang="zh-CN" sz="150" dirty="0">
              <a:solidFill>
                <a:prstClr val="black"/>
              </a:solidFill>
              <a:latin typeface="Calibri" panose="020F0502020204030204"/>
              <a:ea typeface="宋体" panose="02010600030101010101" pitchFamily="2" charset="-122"/>
            </a:endParaRPr>
          </a:p>
          <a:p>
            <a:pPr defTabSz="914400"/>
            <a:r>
              <a:rPr lang="zh-CN" altLang="en-US" sz="150" dirty="0">
                <a:solidFill>
                  <a:prstClr val="black"/>
                </a:solidFill>
                <a:latin typeface="Calibri" panose="020F0502020204030204"/>
                <a:ea typeface="宋体" panose="02010600030101010101" pitchFamily="2" charset="-122"/>
              </a:rPr>
              <a:t>商务</a:t>
            </a:r>
            <a:r>
              <a:rPr lang="en-US" altLang="zh-CN" sz="150" dirty="0">
                <a:solidFill>
                  <a:prstClr val="black"/>
                </a:solidFill>
                <a:latin typeface="Calibri" panose="020F0502020204030204"/>
                <a:ea typeface="宋体" panose="02010600030101010101" pitchFamily="2" charset="-122"/>
              </a:rPr>
              <a:t>PPT</a:t>
            </a:r>
            <a:r>
              <a:rPr lang="zh-CN" altLang="en-US" sz="150" dirty="0">
                <a:solidFill>
                  <a:prstClr val="black"/>
                </a:solidFill>
                <a:latin typeface="Calibri" panose="020F0502020204030204"/>
                <a:ea typeface="宋体" panose="02010600030101010101" pitchFamily="2" charset="-122"/>
              </a:rPr>
              <a:t>模板：</a:t>
            </a:r>
            <a:r>
              <a:rPr lang="en-US" altLang="zh-CN" sz="150" dirty="0">
                <a:solidFill>
                  <a:prstClr val="black"/>
                </a:solidFill>
                <a:latin typeface="Calibri" panose="020F0502020204030204"/>
                <a:ea typeface="宋体" panose="02010600030101010101" pitchFamily="2" charset="-122"/>
              </a:rPr>
              <a:t>www.1ppt.com/moban/shangwu/  </a:t>
            </a:r>
            <a:r>
              <a:rPr lang="zh-CN" altLang="en-US" sz="150" dirty="0">
                <a:solidFill>
                  <a:prstClr val="black"/>
                </a:solidFill>
                <a:latin typeface="Calibri" panose="020F0502020204030204"/>
                <a:ea typeface="宋体" panose="02010600030101010101" pitchFamily="2" charset="-122"/>
              </a:rPr>
              <a:t>个人简历</a:t>
            </a:r>
            <a:r>
              <a:rPr lang="en-US" altLang="zh-CN" sz="150" dirty="0">
                <a:solidFill>
                  <a:prstClr val="black"/>
                </a:solidFill>
                <a:latin typeface="Calibri" panose="020F0502020204030204"/>
                <a:ea typeface="宋体" panose="02010600030101010101" pitchFamily="2" charset="-122"/>
              </a:rPr>
              <a:t>PPT</a:t>
            </a:r>
            <a:r>
              <a:rPr lang="zh-CN" altLang="en-US" sz="150" dirty="0">
                <a:solidFill>
                  <a:prstClr val="black"/>
                </a:solidFill>
                <a:latin typeface="Calibri" panose="020F0502020204030204"/>
                <a:ea typeface="宋体" panose="02010600030101010101" pitchFamily="2" charset="-122"/>
              </a:rPr>
              <a:t>：</a:t>
            </a:r>
            <a:r>
              <a:rPr lang="en-US" altLang="zh-CN" sz="150" dirty="0">
                <a:solidFill>
                  <a:prstClr val="black"/>
                </a:solidFill>
                <a:latin typeface="Calibri" panose="020F0502020204030204"/>
                <a:ea typeface="宋体" panose="02010600030101010101" pitchFamily="2" charset="-122"/>
              </a:rPr>
              <a:t>www.1ppt.com/xiazai/jianli/  </a:t>
            </a:r>
            <a:endParaRPr lang="en-US" altLang="zh-CN" sz="150" dirty="0">
              <a:solidFill>
                <a:prstClr val="black"/>
              </a:solidFill>
              <a:latin typeface="Calibri" panose="020F0502020204030204"/>
              <a:ea typeface="宋体" panose="02010600030101010101" pitchFamily="2" charset="-122"/>
            </a:endParaRPr>
          </a:p>
          <a:p>
            <a:pPr defTabSz="914400"/>
            <a:r>
              <a:rPr lang="zh-CN" altLang="en-US" sz="150" dirty="0">
                <a:solidFill>
                  <a:prstClr val="black"/>
                </a:solidFill>
                <a:latin typeface="Calibri" panose="020F0502020204030204"/>
                <a:ea typeface="宋体" panose="02010600030101010101" pitchFamily="2" charset="-122"/>
              </a:rPr>
              <a:t>毕业答辩</a:t>
            </a:r>
            <a:r>
              <a:rPr lang="en-US" altLang="zh-CN" sz="150" dirty="0">
                <a:solidFill>
                  <a:prstClr val="black"/>
                </a:solidFill>
                <a:latin typeface="Calibri" panose="020F0502020204030204"/>
                <a:ea typeface="宋体" panose="02010600030101010101" pitchFamily="2" charset="-122"/>
              </a:rPr>
              <a:t>PPT</a:t>
            </a:r>
            <a:r>
              <a:rPr lang="zh-CN" altLang="en-US" sz="150" dirty="0">
                <a:solidFill>
                  <a:prstClr val="black"/>
                </a:solidFill>
                <a:latin typeface="Calibri" panose="020F0502020204030204"/>
                <a:ea typeface="宋体" panose="02010600030101010101" pitchFamily="2" charset="-122"/>
              </a:rPr>
              <a:t>：</a:t>
            </a:r>
            <a:r>
              <a:rPr lang="en-US" altLang="zh-CN" sz="150" dirty="0">
                <a:solidFill>
                  <a:prstClr val="black"/>
                </a:solidFill>
                <a:latin typeface="Calibri" panose="020F0502020204030204"/>
                <a:ea typeface="宋体" panose="02010600030101010101" pitchFamily="2" charset="-122"/>
              </a:rPr>
              <a:t>www.1ppt.com/xiazai/dabian/  </a:t>
            </a:r>
            <a:r>
              <a:rPr lang="zh-CN" altLang="en-US" sz="150" dirty="0">
                <a:solidFill>
                  <a:prstClr val="black"/>
                </a:solidFill>
                <a:latin typeface="Calibri" panose="020F0502020204030204"/>
                <a:ea typeface="宋体" panose="02010600030101010101" pitchFamily="2" charset="-122"/>
              </a:rPr>
              <a:t>工作汇报</a:t>
            </a:r>
            <a:r>
              <a:rPr lang="en-US" altLang="zh-CN" sz="150" dirty="0">
                <a:solidFill>
                  <a:prstClr val="black"/>
                </a:solidFill>
                <a:latin typeface="Calibri" panose="020F0502020204030204"/>
                <a:ea typeface="宋体" panose="02010600030101010101" pitchFamily="2" charset="-122"/>
              </a:rPr>
              <a:t>PPT</a:t>
            </a:r>
            <a:r>
              <a:rPr lang="zh-CN" altLang="en-US" sz="150" dirty="0">
                <a:solidFill>
                  <a:prstClr val="black"/>
                </a:solidFill>
                <a:latin typeface="Calibri" panose="020F0502020204030204"/>
                <a:ea typeface="宋体" panose="02010600030101010101" pitchFamily="2" charset="-122"/>
              </a:rPr>
              <a:t>：</a:t>
            </a:r>
            <a:r>
              <a:rPr lang="en-US" altLang="zh-CN" sz="150" dirty="0">
                <a:solidFill>
                  <a:prstClr val="black"/>
                </a:solidFill>
                <a:latin typeface="Calibri" panose="020F0502020204030204"/>
                <a:ea typeface="宋体" panose="02010600030101010101" pitchFamily="2" charset="-122"/>
              </a:rPr>
              <a:t>www.1ppt.com/xiazai/huibao/    </a:t>
            </a:r>
            <a:endParaRPr lang="en-US" altLang="zh-CN" sz="150" dirty="0">
              <a:solidFill>
                <a:prstClr val="black"/>
              </a:solidFill>
              <a:latin typeface="Calibri" panose="020F0502020204030204"/>
              <a:ea typeface="宋体" panose="02010600030101010101" pitchFamily="2" charset="-122"/>
            </a:endParaRPr>
          </a:p>
          <a:p>
            <a:pPr defTabSz="914400"/>
            <a:r>
              <a:rPr lang="en-US" altLang="zh-CN" sz="150" dirty="0">
                <a:solidFill>
                  <a:prstClr val="black"/>
                </a:solidFill>
                <a:latin typeface="Calibri" panose="020F0502020204030204"/>
                <a:ea typeface="宋体" panose="02010600030101010101" pitchFamily="2" charset="-122"/>
              </a:rPr>
              <a:t> </a:t>
            </a:r>
            <a:endParaRPr lang="en-US" altLang="zh-CN" sz="150" dirty="0">
              <a:solidFill>
                <a:prstClr val="black"/>
              </a:solidFill>
              <a:latin typeface="Calibri" panose="020F0502020204030204"/>
              <a:ea typeface="宋体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/>
          <p:cNvSpPr>
            <a:spLocks noGrp="1"/>
          </p:cNvSpPr>
          <p:nvPr>
            <p:ph type="pic" sz="quarter" idx="10"/>
          </p:nvPr>
        </p:nvSpPr>
        <p:spPr>
          <a:xfrm>
            <a:off x="11125200" y="1676402"/>
            <a:ext cx="5312229" cy="6966857"/>
          </a:xfrm>
          <a:custGeom>
            <a:avLst/>
            <a:gdLst>
              <a:gd name="connsiteX0" fmla="*/ 0 w 3541486"/>
              <a:gd name="connsiteY0" fmla="*/ 0 h 4644571"/>
              <a:gd name="connsiteX1" fmla="*/ 3541486 w 3541486"/>
              <a:gd name="connsiteY1" fmla="*/ 0 h 4644571"/>
              <a:gd name="connsiteX2" fmla="*/ 3541486 w 3541486"/>
              <a:gd name="connsiteY2" fmla="*/ 4644571 h 4644571"/>
              <a:gd name="connsiteX3" fmla="*/ 0 w 3541486"/>
              <a:gd name="connsiteY3" fmla="*/ 4644571 h 46445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41486" h="4644571">
                <a:moveTo>
                  <a:pt x="0" y="0"/>
                </a:moveTo>
                <a:lnTo>
                  <a:pt x="3541486" y="0"/>
                </a:lnTo>
                <a:lnTo>
                  <a:pt x="3541486" y="4644571"/>
                </a:lnTo>
                <a:lnTo>
                  <a:pt x="0" y="4644571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d-ID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/>
          <p:cNvSpPr>
            <a:spLocks noGrp="1"/>
          </p:cNvSpPr>
          <p:nvPr>
            <p:ph type="pic" sz="quarter" idx="10"/>
          </p:nvPr>
        </p:nvSpPr>
        <p:spPr>
          <a:xfrm>
            <a:off x="1654629" y="2722790"/>
            <a:ext cx="3200400" cy="5508171"/>
          </a:xfrm>
          <a:custGeom>
            <a:avLst/>
            <a:gdLst>
              <a:gd name="connsiteX0" fmla="*/ 0 w 2133600"/>
              <a:gd name="connsiteY0" fmla="*/ 0 h 3672114"/>
              <a:gd name="connsiteX1" fmla="*/ 2133600 w 2133600"/>
              <a:gd name="connsiteY1" fmla="*/ 0 h 3672114"/>
              <a:gd name="connsiteX2" fmla="*/ 2133600 w 2133600"/>
              <a:gd name="connsiteY2" fmla="*/ 3672114 h 3672114"/>
              <a:gd name="connsiteX3" fmla="*/ 0 w 2133600"/>
              <a:gd name="connsiteY3" fmla="*/ 3672114 h 367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133600" h="3672114">
                <a:moveTo>
                  <a:pt x="0" y="0"/>
                </a:moveTo>
                <a:lnTo>
                  <a:pt x="2133600" y="0"/>
                </a:lnTo>
                <a:lnTo>
                  <a:pt x="2133600" y="3672114"/>
                </a:lnTo>
                <a:lnTo>
                  <a:pt x="0" y="367211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d-ID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>
        <p15:prstTrans prst="peelOff"/>
      </p:transition>
    </mc:Choice>
    <mc:Fallback>
      <p:transition spd="slow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/>
          <p:cNvSpPr>
            <a:spLocks noGrp="1"/>
          </p:cNvSpPr>
          <p:nvPr>
            <p:ph type="pic" sz="quarter" idx="10"/>
          </p:nvPr>
        </p:nvSpPr>
        <p:spPr>
          <a:xfrm>
            <a:off x="7075715" y="2373087"/>
            <a:ext cx="3069771" cy="5513927"/>
          </a:xfrm>
          <a:custGeom>
            <a:avLst/>
            <a:gdLst>
              <a:gd name="connsiteX0" fmla="*/ 0 w 2046514"/>
              <a:gd name="connsiteY0" fmla="*/ 0 h 3675951"/>
              <a:gd name="connsiteX1" fmla="*/ 2046514 w 2046514"/>
              <a:gd name="connsiteY1" fmla="*/ 0 h 3675951"/>
              <a:gd name="connsiteX2" fmla="*/ 2046514 w 2046514"/>
              <a:gd name="connsiteY2" fmla="*/ 3675951 h 3675951"/>
              <a:gd name="connsiteX3" fmla="*/ 0 w 2046514"/>
              <a:gd name="connsiteY3" fmla="*/ 3675951 h 36759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046514" h="3675951">
                <a:moveTo>
                  <a:pt x="0" y="0"/>
                </a:moveTo>
                <a:lnTo>
                  <a:pt x="2046514" y="0"/>
                </a:lnTo>
                <a:lnTo>
                  <a:pt x="2046514" y="3675951"/>
                </a:lnTo>
                <a:lnTo>
                  <a:pt x="0" y="3675951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d-ID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/>
          <p:cNvSpPr>
            <a:spLocks noGrp="1"/>
          </p:cNvSpPr>
          <p:nvPr>
            <p:ph type="pic" sz="quarter" idx="10"/>
          </p:nvPr>
        </p:nvSpPr>
        <p:spPr>
          <a:xfrm>
            <a:off x="827315" y="2873829"/>
            <a:ext cx="5965371" cy="7968342"/>
          </a:xfrm>
          <a:custGeom>
            <a:avLst/>
            <a:gdLst>
              <a:gd name="connsiteX0" fmla="*/ 0 w 3976914"/>
              <a:gd name="connsiteY0" fmla="*/ 0 h 5312228"/>
              <a:gd name="connsiteX1" fmla="*/ 3976914 w 3976914"/>
              <a:gd name="connsiteY1" fmla="*/ 0 h 5312228"/>
              <a:gd name="connsiteX2" fmla="*/ 3976914 w 3976914"/>
              <a:gd name="connsiteY2" fmla="*/ 5312228 h 5312228"/>
              <a:gd name="connsiteX3" fmla="*/ 0 w 3976914"/>
              <a:gd name="connsiteY3" fmla="*/ 5312228 h 53122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976914" h="5312228">
                <a:moveTo>
                  <a:pt x="0" y="0"/>
                </a:moveTo>
                <a:lnTo>
                  <a:pt x="3976914" y="0"/>
                </a:lnTo>
                <a:lnTo>
                  <a:pt x="3976914" y="5312228"/>
                </a:lnTo>
                <a:lnTo>
                  <a:pt x="0" y="5312228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d-ID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/>
          <p:cNvSpPr>
            <a:spLocks noGrp="1"/>
          </p:cNvSpPr>
          <p:nvPr>
            <p:ph type="pic" sz="quarter" idx="10"/>
          </p:nvPr>
        </p:nvSpPr>
        <p:spPr>
          <a:xfrm>
            <a:off x="9694355" y="2985308"/>
            <a:ext cx="6345602" cy="4048145"/>
          </a:xfrm>
          <a:custGeom>
            <a:avLst/>
            <a:gdLst>
              <a:gd name="connsiteX0" fmla="*/ 0 w 4230401"/>
              <a:gd name="connsiteY0" fmla="*/ 0 h 2698763"/>
              <a:gd name="connsiteX1" fmla="*/ 4230401 w 4230401"/>
              <a:gd name="connsiteY1" fmla="*/ 0 h 2698763"/>
              <a:gd name="connsiteX2" fmla="*/ 4230401 w 4230401"/>
              <a:gd name="connsiteY2" fmla="*/ 2698763 h 2698763"/>
              <a:gd name="connsiteX3" fmla="*/ 0 w 4230401"/>
              <a:gd name="connsiteY3" fmla="*/ 2698763 h 26987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230401" h="2698763">
                <a:moveTo>
                  <a:pt x="0" y="0"/>
                </a:moveTo>
                <a:lnTo>
                  <a:pt x="4230401" y="0"/>
                </a:lnTo>
                <a:lnTo>
                  <a:pt x="4230401" y="2698763"/>
                </a:lnTo>
                <a:lnTo>
                  <a:pt x="0" y="269876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d-ID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6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8446295" cy="10287000"/>
          </a:xfr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15"/>
          <p:cNvSpPr>
            <a:spLocks noGrp="1"/>
          </p:cNvSpPr>
          <p:nvPr>
            <p:ph type="pic" sz="quarter" idx="16"/>
          </p:nvPr>
        </p:nvSpPr>
        <p:spPr>
          <a:xfrm>
            <a:off x="8809761" y="495299"/>
            <a:ext cx="8536130" cy="9353550"/>
          </a:xfrm>
          <a:custGeom>
            <a:avLst/>
            <a:gdLst>
              <a:gd name="connsiteX0" fmla="*/ 1927513 w 5690753"/>
              <a:gd name="connsiteY0" fmla="*/ 5216070 h 6235700"/>
              <a:gd name="connsiteX1" fmla="*/ 3763240 w 5690753"/>
              <a:gd name="connsiteY1" fmla="*/ 5216070 h 6235700"/>
              <a:gd name="connsiteX2" fmla="*/ 3763240 w 5690753"/>
              <a:gd name="connsiteY2" fmla="*/ 6235699 h 6235700"/>
              <a:gd name="connsiteX3" fmla="*/ 1927513 w 5690753"/>
              <a:gd name="connsiteY3" fmla="*/ 6235699 h 6235700"/>
              <a:gd name="connsiteX4" fmla="*/ 0 w 5690753"/>
              <a:gd name="connsiteY4" fmla="*/ 5216070 h 6235700"/>
              <a:gd name="connsiteX5" fmla="*/ 1835727 w 5690753"/>
              <a:gd name="connsiteY5" fmla="*/ 5216070 h 6235700"/>
              <a:gd name="connsiteX6" fmla="*/ 1835727 w 5690753"/>
              <a:gd name="connsiteY6" fmla="*/ 6235699 h 6235700"/>
              <a:gd name="connsiteX7" fmla="*/ 0 w 5690753"/>
              <a:gd name="connsiteY7" fmla="*/ 6235699 h 6235700"/>
              <a:gd name="connsiteX8" fmla="*/ 3855026 w 5690753"/>
              <a:gd name="connsiteY8" fmla="*/ 4216400 h 6235700"/>
              <a:gd name="connsiteX9" fmla="*/ 5690753 w 5690753"/>
              <a:gd name="connsiteY9" fmla="*/ 4216400 h 6235700"/>
              <a:gd name="connsiteX10" fmla="*/ 5690753 w 5690753"/>
              <a:gd name="connsiteY10" fmla="*/ 6235700 h 6235700"/>
              <a:gd name="connsiteX11" fmla="*/ 3855026 w 5690753"/>
              <a:gd name="connsiteY11" fmla="*/ 6235700 h 6235700"/>
              <a:gd name="connsiteX12" fmla="*/ 3855026 w 5690753"/>
              <a:gd name="connsiteY12" fmla="*/ 2108200 h 6235700"/>
              <a:gd name="connsiteX13" fmla="*/ 5690753 w 5690753"/>
              <a:gd name="connsiteY13" fmla="*/ 2108200 h 6235700"/>
              <a:gd name="connsiteX14" fmla="*/ 5690753 w 5690753"/>
              <a:gd name="connsiteY14" fmla="*/ 4127500 h 6235700"/>
              <a:gd name="connsiteX15" fmla="*/ 3855026 w 5690753"/>
              <a:gd name="connsiteY15" fmla="*/ 4127500 h 6235700"/>
              <a:gd name="connsiteX16" fmla="*/ 3855026 w 5690753"/>
              <a:gd name="connsiteY16" fmla="*/ 0 h 6235700"/>
              <a:gd name="connsiteX17" fmla="*/ 5690753 w 5690753"/>
              <a:gd name="connsiteY17" fmla="*/ 0 h 6235700"/>
              <a:gd name="connsiteX18" fmla="*/ 5690753 w 5690753"/>
              <a:gd name="connsiteY18" fmla="*/ 2019300 h 6235700"/>
              <a:gd name="connsiteX19" fmla="*/ 3855026 w 5690753"/>
              <a:gd name="connsiteY19" fmla="*/ 2019300 h 6235700"/>
              <a:gd name="connsiteX20" fmla="*/ 1927513 w 5690753"/>
              <a:gd name="connsiteY20" fmla="*/ 0 h 6235700"/>
              <a:gd name="connsiteX21" fmla="*/ 3763240 w 5690753"/>
              <a:gd name="connsiteY21" fmla="*/ 0 h 6235700"/>
              <a:gd name="connsiteX22" fmla="*/ 3763240 w 5690753"/>
              <a:gd name="connsiteY22" fmla="*/ 1019629 h 6235700"/>
              <a:gd name="connsiteX23" fmla="*/ 1927513 w 5690753"/>
              <a:gd name="connsiteY23" fmla="*/ 1019629 h 6235700"/>
              <a:gd name="connsiteX24" fmla="*/ 0 w 5690753"/>
              <a:gd name="connsiteY24" fmla="*/ 0 h 6235700"/>
              <a:gd name="connsiteX25" fmla="*/ 1835727 w 5690753"/>
              <a:gd name="connsiteY25" fmla="*/ 0 h 6235700"/>
              <a:gd name="connsiteX26" fmla="*/ 1835727 w 5690753"/>
              <a:gd name="connsiteY26" fmla="*/ 1019629 h 6235700"/>
              <a:gd name="connsiteX27" fmla="*/ 0 w 5690753"/>
              <a:gd name="connsiteY27" fmla="*/ 1019629 h 6235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5690753" h="6235700">
                <a:moveTo>
                  <a:pt x="1927513" y="5216070"/>
                </a:moveTo>
                <a:lnTo>
                  <a:pt x="3763240" y="5216070"/>
                </a:lnTo>
                <a:lnTo>
                  <a:pt x="3763240" y="6235699"/>
                </a:lnTo>
                <a:lnTo>
                  <a:pt x="1927513" y="6235699"/>
                </a:lnTo>
                <a:close/>
                <a:moveTo>
                  <a:pt x="0" y="5216070"/>
                </a:moveTo>
                <a:lnTo>
                  <a:pt x="1835727" y="5216070"/>
                </a:lnTo>
                <a:lnTo>
                  <a:pt x="1835727" y="6235699"/>
                </a:lnTo>
                <a:lnTo>
                  <a:pt x="0" y="6235699"/>
                </a:lnTo>
                <a:close/>
                <a:moveTo>
                  <a:pt x="3855026" y="4216400"/>
                </a:moveTo>
                <a:lnTo>
                  <a:pt x="5690753" y="4216400"/>
                </a:lnTo>
                <a:lnTo>
                  <a:pt x="5690753" y="6235700"/>
                </a:lnTo>
                <a:lnTo>
                  <a:pt x="3855026" y="6235700"/>
                </a:lnTo>
                <a:close/>
                <a:moveTo>
                  <a:pt x="3855026" y="2108200"/>
                </a:moveTo>
                <a:lnTo>
                  <a:pt x="5690753" y="2108200"/>
                </a:lnTo>
                <a:lnTo>
                  <a:pt x="5690753" y="4127500"/>
                </a:lnTo>
                <a:lnTo>
                  <a:pt x="3855026" y="4127500"/>
                </a:lnTo>
                <a:close/>
                <a:moveTo>
                  <a:pt x="3855026" y="0"/>
                </a:moveTo>
                <a:lnTo>
                  <a:pt x="5690753" y="0"/>
                </a:lnTo>
                <a:lnTo>
                  <a:pt x="5690753" y="2019300"/>
                </a:lnTo>
                <a:lnTo>
                  <a:pt x="3855026" y="2019300"/>
                </a:lnTo>
                <a:close/>
                <a:moveTo>
                  <a:pt x="1927513" y="0"/>
                </a:moveTo>
                <a:lnTo>
                  <a:pt x="3763240" y="0"/>
                </a:lnTo>
                <a:lnTo>
                  <a:pt x="3763240" y="1019629"/>
                </a:lnTo>
                <a:lnTo>
                  <a:pt x="1927513" y="1019629"/>
                </a:lnTo>
                <a:close/>
                <a:moveTo>
                  <a:pt x="0" y="0"/>
                </a:moveTo>
                <a:lnTo>
                  <a:pt x="1835727" y="0"/>
                </a:lnTo>
                <a:lnTo>
                  <a:pt x="1835727" y="1019629"/>
                </a:lnTo>
                <a:lnTo>
                  <a:pt x="0" y="1019629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d-ID" dirty="0"/>
          </a:p>
        </p:txBody>
      </p:sp>
      <p:sp>
        <p:nvSpPr>
          <p:cNvPr id="10" name="Freeform 9"/>
          <p:cNvSpPr>
            <a:spLocks noGrp="1"/>
          </p:cNvSpPr>
          <p:nvPr>
            <p:ph type="pic" sz="quarter" idx="17"/>
          </p:nvPr>
        </p:nvSpPr>
        <p:spPr>
          <a:xfrm>
            <a:off x="8809763" y="2220686"/>
            <a:ext cx="5581154" cy="5900058"/>
          </a:xfrm>
          <a:custGeom>
            <a:avLst/>
            <a:gdLst>
              <a:gd name="connsiteX0" fmla="*/ 0 w 3720769"/>
              <a:gd name="connsiteY0" fmla="*/ 0 h 3933372"/>
              <a:gd name="connsiteX1" fmla="*/ 3720769 w 3720769"/>
              <a:gd name="connsiteY1" fmla="*/ 0 h 3933372"/>
              <a:gd name="connsiteX2" fmla="*/ 3720769 w 3720769"/>
              <a:gd name="connsiteY2" fmla="*/ 3933372 h 3933372"/>
              <a:gd name="connsiteX3" fmla="*/ 0 w 3720769"/>
              <a:gd name="connsiteY3" fmla="*/ 3933372 h 39333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720769" h="3933372">
                <a:moveTo>
                  <a:pt x="0" y="0"/>
                </a:moveTo>
                <a:lnTo>
                  <a:pt x="3720769" y="0"/>
                </a:lnTo>
                <a:lnTo>
                  <a:pt x="3720769" y="3933372"/>
                </a:lnTo>
                <a:lnTo>
                  <a:pt x="0" y="3933372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d-ID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/>
          <p:cNvSpPr>
            <a:spLocks noGrp="1"/>
          </p:cNvSpPr>
          <p:nvPr>
            <p:ph type="pic" sz="quarter" idx="10"/>
          </p:nvPr>
        </p:nvSpPr>
        <p:spPr>
          <a:xfrm>
            <a:off x="9470573" y="2656115"/>
            <a:ext cx="7794171" cy="4876800"/>
          </a:xfrm>
          <a:custGeom>
            <a:avLst/>
            <a:gdLst>
              <a:gd name="connsiteX0" fmla="*/ 0 w 5196114"/>
              <a:gd name="connsiteY0" fmla="*/ 0 h 3251200"/>
              <a:gd name="connsiteX1" fmla="*/ 5196114 w 5196114"/>
              <a:gd name="connsiteY1" fmla="*/ 0 h 3251200"/>
              <a:gd name="connsiteX2" fmla="*/ 5196114 w 5196114"/>
              <a:gd name="connsiteY2" fmla="*/ 3251200 h 3251200"/>
              <a:gd name="connsiteX3" fmla="*/ 0 w 5196114"/>
              <a:gd name="connsiteY3" fmla="*/ 3251200 h 3251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96114" h="3251200">
                <a:moveTo>
                  <a:pt x="0" y="0"/>
                </a:moveTo>
                <a:lnTo>
                  <a:pt x="5196114" y="0"/>
                </a:lnTo>
                <a:lnTo>
                  <a:pt x="5196114" y="3251200"/>
                </a:lnTo>
                <a:lnTo>
                  <a:pt x="0" y="32512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d-ID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394361" cy="10287000"/>
          </a:xfrm>
          <a:custGeom>
            <a:avLst/>
            <a:gdLst>
              <a:gd name="connsiteX0" fmla="*/ 0 w 4262907"/>
              <a:gd name="connsiteY0" fmla="*/ 0 h 6858000"/>
              <a:gd name="connsiteX1" fmla="*/ 4262907 w 4262907"/>
              <a:gd name="connsiteY1" fmla="*/ 0 h 6858000"/>
              <a:gd name="connsiteX2" fmla="*/ 4262907 w 4262907"/>
              <a:gd name="connsiteY2" fmla="*/ 6858000 h 6858000"/>
              <a:gd name="connsiteX3" fmla="*/ 0 w 4262907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262907" h="6858000">
                <a:moveTo>
                  <a:pt x="0" y="0"/>
                </a:moveTo>
                <a:lnTo>
                  <a:pt x="4262907" y="0"/>
                </a:lnTo>
                <a:lnTo>
                  <a:pt x="4262907" y="6858000"/>
                </a:lnTo>
                <a:lnTo>
                  <a:pt x="0" y="68580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d-ID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742F3E-182A-4E42-99A7-A84D607325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1F91D6-B666-4B05-8BB0-A162590E5748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/>
          </p:nvPr>
        </p:nvSpPr>
        <p:spPr>
          <a:xfrm>
            <a:off x="914400" y="411957"/>
            <a:ext cx="16459200" cy="8777288"/>
          </a:xfrm>
        </p:spPr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fontAlgn="base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>
        <p:random/>
      </p:transition>
    </mc:Choice>
    <mc:Fallback>
      <p:transition>
        <p:random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bg>
      <p:bgPr>
        <a:solidFill>
          <a:srgbClr val="FCFC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0">
        <p:fade/>
      </p:transition>
    </mc:Choice>
    <mc:Fallback>
      <p:transition spd="med" advClick="0" advTm="0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>
        <p15:prstTrans prst="peelOff"/>
      </p:transition>
    </mc:Choice>
    <mc:Fallback>
      <p:transition spd="slow"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3"/>
            </p:custDataLst>
          </p:nvPr>
        </p:nvSpPr>
        <p:spPr>
          <a:xfrm>
            <a:off x="4876802" y="4545437"/>
            <a:ext cx="8534400" cy="1295939"/>
          </a:xfrm>
        </p:spPr>
        <p:txBody>
          <a:bodyPr lIns="90000" tIns="46800" rIns="90000" bIns="0" anchor="b" anchorCtr="0">
            <a:normAutofit/>
          </a:bodyPr>
          <a:lstStyle>
            <a:lvl1pPr algn="ctr">
              <a:defRPr sz="6600" u="none" strike="noStrike" kern="1200" cap="none" spc="300" normalizeH="0" baseline="0">
                <a:solidFill>
                  <a:schemeClr val="accent1"/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4"/>
            </p:custDataLst>
          </p:nvPr>
        </p:nvSpPr>
        <p:spPr>
          <a:xfrm>
            <a:off x="4224338" y="5859780"/>
            <a:ext cx="9839327" cy="1402080"/>
          </a:xfrm>
        </p:spPr>
        <p:txBody>
          <a:bodyPr lIns="90000" tIns="0" rIns="90000" bIns="46800">
            <a:normAutofit/>
          </a:bodyPr>
          <a:lstStyle>
            <a:lvl1pPr marL="0" indent="0" algn="ctr" eaLnBrk="1" fontAlgn="auto" latinLnBrk="0" hangingPunct="1">
              <a:buNone/>
              <a:defRPr kumimoji="0" lang="zh-CN" altLang="en-US" sz="2400" b="0" i="0" u="none" strike="noStrike" kern="1200" cap="none" spc="15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  <a:lvl2pPr marL="68580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>
        <p15:prstTrans prst="peelOff"/>
      </p:transition>
    </mc:Choice>
    <mc:Fallback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>
        <p15:prstTrans prst="peelOff"/>
      </p:transition>
    </mc:Choice>
    <mc:Fallback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>
        <p15:prstTrans prst="peelOff"/>
      </p:transition>
    </mc:Choice>
    <mc:Fallback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>
        <p15:prstTrans prst="peelOff"/>
      </p:transition>
    </mc:Choice>
    <mc:Fallback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>
        <p15:prstTrans prst="peelOff"/>
      </p:transition>
    </mc:Choice>
    <mc:Fallback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>
        <p15:prstTrans prst="peelOff"/>
      </p:transition>
    </mc:Choice>
    <mc:Fallback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0.xml"/><Relationship Id="rId8" Type="http://schemas.openxmlformats.org/officeDocument/2006/relationships/slideLayout" Target="../slideLayouts/slideLayout19.xml"/><Relationship Id="rId7" Type="http://schemas.openxmlformats.org/officeDocument/2006/relationships/slideLayout" Target="../slideLayouts/slideLayout18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4.xml"/><Relationship Id="rId20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9" Type="http://schemas.openxmlformats.org/officeDocument/2006/relationships/slideLayout" Target="../slideLayouts/slideLayout30.xml"/><Relationship Id="rId18" Type="http://schemas.openxmlformats.org/officeDocument/2006/relationships/slideLayout" Target="../slideLayouts/slideLayout29.xml"/><Relationship Id="rId17" Type="http://schemas.openxmlformats.org/officeDocument/2006/relationships/slideLayout" Target="../slideLayouts/slideLayout28.xml"/><Relationship Id="rId16" Type="http://schemas.openxmlformats.org/officeDocument/2006/relationships/slideLayout" Target="../slideLayouts/slideLayout27.xml"/><Relationship Id="rId15" Type="http://schemas.openxmlformats.org/officeDocument/2006/relationships/slideLayout" Target="../slideLayouts/slideLayout26.xml"/><Relationship Id="rId14" Type="http://schemas.openxmlformats.org/officeDocument/2006/relationships/slideLayout" Target="../slideLayouts/slideLayout25.xml"/><Relationship Id="rId13" Type="http://schemas.openxmlformats.org/officeDocument/2006/relationships/slideLayout" Target="../slideLayouts/slideLayout24.xml"/><Relationship Id="rId12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>
        <p15:prstTrans prst="peelOff"/>
      </p:transition>
    </mc:Choice>
    <mc:Fallback>
      <p:transition spd="slow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3141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57300" y="547688"/>
            <a:ext cx="1577340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7300" y="2738438"/>
            <a:ext cx="1577340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57300" y="9534525"/>
            <a:ext cx="41148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742F3E-182A-4E42-99A7-A84D607325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57900" y="9534525"/>
            <a:ext cx="61722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2915900" y="9534525"/>
            <a:ext cx="41148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1F91D6-B666-4B05-8BB0-A162590E5748}" type="slidenum">
              <a:rPr lang="zh-CN" altLang="en-US" smtClean="0"/>
            </a:fld>
            <a:endParaRPr lang="zh-CN" altLang="en-US"/>
          </a:p>
        </p:txBody>
      </p:sp>
      <p:sp>
        <p:nvSpPr>
          <p:cNvPr id="7" name="矩形 6"/>
          <p:cNvSpPr/>
          <p:nvPr userDrawn="1"/>
        </p:nvSpPr>
        <p:spPr>
          <a:xfrm>
            <a:off x="0" y="0"/>
            <a:ext cx="18288000" cy="10287000"/>
          </a:xfrm>
          <a:prstGeom prst="rect">
            <a:avLst/>
          </a:prstGeom>
          <a:gradFill flip="none" rotWithShape="1">
            <a:gsLst>
              <a:gs pos="0">
                <a:schemeClr val="accent4">
                  <a:lumMod val="0"/>
                  <a:lumOff val="100000"/>
                  <a:alpha val="82000"/>
                </a:schemeClr>
              </a:gs>
              <a:gs pos="21000">
                <a:schemeClr val="accent4">
                  <a:lumMod val="0"/>
                  <a:lumOff val="100000"/>
                  <a:alpha val="43000"/>
                </a:schemeClr>
              </a:gs>
              <a:gs pos="100000">
                <a:schemeClr val="tx1">
                  <a:alpha val="0"/>
                </a:schemeClr>
              </a:gs>
            </a:gsLst>
            <a:path path="circle">
              <a:fillToRect l="50000" t="-80000" r="50000" b="18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70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7.xml"/><Relationship Id="rId8" Type="http://schemas.openxmlformats.org/officeDocument/2006/relationships/image" Target="../media/image9.png"/><Relationship Id="rId7" Type="http://schemas.openxmlformats.org/officeDocument/2006/relationships/image" Target="../media/image8.svg"/><Relationship Id="rId6" Type="http://schemas.openxmlformats.org/officeDocument/2006/relationships/image" Target="../media/image7.png"/><Relationship Id="rId5" Type="http://schemas.openxmlformats.org/officeDocument/2006/relationships/image" Target="../media/image6.svg"/><Relationship Id="rId4" Type="http://schemas.openxmlformats.org/officeDocument/2006/relationships/image" Target="../media/image5.png"/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34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35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36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3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11.png"/><Relationship Id="rId1" Type="http://schemas.openxmlformats.org/officeDocument/2006/relationships/image" Target="../media/image13.jpe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7" Type="http://schemas.openxmlformats.org/officeDocument/2006/relationships/image" Target="../media/image42.png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39.jpeg"/><Relationship Id="rId3" Type="http://schemas.openxmlformats.org/officeDocument/2006/relationships/image" Target="../media/image11.png"/><Relationship Id="rId2" Type="http://schemas.openxmlformats.org/officeDocument/2006/relationships/image" Target="../media/image38.png"/><Relationship Id="rId1" Type="http://schemas.openxmlformats.org/officeDocument/2006/relationships/image" Target="../media/image22.png"/></Relationships>
</file>

<file path=ppt/slides/_rels/slide16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2.xml"/><Relationship Id="rId5" Type="http://schemas.openxmlformats.org/officeDocument/2006/relationships/slideLayout" Target="../slideLayouts/slideLayout12.xml"/><Relationship Id="rId4" Type="http://schemas.openxmlformats.org/officeDocument/2006/relationships/image" Target="../media/image46.png"/><Relationship Id="rId3" Type="http://schemas.openxmlformats.org/officeDocument/2006/relationships/image" Target="../media/image45.png"/><Relationship Id="rId2" Type="http://schemas.openxmlformats.org/officeDocument/2006/relationships/image" Target="../media/image44.svg"/><Relationship Id="rId1" Type="http://schemas.openxmlformats.org/officeDocument/2006/relationships/image" Target="../media/image43.png"/></Relationships>
</file>

<file path=ppt/slides/_rels/slide17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9.xml"/><Relationship Id="rId4" Type="http://schemas.openxmlformats.org/officeDocument/2006/relationships/image" Target="../media/image31.png"/><Relationship Id="rId3" Type="http://schemas.openxmlformats.org/officeDocument/2006/relationships/image" Target="../media/image47.svg"/><Relationship Id="rId2" Type="http://schemas.openxmlformats.org/officeDocument/2006/relationships/image" Target="../media/image38.png"/><Relationship Id="rId1" Type="http://schemas.openxmlformats.org/officeDocument/2006/relationships/image" Target="../media/image1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11.png"/><Relationship Id="rId1" Type="http://schemas.openxmlformats.org/officeDocument/2006/relationships/image" Target="../media/image13.jpeg"/></Relationships>
</file>

<file path=ppt/slides/_rels/slide19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7.xml"/><Relationship Id="rId6" Type="http://schemas.openxmlformats.org/officeDocument/2006/relationships/image" Target="../media/image53.svg"/><Relationship Id="rId5" Type="http://schemas.openxmlformats.org/officeDocument/2006/relationships/image" Target="../media/image52.png"/><Relationship Id="rId4" Type="http://schemas.openxmlformats.org/officeDocument/2006/relationships/image" Target="../media/image51.svg"/><Relationship Id="rId3" Type="http://schemas.openxmlformats.org/officeDocument/2006/relationships/image" Target="../media/image50.png"/><Relationship Id="rId2" Type="http://schemas.openxmlformats.org/officeDocument/2006/relationships/image" Target="../media/image49.svg"/><Relationship Id="rId1" Type="http://schemas.openxmlformats.org/officeDocument/2006/relationships/image" Target="../media/image48.png"/></Relationships>
</file>

<file path=ppt/slides/_rels/slide2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7.xml"/><Relationship Id="rId4" Type="http://schemas.openxmlformats.org/officeDocument/2006/relationships/image" Target="../media/image9.png"/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image" Target="../media/image10.jpeg"/></Relationships>
</file>

<file path=ppt/slides/_rels/slide20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9.xml"/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image" Target="../media/image5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8.svg"/><Relationship Id="rId1" Type="http://schemas.openxmlformats.org/officeDocument/2006/relationships/image" Target="../media/image57.png"/></Relationships>
</file>

<file path=ppt/slides/_rels/slide22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7.xml"/><Relationship Id="rId5" Type="http://schemas.openxmlformats.org/officeDocument/2006/relationships/slide" Target="slide24.xml"/><Relationship Id="rId4" Type="http://schemas.openxmlformats.org/officeDocument/2006/relationships/image" Target="../media/image51.svg"/><Relationship Id="rId3" Type="http://schemas.openxmlformats.org/officeDocument/2006/relationships/image" Target="../media/image50.png"/><Relationship Id="rId2" Type="http://schemas.openxmlformats.org/officeDocument/2006/relationships/image" Target="../media/image60.svg"/><Relationship Id="rId1" Type="http://schemas.openxmlformats.org/officeDocument/2006/relationships/image" Target="../media/image59.png"/></Relationships>
</file>

<file path=ppt/slides/_rels/slide23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63.png"/><Relationship Id="rId2" Type="http://schemas.openxmlformats.org/officeDocument/2006/relationships/image" Target="../media/image62.png"/><Relationship Id="rId1" Type="http://schemas.openxmlformats.org/officeDocument/2006/relationships/image" Target="../media/image61.png"/></Relationships>
</file>

<file path=ppt/slides/_rels/slide24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7.xml"/><Relationship Id="rId4" Type="http://schemas.openxmlformats.org/officeDocument/2006/relationships/slide" Target="slide22.xml"/><Relationship Id="rId3" Type="http://schemas.openxmlformats.org/officeDocument/2006/relationships/image" Target="../media/image66.png"/><Relationship Id="rId2" Type="http://schemas.openxmlformats.org/officeDocument/2006/relationships/image" Target="../media/image65.png"/><Relationship Id="rId1" Type="http://schemas.openxmlformats.org/officeDocument/2006/relationships/image" Target="../media/image64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68.svg"/><Relationship Id="rId1" Type="http://schemas.openxmlformats.org/officeDocument/2006/relationships/image" Target="../media/image67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68.svg"/><Relationship Id="rId1" Type="http://schemas.openxmlformats.org/officeDocument/2006/relationships/image" Target="../media/image67.png"/></Relationships>
</file>

<file path=ppt/slides/_rels/slide27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7.xml"/><Relationship Id="rId6" Type="http://schemas.openxmlformats.org/officeDocument/2006/relationships/image" Target="../media/image74.svg"/><Relationship Id="rId5" Type="http://schemas.openxmlformats.org/officeDocument/2006/relationships/image" Target="../media/image73.png"/><Relationship Id="rId4" Type="http://schemas.openxmlformats.org/officeDocument/2006/relationships/image" Target="../media/image72.svg"/><Relationship Id="rId3" Type="http://schemas.openxmlformats.org/officeDocument/2006/relationships/image" Target="../media/image71.png"/><Relationship Id="rId2" Type="http://schemas.openxmlformats.org/officeDocument/2006/relationships/image" Target="../media/image70.svg"/><Relationship Id="rId1" Type="http://schemas.openxmlformats.org/officeDocument/2006/relationships/image" Target="../media/image69.png"/></Relationships>
</file>

<file path=ppt/slides/_rels/slide3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image" Target="../media/image13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7" Type="http://schemas.openxmlformats.org/officeDocument/2006/relationships/image" Target="../media/image20.jpeg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svg"/><Relationship Id="rId3" Type="http://schemas.openxmlformats.org/officeDocument/2006/relationships/image" Target="../media/image16.png"/><Relationship Id="rId2" Type="http://schemas.openxmlformats.org/officeDocument/2006/relationships/image" Target="../media/image15.jpeg"/><Relationship Id="rId1" Type="http://schemas.openxmlformats.org/officeDocument/2006/relationships/image" Target="../media/image14.jpeg"/></Relationships>
</file>

<file path=ppt/slides/_rels/slide5.xml.rels><?xml version="1.0" encoding="UTF-8" standalone="yes"?>
<Relationships xmlns="http://schemas.openxmlformats.org/package/2006/relationships"><Relationship Id="rId9" Type="http://schemas.openxmlformats.org/officeDocument/2006/relationships/image" Target="../media/image26.png"/><Relationship Id="rId8" Type="http://schemas.microsoft.com/office/2007/relationships/hdphoto" Target="../media/image25.wdp"/><Relationship Id="rId7" Type="http://schemas.openxmlformats.org/officeDocument/2006/relationships/image" Target="../media/image24.png"/><Relationship Id="rId6" Type="http://schemas.openxmlformats.org/officeDocument/2006/relationships/tags" Target="../tags/tag6.xml"/><Relationship Id="rId5" Type="http://schemas.openxmlformats.org/officeDocument/2006/relationships/image" Target="../media/image12.svg"/><Relationship Id="rId4" Type="http://schemas.openxmlformats.org/officeDocument/2006/relationships/image" Target="../media/image11.png"/><Relationship Id="rId3" Type="http://schemas.openxmlformats.org/officeDocument/2006/relationships/image" Target="../media/image23.svg"/><Relationship Id="rId2" Type="http://schemas.openxmlformats.org/officeDocument/2006/relationships/image" Target="../media/image22.png"/><Relationship Id="rId12" Type="http://schemas.openxmlformats.org/officeDocument/2006/relationships/notesSlide" Target="../notesSlides/notesSlide1.xml"/><Relationship Id="rId11" Type="http://schemas.openxmlformats.org/officeDocument/2006/relationships/slideLayout" Target="../slideLayouts/slideLayout7.xml"/><Relationship Id="rId10" Type="http://schemas.microsoft.com/office/2007/relationships/hdphoto" Target="../media/image27.wdp"/><Relationship Id="rId1" Type="http://schemas.openxmlformats.org/officeDocument/2006/relationships/image" Target="../media/image21.jpeg"/></Relationships>
</file>

<file path=ppt/slides/_rels/slide6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7.xml"/><Relationship Id="rId5" Type="http://schemas.openxmlformats.org/officeDocument/2006/relationships/image" Target="../media/image28.png"/><Relationship Id="rId4" Type="http://schemas.openxmlformats.org/officeDocument/2006/relationships/image" Target="../media/image12.svg"/><Relationship Id="rId3" Type="http://schemas.openxmlformats.org/officeDocument/2006/relationships/image" Target="../media/image11.png"/><Relationship Id="rId2" Type="http://schemas.openxmlformats.org/officeDocument/2006/relationships/image" Target="../media/image23.svg"/><Relationship Id="rId1" Type="http://schemas.openxmlformats.org/officeDocument/2006/relationships/image" Target="../media/image22.png"/></Relationships>
</file>

<file path=ppt/slides/_rels/slide7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7.xml"/><Relationship Id="rId4" Type="http://schemas.openxmlformats.org/officeDocument/2006/relationships/image" Target="../media/image32.svg"/><Relationship Id="rId3" Type="http://schemas.openxmlformats.org/officeDocument/2006/relationships/image" Target="../media/image31.png"/><Relationship Id="rId2" Type="http://schemas.openxmlformats.org/officeDocument/2006/relationships/image" Target="../media/image30.svg"/><Relationship Id="rId1" Type="http://schemas.openxmlformats.org/officeDocument/2006/relationships/image" Target="../media/image29.png"/></Relationships>
</file>

<file path=ppt/slides/_rels/slide8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image" Target="../media/image13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3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E9E6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1"/>
          <a:srcRect t="1023" r="3192" b="22932"/>
          <a:stretch>
            <a:fillRect/>
          </a:stretch>
        </p:blipFill>
        <p:spPr>
          <a:xfrm>
            <a:off x="9144000" y="0"/>
            <a:ext cx="10024905" cy="11137822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-8881049">
            <a:off x="18261969" y="8401019"/>
            <a:ext cx="1815146" cy="1815146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>
            <a:alphaModFix amt="2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2700000">
            <a:off x="-3253269" y="-3945741"/>
            <a:ext cx="8938838" cy="8611912"/>
          </a:xfrm>
          <a:prstGeom prst="rect">
            <a:avLst/>
          </a:prstGeom>
        </p:spPr>
      </p:pic>
      <p:sp>
        <p:nvSpPr>
          <p:cNvPr id="5" name="AutoShape 5"/>
          <p:cNvSpPr/>
          <p:nvPr/>
        </p:nvSpPr>
        <p:spPr>
          <a:xfrm rot="820810">
            <a:off x="6459960" y="-2118512"/>
            <a:ext cx="3681527" cy="13186308"/>
          </a:xfrm>
          <a:prstGeom prst="rect">
            <a:avLst/>
          </a:prstGeom>
          <a:solidFill>
            <a:srgbClr val="AE9E6A">
              <a:alpha val="95686"/>
            </a:srgbClr>
          </a:solidFill>
        </p:spPr>
      </p:sp>
      <p:grpSp>
        <p:nvGrpSpPr>
          <p:cNvPr id="6" name="Group 6"/>
          <p:cNvGrpSpPr/>
          <p:nvPr/>
        </p:nvGrpSpPr>
        <p:grpSpPr>
          <a:xfrm rot="0">
            <a:off x="1028700" y="8633976"/>
            <a:ext cx="4366725" cy="694900"/>
            <a:chOff x="0" y="0"/>
            <a:chExt cx="5822300" cy="926533"/>
          </a:xfrm>
        </p:grpSpPr>
        <p:sp>
          <p:nvSpPr>
            <p:cNvPr id="7" name="AutoShape 7"/>
            <p:cNvSpPr/>
            <p:nvPr/>
          </p:nvSpPr>
          <p:spPr>
            <a:xfrm rot="-5400000">
              <a:off x="-399767" y="399767"/>
              <a:ext cx="926533" cy="0"/>
            </a:xfrm>
            <a:prstGeom prst="line">
              <a:avLst/>
            </a:prstGeom>
            <a:ln w="127000" cap="flat">
              <a:solidFill>
                <a:srgbClr val="FFFFFF"/>
              </a:solidFill>
              <a:prstDash val="solid"/>
              <a:headEnd type="none" w="sm" len="sm"/>
              <a:tailEnd type="none" w="sm" len="sm"/>
            </a:ln>
          </p:spPr>
        </p:sp>
        <p:grpSp>
          <p:nvGrpSpPr>
            <p:cNvPr id="8" name="Group 8"/>
            <p:cNvGrpSpPr/>
            <p:nvPr/>
          </p:nvGrpSpPr>
          <p:grpSpPr>
            <a:xfrm rot="0">
              <a:off x="76200" y="0"/>
              <a:ext cx="5746100" cy="926533"/>
              <a:chOff x="0" y="0"/>
              <a:chExt cx="16081412" cy="2593057"/>
            </a:xfrm>
          </p:grpSpPr>
          <p:sp>
            <p:nvSpPr>
              <p:cNvPr id="9" name="Freeform 9"/>
              <p:cNvSpPr/>
              <p:nvPr/>
            </p:nvSpPr>
            <p:spPr>
              <a:xfrm>
                <a:off x="0" y="0"/>
                <a:ext cx="16081412" cy="2593057"/>
              </a:xfrm>
              <a:custGeom>
                <a:avLst/>
                <a:gdLst/>
                <a:ahLst/>
                <a:cxnLst/>
                <a:rect l="l" t="t" r="r" b="b"/>
                <a:pathLst>
                  <a:path w="16081412" h="2593057">
                    <a:moveTo>
                      <a:pt x="0" y="0"/>
                    </a:moveTo>
                    <a:lnTo>
                      <a:pt x="0" y="2593057"/>
                    </a:lnTo>
                    <a:lnTo>
                      <a:pt x="16081412" y="2593057"/>
                    </a:lnTo>
                    <a:lnTo>
                      <a:pt x="16081412" y="0"/>
                    </a:lnTo>
                    <a:lnTo>
                      <a:pt x="0" y="0"/>
                    </a:lnTo>
                    <a:close/>
                    <a:moveTo>
                      <a:pt x="16020452" y="2532097"/>
                    </a:moveTo>
                    <a:lnTo>
                      <a:pt x="59690" y="2532097"/>
                    </a:lnTo>
                    <a:lnTo>
                      <a:pt x="59690" y="59690"/>
                    </a:lnTo>
                    <a:lnTo>
                      <a:pt x="16020452" y="59690"/>
                    </a:lnTo>
                    <a:lnTo>
                      <a:pt x="16020452" y="2532097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</p:sp>
        </p:grpSp>
      </p:grpSp>
      <p:pic>
        <p:nvPicPr>
          <p:cNvPr id="10" name="Picture 1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5026884">
            <a:off x="4633695" y="1976511"/>
            <a:ext cx="1695501" cy="1644581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8"/>
          <a:srcRect r="89065"/>
          <a:stretch>
            <a:fillRect/>
          </a:stretch>
        </p:blipFill>
        <p:spPr>
          <a:xfrm rot="663139">
            <a:off x="9560799" y="-3291191"/>
            <a:ext cx="1320392" cy="15531667"/>
          </a:xfrm>
          <a:prstGeom prst="rect">
            <a:avLst/>
          </a:prstGeom>
        </p:spPr>
      </p:pic>
      <p:sp>
        <p:nvSpPr>
          <p:cNvPr id="12" name="TextBox 12"/>
          <p:cNvSpPr txBox="1"/>
          <p:nvPr/>
        </p:nvSpPr>
        <p:spPr>
          <a:xfrm>
            <a:off x="777488" y="2078027"/>
            <a:ext cx="7007700" cy="555569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1885"/>
              </a:lnSpc>
            </a:pPr>
            <a:r>
              <a:rPr lang="en-US" sz="18390">
                <a:solidFill>
                  <a:srgbClr val="FFFFFF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ea typeface="思源宋体-超粗体" panose="02020900000000000000" charset="-122"/>
              </a:rPr>
              <a:t>历史</a:t>
            </a:r>
            <a:endParaRPr lang="en-US" sz="18390">
              <a:solidFill>
                <a:srgbClr val="FFFFFF"/>
              </a:solidFill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  <a:ea typeface="思源宋体-超粗体" panose="02020900000000000000" charset="-122"/>
            </a:endParaRPr>
          </a:p>
          <a:p>
            <a:pPr>
              <a:lnSpc>
                <a:spcPts val="21885"/>
              </a:lnSpc>
            </a:pPr>
            <a:r>
              <a:rPr lang="en-US" sz="18390">
                <a:solidFill>
                  <a:srgbClr val="FFFFFF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ea typeface="思源宋体-超粗体" panose="02020900000000000000" charset="-122"/>
              </a:rPr>
              <a:t>第一课</a:t>
            </a:r>
            <a:endParaRPr lang="en-US" sz="18390">
              <a:solidFill>
                <a:srgbClr val="FFFFFF"/>
              </a:solidFill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  <a:ea typeface="思源宋体-超粗体" panose="02020900000000000000" charset="-122"/>
            </a:endParaRPr>
          </a:p>
        </p:txBody>
      </p:sp>
      <p:sp>
        <p:nvSpPr>
          <p:cNvPr id="13" name="TextBox 13"/>
          <p:cNvSpPr txBox="1"/>
          <p:nvPr/>
        </p:nvSpPr>
        <p:spPr>
          <a:xfrm>
            <a:off x="1611863" y="8641401"/>
            <a:ext cx="3200400" cy="6133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040"/>
              </a:lnSpc>
              <a:spcBef>
                <a:spcPct val="0"/>
              </a:spcBef>
            </a:pPr>
            <a:r>
              <a:rPr lang="en-US" sz="3600">
                <a:solidFill>
                  <a:srgbClr val="FFFFFF"/>
                </a:solidFill>
                <a:ea typeface="思源宋体-粗体" panose="02020600000000000000" charset="-122"/>
              </a:rPr>
              <a:t>主讲人：陈老师</a:t>
            </a:r>
            <a:endParaRPr lang="en-US" sz="3600">
              <a:solidFill>
                <a:srgbClr val="FFFFFF"/>
              </a:solidFill>
              <a:ea typeface="思源宋体-粗体" panose="02020600000000000000" charset="-122"/>
            </a:endParaRPr>
          </a:p>
        </p:txBody>
      </p:sp>
      <p:sp>
        <p:nvSpPr>
          <p:cNvPr id="14" name="TextBox 14"/>
          <p:cNvSpPr txBox="1"/>
          <p:nvPr/>
        </p:nvSpPr>
        <p:spPr>
          <a:xfrm>
            <a:off x="0" y="342900"/>
            <a:ext cx="7727315" cy="89725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7000"/>
              </a:lnSpc>
            </a:pPr>
            <a:r>
              <a:rPr lang="en-US" sz="5000">
                <a:solidFill>
                  <a:srgbClr val="FFFFFF"/>
                </a:solidFill>
                <a:ea typeface="字由点字典仿宋" panose="00020600040101010101" charset="-122"/>
              </a:rPr>
              <a:t>读史明智，鉴往而知来</a:t>
            </a:r>
            <a:endParaRPr lang="en-US" sz="5000">
              <a:solidFill>
                <a:srgbClr val="FFFFFF"/>
              </a:solidFill>
              <a:ea typeface="字由点字典仿宋" panose="00020600040101010101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4D3A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1143000" y="-38100"/>
            <a:ext cx="9175115" cy="10287000"/>
          </a:xfrm>
          <a:prstGeom prst="rect">
            <a:avLst/>
          </a:prstGeom>
          <a:solidFill>
            <a:srgbClr val="BE9D67">
              <a:alpha val="4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4" name="文本框 3"/>
          <p:cNvSpPr txBox="1"/>
          <p:nvPr/>
        </p:nvSpPr>
        <p:spPr>
          <a:xfrm>
            <a:off x="2362420" y="2171712"/>
            <a:ext cx="7621746" cy="2971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260000"/>
              </a:lnSpc>
            </a:pPr>
            <a:r>
              <a:rPr lang="zh-CN" altLang="en-US" sz="3600" spc="300" dirty="0">
                <a:solidFill>
                  <a:schemeClr val="bg1"/>
                </a:solidFill>
                <a:latin typeface="黑体" panose="02010609060101010101" charset="-122"/>
                <a:ea typeface="黑体" panose="02010609060101010101" charset="-122"/>
              </a:rPr>
              <a:t>欲知大道，必先为史。</a:t>
            </a:r>
            <a:endParaRPr lang="zh-CN" altLang="en-US" sz="3600" spc="300" dirty="0">
              <a:solidFill>
                <a:schemeClr val="bg1"/>
              </a:solidFill>
              <a:latin typeface="黑体" panose="02010609060101010101" charset="-122"/>
              <a:ea typeface="黑体" panose="02010609060101010101" charset="-122"/>
            </a:endParaRPr>
          </a:p>
          <a:p>
            <a:pPr algn="just">
              <a:lnSpc>
                <a:spcPct val="260000"/>
              </a:lnSpc>
            </a:pPr>
            <a:r>
              <a:rPr lang="zh-CN" altLang="en-US" sz="3600" spc="300" dirty="0">
                <a:solidFill>
                  <a:schemeClr val="bg1"/>
                </a:solidFill>
                <a:latin typeface="黑体" panose="02010609060101010101" charset="-122"/>
                <a:ea typeface="黑体" panose="02010609060101010101" charset="-122"/>
              </a:rPr>
              <a:t>灭人之国，必先去其史。</a:t>
            </a:r>
            <a:endParaRPr lang="zh-CN" altLang="en-US" sz="3600" spc="300" dirty="0">
              <a:solidFill>
                <a:schemeClr val="bg1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grpSp>
        <p:nvGrpSpPr>
          <p:cNvPr id="13" name="组合 12"/>
          <p:cNvGrpSpPr/>
          <p:nvPr/>
        </p:nvGrpSpPr>
        <p:grpSpPr>
          <a:xfrm>
            <a:off x="2286220" y="6819790"/>
            <a:ext cx="3011806" cy="979273"/>
            <a:chOff x="1534889" y="3863858"/>
            <a:chExt cx="2007871" cy="652849"/>
          </a:xfrm>
        </p:grpSpPr>
        <p:sp>
          <p:nvSpPr>
            <p:cNvPr id="6" name="文本框 5"/>
            <p:cNvSpPr txBox="1"/>
            <p:nvPr/>
          </p:nvSpPr>
          <p:spPr>
            <a:xfrm>
              <a:off x="1534889" y="4168727"/>
              <a:ext cx="1963086" cy="34798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just"/>
              <a:r>
                <a:rPr lang="zh-CN" altLang="en-US" sz="2800" dirty="0">
                  <a:latin typeface="微软雅黑 Light" panose="020B0502040204020203" pitchFamily="34" charset="-122"/>
                  <a:ea typeface="微软雅黑 Light" panose="020B0502040204020203" pitchFamily="34" charset="-122"/>
                  <a:sym typeface="+mn-ea"/>
                </a:rPr>
                <a:t>《定庵续集》</a:t>
              </a:r>
              <a:endParaRPr lang="zh-CN" altLang="en-US" sz="2800" dirty="0">
                <a:latin typeface="微软雅黑 Light" panose="020B0502040204020203" pitchFamily="34" charset="-122"/>
                <a:ea typeface="微软雅黑 Light" panose="020B0502040204020203" pitchFamily="34" charset="-122"/>
              </a:endParaRPr>
            </a:p>
          </p:txBody>
        </p:sp>
        <p:sp>
          <p:nvSpPr>
            <p:cNvPr id="8" name="文本框 7"/>
            <p:cNvSpPr txBox="1"/>
            <p:nvPr/>
          </p:nvSpPr>
          <p:spPr>
            <a:xfrm>
              <a:off x="1687290" y="3863858"/>
              <a:ext cx="1855470" cy="34798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zh-CN" altLang="en-US" sz="2800" dirty="0">
                  <a:latin typeface="微软雅黑 Light" panose="020B0502040204020203" pitchFamily="34" charset="-122"/>
                  <a:ea typeface="微软雅黑 Light" panose="020B0502040204020203" pitchFamily="34" charset="-122"/>
                </a:rPr>
                <a:t>龚自珍</a:t>
              </a:r>
              <a:endParaRPr lang="zh-CN" altLang="en-US" sz="2800" dirty="0">
                <a:latin typeface="微软雅黑 Light" panose="020B0502040204020203" pitchFamily="34" charset="-122"/>
                <a:ea typeface="微软雅黑 Light" panose="020B0502040204020203" pitchFamily="34" charset="-122"/>
              </a:endParaRPr>
            </a:p>
          </p:txBody>
        </p:sp>
        <p:cxnSp>
          <p:nvCxnSpPr>
            <p:cNvPr id="9" name="直线连接符 8"/>
            <p:cNvCxnSpPr/>
            <p:nvPr/>
          </p:nvCxnSpPr>
          <p:spPr>
            <a:xfrm rot="16200000">
              <a:off x="1292910" y="4182515"/>
              <a:ext cx="528854" cy="0"/>
            </a:xfrm>
            <a:prstGeom prst="line">
              <a:avLst/>
            </a:prstGeom>
            <a:ln w="38100">
              <a:solidFill>
                <a:schemeClr val="tx1"/>
              </a:solidFill>
              <a:round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2" name="文本框 11"/>
          <p:cNvSpPr txBox="1"/>
          <p:nvPr/>
        </p:nvSpPr>
        <p:spPr>
          <a:xfrm>
            <a:off x="1142821" y="875983"/>
            <a:ext cx="1913676" cy="23069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14400" b="1" dirty="0">
                <a:solidFill>
                  <a:schemeClr val="tx1"/>
                </a:solidFill>
                <a:latin typeface="Source Han Serif CN Heavy" panose="02020900000000000000" pitchFamily="18" charset="-128"/>
                <a:ea typeface="Source Han Serif CN Heavy" panose="02020900000000000000" pitchFamily="18" charset="-128"/>
              </a:rPr>
              <a:t>“</a:t>
            </a:r>
            <a:endParaRPr lang="zh-CN" altLang="en-US" sz="14400" b="1" dirty="0">
              <a:solidFill>
                <a:schemeClr val="tx1"/>
              </a:solidFill>
              <a:latin typeface="Source Han Serif CN Heavy" panose="02020900000000000000" pitchFamily="18" charset="-128"/>
              <a:ea typeface="Source Han Serif CN Heavy" panose="02020900000000000000" pitchFamily="18" charset="-128"/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8305542" y="4914788"/>
            <a:ext cx="1130375" cy="23069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14400" b="1" dirty="0">
                <a:solidFill>
                  <a:schemeClr val="tx1"/>
                </a:solidFill>
                <a:latin typeface="Source Han Serif CN Heavy" panose="02020900000000000000" pitchFamily="18" charset="-128"/>
                <a:ea typeface="Source Han Serif CN Heavy" panose="02020900000000000000" pitchFamily="18" charset="-128"/>
              </a:rPr>
              <a:t>”</a:t>
            </a:r>
            <a:endParaRPr lang="zh-CN" altLang="en-US" sz="14400" b="1" dirty="0">
              <a:solidFill>
                <a:schemeClr val="tx1"/>
              </a:solidFill>
              <a:latin typeface="Source Han Serif CN Heavy" panose="02020900000000000000" pitchFamily="18" charset="-128"/>
              <a:ea typeface="Source Han Serif CN Heavy" panose="02020900000000000000" pitchFamily="18" charset="-128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17" t="2142" r="32813" b="16879"/>
          <a:stretch>
            <a:fillRect/>
          </a:stretch>
        </p:blipFill>
        <p:spPr bwMode="auto">
          <a:xfrm flipH="1">
            <a:off x="11582400" y="1562100"/>
            <a:ext cx="4521835" cy="6100445"/>
          </a:xfrm>
          <a:prstGeom prst="rect">
            <a:avLst/>
          </a:prstGeom>
          <a:noFill/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AutoShape 6"/>
          <p:cNvSpPr/>
          <p:nvPr/>
        </p:nvSpPr>
        <p:spPr>
          <a:xfrm>
            <a:off x="16459200" y="9715500"/>
            <a:ext cx="1182329" cy="0"/>
          </a:xfrm>
          <a:prstGeom prst="line">
            <a:avLst/>
          </a:prstGeom>
          <a:ln w="95250" cap="flat">
            <a:solidFill>
              <a:srgbClr val="2F3032"/>
            </a:solidFill>
            <a:prstDash val="solid"/>
            <a:headEnd type="none" w="sm" len="sm"/>
            <a:tailEnd type="none" w="sm" len="sm"/>
          </a:ln>
        </p:spPr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4D3A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1143000" y="-38100"/>
            <a:ext cx="9175115" cy="10287000"/>
          </a:xfrm>
          <a:prstGeom prst="rect">
            <a:avLst/>
          </a:prstGeom>
          <a:solidFill>
            <a:srgbClr val="BE9D67">
              <a:alpha val="4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4" name="文本框 3"/>
          <p:cNvSpPr txBox="1"/>
          <p:nvPr/>
        </p:nvSpPr>
        <p:spPr>
          <a:xfrm>
            <a:off x="2438620" y="1333512"/>
            <a:ext cx="7621746" cy="44119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260000"/>
              </a:lnSpc>
            </a:pPr>
            <a:r>
              <a:rPr lang="zh-CN" altLang="en-US" sz="3600" spc="300" dirty="0">
                <a:solidFill>
                  <a:schemeClr val="bg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夫以铜为镜,可以正衣冠;</a:t>
            </a:r>
            <a:endParaRPr lang="zh-CN" altLang="en-US" sz="3600" spc="300" dirty="0">
              <a:solidFill>
                <a:schemeClr val="bg1"/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algn="just">
              <a:lnSpc>
                <a:spcPct val="260000"/>
              </a:lnSpc>
            </a:pPr>
            <a:r>
              <a:rPr lang="zh-CN" altLang="en-US" sz="3600" spc="300" dirty="0">
                <a:solidFill>
                  <a:schemeClr val="bg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以史为镜,可以知兴替;</a:t>
            </a:r>
            <a:endParaRPr lang="zh-CN" altLang="en-US" sz="3600" spc="300" dirty="0">
              <a:solidFill>
                <a:schemeClr val="bg1"/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algn="just">
              <a:lnSpc>
                <a:spcPct val="260000"/>
              </a:lnSpc>
            </a:pPr>
            <a:r>
              <a:rPr lang="zh-CN" altLang="en-US" sz="3600" spc="300" dirty="0">
                <a:solidFill>
                  <a:schemeClr val="bg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以人为镜,可以明得失。</a:t>
            </a:r>
            <a:endParaRPr lang="zh-CN" altLang="en-US" sz="3600" spc="300" dirty="0">
              <a:solidFill>
                <a:schemeClr val="bg1"/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grpSp>
        <p:nvGrpSpPr>
          <p:cNvPr id="13" name="组合 12"/>
          <p:cNvGrpSpPr/>
          <p:nvPr/>
        </p:nvGrpSpPr>
        <p:grpSpPr>
          <a:xfrm>
            <a:off x="2319892" y="6901135"/>
            <a:ext cx="2825734" cy="793281"/>
            <a:chOff x="1557337" y="3918088"/>
            <a:chExt cx="1883823" cy="528854"/>
          </a:xfrm>
        </p:grpSpPr>
        <p:sp>
          <p:nvSpPr>
            <p:cNvPr id="8" name="文本框 7"/>
            <p:cNvSpPr txBox="1"/>
            <p:nvPr/>
          </p:nvSpPr>
          <p:spPr>
            <a:xfrm>
              <a:off x="1585690" y="4008215"/>
              <a:ext cx="1855470" cy="34798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zh-CN" altLang="en-US" sz="2800" dirty="0">
                  <a:latin typeface="微软雅黑 Light" panose="020B0502040204020203" pitchFamily="34" charset="-122"/>
                  <a:ea typeface="微软雅黑 Light" panose="020B0502040204020203" pitchFamily="34" charset="-122"/>
                </a:rPr>
                <a:t>《旧唐书·魏徵传》</a:t>
              </a:r>
              <a:endParaRPr lang="zh-CN" altLang="en-US" sz="2800" dirty="0">
                <a:latin typeface="微软雅黑 Light" panose="020B0502040204020203" pitchFamily="34" charset="-122"/>
                <a:ea typeface="微软雅黑 Light" panose="020B0502040204020203" pitchFamily="34" charset="-122"/>
              </a:endParaRPr>
            </a:p>
          </p:txBody>
        </p:sp>
        <p:cxnSp>
          <p:nvCxnSpPr>
            <p:cNvPr id="9" name="直线连接符 8"/>
            <p:cNvCxnSpPr/>
            <p:nvPr/>
          </p:nvCxnSpPr>
          <p:spPr>
            <a:xfrm rot="16200000">
              <a:off x="1292910" y="4182515"/>
              <a:ext cx="528854" cy="0"/>
            </a:xfrm>
            <a:prstGeom prst="line">
              <a:avLst/>
            </a:prstGeom>
            <a:ln w="38100">
              <a:solidFill>
                <a:schemeClr val="tx1"/>
              </a:solidFill>
              <a:round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2" name="文本框 11"/>
          <p:cNvSpPr txBox="1"/>
          <p:nvPr/>
        </p:nvSpPr>
        <p:spPr>
          <a:xfrm>
            <a:off x="1295221" y="799783"/>
            <a:ext cx="1913676" cy="23069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14400" b="1" dirty="0">
                <a:solidFill>
                  <a:schemeClr val="tx1"/>
                </a:solidFill>
                <a:latin typeface="Source Han Serif CN Heavy" panose="02020900000000000000" pitchFamily="18" charset="-128"/>
                <a:ea typeface="Source Han Serif CN Heavy" panose="02020900000000000000" pitchFamily="18" charset="-128"/>
              </a:rPr>
              <a:t>“</a:t>
            </a:r>
            <a:endParaRPr lang="zh-CN" altLang="en-US" sz="14400" b="1" dirty="0">
              <a:solidFill>
                <a:schemeClr val="tx1"/>
              </a:solidFill>
              <a:latin typeface="Source Han Serif CN Heavy" panose="02020900000000000000" pitchFamily="18" charset="-128"/>
              <a:ea typeface="Source Han Serif CN Heavy" panose="02020900000000000000" pitchFamily="18" charset="-128"/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8305542" y="4914788"/>
            <a:ext cx="1130375" cy="23069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14400" b="1" dirty="0">
                <a:solidFill>
                  <a:schemeClr val="tx1"/>
                </a:solidFill>
                <a:latin typeface="Source Han Serif CN Heavy" panose="02020900000000000000" pitchFamily="18" charset="-128"/>
                <a:ea typeface="Source Han Serif CN Heavy" panose="02020900000000000000" pitchFamily="18" charset="-128"/>
              </a:rPr>
              <a:t>”</a:t>
            </a:r>
            <a:endParaRPr lang="zh-CN" altLang="en-US" sz="14400" b="1" dirty="0">
              <a:solidFill>
                <a:schemeClr val="tx1"/>
              </a:solidFill>
              <a:latin typeface="Source Han Serif CN Heavy" panose="02020900000000000000" pitchFamily="18" charset="-128"/>
              <a:ea typeface="Source Han Serif CN Heavy" panose="02020900000000000000" pitchFamily="18" charset="-128"/>
            </a:endParaRPr>
          </a:p>
        </p:txBody>
      </p:sp>
      <p:pic>
        <p:nvPicPr>
          <p:cNvPr id="2" name="图片 1" descr="VCG21137129894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flipH="1">
            <a:off x="11049000" y="-1714500"/>
            <a:ext cx="6668770" cy="9269730"/>
          </a:xfrm>
          <a:prstGeom prst="rect">
            <a:avLst/>
          </a:prstGeom>
        </p:spPr>
      </p:pic>
      <p:sp>
        <p:nvSpPr>
          <p:cNvPr id="6" name="AutoShape 6"/>
          <p:cNvSpPr/>
          <p:nvPr/>
        </p:nvSpPr>
        <p:spPr>
          <a:xfrm>
            <a:off x="16459200" y="9715500"/>
            <a:ext cx="1182329" cy="0"/>
          </a:xfrm>
          <a:prstGeom prst="line">
            <a:avLst/>
          </a:prstGeom>
          <a:ln w="95250" cap="flat">
            <a:solidFill>
              <a:srgbClr val="2F3032"/>
            </a:solidFill>
            <a:prstDash val="solid"/>
            <a:headEnd type="none" w="sm" len="sm"/>
            <a:tailEnd type="none" w="sm" len="sm"/>
          </a:ln>
        </p:spPr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4D3A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组合 14"/>
          <p:cNvGrpSpPr/>
          <p:nvPr/>
        </p:nvGrpSpPr>
        <p:grpSpPr>
          <a:xfrm>
            <a:off x="1362710" y="0"/>
            <a:ext cx="9193530" cy="10287000"/>
            <a:chOff x="2146" y="0"/>
            <a:chExt cx="14478" cy="16200"/>
          </a:xfrm>
        </p:grpSpPr>
        <p:sp>
          <p:nvSpPr>
            <p:cNvPr id="3" name="矩形 2"/>
            <p:cNvSpPr/>
            <p:nvPr/>
          </p:nvSpPr>
          <p:spPr>
            <a:xfrm>
              <a:off x="2175" y="0"/>
              <a:ext cx="14449" cy="16200"/>
            </a:xfrm>
            <a:prstGeom prst="rect">
              <a:avLst/>
            </a:prstGeom>
            <a:solidFill>
              <a:srgbClr val="BE9D67">
                <a:alpha val="42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4" name="文本框 3"/>
            <p:cNvSpPr txBox="1"/>
            <p:nvPr/>
          </p:nvSpPr>
          <p:spPr>
            <a:xfrm>
              <a:off x="3480" y="2820"/>
              <a:ext cx="12003" cy="668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just">
                <a:lnSpc>
                  <a:spcPct val="150000"/>
                </a:lnSpc>
              </a:pPr>
              <a:r>
                <a:rPr lang="zh-CN" altLang="en-US" sz="3600" spc="300" dirty="0">
                  <a:solidFill>
                    <a:schemeClr val="bg1"/>
                  </a:solidFill>
                  <a:effectLst/>
                  <a:latin typeface="黑体" panose="02010609060101010101" charset="-122"/>
                  <a:ea typeface="黑体" panose="02010609060101010101" charset="-122"/>
                </a:rPr>
                <a:t>历史看起来好像没什么用，但实际上我们是离不开它的。</a:t>
              </a:r>
              <a:endParaRPr lang="en-US" altLang="zh-CN" sz="3600" spc="300" dirty="0">
                <a:solidFill>
                  <a:schemeClr val="bg1"/>
                </a:solidFill>
                <a:effectLst/>
                <a:latin typeface="黑体" panose="02010609060101010101" charset="-122"/>
                <a:ea typeface="黑体" panose="02010609060101010101" charset="-122"/>
              </a:endParaRPr>
            </a:p>
            <a:p>
              <a:pPr algn="just">
                <a:lnSpc>
                  <a:spcPct val="150000"/>
                </a:lnSpc>
              </a:pPr>
              <a:r>
                <a:rPr lang="zh-CN" altLang="en-US" sz="3600" spc="300" dirty="0">
                  <a:solidFill>
                    <a:schemeClr val="bg1"/>
                  </a:solidFill>
                  <a:effectLst/>
                  <a:latin typeface="黑体" panose="02010609060101010101" charset="-122"/>
                  <a:ea typeface="黑体" panose="02010609060101010101" charset="-122"/>
                </a:rPr>
                <a:t>其实对于一个民族，无论是其整体还是个人，记忆都是不可或缺的，历史就是民族的记忆。</a:t>
              </a:r>
              <a:endParaRPr lang="zh-CN" altLang="en-US" sz="3600" spc="300" dirty="0">
                <a:solidFill>
                  <a:schemeClr val="bg1"/>
                </a:solidFill>
                <a:effectLst/>
                <a:latin typeface="黑体" panose="02010609060101010101" charset="-122"/>
                <a:ea typeface="黑体" panose="02010609060101010101" charset="-122"/>
              </a:endParaRPr>
            </a:p>
          </p:txBody>
        </p:sp>
        <p:grpSp>
          <p:nvGrpSpPr>
            <p:cNvPr id="13" name="组合 12"/>
            <p:cNvGrpSpPr/>
            <p:nvPr/>
          </p:nvGrpSpPr>
          <p:grpSpPr>
            <a:xfrm>
              <a:off x="3398" y="10693"/>
              <a:ext cx="4637" cy="1527"/>
              <a:chOff x="1449376" y="3843961"/>
              <a:chExt cx="1963086" cy="646500"/>
            </a:xfrm>
          </p:grpSpPr>
          <p:sp>
            <p:nvSpPr>
              <p:cNvPr id="6" name="文本框 5"/>
              <p:cNvSpPr txBox="1"/>
              <p:nvPr/>
            </p:nvSpPr>
            <p:spPr>
              <a:xfrm>
                <a:off x="1449376" y="4183544"/>
                <a:ext cx="1963086" cy="30691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en-US" altLang="zh-CN" sz="2400" dirty="0">
                    <a:latin typeface="微软雅黑 Light" panose="020B0502040204020203" pitchFamily="34" charset="-122"/>
                    <a:ea typeface="微软雅黑 Light" panose="020B0502040204020203" pitchFamily="34" charset="-122"/>
                  </a:rPr>
                  <a:t>《</a:t>
                </a:r>
                <a:r>
                  <a:rPr lang="zh-CN" altLang="en-US" sz="2400" dirty="0">
                    <a:latin typeface="微软雅黑 Light" panose="020B0502040204020203" pitchFamily="34" charset="-122"/>
                    <a:ea typeface="微软雅黑 Light" panose="020B0502040204020203" pitchFamily="34" charset="-122"/>
                  </a:rPr>
                  <a:t>重说中国近代史</a:t>
                </a:r>
                <a:r>
                  <a:rPr lang="en-US" altLang="zh-CN" sz="2400" dirty="0">
                    <a:latin typeface="微软雅黑 Light" panose="020B0502040204020203" pitchFamily="34" charset="-122"/>
                    <a:ea typeface="微软雅黑 Light" panose="020B0502040204020203" pitchFamily="34" charset="-122"/>
                  </a:rPr>
                  <a:t>》</a:t>
                </a:r>
                <a:endParaRPr lang="zh-CN" altLang="en-US" sz="2400" dirty="0">
                  <a:latin typeface="微软雅黑 Light" panose="020B0502040204020203" pitchFamily="34" charset="-122"/>
                  <a:ea typeface="微软雅黑 Light" panose="020B0502040204020203" pitchFamily="34" charset="-122"/>
                </a:endParaRPr>
              </a:p>
            </p:txBody>
          </p:sp>
          <p:sp>
            <p:nvSpPr>
              <p:cNvPr id="8" name="文本框 7"/>
              <p:cNvSpPr txBox="1"/>
              <p:nvPr/>
            </p:nvSpPr>
            <p:spPr>
              <a:xfrm>
                <a:off x="1577398" y="3843961"/>
                <a:ext cx="1835064" cy="30691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zh-CN" altLang="en-US" sz="2400" dirty="0">
                    <a:latin typeface="微软雅黑 Light" panose="020B0502040204020203" pitchFamily="34" charset="-122"/>
                    <a:ea typeface="微软雅黑 Light" panose="020B0502040204020203" pitchFamily="34" charset="-122"/>
                  </a:rPr>
                  <a:t>张鸣</a:t>
                </a:r>
                <a:endParaRPr lang="en-US" altLang="zh-CN" sz="2400" dirty="0">
                  <a:latin typeface="微软雅黑 Light" panose="020B0502040204020203" pitchFamily="34" charset="-122"/>
                  <a:ea typeface="微软雅黑 Light" panose="020B0502040204020203" pitchFamily="34" charset="-122"/>
                </a:endParaRPr>
              </a:p>
            </p:txBody>
          </p:sp>
          <p:cxnSp>
            <p:nvCxnSpPr>
              <p:cNvPr id="9" name="直线连接符 8"/>
              <p:cNvCxnSpPr/>
              <p:nvPr/>
            </p:nvCxnSpPr>
            <p:spPr>
              <a:xfrm rot="16200000">
                <a:off x="1292910" y="4182515"/>
                <a:ext cx="528854" cy="0"/>
              </a:xfrm>
              <a:prstGeom prst="line">
                <a:avLst/>
              </a:prstGeom>
              <a:ln w="38100">
                <a:solidFill>
                  <a:schemeClr val="tx1"/>
                </a:solidFill>
                <a:round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sp>
          <p:nvSpPr>
            <p:cNvPr id="12" name="文本框 11"/>
            <p:cNvSpPr txBox="1"/>
            <p:nvPr/>
          </p:nvSpPr>
          <p:spPr>
            <a:xfrm>
              <a:off x="2146" y="1260"/>
              <a:ext cx="3014" cy="363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zh-CN" altLang="en-US" sz="14400" b="1" dirty="0">
                  <a:solidFill>
                    <a:schemeClr val="tx1"/>
                  </a:solidFill>
                  <a:latin typeface="Source Han Serif CN Heavy" panose="02020900000000000000" pitchFamily="18" charset="-128"/>
                  <a:ea typeface="Source Han Serif CN Heavy" panose="02020900000000000000" pitchFamily="18" charset="-128"/>
                </a:rPr>
                <a:t>“</a:t>
              </a:r>
              <a:endParaRPr lang="zh-CN" altLang="en-US" sz="14400" b="1" dirty="0">
                <a:solidFill>
                  <a:schemeClr val="tx1"/>
                </a:solidFill>
                <a:latin typeface="Source Han Serif CN Heavy" panose="02020900000000000000" pitchFamily="18" charset="-128"/>
                <a:ea typeface="Source Han Serif CN Heavy" panose="02020900000000000000" pitchFamily="18" charset="-128"/>
              </a:endParaRPr>
            </a:p>
          </p:txBody>
        </p:sp>
        <p:sp>
          <p:nvSpPr>
            <p:cNvPr id="14" name="文本框 13"/>
            <p:cNvSpPr txBox="1"/>
            <p:nvPr/>
          </p:nvSpPr>
          <p:spPr>
            <a:xfrm>
              <a:off x="13920" y="9305"/>
              <a:ext cx="1780" cy="363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zh-CN" altLang="en-US" sz="14400" b="1" dirty="0">
                  <a:solidFill>
                    <a:schemeClr val="tx1"/>
                  </a:solidFill>
                  <a:latin typeface="Source Han Serif CN Heavy" panose="02020900000000000000" pitchFamily="18" charset="-128"/>
                  <a:ea typeface="Source Han Serif CN Heavy" panose="02020900000000000000" pitchFamily="18" charset="-128"/>
                </a:rPr>
                <a:t>”</a:t>
              </a:r>
              <a:endParaRPr lang="zh-CN" altLang="en-US" sz="14400" b="1" dirty="0">
                <a:solidFill>
                  <a:schemeClr val="tx1"/>
                </a:solidFill>
                <a:latin typeface="Source Han Serif CN Heavy" panose="02020900000000000000" pitchFamily="18" charset="-128"/>
                <a:ea typeface="Source Han Serif CN Heavy" panose="02020900000000000000" pitchFamily="18" charset="-128"/>
              </a:endParaRPr>
            </a:p>
          </p:txBody>
        </p:sp>
      </p:grpSp>
      <p:pic>
        <p:nvPicPr>
          <p:cNvPr id="2" name="图片 1" descr="图片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582400" y="1028700"/>
            <a:ext cx="5620385" cy="7186930"/>
          </a:xfrm>
          <a:prstGeom prst="rect">
            <a:avLst/>
          </a:prstGeom>
        </p:spPr>
      </p:pic>
      <p:sp>
        <p:nvSpPr>
          <p:cNvPr id="5" name="AutoShape 6"/>
          <p:cNvSpPr/>
          <p:nvPr/>
        </p:nvSpPr>
        <p:spPr>
          <a:xfrm>
            <a:off x="16459200" y="9715500"/>
            <a:ext cx="1182329" cy="0"/>
          </a:xfrm>
          <a:prstGeom prst="line">
            <a:avLst/>
          </a:prstGeom>
          <a:ln w="95250" cap="flat">
            <a:solidFill>
              <a:srgbClr val="2F3032"/>
            </a:solidFill>
            <a:prstDash val="solid"/>
            <a:headEnd type="none" w="sm" len="sm"/>
            <a:tailEnd type="none" w="sm" len="sm"/>
          </a:ln>
        </p:spPr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4D3A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组合 14"/>
          <p:cNvGrpSpPr/>
          <p:nvPr/>
        </p:nvGrpSpPr>
        <p:grpSpPr>
          <a:xfrm>
            <a:off x="981075" y="-190500"/>
            <a:ext cx="9541510" cy="11298555"/>
            <a:chOff x="1560" y="-300"/>
            <a:chExt cx="15026" cy="17793"/>
          </a:xfrm>
        </p:grpSpPr>
        <p:sp>
          <p:nvSpPr>
            <p:cNvPr id="3" name="矩形 2"/>
            <p:cNvSpPr/>
            <p:nvPr/>
          </p:nvSpPr>
          <p:spPr>
            <a:xfrm>
              <a:off x="2137" y="0"/>
              <a:ext cx="14449" cy="16200"/>
            </a:xfrm>
            <a:prstGeom prst="rect">
              <a:avLst/>
            </a:prstGeom>
            <a:solidFill>
              <a:srgbClr val="BE9D67">
                <a:alpha val="42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4" name="文本框 3"/>
            <p:cNvSpPr txBox="1"/>
            <p:nvPr/>
          </p:nvSpPr>
          <p:spPr>
            <a:xfrm>
              <a:off x="3360" y="780"/>
              <a:ext cx="12003" cy="1453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just">
                <a:lnSpc>
                  <a:spcPct val="150000"/>
                </a:lnSpc>
              </a:pPr>
              <a:r>
                <a:rPr lang="zh-CN" altLang="en-US" sz="3600" spc="300" dirty="0">
                  <a:solidFill>
                    <a:schemeClr val="bg1"/>
                  </a:solidFill>
                  <a:effectLst/>
                  <a:latin typeface="黑体" panose="02010609060101010101" charset="-122"/>
                  <a:ea typeface="黑体" panose="02010609060101010101" charset="-122"/>
                </a:rPr>
                <a:t>学生通过高中历史课程的学习，进一步拓宽历史</a:t>
              </a:r>
              <a:r>
                <a:rPr lang="zh-CN" altLang="en-US" sz="3600" b="1" u="sng" spc="300" dirty="0">
                  <a:solidFill>
                    <a:schemeClr val="bg1"/>
                  </a:solidFill>
                  <a:effectLst/>
                  <a:latin typeface="黑体" panose="02010609060101010101" charset="-122"/>
                  <a:ea typeface="黑体" panose="02010609060101010101" charset="-122"/>
                </a:rPr>
                <a:t>视野</a:t>
              </a:r>
              <a:r>
                <a:rPr lang="zh-CN" altLang="en-US" sz="3600" spc="300" dirty="0">
                  <a:solidFill>
                    <a:schemeClr val="bg1"/>
                  </a:solidFill>
                  <a:effectLst/>
                  <a:latin typeface="黑体" panose="02010609060101010101" charset="-122"/>
                  <a:ea typeface="黑体" panose="02010609060101010101" charset="-122"/>
                </a:rPr>
                <a:t>，发展历史</a:t>
              </a:r>
              <a:r>
                <a:rPr lang="zh-CN" altLang="en-US" sz="3600" b="1" u="sng" spc="300" dirty="0">
                  <a:solidFill>
                    <a:schemeClr val="bg1"/>
                  </a:solidFill>
                  <a:effectLst/>
                  <a:latin typeface="黑体" panose="02010609060101010101" charset="-122"/>
                  <a:ea typeface="黑体" panose="02010609060101010101" charset="-122"/>
                </a:rPr>
                <a:t>思维</a:t>
              </a:r>
              <a:r>
                <a:rPr lang="zh-CN" altLang="en-US" sz="3600" spc="300" dirty="0">
                  <a:solidFill>
                    <a:schemeClr val="bg1"/>
                  </a:solidFill>
                  <a:effectLst/>
                  <a:latin typeface="黑体" panose="02010609060101010101" charset="-122"/>
                  <a:ea typeface="黑体" panose="02010609060101010101" charset="-122"/>
                </a:rPr>
                <a:t>，提高历史学科</a:t>
              </a:r>
              <a:r>
                <a:rPr lang="zh-CN" altLang="en-US" sz="3600" b="1" u="sng" spc="300" dirty="0">
                  <a:solidFill>
                    <a:schemeClr val="bg1"/>
                  </a:solidFill>
                  <a:effectLst/>
                  <a:latin typeface="黑体" panose="02010609060101010101" charset="-122"/>
                  <a:ea typeface="黑体" panose="02010609060101010101" charset="-122"/>
                </a:rPr>
                <a:t>核心素养</a:t>
              </a:r>
              <a:r>
                <a:rPr lang="zh-CN" altLang="en-US" sz="3600" spc="300" dirty="0">
                  <a:solidFill>
                    <a:schemeClr val="bg1"/>
                  </a:solidFill>
                  <a:effectLst/>
                  <a:latin typeface="黑体" panose="02010609060101010101" charset="-122"/>
                  <a:ea typeface="黑体" panose="02010609060101010101" charset="-122"/>
                </a:rPr>
                <a:t>，能够从历史发展的角度理解并认同</a:t>
              </a:r>
              <a:r>
                <a:rPr lang="zh-CN" altLang="en-US" sz="3600" b="1" spc="300" dirty="0">
                  <a:solidFill>
                    <a:schemeClr val="bg1"/>
                  </a:solidFill>
                  <a:effectLst/>
                  <a:latin typeface="黑体" panose="02010609060101010101" charset="-122"/>
                  <a:ea typeface="黑体" panose="02010609060101010101" charset="-122"/>
                </a:rPr>
                <a:t>社会主义核心价值观</a:t>
              </a:r>
              <a:r>
                <a:rPr lang="zh-CN" altLang="en-US" sz="3600" spc="300" dirty="0">
                  <a:solidFill>
                    <a:schemeClr val="bg1"/>
                  </a:solidFill>
                  <a:effectLst/>
                  <a:latin typeface="黑体" panose="02010609060101010101" charset="-122"/>
                  <a:ea typeface="黑体" panose="02010609060101010101" charset="-122"/>
                </a:rPr>
                <a:t>和</a:t>
              </a:r>
              <a:r>
                <a:rPr lang="zh-CN" altLang="en-US" sz="3600" b="1" spc="300" dirty="0">
                  <a:solidFill>
                    <a:schemeClr val="bg1"/>
                  </a:solidFill>
                  <a:effectLst/>
                  <a:latin typeface="黑体" panose="02010609060101010101" charset="-122"/>
                  <a:ea typeface="黑体" panose="02010609060101010101" charset="-122"/>
                </a:rPr>
                <a:t>中华优秀传统文化</a:t>
              </a:r>
              <a:r>
                <a:rPr lang="zh-CN" altLang="en-US" sz="3600" spc="300" dirty="0">
                  <a:solidFill>
                    <a:schemeClr val="bg1"/>
                  </a:solidFill>
                  <a:effectLst/>
                  <a:latin typeface="黑体" panose="02010609060101010101" charset="-122"/>
                  <a:ea typeface="黑体" panose="02010609060101010101" charset="-122"/>
                </a:rPr>
                <a:t>，认识并弘扬以爱国主义为核心的</a:t>
              </a:r>
              <a:r>
                <a:rPr lang="zh-CN" altLang="en-US" sz="3600" b="1" spc="300" dirty="0">
                  <a:solidFill>
                    <a:schemeClr val="bg1"/>
                  </a:solidFill>
                  <a:effectLst/>
                  <a:latin typeface="黑体" panose="02010609060101010101" charset="-122"/>
                  <a:ea typeface="黑体" panose="02010609060101010101" charset="-122"/>
                </a:rPr>
                <a:t>民族精神</a:t>
              </a:r>
              <a:r>
                <a:rPr lang="zh-CN" altLang="en-US" sz="3600" spc="300" dirty="0">
                  <a:solidFill>
                    <a:schemeClr val="bg1"/>
                  </a:solidFill>
                  <a:effectLst/>
                  <a:latin typeface="黑体" panose="02010609060101010101" charset="-122"/>
                  <a:ea typeface="黑体" panose="02010609060101010101" charset="-122"/>
                </a:rPr>
                <a:t>和以改革创新为核心的</a:t>
              </a:r>
              <a:r>
                <a:rPr lang="zh-CN" altLang="en-US" sz="3600" b="1" spc="300" dirty="0">
                  <a:solidFill>
                    <a:schemeClr val="bg1"/>
                  </a:solidFill>
                  <a:effectLst/>
                  <a:latin typeface="黑体" panose="02010609060101010101" charset="-122"/>
                  <a:ea typeface="黑体" panose="02010609060101010101" charset="-122"/>
                </a:rPr>
                <a:t>时代精神</a:t>
              </a:r>
              <a:r>
                <a:rPr lang="zh-CN" altLang="en-US" sz="3600" spc="300" dirty="0">
                  <a:solidFill>
                    <a:schemeClr val="bg1"/>
                  </a:solidFill>
                  <a:effectLst/>
                  <a:latin typeface="黑体" panose="02010609060101010101" charset="-122"/>
                  <a:ea typeface="黑体" panose="02010609060101010101" charset="-122"/>
                </a:rPr>
                <a:t>，具有广阔的国际视野，树立正确的</a:t>
              </a:r>
              <a:r>
                <a:rPr lang="zh-CN" altLang="en-US" sz="3600" b="1" u="sng" spc="300" dirty="0">
                  <a:solidFill>
                    <a:schemeClr val="bg1"/>
                  </a:solidFill>
                  <a:effectLst/>
                  <a:latin typeface="黑体" panose="02010609060101010101" charset="-122"/>
                  <a:ea typeface="黑体" panose="02010609060101010101" charset="-122"/>
                </a:rPr>
                <a:t>世界观、人生观、价值观和历史观</a:t>
              </a:r>
              <a:r>
                <a:rPr lang="zh-CN" altLang="en-US" sz="3600" spc="300" dirty="0">
                  <a:solidFill>
                    <a:schemeClr val="bg1"/>
                  </a:solidFill>
                  <a:effectLst/>
                  <a:latin typeface="黑体" panose="02010609060101010101" charset="-122"/>
                  <a:ea typeface="黑体" panose="02010609060101010101" charset="-122"/>
                </a:rPr>
                <a:t>，为未来的学习、工作与生活打下基础</a:t>
              </a:r>
              <a:r>
                <a:rPr lang="zh-CN" altLang="en-US" sz="3600" spc="300" dirty="0">
                  <a:solidFill>
                    <a:schemeClr val="bg1"/>
                  </a:solidFill>
                  <a:effectLst/>
                  <a:latin typeface="Source Han Serif CN Heavy" panose="02020900000000000000" pitchFamily="18" charset="-128"/>
                  <a:ea typeface="Source Han Serif CN Heavy" panose="02020900000000000000" pitchFamily="18" charset="-128"/>
                </a:rPr>
                <a:t>。</a:t>
              </a:r>
              <a:endParaRPr lang="zh-CN" altLang="en-US" sz="3600" spc="300" dirty="0">
                <a:solidFill>
                  <a:schemeClr val="bg1"/>
                </a:solidFill>
                <a:effectLst/>
                <a:latin typeface="Source Han Serif CN Heavy" panose="02020900000000000000" pitchFamily="18" charset="-128"/>
                <a:ea typeface="Source Han Serif CN Heavy" panose="02020900000000000000" pitchFamily="18" charset="-128"/>
              </a:endParaRPr>
            </a:p>
          </p:txBody>
        </p:sp>
        <p:sp>
          <p:nvSpPr>
            <p:cNvPr id="12" name="文本框 11"/>
            <p:cNvSpPr txBox="1"/>
            <p:nvPr/>
          </p:nvSpPr>
          <p:spPr>
            <a:xfrm>
              <a:off x="1560" y="-300"/>
              <a:ext cx="3014" cy="363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zh-CN" altLang="en-US" sz="14400" b="1" dirty="0">
                  <a:solidFill>
                    <a:schemeClr val="tx1"/>
                  </a:solidFill>
                  <a:latin typeface="Source Han Serif CN Heavy" panose="02020900000000000000" pitchFamily="18" charset="-128"/>
                  <a:ea typeface="Source Han Serif CN Heavy" panose="02020900000000000000" pitchFamily="18" charset="-128"/>
                </a:rPr>
                <a:t>“</a:t>
              </a:r>
              <a:endParaRPr lang="zh-CN" altLang="en-US" sz="14400" b="1" dirty="0">
                <a:solidFill>
                  <a:schemeClr val="tx1"/>
                </a:solidFill>
                <a:latin typeface="Source Han Serif CN Heavy" panose="02020900000000000000" pitchFamily="18" charset="-128"/>
                <a:ea typeface="Source Han Serif CN Heavy" panose="02020900000000000000" pitchFamily="18" charset="-128"/>
              </a:endParaRPr>
            </a:p>
          </p:txBody>
        </p:sp>
        <p:sp>
          <p:nvSpPr>
            <p:cNvPr id="14" name="文本框 13"/>
            <p:cNvSpPr txBox="1"/>
            <p:nvPr/>
          </p:nvSpPr>
          <p:spPr>
            <a:xfrm>
              <a:off x="14760" y="13860"/>
              <a:ext cx="1780" cy="363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zh-CN" altLang="en-US" sz="14400" b="1" dirty="0">
                  <a:solidFill>
                    <a:schemeClr val="tx1"/>
                  </a:solidFill>
                  <a:latin typeface="Source Han Serif CN Heavy" panose="02020900000000000000" pitchFamily="18" charset="-128"/>
                  <a:ea typeface="Source Han Serif CN Heavy" panose="02020900000000000000" pitchFamily="18" charset="-128"/>
                </a:rPr>
                <a:t>”</a:t>
              </a:r>
              <a:endParaRPr lang="zh-CN" altLang="en-US" sz="14400" b="1" dirty="0">
                <a:solidFill>
                  <a:schemeClr val="tx1"/>
                </a:solidFill>
                <a:latin typeface="Source Han Serif CN Heavy" panose="02020900000000000000" pitchFamily="18" charset="-128"/>
                <a:ea typeface="Source Han Serif CN Heavy" panose="02020900000000000000" pitchFamily="18" charset="-128"/>
              </a:endParaRPr>
            </a:p>
          </p:txBody>
        </p:sp>
      </p:grpSp>
      <p:pic>
        <p:nvPicPr>
          <p:cNvPr id="5" name="图片 4"/>
          <p:cNvPicPr>
            <a:picLocks noChangeAspect="1"/>
          </p:cNvPicPr>
          <p:nvPr/>
        </p:nvPicPr>
        <p:blipFill>
          <a:blip r:embed="rId1"/>
          <a:srcRect l="14400" r="14319"/>
          <a:stretch>
            <a:fillRect/>
          </a:stretch>
        </p:blipFill>
        <p:spPr>
          <a:xfrm>
            <a:off x="12192000" y="1638300"/>
            <a:ext cx="4855845" cy="6812915"/>
          </a:xfrm>
          <a:prstGeom prst="rect">
            <a:avLst/>
          </a:prstGeom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</p:pic>
      <p:sp>
        <p:nvSpPr>
          <p:cNvPr id="45" name="矩形 44"/>
          <p:cNvSpPr/>
          <p:nvPr/>
        </p:nvSpPr>
        <p:spPr>
          <a:xfrm>
            <a:off x="0" y="3314700"/>
            <a:ext cx="18288000" cy="2667000"/>
          </a:xfrm>
          <a:prstGeom prst="rect">
            <a:avLst/>
          </a:prstGeom>
          <a:solidFill>
            <a:schemeClr val="bg2">
              <a:alpha val="87000"/>
            </a:schemeClr>
          </a:solidFill>
          <a:ln w="25400" cap="flat" cmpd="sng" algn="ctr">
            <a:noFill/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 sz="7200">
                <a:solidFill>
                  <a:srgbClr val="C08446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黑体" panose="02010609060101010101" charset="-122"/>
                <a:ea typeface="黑体" panose="02010609060101010101" charset="-122"/>
              </a:rPr>
              <a:t>学史明理  学史增信  学史崇德  学史力行</a:t>
            </a:r>
            <a:endParaRPr lang="zh-CN" altLang="en-US" sz="7200">
              <a:solidFill>
                <a:srgbClr val="C08446"/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黑体" panose="02010609060101010101" charset="-122"/>
              <a:ea typeface="黑体" panose="02010609060101010101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" grpId="0" bldLvl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4D3A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1">
            <a:alphaModFix amt="32999"/>
          </a:blip>
          <a:srcRect t="4121" b="4121"/>
          <a:stretch>
            <a:fillRect/>
          </a:stretch>
        </p:blipFill>
        <p:spPr>
          <a:xfrm>
            <a:off x="-131479" y="2518938"/>
            <a:ext cx="18550958" cy="5967566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723277">
            <a:off x="7963848" y="3285907"/>
            <a:ext cx="2360305" cy="2289420"/>
          </a:xfrm>
          <a:prstGeom prst="rect">
            <a:avLst/>
          </a:prstGeom>
        </p:spPr>
      </p:pic>
      <p:sp>
        <p:nvSpPr>
          <p:cNvPr id="4" name="TextBox 4"/>
          <p:cNvSpPr txBox="1"/>
          <p:nvPr/>
        </p:nvSpPr>
        <p:spPr>
          <a:xfrm>
            <a:off x="3724736" y="5221377"/>
            <a:ext cx="10838528" cy="22345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7425"/>
              </a:lnSpc>
              <a:spcBef>
                <a:spcPct val="0"/>
              </a:spcBef>
            </a:pPr>
            <a:r>
              <a:rPr lang="zh-CN" altLang="en-US" sz="12445" spc="1506">
                <a:solidFill>
                  <a:srgbClr val="FFFFFF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ea typeface="思源宋体-超粗体" panose="02020900000000000000" charset="-122"/>
              </a:rPr>
              <a:t>所学内容</a:t>
            </a:r>
            <a:endParaRPr lang="zh-CN" altLang="en-US" sz="12445" spc="1506">
              <a:solidFill>
                <a:srgbClr val="FFFFFF"/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ea typeface="思源宋体-超粗体" panose="02020900000000000000" charset="-122"/>
            </a:endParaRPr>
          </a:p>
        </p:txBody>
      </p:sp>
      <p:sp>
        <p:nvSpPr>
          <p:cNvPr id="5" name="AutoShape 5"/>
          <p:cNvSpPr/>
          <p:nvPr/>
        </p:nvSpPr>
        <p:spPr>
          <a:xfrm>
            <a:off x="5736520" y="4411567"/>
            <a:ext cx="1728536" cy="0"/>
          </a:xfrm>
          <a:prstGeom prst="line">
            <a:avLst/>
          </a:prstGeom>
          <a:ln w="19050" cap="rnd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6" name="AutoShape 6"/>
          <p:cNvSpPr/>
          <p:nvPr/>
        </p:nvSpPr>
        <p:spPr>
          <a:xfrm>
            <a:off x="10822945" y="4411567"/>
            <a:ext cx="1728536" cy="0"/>
          </a:xfrm>
          <a:prstGeom prst="line">
            <a:avLst/>
          </a:prstGeom>
          <a:ln w="19050" cap="rnd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7" name="TextBox 7"/>
          <p:cNvSpPr txBox="1"/>
          <p:nvPr/>
        </p:nvSpPr>
        <p:spPr>
          <a:xfrm>
            <a:off x="8749688" y="3833230"/>
            <a:ext cx="788624" cy="8902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945"/>
              </a:lnSpc>
            </a:pPr>
            <a:r>
              <a:rPr lang="en-US" sz="6205">
                <a:solidFill>
                  <a:srgbClr val="FFFFFF"/>
                </a:solidFill>
                <a:ea typeface="思源宋体-粗体" panose="02020600000000000000" charset="-122"/>
                <a:sym typeface="+mn-ea"/>
              </a:rPr>
              <a:t>叁</a:t>
            </a:r>
            <a:endParaRPr lang="en-US" sz="6210">
              <a:solidFill>
                <a:srgbClr val="FFFFFF"/>
              </a:solidFill>
              <a:ea typeface="思源宋体-超粗体" panose="02020900000000000000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>
        <p15:prstTrans prst="peelOff"/>
      </p:transition>
    </mc:Choice>
    <mc:Fallback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4D3A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1">
            <a:alphaModFix amt="1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-2218353">
            <a:off x="622326" y="8019625"/>
            <a:ext cx="3845468" cy="4114800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2">
            <a:alphaModFix amt="18999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-2252616" y="-780272"/>
            <a:ext cx="6432632" cy="3476792"/>
          </a:xfrm>
          <a:prstGeom prst="rect">
            <a:avLst/>
          </a:prstGeom>
        </p:spPr>
      </p:pic>
      <p:grpSp>
        <p:nvGrpSpPr>
          <p:cNvPr id="13" name="组合 12"/>
          <p:cNvGrpSpPr/>
          <p:nvPr/>
        </p:nvGrpSpPr>
        <p:grpSpPr>
          <a:xfrm>
            <a:off x="5181600" y="170180"/>
            <a:ext cx="9284335" cy="1688465"/>
            <a:chOff x="900" y="4613"/>
            <a:chExt cx="14621" cy="2659"/>
          </a:xfrm>
        </p:grpSpPr>
        <p:pic>
          <p:nvPicPr>
            <p:cNvPr id="7" name="Picture 7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 rot="4252526">
              <a:off x="13045" y="4643"/>
              <a:ext cx="2038" cy="1977"/>
            </a:xfrm>
            <a:prstGeom prst="rect">
              <a:avLst/>
            </a:prstGeom>
          </p:spPr>
        </p:pic>
        <p:sp>
          <p:nvSpPr>
            <p:cNvPr id="9" name="TextBox 9"/>
            <p:cNvSpPr txBox="1"/>
            <p:nvPr/>
          </p:nvSpPr>
          <p:spPr>
            <a:xfrm>
              <a:off x="900" y="4765"/>
              <a:ext cx="14621" cy="2507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>
                <a:lnSpc>
                  <a:spcPts val="12415"/>
                </a:lnSpc>
                <a:spcBef>
                  <a:spcPct val="0"/>
                </a:spcBef>
              </a:pPr>
              <a:r>
                <a:rPr lang="zh-CN" altLang="en-US" sz="8865">
                  <a:solidFill>
                    <a:srgbClr val="FFFFFF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ea typeface="思源宋体-超粗体" panose="02020900000000000000" charset="-122"/>
                  <a:sym typeface="+mn-ea"/>
                </a:rPr>
                <a:t>高中</a:t>
              </a:r>
              <a:r>
                <a:rPr lang="en-US" sz="8865">
                  <a:solidFill>
                    <a:srgbClr val="FFFFFF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ea typeface="思源宋体-超粗体" panose="02020900000000000000" charset="-122"/>
                  <a:sym typeface="+mn-ea"/>
                </a:rPr>
                <a:t>历史学什么？</a:t>
              </a:r>
              <a:endParaRPr lang="en-US" sz="8870"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ea typeface="思源宋体-超粗体" panose="02020900000000000000" charset="-122"/>
              </a:endParaRPr>
            </a:p>
          </p:txBody>
        </p:sp>
      </p:grpSp>
      <p:pic>
        <p:nvPicPr>
          <p:cNvPr id="4" name="图片 3" descr="IMG_9396(20200825-155440)"/>
          <p:cNvPicPr>
            <a:picLocks noChangeAspect="1"/>
          </p:cNvPicPr>
          <p:nvPr/>
        </p:nvPicPr>
        <p:blipFill>
          <a:blip r:embed="rId4">
            <a:clrChange>
              <a:clrFrom>
                <a:srgbClr val="FFFEFA">
                  <a:alpha val="100000"/>
                </a:srgbClr>
              </a:clrFrom>
              <a:clrTo>
                <a:srgbClr val="FFFEFA">
                  <a:alpha val="100000"/>
                  <a:alpha val="0"/>
                </a:srgbClr>
              </a:clrTo>
            </a:clrChange>
          </a:blip>
          <a:srcRect t="8108" b="16442"/>
          <a:stretch>
            <a:fillRect/>
          </a:stretch>
        </p:blipFill>
        <p:spPr>
          <a:xfrm>
            <a:off x="685937" y="2248202"/>
            <a:ext cx="6170432" cy="4656032"/>
          </a:xfrm>
          <a:prstGeom prst="rect">
            <a:avLst/>
          </a:prstGeom>
        </p:spPr>
      </p:pic>
      <p:pic>
        <p:nvPicPr>
          <p:cNvPr id="3" name="图片 2" descr="IMG_939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453402" y="2639625"/>
            <a:ext cx="3234305" cy="4002428"/>
          </a:xfrm>
          <a:prstGeom prst="rect">
            <a:avLst/>
          </a:prstGeom>
        </p:spPr>
      </p:pic>
      <p:pic>
        <p:nvPicPr>
          <p:cNvPr id="5" name="图片 4" descr="IMG_939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077246" y="2651349"/>
            <a:ext cx="3223532" cy="3990704"/>
          </a:xfrm>
          <a:prstGeom prst="rect">
            <a:avLst/>
          </a:prstGeom>
        </p:spPr>
      </p:pic>
      <p:sp>
        <p:nvSpPr>
          <p:cNvPr id="10" name="文本框 9"/>
          <p:cNvSpPr txBox="1"/>
          <p:nvPr/>
        </p:nvSpPr>
        <p:spPr>
          <a:xfrm>
            <a:off x="8559846" y="6974718"/>
            <a:ext cx="9319047" cy="309181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3900" b="1" kern="0" dirty="0">
                <a:solidFill>
                  <a:sysClr val="windowText" lastClr="000000"/>
                </a:solidFill>
                <a:latin typeface="仿宋" panose="02010609060101010101" charset="-122"/>
                <a:ea typeface="仿宋" panose="02010609060101010101" charset="-122"/>
              </a:rPr>
              <a:t>专题</a:t>
            </a:r>
            <a:r>
              <a:rPr lang="zh-CN" altLang="en-US" sz="3900" b="1" kern="0" dirty="0" smtClean="0">
                <a:solidFill>
                  <a:sysClr val="windowText" lastClr="000000"/>
                </a:solidFill>
                <a:latin typeface="仿宋" panose="02010609060101010101" charset="-122"/>
                <a:ea typeface="仿宋" panose="02010609060101010101" charset="-122"/>
              </a:rPr>
              <a:t>史：</a:t>
            </a:r>
            <a:endParaRPr lang="en-US" altLang="zh-CN" sz="3900" b="1" kern="0" dirty="0" smtClean="0">
              <a:solidFill>
                <a:sysClr val="windowText" lastClr="000000"/>
              </a:solidFill>
              <a:latin typeface="仿宋" panose="02010609060101010101" charset="-122"/>
              <a:ea typeface="仿宋" panose="02010609060101010101" charset="-122"/>
            </a:endParaRPr>
          </a:p>
          <a:p>
            <a:r>
              <a:rPr lang="en-US" altLang="zh-CN" sz="3900" kern="0" dirty="0" smtClean="0">
                <a:solidFill>
                  <a:sysClr val="windowText" lastClr="000000"/>
                </a:solidFill>
                <a:latin typeface="仿宋" panose="02010609060101010101" charset="-122"/>
                <a:ea typeface="仿宋" panose="02010609060101010101" charset="-122"/>
              </a:rPr>
              <a:t>《</a:t>
            </a:r>
            <a:r>
              <a:rPr lang="zh-CN" altLang="en-US" sz="3900" kern="0" dirty="0">
                <a:solidFill>
                  <a:sysClr val="windowText" lastClr="000000"/>
                </a:solidFill>
                <a:latin typeface="仿宋" panose="02010609060101010101" charset="-122"/>
                <a:ea typeface="仿宋" panose="02010609060101010101" charset="-122"/>
              </a:rPr>
              <a:t>国家制度与社会治理</a:t>
            </a:r>
            <a:r>
              <a:rPr lang="en-US" altLang="zh-CN" sz="3900" kern="0" dirty="0">
                <a:solidFill>
                  <a:sysClr val="windowText" lastClr="000000"/>
                </a:solidFill>
                <a:latin typeface="仿宋" panose="02010609060101010101" charset="-122"/>
                <a:ea typeface="仿宋" panose="02010609060101010101" charset="-122"/>
              </a:rPr>
              <a:t>》</a:t>
            </a:r>
            <a:endParaRPr lang="en-US" altLang="zh-CN" sz="3900" kern="0" dirty="0">
              <a:solidFill>
                <a:sysClr val="windowText" lastClr="000000"/>
              </a:solidFill>
              <a:latin typeface="仿宋" panose="02010609060101010101" charset="-122"/>
              <a:ea typeface="仿宋" panose="02010609060101010101" charset="-122"/>
            </a:endParaRPr>
          </a:p>
          <a:p>
            <a:r>
              <a:rPr lang="en-US" altLang="zh-CN" sz="3900" kern="0" dirty="0">
                <a:solidFill>
                  <a:sysClr val="windowText" lastClr="000000"/>
                </a:solidFill>
                <a:latin typeface="仿宋" panose="02010609060101010101" charset="-122"/>
                <a:ea typeface="仿宋" panose="02010609060101010101" charset="-122"/>
              </a:rPr>
              <a:t>《</a:t>
            </a:r>
            <a:r>
              <a:rPr lang="zh-CN" altLang="en-US" sz="3900" kern="0" dirty="0">
                <a:solidFill>
                  <a:sysClr val="windowText" lastClr="000000"/>
                </a:solidFill>
                <a:latin typeface="仿宋" panose="02010609060101010101" charset="-122"/>
                <a:ea typeface="仿宋" panose="02010609060101010101" charset="-122"/>
              </a:rPr>
              <a:t>经济与社会生活</a:t>
            </a:r>
            <a:r>
              <a:rPr lang="en-US" altLang="zh-CN" sz="3900" kern="0" dirty="0">
                <a:solidFill>
                  <a:sysClr val="windowText" lastClr="000000"/>
                </a:solidFill>
                <a:latin typeface="仿宋" panose="02010609060101010101" charset="-122"/>
                <a:ea typeface="仿宋" panose="02010609060101010101" charset="-122"/>
              </a:rPr>
              <a:t>》</a:t>
            </a:r>
            <a:endParaRPr lang="en-US" altLang="zh-CN" sz="3900" kern="0" dirty="0">
              <a:solidFill>
                <a:sysClr val="windowText" lastClr="000000"/>
              </a:solidFill>
              <a:latin typeface="仿宋" panose="02010609060101010101" charset="-122"/>
              <a:ea typeface="仿宋" panose="02010609060101010101" charset="-122"/>
            </a:endParaRPr>
          </a:p>
          <a:p>
            <a:r>
              <a:rPr lang="en-US" altLang="zh-CN" sz="3900" kern="0" dirty="0">
                <a:solidFill>
                  <a:sysClr val="windowText" lastClr="000000"/>
                </a:solidFill>
                <a:latin typeface="仿宋" panose="02010609060101010101" charset="-122"/>
                <a:ea typeface="仿宋" panose="02010609060101010101" charset="-122"/>
              </a:rPr>
              <a:t>《</a:t>
            </a:r>
            <a:r>
              <a:rPr lang="zh-CN" altLang="en-US" sz="3900" kern="0" dirty="0">
                <a:solidFill>
                  <a:sysClr val="windowText" lastClr="000000"/>
                </a:solidFill>
                <a:latin typeface="仿宋" panose="02010609060101010101" charset="-122"/>
                <a:ea typeface="仿宋" panose="02010609060101010101" charset="-122"/>
              </a:rPr>
              <a:t>文化交流与传播</a:t>
            </a:r>
            <a:r>
              <a:rPr lang="en-US" altLang="zh-CN" sz="3900" kern="0" dirty="0">
                <a:solidFill>
                  <a:sysClr val="windowText" lastClr="000000"/>
                </a:solidFill>
                <a:latin typeface="仿宋" panose="02010609060101010101" charset="-122"/>
                <a:ea typeface="仿宋" panose="02010609060101010101" charset="-122"/>
              </a:rPr>
              <a:t>》</a:t>
            </a:r>
            <a:endParaRPr lang="en-US" altLang="zh-CN" sz="3900" kern="0" dirty="0">
              <a:solidFill>
                <a:sysClr val="windowText" lastClr="000000"/>
              </a:solidFill>
              <a:latin typeface="仿宋" panose="02010609060101010101" charset="-122"/>
              <a:ea typeface="仿宋" panose="02010609060101010101" charset="-122"/>
            </a:endParaRPr>
          </a:p>
          <a:p>
            <a:pPr algn="l">
              <a:spcBef>
                <a:spcPts val="0"/>
              </a:spcBef>
              <a:spcAft>
                <a:spcPts val="0"/>
              </a:spcAft>
              <a:buClrTx/>
              <a:buSzTx/>
              <a:buFontTx/>
              <a:defRPr/>
            </a:pPr>
            <a:r>
              <a:rPr lang="zh-CN" altLang="en-US" sz="3900" b="1" kern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仿宋" panose="02010609060101010101" charset="-122"/>
                <a:ea typeface="仿宋" panose="02010609060101010101" charset="-122"/>
              </a:rPr>
              <a:t>拓展课程，多角度认识历史的发展与变迁。</a:t>
            </a:r>
            <a:endParaRPr lang="zh-CN" altLang="en-US" sz="3900" b="1" kern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仿宋" panose="02010609060101010101" charset="-122"/>
              <a:ea typeface="仿宋" panose="02010609060101010101" charset="-122"/>
            </a:endParaRPr>
          </a:p>
        </p:txBody>
      </p:sp>
      <p:sp>
        <p:nvSpPr>
          <p:cNvPr id="14" name="文本框 4"/>
          <p:cNvSpPr txBox="1"/>
          <p:nvPr/>
        </p:nvSpPr>
        <p:spPr>
          <a:xfrm>
            <a:off x="970598" y="7274799"/>
            <a:ext cx="7063059" cy="249174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900" b="1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仿宋" panose="02010609060101010101" charset="-122"/>
                <a:ea typeface="仿宋" panose="02010609060101010101" charset="-122"/>
              </a:rPr>
              <a:t>通史</a:t>
            </a:r>
            <a:r>
              <a:rPr kumimoji="0" lang="zh-CN" altLang="en-US" sz="39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仿宋" panose="02010609060101010101" charset="-122"/>
                <a:ea typeface="仿宋" panose="02010609060101010101" charset="-122"/>
              </a:rPr>
              <a:t>：</a:t>
            </a:r>
            <a:endParaRPr kumimoji="0" lang="en-US" altLang="zh-CN" sz="39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仿宋" panose="02010609060101010101" charset="-122"/>
              <a:ea typeface="仿宋" panose="02010609060101010101" charset="-122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39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仿宋" panose="02010609060101010101" charset="-122"/>
                <a:ea typeface="仿宋" panose="02010609060101010101" charset="-122"/>
              </a:rPr>
              <a:t>《</a:t>
            </a:r>
            <a:r>
              <a:rPr kumimoji="0" lang="zh-CN" altLang="en-US" sz="39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仿宋" panose="02010609060101010101" charset="-122"/>
                <a:ea typeface="仿宋" panose="02010609060101010101" charset="-122"/>
              </a:rPr>
              <a:t>中外历史纲要</a:t>
            </a:r>
            <a:r>
              <a:rPr kumimoji="0" lang="en-US" altLang="zh-CN" sz="39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仿宋" panose="02010609060101010101" charset="-122"/>
                <a:ea typeface="仿宋" panose="02010609060101010101" charset="-122"/>
              </a:rPr>
              <a:t>》</a:t>
            </a:r>
            <a:r>
              <a:rPr kumimoji="0" lang="zh-CN" altLang="en-US" sz="39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仿宋" panose="02010609060101010101" charset="-122"/>
                <a:ea typeface="仿宋" panose="02010609060101010101" charset="-122"/>
              </a:rPr>
              <a:t>（上、下）</a:t>
            </a:r>
            <a:r>
              <a:rPr kumimoji="0" lang="zh-CN" altLang="en-US" sz="39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仿宋" panose="02010609060101010101" charset="-122"/>
                <a:ea typeface="仿宋" panose="02010609060101010101" charset="-122"/>
              </a:rPr>
              <a:t>基础</a:t>
            </a:r>
            <a:r>
              <a:rPr kumimoji="0" lang="zh-CN" altLang="en-US" sz="39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仿宋" panose="02010609060101010101" charset="-122"/>
                <a:ea typeface="仿宋" panose="02010609060101010101" charset="-122"/>
              </a:rPr>
              <a:t>课程，</a:t>
            </a:r>
            <a:r>
              <a:rPr kumimoji="0" lang="zh-CN" altLang="en-US" sz="39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仿宋" panose="02010609060101010101" charset="-122"/>
                <a:ea typeface="仿宋" panose="02010609060101010101" charset="-122"/>
              </a:rPr>
              <a:t>对中外</a:t>
            </a:r>
            <a:r>
              <a:rPr kumimoji="0" lang="zh-CN" altLang="en-US" sz="39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仿宋" panose="02010609060101010101" charset="-122"/>
                <a:ea typeface="仿宋" panose="02010609060101010101" charset="-122"/>
              </a:rPr>
              <a:t>历史的整体认识</a:t>
            </a:r>
            <a:r>
              <a:rPr kumimoji="0" lang="zh-CN" altLang="en-US" sz="39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仿宋" panose="02010609060101010101" charset="-122"/>
                <a:ea typeface="仿宋" panose="02010609060101010101" charset="-122"/>
              </a:rPr>
              <a:t>。</a:t>
            </a:r>
            <a:endParaRPr kumimoji="0" lang="zh-CN" altLang="en-US" sz="3900" b="1" i="0" u="none" strike="noStrike" kern="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仿宋" panose="02010609060101010101" charset="-122"/>
              <a:ea typeface="仿宋" panose="02010609060101010101" charset="-122"/>
            </a:endParaRPr>
          </a:p>
        </p:txBody>
      </p:sp>
      <p:sp>
        <p:nvSpPr>
          <p:cNvPr id="24596" name="文本框 32"/>
          <p:cNvSpPr txBox="1"/>
          <p:nvPr/>
        </p:nvSpPr>
        <p:spPr>
          <a:xfrm>
            <a:off x="2334102" y="3932300"/>
            <a:ext cx="3916680" cy="1383665"/>
          </a:xfrm>
          <a:prstGeom prst="rect">
            <a:avLst/>
          </a:prstGeom>
          <a:solidFill>
            <a:srgbClr val="C08446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none" numCol="1" spcCol="0" rtlCol="0" fromWordArt="0" anchor="t" anchorCtr="0" forceAA="0" compatLnSpc="1">
            <a:spAutoFit/>
          </a:bodyPr>
          <a:p>
            <a:pPr lvl="0" algn="l">
              <a:buClrTx/>
              <a:buSzTx/>
              <a:buFontTx/>
            </a:pPr>
            <a:r>
              <a:rPr lang="zh-CN" altLang="en-US" sz="4200" b="1" dirty="0" smtClean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高一年级学习</a:t>
            </a:r>
            <a:endParaRPr lang="zh-CN" altLang="en-US" sz="4200" b="1" dirty="0" smtClean="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lvl="0" algn="l">
              <a:buClrTx/>
              <a:buSzTx/>
              <a:buFontTx/>
            </a:pPr>
            <a:r>
              <a:rPr lang="zh-CN" altLang="en-US" sz="4200" b="1" dirty="0" smtClean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（合格性考试）</a:t>
            </a:r>
            <a:endParaRPr lang="zh-CN" altLang="en-US" sz="4200" b="1" dirty="0" smtClean="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pic>
        <p:nvPicPr>
          <p:cNvPr id="17" name="图片 16" descr="IMG_939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4859263" y="2651055"/>
            <a:ext cx="3221046" cy="3990704"/>
          </a:xfrm>
          <a:prstGeom prst="rect">
            <a:avLst/>
          </a:prstGeom>
        </p:spPr>
      </p:pic>
      <p:sp>
        <p:nvSpPr>
          <p:cNvPr id="24597" name="文本框 33"/>
          <p:cNvSpPr txBox="1"/>
          <p:nvPr/>
        </p:nvSpPr>
        <p:spPr>
          <a:xfrm>
            <a:off x="11049161" y="3847845"/>
            <a:ext cx="4983480" cy="1383665"/>
          </a:xfrm>
          <a:prstGeom prst="rect">
            <a:avLst/>
          </a:prstGeom>
          <a:solidFill>
            <a:srgbClr val="C08446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none" numCol="1" spcCol="0" rtlCol="0" fromWordArt="0" anchor="t" anchorCtr="0" forceAA="0" compatLnSpc="1">
            <a:spAutoFit/>
          </a:bodyPr>
          <a:p>
            <a:pPr lvl="0" algn="ctr">
              <a:buClrTx/>
              <a:buSzTx/>
              <a:buFontTx/>
            </a:pPr>
            <a:r>
              <a:rPr lang="zh-CN" altLang="en-US" sz="4200" b="1" dirty="0" smtClean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选择历史科目的同学</a:t>
            </a:r>
            <a:endParaRPr lang="zh-CN" altLang="en-US" sz="4200" b="1" dirty="0" smtClean="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lvl="0" algn="ctr">
              <a:buClrTx/>
              <a:buSzTx/>
              <a:buFontTx/>
            </a:pPr>
            <a:r>
              <a:rPr lang="zh-CN" altLang="en-US" sz="4200" b="1" dirty="0" smtClean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高二年级学习</a:t>
            </a:r>
            <a:endParaRPr lang="zh-CN" altLang="en-US" sz="4200" b="1" dirty="0" smtClean="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24596" grpId="0" animBg="1"/>
      <p:bldP spid="10" grpId="0"/>
      <p:bldP spid="24597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E4D3A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/>
          </p:cNvPicPr>
          <p:nvPr/>
        </p:nvPicPr>
        <p:blipFill>
          <a:blip r:embed="rId1">
            <a:alphaModFix amt="17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p:blipFill>
        <p:spPr>
          <a:xfrm rot="588889">
            <a:off x="12144429" y="362939"/>
            <a:ext cx="8399336" cy="11784783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11963400" y="495300"/>
            <a:ext cx="6052185" cy="313690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l">
              <a:lnSpc>
                <a:spcPct val="110000"/>
              </a:lnSpc>
            </a:pPr>
            <a:r>
              <a:rPr lang="zh-CN" altLang="en-US" sz="36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从图可以看出：初中与高中教材编写的明显区别：</a:t>
            </a:r>
            <a:endParaRPr lang="zh-CN" altLang="en-US" sz="36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algn="l">
              <a:lnSpc>
                <a:spcPct val="110000"/>
              </a:lnSpc>
            </a:pPr>
            <a:r>
              <a:rPr lang="en-US" altLang="zh-CN" sz="3600" b="1" dirty="0">
                <a:solidFill>
                  <a:srgbClr val="08080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 </a:t>
            </a:r>
            <a:r>
              <a:rPr lang="zh-CN" altLang="en-US" sz="36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初中</a:t>
            </a:r>
            <a:r>
              <a:rPr lang="zh-CN" altLang="en-US" sz="3600" b="1" dirty="0">
                <a:solidFill>
                  <a:srgbClr val="FFFF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sym typeface="+mn-ea"/>
              </a:rPr>
              <a:t>详细具体</a:t>
            </a:r>
            <a:r>
              <a:rPr lang="zh-CN" altLang="en-US" sz="36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，</a:t>
            </a:r>
            <a:endParaRPr lang="zh-CN" altLang="en-US" sz="3600" b="1" dirty="0">
              <a:solidFill>
                <a:srgbClr val="080808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algn="l">
              <a:lnSpc>
                <a:spcPct val="110000"/>
              </a:lnSpc>
            </a:pPr>
            <a:r>
              <a:rPr lang="en-US" altLang="zh-CN" sz="36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 </a:t>
            </a:r>
            <a:r>
              <a:rPr lang="zh-CN" altLang="en-US" sz="36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高中</a:t>
            </a:r>
            <a:r>
              <a:rPr lang="zh-CN" altLang="en-US" sz="3600" b="1" dirty="0">
                <a:solidFill>
                  <a:srgbClr val="FFFF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sym typeface="+mn-ea"/>
              </a:rPr>
              <a:t>从简摘要</a:t>
            </a:r>
            <a:r>
              <a:rPr lang="zh-CN" altLang="en-US" sz="36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，更注重</a:t>
            </a:r>
            <a:r>
              <a:rPr lang="zh-CN" altLang="en-US" sz="3600" b="1" dirty="0">
                <a:solidFill>
                  <a:srgbClr val="FFFF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sym typeface="+mn-ea"/>
              </a:rPr>
              <a:t>概括性与分析性</a:t>
            </a:r>
            <a:r>
              <a:rPr lang="zh-CN" altLang="en-US" sz="36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。</a:t>
            </a:r>
            <a:endParaRPr lang="zh-CN" altLang="en-US" sz="36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rcRect l="20674" t="8683" r="3030" b="2305"/>
          <a:stretch>
            <a:fillRect/>
          </a:stretch>
        </p:blipFill>
        <p:spPr>
          <a:xfrm>
            <a:off x="228600" y="1196340"/>
            <a:ext cx="5622925" cy="8747125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4"/>
          <a:srcRect l="21285" t="13089" r="7327" b="4329"/>
          <a:stretch>
            <a:fillRect/>
          </a:stretch>
        </p:blipFill>
        <p:spPr>
          <a:xfrm>
            <a:off x="6172200" y="1196340"/>
            <a:ext cx="5649595" cy="8710295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1600200" y="571500"/>
            <a:ext cx="26720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zh-CN" altLang="en-US" sz="2800">
                <a:solidFill>
                  <a:schemeClr val="tx1">
                    <a:lumMod val="75000"/>
                    <a:lumOff val="25000"/>
                  </a:schemeClr>
                </a:solidFill>
              </a:rPr>
              <a:t>七年级上册目录</a:t>
            </a:r>
            <a:endParaRPr lang="zh-CN" altLang="en-US" sz="28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7239000" y="419100"/>
            <a:ext cx="33832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zh-CN" altLang="en-US" sz="2800">
                <a:solidFill>
                  <a:schemeClr val="tx1">
                    <a:lumMod val="75000"/>
                    <a:lumOff val="25000"/>
                  </a:schemeClr>
                </a:solidFill>
              </a:rPr>
              <a:t>中外历史纲要上目录</a:t>
            </a:r>
            <a:endParaRPr lang="zh-CN" altLang="en-US" sz="28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0" name="矩形 9"/>
          <p:cNvSpPr/>
          <p:nvPr/>
        </p:nvSpPr>
        <p:spPr>
          <a:xfrm>
            <a:off x="6705600" y="2324100"/>
            <a:ext cx="4648200" cy="2057400"/>
          </a:xfrm>
          <a:prstGeom prst="rect">
            <a:avLst/>
          </a:prstGeom>
          <a:noFill/>
          <a:ln w="22225">
            <a:solidFill>
              <a:srgbClr val="C0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cxnSp>
        <p:nvCxnSpPr>
          <p:cNvPr id="12" name="直接箭头连接符 11"/>
          <p:cNvCxnSpPr>
            <a:stCxn id="10" idx="1"/>
          </p:cNvCxnSpPr>
          <p:nvPr/>
        </p:nvCxnSpPr>
        <p:spPr>
          <a:xfrm flipH="1" flipV="1">
            <a:off x="4419600" y="3238500"/>
            <a:ext cx="2286000" cy="114300"/>
          </a:xfrm>
          <a:prstGeom prst="straightConnector1">
            <a:avLst/>
          </a:prstGeom>
          <a:ln w="22225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直接箭头连接符 12"/>
          <p:cNvCxnSpPr/>
          <p:nvPr/>
        </p:nvCxnSpPr>
        <p:spPr>
          <a:xfrm flipH="1">
            <a:off x="3689350" y="3352800"/>
            <a:ext cx="2971800" cy="1828800"/>
          </a:xfrm>
          <a:prstGeom prst="straightConnector1">
            <a:avLst/>
          </a:prstGeom>
          <a:ln w="22225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接箭头连接符 13"/>
          <p:cNvCxnSpPr/>
          <p:nvPr/>
        </p:nvCxnSpPr>
        <p:spPr>
          <a:xfrm flipH="1">
            <a:off x="4298315" y="3352800"/>
            <a:ext cx="2362200" cy="4495800"/>
          </a:xfrm>
          <a:prstGeom prst="straightConnector1">
            <a:avLst/>
          </a:prstGeom>
          <a:ln w="22225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7" name="组合 16"/>
          <p:cNvGrpSpPr/>
          <p:nvPr/>
        </p:nvGrpSpPr>
        <p:grpSpPr>
          <a:xfrm>
            <a:off x="11963400" y="4076700"/>
            <a:ext cx="6361430" cy="3675380"/>
            <a:chOff x="1313" y="2191"/>
            <a:chExt cx="10018" cy="5788"/>
          </a:xfrm>
        </p:grpSpPr>
        <p:sp>
          <p:nvSpPr>
            <p:cNvPr id="21507" name="Text Box 4"/>
            <p:cNvSpPr txBox="1"/>
            <p:nvPr/>
          </p:nvSpPr>
          <p:spPr>
            <a:xfrm>
              <a:off x="1313" y="2191"/>
              <a:ext cx="2286" cy="3633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>
              <a:spAutoFit/>
            </a:bodyPr>
            <a:p>
              <a:r>
                <a:rPr lang="zh-CN" altLang="en-US" sz="3600" b="1" dirty="0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</a:rPr>
                <a:t>初中：</a:t>
              </a:r>
              <a:endParaRPr lang="zh-CN" altLang="en-US" sz="36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  <a:p>
              <a:br>
                <a:rPr lang="zh-CN" altLang="en-US" sz="3600" b="1" dirty="0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</a:rPr>
              </a:br>
              <a:endParaRPr lang="zh-CN" altLang="en-US" sz="36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  <a:p>
              <a:r>
                <a:rPr lang="zh-CN" altLang="en-US" sz="3600" b="1" dirty="0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</a:rPr>
                <a:t>高中：</a:t>
              </a:r>
              <a:endParaRPr lang="zh-CN" altLang="en-US" sz="36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219141" name="Text Box 5"/>
            <p:cNvSpPr txBox="1"/>
            <p:nvPr/>
          </p:nvSpPr>
          <p:spPr>
            <a:xfrm>
              <a:off x="3733" y="2191"/>
              <a:ext cx="7598" cy="1888"/>
            </a:xfrm>
            <a:prstGeom prst="rect">
              <a:avLst/>
            </a:prstGeom>
            <a:noFill/>
            <a:ln w="9525"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</a:extLst>
          </p:spPr>
          <p:txBody>
            <a:bodyPr wrap="square" anchor="t">
              <a:spAutoFit/>
            </a:bodyPr>
            <a:p>
              <a:r>
                <a:rPr lang="zh-CN" altLang="en-US" sz="3600" b="1" dirty="0">
                  <a:solidFill>
                    <a:srgbClr val="FFFF00"/>
                  </a:solidFill>
                  <a:latin typeface="微软雅黑" panose="020B0503020204020204" charset="-122"/>
                  <a:ea typeface="微软雅黑" panose="020B0503020204020204" charset="-122"/>
                </a:rPr>
                <a:t>是什么</a:t>
              </a:r>
              <a:r>
                <a:rPr lang="zh-CN" altLang="en-US" sz="3600" b="1" dirty="0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</a:rPr>
                <a:t>（时间、事件、人物等）</a:t>
              </a:r>
              <a:endParaRPr lang="zh-CN" altLang="en-US" sz="3600" dirty="0">
                <a:solidFill>
                  <a:schemeClr val="tx1"/>
                </a:solidFill>
                <a:latin typeface="+mn-ea"/>
              </a:endParaRPr>
            </a:p>
          </p:txBody>
        </p:sp>
        <p:sp>
          <p:nvSpPr>
            <p:cNvPr id="219142" name="Text Box 6"/>
            <p:cNvSpPr txBox="1"/>
            <p:nvPr/>
          </p:nvSpPr>
          <p:spPr>
            <a:xfrm>
              <a:off x="3733" y="4346"/>
              <a:ext cx="6865" cy="3633"/>
            </a:xfrm>
            <a:prstGeom prst="rect">
              <a:avLst/>
            </a:prstGeom>
            <a:noFill/>
            <a:ln w="9525"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</a:extLst>
          </p:spPr>
          <p:txBody>
            <a:bodyPr wrap="square" anchor="t">
              <a:spAutoFit/>
            </a:bodyPr>
            <a:p>
              <a:r>
                <a:rPr lang="zh-CN" altLang="en-US" sz="3600" b="1" dirty="0">
                  <a:solidFill>
                    <a:srgbClr val="FFFF00"/>
                  </a:solidFill>
                  <a:latin typeface="微软雅黑" panose="020B0503020204020204" charset="-122"/>
                  <a:ea typeface="微软雅黑" panose="020B0503020204020204" charset="-122"/>
                </a:rPr>
                <a:t>是什么</a:t>
              </a:r>
              <a:r>
                <a:rPr lang="zh-CN" altLang="en-US" sz="3600" b="1" dirty="0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</a:rPr>
                <a:t>（特点）、</a:t>
              </a:r>
              <a:r>
                <a:rPr lang="zh-CN" altLang="en-US" sz="3600" b="1" dirty="0">
                  <a:solidFill>
                    <a:srgbClr val="FFFF00"/>
                  </a:solidFill>
                  <a:latin typeface="微软雅黑" panose="020B0503020204020204" charset="-122"/>
                  <a:ea typeface="微软雅黑" panose="020B0503020204020204" charset="-122"/>
                </a:rPr>
                <a:t>为什么</a:t>
              </a:r>
              <a:r>
                <a:rPr lang="zh-CN" altLang="en-US" sz="3600" b="1" dirty="0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</a:rPr>
                <a:t>（原因）、</a:t>
              </a:r>
              <a:r>
                <a:rPr lang="zh-CN" altLang="en-US" sz="3600" b="1" dirty="0">
                  <a:solidFill>
                    <a:srgbClr val="FFFF00"/>
                  </a:solidFill>
                  <a:latin typeface="微软雅黑" panose="020B0503020204020204" charset="-122"/>
                  <a:ea typeface="微软雅黑" panose="020B0503020204020204" charset="-122"/>
                </a:rPr>
                <a:t>怎么样</a:t>
              </a:r>
              <a:r>
                <a:rPr lang="zh-CN" altLang="en-US" sz="3600" b="1" dirty="0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</a:rPr>
                <a:t>（影响、评价）、横向纵向相互</a:t>
              </a:r>
              <a:r>
                <a:rPr lang="zh-CN" altLang="en-US" sz="3600" b="1" dirty="0">
                  <a:solidFill>
                    <a:srgbClr val="FFFF00"/>
                  </a:solidFill>
                  <a:latin typeface="微软雅黑" panose="020B0503020204020204" charset="-122"/>
                  <a:ea typeface="微软雅黑" panose="020B0503020204020204" charset="-122"/>
                </a:rPr>
                <a:t>关联</a:t>
              </a:r>
              <a:r>
                <a:rPr lang="zh-CN" altLang="en-US" sz="3600" b="1" dirty="0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</a:rPr>
                <a:t>等</a:t>
              </a:r>
              <a:endParaRPr lang="zh-CN" altLang="en-US" sz="36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sp>
        <p:nvSpPr>
          <p:cNvPr id="18" name="文本框 17"/>
          <p:cNvSpPr txBox="1"/>
          <p:nvPr/>
        </p:nvSpPr>
        <p:spPr>
          <a:xfrm>
            <a:off x="11963400" y="8039100"/>
            <a:ext cx="5996940" cy="175323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/>
            <a:r>
              <a:rPr lang="zh-CN" altLang="en-US" sz="3600" b="1" dirty="0">
                <a:latin typeface="+mn-ea"/>
                <a:cs typeface="+mn-ea"/>
                <a:sym typeface="+mn-ea"/>
              </a:rPr>
              <a:t>重点是历史事件的</a:t>
            </a:r>
            <a:r>
              <a:rPr lang="zh-CN" altLang="en-US" sz="3600" b="1" dirty="0">
                <a:solidFill>
                  <a:srgbClr val="FF0000"/>
                </a:solidFill>
                <a:latin typeface="+mn-ea"/>
                <a:cs typeface="+mn-ea"/>
                <a:sym typeface="+mn-ea"/>
              </a:rPr>
              <a:t>原因、本质以及其意义</a:t>
            </a:r>
            <a:r>
              <a:rPr lang="en-US" altLang="zh-CN" sz="3600" b="1" dirty="0">
                <a:solidFill>
                  <a:srgbClr val="FF0000"/>
                </a:solidFill>
                <a:latin typeface="+mn-ea"/>
                <a:cs typeface="+mn-ea"/>
                <a:sym typeface="+mn-ea"/>
              </a:rPr>
              <a:t>;</a:t>
            </a:r>
            <a:endParaRPr lang="en-US" altLang="zh-CN" sz="3600" b="1" dirty="0">
              <a:solidFill>
                <a:srgbClr val="FF0000"/>
              </a:solidFill>
              <a:latin typeface="+mn-ea"/>
              <a:cs typeface="+mn-ea"/>
              <a:sym typeface="+mn-ea"/>
            </a:endParaRPr>
          </a:p>
          <a:p>
            <a:pPr algn="l"/>
            <a:r>
              <a:rPr lang="zh-CN" altLang="en-US" sz="3600" b="1" dirty="0">
                <a:latin typeface="+mn-ea"/>
                <a:cs typeface="+mn-ea"/>
                <a:sym typeface="+mn-ea"/>
              </a:rPr>
              <a:t>基础是</a:t>
            </a:r>
            <a:r>
              <a:rPr lang="zh-CN" altLang="en-US" sz="3600" b="1" dirty="0">
                <a:solidFill>
                  <a:srgbClr val="FF0000"/>
                </a:solidFill>
                <a:latin typeface="+mn-ea"/>
                <a:cs typeface="+mn-ea"/>
                <a:sym typeface="+mn-ea"/>
              </a:rPr>
              <a:t>历史事件</a:t>
            </a:r>
            <a:endParaRPr lang="zh-CN" altLang="en-US" sz="3600" b="1" dirty="0">
              <a:solidFill>
                <a:srgbClr val="FF0000"/>
              </a:solidFill>
              <a:latin typeface="+mn-ea"/>
              <a:cs typeface="+mn-ea"/>
              <a:sym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>
        <p:wedge/>
      </p:transition>
    </mc:Choice>
    <mc:Fallback>
      <p:transition>
        <p:wedg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0" grpId="0" animBg="1"/>
      <p:bldP spid="18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E4D3A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/>
        </p:nvSpPr>
        <p:spPr>
          <a:xfrm>
            <a:off x="2618105" y="2100580"/>
            <a:ext cx="9658350" cy="7847330"/>
          </a:xfrm>
          <a:prstGeom prst="rect">
            <a:avLst/>
          </a:prstGeom>
          <a:solidFill>
            <a:srgbClr val="D4BC8E"/>
          </a:solidFill>
        </p:spPr>
        <p:txBody>
          <a:bodyPr wrap="square" rtlCol="0">
            <a:spAutoFit/>
          </a:bodyPr>
          <a:p>
            <a:pPr lvl="1" algn="l" defTabSz="1219200">
              <a:lnSpc>
                <a:spcPct val="150000"/>
              </a:lnSpc>
            </a:pPr>
            <a:r>
              <a:rPr lang="zh-CN" altLang="en-US" sz="4000" b="1" dirty="0">
                <a:solidFill>
                  <a:prstClr val="black"/>
                </a:solidFill>
                <a:latin typeface="黑体" panose="02010609060101010101" charset="-122"/>
                <a:ea typeface="黑体" panose="02010609060101010101" charset="-122"/>
              </a:rPr>
              <a:t>高中课标要求：</a:t>
            </a:r>
            <a:endParaRPr lang="en-US" altLang="zh-CN" sz="4000" b="1" dirty="0">
              <a:solidFill>
                <a:prstClr val="black"/>
              </a:solidFill>
              <a:latin typeface="黑体" panose="02010609060101010101" charset="-122"/>
              <a:ea typeface="黑体" panose="02010609060101010101" charset="-122"/>
            </a:endParaRPr>
          </a:p>
          <a:p>
            <a:pPr lvl="1" algn="l" defTabSz="1219200">
              <a:lnSpc>
                <a:spcPct val="150000"/>
              </a:lnSpc>
            </a:pPr>
            <a:r>
              <a:rPr lang="en-US" altLang="zh-CN" sz="4000" b="1" dirty="0">
                <a:solidFill>
                  <a:prstClr val="black"/>
                </a:solidFill>
                <a:latin typeface="黑体" panose="02010609060101010101" charset="-122"/>
                <a:ea typeface="黑体" panose="02010609060101010101" charset="-122"/>
              </a:rPr>
              <a:t>1.3 </a:t>
            </a:r>
            <a:r>
              <a:rPr lang="zh-CN" altLang="en-US" sz="4000" b="1" dirty="0">
                <a:solidFill>
                  <a:prstClr val="black"/>
                </a:solidFill>
                <a:latin typeface="黑体" panose="02010609060101010101" charset="-122"/>
                <a:ea typeface="黑体" panose="02010609060101010101" charset="-122"/>
              </a:rPr>
              <a:t>秦汉大一统国家的建立与巩固</a:t>
            </a:r>
            <a:endParaRPr lang="en-US" altLang="zh-CN" sz="4000" b="1" dirty="0">
              <a:solidFill>
                <a:prstClr val="black"/>
              </a:solidFill>
              <a:latin typeface="黑体" panose="02010609060101010101" charset="-122"/>
              <a:ea typeface="黑体" panose="02010609060101010101" charset="-122"/>
            </a:endParaRPr>
          </a:p>
          <a:p>
            <a:pPr lvl="2" algn="l" defTabSz="1219200">
              <a:lnSpc>
                <a:spcPct val="160000"/>
              </a:lnSpc>
            </a:pPr>
            <a:r>
              <a:rPr lang="zh-CN" altLang="en-US" sz="4000" b="1" dirty="0">
                <a:solidFill>
                  <a:prstClr val="black"/>
                </a:solidFill>
                <a:latin typeface="黑体" panose="02010609060101010101" charset="-122"/>
                <a:ea typeface="黑体" panose="02010609060101010101" charset="-122"/>
              </a:rPr>
              <a:t>要求学生通过了解</a:t>
            </a:r>
            <a:r>
              <a:rPr lang="zh-CN" altLang="en-US" sz="4000" b="1" dirty="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秦朝的统一业绩和汉朝削藩、开疆拓土、尊崇儒术等举措</a:t>
            </a:r>
            <a:r>
              <a:rPr lang="zh-CN" altLang="en-US" sz="4000" b="1" dirty="0">
                <a:solidFill>
                  <a:prstClr val="black"/>
                </a:solidFill>
                <a:latin typeface="黑体" panose="02010609060101010101" charset="-122"/>
                <a:ea typeface="黑体" panose="02010609060101010101" charset="-122"/>
              </a:rPr>
              <a:t>，</a:t>
            </a:r>
            <a:r>
              <a:rPr lang="zh-CN" altLang="en-US" sz="4000" b="1" dirty="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认识</a:t>
            </a:r>
            <a:r>
              <a:rPr lang="zh-CN" altLang="en-US" sz="4000" b="1" dirty="0">
                <a:solidFill>
                  <a:prstClr val="black"/>
                </a:solidFill>
                <a:latin typeface="黑体" panose="02010609060101010101" charset="-122"/>
                <a:ea typeface="黑体" panose="02010609060101010101" charset="-122"/>
              </a:rPr>
              <a:t>统一多民族封建国家的建立及巩固在中国历史上的</a:t>
            </a:r>
            <a:r>
              <a:rPr lang="zh-CN" altLang="en-US" sz="4000" b="1" dirty="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意义</a:t>
            </a:r>
            <a:r>
              <a:rPr lang="zh-CN" altLang="en-US" sz="4000" b="1" dirty="0">
                <a:solidFill>
                  <a:prstClr val="black"/>
                </a:solidFill>
                <a:latin typeface="黑体" panose="02010609060101010101" charset="-122"/>
                <a:ea typeface="黑体" panose="02010609060101010101" charset="-122"/>
              </a:rPr>
              <a:t>；通过了解</a:t>
            </a:r>
            <a:r>
              <a:rPr lang="zh-CN" altLang="en-US" sz="4000" b="1" dirty="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秦汉时期的社会矛盾和农民起义</a:t>
            </a:r>
            <a:r>
              <a:rPr lang="zh-CN" altLang="en-US" sz="4000" b="1" dirty="0">
                <a:solidFill>
                  <a:prstClr val="black"/>
                </a:solidFill>
                <a:latin typeface="黑体" panose="02010609060101010101" charset="-122"/>
                <a:ea typeface="黑体" panose="02010609060101010101" charset="-122"/>
              </a:rPr>
              <a:t>，</a:t>
            </a:r>
            <a:r>
              <a:rPr lang="zh-CN" altLang="en-US" sz="4000" b="1" dirty="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认识</a:t>
            </a:r>
            <a:r>
              <a:rPr lang="zh-CN" altLang="en-US" sz="4000" b="1" dirty="0">
                <a:solidFill>
                  <a:prstClr val="black"/>
                </a:solidFill>
                <a:latin typeface="黑体" panose="02010609060101010101" charset="-122"/>
                <a:ea typeface="黑体" panose="02010609060101010101" charset="-122"/>
              </a:rPr>
              <a:t>秦朝崩溃和两汉衰亡的</a:t>
            </a:r>
            <a:r>
              <a:rPr lang="zh-CN" altLang="en-US" sz="4000" b="1" dirty="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原因</a:t>
            </a:r>
            <a:r>
              <a:rPr lang="zh-CN" altLang="en-US" sz="4000" b="1" dirty="0">
                <a:solidFill>
                  <a:prstClr val="black"/>
                </a:solidFill>
                <a:latin typeface="黑体" panose="02010609060101010101" charset="-122"/>
                <a:ea typeface="黑体" panose="02010609060101010101" charset="-122"/>
              </a:rPr>
              <a:t>。</a:t>
            </a:r>
            <a:r>
              <a:rPr lang="zh-CN" altLang="en-US" sz="3600" b="1" dirty="0">
                <a:solidFill>
                  <a:prstClr val="black"/>
                </a:solidFill>
                <a:latin typeface="黑体" panose="02010609060101010101" charset="-122"/>
                <a:ea typeface="黑体" panose="02010609060101010101" charset="-122"/>
              </a:rPr>
              <a:t>   </a:t>
            </a:r>
            <a:endParaRPr lang="zh-CN" altLang="en-US" sz="4000" b="1" dirty="0">
              <a:solidFill>
                <a:prstClr val="black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cxnSp>
        <p:nvCxnSpPr>
          <p:cNvPr id="5" name="直接箭头连接符 4"/>
          <p:cNvCxnSpPr/>
          <p:nvPr/>
        </p:nvCxnSpPr>
        <p:spPr>
          <a:xfrm>
            <a:off x="11887200" y="4533900"/>
            <a:ext cx="1151890" cy="340995"/>
          </a:xfrm>
          <a:prstGeom prst="straightConnector1">
            <a:avLst/>
          </a:prstGeom>
          <a:ln w="25400">
            <a:solidFill>
              <a:srgbClr val="8A6148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直接箭头连接符 5"/>
          <p:cNvCxnSpPr/>
          <p:nvPr/>
        </p:nvCxnSpPr>
        <p:spPr>
          <a:xfrm flipV="1">
            <a:off x="11353800" y="5656580"/>
            <a:ext cx="2325370" cy="2763520"/>
          </a:xfrm>
          <a:prstGeom prst="straightConnector1">
            <a:avLst/>
          </a:prstGeom>
          <a:ln w="25400">
            <a:solidFill>
              <a:srgbClr val="8A6148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文本框 6"/>
          <p:cNvSpPr txBox="1"/>
          <p:nvPr/>
        </p:nvSpPr>
        <p:spPr>
          <a:xfrm>
            <a:off x="13039022" y="4457609"/>
            <a:ext cx="3168353" cy="119888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p>
            <a:pPr defTabSz="1219200"/>
            <a:r>
              <a:rPr lang="zh-CN" altLang="en-US" sz="3600" b="1" dirty="0">
                <a:solidFill>
                  <a:prstClr val="black"/>
                </a:solidFill>
                <a:latin typeface="黑体" panose="02010609060101010101" charset="-122"/>
                <a:ea typeface="黑体" panose="02010609060101010101" charset="-122"/>
              </a:rPr>
              <a:t>初中已学内容</a:t>
            </a:r>
            <a:endParaRPr lang="zh-CN" altLang="en-US" sz="3600" b="1" dirty="0">
              <a:solidFill>
                <a:prstClr val="black"/>
              </a:solidFill>
              <a:latin typeface="黑体" panose="02010609060101010101" charset="-122"/>
              <a:ea typeface="黑体" panose="02010609060101010101" charset="-122"/>
            </a:endParaRPr>
          </a:p>
          <a:p>
            <a:pPr defTabSz="1219200"/>
            <a:r>
              <a:rPr lang="en-US" altLang="zh-CN" sz="3600" b="1" dirty="0">
                <a:solidFill>
                  <a:prstClr val="black"/>
                </a:solidFill>
                <a:latin typeface="黑体" panose="02010609060101010101" charset="-122"/>
                <a:ea typeface="黑体" panose="02010609060101010101" charset="-122"/>
              </a:rPr>
              <a:t>(</a:t>
            </a:r>
            <a:r>
              <a:rPr lang="zh-CN" altLang="en-US" sz="3600" b="1" dirty="0">
                <a:solidFill>
                  <a:prstClr val="black"/>
                </a:solidFill>
                <a:latin typeface="黑体" panose="02010609060101010101" charset="-122"/>
                <a:ea typeface="黑体" panose="02010609060101010101" charset="-122"/>
              </a:rPr>
              <a:t>知识点细节</a:t>
            </a:r>
            <a:r>
              <a:rPr lang="en-US" altLang="zh-CN" sz="3600" b="1" dirty="0">
                <a:solidFill>
                  <a:prstClr val="black"/>
                </a:solidFill>
                <a:latin typeface="黑体" panose="02010609060101010101" charset="-122"/>
                <a:ea typeface="黑体" panose="02010609060101010101" charset="-122"/>
              </a:rPr>
              <a:t>)</a:t>
            </a:r>
            <a:endParaRPr lang="en-US" altLang="zh-CN" sz="3600" b="1" dirty="0">
              <a:solidFill>
                <a:prstClr val="black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cxnSp>
        <p:nvCxnSpPr>
          <p:cNvPr id="8" name="直接箭头连接符 7"/>
          <p:cNvCxnSpPr/>
          <p:nvPr/>
        </p:nvCxnSpPr>
        <p:spPr>
          <a:xfrm>
            <a:off x="11734800" y="6438900"/>
            <a:ext cx="1219200" cy="914400"/>
          </a:xfrm>
          <a:prstGeom prst="straightConnector1">
            <a:avLst/>
          </a:prstGeom>
          <a:ln w="254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直接箭头连接符 8"/>
          <p:cNvCxnSpPr/>
          <p:nvPr/>
        </p:nvCxnSpPr>
        <p:spPr>
          <a:xfrm flipV="1">
            <a:off x="11049000" y="7810500"/>
            <a:ext cx="1905000" cy="1752600"/>
          </a:xfrm>
          <a:prstGeom prst="straightConnector1">
            <a:avLst/>
          </a:prstGeom>
          <a:ln w="254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文本框 9"/>
          <p:cNvSpPr txBox="1"/>
          <p:nvPr/>
        </p:nvSpPr>
        <p:spPr>
          <a:xfrm>
            <a:off x="13039022" y="6896028"/>
            <a:ext cx="3168353" cy="119888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p>
            <a:pPr defTabSz="1219200"/>
            <a:r>
              <a:rPr lang="zh-CN" altLang="en-US" sz="3600" b="1" dirty="0">
                <a:solidFill>
                  <a:prstClr val="black"/>
                </a:solidFill>
                <a:latin typeface="黑体" panose="02010609060101010101" charset="-122"/>
                <a:ea typeface="黑体" panose="02010609060101010101" charset="-122"/>
              </a:rPr>
              <a:t>高中学习重点</a:t>
            </a:r>
            <a:endParaRPr lang="zh-CN" altLang="en-US" sz="3600" b="1" dirty="0">
              <a:solidFill>
                <a:prstClr val="black"/>
              </a:solidFill>
              <a:latin typeface="黑体" panose="02010609060101010101" charset="-122"/>
              <a:ea typeface="黑体" panose="02010609060101010101" charset="-122"/>
            </a:endParaRPr>
          </a:p>
          <a:p>
            <a:pPr defTabSz="1219200"/>
            <a:r>
              <a:rPr lang="zh-CN" altLang="en-US" sz="3600" b="1" dirty="0">
                <a:solidFill>
                  <a:prstClr val="black"/>
                </a:solidFill>
                <a:latin typeface="黑体" panose="02010609060101010101" charset="-122"/>
                <a:ea typeface="黑体" panose="02010609060101010101" charset="-122"/>
              </a:rPr>
              <a:t>（整体和结构）</a:t>
            </a:r>
            <a:endParaRPr lang="zh-CN" altLang="en-US" sz="3600" b="1" dirty="0">
              <a:solidFill>
                <a:prstClr val="black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pic>
        <p:nvPicPr>
          <p:cNvPr id="15" name="Picture 7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4252526">
            <a:off x="11370310" y="136525"/>
            <a:ext cx="1338580" cy="1255395"/>
          </a:xfrm>
          <a:prstGeom prst="rect">
            <a:avLst/>
          </a:prstGeom>
        </p:spPr>
      </p:pic>
      <p:sp>
        <p:nvSpPr>
          <p:cNvPr id="14" name="文本框 13"/>
          <p:cNvSpPr txBox="1"/>
          <p:nvPr/>
        </p:nvSpPr>
        <p:spPr>
          <a:xfrm>
            <a:off x="672465" y="495300"/>
            <a:ext cx="13550265" cy="145542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sz="8865"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ea typeface="思源宋体-超粗体" panose="02020900000000000000" charset="-122"/>
                <a:sym typeface="+mn-ea"/>
              </a:rPr>
              <a:t>初高中历史侧重点不同</a:t>
            </a:r>
            <a:endParaRPr lang="en-US" sz="8865">
              <a:solidFill>
                <a:srgbClr val="FFFFFF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ea typeface="思源宋体-超粗体" panose="02020900000000000000" charset="-122"/>
            </a:endParaRPr>
          </a:p>
        </p:txBody>
      </p:sp>
      <p:pic>
        <p:nvPicPr>
          <p:cNvPr id="23" name="Picture 8"/>
          <p:cNvPicPr>
            <a:picLocks noChangeAspect="1"/>
          </p:cNvPicPr>
          <p:nvPr/>
        </p:nvPicPr>
        <p:blipFill>
          <a:blip r:embed="rId2">
            <a:alphaModFix amt="18999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3900000">
            <a:off x="-2491376" y="4540393"/>
            <a:ext cx="6432632" cy="3476792"/>
          </a:xfrm>
          <a:prstGeom prst="rect">
            <a:avLst/>
          </a:prstGeom>
        </p:spPr>
      </p:pic>
      <p:pic>
        <p:nvPicPr>
          <p:cNvPr id="24" name="Picture 2"/>
          <p:cNvPicPr>
            <a:picLocks noChangeAspect="1"/>
          </p:cNvPicPr>
          <p:nvPr/>
        </p:nvPicPr>
        <p:blipFill>
          <a:blip r:embed="rId4">
            <a:alphaModFix amt="17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3921248">
            <a:off x="13274040" y="-1625600"/>
            <a:ext cx="3815715" cy="6169660"/>
          </a:xfrm>
          <a:prstGeom prst="rect">
            <a:avLst/>
          </a:prstGeom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ldLvl="0" animBg="1"/>
      <p:bldP spid="10" grpId="0" bldLvl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4D3A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1">
            <a:alphaModFix amt="32999"/>
          </a:blip>
          <a:srcRect t="4121" b="4121"/>
          <a:stretch>
            <a:fillRect/>
          </a:stretch>
        </p:blipFill>
        <p:spPr>
          <a:xfrm>
            <a:off x="-131479" y="2518938"/>
            <a:ext cx="18550958" cy="5967566"/>
          </a:xfrm>
          <a:prstGeom prst="rect">
            <a:avLst/>
          </a:prstGeom>
        </p:spPr>
      </p:pic>
      <p:grpSp>
        <p:nvGrpSpPr>
          <p:cNvPr id="8" name="组合 7"/>
          <p:cNvGrpSpPr/>
          <p:nvPr/>
        </p:nvGrpSpPr>
        <p:grpSpPr>
          <a:xfrm>
            <a:off x="3724910" y="3286125"/>
            <a:ext cx="10838180" cy="4169410"/>
            <a:chOff x="5866" y="5175"/>
            <a:chExt cx="17068" cy="6566"/>
          </a:xfrm>
        </p:grpSpPr>
        <p:pic>
          <p:nvPicPr>
            <p:cNvPr id="3" name="Picture 3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 rot="723277">
              <a:off x="12541" y="5175"/>
              <a:ext cx="3717" cy="3605"/>
            </a:xfrm>
            <a:prstGeom prst="rect">
              <a:avLst/>
            </a:prstGeom>
          </p:spPr>
        </p:pic>
        <p:sp>
          <p:nvSpPr>
            <p:cNvPr id="4" name="TextBox 4"/>
            <p:cNvSpPr txBox="1"/>
            <p:nvPr/>
          </p:nvSpPr>
          <p:spPr>
            <a:xfrm>
              <a:off x="5866" y="8223"/>
              <a:ext cx="17069" cy="351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7425"/>
                </a:lnSpc>
                <a:spcBef>
                  <a:spcPct val="0"/>
                </a:spcBef>
              </a:pPr>
              <a:r>
                <a:rPr lang="en-US" sz="12440">
                  <a:solidFill>
                    <a:srgbClr val="FFFFFF"/>
                  </a:solidFill>
                  <a:ea typeface="思源宋体-粗体" panose="02020600000000000000" charset="-122"/>
                  <a:sym typeface="+mn-ea"/>
                </a:rPr>
                <a:t>如何学习</a:t>
              </a:r>
              <a:endParaRPr lang="zh-CN" altLang="en-US" sz="12445" spc="1506">
                <a:solidFill>
                  <a:srgbClr val="FFFFFF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ea typeface="思源宋体-超粗体" panose="02020900000000000000" charset="-122"/>
              </a:endParaRPr>
            </a:p>
          </p:txBody>
        </p:sp>
        <p:sp>
          <p:nvSpPr>
            <p:cNvPr id="5" name="AutoShape 5"/>
            <p:cNvSpPr/>
            <p:nvPr/>
          </p:nvSpPr>
          <p:spPr>
            <a:xfrm>
              <a:off x="9034" y="6947"/>
              <a:ext cx="2722" cy="0"/>
            </a:xfrm>
            <a:prstGeom prst="line">
              <a:avLst/>
            </a:prstGeom>
            <a:ln w="19050" cap="rnd">
              <a:solidFill>
                <a:srgbClr val="FFFFFF"/>
              </a:solidFill>
              <a:prstDash val="solid"/>
              <a:headEnd type="none" w="sm" len="sm"/>
              <a:tailEnd type="none" w="sm" len="sm"/>
            </a:ln>
          </p:spPr>
        </p:sp>
        <p:sp>
          <p:nvSpPr>
            <p:cNvPr id="6" name="AutoShape 6"/>
            <p:cNvSpPr/>
            <p:nvPr/>
          </p:nvSpPr>
          <p:spPr>
            <a:xfrm>
              <a:off x="17044" y="6947"/>
              <a:ext cx="2722" cy="0"/>
            </a:xfrm>
            <a:prstGeom prst="line">
              <a:avLst/>
            </a:prstGeom>
            <a:ln w="19050" cap="rnd">
              <a:solidFill>
                <a:srgbClr val="FFFFFF"/>
              </a:solidFill>
              <a:prstDash val="solid"/>
              <a:headEnd type="none" w="sm" len="sm"/>
              <a:tailEnd type="none" w="sm" len="sm"/>
            </a:ln>
          </p:spPr>
        </p:sp>
        <p:sp>
          <p:nvSpPr>
            <p:cNvPr id="7" name="TextBox 7"/>
            <p:cNvSpPr txBox="1"/>
            <p:nvPr/>
          </p:nvSpPr>
          <p:spPr>
            <a:xfrm>
              <a:off x="13779" y="6037"/>
              <a:ext cx="1242" cy="140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6945"/>
                </a:lnSpc>
              </a:pPr>
              <a:r>
                <a:rPr lang="en-US" sz="6200">
                  <a:solidFill>
                    <a:srgbClr val="FFFFFF"/>
                  </a:solidFill>
                  <a:ea typeface="思源宋体-粗体" panose="02020600000000000000" charset="-122"/>
                  <a:sym typeface="+mn-ea"/>
                </a:rPr>
                <a:t>肆</a:t>
              </a:r>
              <a:endParaRPr lang="en-US" sz="6210">
                <a:solidFill>
                  <a:srgbClr val="FFFFFF"/>
                </a:solidFill>
                <a:ea typeface="思源宋体-超粗体" panose="02020900000000000000" charset="-122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>
        <p15:prstTrans prst="peelOff"/>
      </p:transition>
    </mc:Choice>
    <mc:Fallback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DDA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9296400" y="1033780"/>
            <a:ext cx="8378786" cy="11283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8800"/>
              </a:lnSpc>
            </a:pPr>
            <a:r>
              <a:rPr lang="en-US" sz="8000">
                <a:solidFill>
                  <a:srgbClr val="100F0D"/>
                </a:solidFill>
                <a:latin typeface="汉仪雅酷黑简" panose="00020600040101010101" charset="-122"/>
                <a:ea typeface="汉仪雅酷黑简" panose="00020600040101010101" charset="-122"/>
              </a:rPr>
              <a:t>保姆级教程来啦！</a:t>
            </a:r>
            <a:endParaRPr lang="en-US" sz="8000">
              <a:solidFill>
                <a:srgbClr val="100F0D"/>
              </a:solidFill>
              <a:latin typeface="汉仪雅酷黑简" panose="00020600040101010101" charset="-122"/>
              <a:ea typeface="汉仪雅酷黑简" panose="00020600040101010101" charset="-122"/>
            </a:endParaRPr>
          </a:p>
        </p:txBody>
      </p:sp>
      <p:grpSp>
        <p:nvGrpSpPr>
          <p:cNvPr id="3" name="Group 3"/>
          <p:cNvGrpSpPr/>
          <p:nvPr/>
        </p:nvGrpSpPr>
        <p:grpSpPr>
          <a:xfrm rot="0">
            <a:off x="235796" y="4908052"/>
            <a:ext cx="4193574" cy="4741358"/>
            <a:chOff x="351790" y="351790"/>
            <a:chExt cx="2940050" cy="2954020"/>
          </a:xfrm>
        </p:grpSpPr>
        <p:sp>
          <p:nvSpPr>
            <p:cNvPr id="4" name="Freeform 4"/>
            <p:cNvSpPr/>
            <p:nvPr/>
          </p:nvSpPr>
          <p:spPr>
            <a:xfrm>
              <a:off x="371328" y="1627823"/>
              <a:ext cx="3395267" cy="2638519"/>
            </a:xfrm>
            <a:custGeom>
              <a:avLst/>
              <a:gdLst/>
              <a:ahLst/>
              <a:cxnLst/>
              <a:rect l="l" t="t" r="r" b="b"/>
              <a:pathLst>
                <a:path w="3395267" h="2638519">
                  <a:moveTo>
                    <a:pt x="216425" y="1382514"/>
                  </a:moveTo>
                  <a:cubicBezTo>
                    <a:pt x="216425" y="1452338"/>
                    <a:pt x="168331" y="1508197"/>
                    <a:pt x="108213" y="1508197"/>
                  </a:cubicBezTo>
                  <a:cubicBezTo>
                    <a:pt x="48095" y="1508197"/>
                    <a:pt x="0" y="1452338"/>
                    <a:pt x="0" y="1382514"/>
                  </a:cubicBezTo>
                  <a:cubicBezTo>
                    <a:pt x="0" y="1312690"/>
                    <a:pt x="48095" y="1256831"/>
                    <a:pt x="108213" y="1256831"/>
                  </a:cubicBezTo>
                  <a:cubicBezTo>
                    <a:pt x="168331" y="1256831"/>
                    <a:pt x="216425" y="1312690"/>
                    <a:pt x="216425" y="1382514"/>
                  </a:cubicBezTo>
                  <a:close/>
                  <a:moveTo>
                    <a:pt x="1187332" y="0"/>
                  </a:moveTo>
                  <a:cubicBezTo>
                    <a:pt x="1127214" y="0"/>
                    <a:pt x="1079119" y="55859"/>
                    <a:pt x="1079119" y="125683"/>
                  </a:cubicBezTo>
                  <a:cubicBezTo>
                    <a:pt x="1079119" y="195507"/>
                    <a:pt x="1127214" y="251366"/>
                    <a:pt x="1187332" y="251366"/>
                  </a:cubicBezTo>
                  <a:cubicBezTo>
                    <a:pt x="1247450" y="251366"/>
                    <a:pt x="1295544" y="195507"/>
                    <a:pt x="1295544" y="125683"/>
                  </a:cubicBezTo>
                  <a:cubicBezTo>
                    <a:pt x="1295544" y="55859"/>
                    <a:pt x="1247450" y="0"/>
                    <a:pt x="1187332" y="0"/>
                  </a:cubicBezTo>
                  <a:close/>
                  <a:moveTo>
                    <a:pt x="2269457" y="0"/>
                  </a:moveTo>
                  <a:cubicBezTo>
                    <a:pt x="2209339" y="0"/>
                    <a:pt x="2161244" y="55859"/>
                    <a:pt x="2161244" y="125683"/>
                  </a:cubicBezTo>
                  <a:cubicBezTo>
                    <a:pt x="2161244" y="195507"/>
                    <a:pt x="2209339" y="251366"/>
                    <a:pt x="2269457" y="251366"/>
                  </a:cubicBezTo>
                  <a:cubicBezTo>
                    <a:pt x="2329575" y="251366"/>
                    <a:pt x="2377669" y="195507"/>
                    <a:pt x="2377669" y="125683"/>
                  </a:cubicBezTo>
                  <a:cubicBezTo>
                    <a:pt x="2377669" y="55859"/>
                    <a:pt x="2328072" y="0"/>
                    <a:pt x="2269457" y="0"/>
                  </a:cubicBezTo>
                  <a:close/>
                  <a:moveTo>
                    <a:pt x="3303827" y="1256831"/>
                  </a:moveTo>
                  <a:cubicBezTo>
                    <a:pt x="3253027" y="1256831"/>
                    <a:pt x="3212387" y="1312690"/>
                    <a:pt x="3212387" y="1382514"/>
                  </a:cubicBezTo>
                  <a:cubicBezTo>
                    <a:pt x="3212387" y="1452338"/>
                    <a:pt x="3253027" y="1508197"/>
                    <a:pt x="3303827" y="1508197"/>
                  </a:cubicBezTo>
                  <a:cubicBezTo>
                    <a:pt x="3354627" y="1508197"/>
                    <a:pt x="3395267" y="1452338"/>
                    <a:pt x="3395267" y="1382514"/>
                  </a:cubicBezTo>
                  <a:cubicBezTo>
                    <a:pt x="3395267" y="1312690"/>
                    <a:pt x="3354627" y="1256831"/>
                    <a:pt x="3303827" y="1256831"/>
                  </a:cubicBezTo>
                  <a:close/>
                  <a:moveTo>
                    <a:pt x="2269457" y="2455639"/>
                  </a:moveTo>
                  <a:cubicBezTo>
                    <a:pt x="2209339" y="2455639"/>
                    <a:pt x="2161244" y="2496278"/>
                    <a:pt x="2161244" y="2547078"/>
                  </a:cubicBezTo>
                  <a:cubicBezTo>
                    <a:pt x="2161244" y="2597878"/>
                    <a:pt x="2209339" y="2638519"/>
                    <a:pt x="2269457" y="2638519"/>
                  </a:cubicBezTo>
                  <a:cubicBezTo>
                    <a:pt x="2329575" y="2638519"/>
                    <a:pt x="2377669" y="2597878"/>
                    <a:pt x="2377669" y="2547078"/>
                  </a:cubicBezTo>
                  <a:cubicBezTo>
                    <a:pt x="2377669" y="2496278"/>
                    <a:pt x="2328072" y="2455639"/>
                    <a:pt x="2269457" y="2455639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5" name="Freeform 5"/>
            <p:cNvSpPr/>
            <p:nvPr/>
          </p:nvSpPr>
          <p:spPr>
            <a:xfrm>
              <a:off x="351790" y="351790"/>
              <a:ext cx="3414805" cy="3928522"/>
            </a:xfrm>
            <a:custGeom>
              <a:avLst/>
              <a:gdLst/>
              <a:ahLst/>
              <a:cxnLst/>
              <a:rect l="l" t="t" r="r" b="b"/>
              <a:pathLst>
                <a:path w="3414805" h="3928522">
                  <a:moveTo>
                    <a:pt x="3412265" y="1316181"/>
                  </a:moveTo>
                  <a:lnTo>
                    <a:pt x="3350035" y="1401716"/>
                  </a:lnTo>
                  <a:lnTo>
                    <a:pt x="3412265" y="1487250"/>
                  </a:lnTo>
                  <a:lnTo>
                    <a:pt x="3385595" y="1523908"/>
                  </a:lnTo>
                  <a:lnTo>
                    <a:pt x="3323365" y="1438373"/>
                  </a:lnTo>
                  <a:lnTo>
                    <a:pt x="3262405" y="1523908"/>
                  </a:lnTo>
                  <a:lnTo>
                    <a:pt x="3235735" y="1487250"/>
                  </a:lnTo>
                  <a:lnTo>
                    <a:pt x="3297965" y="1401716"/>
                  </a:lnTo>
                  <a:lnTo>
                    <a:pt x="3235735" y="1316181"/>
                  </a:lnTo>
                  <a:lnTo>
                    <a:pt x="3262405" y="1279524"/>
                  </a:lnTo>
                  <a:lnTo>
                    <a:pt x="3323365" y="1365058"/>
                  </a:lnTo>
                  <a:lnTo>
                    <a:pt x="3385595" y="1279524"/>
                  </a:lnTo>
                  <a:lnTo>
                    <a:pt x="3412265" y="1316181"/>
                  </a:lnTo>
                  <a:close/>
                  <a:moveTo>
                    <a:pt x="3229385" y="146630"/>
                  </a:moveTo>
                  <a:cubicBezTo>
                    <a:pt x="3229385" y="76806"/>
                    <a:pt x="3270025" y="20947"/>
                    <a:pt x="3320825" y="20947"/>
                  </a:cubicBezTo>
                  <a:cubicBezTo>
                    <a:pt x="3371625" y="20947"/>
                    <a:pt x="3412265" y="76806"/>
                    <a:pt x="3412265" y="146630"/>
                  </a:cubicBezTo>
                  <a:cubicBezTo>
                    <a:pt x="3412265" y="216454"/>
                    <a:pt x="3371625" y="272313"/>
                    <a:pt x="3320825" y="272313"/>
                  </a:cubicBezTo>
                  <a:cubicBezTo>
                    <a:pt x="3270025" y="272313"/>
                    <a:pt x="3229385" y="216454"/>
                    <a:pt x="3229385" y="146630"/>
                  </a:cubicBezTo>
                  <a:close/>
                  <a:moveTo>
                    <a:pt x="3267485" y="146630"/>
                  </a:moveTo>
                  <a:cubicBezTo>
                    <a:pt x="3267485" y="186779"/>
                    <a:pt x="3291615" y="219945"/>
                    <a:pt x="3320825" y="219945"/>
                  </a:cubicBezTo>
                  <a:cubicBezTo>
                    <a:pt x="3350035" y="219945"/>
                    <a:pt x="3374165" y="186779"/>
                    <a:pt x="3374165" y="146630"/>
                  </a:cubicBezTo>
                  <a:cubicBezTo>
                    <a:pt x="3374165" y="106481"/>
                    <a:pt x="3350035" y="73315"/>
                    <a:pt x="3320825" y="73315"/>
                  </a:cubicBezTo>
                  <a:cubicBezTo>
                    <a:pt x="3291615" y="73315"/>
                    <a:pt x="3267485" y="106481"/>
                    <a:pt x="3267485" y="146630"/>
                  </a:cubicBezTo>
                  <a:close/>
                  <a:moveTo>
                    <a:pt x="16532" y="1401716"/>
                  </a:moveTo>
                  <a:cubicBezTo>
                    <a:pt x="16532" y="1331892"/>
                    <a:pt x="64627" y="1276033"/>
                    <a:pt x="124745" y="1276033"/>
                  </a:cubicBezTo>
                  <a:cubicBezTo>
                    <a:pt x="184863" y="1276033"/>
                    <a:pt x="232957" y="1331892"/>
                    <a:pt x="232957" y="1401716"/>
                  </a:cubicBezTo>
                  <a:cubicBezTo>
                    <a:pt x="232957" y="1471540"/>
                    <a:pt x="184863" y="1527399"/>
                    <a:pt x="124745" y="1527399"/>
                  </a:cubicBezTo>
                  <a:cubicBezTo>
                    <a:pt x="64627" y="1527399"/>
                    <a:pt x="16532" y="1471540"/>
                    <a:pt x="16532" y="1401716"/>
                  </a:cubicBezTo>
                  <a:close/>
                  <a:moveTo>
                    <a:pt x="61621" y="1401716"/>
                  </a:moveTo>
                  <a:cubicBezTo>
                    <a:pt x="61621" y="1441864"/>
                    <a:pt x="90177" y="1475031"/>
                    <a:pt x="124745" y="1475031"/>
                  </a:cubicBezTo>
                  <a:cubicBezTo>
                    <a:pt x="159313" y="1475031"/>
                    <a:pt x="187869" y="1441864"/>
                    <a:pt x="187869" y="1401716"/>
                  </a:cubicBezTo>
                  <a:cubicBezTo>
                    <a:pt x="187869" y="1361567"/>
                    <a:pt x="159313" y="1328400"/>
                    <a:pt x="124745" y="1328400"/>
                  </a:cubicBezTo>
                  <a:cubicBezTo>
                    <a:pt x="90177" y="1328400"/>
                    <a:pt x="61621" y="1361567"/>
                    <a:pt x="61621" y="1401716"/>
                  </a:cubicBezTo>
                  <a:close/>
                  <a:moveTo>
                    <a:pt x="148792" y="3716431"/>
                  </a:moveTo>
                  <a:lnTo>
                    <a:pt x="103704" y="3716431"/>
                  </a:lnTo>
                  <a:lnTo>
                    <a:pt x="103704" y="3804061"/>
                  </a:lnTo>
                  <a:lnTo>
                    <a:pt x="0" y="3804061"/>
                  </a:lnTo>
                  <a:lnTo>
                    <a:pt x="0" y="3842161"/>
                  </a:lnTo>
                  <a:lnTo>
                    <a:pt x="102201" y="3842161"/>
                  </a:lnTo>
                  <a:lnTo>
                    <a:pt x="102201" y="3928522"/>
                  </a:lnTo>
                  <a:lnTo>
                    <a:pt x="147289" y="3928522"/>
                  </a:lnTo>
                  <a:lnTo>
                    <a:pt x="147289" y="3840892"/>
                  </a:lnTo>
                  <a:lnTo>
                    <a:pt x="250993" y="3840892"/>
                  </a:lnTo>
                  <a:lnTo>
                    <a:pt x="250993" y="3802792"/>
                  </a:lnTo>
                  <a:lnTo>
                    <a:pt x="148792" y="3802792"/>
                  </a:lnTo>
                  <a:lnTo>
                    <a:pt x="148792" y="3716431"/>
                  </a:lnTo>
                  <a:close/>
                  <a:moveTo>
                    <a:pt x="55609" y="268822"/>
                  </a:moveTo>
                  <a:lnTo>
                    <a:pt x="129254" y="183288"/>
                  </a:lnTo>
                  <a:lnTo>
                    <a:pt x="202898" y="268822"/>
                  </a:lnTo>
                  <a:lnTo>
                    <a:pt x="232957" y="232165"/>
                  </a:lnTo>
                  <a:lnTo>
                    <a:pt x="160816" y="146630"/>
                  </a:lnTo>
                  <a:lnTo>
                    <a:pt x="232957" y="61096"/>
                  </a:lnTo>
                  <a:lnTo>
                    <a:pt x="201395" y="24438"/>
                  </a:lnTo>
                  <a:lnTo>
                    <a:pt x="129254" y="109973"/>
                  </a:lnTo>
                  <a:lnTo>
                    <a:pt x="57112" y="24438"/>
                  </a:lnTo>
                  <a:lnTo>
                    <a:pt x="25550" y="61096"/>
                  </a:lnTo>
                  <a:lnTo>
                    <a:pt x="97692" y="144885"/>
                  </a:lnTo>
                  <a:lnTo>
                    <a:pt x="24047" y="232165"/>
                  </a:lnTo>
                  <a:lnTo>
                    <a:pt x="55609" y="268822"/>
                  </a:lnTo>
                  <a:close/>
                  <a:moveTo>
                    <a:pt x="3414805" y="3823111"/>
                  </a:moveTo>
                  <a:cubicBezTo>
                    <a:pt x="3414805" y="3873911"/>
                    <a:pt x="3374165" y="3914552"/>
                    <a:pt x="3323365" y="3914552"/>
                  </a:cubicBezTo>
                  <a:cubicBezTo>
                    <a:pt x="3272565" y="3914552"/>
                    <a:pt x="3231925" y="3873911"/>
                    <a:pt x="3231925" y="3823111"/>
                  </a:cubicBezTo>
                  <a:cubicBezTo>
                    <a:pt x="3231925" y="3772311"/>
                    <a:pt x="3272565" y="3731672"/>
                    <a:pt x="3323365" y="3731672"/>
                  </a:cubicBezTo>
                  <a:cubicBezTo>
                    <a:pt x="3374165" y="3731672"/>
                    <a:pt x="3414805" y="3772311"/>
                    <a:pt x="3414805" y="3823111"/>
                  </a:cubicBezTo>
                  <a:close/>
                  <a:moveTo>
                    <a:pt x="3376705" y="3823111"/>
                  </a:moveTo>
                  <a:cubicBezTo>
                    <a:pt x="3376705" y="3793902"/>
                    <a:pt x="3352575" y="3769772"/>
                    <a:pt x="3323365" y="3769772"/>
                  </a:cubicBezTo>
                  <a:cubicBezTo>
                    <a:pt x="3294155" y="3769772"/>
                    <a:pt x="3270025" y="3793902"/>
                    <a:pt x="3270025" y="3823111"/>
                  </a:cubicBezTo>
                  <a:cubicBezTo>
                    <a:pt x="3270025" y="3852322"/>
                    <a:pt x="3294155" y="3876452"/>
                    <a:pt x="3323365" y="3876452"/>
                  </a:cubicBezTo>
                  <a:cubicBezTo>
                    <a:pt x="3352575" y="3876452"/>
                    <a:pt x="3376705" y="3852322"/>
                    <a:pt x="3376705" y="3823111"/>
                  </a:cubicBezTo>
                  <a:close/>
                  <a:moveTo>
                    <a:pt x="2361137" y="2536355"/>
                  </a:moveTo>
                  <a:lnTo>
                    <a:pt x="2287492" y="2621889"/>
                  </a:lnTo>
                  <a:lnTo>
                    <a:pt x="2215350" y="2536355"/>
                  </a:lnTo>
                  <a:lnTo>
                    <a:pt x="2183788" y="2573012"/>
                  </a:lnTo>
                  <a:lnTo>
                    <a:pt x="2257433" y="2658547"/>
                  </a:lnTo>
                  <a:lnTo>
                    <a:pt x="2183788" y="2744081"/>
                  </a:lnTo>
                  <a:lnTo>
                    <a:pt x="2215350" y="2780739"/>
                  </a:lnTo>
                  <a:lnTo>
                    <a:pt x="2287492" y="2695204"/>
                  </a:lnTo>
                  <a:lnTo>
                    <a:pt x="2361137" y="2780739"/>
                  </a:lnTo>
                  <a:lnTo>
                    <a:pt x="2392698" y="2744081"/>
                  </a:lnTo>
                  <a:lnTo>
                    <a:pt x="2319054" y="2658547"/>
                  </a:lnTo>
                  <a:lnTo>
                    <a:pt x="2392698" y="2573012"/>
                  </a:lnTo>
                  <a:lnTo>
                    <a:pt x="2361137" y="2536355"/>
                  </a:lnTo>
                  <a:close/>
                  <a:moveTo>
                    <a:pt x="2311539" y="0"/>
                  </a:moveTo>
                  <a:lnTo>
                    <a:pt x="2266451" y="0"/>
                  </a:lnTo>
                  <a:lnTo>
                    <a:pt x="2266451" y="120446"/>
                  </a:lnTo>
                  <a:lnTo>
                    <a:pt x="2164250" y="120446"/>
                  </a:lnTo>
                  <a:lnTo>
                    <a:pt x="2164250" y="172814"/>
                  </a:lnTo>
                  <a:lnTo>
                    <a:pt x="2264948" y="172814"/>
                  </a:lnTo>
                  <a:lnTo>
                    <a:pt x="2264948" y="291515"/>
                  </a:lnTo>
                  <a:lnTo>
                    <a:pt x="2310036" y="291515"/>
                  </a:lnTo>
                  <a:lnTo>
                    <a:pt x="2310036" y="171069"/>
                  </a:lnTo>
                  <a:lnTo>
                    <a:pt x="2415243" y="171069"/>
                  </a:lnTo>
                  <a:lnTo>
                    <a:pt x="2415243" y="118701"/>
                  </a:lnTo>
                  <a:lnTo>
                    <a:pt x="2311539" y="118701"/>
                  </a:lnTo>
                  <a:lnTo>
                    <a:pt x="2311539" y="0"/>
                  </a:lnTo>
                  <a:close/>
                  <a:moveTo>
                    <a:pt x="1315082" y="2658547"/>
                  </a:moveTo>
                  <a:cubicBezTo>
                    <a:pt x="1315082" y="2728371"/>
                    <a:pt x="1266988" y="2784230"/>
                    <a:pt x="1206870" y="2784230"/>
                  </a:cubicBezTo>
                  <a:cubicBezTo>
                    <a:pt x="1146752" y="2784230"/>
                    <a:pt x="1098657" y="2728371"/>
                    <a:pt x="1098657" y="2658547"/>
                  </a:cubicBezTo>
                  <a:cubicBezTo>
                    <a:pt x="1098657" y="2588723"/>
                    <a:pt x="1146752" y="2532864"/>
                    <a:pt x="1206870" y="2532864"/>
                  </a:cubicBezTo>
                  <a:cubicBezTo>
                    <a:pt x="1266988" y="2532864"/>
                    <a:pt x="1315082" y="2588723"/>
                    <a:pt x="1315082" y="2658547"/>
                  </a:cubicBezTo>
                  <a:close/>
                  <a:moveTo>
                    <a:pt x="1269994" y="2658547"/>
                  </a:moveTo>
                  <a:cubicBezTo>
                    <a:pt x="1269994" y="2618398"/>
                    <a:pt x="1241438" y="2585232"/>
                    <a:pt x="1206870" y="2585232"/>
                  </a:cubicBezTo>
                  <a:cubicBezTo>
                    <a:pt x="1172302" y="2585232"/>
                    <a:pt x="1143746" y="2618398"/>
                    <a:pt x="1143746" y="2658547"/>
                  </a:cubicBezTo>
                  <a:cubicBezTo>
                    <a:pt x="1143746" y="2698695"/>
                    <a:pt x="1172302" y="2731862"/>
                    <a:pt x="1206870" y="2731862"/>
                  </a:cubicBezTo>
                  <a:cubicBezTo>
                    <a:pt x="1241438" y="2731862"/>
                    <a:pt x="1269994" y="2698696"/>
                    <a:pt x="1269994" y="2658547"/>
                  </a:cubicBezTo>
                  <a:close/>
                  <a:moveTo>
                    <a:pt x="1318088" y="146630"/>
                  </a:moveTo>
                  <a:cubicBezTo>
                    <a:pt x="1318088" y="216454"/>
                    <a:pt x="1269994" y="272313"/>
                    <a:pt x="1209876" y="272313"/>
                  </a:cubicBezTo>
                  <a:cubicBezTo>
                    <a:pt x="1149758" y="272313"/>
                    <a:pt x="1101663" y="216454"/>
                    <a:pt x="1101663" y="146630"/>
                  </a:cubicBezTo>
                  <a:cubicBezTo>
                    <a:pt x="1101663" y="76806"/>
                    <a:pt x="1151261" y="20947"/>
                    <a:pt x="1209876" y="20947"/>
                  </a:cubicBezTo>
                  <a:cubicBezTo>
                    <a:pt x="1269994" y="20947"/>
                    <a:pt x="1318088" y="76806"/>
                    <a:pt x="1318088" y="146630"/>
                  </a:cubicBezTo>
                  <a:close/>
                  <a:moveTo>
                    <a:pt x="1273000" y="146630"/>
                  </a:moveTo>
                  <a:cubicBezTo>
                    <a:pt x="1273000" y="106481"/>
                    <a:pt x="1244444" y="73315"/>
                    <a:pt x="1209876" y="73315"/>
                  </a:cubicBezTo>
                  <a:cubicBezTo>
                    <a:pt x="1175308" y="73315"/>
                    <a:pt x="1146752" y="106481"/>
                    <a:pt x="1146752" y="146630"/>
                  </a:cubicBezTo>
                  <a:cubicBezTo>
                    <a:pt x="1146752" y="186779"/>
                    <a:pt x="1175308" y="219945"/>
                    <a:pt x="1209876" y="219945"/>
                  </a:cubicBezTo>
                  <a:cubicBezTo>
                    <a:pt x="1244444" y="219945"/>
                    <a:pt x="1273000" y="186779"/>
                    <a:pt x="1273000" y="146630"/>
                  </a:cubicBezTo>
                  <a:close/>
                  <a:moveTo>
                    <a:pt x="1280515" y="3732941"/>
                  </a:moveTo>
                  <a:lnTo>
                    <a:pt x="1208373" y="3795171"/>
                  </a:lnTo>
                  <a:lnTo>
                    <a:pt x="1134728" y="3732941"/>
                  </a:lnTo>
                  <a:lnTo>
                    <a:pt x="1103166" y="3759611"/>
                  </a:lnTo>
                  <a:lnTo>
                    <a:pt x="1176811" y="3821841"/>
                  </a:lnTo>
                  <a:lnTo>
                    <a:pt x="1103166" y="3884071"/>
                  </a:lnTo>
                  <a:lnTo>
                    <a:pt x="1134728" y="3910741"/>
                  </a:lnTo>
                  <a:lnTo>
                    <a:pt x="1208373" y="3848511"/>
                  </a:lnTo>
                  <a:lnTo>
                    <a:pt x="1280515" y="3910741"/>
                  </a:lnTo>
                  <a:lnTo>
                    <a:pt x="1312076" y="3884071"/>
                  </a:lnTo>
                  <a:lnTo>
                    <a:pt x="1238432" y="3821841"/>
                  </a:lnTo>
                  <a:lnTo>
                    <a:pt x="1312076" y="3759611"/>
                  </a:lnTo>
                  <a:lnTo>
                    <a:pt x="1280515" y="3732941"/>
                  </a:lnTo>
                  <a:close/>
                </a:path>
              </a:pathLst>
            </a:custGeom>
            <a:solidFill>
              <a:srgbClr val="100F0D"/>
            </a:solidFill>
          </p:spPr>
        </p:sp>
      </p:grpSp>
      <p:grpSp>
        <p:nvGrpSpPr>
          <p:cNvPr id="25" name="组合 24"/>
          <p:cNvGrpSpPr/>
          <p:nvPr/>
        </p:nvGrpSpPr>
        <p:grpSpPr>
          <a:xfrm>
            <a:off x="9770745" y="3382455"/>
            <a:ext cx="7653273" cy="5571448"/>
            <a:chOff x="13985" y="6338"/>
            <a:chExt cx="11287" cy="7916"/>
          </a:xfrm>
        </p:grpSpPr>
        <p:grpSp>
          <p:nvGrpSpPr>
            <p:cNvPr id="6" name="Group 6"/>
            <p:cNvGrpSpPr/>
            <p:nvPr/>
          </p:nvGrpSpPr>
          <p:grpSpPr>
            <a:xfrm rot="0">
              <a:off x="16320" y="6350"/>
              <a:ext cx="8916" cy="1689"/>
              <a:chOff x="0" y="-18181"/>
              <a:chExt cx="7548880" cy="1430361"/>
            </a:xfrm>
          </p:grpSpPr>
          <p:sp>
            <p:nvSpPr>
              <p:cNvPr id="7" name="TextBox 7"/>
              <p:cNvSpPr txBox="1"/>
              <p:nvPr/>
            </p:nvSpPr>
            <p:spPr>
              <a:xfrm>
                <a:off x="0" y="-18181"/>
                <a:ext cx="7548880" cy="517931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lvl="0">
                  <a:lnSpc>
                    <a:spcPct val="70000"/>
                  </a:lnSpc>
                </a:pPr>
                <a:r>
                  <a:rPr lang="en-US" sz="4000" b="1">
                    <a:solidFill>
                      <a:schemeClr val="tx1"/>
                    </a:solidFill>
                    <a:latin typeface="黑体" panose="02010609060101010101" charset="-122"/>
                    <a:ea typeface="黑体" panose="02010609060101010101" charset="-122"/>
                  </a:rPr>
                  <a:t>课前预习</a:t>
                </a:r>
                <a:endParaRPr lang="en-US" sz="4000" b="1">
                  <a:solidFill>
                    <a:schemeClr val="tx1"/>
                  </a:solidFill>
                  <a:latin typeface="黑体" panose="02010609060101010101" charset="-122"/>
                  <a:ea typeface="黑体" panose="02010609060101010101" charset="-122"/>
                </a:endParaRPr>
              </a:p>
            </p:txBody>
          </p:sp>
          <p:sp>
            <p:nvSpPr>
              <p:cNvPr id="8" name="TextBox 8"/>
              <p:cNvSpPr txBox="1"/>
              <p:nvPr/>
            </p:nvSpPr>
            <p:spPr>
              <a:xfrm>
                <a:off x="0" y="991265"/>
                <a:ext cx="7548504" cy="420915"/>
              </a:xfrm>
              <a:prstGeom prst="rect">
                <a:avLst/>
              </a:prstGeom>
            </p:spPr>
            <p:txBody>
              <a:bodyPr lIns="0" tIns="0" rIns="0" bIns="0" rtlCol="0" anchor="t">
                <a:spAutoFit/>
              </a:bodyPr>
              <a:lstStyle/>
              <a:p>
                <a:pPr marL="0" lvl="0" indent="0" algn="l">
                  <a:lnSpc>
                    <a:spcPts val="2730"/>
                  </a:lnSpc>
                  <a:spcBef>
                    <a:spcPct val="0"/>
                  </a:spcBef>
                </a:pPr>
                <a:r>
                  <a:rPr lang="en-US" sz="3200" spc="62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黑体" panose="02010609060101010101" charset="-122"/>
                    <a:ea typeface="黑体" panose="02010609060101010101" charset="-122"/>
                  </a:rPr>
                  <a:t>学会自主学习</a:t>
                </a:r>
                <a:endParaRPr lang="en-US" sz="3200" spc="62">
                  <a:solidFill>
                    <a:schemeClr val="tx1">
                      <a:lumMod val="75000"/>
                      <a:lumOff val="25000"/>
                    </a:schemeClr>
                  </a:solidFill>
                  <a:latin typeface="黑体" panose="02010609060101010101" charset="-122"/>
                  <a:ea typeface="黑体" panose="02010609060101010101" charset="-122"/>
                </a:endParaRPr>
              </a:p>
            </p:txBody>
          </p:sp>
        </p:grpSp>
        <p:pic>
          <p:nvPicPr>
            <p:cNvPr id="9" name="Picture 9"/>
            <p:cNvPicPr>
              <a:picLocks noChangeAspect="1"/>
            </p:cNvPicPr>
            <p:nvPr/>
          </p:nvPicPr>
          <p:blipFill>
            <a:blip r:embed="rId1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rcRect/>
            <a:stretch>
              <a:fillRect/>
            </a:stretch>
          </p:blipFill>
          <p:spPr>
            <a:xfrm>
              <a:off x="13985" y="6338"/>
              <a:ext cx="1471" cy="1397"/>
            </a:xfrm>
            <a:prstGeom prst="rect">
              <a:avLst/>
            </a:prstGeom>
          </p:spPr>
        </p:pic>
        <p:grpSp>
          <p:nvGrpSpPr>
            <p:cNvPr id="10" name="Group 10"/>
            <p:cNvGrpSpPr/>
            <p:nvPr/>
          </p:nvGrpSpPr>
          <p:grpSpPr>
            <a:xfrm rot="0">
              <a:off x="16357" y="9551"/>
              <a:ext cx="8916" cy="1645"/>
              <a:chOff x="0" y="19766"/>
              <a:chExt cx="7548504" cy="1392414"/>
            </a:xfrm>
          </p:grpSpPr>
          <p:sp>
            <p:nvSpPr>
              <p:cNvPr id="11" name="TextBox 11"/>
              <p:cNvSpPr txBox="1"/>
              <p:nvPr/>
            </p:nvSpPr>
            <p:spPr>
              <a:xfrm>
                <a:off x="0" y="38100"/>
                <a:ext cx="7548504" cy="517931"/>
              </a:xfrm>
              <a:prstGeom prst="rect">
                <a:avLst/>
              </a:prstGeom>
            </p:spPr>
            <p:txBody>
              <a:bodyPr lIns="0" tIns="0" rIns="0" bIns="0" rtlCol="0" anchor="t">
                <a:spAutoFit/>
              </a:bodyPr>
              <a:lstStyle/>
              <a:p>
                <a:pPr algn="l">
                  <a:lnSpc>
                    <a:spcPct val="70000"/>
                  </a:lnSpc>
                  <a:buClrTx/>
                  <a:buSzTx/>
                  <a:buFontTx/>
                </a:pPr>
                <a:r>
                  <a:rPr lang="en-US" sz="4000" b="1">
                    <a:latin typeface="黑体" panose="02010609060101010101" charset="-122"/>
                    <a:ea typeface="黑体" panose="02010609060101010101" charset="-122"/>
                  </a:rPr>
                  <a:t>课上听讲</a:t>
                </a:r>
                <a:endParaRPr lang="en-US" sz="4000">
                  <a:solidFill>
                    <a:srgbClr val="100F0D"/>
                  </a:solidFill>
                  <a:ea typeface="思源黑体-粗体 1" panose="02010600030101010101" charset="-122"/>
                </a:endParaRPr>
              </a:p>
            </p:txBody>
          </p:sp>
          <p:sp>
            <p:nvSpPr>
              <p:cNvPr id="12" name="TextBox 12"/>
              <p:cNvSpPr txBox="1"/>
              <p:nvPr/>
            </p:nvSpPr>
            <p:spPr>
              <a:xfrm>
                <a:off x="0" y="991265"/>
                <a:ext cx="7548504" cy="420915"/>
              </a:xfrm>
              <a:prstGeom prst="rect">
                <a:avLst/>
              </a:prstGeom>
            </p:spPr>
            <p:txBody>
              <a:bodyPr lIns="0" tIns="0" rIns="0" bIns="0" rtlCol="0" anchor="t">
                <a:spAutoFit/>
              </a:bodyPr>
              <a:lstStyle/>
              <a:p>
                <a:pPr marL="0" lvl="0" indent="0" algn="l">
                  <a:lnSpc>
                    <a:spcPts val="2730"/>
                  </a:lnSpc>
                  <a:spcBef>
                    <a:spcPct val="0"/>
                  </a:spcBef>
                </a:pPr>
                <a:r>
                  <a:rPr lang="en-US" sz="3200" spc="62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黑体" panose="02010609060101010101" charset="-122"/>
                    <a:ea typeface="黑体" panose="02010609060101010101" charset="-122"/>
                  </a:rPr>
                  <a:t>动脑思考＋做好笔记</a:t>
                </a:r>
                <a:endParaRPr lang="en-US" sz="3200" spc="62">
                  <a:solidFill>
                    <a:schemeClr val="tx1">
                      <a:lumMod val="75000"/>
                      <a:lumOff val="25000"/>
                    </a:schemeClr>
                  </a:solidFill>
                  <a:latin typeface="黑体" panose="02010609060101010101" charset="-122"/>
                  <a:ea typeface="黑体" panose="02010609060101010101" charset="-122"/>
                </a:endParaRPr>
              </a:p>
            </p:txBody>
          </p:sp>
          <p:sp>
            <p:nvSpPr>
              <p:cNvPr id="41" name="TextBox 11"/>
              <p:cNvSpPr txBox="1"/>
              <p:nvPr/>
            </p:nvSpPr>
            <p:spPr>
              <a:xfrm>
                <a:off x="0" y="19766"/>
                <a:ext cx="7548504" cy="517931"/>
              </a:xfrm>
              <a:prstGeom prst="rect">
                <a:avLst/>
              </a:prstGeom>
            </p:spPr>
            <p:txBody>
              <a:bodyPr lIns="0" tIns="0" rIns="0" bIns="0" rtlCol="0" anchor="t">
                <a:spAutoFit/>
              </a:bodyPr>
              <a:p>
                <a:pPr algn="l">
                  <a:lnSpc>
                    <a:spcPct val="70000"/>
                  </a:lnSpc>
                  <a:buClrTx/>
                  <a:buSzTx/>
                  <a:buFontTx/>
                </a:pPr>
                <a:r>
                  <a:rPr lang="en-US" sz="4000" b="1">
                    <a:latin typeface="黑体" panose="02010609060101010101" charset="-122"/>
                    <a:ea typeface="黑体" panose="02010609060101010101" charset="-122"/>
                  </a:rPr>
                  <a:t>课上听讲</a:t>
                </a:r>
                <a:endParaRPr lang="en-US" sz="4000">
                  <a:solidFill>
                    <a:srgbClr val="100F0D"/>
                  </a:solidFill>
                  <a:ea typeface="思源黑体-粗体 1" panose="02010600030101010101" charset="-122"/>
                </a:endParaRPr>
              </a:p>
            </p:txBody>
          </p:sp>
        </p:grpSp>
        <p:pic>
          <p:nvPicPr>
            <p:cNvPr id="13" name="Picture 13"/>
            <p:cNvPicPr>
              <a:picLocks noChangeAspect="1"/>
            </p:cNvPicPr>
            <p:nvPr/>
          </p:nvPicPr>
          <p:blipFill>
            <a:blip r:embed="rId1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rcRect/>
            <a:stretch>
              <a:fillRect/>
            </a:stretch>
          </p:blipFill>
          <p:spPr>
            <a:xfrm>
              <a:off x="13985" y="9493"/>
              <a:ext cx="1471" cy="1397"/>
            </a:xfrm>
            <a:prstGeom prst="rect">
              <a:avLst/>
            </a:prstGeom>
          </p:spPr>
        </p:pic>
        <p:grpSp>
          <p:nvGrpSpPr>
            <p:cNvPr id="14" name="Group 14"/>
            <p:cNvGrpSpPr/>
            <p:nvPr/>
          </p:nvGrpSpPr>
          <p:grpSpPr>
            <a:xfrm rot="0">
              <a:off x="16357" y="12751"/>
              <a:ext cx="8916" cy="1503"/>
              <a:chOff x="0" y="38100"/>
              <a:chExt cx="7548504" cy="1272480"/>
            </a:xfrm>
          </p:grpSpPr>
          <p:sp>
            <p:nvSpPr>
              <p:cNvPr id="15" name="TextBox 15"/>
              <p:cNvSpPr txBox="1"/>
              <p:nvPr/>
            </p:nvSpPr>
            <p:spPr>
              <a:xfrm>
                <a:off x="0" y="38100"/>
                <a:ext cx="7548504" cy="475152"/>
              </a:xfrm>
              <a:prstGeom prst="rect">
                <a:avLst/>
              </a:prstGeom>
            </p:spPr>
            <p:txBody>
              <a:bodyPr lIns="0" tIns="0" rIns="0" bIns="0" rtlCol="0" anchor="t">
                <a:spAutoFit/>
              </a:bodyPr>
              <a:lstStyle/>
              <a:p>
                <a:pPr>
                  <a:lnSpc>
                    <a:spcPts val="3080"/>
                  </a:lnSpc>
                </a:pPr>
                <a:r>
                  <a:rPr lang="en-US" sz="4000" b="1">
                    <a:latin typeface="黑体" panose="02010609060101010101" charset="-122"/>
                    <a:ea typeface="黑体" panose="02010609060101010101" charset="-122"/>
                  </a:rPr>
                  <a:t>课后复习</a:t>
                </a:r>
                <a:endParaRPr lang="en-US" sz="4000" b="1">
                  <a:latin typeface="黑体" panose="02010609060101010101" charset="-122"/>
                  <a:ea typeface="黑体" panose="02010609060101010101" charset="-122"/>
                </a:endParaRPr>
              </a:p>
            </p:txBody>
          </p:sp>
          <p:sp>
            <p:nvSpPr>
              <p:cNvPr id="16" name="TextBox 16"/>
              <p:cNvSpPr txBox="1"/>
              <p:nvPr/>
            </p:nvSpPr>
            <p:spPr>
              <a:xfrm>
                <a:off x="0" y="889665"/>
                <a:ext cx="7548504" cy="420915"/>
              </a:xfrm>
              <a:prstGeom prst="rect">
                <a:avLst/>
              </a:prstGeom>
            </p:spPr>
            <p:txBody>
              <a:bodyPr lIns="0" tIns="0" rIns="0" bIns="0" rtlCol="0" anchor="t">
                <a:spAutoFit/>
              </a:bodyPr>
              <a:lstStyle/>
              <a:p>
                <a:pPr marL="0" lvl="0" indent="0" algn="l">
                  <a:lnSpc>
                    <a:spcPts val="2730"/>
                  </a:lnSpc>
                  <a:spcBef>
                    <a:spcPct val="0"/>
                  </a:spcBef>
                </a:pPr>
                <a:r>
                  <a:rPr lang="en-US" sz="3200" spc="62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黑体" panose="02010609060101010101" charset="-122"/>
                    <a:ea typeface="黑体" panose="02010609060101010101" charset="-122"/>
                  </a:rPr>
                  <a:t>温故而知新</a:t>
                </a:r>
                <a:endParaRPr lang="en-US" sz="3200" spc="62">
                  <a:solidFill>
                    <a:schemeClr val="tx1">
                      <a:lumMod val="75000"/>
                      <a:lumOff val="25000"/>
                    </a:schemeClr>
                  </a:solidFill>
                  <a:latin typeface="黑体" panose="02010609060101010101" charset="-122"/>
                  <a:ea typeface="黑体" panose="02010609060101010101" charset="-122"/>
                </a:endParaRPr>
              </a:p>
            </p:txBody>
          </p:sp>
        </p:grpSp>
        <p:pic>
          <p:nvPicPr>
            <p:cNvPr id="17" name="Picture 17"/>
            <p:cNvPicPr>
              <a:picLocks noChangeAspect="1"/>
            </p:cNvPicPr>
            <p:nvPr/>
          </p:nvPicPr>
          <p:blipFill>
            <a:blip r:embed="rId1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rcRect/>
            <a:stretch>
              <a:fillRect/>
            </a:stretch>
          </p:blipFill>
          <p:spPr>
            <a:xfrm>
              <a:off x="13985" y="12636"/>
              <a:ext cx="1471" cy="1397"/>
            </a:xfrm>
            <a:prstGeom prst="rect">
              <a:avLst/>
            </a:prstGeom>
          </p:spPr>
        </p:pic>
        <p:pic>
          <p:nvPicPr>
            <p:cNvPr id="42" name="Picture 13"/>
            <p:cNvPicPr>
              <a:picLocks noChangeAspect="1"/>
            </p:cNvPicPr>
            <p:nvPr/>
          </p:nvPicPr>
          <p:blipFill>
            <a:blip r:embed="rId1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rcRect/>
            <a:stretch>
              <a:fillRect/>
            </a:stretch>
          </p:blipFill>
          <p:spPr>
            <a:xfrm>
              <a:off x="13986" y="9471"/>
              <a:ext cx="1471" cy="1397"/>
            </a:xfrm>
            <a:prstGeom prst="rect">
              <a:avLst/>
            </a:prstGeom>
          </p:spPr>
        </p:pic>
      </p:grpSp>
      <p:grpSp>
        <p:nvGrpSpPr>
          <p:cNvPr id="18" name="Group 18"/>
          <p:cNvGrpSpPr/>
          <p:nvPr/>
        </p:nvGrpSpPr>
        <p:grpSpPr>
          <a:xfrm rot="0">
            <a:off x="1028700" y="1028700"/>
            <a:ext cx="977526" cy="498754"/>
            <a:chOff x="0" y="0"/>
            <a:chExt cx="1303368" cy="665005"/>
          </a:xfrm>
        </p:grpSpPr>
        <p:grpSp>
          <p:nvGrpSpPr>
            <p:cNvPr id="19" name="Group 19"/>
            <p:cNvGrpSpPr/>
            <p:nvPr/>
          </p:nvGrpSpPr>
          <p:grpSpPr>
            <a:xfrm rot="0">
              <a:off x="13838" y="0"/>
              <a:ext cx="1275691" cy="665005"/>
              <a:chOff x="0" y="0"/>
              <a:chExt cx="2121986" cy="1106170"/>
            </a:xfrm>
          </p:grpSpPr>
          <p:sp>
            <p:nvSpPr>
              <p:cNvPr id="20" name="Freeform 20"/>
              <p:cNvSpPr/>
              <p:nvPr/>
            </p:nvSpPr>
            <p:spPr>
              <a:xfrm>
                <a:off x="0" y="0"/>
                <a:ext cx="2123256" cy="1106170"/>
              </a:xfrm>
              <a:custGeom>
                <a:avLst/>
                <a:gdLst/>
                <a:ahLst/>
                <a:cxnLst/>
                <a:rect l="l" t="t" r="r" b="b"/>
                <a:pathLst>
                  <a:path w="2123256" h="1106170">
                    <a:moveTo>
                      <a:pt x="1569536" y="1106170"/>
                    </a:moveTo>
                    <a:lnTo>
                      <a:pt x="553720" y="1106170"/>
                    </a:lnTo>
                    <a:cubicBezTo>
                      <a:pt x="247650" y="1106170"/>
                      <a:pt x="0" y="858520"/>
                      <a:pt x="0" y="553720"/>
                    </a:cubicBezTo>
                    <a:cubicBezTo>
                      <a:pt x="0" y="247650"/>
                      <a:pt x="247650" y="0"/>
                      <a:pt x="553720" y="0"/>
                    </a:cubicBezTo>
                    <a:lnTo>
                      <a:pt x="1569536" y="0"/>
                    </a:lnTo>
                    <a:cubicBezTo>
                      <a:pt x="1875606" y="0"/>
                      <a:pt x="2123256" y="247650"/>
                      <a:pt x="2123256" y="553720"/>
                    </a:cubicBezTo>
                    <a:cubicBezTo>
                      <a:pt x="2121986" y="858520"/>
                      <a:pt x="1874336" y="1106170"/>
                      <a:pt x="1569536" y="110617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</p:grpSp>
        <p:grpSp>
          <p:nvGrpSpPr>
            <p:cNvPr id="21" name="Group 21"/>
            <p:cNvGrpSpPr/>
            <p:nvPr/>
          </p:nvGrpSpPr>
          <p:grpSpPr>
            <a:xfrm rot="0">
              <a:off x="0" y="0"/>
              <a:ext cx="1303368" cy="665005"/>
              <a:chOff x="0" y="0"/>
              <a:chExt cx="2144216" cy="1106170"/>
            </a:xfrm>
          </p:grpSpPr>
          <p:sp>
            <p:nvSpPr>
              <p:cNvPr id="22" name="Freeform 22"/>
              <p:cNvSpPr/>
              <p:nvPr/>
            </p:nvSpPr>
            <p:spPr>
              <a:xfrm>
                <a:off x="0" y="0"/>
                <a:ext cx="2145487" cy="1107440"/>
              </a:xfrm>
              <a:custGeom>
                <a:avLst/>
                <a:gdLst/>
                <a:ahLst/>
                <a:cxnLst/>
                <a:rect l="l" t="t" r="r" b="b"/>
                <a:pathLst>
                  <a:path w="2145487" h="1107440">
                    <a:moveTo>
                      <a:pt x="1591766" y="45720"/>
                    </a:moveTo>
                    <a:cubicBezTo>
                      <a:pt x="1871166" y="45720"/>
                      <a:pt x="2098496" y="273050"/>
                      <a:pt x="2098496" y="552450"/>
                    </a:cubicBezTo>
                    <a:cubicBezTo>
                      <a:pt x="2098496" y="831850"/>
                      <a:pt x="1871166" y="1059180"/>
                      <a:pt x="1591766" y="1059180"/>
                    </a:cubicBezTo>
                    <a:lnTo>
                      <a:pt x="553720" y="1059180"/>
                    </a:lnTo>
                    <a:cubicBezTo>
                      <a:pt x="274320" y="1059180"/>
                      <a:pt x="46990" y="831850"/>
                      <a:pt x="46990" y="552450"/>
                    </a:cubicBezTo>
                    <a:cubicBezTo>
                      <a:pt x="46990" y="273050"/>
                      <a:pt x="274320" y="45720"/>
                      <a:pt x="553720" y="45720"/>
                    </a:cubicBezTo>
                    <a:lnTo>
                      <a:pt x="1591766" y="45720"/>
                    </a:lnTo>
                    <a:moveTo>
                      <a:pt x="1591766" y="0"/>
                    </a:moveTo>
                    <a:lnTo>
                      <a:pt x="553720" y="0"/>
                    </a:lnTo>
                    <a:cubicBezTo>
                      <a:pt x="247650" y="0"/>
                      <a:pt x="0" y="247650"/>
                      <a:pt x="0" y="553720"/>
                    </a:cubicBezTo>
                    <a:cubicBezTo>
                      <a:pt x="0" y="859790"/>
                      <a:pt x="247650" y="1107440"/>
                      <a:pt x="553720" y="1107440"/>
                    </a:cubicBezTo>
                    <a:lnTo>
                      <a:pt x="1591766" y="1107440"/>
                    </a:lnTo>
                    <a:cubicBezTo>
                      <a:pt x="1897836" y="1107440"/>
                      <a:pt x="2145486" y="859790"/>
                      <a:pt x="2145486" y="553720"/>
                    </a:cubicBezTo>
                    <a:cubicBezTo>
                      <a:pt x="2144216" y="247650"/>
                      <a:pt x="1896566" y="0"/>
                      <a:pt x="1591766" y="0"/>
                    </a:cubicBezTo>
                    <a:close/>
                  </a:path>
                </a:pathLst>
              </a:custGeom>
              <a:solidFill>
                <a:srgbClr val="100F0D"/>
              </a:solidFill>
            </p:spPr>
          </p:sp>
        </p:grpSp>
        <p:pic>
          <p:nvPicPr>
            <p:cNvPr id="23" name="Picture 23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/>
            <a:stretch>
              <a:fillRect/>
            </a:stretch>
          </p:blipFill>
          <p:spPr>
            <a:xfrm>
              <a:off x="370099" y="201950"/>
              <a:ext cx="563169" cy="261106"/>
            </a:xfrm>
            <a:prstGeom prst="rect">
              <a:avLst/>
            </a:prstGeom>
          </p:spPr>
        </p:pic>
      </p:grpSp>
      <p:pic>
        <p:nvPicPr>
          <p:cNvPr id="24" name="Picture 2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1517463" y="1664630"/>
            <a:ext cx="7099195" cy="798478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4D3A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1">
            <a:alphaModFix amt="82000"/>
          </a:blip>
          <a:srcRect l="39618" r="17881"/>
          <a:stretch>
            <a:fillRect/>
          </a:stretch>
        </p:blipFill>
        <p:spPr>
          <a:xfrm>
            <a:off x="0" y="-476631"/>
            <a:ext cx="3467881" cy="11540768"/>
          </a:xfrm>
          <a:prstGeom prst="rect">
            <a:avLst/>
          </a:prstGeom>
        </p:spPr>
      </p:pic>
      <p:grpSp>
        <p:nvGrpSpPr>
          <p:cNvPr id="3" name="Group 3"/>
          <p:cNvGrpSpPr/>
          <p:nvPr/>
        </p:nvGrpSpPr>
        <p:grpSpPr>
          <a:xfrm rot="0">
            <a:off x="9334500" y="2036516"/>
            <a:ext cx="1247527" cy="6213969"/>
            <a:chOff x="0" y="0"/>
            <a:chExt cx="1668347" cy="8310086"/>
          </a:xfrm>
        </p:grpSpPr>
        <p:sp>
          <p:nvSpPr>
            <p:cNvPr id="4" name="Freeform 4"/>
            <p:cNvSpPr/>
            <p:nvPr/>
          </p:nvSpPr>
          <p:spPr>
            <a:xfrm>
              <a:off x="-1270" y="-1270"/>
              <a:ext cx="1670887" cy="8313897"/>
            </a:xfrm>
            <a:custGeom>
              <a:avLst/>
              <a:gdLst/>
              <a:ahLst/>
              <a:cxnLst/>
              <a:rect l="l" t="t" r="r" b="b"/>
              <a:pathLst>
                <a:path w="1670887" h="8313897">
                  <a:moveTo>
                    <a:pt x="193040" y="78740"/>
                  </a:moveTo>
                  <a:lnTo>
                    <a:pt x="452410" y="78740"/>
                  </a:lnTo>
                  <a:lnTo>
                    <a:pt x="452410" y="97790"/>
                  </a:lnTo>
                  <a:lnTo>
                    <a:pt x="193040" y="97790"/>
                  </a:lnTo>
                  <a:lnTo>
                    <a:pt x="193040" y="78740"/>
                  </a:lnTo>
                  <a:close/>
                  <a:moveTo>
                    <a:pt x="78740" y="195580"/>
                  </a:moveTo>
                  <a:lnTo>
                    <a:pt x="97790" y="195580"/>
                  </a:lnTo>
                  <a:lnTo>
                    <a:pt x="97790" y="414020"/>
                  </a:lnTo>
                  <a:lnTo>
                    <a:pt x="78740" y="414020"/>
                  </a:lnTo>
                  <a:lnTo>
                    <a:pt x="78740" y="195580"/>
                  </a:lnTo>
                  <a:close/>
                  <a:moveTo>
                    <a:pt x="97790" y="97790"/>
                  </a:moveTo>
                  <a:lnTo>
                    <a:pt x="173990" y="97790"/>
                  </a:lnTo>
                  <a:lnTo>
                    <a:pt x="173990" y="78740"/>
                  </a:lnTo>
                  <a:lnTo>
                    <a:pt x="78740" y="78740"/>
                  </a:lnTo>
                  <a:lnTo>
                    <a:pt x="78740" y="176530"/>
                  </a:lnTo>
                  <a:lnTo>
                    <a:pt x="97790" y="176530"/>
                  </a:lnTo>
                  <a:lnTo>
                    <a:pt x="97790" y="97790"/>
                  </a:lnTo>
                  <a:close/>
                  <a:moveTo>
                    <a:pt x="193040" y="97790"/>
                  </a:moveTo>
                  <a:lnTo>
                    <a:pt x="173990" y="97790"/>
                  </a:lnTo>
                  <a:lnTo>
                    <a:pt x="173990" y="176530"/>
                  </a:lnTo>
                  <a:lnTo>
                    <a:pt x="97790" y="176530"/>
                  </a:lnTo>
                  <a:lnTo>
                    <a:pt x="97790" y="195580"/>
                  </a:lnTo>
                  <a:lnTo>
                    <a:pt x="193040" y="195580"/>
                  </a:lnTo>
                  <a:lnTo>
                    <a:pt x="193040" y="97790"/>
                  </a:lnTo>
                  <a:close/>
                  <a:moveTo>
                    <a:pt x="19050" y="195580"/>
                  </a:moveTo>
                  <a:lnTo>
                    <a:pt x="80010" y="195580"/>
                  </a:lnTo>
                  <a:lnTo>
                    <a:pt x="80010" y="176530"/>
                  </a:lnTo>
                  <a:lnTo>
                    <a:pt x="1270" y="176530"/>
                  </a:lnTo>
                  <a:lnTo>
                    <a:pt x="1270" y="414020"/>
                  </a:lnTo>
                  <a:lnTo>
                    <a:pt x="20320" y="414020"/>
                  </a:lnTo>
                  <a:lnTo>
                    <a:pt x="20320" y="195580"/>
                  </a:lnTo>
                  <a:lnTo>
                    <a:pt x="19050" y="195580"/>
                  </a:lnTo>
                  <a:close/>
                  <a:moveTo>
                    <a:pt x="193040" y="19050"/>
                  </a:moveTo>
                  <a:lnTo>
                    <a:pt x="452410" y="19050"/>
                  </a:lnTo>
                  <a:lnTo>
                    <a:pt x="452410" y="0"/>
                  </a:lnTo>
                  <a:lnTo>
                    <a:pt x="173990" y="0"/>
                  </a:lnTo>
                  <a:lnTo>
                    <a:pt x="173990" y="78740"/>
                  </a:lnTo>
                  <a:lnTo>
                    <a:pt x="193040" y="78740"/>
                  </a:lnTo>
                  <a:lnTo>
                    <a:pt x="193040" y="19050"/>
                  </a:lnTo>
                  <a:close/>
                  <a:moveTo>
                    <a:pt x="78740" y="176530"/>
                  </a:moveTo>
                  <a:lnTo>
                    <a:pt x="97790" y="176530"/>
                  </a:lnTo>
                  <a:lnTo>
                    <a:pt x="97790" y="195580"/>
                  </a:lnTo>
                  <a:lnTo>
                    <a:pt x="78740" y="195580"/>
                  </a:lnTo>
                  <a:lnTo>
                    <a:pt x="78740" y="176530"/>
                  </a:lnTo>
                  <a:close/>
                  <a:moveTo>
                    <a:pt x="173990" y="78740"/>
                  </a:moveTo>
                  <a:lnTo>
                    <a:pt x="193040" y="78740"/>
                  </a:lnTo>
                  <a:lnTo>
                    <a:pt x="193040" y="97790"/>
                  </a:lnTo>
                  <a:lnTo>
                    <a:pt x="173990" y="97790"/>
                  </a:lnTo>
                  <a:lnTo>
                    <a:pt x="173990" y="78740"/>
                  </a:lnTo>
                  <a:close/>
                  <a:moveTo>
                    <a:pt x="78740" y="414020"/>
                  </a:moveTo>
                  <a:lnTo>
                    <a:pt x="97790" y="414020"/>
                  </a:lnTo>
                  <a:lnTo>
                    <a:pt x="97790" y="7870666"/>
                  </a:lnTo>
                  <a:lnTo>
                    <a:pt x="78740" y="7870666"/>
                  </a:lnTo>
                  <a:lnTo>
                    <a:pt x="78740" y="414020"/>
                  </a:lnTo>
                  <a:close/>
                  <a:moveTo>
                    <a:pt x="0" y="414020"/>
                  </a:moveTo>
                  <a:lnTo>
                    <a:pt x="19050" y="414020"/>
                  </a:lnTo>
                  <a:lnTo>
                    <a:pt x="19050" y="7870666"/>
                  </a:lnTo>
                  <a:lnTo>
                    <a:pt x="0" y="7870666"/>
                  </a:lnTo>
                  <a:lnTo>
                    <a:pt x="0" y="414020"/>
                  </a:lnTo>
                  <a:close/>
                  <a:moveTo>
                    <a:pt x="187960" y="8214836"/>
                  </a:moveTo>
                  <a:lnTo>
                    <a:pt x="452410" y="8214836"/>
                  </a:lnTo>
                  <a:lnTo>
                    <a:pt x="452410" y="8233886"/>
                  </a:lnTo>
                  <a:lnTo>
                    <a:pt x="187960" y="8233886"/>
                  </a:lnTo>
                  <a:lnTo>
                    <a:pt x="187960" y="8214836"/>
                  </a:lnTo>
                  <a:close/>
                  <a:moveTo>
                    <a:pt x="78740" y="7870666"/>
                  </a:moveTo>
                  <a:lnTo>
                    <a:pt x="97790" y="7870666"/>
                  </a:lnTo>
                  <a:lnTo>
                    <a:pt x="97790" y="8124666"/>
                  </a:lnTo>
                  <a:lnTo>
                    <a:pt x="78740" y="8124666"/>
                  </a:lnTo>
                  <a:lnTo>
                    <a:pt x="78740" y="7870666"/>
                  </a:lnTo>
                  <a:close/>
                  <a:moveTo>
                    <a:pt x="97790" y="8214836"/>
                  </a:moveTo>
                  <a:lnTo>
                    <a:pt x="97790" y="8143716"/>
                  </a:lnTo>
                  <a:lnTo>
                    <a:pt x="78740" y="8143716"/>
                  </a:lnTo>
                  <a:lnTo>
                    <a:pt x="78740" y="8233886"/>
                  </a:lnTo>
                  <a:lnTo>
                    <a:pt x="168910" y="8233886"/>
                  </a:lnTo>
                  <a:lnTo>
                    <a:pt x="168910" y="8214836"/>
                  </a:lnTo>
                  <a:lnTo>
                    <a:pt x="97790" y="8214836"/>
                  </a:lnTo>
                  <a:close/>
                  <a:moveTo>
                    <a:pt x="187960" y="8294847"/>
                  </a:moveTo>
                  <a:lnTo>
                    <a:pt x="187960" y="8233886"/>
                  </a:lnTo>
                  <a:lnTo>
                    <a:pt x="168910" y="8233886"/>
                  </a:lnTo>
                  <a:lnTo>
                    <a:pt x="168910" y="8312626"/>
                  </a:lnTo>
                  <a:lnTo>
                    <a:pt x="452410" y="8312626"/>
                  </a:lnTo>
                  <a:lnTo>
                    <a:pt x="452410" y="8293576"/>
                  </a:lnTo>
                  <a:lnTo>
                    <a:pt x="187960" y="8294847"/>
                  </a:lnTo>
                  <a:close/>
                  <a:moveTo>
                    <a:pt x="19050" y="8124666"/>
                  </a:moveTo>
                  <a:lnTo>
                    <a:pt x="19050" y="7870666"/>
                  </a:lnTo>
                  <a:lnTo>
                    <a:pt x="0" y="7870666"/>
                  </a:lnTo>
                  <a:lnTo>
                    <a:pt x="0" y="8143716"/>
                  </a:lnTo>
                  <a:lnTo>
                    <a:pt x="78740" y="8143716"/>
                  </a:lnTo>
                  <a:lnTo>
                    <a:pt x="78740" y="8124666"/>
                  </a:lnTo>
                  <a:lnTo>
                    <a:pt x="19050" y="8124666"/>
                  </a:lnTo>
                  <a:close/>
                  <a:moveTo>
                    <a:pt x="97790" y="8124666"/>
                  </a:moveTo>
                  <a:lnTo>
                    <a:pt x="97790" y="8143716"/>
                  </a:lnTo>
                  <a:lnTo>
                    <a:pt x="168910" y="8143716"/>
                  </a:lnTo>
                  <a:lnTo>
                    <a:pt x="168910" y="8214836"/>
                  </a:lnTo>
                  <a:lnTo>
                    <a:pt x="187960" y="8214836"/>
                  </a:lnTo>
                  <a:lnTo>
                    <a:pt x="187960" y="8124666"/>
                  </a:lnTo>
                  <a:lnTo>
                    <a:pt x="97790" y="8124666"/>
                  </a:lnTo>
                  <a:close/>
                  <a:moveTo>
                    <a:pt x="78740" y="8124666"/>
                  </a:moveTo>
                  <a:lnTo>
                    <a:pt x="97790" y="8124666"/>
                  </a:lnTo>
                  <a:lnTo>
                    <a:pt x="97790" y="8143716"/>
                  </a:lnTo>
                  <a:lnTo>
                    <a:pt x="78740" y="8143716"/>
                  </a:lnTo>
                  <a:lnTo>
                    <a:pt x="78740" y="8124666"/>
                  </a:lnTo>
                  <a:close/>
                  <a:moveTo>
                    <a:pt x="168910" y="8214836"/>
                  </a:moveTo>
                  <a:lnTo>
                    <a:pt x="187960" y="8214836"/>
                  </a:lnTo>
                  <a:lnTo>
                    <a:pt x="187960" y="8233886"/>
                  </a:lnTo>
                  <a:lnTo>
                    <a:pt x="168910" y="8233886"/>
                  </a:lnTo>
                  <a:lnTo>
                    <a:pt x="168910" y="8214836"/>
                  </a:lnTo>
                  <a:close/>
                  <a:moveTo>
                    <a:pt x="452410" y="8214836"/>
                  </a:moveTo>
                  <a:lnTo>
                    <a:pt x="1239531" y="8214836"/>
                  </a:lnTo>
                  <a:lnTo>
                    <a:pt x="1239531" y="8233886"/>
                  </a:lnTo>
                  <a:lnTo>
                    <a:pt x="452410" y="8233886"/>
                  </a:lnTo>
                  <a:lnTo>
                    <a:pt x="452410" y="8214836"/>
                  </a:lnTo>
                  <a:close/>
                  <a:moveTo>
                    <a:pt x="452410" y="8294847"/>
                  </a:moveTo>
                  <a:lnTo>
                    <a:pt x="1239531" y="8294847"/>
                  </a:lnTo>
                  <a:lnTo>
                    <a:pt x="1239531" y="8313897"/>
                  </a:lnTo>
                  <a:lnTo>
                    <a:pt x="452410" y="8313897"/>
                  </a:lnTo>
                  <a:lnTo>
                    <a:pt x="452410" y="8294847"/>
                  </a:lnTo>
                  <a:close/>
                  <a:moveTo>
                    <a:pt x="1239531" y="8214836"/>
                  </a:moveTo>
                  <a:lnTo>
                    <a:pt x="1480387" y="8214836"/>
                  </a:lnTo>
                  <a:lnTo>
                    <a:pt x="1480387" y="8233886"/>
                  </a:lnTo>
                  <a:lnTo>
                    <a:pt x="1239531" y="8233886"/>
                  </a:lnTo>
                  <a:lnTo>
                    <a:pt x="1239531" y="8214836"/>
                  </a:lnTo>
                  <a:close/>
                  <a:moveTo>
                    <a:pt x="1571827" y="8214836"/>
                  </a:moveTo>
                  <a:lnTo>
                    <a:pt x="1498167" y="8214836"/>
                  </a:lnTo>
                  <a:lnTo>
                    <a:pt x="1498167" y="8233886"/>
                  </a:lnTo>
                  <a:lnTo>
                    <a:pt x="1590877" y="8233886"/>
                  </a:lnTo>
                  <a:lnTo>
                    <a:pt x="1590877" y="8143716"/>
                  </a:lnTo>
                  <a:lnTo>
                    <a:pt x="1571827" y="8143716"/>
                  </a:lnTo>
                  <a:lnTo>
                    <a:pt x="1571827" y="8214836"/>
                  </a:lnTo>
                  <a:close/>
                  <a:moveTo>
                    <a:pt x="1571827" y="7870666"/>
                  </a:moveTo>
                  <a:lnTo>
                    <a:pt x="1590877" y="7870666"/>
                  </a:lnTo>
                  <a:lnTo>
                    <a:pt x="1590877" y="8124666"/>
                  </a:lnTo>
                  <a:lnTo>
                    <a:pt x="1571827" y="8124666"/>
                  </a:lnTo>
                  <a:lnTo>
                    <a:pt x="1571827" y="7870666"/>
                  </a:lnTo>
                  <a:close/>
                  <a:moveTo>
                    <a:pt x="1651837" y="8124666"/>
                  </a:moveTo>
                  <a:lnTo>
                    <a:pt x="1590877" y="8124666"/>
                  </a:lnTo>
                  <a:lnTo>
                    <a:pt x="1590877" y="8143716"/>
                  </a:lnTo>
                  <a:lnTo>
                    <a:pt x="1669617" y="8143716"/>
                  </a:lnTo>
                  <a:lnTo>
                    <a:pt x="1669617" y="7870666"/>
                  </a:lnTo>
                  <a:lnTo>
                    <a:pt x="1650567" y="7870666"/>
                  </a:lnTo>
                  <a:lnTo>
                    <a:pt x="1651837" y="8124666"/>
                  </a:lnTo>
                  <a:close/>
                  <a:moveTo>
                    <a:pt x="1479117" y="8294847"/>
                  </a:moveTo>
                  <a:lnTo>
                    <a:pt x="1239199" y="8294847"/>
                  </a:lnTo>
                  <a:lnTo>
                    <a:pt x="1239199" y="8313897"/>
                  </a:lnTo>
                  <a:lnTo>
                    <a:pt x="1498167" y="8313897"/>
                  </a:lnTo>
                  <a:lnTo>
                    <a:pt x="1498167" y="8235157"/>
                  </a:lnTo>
                  <a:lnTo>
                    <a:pt x="1479117" y="8235157"/>
                  </a:lnTo>
                  <a:lnTo>
                    <a:pt x="1479117" y="8294847"/>
                  </a:lnTo>
                  <a:close/>
                  <a:moveTo>
                    <a:pt x="1479117" y="8214836"/>
                  </a:moveTo>
                  <a:lnTo>
                    <a:pt x="1498167" y="8214836"/>
                  </a:lnTo>
                  <a:lnTo>
                    <a:pt x="1498167" y="8143716"/>
                  </a:lnTo>
                  <a:lnTo>
                    <a:pt x="1571827" y="8143716"/>
                  </a:lnTo>
                  <a:lnTo>
                    <a:pt x="1571827" y="8124666"/>
                  </a:lnTo>
                  <a:lnTo>
                    <a:pt x="1479117" y="8124666"/>
                  </a:lnTo>
                  <a:lnTo>
                    <a:pt x="1498167" y="8214836"/>
                  </a:lnTo>
                  <a:lnTo>
                    <a:pt x="1498167" y="8233886"/>
                  </a:lnTo>
                  <a:lnTo>
                    <a:pt x="1479117" y="8233886"/>
                  </a:lnTo>
                  <a:lnTo>
                    <a:pt x="1479117" y="8214836"/>
                  </a:lnTo>
                  <a:close/>
                  <a:moveTo>
                    <a:pt x="1571827" y="8124666"/>
                  </a:moveTo>
                  <a:lnTo>
                    <a:pt x="1590877" y="8124666"/>
                  </a:lnTo>
                  <a:lnTo>
                    <a:pt x="1590877" y="8143716"/>
                  </a:lnTo>
                  <a:lnTo>
                    <a:pt x="1571827" y="8143716"/>
                  </a:lnTo>
                  <a:lnTo>
                    <a:pt x="1571827" y="8124666"/>
                  </a:lnTo>
                  <a:close/>
                  <a:moveTo>
                    <a:pt x="1571827" y="414020"/>
                  </a:moveTo>
                  <a:lnTo>
                    <a:pt x="1590877" y="414020"/>
                  </a:lnTo>
                  <a:lnTo>
                    <a:pt x="1590877" y="7870666"/>
                  </a:lnTo>
                  <a:lnTo>
                    <a:pt x="1571827" y="7870666"/>
                  </a:lnTo>
                  <a:lnTo>
                    <a:pt x="1571827" y="414020"/>
                  </a:lnTo>
                  <a:close/>
                  <a:moveTo>
                    <a:pt x="1651837" y="414020"/>
                  </a:moveTo>
                  <a:lnTo>
                    <a:pt x="1670887" y="414020"/>
                  </a:lnTo>
                  <a:lnTo>
                    <a:pt x="1670887" y="7870666"/>
                  </a:lnTo>
                  <a:lnTo>
                    <a:pt x="1651837" y="7870666"/>
                  </a:lnTo>
                  <a:lnTo>
                    <a:pt x="1651837" y="414020"/>
                  </a:lnTo>
                  <a:close/>
                  <a:moveTo>
                    <a:pt x="1571827" y="97790"/>
                  </a:moveTo>
                  <a:lnTo>
                    <a:pt x="1571827" y="171450"/>
                  </a:lnTo>
                  <a:lnTo>
                    <a:pt x="1590877" y="171450"/>
                  </a:lnTo>
                  <a:lnTo>
                    <a:pt x="1590877" y="78740"/>
                  </a:lnTo>
                  <a:lnTo>
                    <a:pt x="1498167" y="78740"/>
                  </a:lnTo>
                  <a:lnTo>
                    <a:pt x="1498167" y="97790"/>
                  </a:lnTo>
                  <a:lnTo>
                    <a:pt x="1571827" y="97790"/>
                  </a:lnTo>
                  <a:close/>
                  <a:moveTo>
                    <a:pt x="1571827" y="190500"/>
                  </a:moveTo>
                  <a:lnTo>
                    <a:pt x="1590877" y="190500"/>
                  </a:lnTo>
                  <a:lnTo>
                    <a:pt x="1590877" y="414020"/>
                  </a:lnTo>
                  <a:lnTo>
                    <a:pt x="1571827" y="414020"/>
                  </a:lnTo>
                  <a:lnTo>
                    <a:pt x="1571827" y="190500"/>
                  </a:lnTo>
                  <a:close/>
                  <a:moveTo>
                    <a:pt x="1239531" y="78740"/>
                  </a:moveTo>
                  <a:lnTo>
                    <a:pt x="1480387" y="78740"/>
                  </a:lnTo>
                  <a:lnTo>
                    <a:pt x="1480387" y="97790"/>
                  </a:lnTo>
                  <a:lnTo>
                    <a:pt x="1239531" y="97790"/>
                  </a:lnTo>
                  <a:lnTo>
                    <a:pt x="1239531" y="78740"/>
                  </a:lnTo>
                  <a:close/>
                  <a:moveTo>
                    <a:pt x="1571827" y="190500"/>
                  </a:moveTo>
                  <a:lnTo>
                    <a:pt x="1571827" y="171450"/>
                  </a:lnTo>
                  <a:lnTo>
                    <a:pt x="1498167" y="171450"/>
                  </a:lnTo>
                  <a:lnTo>
                    <a:pt x="1498167" y="97790"/>
                  </a:lnTo>
                  <a:lnTo>
                    <a:pt x="1479117" y="97790"/>
                  </a:lnTo>
                  <a:lnTo>
                    <a:pt x="1479117" y="190500"/>
                  </a:lnTo>
                  <a:lnTo>
                    <a:pt x="1571827" y="190500"/>
                  </a:lnTo>
                  <a:close/>
                  <a:moveTo>
                    <a:pt x="1479117" y="19050"/>
                  </a:moveTo>
                  <a:lnTo>
                    <a:pt x="1479117" y="80010"/>
                  </a:lnTo>
                  <a:lnTo>
                    <a:pt x="1498167" y="80010"/>
                  </a:lnTo>
                  <a:lnTo>
                    <a:pt x="1498167" y="1270"/>
                  </a:lnTo>
                  <a:lnTo>
                    <a:pt x="1239199" y="1270"/>
                  </a:lnTo>
                  <a:lnTo>
                    <a:pt x="1239199" y="20320"/>
                  </a:lnTo>
                  <a:lnTo>
                    <a:pt x="1479117" y="20320"/>
                  </a:lnTo>
                  <a:lnTo>
                    <a:pt x="1479117" y="19050"/>
                  </a:lnTo>
                  <a:close/>
                  <a:moveTo>
                    <a:pt x="1651837" y="190500"/>
                  </a:moveTo>
                  <a:lnTo>
                    <a:pt x="1651837" y="414020"/>
                  </a:lnTo>
                  <a:lnTo>
                    <a:pt x="1670887" y="414020"/>
                  </a:lnTo>
                  <a:lnTo>
                    <a:pt x="1670887" y="171450"/>
                  </a:lnTo>
                  <a:lnTo>
                    <a:pt x="1592147" y="171450"/>
                  </a:lnTo>
                  <a:lnTo>
                    <a:pt x="1592147" y="190500"/>
                  </a:lnTo>
                  <a:lnTo>
                    <a:pt x="1651837" y="190500"/>
                  </a:lnTo>
                  <a:close/>
                  <a:moveTo>
                    <a:pt x="1571827" y="171450"/>
                  </a:moveTo>
                  <a:lnTo>
                    <a:pt x="1590877" y="171450"/>
                  </a:lnTo>
                  <a:lnTo>
                    <a:pt x="1590877" y="190500"/>
                  </a:lnTo>
                  <a:lnTo>
                    <a:pt x="1571827" y="190500"/>
                  </a:lnTo>
                  <a:lnTo>
                    <a:pt x="1571827" y="171450"/>
                  </a:lnTo>
                  <a:close/>
                  <a:moveTo>
                    <a:pt x="1479117" y="78740"/>
                  </a:moveTo>
                  <a:lnTo>
                    <a:pt x="1498167" y="78740"/>
                  </a:lnTo>
                  <a:lnTo>
                    <a:pt x="1498167" y="97790"/>
                  </a:lnTo>
                  <a:lnTo>
                    <a:pt x="1479117" y="97790"/>
                  </a:lnTo>
                  <a:lnTo>
                    <a:pt x="1479117" y="78740"/>
                  </a:lnTo>
                  <a:close/>
                  <a:moveTo>
                    <a:pt x="452410" y="78740"/>
                  </a:moveTo>
                  <a:lnTo>
                    <a:pt x="1239531" y="78740"/>
                  </a:lnTo>
                  <a:lnTo>
                    <a:pt x="1239531" y="97790"/>
                  </a:lnTo>
                  <a:lnTo>
                    <a:pt x="452410" y="97790"/>
                  </a:lnTo>
                  <a:lnTo>
                    <a:pt x="452410" y="78740"/>
                  </a:lnTo>
                  <a:close/>
                  <a:moveTo>
                    <a:pt x="452410" y="0"/>
                  </a:moveTo>
                  <a:lnTo>
                    <a:pt x="1239531" y="0"/>
                  </a:lnTo>
                  <a:lnTo>
                    <a:pt x="1239531" y="19050"/>
                  </a:lnTo>
                  <a:lnTo>
                    <a:pt x="452410" y="19050"/>
                  </a:lnTo>
                  <a:lnTo>
                    <a:pt x="452410" y="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id="5" name="TextBox 5"/>
          <p:cNvSpPr txBox="1"/>
          <p:nvPr/>
        </p:nvSpPr>
        <p:spPr>
          <a:xfrm>
            <a:off x="9588548" y="2476519"/>
            <a:ext cx="762912" cy="52478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945"/>
              </a:lnSpc>
            </a:pPr>
            <a:r>
              <a:rPr lang="en-US" sz="4960">
                <a:solidFill>
                  <a:srgbClr val="FFFFFF"/>
                </a:solidFill>
                <a:ea typeface="思源宋体-粗体" panose="02020600000000000000" charset="-122"/>
              </a:rPr>
              <a:t>壹</a:t>
            </a:r>
            <a:endParaRPr lang="en-US" sz="4960">
              <a:solidFill>
                <a:srgbClr val="FFFFFF"/>
              </a:solidFill>
              <a:ea typeface="思源宋体-粗体" panose="02020600000000000000" charset="-122"/>
            </a:endParaRPr>
          </a:p>
          <a:p>
            <a:pPr algn="ctr">
              <a:lnSpc>
                <a:spcPts val="6945"/>
              </a:lnSpc>
            </a:pPr>
          </a:p>
          <a:p>
            <a:pPr algn="ctr">
              <a:lnSpc>
                <a:spcPts val="6945"/>
              </a:lnSpc>
              <a:spcBef>
                <a:spcPct val="0"/>
              </a:spcBef>
            </a:pPr>
            <a:r>
              <a:rPr lang="en-US" sz="4960">
                <a:solidFill>
                  <a:srgbClr val="FFFFFF"/>
                </a:solidFill>
                <a:ea typeface="思源宋体-粗体" panose="02020600000000000000" charset="-122"/>
              </a:rPr>
              <a:t>何为历史</a:t>
            </a:r>
            <a:endParaRPr lang="en-US" sz="4960">
              <a:solidFill>
                <a:srgbClr val="FFFFFF"/>
              </a:solidFill>
              <a:ea typeface="思源宋体-粗体" panose="02020600000000000000" charset="-122"/>
            </a:endParaRPr>
          </a:p>
        </p:txBody>
      </p:sp>
      <p:grpSp>
        <p:nvGrpSpPr>
          <p:cNvPr id="6" name="Group 6"/>
          <p:cNvGrpSpPr/>
          <p:nvPr/>
        </p:nvGrpSpPr>
        <p:grpSpPr>
          <a:xfrm rot="0">
            <a:off x="11335006" y="2036516"/>
            <a:ext cx="1247527" cy="6213610"/>
            <a:chOff x="0" y="0"/>
            <a:chExt cx="1663369" cy="8284813"/>
          </a:xfrm>
        </p:grpSpPr>
        <p:grpSp>
          <p:nvGrpSpPr>
            <p:cNvPr id="7" name="Group 7"/>
            <p:cNvGrpSpPr/>
            <p:nvPr/>
          </p:nvGrpSpPr>
          <p:grpSpPr>
            <a:xfrm rot="0">
              <a:off x="0" y="0"/>
              <a:ext cx="1663369" cy="8284813"/>
              <a:chOff x="0" y="0"/>
              <a:chExt cx="1668347" cy="8309606"/>
            </a:xfrm>
          </p:grpSpPr>
          <p:sp>
            <p:nvSpPr>
              <p:cNvPr id="8" name="Freeform 8"/>
              <p:cNvSpPr/>
              <p:nvPr/>
            </p:nvSpPr>
            <p:spPr>
              <a:xfrm>
                <a:off x="-1270" y="-1270"/>
                <a:ext cx="1670887" cy="8313416"/>
              </a:xfrm>
              <a:custGeom>
                <a:avLst/>
                <a:gdLst/>
                <a:ahLst/>
                <a:cxnLst/>
                <a:rect l="l" t="t" r="r" b="b"/>
                <a:pathLst>
                  <a:path w="1670887" h="8313416">
                    <a:moveTo>
                      <a:pt x="193040" y="78740"/>
                    </a:moveTo>
                    <a:lnTo>
                      <a:pt x="452410" y="78740"/>
                    </a:lnTo>
                    <a:lnTo>
                      <a:pt x="452410" y="97790"/>
                    </a:lnTo>
                    <a:lnTo>
                      <a:pt x="193040" y="97790"/>
                    </a:lnTo>
                    <a:lnTo>
                      <a:pt x="193040" y="78740"/>
                    </a:lnTo>
                    <a:close/>
                    <a:moveTo>
                      <a:pt x="78740" y="195580"/>
                    </a:moveTo>
                    <a:lnTo>
                      <a:pt x="97790" y="195580"/>
                    </a:lnTo>
                    <a:lnTo>
                      <a:pt x="97790" y="414020"/>
                    </a:lnTo>
                    <a:lnTo>
                      <a:pt x="78740" y="414020"/>
                    </a:lnTo>
                    <a:lnTo>
                      <a:pt x="78740" y="195580"/>
                    </a:lnTo>
                    <a:close/>
                    <a:moveTo>
                      <a:pt x="97790" y="97790"/>
                    </a:moveTo>
                    <a:lnTo>
                      <a:pt x="173990" y="97790"/>
                    </a:lnTo>
                    <a:lnTo>
                      <a:pt x="173990" y="78740"/>
                    </a:lnTo>
                    <a:lnTo>
                      <a:pt x="78740" y="78740"/>
                    </a:lnTo>
                    <a:lnTo>
                      <a:pt x="78740" y="176530"/>
                    </a:lnTo>
                    <a:lnTo>
                      <a:pt x="97790" y="176530"/>
                    </a:lnTo>
                    <a:lnTo>
                      <a:pt x="97790" y="97790"/>
                    </a:lnTo>
                    <a:close/>
                    <a:moveTo>
                      <a:pt x="193040" y="97790"/>
                    </a:moveTo>
                    <a:lnTo>
                      <a:pt x="173990" y="97790"/>
                    </a:lnTo>
                    <a:lnTo>
                      <a:pt x="173990" y="176530"/>
                    </a:lnTo>
                    <a:lnTo>
                      <a:pt x="97790" y="176530"/>
                    </a:lnTo>
                    <a:lnTo>
                      <a:pt x="97790" y="195580"/>
                    </a:lnTo>
                    <a:lnTo>
                      <a:pt x="193040" y="195580"/>
                    </a:lnTo>
                    <a:lnTo>
                      <a:pt x="193040" y="97790"/>
                    </a:lnTo>
                    <a:close/>
                    <a:moveTo>
                      <a:pt x="19050" y="195580"/>
                    </a:moveTo>
                    <a:lnTo>
                      <a:pt x="80010" y="195580"/>
                    </a:lnTo>
                    <a:lnTo>
                      <a:pt x="80010" y="176530"/>
                    </a:lnTo>
                    <a:lnTo>
                      <a:pt x="1270" y="176530"/>
                    </a:lnTo>
                    <a:lnTo>
                      <a:pt x="1270" y="414020"/>
                    </a:lnTo>
                    <a:lnTo>
                      <a:pt x="20320" y="414020"/>
                    </a:lnTo>
                    <a:lnTo>
                      <a:pt x="20320" y="195580"/>
                    </a:lnTo>
                    <a:lnTo>
                      <a:pt x="19050" y="195580"/>
                    </a:lnTo>
                    <a:close/>
                    <a:moveTo>
                      <a:pt x="193040" y="19050"/>
                    </a:moveTo>
                    <a:lnTo>
                      <a:pt x="452410" y="19050"/>
                    </a:lnTo>
                    <a:lnTo>
                      <a:pt x="452410" y="0"/>
                    </a:lnTo>
                    <a:lnTo>
                      <a:pt x="173990" y="0"/>
                    </a:lnTo>
                    <a:lnTo>
                      <a:pt x="173990" y="78740"/>
                    </a:lnTo>
                    <a:lnTo>
                      <a:pt x="193040" y="78740"/>
                    </a:lnTo>
                    <a:lnTo>
                      <a:pt x="193040" y="19050"/>
                    </a:lnTo>
                    <a:close/>
                    <a:moveTo>
                      <a:pt x="78740" y="176530"/>
                    </a:moveTo>
                    <a:lnTo>
                      <a:pt x="97790" y="176530"/>
                    </a:lnTo>
                    <a:lnTo>
                      <a:pt x="97790" y="195580"/>
                    </a:lnTo>
                    <a:lnTo>
                      <a:pt x="78740" y="195580"/>
                    </a:lnTo>
                    <a:lnTo>
                      <a:pt x="78740" y="176530"/>
                    </a:lnTo>
                    <a:close/>
                    <a:moveTo>
                      <a:pt x="173990" y="78740"/>
                    </a:moveTo>
                    <a:lnTo>
                      <a:pt x="193040" y="78740"/>
                    </a:lnTo>
                    <a:lnTo>
                      <a:pt x="193040" y="97790"/>
                    </a:lnTo>
                    <a:lnTo>
                      <a:pt x="173990" y="97790"/>
                    </a:lnTo>
                    <a:lnTo>
                      <a:pt x="173990" y="78740"/>
                    </a:lnTo>
                    <a:close/>
                    <a:moveTo>
                      <a:pt x="78740" y="414020"/>
                    </a:moveTo>
                    <a:lnTo>
                      <a:pt x="97790" y="414020"/>
                    </a:lnTo>
                    <a:lnTo>
                      <a:pt x="97790" y="7870187"/>
                    </a:lnTo>
                    <a:lnTo>
                      <a:pt x="78740" y="7870187"/>
                    </a:lnTo>
                    <a:lnTo>
                      <a:pt x="78740" y="414020"/>
                    </a:lnTo>
                    <a:close/>
                    <a:moveTo>
                      <a:pt x="0" y="414020"/>
                    </a:moveTo>
                    <a:lnTo>
                      <a:pt x="19050" y="414020"/>
                    </a:lnTo>
                    <a:lnTo>
                      <a:pt x="19050" y="7870187"/>
                    </a:lnTo>
                    <a:lnTo>
                      <a:pt x="0" y="7870187"/>
                    </a:lnTo>
                    <a:lnTo>
                      <a:pt x="0" y="414020"/>
                    </a:lnTo>
                    <a:close/>
                    <a:moveTo>
                      <a:pt x="187960" y="8214356"/>
                    </a:moveTo>
                    <a:lnTo>
                      <a:pt x="452410" y="8214356"/>
                    </a:lnTo>
                    <a:lnTo>
                      <a:pt x="452410" y="8233406"/>
                    </a:lnTo>
                    <a:lnTo>
                      <a:pt x="187960" y="8233406"/>
                    </a:lnTo>
                    <a:lnTo>
                      <a:pt x="187960" y="8214356"/>
                    </a:lnTo>
                    <a:close/>
                    <a:moveTo>
                      <a:pt x="78740" y="7870187"/>
                    </a:moveTo>
                    <a:lnTo>
                      <a:pt x="97790" y="7870187"/>
                    </a:lnTo>
                    <a:lnTo>
                      <a:pt x="97790" y="8124187"/>
                    </a:lnTo>
                    <a:lnTo>
                      <a:pt x="78740" y="8124187"/>
                    </a:lnTo>
                    <a:lnTo>
                      <a:pt x="78740" y="7870187"/>
                    </a:lnTo>
                    <a:close/>
                    <a:moveTo>
                      <a:pt x="97790" y="8214356"/>
                    </a:moveTo>
                    <a:lnTo>
                      <a:pt x="97790" y="8143237"/>
                    </a:lnTo>
                    <a:lnTo>
                      <a:pt x="78740" y="8143237"/>
                    </a:lnTo>
                    <a:lnTo>
                      <a:pt x="78740" y="8233406"/>
                    </a:lnTo>
                    <a:lnTo>
                      <a:pt x="168910" y="8233406"/>
                    </a:lnTo>
                    <a:lnTo>
                      <a:pt x="168910" y="8214356"/>
                    </a:lnTo>
                    <a:lnTo>
                      <a:pt x="97790" y="8214356"/>
                    </a:lnTo>
                    <a:close/>
                    <a:moveTo>
                      <a:pt x="187960" y="8294366"/>
                    </a:moveTo>
                    <a:lnTo>
                      <a:pt x="187960" y="8233406"/>
                    </a:lnTo>
                    <a:lnTo>
                      <a:pt x="168910" y="8233406"/>
                    </a:lnTo>
                    <a:lnTo>
                      <a:pt x="168910" y="8312146"/>
                    </a:lnTo>
                    <a:lnTo>
                      <a:pt x="452410" y="8312146"/>
                    </a:lnTo>
                    <a:lnTo>
                      <a:pt x="452410" y="8293096"/>
                    </a:lnTo>
                    <a:lnTo>
                      <a:pt x="187960" y="8294366"/>
                    </a:lnTo>
                    <a:close/>
                    <a:moveTo>
                      <a:pt x="19050" y="8124187"/>
                    </a:moveTo>
                    <a:lnTo>
                      <a:pt x="19050" y="7870187"/>
                    </a:lnTo>
                    <a:lnTo>
                      <a:pt x="0" y="7870187"/>
                    </a:lnTo>
                    <a:lnTo>
                      <a:pt x="0" y="8143237"/>
                    </a:lnTo>
                    <a:lnTo>
                      <a:pt x="78740" y="8143237"/>
                    </a:lnTo>
                    <a:lnTo>
                      <a:pt x="78740" y="8124187"/>
                    </a:lnTo>
                    <a:lnTo>
                      <a:pt x="19050" y="8124187"/>
                    </a:lnTo>
                    <a:close/>
                    <a:moveTo>
                      <a:pt x="97790" y="8124187"/>
                    </a:moveTo>
                    <a:lnTo>
                      <a:pt x="97790" y="8143237"/>
                    </a:lnTo>
                    <a:lnTo>
                      <a:pt x="168910" y="8143237"/>
                    </a:lnTo>
                    <a:lnTo>
                      <a:pt x="168910" y="8214356"/>
                    </a:lnTo>
                    <a:lnTo>
                      <a:pt x="187960" y="8214356"/>
                    </a:lnTo>
                    <a:lnTo>
                      <a:pt x="187960" y="8124187"/>
                    </a:lnTo>
                    <a:lnTo>
                      <a:pt x="97790" y="8124187"/>
                    </a:lnTo>
                    <a:close/>
                    <a:moveTo>
                      <a:pt x="78740" y="8124187"/>
                    </a:moveTo>
                    <a:lnTo>
                      <a:pt x="97790" y="8124187"/>
                    </a:lnTo>
                    <a:lnTo>
                      <a:pt x="97790" y="8143237"/>
                    </a:lnTo>
                    <a:lnTo>
                      <a:pt x="78740" y="8143237"/>
                    </a:lnTo>
                    <a:lnTo>
                      <a:pt x="78740" y="8124187"/>
                    </a:lnTo>
                    <a:close/>
                    <a:moveTo>
                      <a:pt x="168910" y="8214356"/>
                    </a:moveTo>
                    <a:lnTo>
                      <a:pt x="187960" y="8214356"/>
                    </a:lnTo>
                    <a:lnTo>
                      <a:pt x="187960" y="8233406"/>
                    </a:lnTo>
                    <a:lnTo>
                      <a:pt x="168910" y="8233406"/>
                    </a:lnTo>
                    <a:lnTo>
                      <a:pt x="168910" y="8214356"/>
                    </a:lnTo>
                    <a:close/>
                    <a:moveTo>
                      <a:pt x="452410" y="8214356"/>
                    </a:moveTo>
                    <a:lnTo>
                      <a:pt x="1239531" y="8214356"/>
                    </a:lnTo>
                    <a:lnTo>
                      <a:pt x="1239531" y="8233406"/>
                    </a:lnTo>
                    <a:lnTo>
                      <a:pt x="452410" y="8233406"/>
                    </a:lnTo>
                    <a:lnTo>
                      <a:pt x="452410" y="8214356"/>
                    </a:lnTo>
                    <a:close/>
                    <a:moveTo>
                      <a:pt x="452410" y="8294366"/>
                    </a:moveTo>
                    <a:lnTo>
                      <a:pt x="1239531" y="8294366"/>
                    </a:lnTo>
                    <a:lnTo>
                      <a:pt x="1239531" y="8313416"/>
                    </a:lnTo>
                    <a:lnTo>
                      <a:pt x="452410" y="8313416"/>
                    </a:lnTo>
                    <a:lnTo>
                      <a:pt x="452410" y="8294366"/>
                    </a:lnTo>
                    <a:close/>
                    <a:moveTo>
                      <a:pt x="1239531" y="8214356"/>
                    </a:moveTo>
                    <a:lnTo>
                      <a:pt x="1480387" y="8214356"/>
                    </a:lnTo>
                    <a:lnTo>
                      <a:pt x="1480387" y="8233406"/>
                    </a:lnTo>
                    <a:lnTo>
                      <a:pt x="1239531" y="8233406"/>
                    </a:lnTo>
                    <a:lnTo>
                      <a:pt x="1239531" y="8214356"/>
                    </a:lnTo>
                    <a:close/>
                    <a:moveTo>
                      <a:pt x="1571827" y="8214356"/>
                    </a:moveTo>
                    <a:lnTo>
                      <a:pt x="1498167" y="8214356"/>
                    </a:lnTo>
                    <a:lnTo>
                      <a:pt x="1498167" y="8233406"/>
                    </a:lnTo>
                    <a:lnTo>
                      <a:pt x="1590877" y="8233406"/>
                    </a:lnTo>
                    <a:lnTo>
                      <a:pt x="1590877" y="8143237"/>
                    </a:lnTo>
                    <a:lnTo>
                      <a:pt x="1571827" y="8143237"/>
                    </a:lnTo>
                    <a:lnTo>
                      <a:pt x="1571827" y="8214356"/>
                    </a:lnTo>
                    <a:close/>
                    <a:moveTo>
                      <a:pt x="1571827" y="7870187"/>
                    </a:moveTo>
                    <a:lnTo>
                      <a:pt x="1590877" y="7870187"/>
                    </a:lnTo>
                    <a:lnTo>
                      <a:pt x="1590877" y="8124187"/>
                    </a:lnTo>
                    <a:lnTo>
                      <a:pt x="1571827" y="8124187"/>
                    </a:lnTo>
                    <a:lnTo>
                      <a:pt x="1571827" y="7870187"/>
                    </a:lnTo>
                    <a:close/>
                    <a:moveTo>
                      <a:pt x="1651837" y="8124187"/>
                    </a:moveTo>
                    <a:lnTo>
                      <a:pt x="1590877" y="8124187"/>
                    </a:lnTo>
                    <a:lnTo>
                      <a:pt x="1590877" y="8143237"/>
                    </a:lnTo>
                    <a:lnTo>
                      <a:pt x="1669617" y="8143237"/>
                    </a:lnTo>
                    <a:lnTo>
                      <a:pt x="1669617" y="7870187"/>
                    </a:lnTo>
                    <a:lnTo>
                      <a:pt x="1650567" y="7870187"/>
                    </a:lnTo>
                    <a:lnTo>
                      <a:pt x="1651837" y="8124187"/>
                    </a:lnTo>
                    <a:close/>
                    <a:moveTo>
                      <a:pt x="1479117" y="8294366"/>
                    </a:moveTo>
                    <a:lnTo>
                      <a:pt x="1239199" y="8294366"/>
                    </a:lnTo>
                    <a:lnTo>
                      <a:pt x="1239199" y="8313416"/>
                    </a:lnTo>
                    <a:lnTo>
                      <a:pt x="1498167" y="8313416"/>
                    </a:lnTo>
                    <a:lnTo>
                      <a:pt x="1498167" y="8234676"/>
                    </a:lnTo>
                    <a:lnTo>
                      <a:pt x="1479117" y="8234676"/>
                    </a:lnTo>
                    <a:lnTo>
                      <a:pt x="1479117" y="8294366"/>
                    </a:lnTo>
                    <a:close/>
                    <a:moveTo>
                      <a:pt x="1479117" y="8214356"/>
                    </a:moveTo>
                    <a:lnTo>
                      <a:pt x="1498167" y="8214356"/>
                    </a:lnTo>
                    <a:lnTo>
                      <a:pt x="1498167" y="8143237"/>
                    </a:lnTo>
                    <a:lnTo>
                      <a:pt x="1571827" y="8143237"/>
                    </a:lnTo>
                    <a:lnTo>
                      <a:pt x="1571827" y="8124187"/>
                    </a:lnTo>
                    <a:lnTo>
                      <a:pt x="1479117" y="8124187"/>
                    </a:lnTo>
                    <a:lnTo>
                      <a:pt x="1498167" y="8214356"/>
                    </a:lnTo>
                    <a:lnTo>
                      <a:pt x="1498167" y="8233406"/>
                    </a:lnTo>
                    <a:lnTo>
                      <a:pt x="1479117" y="8233406"/>
                    </a:lnTo>
                    <a:lnTo>
                      <a:pt x="1479117" y="8214356"/>
                    </a:lnTo>
                    <a:close/>
                    <a:moveTo>
                      <a:pt x="1571827" y="8124187"/>
                    </a:moveTo>
                    <a:lnTo>
                      <a:pt x="1590877" y="8124187"/>
                    </a:lnTo>
                    <a:lnTo>
                      <a:pt x="1590877" y="8143237"/>
                    </a:lnTo>
                    <a:lnTo>
                      <a:pt x="1571827" y="8143237"/>
                    </a:lnTo>
                    <a:lnTo>
                      <a:pt x="1571827" y="8124187"/>
                    </a:lnTo>
                    <a:close/>
                    <a:moveTo>
                      <a:pt x="1571827" y="414020"/>
                    </a:moveTo>
                    <a:lnTo>
                      <a:pt x="1590877" y="414020"/>
                    </a:lnTo>
                    <a:lnTo>
                      <a:pt x="1590877" y="7870187"/>
                    </a:lnTo>
                    <a:lnTo>
                      <a:pt x="1571827" y="7870187"/>
                    </a:lnTo>
                    <a:lnTo>
                      <a:pt x="1571827" y="414020"/>
                    </a:lnTo>
                    <a:close/>
                    <a:moveTo>
                      <a:pt x="1651837" y="414020"/>
                    </a:moveTo>
                    <a:lnTo>
                      <a:pt x="1670887" y="414020"/>
                    </a:lnTo>
                    <a:lnTo>
                      <a:pt x="1670887" y="7870187"/>
                    </a:lnTo>
                    <a:lnTo>
                      <a:pt x="1651837" y="7870187"/>
                    </a:lnTo>
                    <a:lnTo>
                      <a:pt x="1651837" y="414020"/>
                    </a:lnTo>
                    <a:close/>
                    <a:moveTo>
                      <a:pt x="1571827" y="97790"/>
                    </a:moveTo>
                    <a:lnTo>
                      <a:pt x="1571827" y="171450"/>
                    </a:lnTo>
                    <a:lnTo>
                      <a:pt x="1590877" y="171450"/>
                    </a:lnTo>
                    <a:lnTo>
                      <a:pt x="1590877" y="78740"/>
                    </a:lnTo>
                    <a:lnTo>
                      <a:pt x="1498167" y="78740"/>
                    </a:lnTo>
                    <a:lnTo>
                      <a:pt x="1498167" y="97790"/>
                    </a:lnTo>
                    <a:lnTo>
                      <a:pt x="1571827" y="97790"/>
                    </a:lnTo>
                    <a:close/>
                    <a:moveTo>
                      <a:pt x="1571827" y="190500"/>
                    </a:moveTo>
                    <a:lnTo>
                      <a:pt x="1590877" y="190500"/>
                    </a:lnTo>
                    <a:lnTo>
                      <a:pt x="1590877" y="414020"/>
                    </a:lnTo>
                    <a:lnTo>
                      <a:pt x="1571827" y="414020"/>
                    </a:lnTo>
                    <a:lnTo>
                      <a:pt x="1571827" y="190500"/>
                    </a:lnTo>
                    <a:close/>
                    <a:moveTo>
                      <a:pt x="1239531" y="78740"/>
                    </a:moveTo>
                    <a:lnTo>
                      <a:pt x="1480387" y="78740"/>
                    </a:lnTo>
                    <a:lnTo>
                      <a:pt x="1480387" y="97790"/>
                    </a:lnTo>
                    <a:lnTo>
                      <a:pt x="1239531" y="97790"/>
                    </a:lnTo>
                    <a:lnTo>
                      <a:pt x="1239531" y="78740"/>
                    </a:lnTo>
                    <a:close/>
                    <a:moveTo>
                      <a:pt x="1571827" y="190500"/>
                    </a:moveTo>
                    <a:lnTo>
                      <a:pt x="1571827" y="171450"/>
                    </a:lnTo>
                    <a:lnTo>
                      <a:pt x="1498167" y="171450"/>
                    </a:lnTo>
                    <a:lnTo>
                      <a:pt x="1498167" y="97790"/>
                    </a:lnTo>
                    <a:lnTo>
                      <a:pt x="1479117" y="97790"/>
                    </a:lnTo>
                    <a:lnTo>
                      <a:pt x="1479117" y="190500"/>
                    </a:lnTo>
                    <a:lnTo>
                      <a:pt x="1571827" y="190500"/>
                    </a:lnTo>
                    <a:close/>
                    <a:moveTo>
                      <a:pt x="1479117" y="19050"/>
                    </a:moveTo>
                    <a:lnTo>
                      <a:pt x="1479117" y="80010"/>
                    </a:lnTo>
                    <a:lnTo>
                      <a:pt x="1498167" y="80010"/>
                    </a:lnTo>
                    <a:lnTo>
                      <a:pt x="1498167" y="1270"/>
                    </a:lnTo>
                    <a:lnTo>
                      <a:pt x="1239199" y="1270"/>
                    </a:lnTo>
                    <a:lnTo>
                      <a:pt x="1239199" y="20320"/>
                    </a:lnTo>
                    <a:lnTo>
                      <a:pt x="1479117" y="20320"/>
                    </a:lnTo>
                    <a:lnTo>
                      <a:pt x="1479117" y="19050"/>
                    </a:lnTo>
                    <a:close/>
                    <a:moveTo>
                      <a:pt x="1651837" y="190500"/>
                    </a:moveTo>
                    <a:lnTo>
                      <a:pt x="1651837" y="414020"/>
                    </a:lnTo>
                    <a:lnTo>
                      <a:pt x="1670887" y="414020"/>
                    </a:lnTo>
                    <a:lnTo>
                      <a:pt x="1670887" y="171450"/>
                    </a:lnTo>
                    <a:lnTo>
                      <a:pt x="1592147" y="171450"/>
                    </a:lnTo>
                    <a:lnTo>
                      <a:pt x="1592147" y="190500"/>
                    </a:lnTo>
                    <a:lnTo>
                      <a:pt x="1651837" y="190500"/>
                    </a:lnTo>
                    <a:close/>
                    <a:moveTo>
                      <a:pt x="1571827" y="171450"/>
                    </a:moveTo>
                    <a:lnTo>
                      <a:pt x="1590877" y="171450"/>
                    </a:lnTo>
                    <a:lnTo>
                      <a:pt x="1590877" y="190500"/>
                    </a:lnTo>
                    <a:lnTo>
                      <a:pt x="1571827" y="190500"/>
                    </a:lnTo>
                    <a:lnTo>
                      <a:pt x="1571827" y="171450"/>
                    </a:lnTo>
                    <a:close/>
                    <a:moveTo>
                      <a:pt x="1479117" y="78740"/>
                    </a:moveTo>
                    <a:lnTo>
                      <a:pt x="1498167" y="78740"/>
                    </a:lnTo>
                    <a:lnTo>
                      <a:pt x="1498167" y="97790"/>
                    </a:lnTo>
                    <a:lnTo>
                      <a:pt x="1479117" y="97790"/>
                    </a:lnTo>
                    <a:lnTo>
                      <a:pt x="1479117" y="78740"/>
                    </a:lnTo>
                    <a:close/>
                    <a:moveTo>
                      <a:pt x="452410" y="78740"/>
                    </a:moveTo>
                    <a:lnTo>
                      <a:pt x="1239531" y="78740"/>
                    </a:lnTo>
                    <a:lnTo>
                      <a:pt x="1239531" y="97790"/>
                    </a:lnTo>
                    <a:lnTo>
                      <a:pt x="452410" y="97790"/>
                    </a:lnTo>
                    <a:lnTo>
                      <a:pt x="452410" y="78740"/>
                    </a:lnTo>
                    <a:close/>
                    <a:moveTo>
                      <a:pt x="452410" y="0"/>
                    </a:moveTo>
                    <a:lnTo>
                      <a:pt x="1239531" y="0"/>
                    </a:lnTo>
                    <a:lnTo>
                      <a:pt x="1239531" y="19050"/>
                    </a:lnTo>
                    <a:lnTo>
                      <a:pt x="452410" y="19050"/>
                    </a:lnTo>
                    <a:lnTo>
                      <a:pt x="452410" y="0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</p:sp>
        </p:grpSp>
        <p:sp>
          <p:nvSpPr>
            <p:cNvPr id="9" name="AutoShape 9"/>
            <p:cNvSpPr/>
            <p:nvPr/>
          </p:nvSpPr>
          <p:spPr>
            <a:xfrm>
              <a:off x="207972" y="2254490"/>
              <a:ext cx="1278736" cy="0"/>
            </a:xfrm>
            <a:prstGeom prst="line">
              <a:avLst/>
            </a:prstGeom>
            <a:ln w="21368" cap="rnd">
              <a:solidFill>
                <a:srgbClr val="2F3032"/>
              </a:solidFill>
              <a:prstDash val="solid"/>
              <a:headEnd type="none" w="sm" len="sm"/>
              <a:tailEnd type="none" w="sm" len="sm"/>
            </a:ln>
          </p:spPr>
        </p:sp>
        <p:sp>
          <p:nvSpPr>
            <p:cNvPr id="10" name="TextBox 10"/>
            <p:cNvSpPr txBox="1"/>
            <p:nvPr/>
          </p:nvSpPr>
          <p:spPr>
            <a:xfrm>
              <a:off x="271490" y="615246"/>
              <a:ext cx="1120389" cy="696859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6945"/>
                </a:lnSpc>
              </a:pPr>
              <a:r>
                <a:rPr lang="en-US" sz="4960">
                  <a:solidFill>
                    <a:srgbClr val="FFFFFF"/>
                  </a:solidFill>
                  <a:ea typeface="思源宋体-粗体" panose="02020600000000000000" charset="-122"/>
                </a:rPr>
                <a:t>贰</a:t>
              </a:r>
              <a:endParaRPr lang="en-US" sz="4960">
                <a:solidFill>
                  <a:srgbClr val="FFFFFF"/>
                </a:solidFill>
                <a:ea typeface="思源宋体-粗体" panose="02020600000000000000" charset="-122"/>
              </a:endParaRPr>
            </a:p>
            <a:p>
              <a:pPr algn="ctr">
                <a:lnSpc>
                  <a:spcPts val="6945"/>
                </a:lnSpc>
              </a:pPr>
            </a:p>
            <a:p>
              <a:pPr algn="ctr">
                <a:lnSpc>
                  <a:spcPts val="6945"/>
                </a:lnSpc>
                <a:spcBef>
                  <a:spcPct val="0"/>
                </a:spcBef>
              </a:pPr>
              <a:r>
                <a:rPr lang="en-US" sz="4960">
                  <a:solidFill>
                    <a:srgbClr val="FFFFFF"/>
                  </a:solidFill>
                  <a:ea typeface="思源宋体-粗体" panose="02020600000000000000" charset="-122"/>
                </a:rPr>
                <a:t>为何学史</a:t>
              </a:r>
              <a:endParaRPr lang="en-US" sz="4960">
                <a:solidFill>
                  <a:srgbClr val="FFFFFF"/>
                </a:solidFill>
                <a:ea typeface="思源宋体-粗体" panose="02020600000000000000" charset="-122"/>
              </a:endParaRPr>
            </a:p>
          </p:txBody>
        </p:sp>
      </p:grpSp>
      <p:grpSp>
        <p:nvGrpSpPr>
          <p:cNvPr id="11" name="Group 11"/>
          <p:cNvGrpSpPr/>
          <p:nvPr/>
        </p:nvGrpSpPr>
        <p:grpSpPr>
          <a:xfrm rot="0">
            <a:off x="13335512" y="2036516"/>
            <a:ext cx="1247527" cy="6213610"/>
            <a:chOff x="0" y="0"/>
            <a:chExt cx="1663369" cy="8284813"/>
          </a:xfrm>
        </p:grpSpPr>
        <p:grpSp>
          <p:nvGrpSpPr>
            <p:cNvPr id="12" name="Group 12"/>
            <p:cNvGrpSpPr/>
            <p:nvPr/>
          </p:nvGrpSpPr>
          <p:grpSpPr>
            <a:xfrm rot="0">
              <a:off x="0" y="0"/>
              <a:ext cx="1663369" cy="8284813"/>
              <a:chOff x="0" y="0"/>
              <a:chExt cx="1668347" cy="8309606"/>
            </a:xfrm>
          </p:grpSpPr>
          <p:sp>
            <p:nvSpPr>
              <p:cNvPr id="13" name="Freeform 13"/>
              <p:cNvSpPr/>
              <p:nvPr/>
            </p:nvSpPr>
            <p:spPr>
              <a:xfrm>
                <a:off x="-1270" y="-1270"/>
                <a:ext cx="1670887" cy="8313416"/>
              </a:xfrm>
              <a:custGeom>
                <a:avLst/>
                <a:gdLst/>
                <a:ahLst/>
                <a:cxnLst/>
                <a:rect l="l" t="t" r="r" b="b"/>
                <a:pathLst>
                  <a:path w="1670887" h="8313416">
                    <a:moveTo>
                      <a:pt x="193040" y="78740"/>
                    </a:moveTo>
                    <a:lnTo>
                      <a:pt x="452410" y="78740"/>
                    </a:lnTo>
                    <a:lnTo>
                      <a:pt x="452410" y="97790"/>
                    </a:lnTo>
                    <a:lnTo>
                      <a:pt x="193040" y="97790"/>
                    </a:lnTo>
                    <a:lnTo>
                      <a:pt x="193040" y="78740"/>
                    </a:lnTo>
                    <a:close/>
                    <a:moveTo>
                      <a:pt x="78740" y="195580"/>
                    </a:moveTo>
                    <a:lnTo>
                      <a:pt x="97790" y="195580"/>
                    </a:lnTo>
                    <a:lnTo>
                      <a:pt x="97790" y="414020"/>
                    </a:lnTo>
                    <a:lnTo>
                      <a:pt x="78740" y="414020"/>
                    </a:lnTo>
                    <a:lnTo>
                      <a:pt x="78740" y="195580"/>
                    </a:lnTo>
                    <a:close/>
                    <a:moveTo>
                      <a:pt x="97790" y="97790"/>
                    </a:moveTo>
                    <a:lnTo>
                      <a:pt x="173990" y="97790"/>
                    </a:lnTo>
                    <a:lnTo>
                      <a:pt x="173990" y="78740"/>
                    </a:lnTo>
                    <a:lnTo>
                      <a:pt x="78740" y="78740"/>
                    </a:lnTo>
                    <a:lnTo>
                      <a:pt x="78740" y="176530"/>
                    </a:lnTo>
                    <a:lnTo>
                      <a:pt x="97790" y="176530"/>
                    </a:lnTo>
                    <a:lnTo>
                      <a:pt x="97790" y="97790"/>
                    </a:lnTo>
                    <a:close/>
                    <a:moveTo>
                      <a:pt x="193040" y="97790"/>
                    </a:moveTo>
                    <a:lnTo>
                      <a:pt x="173990" y="97790"/>
                    </a:lnTo>
                    <a:lnTo>
                      <a:pt x="173990" y="176530"/>
                    </a:lnTo>
                    <a:lnTo>
                      <a:pt x="97790" y="176530"/>
                    </a:lnTo>
                    <a:lnTo>
                      <a:pt x="97790" y="195580"/>
                    </a:lnTo>
                    <a:lnTo>
                      <a:pt x="193040" y="195580"/>
                    </a:lnTo>
                    <a:lnTo>
                      <a:pt x="193040" y="97790"/>
                    </a:lnTo>
                    <a:close/>
                    <a:moveTo>
                      <a:pt x="19050" y="195580"/>
                    </a:moveTo>
                    <a:lnTo>
                      <a:pt x="80010" y="195580"/>
                    </a:lnTo>
                    <a:lnTo>
                      <a:pt x="80010" y="176530"/>
                    </a:lnTo>
                    <a:lnTo>
                      <a:pt x="1270" y="176530"/>
                    </a:lnTo>
                    <a:lnTo>
                      <a:pt x="1270" y="414020"/>
                    </a:lnTo>
                    <a:lnTo>
                      <a:pt x="20320" y="414020"/>
                    </a:lnTo>
                    <a:lnTo>
                      <a:pt x="20320" y="195580"/>
                    </a:lnTo>
                    <a:lnTo>
                      <a:pt x="19050" y="195580"/>
                    </a:lnTo>
                    <a:close/>
                    <a:moveTo>
                      <a:pt x="193040" y="19050"/>
                    </a:moveTo>
                    <a:lnTo>
                      <a:pt x="452410" y="19050"/>
                    </a:lnTo>
                    <a:lnTo>
                      <a:pt x="452410" y="0"/>
                    </a:lnTo>
                    <a:lnTo>
                      <a:pt x="173990" y="0"/>
                    </a:lnTo>
                    <a:lnTo>
                      <a:pt x="173990" y="78740"/>
                    </a:lnTo>
                    <a:lnTo>
                      <a:pt x="193040" y="78740"/>
                    </a:lnTo>
                    <a:lnTo>
                      <a:pt x="193040" y="19050"/>
                    </a:lnTo>
                    <a:close/>
                    <a:moveTo>
                      <a:pt x="78740" y="176530"/>
                    </a:moveTo>
                    <a:lnTo>
                      <a:pt x="97790" y="176530"/>
                    </a:lnTo>
                    <a:lnTo>
                      <a:pt x="97790" y="195580"/>
                    </a:lnTo>
                    <a:lnTo>
                      <a:pt x="78740" y="195580"/>
                    </a:lnTo>
                    <a:lnTo>
                      <a:pt x="78740" y="176530"/>
                    </a:lnTo>
                    <a:close/>
                    <a:moveTo>
                      <a:pt x="173990" y="78740"/>
                    </a:moveTo>
                    <a:lnTo>
                      <a:pt x="193040" y="78740"/>
                    </a:lnTo>
                    <a:lnTo>
                      <a:pt x="193040" y="97790"/>
                    </a:lnTo>
                    <a:lnTo>
                      <a:pt x="173990" y="97790"/>
                    </a:lnTo>
                    <a:lnTo>
                      <a:pt x="173990" y="78740"/>
                    </a:lnTo>
                    <a:close/>
                    <a:moveTo>
                      <a:pt x="78740" y="414020"/>
                    </a:moveTo>
                    <a:lnTo>
                      <a:pt x="97790" y="414020"/>
                    </a:lnTo>
                    <a:lnTo>
                      <a:pt x="97790" y="7870187"/>
                    </a:lnTo>
                    <a:lnTo>
                      <a:pt x="78740" y="7870187"/>
                    </a:lnTo>
                    <a:lnTo>
                      <a:pt x="78740" y="414020"/>
                    </a:lnTo>
                    <a:close/>
                    <a:moveTo>
                      <a:pt x="0" y="414020"/>
                    </a:moveTo>
                    <a:lnTo>
                      <a:pt x="19050" y="414020"/>
                    </a:lnTo>
                    <a:lnTo>
                      <a:pt x="19050" y="7870187"/>
                    </a:lnTo>
                    <a:lnTo>
                      <a:pt x="0" y="7870187"/>
                    </a:lnTo>
                    <a:lnTo>
                      <a:pt x="0" y="414020"/>
                    </a:lnTo>
                    <a:close/>
                    <a:moveTo>
                      <a:pt x="187960" y="8214356"/>
                    </a:moveTo>
                    <a:lnTo>
                      <a:pt x="452410" y="8214356"/>
                    </a:lnTo>
                    <a:lnTo>
                      <a:pt x="452410" y="8233406"/>
                    </a:lnTo>
                    <a:lnTo>
                      <a:pt x="187960" y="8233406"/>
                    </a:lnTo>
                    <a:lnTo>
                      <a:pt x="187960" y="8214356"/>
                    </a:lnTo>
                    <a:close/>
                    <a:moveTo>
                      <a:pt x="78740" y="7870187"/>
                    </a:moveTo>
                    <a:lnTo>
                      <a:pt x="97790" y="7870187"/>
                    </a:lnTo>
                    <a:lnTo>
                      <a:pt x="97790" y="8124187"/>
                    </a:lnTo>
                    <a:lnTo>
                      <a:pt x="78740" y="8124187"/>
                    </a:lnTo>
                    <a:lnTo>
                      <a:pt x="78740" y="7870187"/>
                    </a:lnTo>
                    <a:close/>
                    <a:moveTo>
                      <a:pt x="97790" y="8214356"/>
                    </a:moveTo>
                    <a:lnTo>
                      <a:pt x="97790" y="8143237"/>
                    </a:lnTo>
                    <a:lnTo>
                      <a:pt x="78740" y="8143237"/>
                    </a:lnTo>
                    <a:lnTo>
                      <a:pt x="78740" y="8233406"/>
                    </a:lnTo>
                    <a:lnTo>
                      <a:pt x="168910" y="8233406"/>
                    </a:lnTo>
                    <a:lnTo>
                      <a:pt x="168910" y="8214356"/>
                    </a:lnTo>
                    <a:lnTo>
                      <a:pt x="97790" y="8214356"/>
                    </a:lnTo>
                    <a:close/>
                    <a:moveTo>
                      <a:pt x="187960" y="8294366"/>
                    </a:moveTo>
                    <a:lnTo>
                      <a:pt x="187960" y="8233406"/>
                    </a:lnTo>
                    <a:lnTo>
                      <a:pt x="168910" y="8233406"/>
                    </a:lnTo>
                    <a:lnTo>
                      <a:pt x="168910" y="8312146"/>
                    </a:lnTo>
                    <a:lnTo>
                      <a:pt x="452410" y="8312146"/>
                    </a:lnTo>
                    <a:lnTo>
                      <a:pt x="452410" y="8293096"/>
                    </a:lnTo>
                    <a:lnTo>
                      <a:pt x="187960" y="8294366"/>
                    </a:lnTo>
                    <a:close/>
                    <a:moveTo>
                      <a:pt x="19050" y="8124187"/>
                    </a:moveTo>
                    <a:lnTo>
                      <a:pt x="19050" y="7870187"/>
                    </a:lnTo>
                    <a:lnTo>
                      <a:pt x="0" y="7870187"/>
                    </a:lnTo>
                    <a:lnTo>
                      <a:pt x="0" y="8143237"/>
                    </a:lnTo>
                    <a:lnTo>
                      <a:pt x="78740" y="8143237"/>
                    </a:lnTo>
                    <a:lnTo>
                      <a:pt x="78740" y="8124187"/>
                    </a:lnTo>
                    <a:lnTo>
                      <a:pt x="19050" y="8124187"/>
                    </a:lnTo>
                    <a:close/>
                    <a:moveTo>
                      <a:pt x="97790" y="8124187"/>
                    </a:moveTo>
                    <a:lnTo>
                      <a:pt x="97790" y="8143237"/>
                    </a:lnTo>
                    <a:lnTo>
                      <a:pt x="168910" y="8143237"/>
                    </a:lnTo>
                    <a:lnTo>
                      <a:pt x="168910" y="8214356"/>
                    </a:lnTo>
                    <a:lnTo>
                      <a:pt x="187960" y="8214356"/>
                    </a:lnTo>
                    <a:lnTo>
                      <a:pt x="187960" y="8124187"/>
                    </a:lnTo>
                    <a:lnTo>
                      <a:pt x="97790" y="8124187"/>
                    </a:lnTo>
                    <a:close/>
                    <a:moveTo>
                      <a:pt x="78740" y="8124187"/>
                    </a:moveTo>
                    <a:lnTo>
                      <a:pt x="97790" y="8124187"/>
                    </a:lnTo>
                    <a:lnTo>
                      <a:pt x="97790" y="8143237"/>
                    </a:lnTo>
                    <a:lnTo>
                      <a:pt x="78740" y="8143237"/>
                    </a:lnTo>
                    <a:lnTo>
                      <a:pt x="78740" y="8124187"/>
                    </a:lnTo>
                    <a:close/>
                    <a:moveTo>
                      <a:pt x="168910" y="8214356"/>
                    </a:moveTo>
                    <a:lnTo>
                      <a:pt x="187960" y="8214356"/>
                    </a:lnTo>
                    <a:lnTo>
                      <a:pt x="187960" y="8233406"/>
                    </a:lnTo>
                    <a:lnTo>
                      <a:pt x="168910" y="8233406"/>
                    </a:lnTo>
                    <a:lnTo>
                      <a:pt x="168910" y="8214356"/>
                    </a:lnTo>
                    <a:close/>
                    <a:moveTo>
                      <a:pt x="452410" y="8214356"/>
                    </a:moveTo>
                    <a:lnTo>
                      <a:pt x="1239531" y="8214356"/>
                    </a:lnTo>
                    <a:lnTo>
                      <a:pt x="1239531" y="8233406"/>
                    </a:lnTo>
                    <a:lnTo>
                      <a:pt x="452410" y="8233406"/>
                    </a:lnTo>
                    <a:lnTo>
                      <a:pt x="452410" y="8214356"/>
                    </a:lnTo>
                    <a:close/>
                    <a:moveTo>
                      <a:pt x="452410" y="8294366"/>
                    </a:moveTo>
                    <a:lnTo>
                      <a:pt x="1239531" y="8294366"/>
                    </a:lnTo>
                    <a:lnTo>
                      <a:pt x="1239531" y="8313416"/>
                    </a:lnTo>
                    <a:lnTo>
                      <a:pt x="452410" y="8313416"/>
                    </a:lnTo>
                    <a:lnTo>
                      <a:pt x="452410" y="8294366"/>
                    </a:lnTo>
                    <a:close/>
                    <a:moveTo>
                      <a:pt x="1239531" y="8214356"/>
                    </a:moveTo>
                    <a:lnTo>
                      <a:pt x="1480387" y="8214356"/>
                    </a:lnTo>
                    <a:lnTo>
                      <a:pt x="1480387" y="8233406"/>
                    </a:lnTo>
                    <a:lnTo>
                      <a:pt x="1239531" y="8233406"/>
                    </a:lnTo>
                    <a:lnTo>
                      <a:pt x="1239531" y="8214356"/>
                    </a:lnTo>
                    <a:close/>
                    <a:moveTo>
                      <a:pt x="1571827" y="8214356"/>
                    </a:moveTo>
                    <a:lnTo>
                      <a:pt x="1498167" y="8214356"/>
                    </a:lnTo>
                    <a:lnTo>
                      <a:pt x="1498167" y="8233406"/>
                    </a:lnTo>
                    <a:lnTo>
                      <a:pt x="1590877" y="8233406"/>
                    </a:lnTo>
                    <a:lnTo>
                      <a:pt x="1590877" y="8143237"/>
                    </a:lnTo>
                    <a:lnTo>
                      <a:pt x="1571827" y="8143237"/>
                    </a:lnTo>
                    <a:lnTo>
                      <a:pt x="1571827" y="8214356"/>
                    </a:lnTo>
                    <a:close/>
                    <a:moveTo>
                      <a:pt x="1571827" y="7870187"/>
                    </a:moveTo>
                    <a:lnTo>
                      <a:pt x="1590877" y="7870187"/>
                    </a:lnTo>
                    <a:lnTo>
                      <a:pt x="1590877" y="8124187"/>
                    </a:lnTo>
                    <a:lnTo>
                      <a:pt x="1571827" y="8124187"/>
                    </a:lnTo>
                    <a:lnTo>
                      <a:pt x="1571827" y="7870187"/>
                    </a:lnTo>
                    <a:close/>
                    <a:moveTo>
                      <a:pt x="1651837" y="8124187"/>
                    </a:moveTo>
                    <a:lnTo>
                      <a:pt x="1590877" y="8124187"/>
                    </a:lnTo>
                    <a:lnTo>
                      <a:pt x="1590877" y="8143237"/>
                    </a:lnTo>
                    <a:lnTo>
                      <a:pt x="1669617" y="8143237"/>
                    </a:lnTo>
                    <a:lnTo>
                      <a:pt x="1669617" y="7870187"/>
                    </a:lnTo>
                    <a:lnTo>
                      <a:pt x="1650567" y="7870187"/>
                    </a:lnTo>
                    <a:lnTo>
                      <a:pt x="1651837" y="8124187"/>
                    </a:lnTo>
                    <a:close/>
                    <a:moveTo>
                      <a:pt x="1479117" y="8294366"/>
                    </a:moveTo>
                    <a:lnTo>
                      <a:pt x="1239199" y="8294366"/>
                    </a:lnTo>
                    <a:lnTo>
                      <a:pt x="1239199" y="8313416"/>
                    </a:lnTo>
                    <a:lnTo>
                      <a:pt x="1498167" y="8313416"/>
                    </a:lnTo>
                    <a:lnTo>
                      <a:pt x="1498167" y="8234676"/>
                    </a:lnTo>
                    <a:lnTo>
                      <a:pt x="1479117" y="8234676"/>
                    </a:lnTo>
                    <a:lnTo>
                      <a:pt x="1479117" y="8294366"/>
                    </a:lnTo>
                    <a:close/>
                    <a:moveTo>
                      <a:pt x="1479117" y="8214356"/>
                    </a:moveTo>
                    <a:lnTo>
                      <a:pt x="1498167" y="8214356"/>
                    </a:lnTo>
                    <a:lnTo>
                      <a:pt x="1498167" y="8143237"/>
                    </a:lnTo>
                    <a:lnTo>
                      <a:pt x="1571827" y="8143237"/>
                    </a:lnTo>
                    <a:lnTo>
                      <a:pt x="1571827" y="8124187"/>
                    </a:lnTo>
                    <a:lnTo>
                      <a:pt x="1479117" y="8124187"/>
                    </a:lnTo>
                    <a:lnTo>
                      <a:pt x="1498167" y="8214356"/>
                    </a:lnTo>
                    <a:lnTo>
                      <a:pt x="1498167" y="8233406"/>
                    </a:lnTo>
                    <a:lnTo>
                      <a:pt x="1479117" y="8233406"/>
                    </a:lnTo>
                    <a:lnTo>
                      <a:pt x="1479117" y="8214356"/>
                    </a:lnTo>
                    <a:close/>
                    <a:moveTo>
                      <a:pt x="1571827" y="8124187"/>
                    </a:moveTo>
                    <a:lnTo>
                      <a:pt x="1590877" y="8124187"/>
                    </a:lnTo>
                    <a:lnTo>
                      <a:pt x="1590877" y="8143237"/>
                    </a:lnTo>
                    <a:lnTo>
                      <a:pt x="1571827" y="8143237"/>
                    </a:lnTo>
                    <a:lnTo>
                      <a:pt x="1571827" y="8124187"/>
                    </a:lnTo>
                    <a:close/>
                    <a:moveTo>
                      <a:pt x="1571827" y="414020"/>
                    </a:moveTo>
                    <a:lnTo>
                      <a:pt x="1590877" y="414020"/>
                    </a:lnTo>
                    <a:lnTo>
                      <a:pt x="1590877" y="7870187"/>
                    </a:lnTo>
                    <a:lnTo>
                      <a:pt x="1571827" y="7870187"/>
                    </a:lnTo>
                    <a:lnTo>
                      <a:pt x="1571827" y="414020"/>
                    </a:lnTo>
                    <a:close/>
                    <a:moveTo>
                      <a:pt x="1651837" y="414020"/>
                    </a:moveTo>
                    <a:lnTo>
                      <a:pt x="1670887" y="414020"/>
                    </a:lnTo>
                    <a:lnTo>
                      <a:pt x="1670887" y="7870187"/>
                    </a:lnTo>
                    <a:lnTo>
                      <a:pt x="1651837" y="7870187"/>
                    </a:lnTo>
                    <a:lnTo>
                      <a:pt x="1651837" y="414020"/>
                    </a:lnTo>
                    <a:close/>
                    <a:moveTo>
                      <a:pt x="1571827" y="97790"/>
                    </a:moveTo>
                    <a:lnTo>
                      <a:pt x="1571827" y="171450"/>
                    </a:lnTo>
                    <a:lnTo>
                      <a:pt x="1590877" y="171450"/>
                    </a:lnTo>
                    <a:lnTo>
                      <a:pt x="1590877" y="78740"/>
                    </a:lnTo>
                    <a:lnTo>
                      <a:pt x="1498167" y="78740"/>
                    </a:lnTo>
                    <a:lnTo>
                      <a:pt x="1498167" y="97790"/>
                    </a:lnTo>
                    <a:lnTo>
                      <a:pt x="1571827" y="97790"/>
                    </a:lnTo>
                    <a:close/>
                    <a:moveTo>
                      <a:pt x="1571827" y="190500"/>
                    </a:moveTo>
                    <a:lnTo>
                      <a:pt x="1590877" y="190500"/>
                    </a:lnTo>
                    <a:lnTo>
                      <a:pt x="1590877" y="414020"/>
                    </a:lnTo>
                    <a:lnTo>
                      <a:pt x="1571827" y="414020"/>
                    </a:lnTo>
                    <a:lnTo>
                      <a:pt x="1571827" y="190500"/>
                    </a:lnTo>
                    <a:close/>
                    <a:moveTo>
                      <a:pt x="1239531" y="78740"/>
                    </a:moveTo>
                    <a:lnTo>
                      <a:pt x="1480387" y="78740"/>
                    </a:lnTo>
                    <a:lnTo>
                      <a:pt x="1480387" y="97790"/>
                    </a:lnTo>
                    <a:lnTo>
                      <a:pt x="1239531" y="97790"/>
                    </a:lnTo>
                    <a:lnTo>
                      <a:pt x="1239531" y="78740"/>
                    </a:lnTo>
                    <a:close/>
                    <a:moveTo>
                      <a:pt x="1571827" y="190500"/>
                    </a:moveTo>
                    <a:lnTo>
                      <a:pt x="1571827" y="171450"/>
                    </a:lnTo>
                    <a:lnTo>
                      <a:pt x="1498167" y="171450"/>
                    </a:lnTo>
                    <a:lnTo>
                      <a:pt x="1498167" y="97790"/>
                    </a:lnTo>
                    <a:lnTo>
                      <a:pt x="1479117" y="97790"/>
                    </a:lnTo>
                    <a:lnTo>
                      <a:pt x="1479117" y="190500"/>
                    </a:lnTo>
                    <a:lnTo>
                      <a:pt x="1571827" y="190500"/>
                    </a:lnTo>
                    <a:close/>
                    <a:moveTo>
                      <a:pt x="1479117" y="19050"/>
                    </a:moveTo>
                    <a:lnTo>
                      <a:pt x="1479117" y="80010"/>
                    </a:lnTo>
                    <a:lnTo>
                      <a:pt x="1498167" y="80010"/>
                    </a:lnTo>
                    <a:lnTo>
                      <a:pt x="1498167" y="1270"/>
                    </a:lnTo>
                    <a:lnTo>
                      <a:pt x="1239199" y="1270"/>
                    </a:lnTo>
                    <a:lnTo>
                      <a:pt x="1239199" y="20320"/>
                    </a:lnTo>
                    <a:lnTo>
                      <a:pt x="1479117" y="20320"/>
                    </a:lnTo>
                    <a:lnTo>
                      <a:pt x="1479117" y="19050"/>
                    </a:lnTo>
                    <a:close/>
                    <a:moveTo>
                      <a:pt x="1651837" y="190500"/>
                    </a:moveTo>
                    <a:lnTo>
                      <a:pt x="1651837" y="414020"/>
                    </a:lnTo>
                    <a:lnTo>
                      <a:pt x="1670887" y="414020"/>
                    </a:lnTo>
                    <a:lnTo>
                      <a:pt x="1670887" y="171450"/>
                    </a:lnTo>
                    <a:lnTo>
                      <a:pt x="1592147" y="171450"/>
                    </a:lnTo>
                    <a:lnTo>
                      <a:pt x="1592147" y="190500"/>
                    </a:lnTo>
                    <a:lnTo>
                      <a:pt x="1651837" y="190500"/>
                    </a:lnTo>
                    <a:close/>
                    <a:moveTo>
                      <a:pt x="1571827" y="171450"/>
                    </a:moveTo>
                    <a:lnTo>
                      <a:pt x="1590877" y="171450"/>
                    </a:lnTo>
                    <a:lnTo>
                      <a:pt x="1590877" y="190500"/>
                    </a:lnTo>
                    <a:lnTo>
                      <a:pt x="1571827" y="190500"/>
                    </a:lnTo>
                    <a:lnTo>
                      <a:pt x="1571827" y="171450"/>
                    </a:lnTo>
                    <a:close/>
                    <a:moveTo>
                      <a:pt x="1479117" y="78740"/>
                    </a:moveTo>
                    <a:lnTo>
                      <a:pt x="1498167" y="78740"/>
                    </a:lnTo>
                    <a:lnTo>
                      <a:pt x="1498167" y="97790"/>
                    </a:lnTo>
                    <a:lnTo>
                      <a:pt x="1479117" y="97790"/>
                    </a:lnTo>
                    <a:lnTo>
                      <a:pt x="1479117" y="78740"/>
                    </a:lnTo>
                    <a:close/>
                    <a:moveTo>
                      <a:pt x="452410" y="78740"/>
                    </a:moveTo>
                    <a:lnTo>
                      <a:pt x="1239531" y="78740"/>
                    </a:lnTo>
                    <a:lnTo>
                      <a:pt x="1239531" y="97790"/>
                    </a:lnTo>
                    <a:lnTo>
                      <a:pt x="452410" y="97790"/>
                    </a:lnTo>
                    <a:lnTo>
                      <a:pt x="452410" y="78740"/>
                    </a:lnTo>
                    <a:close/>
                    <a:moveTo>
                      <a:pt x="452410" y="0"/>
                    </a:moveTo>
                    <a:lnTo>
                      <a:pt x="1239531" y="0"/>
                    </a:lnTo>
                    <a:lnTo>
                      <a:pt x="1239531" y="19050"/>
                    </a:lnTo>
                    <a:lnTo>
                      <a:pt x="452410" y="19050"/>
                    </a:lnTo>
                    <a:lnTo>
                      <a:pt x="452410" y="0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</p:sp>
        </p:grpSp>
        <p:sp>
          <p:nvSpPr>
            <p:cNvPr id="14" name="AutoShape 14"/>
            <p:cNvSpPr/>
            <p:nvPr/>
          </p:nvSpPr>
          <p:spPr>
            <a:xfrm>
              <a:off x="207972" y="2254490"/>
              <a:ext cx="1278736" cy="0"/>
            </a:xfrm>
            <a:prstGeom prst="line">
              <a:avLst/>
            </a:prstGeom>
            <a:ln w="21368" cap="rnd">
              <a:solidFill>
                <a:srgbClr val="2F3032"/>
              </a:solidFill>
              <a:prstDash val="solid"/>
              <a:headEnd type="none" w="sm" len="sm"/>
              <a:tailEnd type="none" w="sm" len="sm"/>
            </a:ln>
          </p:spPr>
        </p:sp>
        <p:sp>
          <p:nvSpPr>
            <p:cNvPr id="15" name="TextBox 15"/>
            <p:cNvSpPr txBox="1"/>
            <p:nvPr/>
          </p:nvSpPr>
          <p:spPr>
            <a:xfrm>
              <a:off x="391858" y="615246"/>
              <a:ext cx="879653" cy="696859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6945"/>
                </a:lnSpc>
              </a:pPr>
              <a:r>
                <a:rPr lang="en-US" sz="4960">
                  <a:solidFill>
                    <a:srgbClr val="FFFFFF"/>
                  </a:solidFill>
                  <a:ea typeface="思源宋体-粗体" panose="02020600000000000000" charset="-122"/>
                </a:rPr>
                <a:t>叁</a:t>
              </a:r>
              <a:endParaRPr lang="en-US" sz="4960">
                <a:solidFill>
                  <a:srgbClr val="FFFFFF"/>
                </a:solidFill>
                <a:ea typeface="思源宋体-粗体" panose="02020600000000000000" charset="-122"/>
              </a:endParaRPr>
            </a:p>
            <a:p>
              <a:pPr algn="ctr">
                <a:lnSpc>
                  <a:spcPts val="6945"/>
                </a:lnSpc>
              </a:pPr>
            </a:p>
            <a:p>
              <a:pPr algn="ctr">
                <a:lnSpc>
                  <a:spcPts val="6945"/>
                </a:lnSpc>
                <a:spcBef>
                  <a:spcPct val="0"/>
                </a:spcBef>
              </a:pPr>
              <a:r>
                <a:rPr lang="en-US" sz="4960">
                  <a:solidFill>
                    <a:srgbClr val="FFFFFF"/>
                  </a:solidFill>
                  <a:ea typeface="思源宋体-粗体" panose="02020600000000000000" charset="-122"/>
                </a:rPr>
                <a:t>所学内容</a:t>
              </a:r>
              <a:endParaRPr lang="en-US" sz="4960">
                <a:solidFill>
                  <a:srgbClr val="FFFFFF"/>
                </a:solidFill>
                <a:ea typeface="思源宋体-粗体" panose="02020600000000000000" charset="-122"/>
              </a:endParaRPr>
            </a:p>
          </p:txBody>
        </p:sp>
      </p:grpSp>
      <p:grpSp>
        <p:nvGrpSpPr>
          <p:cNvPr id="16" name="Group 16"/>
          <p:cNvGrpSpPr/>
          <p:nvPr/>
        </p:nvGrpSpPr>
        <p:grpSpPr>
          <a:xfrm rot="0">
            <a:off x="15336018" y="2036516"/>
            <a:ext cx="1247527" cy="6213610"/>
            <a:chOff x="0" y="0"/>
            <a:chExt cx="1663369" cy="8284813"/>
          </a:xfrm>
        </p:grpSpPr>
        <p:grpSp>
          <p:nvGrpSpPr>
            <p:cNvPr id="17" name="Group 17"/>
            <p:cNvGrpSpPr/>
            <p:nvPr/>
          </p:nvGrpSpPr>
          <p:grpSpPr>
            <a:xfrm rot="0">
              <a:off x="0" y="0"/>
              <a:ext cx="1663369" cy="8284813"/>
              <a:chOff x="0" y="0"/>
              <a:chExt cx="1668347" cy="8309606"/>
            </a:xfrm>
          </p:grpSpPr>
          <p:sp>
            <p:nvSpPr>
              <p:cNvPr id="18" name="Freeform 18"/>
              <p:cNvSpPr/>
              <p:nvPr/>
            </p:nvSpPr>
            <p:spPr>
              <a:xfrm>
                <a:off x="-1270" y="-1270"/>
                <a:ext cx="1670887" cy="8313416"/>
              </a:xfrm>
              <a:custGeom>
                <a:avLst/>
                <a:gdLst/>
                <a:ahLst/>
                <a:cxnLst/>
                <a:rect l="l" t="t" r="r" b="b"/>
                <a:pathLst>
                  <a:path w="1670887" h="8313416">
                    <a:moveTo>
                      <a:pt x="193040" y="78740"/>
                    </a:moveTo>
                    <a:lnTo>
                      <a:pt x="452410" y="78740"/>
                    </a:lnTo>
                    <a:lnTo>
                      <a:pt x="452410" y="97790"/>
                    </a:lnTo>
                    <a:lnTo>
                      <a:pt x="193040" y="97790"/>
                    </a:lnTo>
                    <a:lnTo>
                      <a:pt x="193040" y="78740"/>
                    </a:lnTo>
                    <a:close/>
                    <a:moveTo>
                      <a:pt x="78740" y="195580"/>
                    </a:moveTo>
                    <a:lnTo>
                      <a:pt x="97790" y="195580"/>
                    </a:lnTo>
                    <a:lnTo>
                      <a:pt x="97790" y="414020"/>
                    </a:lnTo>
                    <a:lnTo>
                      <a:pt x="78740" y="414020"/>
                    </a:lnTo>
                    <a:lnTo>
                      <a:pt x="78740" y="195580"/>
                    </a:lnTo>
                    <a:close/>
                    <a:moveTo>
                      <a:pt x="97790" y="97790"/>
                    </a:moveTo>
                    <a:lnTo>
                      <a:pt x="173990" y="97790"/>
                    </a:lnTo>
                    <a:lnTo>
                      <a:pt x="173990" y="78740"/>
                    </a:lnTo>
                    <a:lnTo>
                      <a:pt x="78740" y="78740"/>
                    </a:lnTo>
                    <a:lnTo>
                      <a:pt x="78740" y="176530"/>
                    </a:lnTo>
                    <a:lnTo>
                      <a:pt x="97790" y="176530"/>
                    </a:lnTo>
                    <a:lnTo>
                      <a:pt x="97790" y="97790"/>
                    </a:lnTo>
                    <a:close/>
                    <a:moveTo>
                      <a:pt x="193040" y="97790"/>
                    </a:moveTo>
                    <a:lnTo>
                      <a:pt x="173990" y="97790"/>
                    </a:lnTo>
                    <a:lnTo>
                      <a:pt x="173990" y="176530"/>
                    </a:lnTo>
                    <a:lnTo>
                      <a:pt x="97790" y="176530"/>
                    </a:lnTo>
                    <a:lnTo>
                      <a:pt x="97790" y="195580"/>
                    </a:lnTo>
                    <a:lnTo>
                      <a:pt x="193040" y="195580"/>
                    </a:lnTo>
                    <a:lnTo>
                      <a:pt x="193040" y="97790"/>
                    </a:lnTo>
                    <a:close/>
                    <a:moveTo>
                      <a:pt x="19050" y="195580"/>
                    </a:moveTo>
                    <a:lnTo>
                      <a:pt x="80010" y="195580"/>
                    </a:lnTo>
                    <a:lnTo>
                      <a:pt x="80010" y="176530"/>
                    </a:lnTo>
                    <a:lnTo>
                      <a:pt x="1270" y="176530"/>
                    </a:lnTo>
                    <a:lnTo>
                      <a:pt x="1270" y="414020"/>
                    </a:lnTo>
                    <a:lnTo>
                      <a:pt x="20320" y="414020"/>
                    </a:lnTo>
                    <a:lnTo>
                      <a:pt x="20320" y="195580"/>
                    </a:lnTo>
                    <a:lnTo>
                      <a:pt x="19050" y="195580"/>
                    </a:lnTo>
                    <a:close/>
                    <a:moveTo>
                      <a:pt x="193040" y="19050"/>
                    </a:moveTo>
                    <a:lnTo>
                      <a:pt x="452410" y="19050"/>
                    </a:lnTo>
                    <a:lnTo>
                      <a:pt x="452410" y="0"/>
                    </a:lnTo>
                    <a:lnTo>
                      <a:pt x="173990" y="0"/>
                    </a:lnTo>
                    <a:lnTo>
                      <a:pt x="173990" y="78740"/>
                    </a:lnTo>
                    <a:lnTo>
                      <a:pt x="193040" y="78740"/>
                    </a:lnTo>
                    <a:lnTo>
                      <a:pt x="193040" y="19050"/>
                    </a:lnTo>
                    <a:close/>
                    <a:moveTo>
                      <a:pt x="78740" y="176530"/>
                    </a:moveTo>
                    <a:lnTo>
                      <a:pt x="97790" y="176530"/>
                    </a:lnTo>
                    <a:lnTo>
                      <a:pt x="97790" y="195580"/>
                    </a:lnTo>
                    <a:lnTo>
                      <a:pt x="78740" y="195580"/>
                    </a:lnTo>
                    <a:lnTo>
                      <a:pt x="78740" y="176530"/>
                    </a:lnTo>
                    <a:close/>
                    <a:moveTo>
                      <a:pt x="173990" y="78740"/>
                    </a:moveTo>
                    <a:lnTo>
                      <a:pt x="193040" y="78740"/>
                    </a:lnTo>
                    <a:lnTo>
                      <a:pt x="193040" y="97790"/>
                    </a:lnTo>
                    <a:lnTo>
                      <a:pt x="173990" y="97790"/>
                    </a:lnTo>
                    <a:lnTo>
                      <a:pt x="173990" y="78740"/>
                    </a:lnTo>
                    <a:close/>
                    <a:moveTo>
                      <a:pt x="78740" y="414020"/>
                    </a:moveTo>
                    <a:lnTo>
                      <a:pt x="97790" y="414020"/>
                    </a:lnTo>
                    <a:lnTo>
                      <a:pt x="97790" y="7870187"/>
                    </a:lnTo>
                    <a:lnTo>
                      <a:pt x="78740" y="7870187"/>
                    </a:lnTo>
                    <a:lnTo>
                      <a:pt x="78740" y="414020"/>
                    </a:lnTo>
                    <a:close/>
                    <a:moveTo>
                      <a:pt x="0" y="414020"/>
                    </a:moveTo>
                    <a:lnTo>
                      <a:pt x="19050" y="414020"/>
                    </a:lnTo>
                    <a:lnTo>
                      <a:pt x="19050" y="7870187"/>
                    </a:lnTo>
                    <a:lnTo>
                      <a:pt x="0" y="7870187"/>
                    </a:lnTo>
                    <a:lnTo>
                      <a:pt x="0" y="414020"/>
                    </a:lnTo>
                    <a:close/>
                    <a:moveTo>
                      <a:pt x="187960" y="8214356"/>
                    </a:moveTo>
                    <a:lnTo>
                      <a:pt x="452410" y="8214356"/>
                    </a:lnTo>
                    <a:lnTo>
                      <a:pt x="452410" y="8233406"/>
                    </a:lnTo>
                    <a:lnTo>
                      <a:pt x="187960" y="8233406"/>
                    </a:lnTo>
                    <a:lnTo>
                      <a:pt x="187960" y="8214356"/>
                    </a:lnTo>
                    <a:close/>
                    <a:moveTo>
                      <a:pt x="78740" y="7870187"/>
                    </a:moveTo>
                    <a:lnTo>
                      <a:pt x="97790" y="7870187"/>
                    </a:lnTo>
                    <a:lnTo>
                      <a:pt x="97790" y="8124187"/>
                    </a:lnTo>
                    <a:lnTo>
                      <a:pt x="78740" y="8124187"/>
                    </a:lnTo>
                    <a:lnTo>
                      <a:pt x="78740" y="7870187"/>
                    </a:lnTo>
                    <a:close/>
                    <a:moveTo>
                      <a:pt x="97790" y="8214356"/>
                    </a:moveTo>
                    <a:lnTo>
                      <a:pt x="97790" y="8143237"/>
                    </a:lnTo>
                    <a:lnTo>
                      <a:pt x="78740" y="8143237"/>
                    </a:lnTo>
                    <a:lnTo>
                      <a:pt x="78740" y="8233406"/>
                    </a:lnTo>
                    <a:lnTo>
                      <a:pt x="168910" y="8233406"/>
                    </a:lnTo>
                    <a:lnTo>
                      <a:pt x="168910" y="8214356"/>
                    </a:lnTo>
                    <a:lnTo>
                      <a:pt x="97790" y="8214356"/>
                    </a:lnTo>
                    <a:close/>
                    <a:moveTo>
                      <a:pt x="187960" y="8294366"/>
                    </a:moveTo>
                    <a:lnTo>
                      <a:pt x="187960" y="8233406"/>
                    </a:lnTo>
                    <a:lnTo>
                      <a:pt x="168910" y="8233406"/>
                    </a:lnTo>
                    <a:lnTo>
                      <a:pt x="168910" y="8312146"/>
                    </a:lnTo>
                    <a:lnTo>
                      <a:pt x="452410" y="8312146"/>
                    </a:lnTo>
                    <a:lnTo>
                      <a:pt x="452410" y="8293096"/>
                    </a:lnTo>
                    <a:lnTo>
                      <a:pt x="187960" y="8294366"/>
                    </a:lnTo>
                    <a:close/>
                    <a:moveTo>
                      <a:pt x="19050" y="8124187"/>
                    </a:moveTo>
                    <a:lnTo>
                      <a:pt x="19050" y="7870187"/>
                    </a:lnTo>
                    <a:lnTo>
                      <a:pt x="0" y="7870187"/>
                    </a:lnTo>
                    <a:lnTo>
                      <a:pt x="0" y="8143237"/>
                    </a:lnTo>
                    <a:lnTo>
                      <a:pt x="78740" y="8143237"/>
                    </a:lnTo>
                    <a:lnTo>
                      <a:pt x="78740" y="8124187"/>
                    </a:lnTo>
                    <a:lnTo>
                      <a:pt x="19050" y="8124187"/>
                    </a:lnTo>
                    <a:close/>
                    <a:moveTo>
                      <a:pt x="97790" y="8124187"/>
                    </a:moveTo>
                    <a:lnTo>
                      <a:pt x="97790" y="8143237"/>
                    </a:lnTo>
                    <a:lnTo>
                      <a:pt x="168910" y="8143237"/>
                    </a:lnTo>
                    <a:lnTo>
                      <a:pt x="168910" y="8214356"/>
                    </a:lnTo>
                    <a:lnTo>
                      <a:pt x="187960" y="8214356"/>
                    </a:lnTo>
                    <a:lnTo>
                      <a:pt x="187960" y="8124187"/>
                    </a:lnTo>
                    <a:lnTo>
                      <a:pt x="97790" y="8124187"/>
                    </a:lnTo>
                    <a:close/>
                    <a:moveTo>
                      <a:pt x="78740" y="8124187"/>
                    </a:moveTo>
                    <a:lnTo>
                      <a:pt x="97790" y="8124187"/>
                    </a:lnTo>
                    <a:lnTo>
                      <a:pt x="97790" y="8143237"/>
                    </a:lnTo>
                    <a:lnTo>
                      <a:pt x="78740" y="8143237"/>
                    </a:lnTo>
                    <a:lnTo>
                      <a:pt x="78740" y="8124187"/>
                    </a:lnTo>
                    <a:close/>
                    <a:moveTo>
                      <a:pt x="168910" y="8214356"/>
                    </a:moveTo>
                    <a:lnTo>
                      <a:pt x="187960" y="8214356"/>
                    </a:lnTo>
                    <a:lnTo>
                      <a:pt x="187960" y="8233406"/>
                    </a:lnTo>
                    <a:lnTo>
                      <a:pt x="168910" y="8233406"/>
                    </a:lnTo>
                    <a:lnTo>
                      <a:pt x="168910" y="8214356"/>
                    </a:lnTo>
                    <a:close/>
                    <a:moveTo>
                      <a:pt x="452410" y="8214356"/>
                    </a:moveTo>
                    <a:lnTo>
                      <a:pt x="1239531" y="8214356"/>
                    </a:lnTo>
                    <a:lnTo>
                      <a:pt x="1239531" y="8233406"/>
                    </a:lnTo>
                    <a:lnTo>
                      <a:pt x="452410" y="8233406"/>
                    </a:lnTo>
                    <a:lnTo>
                      <a:pt x="452410" y="8214356"/>
                    </a:lnTo>
                    <a:close/>
                    <a:moveTo>
                      <a:pt x="452410" y="8294366"/>
                    </a:moveTo>
                    <a:lnTo>
                      <a:pt x="1239531" y="8294366"/>
                    </a:lnTo>
                    <a:lnTo>
                      <a:pt x="1239531" y="8313416"/>
                    </a:lnTo>
                    <a:lnTo>
                      <a:pt x="452410" y="8313416"/>
                    </a:lnTo>
                    <a:lnTo>
                      <a:pt x="452410" y="8294366"/>
                    </a:lnTo>
                    <a:close/>
                    <a:moveTo>
                      <a:pt x="1239531" y="8214356"/>
                    </a:moveTo>
                    <a:lnTo>
                      <a:pt x="1480387" y="8214356"/>
                    </a:lnTo>
                    <a:lnTo>
                      <a:pt x="1480387" y="8233406"/>
                    </a:lnTo>
                    <a:lnTo>
                      <a:pt x="1239531" y="8233406"/>
                    </a:lnTo>
                    <a:lnTo>
                      <a:pt x="1239531" y="8214356"/>
                    </a:lnTo>
                    <a:close/>
                    <a:moveTo>
                      <a:pt x="1571827" y="8214356"/>
                    </a:moveTo>
                    <a:lnTo>
                      <a:pt x="1498167" y="8214356"/>
                    </a:lnTo>
                    <a:lnTo>
                      <a:pt x="1498167" y="8233406"/>
                    </a:lnTo>
                    <a:lnTo>
                      <a:pt x="1590877" y="8233406"/>
                    </a:lnTo>
                    <a:lnTo>
                      <a:pt x="1590877" y="8143237"/>
                    </a:lnTo>
                    <a:lnTo>
                      <a:pt x="1571827" y="8143237"/>
                    </a:lnTo>
                    <a:lnTo>
                      <a:pt x="1571827" y="8214356"/>
                    </a:lnTo>
                    <a:close/>
                    <a:moveTo>
                      <a:pt x="1571827" y="7870187"/>
                    </a:moveTo>
                    <a:lnTo>
                      <a:pt x="1590877" y="7870187"/>
                    </a:lnTo>
                    <a:lnTo>
                      <a:pt x="1590877" y="8124187"/>
                    </a:lnTo>
                    <a:lnTo>
                      <a:pt x="1571827" y="8124187"/>
                    </a:lnTo>
                    <a:lnTo>
                      <a:pt x="1571827" y="7870187"/>
                    </a:lnTo>
                    <a:close/>
                    <a:moveTo>
                      <a:pt x="1651837" y="8124187"/>
                    </a:moveTo>
                    <a:lnTo>
                      <a:pt x="1590877" y="8124187"/>
                    </a:lnTo>
                    <a:lnTo>
                      <a:pt x="1590877" y="8143237"/>
                    </a:lnTo>
                    <a:lnTo>
                      <a:pt x="1669617" y="8143237"/>
                    </a:lnTo>
                    <a:lnTo>
                      <a:pt x="1669617" y="7870187"/>
                    </a:lnTo>
                    <a:lnTo>
                      <a:pt x="1650567" y="7870187"/>
                    </a:lnTo>
                    <a:lnTo>
                      <a:pt x="1651837" y="8124187"/>
                    </a:lnTo>
                    <a:close/>
                    <a:moveTo>
                      <a:pt x="1479117" y="8294366"/>
                    </a:moveTo>
                    <a:lnTo>
                      <a:pt x="1239199" y="8294366"/>
                    </a:lnTo>
                    <a:lnTo>
                      <a:pt x="1239199" y="8313416"/>
                    </a:lnTo>
                    <a:lnTo>
                      <a:pt x="1498167" y="8313416"/>
                    </a:lnTo>
                    <a:lnTo>
                      <a:pt x="1498167" y="8234676"/>
                    </a:lnTo>
                    <a:lnTo>
                      <a:pt x="1479117" y="8234676"/>
                    </a:lnTo>
                    <a:lnTo>
                      <a:pt x="1479117" y="8294366"/>
                    </a:lnTo>
                    <a:close/>
                    <a:moveTo>
                      <a:pt x="1479117" y="8214356"/>
                    </a:moveTo>
                    <a:lnTo>
                      <a:pt x="1498167" y="8214356"/>
                    </a:lnTo>
                    <a:lnTo>
                      <a:pt x="1498167" y="8143237"/>
                    </a:lnTo>
                    <a:lnTo>
                      <a:pt x="1571827" y="8143237"/>
                    </a:lnTo>
                    <a:lnTo>
                      <a:pt x="1571827" y="8124187"/>
                    </a:lnTo>
                    <a:lnTo>
                      <a:pt x="1479117" y="8124187"/>
                    </a:lnTo>
                    <a:lnTo>
                      <a:pt x="1498167" y="8214356"/>
                    </a:lnTo>
                    <a:lnTo>
                      <a:pt x="1498167" y="8233406"/>
                    </a:lnTo>
                    <a:lnTo>
                      <a:pt x="1479117" y="8233406"/>
                    </a:lnTo>
                    <a:lnTo>
                      <a:pt x="1479117" y="8214356"/>
                    </a:lnTo>
                    <a:close/>
                    <a:moveTo>
                      <a:pt x="1571827" y="8124187"/>
                    </a:moveTo>
                    <a:lnTo>
                      <a:pt x="1590877" y="8124187"/>
                    </a:lnTo>
                    <a:lnTo>
                      <a:pt x="1590877" y="8143237"/>
                    </a:lnTo>
                    <a:lnTo>
                      <a:pt x="1571827" y="8143237"/>
                    </a:lnTo>
                    <a:lnTo>
                      <a:pt x="1571827" y="8124187"/>
                    </a:lnTo>
                    <a:close/>
                    <a:moveTo>
                      <a:pt x="1571827" y="414020"/>
                    </a:moveTo>
                    <a:lnTo>
                      <a:pt x="1590877" y="414020"/>
                    </a:lnTo>
                    <a:lnTo>
                      <a:pt x="1590877" y="7870187"/>
                    </a:lnTo>
                    <a:lnTo>
                      <a:pt x="1571827" y="7870187"/>
                    </a:lnTo>
                    <a:lnTo>
                      <a:pt x="1571827" y="414020"/>
                    </a:lnTo>
                    <a:close/>
                    <a:moveTo>
                      <a:pt x="1651837" y="414020"/>
                    </a:moveTo>
                    <a:lnTo>
                      <a:pt x="1670887" y="414020"/>
                    </a:lnTo>
                    <a:lnTo>
                      <a:pt x="1670887" y="7870187"/>
                    </a:lnTo>
                    <a:lnTo>
                      <a:pt x="1651837" y="7870187"/>
                    </a:lnTo>
                    <a:lnTo>
                      <a:pt x="1651837" y="414020"/>
                    </a:lnTo>
                    <a:close/>
                    <a:moveTo>
                      <a:pt x="1571827" y="97790"/>
                    </a:moveTo>
                    <a:lnTo>
                      <a:pt x="1571827" y="171450"/>
                    </a:lnTo>
                    <a:lnTo>
                      <a:pt x="1590877" y="171450"/>
                    </a:lnTo>
                    <a:lnTo>
                      <a:pt x="1590877" y="78740"/>
                    </a:lnTo>
                    <a:lnTo>
                      <a:pt x="1498167" y="78740"/>
                    </a:lnTo>
                    <a:lnTo>
                      <a:pt x="1498167" y="97790"/>
                    </a:lnTo>
                    <a:lnTo>
                      <a:pt x="1571827" y="97790"/>
                    </a:lnTo>
                    <a:close/>
                    <a:moveTo>
                      <a:pt x="1571827" y="190500"/>
                    </a:moveTo>
                    <a:lnTo>
                      <a:pt x="1590877" y="190500"/>
                    </a:lnTo>
                    <a:lnTo>
                      <a:pt x="1590877" y="414020"/>
                    </a:lnTo>
                    <a:lnTo>
                      <a:pt x="1571827" y="414020"/>
                    </a:lnTo>
                    <a:lnTo>
                      <a:pt x="1571827" y="190500"/>
                    </a:lnTo>
                    <a:close/>
                    <a:moveTo>
                      <a:pt x="1239531" y="78740"/>
                    </a:moveTo>
                    <a:lnTo>
                      <a:pt x="1480387" y="78740"/>
                    </a:lnTo>
                    <a:lnTo>
                      <a:pt x="1480387" y="97790"/>
                    </a:lnTo>
                    <a:lnTo>
                      <a:pt x="1239531" y="97790"/>
                    </a:lnTo>
                    <a:lnTo>
                      <a:pt x="1239531" y="78740"/>
                    </a:lnTo>
                    <a:close/>
                    <a:moveTo>
                      <a:pt x="1571827" y="190500"/>
                    </a:moveTo>
                    <a:lnTo>
                      <a:pt x="1571827" y="171450"/>
                    </a:lnTo>
                    <a:lnTo>
                      <a:pt x="1498167" y="171450"/>
                    </a:lnTo>
                    <a:lnTo>
                      <a:pt x="1498167" y="97790"/>
                    </a:lnTo>
                    <a:lnTo>
                      <a:pt x="1479117" y="97790"/>
                    </a:lnTo>
                    <a:lnTo>
                      <a:pt x="1479117" y="190500"/>
                    </a:lnTo>
                    <a:lnTo>
                      <a:pt x="1571827" y="190500"/>
                    </a:lnTo>
                    <a:close/>
                    <a:moveTo>
                      <a:pt x="1479117" y="19050"/>
                    </a:moveTo>
                    <a:lnTo>
                      <a:pt x="1479117" y="80010"/>
                    </a:lnTo>
                    <a:lnTo>
                      <a:pt x="1498167" y="80010"/>
                    </a:lnTo>
                    <a:lnTo>
                      <a:pt x="1498167" y="1270"/>
                    </a:lnTo>
                    <a:lnTo>
                      <a:pt x="1239199" y="1270"/>
                    </a:lnTo>
                    <a:lnTo>
                      <a:pt x="1239199" y="20320"/>
                    </a:lnTo>
                    <a:lnTo>
                      <a:pt x="1479117" y="20320"/>
                    </a:lnTo>
                    <a:lnTo>
                      <a:pt x="1479117" y="19050"/>
                    </a:lnTo>
                    <a:close/>
                    <a:moveTo>
                      <a:pt x="1651837" y="190500"/>
                    </a:moveTo>
                    <a:lnTo>
                      <a:pt x="1651837" y="414020"/>
                    </a:lnTo>
                    <a:lnTo>
                      <a:pt x="1670887" y="414020"/>
                    </a:lnTo>
                    <a:lnTo>
                      <a:pt x="1670887" y="171450"/>
                    </a:lnTo>
                    <a:lnTo>
                      <a:pt x="1592147" y="171450"/>
                    </a:lnTo>
                    <a:lnTo>
                      <a:pt x="1592147" y="190500"/>
                    </a:lnTo>
                    <a:lnTo>
                      <a:pt x="1651837" y="190500"/>
                    </a:lnTo>
                    <a:close/>
                    <a:moveTo>
                      <a:pt x="1571827" y="171450"/>
                    </a:moveTo>
                    <a:lnTo>
                      <a:pt x="1590877" y="171450"/>
                    </a:lnTo>
                    <a:lnTo>
                      <a:pt x="1590877" y="190500"/>
                    </a:lnTo>
                    <a:lnTo>
                      <a:pt x="1571827" y="190500"/>
                    </a:lnTo>
                    <a:lnTo>
                      <a:pt x="1571827" y="171450"/>
                    </a:lnTo>
                    <a:close/>
                    <a:moveTo>
                      <a:pt x="1479117" y="78740"/>
                    </a:moveTo>
                    <a:lnTo>
                      <a:pt x="1498167" y="78740"/>
                    </a:lnTo>
                    <a:lnTo>
                      <a:pt x="1498167" y="97790"/>
                    </a:lnTo>
                    <a:lnTo>
                      <a:pt x="1479117" y="97790"/>
                    </a:lnTo>
                    <a:lnTo>
                      <a:pt x="1479117" y="78740"/>
                    </a:lnTo>
                    <a:close/>
                    <a:moveTo>
                      <a:pt x="452410" y="78740"/>
                    </a:moveTo>
                    <a:lnTo>
                      <a:pt x="1239531" y="78740"/>
                    </a:lnTo>
                    <a:lnTo>
                      <a:pt x="1239531" y="97790"/>
                    </a:lnTo>
                    <a:lnTo>
                      <a:pt x="452410" y="97790"/>
                    </a:lnTo>
                    <a:lnTo>
                      <a:pt x="452410" y="78740"/>
                    </a:lnTo>
                    <a:close/>
                    <a:moveTo>
                      <a:pt x="452410" y="0"/>
                    </a:moveTo>
                    <a:lnTo>
                      <a:pt x="1239531" y="0"/>
                    </a:lnTo>
                    <a:lnTo>
                      <a:pt x="1239531" y="19050"/>
                    </a:lnTo>
                    <a:lnTo>
                      <a:pt x="452410" y="19050"/>
                    </a:lnTo>
                    <a:lnTo>
                      <a:pt x="452410" y="0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</p:sp>
        </p:grpSp>
        <p:sp>
          <p:nvSpPr>
            <p:cNvPr id="19" name="AutoShape 19"/>
            <p:cNvSpPr/>
            <p:nvPr/>
          </p:nvSpPr>
          <p:spPr>
            <a:xfrm>
              <a:off x="207972" y="2254490"/>
              <a:ext cx="1278736" cy="0"/>
            </a:xfrm>
            <a:prstGeom prst="line">
              <a:avLst/>
            </a:prstGeom>
            <a:ln w="21368" cap="rnd">
              <a:solidFill>
                <a:srgbClr val="2F3032"/>
              </a:solidFill>
              <a:prstDash val="solid"/>
              <a:headEnd type="none" w="sm" len="sm"/>
              <a:tailEnd type="none" w="sm" len="sm"/>
            </a:ln>
          </p:spPr>
        </p:sp>
        <p:sp>
          <p:nvSpPr>
            <p:cNvPr id="20" name="TextBox 20"/>
            <p:cNvSpPr txBox="1"/>
            <p:nvPr/>
          </p:nvSpPr>
          <p:spPr>
            <a:xfrm>
              <a:off x="340272" y="615246"/>
              <a:ext cx="982825" cy="696859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6945"/>
                </a:lnSpc>
              </a:pPr>
              <a:r>
                <a:rPr lang="en-US" sz="4960">
                  <a:solidFill>
                    <a:srgbClr val="FFFFFF"/>
                  </a:solidFill>
                  <a:ea typeface="思源宋体-粗体" panose="02020600000000000000" charset="-122"/>
                </a:rPr>
                <a:t>肆</a:t>
              </a:r>
              <a:endParaRPr lang="en-US" sz="4960">
                <a:solidFill>
                  <a:srgbClr val="FFFFFF"/>
                </a:solidFill>
                <a:ea typeface="思源宋体-粗体" panose="02020600000000000000" charset="-122"/>
              </a:endParaRPr>
            </a:p>
            <a:p>
              <a:pPr algn="ctr">
                <a:lnSpc>
                  <a:spcPts val="6945"/>
                </a:lnSpc>
              </a:pPr>
            </a:p>
            <a:p>
              <a:pPr algn="ctr">
                <a:lnSpc>
                  <a:spcPts val="6945"/>
                </a:lnSpc>
                <a:spcBef>
                  <a:spcPct val="0"/>
                </a:spcBef>
              </a:pPr>
              <a:r>
                <a:rPr lang="en-US" sz="4960">
                  <a:solidFill>
                    <a:srgbClr val="FFFFFF"/>
                  </a:solidFill>
                  <a:ea typeface="思源宋体-粗体" panose="02020600000000000000" charset="-122"/>
                </a:rPr>
                <a:t>如何学习</a:t>
              </a:r>
              <a:endParaRPr lang="en-US" sz="4960">
                <a:solidFill>
                  <a:srgbClr val="FFFFFF"/>
                </a:solidFill>
                <a:ea typeface="思源宋体-粗体" panose="02020600000000000000" charset="-122"/>
              </a:endParaRPr>
            </a:p>
          </p:txBody>
        </p:sp>
      </p:grpSp>
      <p:sp>
        <p:nvSpPr>
          <p:cNvPr id="21" name="AutoShape 21"/>
          <p:cNvSpPr/>
          <p:nvPr/>
        </p:nvSpPr>
        <p:spPr>
          <a:xfrm>
            <a:off x="9588548" y="3725871"/>
            <a:ext cx="762912" cy="0"/>
          </a:xfrm>
          <a:prstGeom prst="line">
            <a:avLst/>
          </a:prstGeom>
          <a:ln w="19050" cap="rnd">
            <a:solidFill>
              <a:srgbClr val="BE9D67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22" name="AutoShape 22"/>
          <p:cNvSpPr/>
          <p:nvPr/>
        </p:nvSpPr>
        <p:spPr>
          <a:xfrm>
            <a:off x="11577313" y="3725871"/>
            <a:ext cx="762912" cy="0"/>
          </a:xfrm>
          <a:prstGeom prst="line">
            <a:avLst/>
          </a:prstGeom>
          <a:ln w="19050" cap="rnd">
            <a:solidFill>
              <a:srgbClr val="BE9D67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23" name="AutoShape 23"/>
          <p:cNvSpPr/>
          <p:nvPr/>
        </p:nvSpPr>
        <p:spPr>
          <a:xfrm>
            <a:off x="13577820" y="3725871"/>
            <a:ext cx="762912" cy="0"/>
          </a:xfrm>
          <a:prstGeom prst="line">
            <a:avLst/>
          </a:prstGeom>
          <a:ln w="19050" cap="rnd">
            <a:solidFill>
              <a:srgbClr val="BE9D67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24" name="AutoShape 24"/>
          <p:cNvSpPr/>
          <p:nvPr/>
        </p:nvSpPr>
        <p:spPr>
          <a:xfrm>
            <a:off x="15578326" y="3725871"/>
            <a:ext cx="762912" cy="0"/>
          </a:xfrm>
          <a:prstGeom prst="line">
            <a:avLst/>
          </a:prstGeom>
          <a:ln w="19050" cap="rnd">
            <a:solidFill>
              <a:srgbClr val="BE9D67"/>
            </a:solidFill>
            <a:prstDash val="solid"/>
            <a:headEnd type="none" w="sm" len="sm"/>
            <a:tailEnd type="none" w="sm" len="sm"/>
          </a:ln>
        </p:spPr>
      </p:sp>
      <p:pic>
        <p:nvPicPr>
          <p:cNvPr id="25" name="Picture 2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723277">
            <a:off x="6006988" y="2708121"/>
            <a:ext cx="1556389" cy="1509647"/>
          </a:xfrm>
          <a:prstGeom prst="rect">
            <a:avLst/>
          </a:prstGeom>
        </p:spPr>
      </p:pic>
      <p:sp>
        <p:nvSpPr>
          <p:cNvPr id="26" name="TextBox 26"/>
          <p:cNvSpPr txBox="1"/>
          <p:nvPr/>
        </p:nvSpPr>
        <p:spPr>
          <a:xfrm>
            <a:off x="4948929" y="3147903"/>
            <a:ext cx="2836171" cy="362176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255"/>
              </a:lnSpc>
            </a:pPr>
            <a:r>
              <a:rPr lang="en-US" sz="12615">
                <a:solidFill>
                  <a:srgbClr val="FFFFFF"/>
                </a:solidFill>
                <a:ea typeface="思源宋体-超粗体" panose="02020900000000000000" charset="-122"/>
              </a:rPr>
              <a:t>目录</a:t>
            </a:r>
            <a:endParaRPr lang="en-US" sz="12615">
              <a:solidFill>
                <a:srgbClr val="FFFFFF"/>
              </a:solidFill>
              <a:ea typeface="思源宋体-超粗体" panose="02020900000000000000" charset="-122"/>
            </a:endParaRPr>
          </a:p>
        </p:txBody>
      </p:sp>
      <p:pic>
        <p:nvPicPr>
          <p:cNvPr id="27" name="Picture 27"/>
          <p:cNvPicPr>
            <a:picLocks noChangeAspect="1"/>
          </p:cNvPicPr>
          <p:nvPr/>
        </p:nvPicPr>
        <p:blipFill>
          <a:blip r:embed="rId4"/>
          <a:srcRect r="89065"/>
          <a:stretch>
            <a:fillRect/>
          </a:stretch>
        </p:blipFill>
        <p:spPr>
          <a:xfrm rot="-89498">
            <a:off x="3006158" y="-1996708"/>
            <a:ext cx="1320392" cy="1553166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>
        <p15:prstTrans prst="peelOff"/>
      </p:transition>
    </mc:Choice>
    <mc:Fallback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FFDDA9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4" name="标题 3"/>
          <p:cNvSpPr>
            <a:spLocks noGrp="1"/>
          </p:cNvSpPr>
          <p:nvPr>
            <p:ph type="title"/>
          </p:nvPr>
        </p:nvSpPr>
        <p:spPr>
          <a:xfrm>
            <a:off x="1257300" y="547688"/>
            <a:ext cx="15773400" cy="1296353"/>
          </a:xfrm>
        </p:spPr>
        <p:txBody>
          <a:bodyPr/>
          <a:p>
            <a:r>
              <a:rPr lang="zh-CN" altLang="en-US" sz="5400"/>
              <a:t>四、如何学习高中历史？</a:t>
            </a:r>
            <a:endParaRPr lang="zh-CN" altLang="en-US" sz="5400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1"/>
          <a:srcRect l="53118" t="18024" r="19948" b="31572"/>
          <a:stretch>
            <a:fillRect/>
          </a:stretch>
        </p:blipFill>
        <p:spPr>
          <a:xfrm>
            <a:off x="669608" y="492443"/>
            <a:ext cx="8298180" cy="8734425"/>
          </a:xfrm>
          <a:prstGeom prst="rect">
            <a:avLst/>
          </a:prstGeom>
        </p:spPr>
      </p:pic>
      <p:sp>
        <p:nvSpPr>
          <p:cNvPr id="6" name="椭圆 5"/>
          <p:cNvSpPr/>
          <p:nvPr/>
        </p:nvSpPr>
        <p:spPr>
          <a:xfrm>
            <a:off x="2178368" y="2686050"/>
            <a:ext cx="7446645" cy="6921818"/>
          </a:xfrm>
          <a:prstGeom prst="ellipse">
            <a:avLst/>
          </a:prstGeom>
          <a:noFill/>
          <a:ln w="41275" cmpd="sng">
            <a:solidFill>
              <a:srgbClr val="FF0000"/>
            </a:solidFill>
            <a:prstDash val="solid"/>
          </a:ln>
          <a:extLst>
            <a:ext uri="{909E8E84-426E-40DD-AFC4-6F175D3DCCD1}">
              <a14:hiddenFill xmlns:a14="http://schemas.microsoft.com/office/drawing/2010/main">
                <a:solidFill>
                  <a:schemeClr val="lt1"/>
                </a:solidFill>
              </a14:hiddenFill>
            </a:ext>
          </a:ex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 sz="2700"/>
          </a:p>
        </p:txBody>
      </p:sp>
      <p:sp>
        <p:nvSpPr>
          <p:cNvPr id="10" name="右箭头 9"/>
          <p:cNvSpPr/>
          <p:nvPr/>
        </p:nvSpPr>
        <p:spPr>
          <a:xfrm>
            <a:off x="9828848" y="5708333"/>
            <a:ext cx="1314450" cy="8763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2700"/>
          </a:p>
        </p:txBody>
      </p:sp>
      <p:sp>
        <p:nvSpPr>
          <p:cNvPr id="11" name="文本框 10"/>
          <p:cNvSpPr txBox="1"/>
          <p:nvPr/>
        </p:nvSpPr>
        <p:spPr>
          <a:xfrm>
            <a:off x="11371898" y="3199448"/>
            <a:ext cx="6483668" cy="493903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marL="0" indent="0" algn="just" defTabSz="1219200">
              <a:lnSpc>
                <a:spcPct val="150000"/>
              </a:lnSpc>
              <a:spcBef>
                <a:spcPts val="0"/>
              </a:spcBef>
              <a:buNone/>
            </a:pPr>
            <a:r>
              <a:rPr lang="en-US" altLang="zh-CN" sz="4200" b="1" dirty="0">
                <a:solidFill>
                  <a:prstClr val="black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【</a:t>
            </a:r>
            <a:r>
              <a:rPr lang="zh-CN" altLang="en-US" sz="4200" b="1" dirty="0">
                <a:solidFill>
                  <a:prstClr val="black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单元导语</a:t>
            </a:r>
            <a:r>
              <a:rPr lang="en-US" altLang="zh-CN" sz="4200" b="1" dirty="0">
                <a:solidFill>
                  <a:prstClr val="black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】</a:t>
            </a:r>
            <a:r>
              <a:rPr lang="zh-CN" altLang="en-US" sz="4200" b="1" dirty="0">
                <a:solidFill>
                  <a:prstClr val="black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概述本单元所涉及的主要历史内容和学习要求，便于在学习开始之时了解本单元的内容线索和应掌握的必备知识。</a:t>
            </a:r>
            <a:endParaRPr lang="zh-CN" altLang="en-US" sz="4200"/>
          </a:p>
        </p:txBody>
      </p:sp>
      <p:pic>
        <p:nvPicPr>
          <p:cNvPr id="12" name="图片 11"/>
          <p:cNvPicPr>
            <a:picLocks noChangeAspect="1"/>
          </p:cNvPicPr>
          <p:nvPr/>
        </p:nvPicPr>
        <p:blipFill>
          <a:blip r:embed="rId2"/>
          <a:srcRect l="21073" t="15881" r="19771" b="9273"/>
          <a:stretch>
            <a:fillRect/>
          </a:stretch>
        </p:blipFill>
        <p:spPr>
          <a:xfrm>
            <a:off x="316230" y="385763"/>
            <a:ext cx="13369290" cy="9515475"/>
          </a:xfrm>
          <a:prstGeom prst="rect">
            <a:avLst/>
          </a:prstGeom>
        </p:spPr>
      </p:pic>
      <p:sp>
        <p:nvSpPr>
          <p:cNvPr id="9" name="椭圆 8"/>
          <p:cNvSpPr/>
          <p:nvPr/>
        </p:nvSpPr>
        <p:spPr>
          <a:xfrm>
            <a:off x="2555558" y="2386013"/>
            <a:ext cx="4190048" cy="1065848"/>
          </a:xfrm>
          <a:prstGeom prst="ellipse">
            <a:avLst/>
          </a:prstGeom>
          <a:noFill/>
          <a:ln w="53975" cmpd="sng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2700"/>
          </a:p>
        </p:txBody>
      </p:sp>
      <p:sp>
        <p:nvSpPr>
          <p:cNvPr id="13" name="右箭头 12"/>
          <p:cNvSpPr/>
          <p:nvPr/>
        </p:nvSpPr>
        <p:spPr>
          <a:xfrm>
            <a:off x="6980873" y="2481263"/>
            <a:ext cx="1314450" cy="8763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2700"/>
          </a:p>
        </p:txBody>
      </p:sp>
      <p:sp>
        <p:nvSpPr>
          <p:cNvPr id="14" name="文本框 13"/>
          <p:cNvSpPr txBox="1"/>
          <p:nvPr/>
        </p:nvSpPr>
        <p:spPr>
          <a:xfrm>
            <a:off x="8295323" y="1305878"/>
            <a:ext cx="9100185" cy="3415030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t">
            <a:spAutoFit/>
          </a:bodyPr>
          <a:p>
            <a:pPr marL="0" indent="0" algn="just" defTabSz="1219200">
              <a:lnSpc>
                <a:spcPct val="150000"/>
              </a:lnSpc>
              <a:buNone/>
            </a:pPr>
            <a:r>
              <a:rPr lang="en-US" altLang="zh-CN" sz="3600" b="1" dirty="0">
                <a:solidFill>
                  <a:prstClr val="black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【</a:t>
            </a:r>
            <a:r>
              <a:rPr lang="zh-CN" altLang="en-US" sz="3600" b="1" dirty="0">
                <a:solidFill>
                  <a:prstClr val="black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本课导入</a:t>
            </a:r>
            <a:r>
              <a:rPr lang="en-US" altLang="zh-CN" sz="3600" b="1" dirty="0">
                <a:solidFill>
                  <a:prstClr val="black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】</a:t>
            </a:r>
            <a:r>
              <a:rPr lang="zh-CN" altLang="en-US" sz="3600" b="1" dirty="0">
                <a:solidFill>
                  <a:prstClr val="black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置于每一课的课文标题之下。通过导图和导入语，以情境导入方式，生动、简洁地引出本课要讲述的内容。帮助理解本课内容，增加学习兴趣。 </a:t>
            </a:r>
            <a:endParaRPr lang="zh-CN" altLang="en-US" sz="3600"/>
          </a:p>
        </p:txBody>
      </p:sp>
      <p:sp>
        <p:nvSpPr>
          <p:cNvPr id="15" name="椭圆 14"/>
          <p:cNvSpPr/>
          <p:nvPr/>
        </p:nvSpPr>
        <p:spPr>
          <a:xfrm>
            <a:off x="930593" y="3657600"/>
            <a:ext cx="1823085" cy="1108710"/>
          </a:xfrm>
          <a:prstGeom prst="ellipse">
            <a:avLst/>
          </a:prstGeom>
          <a:noFill/>
          <a:ln w="53975" cmpd="sng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2700"/>
          </a:p>
        </p:txBody>
      </p:sp>
      <p:sp>
        <p:nvSpPr>
          <p:cNvPr id="16" name="右箭头 15"/>
          <p:cNvSpPr/>
          <p:nvPr/>
        </p:nvSpPr>
        <p:spPr>
          <a:xfrm>
            <a:off x="3023235" y="3890010"/>
            <a:ext cx="1314450" cy="8763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2700"/>
          </a:p>
        </p:txBody>
      </p:sp>
      <p:sp>
        <p:nvSpPr>
          <p:cNvPr id="17" name="文本框 16"/>
          <p:cNvSpPr txBox="1"/>
          <p:nvPr/>
        </p:nvSpPr>
        <p:spPr>
          <a:xfrm>
            <a:off x="4440555" y="2481263"/>
            <a:ext cx="8496300" cy="341249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 anchor="t">
            <a:spAutoFit/>
          </a:bodyPr>
          <a:p>
            <a:pPr marL="0" indent="0" algn="just" defTabSz="121920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altLang="zh-CN" sz="3600" b="1" dirty="0">
                <a:solidFill>
                  <a:prstClr val="black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【</a:t>
            </a:r>
            <a:r>
              <a:rPr lang="zh-CN" altLang="en-US" sz="3600" b="1" dirty="0">
                <a:solidFill>
                  <a:prstClr val="black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学习聚焦</a:t>
            </a:r>
            <a:r>
              <a:rPr lang="en-US" altLang="zh-CN" sz="3600" b="1" dirty="0">
                <a:solidFill>
                  <a:prstClr val="black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】</a:t>
            </a:r>
            <a:r>
              <a:rPr lang="zh-CN" altLang="en-US" sz="3600" b="1" dirty="0">
                <a:solidFill>
                  <a:prstClr val="black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每目设一个学习聚焦，置于每一目的标题旁，以精练的文字概括或提炼本目的基本内容。有利于自学和重点难点的掌握，也有利于帮助提高综合概括能力。</a:t>
            </a:r>
            <a:endParaRPr lang="zh-CN" altLang="en-US" sz="3600"/>
          </a:p>
        </p:txBody>
      </p:sp>
      <p:sp>
        <p:nvSpPr>
          <p:cNvPr id="18" name="椭圆 17"/>
          <p:cNvSpPr/>
          <p:nvPr/>
        </p:nvSpPr>
        <p:spPr>
          <a:xfrm>
            <a:off x="669608" y="6584633"/>
            <a:ext cx="1823085" cy="1911668"/>
          </a:xfrm>
          <a:prstGeom prst="ellipse">
            <a:avLst/>
          </a:prstGeom>
          <a:noFill/>
          <a:ln w="53975" cmpd="sng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2700"/>
          </a:p>
        </p:txBody>
      </p:sp>
      <p:sp>
        <p:nvSpPr>
          <p:cNvPr id="19" name="右箭头 18"/>
          <p:cNvSpPr/>
          <p:nvPr/>
        </p:nvSpPr>
        <p:spPr>
          <a:xfrm>
            <a:off x="2753678" y="7102793"/>
            <a:ext cx="1314450" cy="8763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2700"/>
          </a:p>
        </p:txBody>
      </p:sp>
      <p:sp>
        <p:nvSpPr>
          <p:cNvPr id="20" name="文本框 19"/>
          <p:cNvSpPr txBox="1"/>
          <p:nvPr/>
        </p:nvSpPr>
        <p:spPr>
          <a:xfrm>
            <a:off x="4440555" y="6439853"/>
            <a:ext cx="10488930" cy="175323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 anchor="t">
            <a:spAutoFit/>
          </a:bodyPr>
          <a:p>
            <a:pPr marL="0" indent="0" algn="just" defTabSz="1219200">
              <a:spcBef>
                <a:spcPts val="0"/>
              </a:spcBef>
              <a:buNone/>
            </a:pPr>
            <a:r>
              <a:rPr lang="en-US" altLang="zh-CN" sz="3600" b="1" dirty="0">
                <a:solidFill>
                  <a:prstClr val="black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【</a:t>
            </a:r>
            <a:r>
              <a:rPr lang="zh-CN" altLang="en-US" sz="3600" b="1" dirty="0">
                <a:solidFill>
                  <a:prstClr val="black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思考点</a:t>
            </a:r>
            <a:r>
              <a:rPr lang="en-US" altLang="zh-CN" sz="3600" b="1" dirty="0">
                <a:solidFill>
                  <a:prstClr val="black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】 </a:t>
            </a:r>
            <a:r>
              <a:rPr lang="zh-CN" altLang="en-US" sz="3600" b="1" dirty="0">
                <a:solidFill>
                  <a:prstClr val="black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紧密结合正文提问，可即时回答， 以提高兴趣和关注力，并训练历史理解与历史思维能力。 </a:t>
            </a:r>
            <a:endParaRPr lang="zh-CN" altLang="en-US" sz="3600"/>
          </a:p>
        </p:txBody>
      </p:sp>
      <p:pic>
        <p:nvPicPr>
          <p:cNvPr id="21" name="图片 20"/>
          <p:cNvPicPr>
            <a:picLocks noChangeAspect="1"/>
          </p:cNvPicPr>
          <p:nvPr/>
        </p:nvPicPr>
        <p:blipFill>
          <a:blip r:embed="rId3"/>
          <a:srcRect l="21259" t="16260" r="20074" b="8234"/>
          <a:stretch>
            <a:fillRect/>
          </a:stretch>
        </p:blipFill>
        <p:spPr>
          <a:xfrm>
            <a:off x="4082415" y="263843"/>
            <a:ext cx="13479780" cy="9758363"/>
          </a:xfrm>
          <a:prstGeom prst="rect">
            <a:avLst/>
          </a:prstGeom>
        </p:spPr>
      </p:pic>
      <p:sp>
        <p:nvSpPr>
          <p:cNvPr id="24" name="椭圆 23"/>
          <p:cNvSpPr/>
          <p:nvPr/>
        </p:nvSpPr>
        <p:spPr>
          <a:xfrm>
            <a:off x="10981373" y="803910"/>
            <a:ext cx="6235065" cy="1882140"/>
          </a:xfrm>
          <a:prstGeom prst="ellipse">
            <a:avLst/>
          </a:prstGeom>
          <a:noFill/>
          <a:ln w="53975" cmpd="sng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2700"/>
          </a:p>
        </p:txBody>
      </p:sp>
      <p:sp>
        <p:nvSpPr>
          <p:cNvPr id="25" name="右箭头 24"/>
          <p:cNvSpPr/>
          <p:nvPr/>
        </p:nvSpPr>
        <p:spPr>
          <a:xfrm rot="10800000">
            <a:off x="9423083" y="1306830"/>
            <a:ext cx="1314450" cy="8763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2700"/>
          </a:p>
        </p:txBody>
      </p:sp>
      <p:sp>
        <p:nvSpPr>
          <p:cNvPr id="26" name="文本框 25"/>
          <p:cNvSpPr txBox="1"/>
          <p:nvPr/>
        </p:nvSpPr>
        <p:spPr>
          <a:xfrm>
            <a:off x="554355" y="1054418"/>
            <a:ext cx="8833485" cy="1585595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t">
            <a:spAutoFit/>
          </a:bodyPr>
          <a:p>
            <a:pPr marL="0" indent="0" algn="just" defTabSz="121920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altLang="zh-CN" sz="2700" b="1" dirty="0">
                <a:solidFill>
                  <a:prstClr val="black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【</a:t>
            </a:r>
            <a:r>
              <a:rPr lang="zh-CN" altLang="en-US" sz="2700" b="1" dirty="0">
                <a:solidFill>
                  <a:prstClr val="black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历史纵横</a:t>
            </a:r>
            <a:r>
              <a:rPr lang="en-US" altLang="zh-CN" sz="2700" b="1" dirty="0">
                <a:solidFill>
                  <a:prstClr val="black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】</a:t>
            </a:r>
            <a:r>
              <a:rPr lang="zh-CN" altLang="en-US" sz="2700" b="1" dirty="0">
                <a:solidFill>
                  <a:prstClr val="black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 </a:t>
            </a:r>
            <a:r>
              <a:rPr lang="zh-CN" altLang="en-US" sz="2700" b="1" dirty="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（初中相关史事）</a:t>
            </a:r>
            <a:r>
              <a:rPr lang="zh-CN" altLang="en-US" sz="2700" b="1" dirty="0">
                <a:solidFill>
                  <a:prstClr val="black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从时间和空间等角度，扩展、补充正文内容，通过相关史事的讲述，揭示不同时空条件下历史的延续、变迁与发展。</a:t>
            </a:r>
            <a:endParaRPr lang="zh-CN" altLang="en-US" sz="2700"/>
          </a:p>
        </p:txBody>
      </p:sp>
      <p:sp>
        <p:nvSpPr>
          <p:cNvPr id="27" name="椭圆 26"/>
          <p:cNvSpPr/>
          <p:nvPr/>
        </p:nvSpPr>
        <p:spPr>
          <a:xfrm>
            <a:off x="15187613" y="3357563"/>
            <a:ext cx="2028825" cy="1882140"/>
          </a:xfrm>
          <a:prstGeom prst="ellipse">
            <a:avLst/>
          </a:prstGeom>
          <a:noFill/>
          <a:ln w="53975" cmpd="sng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2700"/>
          </a:p>
        </p:txBody>
      </p:sp>
      <p:sp>
        <p:nvSpPr>
          <p:cNvPr id="28" name="右箭头 27"/>
          <p:cNvSpPr/>
          <p:nvPr/>
        </p:nvSpPr>
        <p:spPr>
          <a:xfrm rot="10800000">
            <a:off x="13685520" y="3860483"/>
            <a:ext cx="1314450" cy="8763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2700"/>
          </a:p>
        </p:txBody>
      </p:sp>
      <p:sp>
        <p:nvSpPr>
          <p:cNvPr id="29" name="文本框 28"/>
          <p:cNvSpPr txBox="1"/>
          <p:nvPr/>
        </p:nvSpPr>
        <p:spPr>
          <a:xfrm>
            <a:off x="181928" y="3728085"/>
            <a:ext cx="13368338" cy="922020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t">
            <a:spAutoFit/>
          </a:bodyPr>
          <a:p>
            <a:pPr marL="0" indent="0" algn="just" defTabSz="1219200">
              <a:buNone/>
            </a:pPr>
            <a:r>
              <a:rPr lang="en-US" altLang="zh-CN" sz="2700" b="1" dirty="0">
                <a:solidFill>
                  <a:prstClr val="black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【</a:t>
            </a:r>
            <a:r>
              <a:rPr lang="zh-CN" altLang="en-US" sz="2700" b="1" dirty="0">
                <a:solidFill>
                  <a:prstClr val="black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史料阅读</a:t>
            </a:r>
            <a:r>
              <a:rPr lang="en-US" altLang="zh-CN" sz="2700" b="1" dirty="0">
                <a:solidFill>
                  <a:prstClr val="black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】</a:t>
            </a:r>
            <a:r>
              <a:rPr lang="zh-CN" altLang="en-US" sz="2700" b="1" dirty="0">
                <a:solidFill>
                  <a:prstClr val="black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 </a:t>
            </a:r>
            <a:r>
              <a:rPr lang="zh-CN" altLang="en-US" sz="2700" b="1" dirty="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（初中材料研读）</a:t>
            </a:r>
            <a:r>
              <a:rPr lang="en-US" altLang="zh-CN" sz="2700" b="1" dirty="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 </a:t>
            </a:r>
            <a:r>
              <a:rPr lang="zh-CN" altLang="en-US" sz="2700" b="1" dirty="0">
                <a:solidFill>
                  <a:prstClr val="black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配合课文，提供简要的文献材料，作为知识的补充或拓展，加深对正文内容的理解，提升证据意识和阅读、分析、解释史料的能力。</a:t>
            </a:r>
            <a:endParaRPr lang="zh-CN" altLang="en-US" sz="2700"/>
          </a:p>
        </p:txBody>
      </p:sp>
      <p:sp>
        <p:nvSpPr>
          <p:cNvPr id="30" name="椭圆 29"/>
          <p:cNvSpPr/>
          <p:nvPr/>
        </p:nvSpPr>
        <p:spPr>
          <a:xfrm>
            <a:off x="12472988" y="7344728"/>
            <a:ext cx="4743450" cy="1882140"/>
          </a:xfrm>
          <a:prstGeom prst="ellipse">
            <a:avLst/>
          </a:prstGeom>
          <a:noFill/>
          <a:ln w="53975" cmpd="sng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2700"/>
          </a:p>
        </p:txBody>
      </p:sp>
      <p:sp>
        <p:nvSpPr>
          <p:cNvPr id="31" name="右箭头 30"/>
          <p:cNvSpPr/>
          <p:nvPr/>
        </p:nvSpPr>
        <p:spPr>
          <a:xfrm rot="10800000">
            <a:off x="10981373" y="7847648"/>
            <a:ext cx="1314450" cy="8763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2700"/>
          </a:p>
        </p:txBody>
      </p:sp>
      <p:sp>
        <p:nvSpPr>
          <p:cNvPr id="32" name="文本框 31"/>
          <p:cNvSpPr txBox="1"/>
          <p:nvPr/>
        </p:nvSpPr>
        <p:spPr>
          <a:xfrm>
            <a:off x="910590" y="7186613"/>
            <a:ext cx="9982200" cy="2373630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t">
            <a:spAutoFit/>
          </a:bodyPr>
          <a:p>
            <a:pPr marL="0" indent="0" algn="just" defTabSz="1219200">
              <a:lnSpc>
                <a:spcPct val="110000"/>
              </a:lnSpc>
              <a:spcBef>
                <a:spcPts val="0"/>
              </a:spcBef>
              <a:buNone/>
            </a:pPr>
            <a:r>
              <a:rPr lang="en-US" altLang="zh-CN" sz="2700" b="1" dirty="0">
                <a:solidFill>
                  <a:prstClr val="black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【</a:t>
            </a:r>
            <a:r>
              <a:rPr lang="zh-CN" altLang="en-US" sz="2700" b="1" dirty="0">
                <a:solidFill>
                  <a:prstClr val="black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问题探究</a:t>
            </a:r>
            <a:r>
              <a:rPr lang="en-US" altLang="zh-CN" sz="2700" b="1" dirty="0">
                <a:solidFill>
                  <a:prstClr val="black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】</a:t>
            </a:r>
            <a:r>
              <a:rPr lang="zh-CN" altLang="en-US" sz="2700" b="1" dirty="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（初中课后活动）</a:t>
            </a:r>
            <a:r>
              <a:rPr lang="zh-CN" altLang="en-US" sz="2700" b="1" dirty="0">
                <a:solidFill>
                  <a:prstClr val="black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结合每课正文内容设置一个思考题，主要目的是进一步深入掌握本课基本内容，培养史料实证和历史解释等素养。</a:t>
            </a:r>
            <a:endParaRPr lang="zh-CN" altLang="en-US" sz="2700" b="1" dirty="0">
              <a:solidFill>
                <a:prstClr val="black"/>
              </a:solidFill>
              <a:latin typeface="黑体" panose="02010609060101010101" charset="-122"/>
              <a:ea typeface="黑体" panose="02010609060101010101" charset="-122"/>
              <a:sym typeface="+mn-ea"/>
            </a:endParaRPr>
          </a:p>
          <a:p>
            <a:pPr marL="0" indent="0" algn="just" defTabSz="1219200">
              <a:lnSpc>
                <a:spcPct val="110000"/>
              </a:lnSpc>
              <a:spcBef>
                <a:spcPts val="0"/>
              </a:spcBef>
              <a:buNone/>
            </a:pPr>
            <a:r>
              <a:rPr lang="en-US" altLang="zh-CN" sz="2700" b="1" dirty="0">
                <a:solidFill>
                  <a:prstClr val="black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【</a:t>
            </a:r>
            <a:r>
              <a:rPr lang="zh-CN" altLang="en-US" sz="2700" b="1" dirty="0">
                <a:solidFill>
                  <a:prstClr val="black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学习拓展</a:t>
            </a:r>
            <a:r>
              <a:rPr lang="en-US" altLang="zh-CN" sz="2700" b="1" dirty="0">
                <a:solidFill>
                  <a:prstClr val="black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】</a:t>
            </a:r>
            <a:r>
              <a:rPr lang="zh-CN" altLang="en-US" sz="2700" b="1" dirty="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（初中知识拓展</a:t>
            </a:r>
            <a:r>
              <a:rPr lang="zh-CN" altLang="en-US" sz="2700" b="1" dirty="0">
                <a:solidFill>
                  <a:prstClr val="black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）根据本课所学内容进一步扩展历史思维。</a:t>
            </a:r>
            <a:endParaRPr lang="zh-CN" altLang="en-US" sz="2700"/>
          </a:p>
        </p:txBody>
      </p:sp>
      <p:pic>
        <p:nvPicPr>
          <p:cNvPr id="33" name="图片 32"/>
          <p:cNvPicPr>
            <a:picLocks noChangeAspect="1"/>
          </p:cNvPicPr>
          <p:nvPr/>
        </p:nvPicPr>
        <p:blipFill>
          <a:blip r:embed="rId3"/>
          <a:srcRect l="21259" t="16260" r="20074" b="8234"/>
          <a:stretch>
            <a:fillRect/>
          </a:stretch>
        </p:blipFill>
        <p:spPr>
          <a:xfrm>
            <a:off x="554355" y="385763"/>
            <a:ext cx="13479780" cy="9758363"/>
          </a:xfrm>
          <a:prstGeom prst="rect">
            <a:avLst/>
          </a:prstGeom>
        </p:spPr>
      </p:pic>
      <p:sp>
        <p:nvSpPr>
          <p:cNvPr id="34" name="椭圆 33"/>
          <p:cNvSpPr/>
          <p:nvPr/>
        </p:nvSpPr>
        <p:spPr>
          <a:xfrm>
            <a:off x="669608" y="5708333"/>
            <a:ext cx="3770948" cy="3260408"/>
          </a:xfrm>
          <a:prstGeom prst="ellipse">
            <a:avLst/>
          </a:prstGeom>
          <a:noFill/>
          <a:ln w="53975" cmpd="sng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2700"/>
          </a:p>
        </p:txBody>
      </p:sp>
      <p:sp>
        <p:nvSpPr>
          <p:cNvPr id="35" name="椭圆 34"/>
          <p:cNvSpPr/>
          <p:nvPr/>
        </p:nvSpPr>
        <p:spPr>
          <a:xfrm>
            <a:off x="3001328" y="2992755"/>
            <a:ext cx="3940493" cy="2947988"/>
          </a:xfrm>
          <a:prstGeom prst="ellipse">
            <a:avLst/>
          </a:prstGeom>
          <a:noFill/>
          <a:ln w="53975" cmpd="sng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2700"/>
          </a:p>
        </p:txBody>
      </p:sp>
      <p:sp>
        <p:nvSpPr>
          <p:cNvPr id="36" name="椭圆 35"/>
          <p:cNvSpPr/>
          <p:nvPr/>
        </p:nvSpPr>
        <p:spPr>
          <a:xfrm>
            <a:off x="411480" y="612458"/>
            <a:ext cx="2860358" cy="2745105"/>
          </a:xfrm>
          <a:prstGeom prst="ellipse">
            <a:avLst/>
          </a:prstGeom>
          <a:noFill/>
          <a:ln w="53975" cmpd="sng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2700"/>
          </a:p>
        </p:txBody>
      </p:sp>
      <p:sp>
        <p:nvSpPr>
          <p:cNvPr id="37" name="右箭头 36"/>
          <p:cNvSpPr/>
          <p:nvPr/>
        </p:nvSpPr>
        <p:spPr>
          <a:xfrm>
            <a:off x="7287578" y="4606290"/>
            <a:ext cx="1314450" cy="8763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2700"/>
          </a:p>
        </p:txBody>
      </p:sp>
      <p:sp>
        <p:nvSpPr>
          <p:cNvPr id="38" name="文本框 37"/>
          <p:cNvSpPr txBox="1"/>
          <p:nvPr/>
        </p:nvSpPr>
        <p:spPr>
          <a:xfrm>
            <a:off x="8843010" y="3535680"/>
            <a:ext cx="8719185" cy="3412490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t">
            <a:spAutoFit/>
          </a:bodyPr>
          <a:p>
            <a:pPr marL="0" indent="0" algn="just" defTabSz="121920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altLang="zh-CN" sz="3600" b="1" dirty="0">
                <a:solidFill>
                  <a:prstClr val="black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【</a:t>
            </a:r>
            <a:r>
              <a:rPr lang="zh-CN" altLang="en-US" sz="3600" b="1" dirty="0">
                <a:solidFill>
                  <a:prstClr val="black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图表</a:t>
            </a:r>
            <a:r>
              <a:rPr lang="en-US" altLang="zh-CN" sz="3600" b="1" dirty="0">
                <a:solidFill>
                  <a:prstClr val="black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】 </a:t>
            </a:r>
            <a:r>
              <a:rPr lang="zh-CN" altLang="en-US" sz="3600" b="1" dirty="0">
                <a:solidFill>
                  <a:prstClr val="black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指与课文内容相契合的各种插图和表格。各种文化遗址、文物、历史文献、历史人物、图画、历史事件的照片、图画及示意图、历史地图、地名表和反映统计数字的柱状图，加强学习的直观性。</a:t>
            </a:r>
            <a:endParaRPr lang="zh-CN" altLang="en-US" sz="3600"/>
          </a:p>
        </p:txBody>
      </p:sp>
      <p:sp>
        <p:nvSpPr>
          <p:cNvPr id="2" name="文本框 1"/>
          <p:cNvSpPr txBox="1"/>
          <p:nvPr/>
        </p:nvSpPr>
        <p:spPr>
          <a:xfrm>
            <a:off x="4227195" y="120015"/>
            <a:ext cx="9458325" cy="889000"/>
          </a:xfrm>
          <a:prstGeom prst="rect">
            <a:avLst/>
          </a:prstGeom>
          <a:solidFill>
            <a:srgbClr val="E0B07F">
              <a:lumMod val="100000"/>
              <a:alpha val="8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anchor="ctr"/>
          <a:lstStyle>
            <a:defPPr>
              <a:defRPr lang="zh-CN"/>
            </a:defPPr>
            <a:lvl1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3600" b="0" i="0" u="none" strike="noStrike" kern="0" cap="none" spc="0" normalizeH="0" baseline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方正清刻本悦宋简体" panose="02000000000000000000" pitchFamily="2" charset="-122"/>
                <a:ea typeface="方正清刻本悦宋简体" panose="02000000000000000000" pitchFamily="2" charset="-122"/>
              </a:defRPr>
            </a:lvl1pPr>
          </a:lstStyle>
          <a:p>
            <a:r>
              <a:rPr lang="zh-CN" altLang="en-US" sz="4200" dirty="0">
                <a:sym typeface="+mn-ea"/>
              </a:rPr>
              <a:t>课前预习：自主学习、读懂教材</a:t>
            </a:r>
            <a:endParaRPr lang="zh-CN" altLang="en-US" sz="4200" dirty="0">
              <a:sym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>
        <p:fade/>
      </p:transition>
    </mc:Choice>
    <mc:Fallback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500"/>
                            </p:stCondLst>
                            <p:childTnLst>
                              <p:par>
                                <p:cTn id="6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500"/>
                            </p:stCondLst>
                            <p:childTnLst>
                              <p:par>
                                <p:cTn id="82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500"/>
                            </p:stCondLst>
                            <p:childTnLst>
                              <p:par>
                                <p:cTn id="97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>
                            <p:stCondLst>
                              <p:cond delay="500"/>
                            </p:stCondLst>
                            <p:childTnLst>
                              <p:par>
                                <p:cTn id="112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4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6" fill="hold">
                            <p:stCondLst>
                              <p:cond delay="500"/>
                            </p:stCondLst>
                            <p:childTnLst>
                              <p:par>
                                <p:cTn id="127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0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1" fill="hold">
                            <p:stCondLst>
                              <p:cond delay="1000"/>
                            </p:stCondLst>
                            <p:childTnLst>
                              <p:par>
                                <p:cTn id="132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4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5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6" fill="hold">
                            <p:stCondLst>
                              <p:cond delay="1500"/>
                            </p:stCondLst>
                            <p:childTnLst>
                              <p:par>
                                <p:cTn id="137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9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0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1" fill="hold">
                            <p:stCondLst>
                              <p:cond delay="2000"/>
                            </p:stCondLst>
                            <p:childTnLst>
                              <p:par>
                                <p:cTn id="14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1" animBg="1"/>
      <p:bldP spid="6" grpId="2" bldLvl="0" animBg="1"/>
      <p:bldP spid="10" grpId="0" bldLvl="0" animBg="1"/>
      <p:bldP spid="11" grpId="0"/>
      <p:bldP spid="13" grpId="0" bldLvl="0" animBg="1"/>
      <p:bldP spid="14" grpId="0" bldLvl="0" animBg="1"/>
      <p:bldP spid="16" grpId="0" bldLvl="0" animBg="1"/>
      <p:bldP spid="17" grpId="0" bldLvl="0" animBg="1"/>
      <p:bldP spid="19" grpId="0" bldLvl="0" animBg="1"/>
      <p:bldP spid="18" grpId="0" bldLvl="0" animBg="1"/>
      <p:bldP spid="15" grpId="0" bldLvl="0" animBg="1"/>
      <p:bldP spid="9" grpId="0" bldLvl="0" animBg="1"/>
      <p:bldP spid="20" grpId="0" bldLvl="0" animBg="1"/>
      <p:bldP spid="25" grpId="0" bldLvl="0" animBg="1"/>
      <p:bldP spid="24" grpId="0" bldLvl="0" animBg="1"/>
      <p:bldP spid="26" grpId="0" bldLvl="0" animBg="1"/>
      <p:bldP spid="27" grpId="0" bldLvl="0" animBg="1"/>
      <p:bldP spid="28" grpId="0" bldLvl="0" animBg="1"/>
      <p:bldP spid="29" grpId="0" bldLvl="0" animBg="1"/>
      <p:bldP spid="30" grpId="0" bldLvl="0" animBg="1"/>
      <p:bldP spid="31" grpId="0" bldLvl="0" animBg="1"/>
      <p:bldP spid="32" grpId="0" bldLvl="0" animBg="1"/>
      <p:bldP spid="34" grpId="0" bldLvl="0" animBg="1"/>
      <p:bldP spid="35" grpId="0" bldLvl="0" animBg="1"/>
      <p:bldP spid="36" grpId="0" bldLvl="0" animBg="1"/>
      <p:bldP spid="37" grpId="0" bldLvl="0" animBg="1"/>
      <p:bldP spid="38" grpId="0" bldLvl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DDA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0">
            <a:off x="9442928" y="5797140"/>
            <a:ext cx="3644173" cy="3742622"/>
            <a:chOff x="351790" y="351790"/>
            <a:chExt cx="2940050" cy="2954020"/>
          </a:xfrm>
        </p:grpSpPr>
        <p:sp>
          <p:nvSpPr>
            <p:cNvPr id="3" name="Freeform 3"/>
            <p:cNvSpPr/>
            <p:nvPr/>
          </p:nvSpPr>
          <p:spPr>
            <a:xfrm>
              <a:off x="371964" y="1536533"/>
              <a:ext cx="3494266" cy="2473922"/>
            </a:xfrm>
            <a:custGeom>
              <a:avLst/>
              <a:gdLst/>
              <a:ahLst/>
              <a:cxnLst/>
              <a:rect l="l" t="t" r="r" b="b"/>
              <a:pathLst>
                <a:path w="3494266" h="2473922">
                  <a:moveTo>
                    <a:pt x="223465" y="1283606"/>
                  </a:moveTo>
                  <a:cubicBezTo>
                    <a:pt x="223465" y="1348435"/>
                    <a:pt x="173806" y="1400298"/>
                    <a:pt x="111732" y="1400298"/>
                  </a:cubicBezTo>
                  <a:cubicBezTo>
                    <a:pt x="49659" y="1400298"/>
                    <a:pt x="0" y="1348435"/>
                    <a:pt x="0" y="1283606"/>
                  </a:cubicBezTo>
                  <a:cubicBezTo>
                    <a:pt x="0" y="1218778"/>
                    <a:pt x="49659" y="1166915"/>
                    <a:pt x="111732" y="1166915"/>
                  </a:cubicBezTo>
                  <a:cubicBezTo>
                    <a:pt x="173806" y="1166915"/>
                    <a:pt x="223465" y="1218778"/>
                    <a:pt x="223465" y="1283606"/>
                  </a:cubicBezTo>
                  <a:close/>
                  <a:moveTo>
                    <a:pt x="1225953" y="0"/>
                  </a:moveTo>
                  <a:cubicBezTo>
                    <a:pt x="1163880" y="0"/>
                    <a:pt x="1114221" y="51863"/>
                    <a:pt x="1114221" y="116691"/>
                  </a:cubicBezTo>
                  <a:cubicBezTo>
                    <a:pt x="1114221" y="181520"/>
                    <a:pt x="1163880" y="233383"/>
                    <a:pt x="1225953" y="233383"/>
                  </a:cubicBezTo>
                  <a:cubicBezTo>
                    <a:pt x="1288027" y="233383"/>
                    <a:pt x="1337686" y="181520"/>
                    <a:pt x="1337686" y="116691"/>
                  </a:cubicBezTo>
                  <a:cubicBezTo>
                    <a:pt x="1337686" y="51863"/>
                    <a:pt x="1288027" y="0"/>
                    <a:pt x="1225953" y="0"/>
                  </a:cubicBezTo>
                  <a:close/>
                  <a:moveTo>
                    <a:pt x="2343278" y="0"/>
                  </a:moveTo>
                  <a:cubicBezTo>
                    <a:pt x="2281205" y="0"/>
                    <a:pt x="2231546" y="51863"/>
                    <a:pt x="2231546" y="116691"/>
                  </a:cubicBezTo>
                  <a:cubicBezTo>
                    <a:pt x="2231546" y="181520"/>
                    <a:pt x="2281205" y="233383"/>
                    <a:pt x="2343278" y="233383"/>
                  </a:cubicBezTo>
                  <a:cubicBezTo>
                    <a:pt x="2405352" y="233383"/>
                    <a:pt x="2455011" y="181520"/>
                    <a:pt x="2455011" y="116691"/>
                  </a:cubicBezTo>
                  <a:cubicBezTo>
                    <a:pt x="2455011" y="51863"/>
                    <a:pt x="2403800" y="0"/>
                    <a:pt x="2343278" y="0"/>
                  </a:cubicBezTo>
                  <a:close/>
                  <a:moveTo>
                    <a:pt x="3402826" y="1166915"/>
                  </a:moveTo>
                  <a:cubicBezTo>
                    <a:pt x="3352026" y="1166915"/>
                    <a:pt x="3311386" y="1218778"/>
                    <a:pt x="3311386" y="1283606"/>
                  </a:cubicBezTo>
                  <a:cubicBezTo>
                    <a:pt x="3311386" y="1348435"/>
                    <a:pt x="3352026" y="1400298"/>
                    <a:pt x="3402826" y="1400298"/>
                  </a:cubicBezTo>
                  <a:cubicBezTo>
                    <a:pt x="3453626" y="1400298"/>
                    <a:pt x="3494266" y="1348435"/>
                    <a:pt x="3494266" y="1283606"/>
                  </a:cubicBezTo>
                  <a:cubicBezTo>
                    <a:pt x="3494266" y="1218778"/>
                    <a:pt x="3453626" y="1166915"/>
                    <a:pt x="3402826" y="1166915"/>
                  </a:cubicBezTo>
                  <a:close/>
                  <a:moveTo>
                    <a:pt x="2343278" y="2291042"/>
                  </a:moveTo>
                  <a:cubicBezTo>
                    <a:pt x="2281205" y="2291042"/>
                    <a:pt x="2231546" y="2331682"/>
                    <a:pt x="2231546" y="2382482"/>
                  </a:cubicBezTo>
                  <a:cubicBezTo>
                    <a:pt x="2231546" y="2433282"/>
                    <a:pt x="2281205" y="2473922"/>
                    <a:pt x="2343278" y="2473922"/>
                  </a:cubicBezTo>
                  <a:cubicBezTo>
                    <a:pt x="2405352" y="2473922"/>
                    <a:pt x="2455011" y="2433282"/>
                    <a:pt x="2455011" y="2382482"/>
                  </a:cubicBezTo>
                  <a:cubicBezTo>
                    <a:pt x="2455011" y="2331682"/>
                    <a:pt x="2403800" y="2291042"/>
                    <a:pt x="2343278" y="2291042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4" name="Freeform 4"/>
            <p:cNvSpPr/>
            <p:nvPr/>
          </p:nvSpPr>
          <p:spPr>
            <a:xfrm>
              <a:off x="351790" y="351790"/>
              <a:ext cx="3514440" cy="3672635"/>
            </a:xfrm>
            <a:custGeom>
              <a:avLst/>
              <a:gdLst/>
              <a:ahLst/>
              <a:cxnLst/>
              <a:rect l="l" t="t" r="r" b="b"/>
              <a:pathLst>
                <a:path w="3514440" h="3672635">
                  <a:moveTo>
                    <a:pt x="3511900" y="1222019"/>
                  </a:moveTo>
                  <a:lnTo>
                    <a:pt x="3449670" y="1301434"/>
                  </a:lnTo>
                  <a:lnTo>
                    <a:pt x="3511900" y="1380849"/>
                  </a:lnTo>
                  <a:lnTo>
                    <a:pt x="3485230" y="1414884"/>
                  </a:lnTo>
                  <a:lnTo>
                    <a:pt x="3423000" y="1335469"/>
                  </a:lnTo>
                  <a:lnTo>
                    <a:pt x="3362040" y="1414884"/>
                  </a:lnTo>
                  <a:lnTo>
                    <a:pt x="3335370" y="1380849"/>
                  </a:lnTo>
                  <a:lnTo>
                    <a:pt x="3397600" y="1301434"/>
                  </a:lnTo>
                  <a:lnTo>
                    <a:pt x="3335370" y="1222019"/>
                  </a:lnTo>
                  <a:lnTo>
                    <a:pt x="3362040" y="1187984"/>
                  </a:lnTo>
                  <a:lnTo>
                    <a:pt x="3423000" y="1267399"/>
                  </a:lnTo>
                  <a:lnTo>
                    <a:pt x="3485230" y="1187984"/>
                  </a:lnTo>
                  <a:lnTo>
                    <a:pt x="3511900" y="1222019"/>
                  </a:lnTo>
                  <a:close/>
                  <a:moveTo>
                    <a:pt x="3329020" y="136140"/>
                  </a:moveTo>
                  <a:cubicBezTo>
                    <a:pt x="3329020" y="71311"/>
                    <a:pt x="3369660" y="19449"/>
                    <a:pt x="3420460" y="19449"/>
                  </a:cubicBezTo>
                  <a:cubicBezTo>
                    <a:pt x="3471260" y="19449"/>
                    <a:pt x="3511900" y="71311"/>
                    <a:pt x="3511900" y="136140"/>
                  </a:cubicBezTo>
                  <a:cubicBezTo>
                    <a:pt x="3511900" y="200969"/>
                    <a:pt x="3471260" y="252832"/>
                    <a:pt x="3420460" y="252832"/>
                  </a:cubicBezTo>
                  <a:cubicBezTo>
                    <a:pt x="3369660" y="252832"/>
                    <a:pt x="3329020" y="200969"/>
                    <a:pt x="3329020" y="136140"/>
                  </a:cubicBezTo>
                  <a:close/>
                  <a:moveTo>
                    <a:pt x="3367120" y="136140"/>
                  </a:moveTo>
                  <a:cubicBezTo>
                    <a:pt x="3367120" y="173417"/>
                    <a:pt x="3391250" y="204210"/>
                    <a:pt x="3420460" y="204210"/>
                  </a:cubicBezTo>
                  <a:cubicBezTo>
                    <a:pt x="3449670" y="204210"/>
                    <a:pt x="3473800" y="173417"/>
                    <a:pt x="3473800" y="136140"/>
                  </a:cubicBezTo>
                  <a:cubicBezTo>
                    <a:pt x="3473800" y="98864"/>
                    <a:pt x="3449670" y="68070"/>
                    <a:pt x="3420460" y="68070"/>
                  </a:cubicBezTo>
                  <a:cubicBezTo>
                    <a:pt x="3391250" y="68070"/>
                    <a:pt x="3367120" y="98864"/>
                    <a:pt x="3367120" y="136140"/>
                  </a:cubicBezTo>
                  <a:close/>
                  <a:moveTo>
                    <a:pt x="17070" y="1301434"/>
                  </a:moveTo>
                  <a:cubicBezTo>
                    <a:pt x="17070" y="1236606"/>
                    <a:pt x="66729" y="1184743"/>
                    <a:pt x="128803" y="1184743"/>
                  </a:cubicBezTo>
                  <a:cubicBezTo>
                    <a:pt x="190876" y="1184743"/>
                    <a:pt x="240535" y="1236606"/>
                    <a:pt x="240535" y="1301434"/>
                  </a:cubicBezTo>
                  <a:cubicBezTo>
                    <a:pt x="240535" y="1366263"/>
                    <a:pt x="190876" y="1418126"/>
                    <a:pt x="128803" y="1418126"/>
                  </a:cubicBezTo>
                  <a:cubicBezTo>
                    <a:pt x="66729" y="1418126"/>
                    <a:pt x="17070" y="1366263"/>
                    <a:pt x="17070" y="1301434"/>
                  </a:cubicBezTo>
                  <a:close/>
                  <a:moveTo>
                    <a:pt x="63625" y="1301434"/>
                  </a:moveTo>
                  <a:cubicBezTo>
                    <a:pt x="63625" y="1338711"/>
                    <a:pt x="93110" y="1369504"/>
                    <a:pt x="128803" y="1369504"/>
                  </a:cubicBezTo>
                  <a:cubicBezTo>
                    <a:pt x="164495" y="1369504"/>
                    <a:pt x="193980" y="1338711"/>
                    <a:pt x="193980" y="1301434"/>
                  </a:cubicBezTo>
                  <a:cubicBezTo>
                    <a:pt x="193980" y="1264158"/>
                    <a:pt x="164495" y="1233364"/>
                    <a:pt x="128803" y="1233364"/>
                  </a:cubicBezTo>
                  <a:cubicBezTo>
                    <a:pt x="93110" y="1233364"/>
                    <a:pt x="63625" y="1264158"/>
                    <a:pt x="63625" y="1301434"/>
                  </a:cubicBezTo>
                  <a:close/>
                  <a:moveTo>
                    <a:pt x="153632" y="3460546"/>
                  </a:moveTo>
                  <a:lnTo>
                    <a:pt x="107077" y="3460546"/>
                  </a:lnTo>
                  <a:lnTo>
                    <a:pt x="107077" y="3548175"/>
                  </a:lnTo>
                  <a:lnTo>
                    <a:pt x="0" y="3548175"/>
                  </a:lnTo>
                  <a:lnTo>
                    <a:pt x="0" y="3586275"/>
                  </a:lnTo>
                  <a:lnTo>
                    <a:pt x="105525" y="3586275"/>
                  </a:lnTo>
                  <a:lnTo>
                    <a:pt x="105525" y="3672635"/>
                  </a:lnTo>
                  <a:lnTo>
                    <a:pt x="152080" y="3672635"/>
                  </a:lnTo>
                  <a:lnTo>
                    <a:pt x="152080" y="3585005"/>
                  </a:lnTo>
                  <a:lnTo>
                    <a:pt x="259157" y="3585005"/>
                  </a:lnTo>
                  <a:lnTo>
                    <a:pt x="259157" y="3546905"/>
                  </a:lnTo>
                  <a:lnTo>
                    <a:pt x="153632" y="3546905"/>
                  </a:lnTo>
                  <a:lnTo>
                    <a:pt x="153632" y="3460546"/>
                  </a:lnTo>
                  <a:close/>
                  <a:moveTo>
                    <a:pt x="57418" y="249590"/>
                  </a:moveTo>
                  <a:lnTo>
                    <a:pt x="133458" y="170175"/>
                  </a:lnTo>
                  <a:lnTo>
                    <a:pt x="209498" y="249590"/>
                  </a:lnTo>
                  <a:lnTo>
                    <a:pt x="240535" y="215555"/>
                  </a:lnTo>
                  <a:lnTo>
                    <a:pt x="166047" y="136140"/>
                  </a:lnTo>
                  <a:lnTo>
                    <a:pt x="240535" y="56725"/>
                  </a:lnTo>
                  <a:lnTo>
                    <a:pt x="207947" y="22690"/>
                  </a:lnTo>
                  <a:lnTo>
                    <a:pt x="133458" y="102105"/>
                  </a:lnTo>
                  <a:lnTo>
                    <a:pt x="58970" y="22690"/>
                  </a:lnTo>
                  <a:lnTo>
                    <a:pt x="26381" y="56725"/>
                  </a:lnTo>
                  <a:lnTo>
                    <a:pt x="100870" y="134519"/>
                  </a:lnTo>
                  <a:lnTo>
                    <a:pt x="24829" y="215555"/>
                  </a:lnTo>
                  <a:lnTo>
                    <a:pt x="57418" y="249590"/>
                  </a:lnTo>
                  <a:close/>
                  <a:moveTo>
                    <a:pt x="3514440" y="3567225"/>
                  </a:moveTo>
                  <a:cubicBezTo>
                    <a:pt x="3514440" y="3618025"/>
                    <a:pt x="3473800" y="3658665"/>
                    <a:pt x="3423000" y="3658665"/>
                  </a:cubicBezTo>
                  <a:cubicBezTo>
                    <a:pt x="3372200" y="3658665"/>
                    <a:pt x="3331560" y="3618025"/>
                    <a:pt x="3331560" y="3567225"/>
                  </a:cubicBezTo>
                  <a:cubicBezTo>
                    <a:pt x="3331560" y="3516425"/>
                    <a:pt x="3372200" y="3475785"/>
                    <a:pt x="3423000" y="3475785"/>
                  </a:cubicBezTo>
                  <a:cubicBezTo>
                    <a:pt x="3473800" y="3475785"/>
                    <a:pt x="3514440" y="3516425"/>
                    <a:pt x="3514440" y="3567225"/>
                  </a:cubicBezTo>
                  <a:close/>
                  <a:moveTo>
                    <a:pt x="3476340" y="3567225"/>
                  </a:moveTo>
                  <a:cubicBezTo>
                    <a:pt x="3476340" y="3538015"/>
                    <a:pt x="3452210" y="3513885"/>
                    <a:pt x="3423000" y="3513885"/>
                  </a:cubicBezTo>
                  <a:cubicBezTo>
                    <a:pt x="3393790" y="3513885"/>
                    <a:pt x="3369660" y="3538015"/>
                    <a:pt x="3369660" y="3567225"/>
                  </a:cubicBezTo>
                  <a:cubicBezTo>
                    <a:pt x="3369660" y="3596435"/>
                    <a:pt x="3393790" y="3620565"/>
                    <a:pt x="3423000" y="3620565"/>
                  </a:cubicBezTo>
                  <a:cubicBezTo>
                    <a:pt x="3452210" y="3620566"/>
                    <a:pt x="3476340" y="3596435"/>
                    <a:pt x="3476340" y="3567225"/>
                  </a:cubicBezTo>
                  <a:close/>
                  <a:moveTo>
                    <a:pt x="2437941" y="2354899"/>
                  </a:moveTo>
                  <a:lnTo>
                    <a:pt x="2361901" y="2434314"/>
                  </a:lnTo>
                  <a:lnTo>
                    <a:pt x="2287412" y="2354899"/>
                  </a:lnTo>
                  <a:lnTo>
                    <a:pt x="2254824" y="2388934"/>
                  </a:lnTo>
                  <a:lnTo>
                    <a:pt x="2330864" y="2468349"/>
                  </a:lnTo>
                  <a:lnTo>
                    <a:pt x="2254824" y="2547764"/>
                  </a:lnTo>
                  <a:lnTo>
                    <a:pt x="2287412" y="2581799"/>
                  </a:lnTo>
                  <a:lnTo>
                    <a:pt x="2361901" y="2502384"/>
                  </a:lnTo>
                  <a:lnTo>
                    <a:pt x="2437941" y="2581799"/>
                  </a:lnTo>
                  <a:lnTo>
                    <a:pt x="2470529" y="2547764"/>
                  </a:lnTo>
                  <a:lnTo>
                    <a:pt x="2394489" y="2468349"/>
                  </a:lnTo>
                  <a:lnTo>
                    <a:pt x="2470529" y="2388934"/>
                  </a:lnTo>
                  <a:lnTo>
                    <a:pt x="2437941" y="2354899"/>
                  </a:lnTo>
                  <a:close/>
                  <a:moveTo>
                    <a:pt x="2386730" y="0"/>
                  </a:moveTo>
                  <a:lnTo>
                    <a:pt x="2340175" y="0"/>
                  </a:lnTo>
                  <a:lnTo>
                    <a:pt x="2340175" y="111829"/>
                  </a:lnTo>
                  <a:lnTo>
                    <a:pt x="2234650" y="111829"/>
                  </a:lnTo>
                  <a:lnTo>
                    <a:pt x="2234650" y="160451"/>
                  </a:lnTo>
                  <a:lnTo>
                    <a:pt x="2338623" y="160451"/>
                  </a:lnTo>
                  <a:lnTo>
                    <a:pt x="2338623" y="270659"/>
                  </a:lnTo>
                  <a:lnTo>
                    <a:pt x="2385178" y="270659"/>
                  </a:lnTo>
                  <a:lnTo>
                    <a:pt x="2385178" y="158830"/>
                  </a:lnTo>
                  <a:lnTo>
                    <a:pt x="2493807" y="158830"/>
                  </a:lnTo>
                  <a:lnTo>
                    <a:pt x="2493807" y="110209"/>
                  </a:lnTo>
                  <a:lnTo>
                    <a:pt x="2386730" y="110209"/>
                  </a:lnTo>
                  <a:lnTo>
                    <a:pt x="2386730" y="0"/>
                  </a:lnTo>
                  <a:close/>
                  <a:moveTo>
                    <a:pt x="1357860" y="2468349"/>
                  </a:moveTo>
                  <a:cubicBezTo>
                    <a:pt x="1357860" y="2533178"/>
                    <a:pt x="1308201" y="2585041"/>
                    <a:pt x="1246127" y="2585041"/>
                  </a:cubicBezTo>
                  <a:cubicBezTo>
                    <a:pt x="1184054" y="2585041"/>
                    <a:pt x="1134395" y="2533178"/>
                    <a:pt x="1134395" y="2468349"/>
                  </a:cubicBezTo>
                  <a:cubicBezTo>
                    <a:pt x="1134395" y="2403521"/>
                    <a:pt x="1184054" y="2351658"/>
                    <a:pt x="1246127" y="2351658"/>
                  </a:cubicBezTo>
                  <a:cubicBezTo>
                    <a:pt x="1308201" y="2351658"/>
                    <a:pt x="1357860" y="2403521"/>
                    <a:pt x="1357860" y="2468349"/>
                  </a:cubicBezTo>
                  <a:close/>
                  <a:moveTo>
                    <a:pt x="1311305" y="2468349"/>
                  </a:moveTo>
                  <a:cubicBezTo>
                    <a:pt x="1311305" y="2431073"/>
                    <a:pt x="1281820" y="2400279"/>
                    <a:pt x="1246127" y="2400279"/>
                  </a:cubicBezTo>
                  <a:cubicBezTo>
                    <a:pt x="1210435" y="2400279"/>
                    <a:pt x="1180950" y="2431073"/>
                    <a:pt x="1180950" y="2468349"/>
                  </a:cubicBezTo>
                  <a:cubicBezTo>
                    <a:pt x="1180950" y="2505626"/>
                    <a:pt x="1210435" y="2536419"/>
                    <a:pt x="1246127" y="2536419"/>
                  </a:cubicBezTo>
                  <a:cubicBezTo>
                    <a:pt x="1281820" y="2536419"/>
                    <a:pt x="1311305" y="2505626"/>
                    <a:pt x="1311305" y="2468349"/>
                  </a:cubicBezTo>
                  <a:close/>
                  <a:moveTo>
                    <a:pt x="1360964" y="136140"/>
                  </a:moveTo>
                  <a:cubicBezTo>
                    <a:pt x="1360964" y="200969"/>
                    <a:pt x="1311305" y="252832"/>
                    <a:pt x="1249231" y="252832"/>
                  </a:cubicBezTo>
                  <a:cubicBezTo>
                    <a:pt x="1187158" y="252832"/>
                    <a:pt x="1137499" y="200969"/>
                    <a:pt x="1137499" y="136140"/>
                  </a:cubicBezTo>
                  <a:cubicBezTo>
                    <a:pt x="1137499" y="71311"/>
                    <a:pt x="1188709" y="19449"/>
                    <a:pt x="1249231" y="19449"/>
                  </a:cubicBezTo>
                  <a:cubicBezTo>
                    <a:pt x="1311305" y="19449"/>
                    <a:pt x="1360964" y="71311"/>
                    <a:pt x="1360964" y="136140"/>
                  </a:cubicBezTo>
                  <a:close/>
                  <a:moveTo>
                    <a:pt x="1314408" y="136140"/>
                  </a:moveTo>
                  <a:cubicBezTo>
                    <a:pt x="1314408" y="98864"/>
                    <a:pt x="1284923" y="68070"/>
                    <a:pt x="1249231" y="68070"/>
                  </a:cubicBezTo>
                  <a:cubicBezTo>
                    <a:pt x="1213539" y="68070"/>
                    <a:pt x="1184054" y="98864"/>
                    <a:pt x="1184054" y="136140"/>
                  </a:cubicBezTo>
                  <a:cubicBezTo>
                    <a:pt x="1184054" y="173417"/>
                    <a:pt x="1213539" y="204210"/>
                    <a:pt x="1249231" y="204210"/>
                  </a:cubicBezTo>
                  <a:cubicBezTo>
                    <a:pt x="1284923" y="204210"/>
                    <a:pt x="1314408" y="173417"/>
                    <a:pt x="1314408" y="136140"/>
                  </a:cubicBezTo>
                  <a:close/>
                  <a:moveTo>
                    <a:pt x="1322168" y="3477055"/>
                  </a:moveTo>
                  <a:lnTo>
                    <a:pt x="1247679" y="3539285"/>
                  </a:lnTo>
                  <a:lnTo>
                    <a:pt x="1171639" y="3477055"/>
                  </a:lnTo>
                  <a:lnTo>
                    <a:pt x="1139051" y="3503725"/>
                  </a:lnTo>
                  <a:lnTo>
                    <a:pt x="1215091" y="3565955"/>
                  </a:lnTo>
                  <a:lnTo>
                    <a:pt x="1139051" y="3628185"/>
                  </a:lnTo>
                  <a:lnTo>
                    <a:pt x="1171639" y="3654855"/>
                  </a:lnTo>
                  <a:lnTo>
                    <a:pt x="1247679" y="3592625"/>
                  </a:lnTo>
                  <a:lnTo>
                    <a:pt x="1322168" y="3654855"/>
                  </a:lnTo>
                  <a:lnTo>
                    <a:pt x="1354756" y="3628185"/>
                  </a:lnTo>
                  <a:lnTo>
                    <a:pt x="1278716" y="3565955"/>
                  </a:lnTo>
                  <a:lnTo>
                    <a:pt x="1354756" y="3503725"/>
                  </a:lnTo>
                  <a:lnTo>
                    <a:pt x="1322168" y="3477055"/>
                  </a:lnTo>
                  <a:close/>
                </a:path>
              </a:pathLst>
            </a:custGeom>
            <a:solidFill>
              <a:srgbClr val="100F0D"/>
            </a:solidFill>
          </p:spPr>
        </p:sp>
      </p:grpSp>
      <p:grpSp>
        <p:nvGrpSpPr>
          <p:cNvPr id="5" name="Group 5"/>
          <p:cNvGrpSpPr/>
          <p:nvPr/>
        </p:nvGrpSpPr>
        <p:grpSpPr>
          <a:xfrm rot="0">
            <a:off x="13643207" y="2464493"/>
            <a:ext cx="3644173" cy="3103754"/>
            <a:chOff x="351790" y="351790"/>
            <a:chExt cx="2940050" cy="2954020"/>
          </a:xfrm>
        </p:grpSpPr>
        <p:sp>
          <p:nvSpPr>
            <p:cNvPr id="6" name="Freeform 6"/>
            <p:cNvSpPr/>
            <p:nvPr/>
          </p:nvSpPr>
          <p:spPr>
            <a:xfrm>
              <a:off x="371964" y="1312873"/>
              <a:ext cx="3494266" cy="2070661"/>
            </a:xfrm>
            <a:custGeom>
              <a:avLst/>
              <a:gdLst/>
              <a:ahLst/>
              <a:cxnLst/>
              <a:rect l="l" t="t" r="r" b="b"/>
              <a:pathLst>
                <a:path w="3494266" h="2070661">
                  <a:moveTo>
                    <a:pt x="223465" y="1041282"/>
                  </a:moveTo>
                  <a:cubicBezTo>
                    <a:pt x="223465" y="1093872"/>
                    <a:pt x="173806" y="1135944"/>
                    <a:pt x="111732" y="1135944"/>
                  </a:cubicBezTo>
                  <a:cubicBezTo>
                    <a:pt x="49659" y="1135944"/>
                    <a:pt x="0" y="1093872"/>
                    <a:pt x="0" y="1041282"/>
                  </a:cubicBezTo>
                  <a:cubicBezTo>
                    <a:pt x="0" y="988692"/>
                    <a:pt x="49659" y="946620"/>
                    <a:pt x="111732" y="946620"/>
                  </a:cubicBezTo>
                  <a:cubicBezTo>
                    <a:pt x="173806" y="946620"/>
                    <a:pt x="223465" y="988692"/>
                    <a:pt x="223465" y="1041282"/>
                  </a:cubicBezTo>
                  <a:close/>
                  <a:moveTo>
                    <a:pt x="1225953" y="0"/>
                  </a:moveTo>
                  <a:cubicBezTo>
                    <a:pt x="1163880" y="0"/>
                    <a:pt x="1114221" y="42072"/>
                    <a:pt x="1114221" y="94662"/>
                  </a:cubicBezTo>
                  <a:cubicBezTo>
                    <a:pt x="1114221" y="147252"/>
                    <a:pt x="1163880" y="189324"/>
                    <a:pt x="1225953" y="189324"/>
                  </a:cubicBezTo>
                  <a:cubicBezTo>
                    <a:pt x="1288027" y="189324"/>
                    <a:pt x="1337686" y="147252"/>
                    <a:pt x="1337686" y="94662"/>
                  </a:cubicBezTo>
                  <a:cubicBezTo>
                    <a:pt x="1337686" y="42072"/>
                    <a:pt x="1288027" y="0"/>
                    <a:pt x="1225953" y="0"/>
                  </a:cubicBezTo>
                  <a:close/>
                  <a:moveTo>
                    <a:pt x="2343278" y="0"/>
                  </a:moveTo>
                  <a:cubicBezTo>
                    <a:pt x="2281205" y="0"/>
                    <a:pt x="2231546" y="42072"/>
                    <a:pt x="2231546" y="94662"/>
                  </a:cubicBezTo>
                  <a:cubicBezTo>
                    <a:pt x="2231546" y="147252"/>
                    <a:pt x="2281205" y="189324"/>
                    <a:pt x="2343278" y="189324"/>
                  </a:cubicBezTo>
                  <a:cubicBezTo>
                    <a:pt x="2405352" y="189324"/>
                    <a:pt x="2455011" y="147252"/>
                    <a:pt x="2455011" y="94662"/>
                  </a:cubicBezTo>
                  <a:cubicBezTo>
                    <a:pt x="2455011" y="42072"/>
                    <a:pt x="2403800" y="0"/>
                    <a:pt x="2343278" y="0"/>
                  </a:cubicBezTo>
                  <a:close/>
                  <a:moveTo>
                    <a:pt x="3402826" y="946620"/>
                  </a:moveTo>
                  <a:cubicBezTo>
                    <a:pt x="3352026" y="946620"/>
                    <a:pt x="3311386" y="988692"/>
                    <a:pt x="3311386" y="1041282"/>
                  </a:cubicBezTo>
                  <a:cubicBezTo>
                    <a:pt x="3311386" y="1093872"/>
                    <a:pt x="3352026" y="1135944"/>
                    <a:pt x="3402826" y="1135944"/>
                  </a:cubicBezTo>
                  <a:cubicBezTo>
                    <a:pt x="3453626" y="1135944"/>
                    <a:pt x="3494266" y="1093872"/>
                    <a:pt x="3494266" y="1041282"/>
                  </a:cubicBezTo>
                  <a:cubicBezTo>
                    <a:pt x="3494266" y="988692"/>
                    <a:pt x="3453626" y="946620"/>
                    <a:pt x="3402826" y="946620"/>
                  </a:cubicBezTo>
                  <a:close/>
                  <a:moveTo>
                    <a:pt x="2343278" y="1887781"/>
                  </a:moveTo>
                  <a:cubicBezTo>
                    <a:pt x="2281205" y="1887781"/>
                    <a:pt x="2231546" y="1928421"/>
                    <a:pt x="2231546" y="1979221"/>
                  </a:cubicBezTo>
                  <a:cubicBezTo>
                    <a:pt x="2231546" y="2030021"/>
                    <a:pt x="2281205" y="2070661"/>
                    <a:pt x="2343278" y="2070661"/>
                  </a:cubicBezTo>
                  <a:cubicBezTo>
                    <a:pt x="2405352" y="2070661"/>
                    <a:pt x="2455011" y="2030021"/>
                    <a:pt x="2455011" y="1979221"/>
                  </a:cubicBezTo>
                  <a:cubicBezTo>
                    <a:pt x="2455011" y="1928421"/>
                    <a:pt x="2403800" y="1887781"/>
                    <a:pt x="2343278" y="1887781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7" name="Freeform 7"/>
            <p:cNvSpPr/>
            <p:nvPr/>
          </p:nvSpPr>
          <p:spPr>
            <a:xfrm>
              <a:off x="351790" y="351790"/>
              <a:ext cx="3514440" cy="3045714"/>
            </a:xfrm>
            <a:custGeom>
              <a:avLst/>
              <a:gdLst/>
              <a:ahLst/>
              <a:cxnLst/>
              <a:rect l="l" t="t" r="r" b="b"/>
              <a:pathLst>
                <a:path w="3514440" h="3045714">
                  <a:moveTo>
                    <a:pt x="3511900" y="991322"/>
                  </a:moveTo>
                  <a:lnTo>
                    <a:pt x="3449670" y="1055745"/>
                  </a:lnTo>
                  <a:lnTo>
                    <a:pt x="3511900" y="1120168"/>
                  </a:lnTo>
                  <a:lnTo>
                    <a:pt x="3485230" y="1147777"/>
                  </a:lnTo>
                  <a:lnTo>
                    <a:pt x="3423000" y="1083355"/>
                  </a:lnTo>
                  <a:lnTo>
                    <a:pt x="3362040" y="1147777"/>
                  </a:lnTo>
                  <a:lnTo>
                    <a:pt x="3335370" y="1120168"/>
                  </a:lnTo>
                  <a:lnTo>
                    <a:pt x="3397600" y="1055745"/>
                  </a:lnTo>
                  <a:lnTo>
                    <a:pt x="3335370" y="991322"/>
                  </a:lnTo>
                  <a:lnTo>
                    <a:pt x="3362040" y="963712"/>
                  </a:lnTo>
                  <a:lnTo>
                    <a:pt x="3423000" y="1028135"/>
                  </a:lnTo>
                  <a:lnTo>
                    <a:pt x="3485230" y="963712"/>
                  </a:lnTo>
                  <a:lnTo>
                    <a:pt x="3511900" y="991322"/>
                  </a:lnTo>
                  <a:close/>
                  <a:moveTo>
                    <a:pt x="3329020" y="110439"/>
                  </a:moveTo>
                  <a:cubicBezTo>
                    <a:pt x="3329020" y="57849"/>
                    <a:pt x="3369660" y="15777"/>
                    <a:pt x="3420460" y="15777"/>
                  </a:cubicBezTo>
                  <a:cubicBezTo>
                    <a:pt x="3471260" y="15777"/>
                    <a:pt x="3511900" y="57849"/>
                    <a:pt x="3511900" y="110439"/>
                  </a:cubicBezTo>
                  <a:cubicBezTo>
                    <a:pt x="3511900" y="163029"/>
                    <a:pt x="3471260" y="205101"/>
                    <a:pt x="3420460" y="205101"/>
                  </a:cubicBezTo>
                  <a:cubicBezTo>
                    <a:pt x="3369660" y="205101"/>
                    <a:pt x="3329020" y="163029"/>
                    <a:pt x="3329020" y="110439"/>
                  </a:cubicBezTo>
                  <a:close/>
                  <a:moveTo>
                    <a:pt x="3367120" y="110439"/>
                  </a:moveTo>
                  <a:cubicBezTo>
                    <a:pt x="3367120" y="140678"/>
                    <a:pt x="3391250" y="165659"/>
                    <a:pt x="3420460" y="165659"/>
                  </a:cubicBezTo>
                  <a:cubicBezTo>
                    <a:pt x="3449670" y="165659"/>
                    <a:pt x="3473800" y="140678"/>
                    <a:pt x="3473800" y="110439"/>
                  </a:cubicBezTo>
                  <a:cubicBezTo>
                    <a:pt x="3473800" y="80200"/>
                    <a:pt x="3449670" y="55220"/>
                    <a:pt x="3420460" y="55220"/>
                  </a:cubicBezTo>
                  <a:cubicBezTo>
                    <a:pt x="3391250" y="55220"/>
                    <a:pt x="3367120" y="80200"/>
                    <a:pt x="3367120" y="110439"/>
                  </a:cubicBezTo>
                  <a:close/>
                  <a:moveTo>
                    <a:pt x="17070" y="1055745"/>
                  </a:moveTo>
                  <a:cubicBezTo>
                    <a:pt x="17070" y="1003155"/>
                    <a:pt x="66729" y="961083"/>
                    <a:pt x="128803" y="961083"/>
                  </a:cubicBezTo>
                  <a:cubicBezTo>
                    <a:pt x="190876" y="961083"/>
                    <a:pt x="240535" y="1003155"/>
                    <a:pt x="240535" y="1055745"/>
                  </a:cubicBezTo>
                  <a:cubicBezTo>
                    <a:pt x="240535" y="1108335"/>
                    <a:pt x="190876" y="1150407"/>
                    <a:pt x="128803" y="1150407"/>
                  </a:cubicBezTo>
                  <a:cubicBezTo>
                    <a:pt x="66729" y="1150407"/>
                    <a:pt x="17070" y="1108335"/>
                    <a:pt x="17070" y="1055745"/>
                  </a:cubicBezTo>
                  <a:close/>
                  <a:moveTo>
                    <a:pt x="63625" y="1055745"/>
                  </a:moveTo>
                  <a:cubicBezTo>
                    <a:pt x="63625" y="1085984"/>
                    <a:pt x="93110" y="1110964"/>
                    <a:pt x="128803" y="1110964"/>
                  </a:cubicBezTo>
                  <a:cubicBezTo>
                    <a:pt x="164495" y="1110964"/>
                    <a:pt x="193980" y="1085984"/>
                    <a:pt x="193980" y="1055745"/>
                  </a:cubicBezTo>
                  <a:cubicBezTo>
                    <a:pt x="193980" y="1025506"/>
                    <a:pt x="164495" y="1000525"/>
                    <a:pt x="128803" y="1000525"/>
                  </a:cubicBezTo>
                  <a:cubicBezTo>
                    <a:pt x="93110" y="1000525"/>
                    <a:pt x="63625" y="1025505"/>
                    <a:pt x="63625" y="1055745"/>
                  </a:cubicBezTo>
                  <a:close/>
                  <a:moveTo>
                    <a:pt x="153632" y="2833624"/>
                  </a:moveTo>
                  <a:lnTo>
                    <a:pt x="107077" y="2833624"/>
                  </a:lnTo>
                  <a:lnTo>
                    <a:pt x="107077" y="2921254"/>
                  </a:lnTo>
                  <a:lnTo>
                    <a:pt x="0" y="2921254"/>
                  </a:lnTo>
                  <a:lnTo>
                    <a:pt x="0" y="2959354"/>
                  </a:lnTo>
                  <a:lnTo>
                    <a:pt x="105525" y="2959354"/>
                  </a:lnTo>
                  <a:lnTo>
                    <a:pt x="105525" y="3045714"/>
                  </a:lnTo>
                  <a:lnTo>
                    <a:pt x="152080" y="3045714"/>
                  </a:lnTo>
                  <a:lnTo>
                    <a:pt x="152080" y="2958084"/>
                  </a:lnTo>
                  <a:lnTo>
                    <a:pt x="259157" y="2958084"/>
                  </a:lnTo>
                  <a:lnTo>
                    <a:pt x="259157" y="2919984"/>
                  </a:lnTo>
                  <a:lnTo>
                    <a:pt x="153632" y="2919984"/>
                  </a:lnTo>
                  <a:lnTo>
                    <a:pt x="153632" y="2833624"/>
                  </a:lnTo>
                  <a:close/>
                  <a:moveTo>
                    <a:pt x="57418" y="202472"/>
                  </a:moveTo>
                  <a:lnTo>
                    <a:pt x="133458" y="138049"/>
                  </a:lnTo>
                  <a:lnTo>
                    <a:pt x="209498" y="202472"/>
                  </a:lnTo>
                  <a:lnTo>
                    <a:pt x="240535" y="174862"/>
                  </a:lnTo>
                  <a:lnTo>
                    <a:pt x="166047" y="110439"/>
                  </a:lnTo>
                  <a:lnTo>
                    <a:pt x="240535" y="46016"/>
                  </a:lnTo>
                  <a:lnTo>
                    <a:pt x="207947" y="18406"/>
                  </a:lnTo>
                  <a:lnTo>
                    <a:pt x="133458" y="82829"/>
                  </a:lnTo>
                  <a:lnTo>
                    <a:pt x="58970" y="18407"/>
                  </a:lnTo>
                  <a:lnTo>
                    <a:pt x="26381" y="46016"/>
                  </a:lnTo>
                  <a:lnTo>
                    <a:pt x="100870" y="109124"/>
                  </a:lnTo>
                  <a:lnTo>
                    <a:pt x="24829" y="174862"/>
                  </a:lnTo>
                  <a:lnTo>
                    <a:pt x="57418" y="202472"/>
                  </a:lnTo>
                  <a:close/>
                  <a:moveTo>
                    <a:pt x="3514440" y="2940304"/>
                  </a:moveTo>
                  <a:cubicBezTo>
                    <a:pt x="3514440" y="2991104"/>
                    <a:pt x="3473800" y="3031744"/>
                    <a:pt x="3423000" y="3031744"/>
                  </a:cubicBezTo>
                  <a:cubicBezTo>
                    <a:pt x="3372200" y="3031744"/>
                    <a:pt x="3331560" y="2991104"/>
                    <a:pt x="3331560" y="2940304"/>
                  </a:cubicBezTo>
                  <a:cubicBezTo>
                    <a:pt x="3331560" y="2889504"/>
                    <a:pt x="3372200" y="2848864"/>
                    <a:pt x="3423000" y="2848864"/>
                  </a:cubicBezTo>
                  <a:cubicBezTo>
                    <a:pt x="3473800" y="2848864"/>
                    <a:pt x="3514440" y="2889504"/>
                    <a:pt x="3514440" y="2940304"/>
                  </a:cubicBezTo>
                  <a:close/>
                  <a:moveTo>
                    <a:pt x="3476340" y="2940304"/>
                  </a:moveTo>
                  <a:cubicBezTo>
                    <a:pt x="3476340" y="2911094"/>
                    <a:pt x="3452210" y="2886964"/>
                    <a:pt x="3423000" y="2886964"/>
                  </a:cubicBezTo>
                  <a:cubicBezTo>
                    <a:pt x="3393790" y="2886964"/>
                    <a:pt x="3369660" y="2911094"/>
                    <a:pt x="3369660" y="2940304"/>
                  </a:cubicBezTo>
                  <a:cubicBezTo>
                    <a:pt x="3369660" y="2969514"/>
                    <a:pt x="3393790" y="2993644"/>
                    <a:pt x="3423000" y="2993644"/>
                  </a:cubicBezTo>
                  <a:cubicBezTo>
                    <a:pt x="3452210" y="2993645"/>
                    <a:pt x="3476340" y="2969514"/>
                    <a:pt x="3476340" y="2940304"/>
                  </a:cubicBezTo>
                  <a:close/>
                  <a:moveTo>
                    <a:pt x="2437941" y="1910333"/>
                  </a:moveTo>
                  <a:lnTo>
                    <a:pt x="2361901" y="1974756"/>
                  </a:lnTo>
                  <a:lnTo>
                    <a:pt x="2287412" y="1910333"/>
                  </a:lnTo>
                  <a:lnTo>
                    <a:pt x="2254824" y="1937943"/>
                  </a:lnTo>
                  <a:lnTo>
                    <a:pt x="2330864" y="2002365"/>
                  </a:lnTo>
                  <a:lnTo>
                    <a:pt x="2254824" y="2066788"/>
                  </a:lnTo>
                  <a:lnTo>
                    <a:pt x="2287412" y="2094398"/>
                  </a:lnTo>
                  <a:lnTo>
                    <a:pt x="2361901" y="2029975"/>
                  </a:lnTo>
                  <a:lnTo>
                    <a:pt x="2437941" y="2094398"/>
                  </a:lnTo>
                  <a:lnTo>
                    <a:pt x="2470529" y="2066788"/>
                  </a:lnTo>
                  <a:lnTo>
                    <a:pt x="2394489" y="2002365"/>
                  </a:lnTo>
                  <a:lnTo>
                    <a:pt x="2470529" y="1937943"/>
                  </a:lnTo>
                  <a:lnTo>
                    <a:pt x="2437941" y="1910333"/>
                  </a:lnTo>
                  <a:close/>
                  <a:moveTo>
                    <a:pt x="2386730" y="0"/>
                  </a:moveTo>
                  <a:lnTo>
                    <a:pt x="2340175" y="0"/>
                  </a:lnTo>
                  <a:lnTo>
                    <a:pt x="2340175" y="90718"/>
                  </a:lnTo>
                  <a:lnTo>
                    <a:pt x="2234650" y="90718"/>
                  </a:lnTo>
                  <a:lnTo>
                    <a:pt x="2234650" y="130160"/>
                  </a:lnTo>
                  <a:lnTo>
                    <a:pt x="2338623" y="130160"/>
                  </a:lnTo>
                  <a:lnTo>
                    <a:pt x="2338623" y="219563"/>
                  </a:lnTo>
                  <a:lnTo>
                    <a:pt x="2385178" y="219563"/>
                  </a:lnTo>
                  <a:lnTo>
                    <a:pt x="2385178" y="128846"/>
                  </a:lnTo>
                  <a:lnTo>
                    <a:pt x="2493807" y="128846"/>
                  </a:lnTo>
                  <a:lnTo>
                    <a:pt x="2493807" y="89403"/>
                  </a:lnTo>
                  <a:lnTo>
                    <a:pt x="2386730" y="89403"/>
                  </a:lnTo>
                  <a:lnTo>
                    <a:pt x="2386730" y="0"/>
                  </a:lnTo>
                  <a:close/>
                  <a:moveTo>
                    <a:pt x="1357860" y="2002365"/>
                  </a:moveTo>
                  <a:cubicBezTo>
                    <a:pt x="1357860" y="2054955"/>
                    <a:pt x="1308201" y="2097027"/>
                    <a:pt x="1246127" y="2097027"/>
                  </a:cubicBezTo>
                  <a:cubicBezTo>
                    <a:pt x="1184054" y="2097027"/>
                    <a:pt x="1134395" y="2054955"/>
                    <a:pt x="1134395" y="2002365"/>
                  </a:cubicBezTo>
                  <a:cubicBezTo>
                    <a:pt x="1134395" y="1949775"/>
                    <a:pt x="1184054" y="1907703"/>
                    <a:pt x="1246127" y="1907703"/>
                  </a:cubicBezTo>
                  <a:cubicBezTo>
                    <a:pt x="1308201" y="1907703"/>
                    <a:pt x="1357860" y="1949775"/>
                    <a:pt x="1357860" y="2002365"/>
                  </a:cubicBezTo>
                  <a:close/>
                  <a:moveTo>
                    <a:pt x="1311305" y="2002365"/>
                  </a:moveTo>
                  <a:cubicBezTo>
                    <a:pt x="1311305" y="1972126"/>
                    <a:pt x="1281820" y="1947146"/>
                    <a:pt x="1246127" y="1947146"/>
                  </a:cubicBezTo>
                  <a:cubicBezTo>
                    <a:pt x="1210435" y="1947146"/>
                    <a:pt x="1180950" y="1972126"/>
                    <a:pt x="1180950" y="2002365"/>
                  </a:cubicBezTo>
                  <a:cubicBezTo>
                    <a:pt x="1180950" y="2032605"/>
                    <a:pt x="1210435" y="2057585"/>
                    <a:pt x="1246127" y="2057585"/>
                  </a:cubicBezTo>
                  <a:cubicBezTo>
                    <a:pt x="1281820" y="2057585"/>
                    <a:pt x="1311305" y="2032605"/>
                    <a:pt x="1311305" y="2002365"/>
                  </a:cubicBezTo>
                  <a:close/>
                  <a:moveTo>
                    <a:pt x="1360964" y="110439"/>
                  </a:moveTo>
                  <a:cubicBezTo>
                    <a:pt x="1360964" y="163029"/>
                    <a:pt x="1311305" y="205101"/>
                    <a:pt x="1249231" y="205101"/>
                  </a:cubicBezTo>
                  <a:cubicBezTo>
                    <a:pt x="1187158" y="205101"/>
                    <a:pt x="1137499" y="163029"/>
                    <a:pt x="1137499" y="110439"/>
                  </a:cubicBezTo>
                  <a:cubicBezTo>
                    <a:pt x="1137499" y="57849"/>
                    <a:pt x="1188709" y="15777"/>
                    <a:pt x="1249231" y="15777"/>
                  </a:cubicBezTo>
                  <a:cubicBezTo>
                    <a:pt x="1311305" y="15777"/>
                    <a:pt x="1360964" y="57849"/>
                    <a:pt x="1360964" y="110439"/>
                  </a:cubicBezTo>
                  <a:close/>
                  <a:moveTo>
                    <a:pt x="1314408" y="110439"/>
                  </a:moveTo>
                  <a:cubicBezTo>
                    <a:pt x="1314408" y="80200"/>
                    <a:pt x="1284923" y="55220"/>
                    <a:pt x="1249231" y="55220"/>
                  </a:cubicBezTo>
                  <a:cubicBezTo>
                    <a:pt x="1213539" y="55220"/>
                    <a:pt x="1184054" y="80200"/>
                    <a:pt x="1184054" y="110439"/>
                  </a:cubicBezTo>
                  <a:cubicBezTo>
                    <a:pt x="1184054" y="140678"/>
                    <a:pt x="1213539" y="165659"/>
                    <a:pt x="1249231" y="165659"/>
                  </a:cubicBezTo>
                  <a:cubicBezTo>
                    <a:pt x="1284923" y="165659"/>
                    <a:pt x="1314408" y="140678"/>
                    <a:pt x="1314408" y="110439"/>
                  </a:cubicBezTo>
                  <a:close/>
                  <a:moveTo>
                    <a:pt x="1322168" y="2850134"/>
                  </a:moveTo>
                  <a:lnTo>
                    <a:pt x="1247679" y="2912364"/>
                  </a:lnTo>
                  <a:lnTo>
                    <a:pt x="1171639" y="2850134"/>
                  </a:lnTo>
                  <a:lnTo>
                    <a:pt x="1139051" y="2876804"/>
                  </a:lnTo>
                  <a:lnTo>
                    <a:pt x="1215091" y="2939034"/>
                  </a:lnTo>
                  <a:lnTo>
                    <a:pt x="1139051" y="3001264"/>
                  </a:lnTo>
                  <a:lnTo>
                    <a:pt x="1171639" y="3027934"/>
                  </a:lnTo>
                  <a:lnTo>
                    <a:pt x="1247679" y="2965704"/>
                  </a:lnTo>
                  <a:lnTo>
                    <a:pt x="1322168" y="3027934"/>
                  </a:lnTo>
                  <a:lnTo>
                    <a:pt x="1354756" y="3001264"/>
                  </a:lnTo>
                  <a:lnTo>
                    <a:pt x="1278716" y="2939034"/>
                  </a:lnTo>
                  <a:lnTo>
                    <a:pt x="1354756" y="2876804"/>
                  </a:lnTo>
                  <a:lnTo>
                    <a:pt x="1322168" y="2850134"/>
                  </a:lnTo>
                  <a:close/>
                </a:path>
              </a:pathLst>
            </a:custGeom>
            <a:solidFill>
              <a:srgbClr val="100F0D"/>
            </a:solidFill>
          </p:spPr>
        </p:sp>
      </p:grpSp>
      <p:pic>
        <p:nvPicPr>
          <p:cNvPr id="8" name="Picture 8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p:blipFill>
        <p:spPr>
          <a:xfrm>
            <a:off x="10027114" y="3501469"/>
            <a:ext cx="7232186" cy="5759450"/>
          </a:xfrm>
          <a:prstGeom prst="rect">
            <a:avLst/>
          </a:prstGeom>
        </p:spPr>
      </p:pic>
      <p:sp>
        <p:nvSpPr>
          <p:cNvPr id="12" name="TextBox 12"/>
          <p:cNvSpPr txBox="1"/>
          <p:nvPr/>
        </p:nvSpPr>
        <p:spPr>
          <a:xfrm>
            <a:off x="1028700" y="1104900"/>
            <a:ext cx="8998414" cy="11398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8800"/>
              </a:lnSpc>
              <a:spcBef>
                <a:spcPct val="0"/>
              </a:spcBef>
            </a:pPr>
            <a:r>
              <a:rPr lang="en-US" sz="8000">
                <a:solidFill>
                  <a:srgbClr val="100F0D"/>
                </a:solidFill>
                <a:ea typeface="思源黑体-粗体 1" panose="02010600030101010101" charset="-122"/>
              </a:rPr>
              <a:t>课堂听讲</a:t>
            </a:r>
            <a:endParaRPr lang="en-US" sz="8000">
              <a:solidFill>
                <a:srgbClr val="100F0D"/>
              </a:solidFill>
              <a:ea typeface="思源黑体-粗体 1" panose="02010600030101010101" charset="-122"/>
            </a:endParaRPr>
          </a:p>
        </p:txBody>
      </p:sp>
      <p:sp>
        <p:nvSpPr>
          <p:cNvPr id="17" name="TextBox 17"/>
          <p:cNvSpPr txBox="1"/>
          <p:nvPr/>
        </p:nvSpPr>
        <p:spPr>
          <a:xfrm>
            <a:off x="1676400" y="3390900"/>
            <a:ext cx="6558280" cy="26930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 sz="2800">
                <a:solidFill>
                  <a:schemeClr val="tx1">
                    <a:lumMod val="85000"/>
                    <a:lumOff val="15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sym typeface="+mn-ea"/>
              </a:rPr>
              <a:t>耳到：认真听讲</a:t>
            </a:r>
            <a:endParaRPr lang="zh-CN" altLang="en-US" sz="2800">
              <a:solidFill>
                <a:schemeClr val="tx1">
                  <a:lumMod val="85000"/>
                  <a:lumOff val="15000"/>
                </a:schemeClr>
              </a:solidFill>
              <a:latin typeface="微软雅黑 Light" panose="020B0502040204020203" pitchFamily="34" charset="-122"/>
              <a:ea typeface="微软雅黑 Light" panose="020B0502040204020203" pitchFamily="34" charset="-122"/>
              <a:sym typeface="+mn-ea"/>
            </a:endParaRPr>
          </a:p>
          <a:p>
            <a:pPr marL="0" lvl="0" indent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 sz="2800">
                <a:solidFill>
                  <a:schemeClr val="tx1">
                    <a:lumMod val="85000"/>
                    <a:lumOff val="15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sym typeface="+mn-ea"/>
              </a:rPr>
              <a:t>眼到：看课本、课件</a:t>
            </a:r>
            <a:endParaRPr lang="zh-CN" altLang="en-US" sz="2800">
              <a:solidFill>
                <a:schemeClr val="tx1">
                  <a:lumMod val="85000"/>
                  <a:lumOff val="15000"/>
                </a:schemeClr>
              </a:solidFill>
              <a:latin typeface="微软雅黑 Light" panose="020B0502040204020203" pitchFamily="34" charset="-122"/>
              <a:ea typeface="微软雅黑 Light" panose="020B0502040204020203" pitchFamily="34" charset="-122"/>
              <a:sym typeface="+mn-ea"/>
            </a:endParaRPr>
          </a:p>
          <a:p>
            <a:pPr marL="0" lvl="0" indent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 sz="2800">
                <a:solidFill>
                  <a:schemeClr val="tx1">
                    <a:lumMod val="85000"/>
                    <a:lumOff val="15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sym typeface="+mn-ea"/>
              </a:rPr>
              <a:t>手到：做好笔记（不同颜色）</a:t>
            </a:r>
            <a:endParaRPr lang="zh-CN" altLang="en-US" sz="2800">
              <a:solidFill>
                <a:schemeClr val="tx1">
                  <a:lumMod val="85000"/>
                  <a:lumOff val="15000"/>
                </a:schemeClr>
              </a:solidFill>
              <a:latin typeface="微软雅黑 Light" panose="020B0502040204020203" pitchFamily="34" charset="-122"/>
              <a:ea typeface="微软雅黑 Light" panose="020B0502040204020203" pitchFamily="34" charset="-122"/>
              <a:sym typeface="+mn-ea"/>
            </a:endParaRPr>
          </a:p>
          <a:p>
            <a:pPr marL="0" lvl="0" indent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 sz="2800">
                <a:solidFill>
                  <a:schemeClr val="tx1">
                    <a:lumMod val="85000"/>
                    <a:lumOff val="15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sym typeface="+mn-ea"/>
              </a:rPr>
              <a:t>口到：积极回答问题</a:t>
            </a:r>
            <a:endParaRPr lang="zh-CN" altLang="en-US" sz="2800">
              <a:solidFill>
                <a:schemeClr val="tx1">
                  <a:lumMod val="85000"/>
                  <a:lumOff val="15000"/>
                </a:schemeClr>
              </a:solidFill>
              <a:latin typeface="微软雅黑 Light" panose="020B0502040204020203" pitchFamily="34" charset="-122"/>
              <a:ea typeface="微软雅黑 Light" panose="020B0502040204020203" pitchFamily="34" charset="-122"/>
              <a:sym typeface="+mn-ea"/>
            </a:endParaRPr>
          </a:p>
          <a:p>
            <a:pPr marL="0" lvl="0" indent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 sz="2800">
                <a:solidFill>
                  <a:schemeClr val="tx1">
                    <a:lumMod val="85000"/>
                    <a:lumOff val="15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sym typeface="+mn-ea"/>
              </a:rPr>
              <a:t>心到：带着一颗学习的心</a:t>
            </a:r>
            <a:endParaRPr lang="zh-CN" altLang="en-US" sz="2800" spc="63">
              <a:solidFill>
                <a:schemeClr val="tx1">
                  <a:lumMod val="85000"/>
                  <a:lumOff val="15000"/>
                </a:schemeClr>
              </a:solidFill>
              <a:latin typeface="微软雅黑 Light" panose="020B0502040204020203" pitchFamily="34" charset="-122"/>
              <a:ea typeface="微软雅黑 Light" panose="020B0502040204020203" pitchFamily="34" charset="-122"/>
              <a:sym typeface="+mn-ea"/>
            </a:endParaRPr>
          </a:p>
        </p:txBody>
      </p:sp>
      <p:grpSp>
        <p:nvGrpSpPr>
          <p:cNvPr id="27" name="组合 26"/>
          <p:cNvGrpSpPr/>
          <p:nvPr/>
        </p:nvGrpSpPr>
        <p:grpSpPr>
          <a:xfrm>
            <a:off x="1029335" y="2781300"/>
            <a:ext cx="7157085" cy="394970"/>
            <a:chOff x="1620" y="6605"/>
            <a:chExt cx="11271" cy="622"/>
          </a:xfrm>
        </p:grpSpPr>
        <p:sp>
          <p:nvSpPr>
            <p:cNvPr id="10" name="TextBox 10"/>
            <p:cNvSpPr txBox="1"/>
            <p:nvPr/>
          </p:nvSpPr>
          <p:spPr>
            <a:xfrm>
              <a:off x="2563" y="6605"/>
              <a:ext cx="10328" cy="62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3080"/>
                </a:lnSpc>
                <a:spcBef>
                  <a:spcPct val="0"/>
                </a:spcBef>
              </a:pPr>
              <a:r>
                <a:rPr lang="zh-CN" altLang="en-US" sz="4000">
                  <a:solidFill>
                    <a:srgbClr val="100F0D"/>
                  </a:solidFill>
                  <a:ea typeface="思源黑体-粗体 1 Bold" panose="02010600030101010101" charset="-122"/>
                </a:rPr>
                <a:t>做到五到</a:t>
              </a:r>
              <a:endParaRPr lang="zh-CN" altLang="en-US" sz="4000">
                <a:solidFill>
                  <a:srgbClr val="100F0D"/>
                </a:solidFill>
                <a:ea typeface="思源黑体-粗体 1 Bold" panose="02010600030101010101" charset="-122"/>
              </a:endParaRPr>
            </a:p>
          </p:txBody>
        </p:sp>
        <p:grpSp>
          <p:nvGrpSpPr>
            <p:cNvPr id="25" name="Group 13"/>
            <p:cNvGrpSpPr/>
            <p:nvPr/>
          </p:nvGrpSpPr>
          <p:grpSpPr>
            <a:xfrm rot="0">
              <a:off x="1620" y="6780"/>
              <a:ext cx="272" cy="272"/>
              <a:chOff x="0" y="0"/>
              <a:chExt cx="6350000" cy="6350000"/>
            </a:xfrm>
          </p:grpSpPr>
          <p:sp>
            <p:nvSpPr>
              <p:cNvPr id="26" name="Freeform 14"/>
              <p:cNvSpPr/>
              <p:nvPr/>
            </p:nvSpPr>
            <p:spPr>
              <a:xfrm>
                <a:off x="14167" y="0"/>
                <a:ext cx="6321665" cy="6350000"/>
              </a:xfrm>
              <a:custGeom>
                <a:avLst/>
                <a:gdLst/>
                <a:ahLst/>
                <a:cxnLst/>
                <a:rect l="l" t="t" r="r" b="b"/>
                <a:pathLst>
                  <a:path w="6321665" h="6350000">
                    <a:moveTo>
                      <a:pt x="3160833" y="0"/>
                    </a:moveTo>
                    <a:lnTo>
                      <a:pt x="3160833" y="0"/>
                    </a:lnTo>
                    <a:cubicBezTo>
                      <a:pt x="4908795" y="7817"/>
                      <a:pt x="6321666" y="1427021"/>
                      <a:pt x="6321666" y="3175000"/>
                    </a:cubicBezTo>
                    <a:cubicBezTo>
                      <a:pt x="6321666" y="4922979"/>
                      <a:pt x="4908795" y="6342183"/>
                      <a:pt x="3160833" y="6350000"/>
                    </a:cubicBezTo>
                    <a:cubicBezTo>
                      <a:pt x="1412871" y="6342183"/>
                      <a:pt x="0" y="4922979"/>
                      <a:pt x="0" y="3175000"/>
                    </a:cubicBezTo>
                    <a:cubicBezTo>
                      <a:pt x="0" y="1427021"/>
                      <a:pt x="1412871" y="7817"/>
                      <a:pt x="3160833" y="0"/>
                    </a:cubicBezTo>
                    <a:close/>
                  </a:path>
                </a:pathLst>
              </a:custGeom>
              <a:solidFill>
                <a:srgbClr val="100F0D"/>
              </a:solidFill>
            </p:spPr>
          </p:sp>
        </p:grpSp>
      </p:grpSp>
      <p:grpSp>
        <p:nvGrpSpPr>
          <p:cNvPr id="28" name="组合 27"/>
          <p:cNvGrpSpPr/>
          <p:nvPr/>
        </p:nvGrpSpPr>
        <p:grpSpPr>
          <a:xfrm>
            <a:off x="1029335" y="6819900"/>
            <a:ext cx="7157085" cy="394970"/>
            <a:chOff x="1620" y="6605"/>
            <a:chExt cx="11271" cy="622"/>
          </a:xfrm>
        </p:grpSpPr>
        <p:sp>
          <p:nvSpPr>
            <p:cNvPr id="29" name="TextBox 10"/>
            <p:cNvSpPr txBox="1"/>
            <p:nvPr/>
          </p:nvSpPr>
          <p:spPr>
            <a:xfrm>
              <a:off x="2563" y="6605"/>
              <a:ext cx="10328" cy="62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p>
              <a:pPr marL="0" lvl="0" indent="0" algn="l">
                <a:lnSpc>
                  <a:spcPts val="3080"/>
                </a:lnSpc>
                <a:spcBef>
                  <a:spcPct val="0"/>
                </a:spcBef>
              </a:pPr>
              <a:r>
                <a:rPr lang="zh-CN" altLang="en-US" sz="4000">
                  <a:solidFill>
                    <a:srgbClr val="100F0D"/>
                  </a:solidFill>
                  <a:ea typeface="思源黑体-粗体 1 Bold" panose="02010600030101010101" charset="-122"/>
                </a:rPr>
                <a:t>抓住重难点(课标)</a:t>
              </a:r>
              <a:endParaRPr lang="zh-CN" altLang="en-US" sz="4000">
                <a:solidFill>
                  <a:srgbClr val="100F0D"/>
                </a:solidFill>
                <a:ea typeface="思源黑体-粗体 1 Bold" panose="02010600030101010101" charset="-122"/>
              </a:endParaRPr>
            </a:p>
          </p:txBody>
        </p:sp>
        <p:grpSp>
          <p:nvGrpSpPr>
            <p:cNvPr id="30" name="Group 13"/>
            <p:cNvGrpSpPr/>
            <p:nvPr/>
          </p:nvGrpSpPr>
          <p:grpSpPr>
            <a:xfrm rot="0">
              <a:off x="1620" y="6780"/>
              <a:ext cx="272" cy="272"/>
              <a:chOff x="0" y="0"/>
              <a:chExt cx="6350000" cy="6350000"/>
            </a:xfrm>
          </p:grpSpPr>
          <p:sp>
            <p:nvSpPr>
              <p:cNvPr id="31" name="Freeform 14"/>
              <p:cNvSpPr/>
              <p:nvPr/>
            </p:nvSpPr>
            <p:spPr>
              <a:xfrm>
                <a:off x="14167" y="0"/>
                <a:ext cx="6321665" cy="6350000"/>
              </a:xfrm>
              <a:custGeom>
                <a:avLst/>
                <a:gdLst/>
                <a:ahLst/>
                <a:cxnLst/>
                <a:rect l="l" t="t" r="r" b="b"/>
                <a:pathLst>
                  <a:path w="6321665" h="6350000">
                    <a:moveTo>
                      <a:pt x="3160833" y="0"/>
                    </a:moveTo>
                    <a:lnTo>
                      <a:pt x="3160833" y="0"/>
                    </a:lnTo>
                    <a:cubicBezTo>
                      <a:pt x="4908795" y="7817"/>
                      <a:pt x="6321666" y="1427021"/>
                      <a:pt x="6321666" y="3175000"/>
                    </a:cubicBezTo>
                    <a:cubicBezTo>
                      <a:pt x="6321666" y="4922979"/>
                      <a:pt x="4908795" y="6342183"/>
                      <a:pt x="3160833" y="6350000"/>
                    </a:cubicBezTo>
                    <a:cubicBezTo>
                      <a:pt x="1412871" y="6342183"/>
                      <a:pt x="0" y="4922979"/>
                      <a:pt x="0" y="3175000"/>
                    </a:cubicBezTo>
                    <a:cubicBezTo>
                      <a:pt x="0" y="1427021"/>
                      <a:pt x="1412871" y="7817"/>
                      <a:pt x="3160833" y="0"/>
                    </a:cubicBezTo>
                    <a:close/>
                  </a:path>
                </a:pathLst>
              </a:custGeom>
              <a:solidFill>
                <a:srgbClr val="100F0D"/>
              </a:solidFill>
            </p:spPr>
          </p:sp>
        </p:grpSp>
      </p:grpSp>
      <p:grpSp>
        <p:nvGrpSpPr>
          <p:cNvPr id="32" name="组合 31"/>
          <p:cNvGrpSpPr/>
          <p:nvPr/>
        </p:nvGrpSpPr>
        <p:grpSpPr>
          <a:xfrm>
            <a:off x="1003935" y="7658100"/>
            <a:ext cx="7230745" cy="1846580"/>
            <a:chOff x="1620" y="5925"/>
            <a:chExt cx="11387" cy="2908"/>
          </a:xfrm>
        </p:grpSpPr>
        <p:sp>
          <p:nvSpPr>
            <p:cNvPr id="33" name="TextBox 10"/>
            <p:cNvSpPr txBox="1"/>
            <p:nvPr/>
          </p:nvSpPr>
          <p:spPr>
            <a:xfrm>
              <a:off x="2679" y="5925"/>
              <a:ext cx="10328" cy="290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p>
              <a:pPr marL="0" lvl="0" indent="0" algn="l">
                <a:lnSpc>
                  <a:spcPct val="150000"/>
                </a:lnSpc>
                <a:spcBef>
                  <a:spcPct val="0"/>
                </a:spcBef>
              </a:pPr>
              <a:r>
                <a:rPr lang="zh-CN" altLang="en-US" sz="4000">
                  <a:solidFill>
                    <a:srgbClr val="100F0D"/>
                  </a:solidFill>
                  <a:ea typeface="思源黑体-粗体 1 Bold" panose="02010600030101010101" charset="-122"/>
                </a:rPr>
                <a:t>多开动脑筋思考，</a:t>
              </a:r>
              <a:endParaRPr lang="zh-CN" altLang="en-US" sz="4000">
                <a:solidFill>
                  <a:srgbClr val="100F0D"/>
                </a:solidFill>
                <a:ea typeface="思源黑体-粗体 1 Bold" panose="02010600030101010101" charset="-122"/>
              </a:endParaRPr>
            </a:p>
            <a:p>
              <a:pPr marL="0" lvl="0" indent="0" algn="l">
                <a:lnSpc>
                  <a:spcPct val="150000"/>
                </a:lnSpc>
                <a:spcBef>
                  <a:spcPct val="0"/>
                </a:spcBef>
              </a:pPr>
              <a:r>
                <a:rPr lang="zh-CN" altLang="en-US" sz="4000">
                  <a:solidFill>
                    <a:srgbClr val="100F0D"/>
                  </a:solidFill>
                  <a:ea typeface="思源黑体-粗体 1 Bold" panose="02010600030101010101" charset="-122"/>
                </a:rPr>
                <a:t>掌握方法和培养能力</a:t>
              </a:r>
              <a:endParaRPr lang="zh-CN" altLang="en-US" sz="4000">
                <a:solidFill>
                  <a:srgbClr val="100F0D"/>
                </a:solidFill>
                <a:ea typeface="思源黑体-粗体 1 Bold" panose="02010600030101010101" charset="-122"/>
              </a:endParaRPr>
            </a:p>
          </p:txBody>
        </p:sp>
        <p:grpSp>
          <p:nvGrpSpPr>
            <p:cNvPr id="34" name="Group 13"/>
            <p:cNvGrpSpPr/>
            <p:nvPr/>
          </p:nvGrpSpPr>
          <p:grpSpPr>
            <a:xfrm rot="0">
              <a:off x="1620" y="6780"/>
              <a:ext cx="272" cy="272"/>
              <a:chOff x="0" y="0"/>
              <a:chExt cx="6350000" cy="6350000"/>
            </a:xfrm>
          </p:grpSpPr>
          <p:sp>
            <p:nvSpPr>
              <p:cNvPr id="35" name="Freeform 14"/>
              <p:cNvSpPr/>
              <p:nvPr/>
            </p:nvSpPr>
            <p:spPr>
              <a:xfrm>
                <a:off x="14167" y="0"/>
                <a:ext cx="6321665" cy="6350000"/>
              </a:xfrm>
              <a:custGeom>
                <a:avLst/>
                <a:gdLst/>
                <a:ahLst/>
                <a:cxnLst/>
                <a:rect l="l" t="t" r="r" b="b"/>
                <a:pathLst>
                  <a:path w="6321665" h="6350000">
                    <a:moveTo>
                      <a:pt x="3160833" y="0"/>
                    </a:moveTo>
                    <a:lnTo>
                      <a:pt x="3160833" y="0"/>
                    </a:lnTo>
                    <a:cubicBezTo>
                      <a:pt x="4908795" y="7817"/>
                      <a:pt x="6321666" y="1427021"/>
                      <a:pt x="6321666" y="3175000"/>
                    </a:cubicBezTo>
                    <a:cubicBezTo>
                      <a:pt x="6321666" y="4922979"/>
                      <a:pt x="4908795" y="6342183"/>
                      <a:pt x="3160833" y="6350000"/>
                    </a:cubicBezTo>
                    <a:cubicBezTo>
                      <a:pt x="1412871" y="6342183"/>
                      <a:pt x="0" y="4922979"/>
                      <a:pt x="0" y="3175000"/>
                    </a:cubicBezTo>
                    <a:cubicBezTo>
                      <a:pt x="0" y="1427021"/>
                      <a:pt x="1412871" y="7817"/>
                      <a:pt x="3160833" y="0"/>
                    </a:cubicBezTo>
                    <a:close/>
                  </a:path>
                </a:pathLst>
              </a:custGeom>
              <a:solidFill>
                <a:srgbClr val="100F0D"/>
              </a:solidFill>
            </p:spPr>
          </p:sp>
        </p:grpSp>
      </p:grp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DDA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028700" y="1104900"/>
            <a:ext cx="9082568" cy="11398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8800"/>
              </a:lnSpc>
            </a:pPr>
            <a:r>
              <a:rPr lang="en-US" sz="8000">
                <a:solidFill>
                  <a:srgbClr val="100F0D"/>
                </a:solidFill>
                <a:ea typeface="思源黑体-粗体 1 Bold" panose="02010600030101010101" charset="-122"/>
              </a:rPr>
              <a:t>课后复习</a:t>
            </a:r>
            <a:endParaRPr lang="en-US" sz="8000">
              <a:solidFill>
                <a:srgbClr val="100F0D"/>
              </a:solidFill>
              <a:ea typeface="思源黑体-粗体 1 Bold" panose="02010600030101010101" charset="-122"/>
            </a:endParaRPr>
          </a:p>
        </p:txBody>
      </p:sp>
      <p:grpSp>
        <p:nvGrpSpPr>
          <p:cNvPr id="3" name="Group 3"/>
          <p:cNvGrpSpPr/>
          <p:nvPr/>
        </p:nvGrpSpPr>
        <p:grpSpPr>
          <a:xfrm rot="0">
            <a:off x="13615127" y="3207504"/>
            <a:ext cx="3644173" cy="4642252"/>
            <a:chOff x="351790" y="351790"/>
            <a:chExt cx="2940050" cy="2954020"/>
          </a:xfrm>
        </p:grpSpPr>
        <p:sp>
          <p:nvSpPr>
            <p:cNvPr id="4" name="Freeform 4"/>
            <p:cNvSpPr/>
            <p:nvPr/>
          </p:nvSpPr>
          <p:spPr>
            <a:xfrm>
              <a:off x="371964" y="1851483"/>
              <a:ext cx="3494266" cy="3041780"/>
            </a:xfrm>
            <a:custGeom>
              <a:avLst/>
              <a:gdLst/>
              <a:ahLst/>
              <a:cxnLst/>
              <a:rect l="l" t="t" r="r" b="b"/>
              <a:pathLst>
                <a:path w="3494266" h="3041780">
                  <a:moveTo>
                    <a:pt x="223465" y="1624837"/>
                  </a:moveTo>
                  <a:cubicBezTo>
                    <a:pt x="223465" y="1706900"/>
                    <a:pt x="173806" y="1772550"/>
                    <a:pt x="111732" y="1772550"/>
                  </a:cubicBezTo>
                  <a:cubicBezTo>
                    <a:pt x="49659" y="1772550"/>
                    <a:pt x="0" y="1706900"/>
                    <a:pt x="0" y="1624837"/>
                  </a:cubicBezTo>
                  <a:cubicBezTo>
                    <a:pt x="0" y="1542775"/>
                    <a:pt x="49659" y="1477125"/>
                    <a:pt x="111732" y="1477125"/>
                  </a:cubicBezTo>
                  <a:cubicBezTo>
                    <a:pt x="173806" y="1477125"/>
                    <a:pt x="223465" y="1542775"/>
                    <a:pt x="223465" y="1624837"/>
                  </a:cubicBezTo>
                  <a:close/>
                  <a:moveTo>
                    <a:pt x="1225953" y="0"/>
                  </a:moveTo>
                  <a:cubicBezTo>
                    <a:pt x="1163880" y="0"/>
                    <a:pt x="1114221" y="65650"/>
                    <a:pt x="1114221" y="147712"/>
                  </a:cubicBezTo>
                  <a:cubicBezTo>
                    <a:pt x="1114221" y="229775"/>
                    <a:pt x="1163880" y="295425"/>
                    <a:pt x="1225953" y="295425"/>
                  </a:cubicBezTo>
                  <a:cubicBezTo>
                    <a:pt x="1288027" y="295425"/>
                    <a:pt x="1337686" y="229775"/>
                    <a:pt x="1337686" y="147712"/>
                  </a:cubicBezTo>
                  <a:cubicBezTo>
                    <a:pt x="1337686" y="65650"/>
                    <a:pt x="1288027" y="0"/>
                    <a:pt x="1225953" y="0"/>
                  </a:cubicBezTo>
                  <a:close/>
                  <a:moveTo>
                    <a:pt x="2343278" y="0"/>
                  </a:moveTo>
                  <a:cubicBezTo>
                    <a:pt x="2281205" y="0"/>
                    <a:pt x="2231546" y="65650"/>
                    <a:pt x="2231546" y="147712"/>
                  </a:cubicBezTo>
                  <a:cubicBezTo>
                    <a:pt x="2231546" y="229775"/>
                    <a:pt x="2281205" y="295425"/>
                    <a:pt x="2343278" y="295425"/>
                  </a:cubicBezTo>
                  <a:cubicBezTo>
                    <a:pt x="2405352" y="295425"/>
                    <a:pt x="2455011" y="229775"/>
                    <a:pt x="2455011" y="147712"/>
                  </a:cubicBezTo>
                  <a:cubicBezTo>
                    <a:pt x="2455011" y="65650"/>
                    <a:pt x="2403800" y="0"/>
                    <a:pt x="2343278" y="0"/>
                  </a:cubicBezTo>
                  <a:close/>
                  <a:moveTo>
                    <a:pt x="3402826" y="1477125"/>
                  </a:moveTo>
                  <a:cubicBezTo>
                    <a:pt x="3352026" y="1477125"/>
                    <a:pt x="3311386" y="1542775"/>
                    <a:pt x="3311386" y="1624837"/>
                  </a:cubicBezTo>
                  <a:cubicBezTo>
                    <a:pt x="3311386" y="1706900"/>
                    <a:pt x="3352026" y="1772550"/>
                    <a:pt x="3402826" y="1772550"/>
                  </a:cubicBezTo>
                  <a:cubicBezTo>
                    <a:pt x="3453626" y="1772550"/>
                    <a:pt x="3494266" y="1706900"/>
                    <a:pt x="3494266" y="1624837"/>
                  </a:cubicBezTo>
                  <a:cubicBezTo>
                    <a:pt x="3494266" y="1542775"/>
                    <a:pt x="3453626" y="1477125"/>
                    <a:pt x="3402826" y="1477125"/>
                  </a:cubicBezTo>
                  <a:close/>
                  <a:moveTo>
                    <a:pt x="2343278" y="2858900"/>
                  </a:moveTo>
                  <a:cubicBezTo>
                    <a:pt x="2281205" y="2858900"/>
                    <a:pt x="2231546" y="2899539"/>
                    <a:pt x="2231546" y="2950339"/>
                  </a:cubicBezTo>
                  <a:cubicBezTo>
                    <a:pt x="2231546" y="3001139"/>
                    <a:pt x="2281205" y="3041780"/>
                    <a:pt x="2343278" y="3041780"/>
                  </a:cubicBezTo>
                  <a:cubicBezTo>
                    <a:pt x="2405352" y="3041780"/>
                    <a:pt x="2455011" y="3001139"/>
                    <a:pt x="2455011" y="2950339"/>
                  </a:cubicBezTo>
                  <a:cubicBezTo>
                    <a:pt x="2455011" y="2899539"/>
                    <a:pt x="2403800" y="2858900"/>
                    <a:pt x="2343278" y="285890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5" name="Freeform 5"/>
            <p:cNvSpPr/>
            <p:nvPr/>
          </p:nvSpPr>
          <p:spPr>
            <a:xfrm>
              <a:off x="351790" y="351790"/>
              <a:ext cx="3514440" cy="4555443"/>
            </a:xfrm>
            <a:custGeom>
              <a:avLst/>
              <a:gdLst/>
              <a:ahLst/>
              <a:cxnLst/>
              <a:rect l="l" t="t" r="r" b="b"/>
              <a:pathLst>
                <a:path w="3514440" h="4555443">
                  <a:moveTo>
                    <a:pt x="3511900" y="1546878"/>
                  </a:moveTo>
                  <a:lnTo>
                    <a:pt x="3449670" y="1647405"/>
                  </a:lnTo>
                  <a:lnTo>
                    <a:pt x="3511900" y="1747932"/>
                  </a:lnTo>
                  <a:lnTo>
                    <a:pt x="3485230" y="1791014"/>
                  </a:lnTo>
                  <a:lnTo>
                    <a:pt x="3423000" y="1690488"/>
                  </a:lnTo>
                  <a:lnTo>
                    <a:pt x="3362040" y="1791014"/>
                  </a:lnTo>
                  <a:lnTo>
                    <a:pt x="3335370" y="1747932"/>
                  </a:lnTo>
                  <a:lnTo>
                    <a:pt x="3397600" y="1647405"/>
                  </a:lnTo>
                  <a:lnTo>
                    <a:pt x="3335370" y="1546878"/>
                  </a:lnTo>
                  <a:lnTo>
                    <a:pt x="3362040" y="1503796"/>
                  </a:lnTo>
                  <a:lnTo>
                    <a:pt x="3423000" y="1604322"/>
                  </a:lnTo>
                  <a:lnTo>
                    <a:pt x="3485230" y="1503796"/>
                  </a:lnTo>
                  <a:lnTo>
                    <a:pt x="3511900" y="1546878"/>
                  </a:lnTo>
                  <a:close/>
                  <a:moveTo>
                    <a:pt x="3329020" y="172331"/>
                  </a:moveTo>
                  <a:cubicBezTo>
                    <a:pt x="3329020" y="90269"/>
                    <a:pt x="3369660" y="24619"/>
                    <a:pt x="3420460" y="24619"/>
                  </a:cubicBezTo>
                  <a:cubicBezTo>
                    <a:pt x="3471260" y="24619"/>
                    <a:pt x="3511900" y="90269"/>
                    <a:pt x="3511900" y="172331"/>
                  </a:cubicBezTo>
                  <a:cubicBezTo>
                    <a:pt x="3511900" y="254394"/>
                    <a:pt x="3471260" y="320044"/>
                    <a:pt x="3420460" y="320044"/>
                  </a:cubicBezTo>
                  <a:cubicBezTo>
                    <a:pt x="3369660" y="320044"/>
                    <a:pt x="3329020" y="254394"/>
                    <a:pt x="3329020" y="172331"/>
                  </a:cubicBezTo>
                  <a:close/>
                  <a:moveTo>
                    <a:pt x="3367120" y="172331"/>
                  </a:moveTo>
                  <a:cubicBezTo>
                    <a:pt x="3367120" y="219517"/>
                    <a:pt x="3391250" y="258497"/>
                    <a:pt x="3420460" y="258497"/>
                  </a:cubicBezTo>
                  <a:cubicBezTo>
                    <a:pt x="3449670" y="258497"/>
                    <a:pt x="3473800" y="219517"/>
                    <a:pt x="3473800" y="172331"/>
                  </a:cubicBezTo>
                  <a:cubicBezTo>
                    <a:pt x="3473800" y="125145"/>
                    <a:pt x="3449670" y="86166"/>
                    <a:pt x="3420460" y="86166"/>
                  </a:cubicBezTo>
                  <a:cubicBezTo>
                    <a:pt x="3391250" y="86166"/>
                    <a:pt x="3367120" y="125145"/>
                    <a:pt x="3367120" y="172331"/>
                  </a:cubicBezTo>
                  <a:close/>
                  <a:moveTo>
                    <a:pt x="17070" y="1647405"/>
                  </a:moveTo>
                  <a:cubicBezTo>
                    <a:pt x="17070" y="1565343"/>
                    <a:pt x="66729" y="1499693"/>
                    <a:pt x="128803" y="1499693"/>
                  </a:cubicBezTo>
                  <a:cubicBezTo>
                    <a:pt x="190876" y="1499693"/>
                    <a:pt x="240535" y="1565343"/>
                    <a:pt x="240535" y="1647405"/>
                  </a:cubicBezTo>
                  <a:cubicBezTo>
                    <a:pt x="240535" y="1729468"/>
                    <a:pt x="190876" y="1795118"/>
                    <a:pt x="128803" y="1795118"/>
                  </a:cubicBezTo>
                  <a:cubicBezTo>
                    <a:pt x="66729" y="1795118"/>
                    <a:pt x="17070" y="1729468"/>
                    <a:pt x="17070" y="1647405"/>
                  </a:cubicBezTo>
                  <a:close/>
                  <a:moveTo>
                    <a:pt x="63625" y="1647405"/>
                  </a:moveTo>
                  <a:cubicBezTo>
                    <a:pt x="63625" y="1694591"/>
                    <a:pt x="93110" y="1733571"/>
                    <a:pt x="128803" y="1733571"/>
                  </a:cubicBezTo>
                  <a:cubicBezTo>
                    <a:pt x="164495" y="1733571"/>
                    <a:pt x="193980" y="1694591"/>
                    <a:pt x="193980" y="1647405"/>
                  </a:cubicBezTo>
                  <a:cubicBezTo>
                    <a:pt x="193980" y="1600219"/>
                    <a:pt x="164495" y="1561239"/>
                    <a:pt x="128803" y="1561239"/>
                  </a:cubicBezTo>
                  <a:cubicBezTo>
                    <a:pt x="93110" y="1561239"/>
                    <a:pt x="63625" y="1600219"/>
                    <a:pt x="63625" y="1647405"/>
                  </a:cubicBezTo>
                  <a:close/>
                  <a:moveTo>
                    <a:pt x="153632" y="4343352"/>
                  </a:moveTo>
                  <a:lnTo>
                    <a:pt x="107077" y="4343352"/>
                  </a:lnTo>
                  <a:lnTo>
                    <a:pt x="107077" y="4430983"/>
                  </a:lnTo>
                  <a:lnTo>
                    <a:pt x="0" y="4430983"/>
                  </a:lnTo>
                  <a:lnTo>
                    <a:pt x="0" y="4469083"/>
                  </a:lnTo>
                  <a:lnTo>
                    <a:pt x="105525" y="4469083"/>
                  </a:lnTo>
                  <a:lnTo>
                    <a:pt x="105525" y="4555443"/>
                  </a:lnTo>
                  <a:lnTo>
                    <a:pt x="152080" y="4555443"/>
                  </a:lnTo>
                  <a:lnTo>
                    <a:pt x="152080" y="4467813"/>
                  </a:lnTo>
                  <a:lnTo>
                    <a:pt x="259157" y="4467813"/>
                  </a:lnTo>
                  <a:lnTo>
                    <a:pt x="259157" y="4429713"/>
                  </a:lnTo>
                  <a:lnTo>
                    <a:pt x="153632" y="4429713"/>
                  </a:lnTo>
                  <a:lnTo>
                    <a:pt x="153632" y="4343352"/>
                  </a:lnTo>
                  <a:close/>
                  <a:moveTo>
                    <a:pt x="57418" y="315941"/>
                  </a:moveTo>
                  <a:lnTo>
                    <a:pt x="133458" y="215414"/>
                  </a:lnTo>
                  <a:lnTo>
                    <a:pt x="209498" y="315941"/>
                  </a:lnTo>
                  <a:lnTo>
                    <a:pt x="240535" y="272858"/>
                  </a:lnTo>
                  <a:lnTo>
                    <a:pt x="166047" y="172331"/>
                  </a:lnTo>
                  <a:lnTo>
                    <a:pt x="240535" y="71805"/>
                  </a:lnTo>
                  <a:lnTo>
                    <a:pt x="207947" y="28722"/>
                  </a:lnTo>
                  <a:lnTo>
                    <a:pt x="133458" y="129248"/>
                  </a:lnTo>
                  <a:lnTo>
                    <a:pt x="58970" y="28722"/>
                  </a:lnTo>
                  <a:lnTo>
                    <a:pt x="26381" y="71805"/>
                  </a:lnTo>
                  <a:lnTo>
                    <a:pt x="100870" y="170280"/>
                  </a:lnTo>
                  <a:lnTo>
                    <a:pt x="24829" y="272858"/>
                  </a:lnTo>
                  <a:lnTo>
                    <a:pt x="57418" y="315941"/>
                  </a:lnTo>
                  <a:close/>
                  <a:moveTo>
                    <a:pt x="3514440" y="4450032"/>
                  </a:moveTo>
                  <a:cubicBezTo>
                    <a:pt x="3514440" y="4500832"/>
                    <a:pt x="3473800" y="4541473"/>
                    <a:pt x="3423000" y="4541473"/>
                  </a:cubicBezTo>
                  <a:cubicBezTo>
                    <a:pt x="3372200" y="4541473"/>
                    <a:pt x="3331560" y="4500832"/>
                    <a:pt x="3331560" y="4450032"/>
                  </a:cubicBezTo>
                  <a:cubicBezTo>
                    <a:pt x="3331560" y="4399232"/>
                    <a:pt x="3372200" y="4358593"/>
                    <a:pt x="3423000" y="4358593"/>
                  </a:cubicBezTo>
                  <a:cubicBezTo>
                    <a:pt x="3473800" y="4358593"/>
                    <a:pt x="3514440" y="4399232"/>
                    <a:pt x="3514440" y="4450032"/>
                  </a:cubicBezTo>
                  <a:close/>
                  <a:moveTo>
                    <a:pt x="3476340" y="4450032"/>
                  </a:moveTo>
                  <a:cubicBezTo>
                    <a:pt x="3476340" y="4420823"/>
                    <a:pt x="3452210" y="4396693"/>
                    <a:pt x="3423000" y="4396693"/>
                  </a:cubicBezTo>
                  <a:cubicBezTo>
                    <a:pt x="3393790" y="4396693"/>
                    <a:pt x="3369660" y="4420823"/>
                    <a:pt x="3369660" y="4450032"/>
                  </a:cubicBezTo>
                  <a:cubicBezTo>
                    <a:pt x="3369660" y="4479243"/>
                    <a:pt x="3393790" y="4503373"/>
                    <a:pt x="3423000" y="4503373"/>
                  </a:cubicBezTo>
                  <a:cubicBezTo>
                    <a:pt x="3452210" y="4503373"/>
                    <a:pt x="3476340" y="4479243"/>
                    <a:pt x="3476340" y="4450032"/>
                  </a:cubicBezTo>
                  <a:close/>
                  <a:moveTo>
                    <a:pt x="2437941" y="2980921"/>
                  </a:moveTo>
                  <a:lnTo>
                    <a:pt x="2361901" y="3081448"/>
                  </a:lnTo>
                  <a:lnTo>
                    <a:pt x="2287412" y="2980921"/>
                  </a:lnTo>
                  <a:lnTo>
                    <a:pt x="2254824" y="3024004"/>
                  </a:lnTo>
                  <a:lnTo>
                    <a:pt x="2330864" y="3124530"/>
                  </a:lnTo>
                  <a:lnTo>
                    <a:pt x="2254824" y="3225057"/>
                  </a:lnTo>
                  <a:lnTo>
                    <a:pt x="2287412" y="3268140"/>
                  </a:lnTo>
                  <a:lnTo>
                    <a:pt x="2361901" y="3167613"/>
                  </a:lnTo>
                  <a:lnTo>
                    <a:pt x="2437941" y="3268140"/>
                  </a:lnTo>
                  <a:lnTo>
                    <a:pt x="2470529" y="3225057"/>
                  </a:lnTo>
                  <a:lnTo>
                    <a:pt x="2394489" y="3124530"/>
                  </a:lnTo>
                  <a:lnTo>
                    <a:pt x="2470529" y="3024004"/>
                  </a:lnTo>
                  <a:lnTo>
                    <a:pt x="2437941" y="2980921"/>
                  </a:lnTo>
                  <a:close/>
                  <a:moveTo>
                    <a:pt x="2386730" y="0"/>
                  </a:moveTo>
                  <a:lnTo>
                    <a:pt x="2340175" y="0"/>
                  </a:lnTo>
                  <a:lnTo>
                    <a:pt x="2340175" y="141558"/>
                  </a:lnTo>
                  <a:lnTo>
                    <a:pt x="2234650" y="141558"/>
                  </a:lnTo>
                  <a:lnTo>
                    <a:pt x="2234650" y="203105"/>
                  </a:lnTo>
                  <a:lnTo>
                    <a:pt x="2338623" y="203105"/>
                  </a:lnTo>
                  <a:lnTo>
                    <a:pt x="2338623" y="342611"/>
                  </a:lnTo>
                  <a:lnTo>
                    <a:pt x="2385178" y="342611"/>
                  </a:lnTo>
                  <a:lnTo>
                    <a:pt x="2385178" y="201053"/>
                  </a:lnTo>
                  <a:lnTo>
                    <a:pt x="2493807" y="201053"/>
                  </a:lnTo>
                  <a:lnTo>
                    <a:pt x="2493807" y="139506"/>
                  </a:lnTo>
                  <a:lnTo>
                    <a:pt x="2386730" y="139506"/>
                  </a:lnTo>
                  <a:lnTo>
                    <a:pt x="2386730" y="0"/>
                  </a:lnTo>
                  <a:close/>
                  <a:moveTo>
                    <a:pt x="1357860" y="3124530"/>
                  </a:moveTo>
                  <a:cubicBezTo>
                    <a:pt x="1357860" y="3206593"/>
                    <a:pt x="1308201" y="3272243"/>
                    <a:pt x="1246127" y="3272243"/>
                  </a:cubicBezTo>
                  <a:cubicBezTo>
                    <a:pt x="1184054" y="3272243"/>
                    <a:pt x="1134395" y="3206593"/>
                    <a:pt x="1134395" y="3124530"/>
                  </a:cubicBezTo>
                  <a:cubicBezTo>
                    <a:pt x="1134395" y="3042468"/>
                    <a:pt x="1184054" y="2976818"/>
                    <a:pt x="1246127" y="2976818"/>
                  </a:cubicBezTo>
                  <a:cubicBezTo>
                    <a:pt x="1308201" y="2976818"/>
                    <a:pt x="1357860" y="3042468"/>
                    <a:pt x="1357860" y="3124530"/>
                  </a:cubicBezTo>
                  <a:close/>
                  <a:moveTo>
                    <a:pt x="1311305" y="3124530"/>
                  </a:moveTo>
                  <a:cubicBezTo>
                    <a:pt x="1311305" y="3077344"/>
                    <a:pt x="1281820" y="3038365"/>
                    <a:pt x="1246127" y="3038365"/>
                  </a:cubicBezTo>
                  <a:cubicBezTo>
                    <a:pt x="1210435" y="3038365"/>
                    <a:pt x="1180950" y="3077344"/>
                    <a:pt x="1180950" y="3124530"/>
                  </a:cubicBezTo>
                  <a:cubicBezTo>
                    <a:pt x="1180950" y="3171716"/>
                    <a:pt x="1210435" y="3210696"/>
                    <a:pt x="1246127" y="3210696"/>
                  </a:cubicBezTo>
                  <a:cubicBezTo>
                    <a:pt x="1281820" y="3210696"/>
                    <a:pt x="1311305" y="3171716"/>
                    <a:pt x="1311305" y="3124530"/>
                  </a:cubicBezTo>
                  <a:close/>
                  <a:moveTo>
                    <a:pt x="1360964" y="172331"/>
                  </a:moveTo>
                  <a:cubicBezTo>
                    <a:pt x="1360964" y="254394"/>
                    <a:pt x="1311305" y="320044"/>
                    <a:pt x="1249231" y="320044"/>
                  </a:cubicBezTo>
                  <a:cubicBezTo>
                    <a:pt x="1187158" y="320044"/>
                    <a:pt x="1137499" y="254394"/>
                    <a:pt x="1137499" y="172331"/>
                  </a:cubicBezTo>
                  <a:cubicBezTo>
                    <a:pt x="1137499" y="90269"/>
                    <a:pt x="1188709" y="24619"/>
                    <a:pt x="1249231" y="24619"/>
                  </a:cubicBezTo>
                  <a:cubicBezTo>
                    <a:pt x="1311305" y="24619"/>
                    <a:pt x="1360964" y="90269"/>
                    <a:pt x="1360964" y="172331"/>
                  </a:cubicBezTo>
                  <a:close/>
                  <a:moveTo>
                    <a:pt x="1314408" y="172331"/>
                  </a:moveTo>
                  <a:cubicBezTo>
                    <a:pt x="1314408" y="125145"/>
                    <a:pt x="1284923" y="86166"/>
                    <a:pt x="1249231" y="86166"/>
                  </a:cubicBezTo>
                  <a:cubicBezTo>
                    <a:pt x="1213539" y="86166"/>
                    <a:pt x="1184054" y="125145"/>
                    <a:pt x="1184054" y="172331"/>
                  </a:cubicBezTo>
                  <a:cubicBezTo>
                    <a:pt x="1184054" y="219517"/>
                    <a:pt x="1213539" y="258497"/>
                    <a:pt x="1249231" y="258497"/>
                  </a:cubicBezTo>
                  <a:cubicBezTo>
                    <a:pt x="1284923" y="258497"/>
                    <a:pt x="1314408" y="219517"/>
                    <a:pt x="1314408" y="172331"/>
                  </a:cubicBezTo>
                  <a:close/>
                  <a:moveTo>
                    <a:pt x="1322168" y="4359862"/>
                  </a:moveTo>
                  <a:lnTo>
                    <a:pt x="1247679" y="4422093"/>
                  </a:lnTo>
                  <a:lnTo>
                    <a:pt x="1171639" y="4359862"/>
                  </a:lnTo>
                  <a:lnTo>
                    <a:pt x="1139051" y="4386532"/>
                  </a:lnTo>
                  <a:lnTo>
                    <a:pt x="1215091" y="4448762"/>
                  </a:lnTo>
                  <a:lnTo>
                    <a:pt x="1139051" y="4510993"/>
                  </a:lnTo>
                  <a:lnTo>
                    <a:pt x="1171639" y="4537662"/>
                  </a:lnTo>
                  <a:lnTo>
                    <a:pt x="1247679" y="4475432"/>
                  </a:lnTo>
                  <a:lnTo>
                    <a:pt x="1322168" y="4537662"/>
                  </a:lnTo>
                  <a:lnTo>
                    <a:pt x="1354756" y="4510993"/>
                  </a:lnTo>
                  <a:lnTo>
                    <a:pt x="1278716" y="4448762"/>
                  </a:lnTo>
                  <a:lnTo>
                    <a:pt x="1354756" y="4386532"/>
                  </a:lnTo>
                  <a:lnTo>
                    <a:pt x="1322168" y="4359862"/>
                  </a:lnTo>
                  <a:close/>
                </a:path>
              </a:pathLst>
            </a:custGeom>
            <a:solidFill>
              <a:srgbClr val="100F0D"/>
            </a:solidFill>
          </p:spPr>
        </p:sp>
      </p:grpSp>
      <p:pic>
        <p:nvPicPr>
          <p:cNvPr id="6" name="Picture 6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p:blipFill>
        <p:spPr>
          <a:xfrm>
            <a:off x="11821162" y="3790337"/>
            <a:ext cx="5438138" cy="5467963"/>
          </a:xfrm>
          <a:prstGeom prst="rect">
            <a:avLst/>
          </a:prstGeom>
        </p:spPr>
      </p:pic>
      <p:grpSp>
        <p:nvGrpSpPr>
          <p:cNvPr id="7" name="Group 7"/>
          <p:cNvGrpSpPr/>
          <p:nvPr/>
        </p:nvGrpSpPr>
        <p:grpSpPr>
          <a:xfrm rot="0">
            <a:off x="16281774" y="1028700"/>
            <a:ext cx="977526" cy="498754"/>
            <a:chOff x="0" y="0"/>
            <a:chExt cx="1303368" cy="665005"/>
          </a:xfrm>
        </p:grpSpPr>
        <p:grpSp>
          <p:nvGrpSpPr>
            <p:cNvPr id="8" name="Group 8"/>
            <p:cNvGrpSpPr/>
            <p:nvPr/>
          </p:nvGrpSpPr>
          <p:grpSpPr>
            <a:xfrm rot="0">
              <a:off x="13838" y="0"/>
              <a:ext cx="1275691" cy="665005"/>
              <a:chOff x="0" y="0"/>
              <a:chExt cx="2121986" cy="1106170"/>
            </a:xfrm>
          </p:grpSpPr>
          <p:sp>
            <p:nvSpPr>
              <p:cNvPr id="9" name="Freeform 9"/>
              <p:cNvSpPr/>
              <p:nvPr/>
            </p:nvSpPr>
            <p:spPr>
              <a:xfrm>
                <a:off x="0" y="0"/>
                <a:ext cx="2123256" cy="1106170"/>
              </a:xfrm>
              <a:custGeom>
                <a:avLst/>
                <a:gdLst/>
                <a:ahLst/>
                <a:cxnLst/>
                <a:rect l="l" t="t" r="r" b="b"/>
                <a:pathLst>
                  <a:path w="2123256" h="1106170">
                    <a:moveTo>
                      <a:pt x="1569536" y="1106170"/>
                    </a:moveTo>
                    <a:lnTo>
                      <a:pt x="553720" y="1106170"/>
                    </a:lnTo>
                    <a:cubicBezTo>
                      <a:pt x="247650" y="1106170"/>
                      <a:pt x="0" y="858520"/>
                      <a:pt x="0" y="553720"/>
                    </a:cubicBezTo>
                    <a:cubicBezTo>
                      <a:pt x="0" y="247650"/>
                      <a:pt x="247650" y="0"/>
                      <a:pt x="553720" y="0"/>
                    </a:cubicBezTo>
                    <a:lnTo>
                      <a:pt x="1569536" y="0"/>
                    </a:lnTo>
                    <a:cubicBezTo>
                      <a:pt x="1875606" y="0"/>
                      <a:pt x="2123256" y="247650"/>
                      <a:pt x="2123256" y="553720"/>
                    </a:cubicBezTo>
                    <a:cubicBezTo>
                      <a:pt x="2121986" y="858520"/>
                      <a:pt x="1874336" y="1106170"/>
                      <a:pt x="1569536" y="110617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</p:grpSp>
        <p:grpSp>
          <p:nvGrpSpPr>
            <p:cNvPr id="10" name="Group 10"/>
            <p:cNvGrpSpPr/>
            <p:nvPr/>
          </p:nvGrpSpPr>
          <p:grpSpPr>
            <a:xfrm rot="0">
              <a:off x="0" y="0"/>
              <a:ext cx="1303368" cy="665005"/>
              <a:chOff x="0" y="0"/>
              <a:chExt cx="2144216" cy="1106170"/>
            </a:xfrm>
          </p:grpSpPr>
          <p:sp>
            <p:nvSpPr>
              <p:cNvPr id="11" name="Freeform 11"/>
              <p:cNvSpPr/>
              <p:nvPr/>
            </p:nvSpPr>
            <p:spPr>
              <a:xfrm>
                <a:off x="0" y="0"/>
                <a:ext cx="2145487" cy="1107440"/>
              </a:xfrm>
              <a:custGeom>
                <a:avLst/>
                <a:gdLst/>
                <a:ahLst/>
                <a:cxnLst/>
                <a:rect l="l" t="t" r="r" b="b"/>
                <a:pathLst>
                  <a:path w="2145487" h="1107440">
                    <a:moveTo>
                      <a:pt x="1591766" y="45720"/>
                    </a:moveTo>
                    <a:cubicBezTo>
                      <a:pt x="1871166" y="45720"/>
                      <a:pt x="2098496" y="273050"/>
                      <a:pt x="2098496" y="552450"/>
                    </a:cubicBezTo>
                    <a:cubicBezTo>
                      <a:pt x="2098496" y="831850"/>
                      <a:pt x="1871166" y="1059180"/>
                      <a:pt x="1591766" y="1059180"/>
                    </a:cubicBezTo>
                    <a:lnTo>
                      <a:pt x="553720" y="1059180"/>
                    </a:lnTo>
                    <a:cubicBezTo>
                      <a:pt x="274320" y="1059180"/>
                      <a:pt x="46990" y="831850"/>
                      <a:pt x="46990" y="552450"/>
                    </a:cubicBezTo>
                    <a:cubicBezTo>
                      <a:pt x="46990" y="273050"/>
                      <a:pt x="274320" y="45720"/>
                      <a:pt x="553720" y="45720"/>
                    </a:cubicBezTo>
                    <a:lnTo>
                      <a:pt x="1591766" y="45720"/>
                    </a:lnTo>
                    <a:moveTo>
                      <a:pt x="1591766" y="0"/>
                    </a:moveTo>
                    <a:lnTo>
                      <a:pt x="553720" y="0"/>
                    </a:lnTo>
                    <a:cubicBezTo>
                      <a:pt x="247650" y="0"/>
                      <a:pt x="0" y="247650"/>
                      <a:pt x="0" y="553720"/>
                    </a:cubicBezTo>
                    <a:cubicBezTo>
                      <a:pt x="0" y="859790"/>
                      <a:pt x="247650" y="1107440"/>
                      <a:pt x="553720" y="1107440"/>
                    </a:cubicBezTo>
                    <a:lnTo>
                      <a:pt x="1591766" y="1107440"/>
                    </a:lnTo>
                    <a:cubicBezTo>
                      <a:pt x="1897836" y="1107440"/>
                      <a:pt x="2145486" y="859790"/>
                      <a:pt x="2145486" y="553720"/>
                    </a:cubicBezTo>
                    <a:cubicBezTo>
                      <a:pt x="2144216" y="247650"/>
                      <a:pt x="1896566" y="0"/>
                      <a:pt x="1591766" y="0"/>
                    </a:cubicBezTo>
                    <a:close/>
                  </a:path>
                </a:pathLst>
              </a:custGeom>
              <a:solidFill>
                <a:srgbClr val="100F0D"/>
              </a:solidFill>
            </p:spPr>
          </p:sp>
        </p:grpSp>
        <p:pic>
          <p:nvPicPr>
            <p:cNvPr id="12" name="Picture 12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/>
            <a:stretch>
              <a:fillRect/>
            </a:stretch>
          </p:blipFill>
          <p:spPr>
            <a:xfrm>
              <a:off x="370099" y="201950"/>
              <a:ext cx="563169" cy="261106"/>
            </a:xfrm>
            <a:prstGeom prst="rect">
              <a:avLst/>
            </a:prstGeom>
          </p:spPr>
        </p:pic>
      </p:grpSp>
      <p:grpSp>
        <p:nvGrpSpPr>
          <p:cNvPr id="27" name="组合 26"/>
          <p:cNvGrpSpPr/>
          <p:nvPr/>
        </p:nvGrpSpPr>
        <p:grpSpPr>
          <a:xfrm>
            <a:off x="1029335" y="2830830"/>
            <a:ext cx="7157085" cy="394970"/>
            <a:chOff x="1620" y="6605"/>
            <a:chExt cx="11271" cy="622"/>
          </a:xfrm>
        </p:grpSpPr>
        <p:sp>
          <p:nvSpPr>
            <p:cNvPr id="13" name="TextBox 10"/>
            <p:cNvSpPr txBox="1"/>
            <p:nvPr/>
          </p:nvSpPr>
          <p:spPr>
            <a:xfrm>
              <a:off x="2563" y="6605"/>
              <a:ext cx="10328" cy="62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p>
              <a:pPr marL="0" lvl="0" indent="0" algn="l">
                <a:lnSpc>
                  <a:spcPts val="3080"/>
                </a:lnSpc>
                <a:spcBef>
                  <a:spcPct val="0"/>
                </a:spcBef>
              </a:pPr>
              <a:r>
                <a:rPr lang="zh-CN" altLang="en-US" sz="4000">
                  <a:solidFill>
                    <a:srgbClr val="100F0D"/>
                  </a:solidFill>
                  <a:ea typeface="思源黑体-粗体 1 Bold" panose="02010600030101010101" charset="-122"/>
                  <a:hlinkClick r:id="" action="ppaction://hlinkshowjump?jump=nextslide"/>
                </a:rPr>
                <a:t>整理笔记、梳理线索</a:t>
              </a:r>
              <a:endParaRPr lang="zh-CN" altLang="en-US" sz="4000">
                <a:solidFill>
                  <a:srgbClr val="100F0D"/>
                </a:solidFill>
                <a:ea typeface="思源黑体-粗体 1 Bold" panose="02010600030101010101" charset="-122"/>
              </a:endParaRPr>
            </a:p>
          </p:txBody>
        </p:sp>
        <p:grpSp>
          <p:nvGrpSpPr>
            <p:cNvPr id="25" name="Group 13"/>
            <p:cNvGrpSpPr/>
            <p:nvPr/>
          </p:nvGrpSpPr>
          <p:grpSpPr>
            <a:xfrm rot="0">
              <a:off x="1620" y="6780"/>
              <a:ext cx="272" cy="272"/>
              <a:chOff x="0" y="0"/>
              <a:chExt cx="6350000" cy="6350000"/>
            </a:xfrm>
          </p:grpSpPr>
          <p:sp>
            <p:nvSpPr>
              <p:cNvPr id="26" name="Freeform 14"/>
              <p:cNvSpPr/>
              <p:nvPr/>
            </p:nvSpPr>
            <p:spPr>
              <a:xfrm>
                <a:off x="14167" y="0"/>
                <a:ext cx="6321665" cy="6350000"/>
              </a:xfrm>
              <a:custGeom>
                <a:avLst/>
                <a:gdLst/>
                <a:ahLst/>
                <a:cxnLst/>
                <a:rect l="l" t="t" r="r" b="b"/>
                <a:pathLst>
                  <a:path w="6321665" h="6350000">
                    <a:moveTo>
                      <a:pt x="3160833" y="0"/>
                    </a:moveTo>
                    <a:lnTo>
                      <a:pt x="3160833" y="0"/>
                    </a:lnTo>
                    <a:cubicBezTo>
                      <a:pt x="4908795" y="7817"/>
                      <a:pt x="6321666" y="1427021"/>
                      <a:pt x="6321666" y="3175000"/>
                    </a:cubicBezTo>
                    <a:cubicBezTo>
                      <a:pt x="6321666" y="4922979"/>
                      <a:pt x="4908795" y="6342183"/>
                      <a:pt x="3160833" y="6350000"/>
                    </a:cubicBezTo>
                    <a:cubicBezTo>
                      <a:pt x="1412871" y="6342183"/>
                      <a:pt x="0" y="4922979"/>
                      <a:pt x="0" y="3175000"/>
                    </a:cubicBezTo>
                    <a:cubicBezTo>
                      <a:pt x="0" y="1427021"/>
                      <a:pt x="1412871" y="7817"/>
                      <a:pt x="3160833" y="0"/>
                    </a:cubicBezTo>
                    <a:close/>
                  </a:path>
                </a:pathLst>
              </a:custGeom>
              <a:solidFill>
                <a:srgbClr val="100F0D"/>
              </a:solidFill>
            </p:spPr>
          </p:sp>
        </p:grpSp>
      </p:grpSp>
      <p:grpSp>
        <p:nvGrpSpPr>
          <p:cNvPr id="28" name="组合 27"/>
          <p:cNvGrpSpPr/>
          <p:nvPr/>
        </p:nvGrpSpPr>
        <p:grpSpPr>
          <a:xfrm>
            <a:off x="990600" y="4152900"/>
            <a:ext cx="7157085" cy="394970"/>
            <a:chOff x="1620" y="6605"/>
            <a:chExt cx="11271" cy="622"/>
          </a:xfrm>
        </p:grpSpPr>
        <p:sp>
          <p:nvSpPr>
            <p:cNvPr id="29" name="TextBox 10"/>
            <p:cNvSpPr txBox="1"/>
            <p:nvPr/>
          </p:nvSpPr>
          <p:spPr>
            <a:xfrm>
              <a:off x="2563" y="6605"/>
              <a:ext cx="10328" cy="62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p>
              <a:pPr marL="0" lvl="0" indent="0" algn="l">
                <a:lnSpc>
                  <a:spcPts val="3080"/>
                </a:lnSpc>
                <a:spcBef>
                  <a:spcPct val="0"/>
                </a:spcBef>
              </a:pPr>
              <a:r>
                <a:rPr lang="zh-CN" altLang="en-US" sz="4000">
                  <a:solidFill>
                    <a:srgbClr val="100F0D"/>
                  </a:solidFill>
                  <a:ea typeface="思源黑体-粗体 1 Bold" panose="02010600030101010101" charset="-122"/>
                  <a:hlinkClick r:id="rId5" action="ppaction://hlinksldjump"/>
                </a:rPr>
                <a:t>制作、记忆思维导图</a:t>
              </a:r>
              <a:endParaRPr lang="zh-CN" altLang="en-US" sz="4000">
                <a:solidFill>
                  <a:srgbClr val="100F0D"/>
                </a:solidFill>
                <a:ea typeface="思源黑体-粗体 1 Bold" panose="02010600030101010101" charset="-122"/>
              </a:endParaRPr>
            </a:p>
          </p:txBody>
        </p:sp>
        <p:grpSp>
          <p:nvGrpSpPr>
            <p:cNvPr id="30" name="Group 13"/>
            <p:cNvGrpSpPr/>
            <p:nvPr/>
          </p:nvGrpSpPr>
          <p:grpSpPr>
            <a:xfrm rot="0">
              <a:off x="1620" y="6780"/>
              <a:ext cx="272" cy="272"/>
              <a:chOff x="0" y="0"/>
              <a:chExt cx="6350000" cy="6350000"/>
            </a:xfrm>
          </p:grpSpPr>
          <p:sp>
            <p:nvSpPr>
              <p:cNvPr id="31" name="Freeform 14"/>
              <p:cNvSpPr/>
              <p:nvPr/>
            </p:nvSpPr>
            <p:spPr>
              <a:xfrm>
                <a:off x="14167" y="0"/>
                <a:ext cx="6321665" cy="6350000"/>
              </a:xfrm>
              <a:custGeom>
                <a:avLst/>
                <a:gdLst/>
                <a:ahLst/>
                <a:cxnLst/>
                <a:rect l="l" t="t" r="r" b="b"/>
                <a:pathLst>
                  <a:path w="6321665" h="6350000">
                    <a:moveTo>
                      <a:pt x="3160833" y="0"/>
                    </a:moveTo>
                    <a:lnTo>
                      <a:pt x="3160833" y="0"/>
                    </a:lnTo>
                    <a:cubicBezTo>
                      <a:pt x="4908795" y="7817"/>
                      <a:pt x="6321666" y="1427021"/>
                      <a:pt x="6321666" y="3175000"/>
                    </a:cubicBezTo>
                    <a:cubicBezTo>
                      <a:pt x="6321666" y="4922979"/>
                      <a:pt x="4908795" y="6342183"/>
                      <a:pt x="3160833" y="6350000"/>
                    </a:cubicBezTo>
                    <a:cubicBezTo>
                      <a:pt x="1412871" y="6342183"/>
                      <a:pt x="0" y="4922979"/>
                      <a:pt x="0" y="3175000"/>
                    </a:cubicBezTo>
                    <a:cubicBezTo>
                      <a:pt x="0" y="1427021"/>
                      <a:pt x="1412871" y="7817"/>
                      <a:pt x="3160833" y="0"/>
                    </a:cubicBezTo>
                    <a:close/>
                  </a:path>
                </a:pathLst>
              </a:custGeom>
              <a:solidFill>
                <a:srgbClr val="100F0D"/>
              </a:solidFill>
            </p:spPr>
          </p:sp>
        </p:grpSp>
      </p:grpSp>
      <p:grpSp>
        <p:nvGrpSpPr>
          <p:cNvPr id="32" name="组合 31"/>
          <p:cNvGrpSpPr/>
          <p:nvPr/>
        </p:nvGrpSpPr>
        <p:grpSpPr>
          <a:xfrm>
            <a:off x="1029970" y="5676900"/>
            <a:ext cx="7828915" cy="923290"/>
            <a:chOff x="1620" y="5925"/>
            <a:chExt cx="12329" cy="1454"/>
          </a:xfrm>
        </p:grpSpPr>
        <p:sp>
          <p:nvSpPr>
            <p:cNvPr id="33" name="TextBox 10"/>
            <p:cNvSpPr txBox="1"/>
            <p:nvPr/>
          </p:nvSpPr>
          <p:spPr>
            <a:xfrm>
              <a:off x="2679" y="5925"/>
              <a:ext cx="11270" cy="1454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p>
              <a:pPr marL="0" lvl="0" indent="0" algn="l">
                <a:lnSpc>
                  <a:spcPct val="150000"/>
                </a:lnSpc>
                <a:spcBef>
                  <a:spcPct val="0"/>
                </a:spcBef>
              </a:pPr>
              <a:r>
                <a:rPr lang="zh-CN" altLang="en-US" sz="4000">
                  <a:solidFill>
                    <a:srgbClr val="100F0D"/>
                  </a:solidFill>
                  <a:ea typeface="思源黑体-粗体 1 Bold" panose="02010600030101010101" charset="-122"/>
                </a:rPr>
                <a:t>及时背书、经常复习、尝试默写</a:t>
              </a:r>
              <a:endParaRPr lang="zh-CN" altLang="en-US" sz="4000">
                <a:solidFill>
                  <a:srgbClr val="100F0D"/>
                </a:solidFill>
                <a:ea typeface="思源黑体-粗体 1 Bold" panose="02010600030101010101" charset="-122"/>
              </a:endParaRPr>
            </a:p>
          </p:txBody>
        </p:sp>
        <p:grpSp>
          <p:nvGrpSpPr>
            <p:cNvPr id="34" name="Group 13"/>
            <p:cNvGrpSpPr/>
            <p:nvPr/>
          </p:nvGrpSpPr>
          <p:grpSpPr>
            <a:xfrm rot="0">
              <a:off x="1620" y="6780"/>
              <a:ext cx="272" cy="272"/>
              <a:chOff x="0" y="0"/>
              <a:chExt cx="6350000" cy="6350000"/>
            </a:xfrm>
          </p:grpSpPr>
          <p:sp>
            <p:nvSpPr>
              <p:cNvPr id="35" name="Freeform 14"/>
              <p:cNvSpPr/>
              <p:nvPr/>
            </p:nvSpPr>
            <p:spPr>
              <a:xfrm>
                <a:off x="14167" y="0"/>
                <a:ext cx="6321665" cy="6350000"/>
              </a:xfrm>
              <a:custGeom>
                <a:avLst/>
                <a:gdLst/>
                <a:ahLst/>
                <a:cxnLst/>
                <a:rect l="l" t="t" r="r" b="b"/>
                <a:pathLst>
                  <a:path w="6321665" h="6350000">
                    <a:moveTo>
                      <a:pt x="3160833" y="0"/>
                    </a:moveTo>
                    <a:lnTo>
                      <a:pt x="3160833" y="0"/>
                    </a:lnTo>
                    <a:cubicBezTo>
                      <a:pt x="4908795" y="7817"/>
                      <a:pt x="6321666" y="1427021"/>
                      <a:pt x="6321666" y="3175000"/>
                    </a:cubicBezTo>
                    <a:cubicBezTo>
                      <a:pt x="6321666" y="4922979"/>
                      <a:pt x="4908795" y="6342183"/>
                      <a:pt x="3160833" y="6350000"/>
                    </a:cubicBezTo>
                    <a:cubicBezTo>
                      <a:pt x="1412871" y="6342183"/>
                      <a:pt x="0" y="4922979"/>
                      <a:pt x="0" y="3175000"/>
                    </a:cubicBezTo>
                    <a:cubicBezTo>
                      <a:pt x="0" y="1427021"/>
                      <a:pt x="1412871" y="7817"/>
                      <a:pt x="3160833" y="0"/>
                    </a:cubicBezTo>
                    <a:close/>
                  </a:path>
                </a:pathLst>
              </a:custGeom>
              <a:solidFill>
                <a:srgbClr val="100F0D"/>
              </a:solidFill>
            </p:spPr>
          </p:sp>
        </p:grpSp>
      </p:grpSp>
      <p:sp>
        <p:nvSpPr>
          <p:cNvPr id="14" name="文本框 13"/>
          <p:cNvSpPr txBox="1"/>
          <p:nvPr/>
        </p:nvSpPr>
        <p:spPr>
          <a:xfrm>
            <a:off x="1553845" y="4867275"/>
            <a:ext cx="461835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2400"/>
              <a:t>APP</a:t>
            </a:r>
            <a:r>
              <a:rPr lang="zh-CN" altLang="en-US" sz="2400"/>
              <a:t>：幕布、</a:t>
            </a:r>
            <a:r>
              <a:rPr lang="en-US" altLang="zh-CN" sz="2400"/>
              <a:t>xmind</a:t>
            </a:r>
            <a:r>
              <a:rPr lang="zh-CN" altLang="en-US" sz="2400"/>
              <a:t>、</a:t>
            </a:r>
            <a:r>
              <a:rPr lang="en-US" altLang="zh-CN" sz="2400"/>
              <a:t>mind master</a:t>
            </a:r>
            <a:endParaRPr lang="en-US" altLang="zh-CN" sz="2400"/>
          </a:p>
        </p:txBody>
      </p:sp>
      <p:grpSp>
        <p:nvGrpSpPr>
          <p:cNvPr id="15" name="组合 14"/>
          <p:cNvGrpSpPr/>
          <p:nvPr/>
        </p:nvGrpSpPr>
        <p:grpSpPr>
          <a:xfrm>
            <a:off x="1030605" y="7277100"/>
            <a:ext cx="8206740" cy="923290"/>
            <a:chOff x="1620" y="5925"/>
            <a:chExt cx="12924" cy="1454"/>
          </a:xfrm>
        </p:grpSpPr>
        <p:sp>
          <p:nvSpPr>
            <p:cNvPr id="16" name="TextBox 10"/>
            <p:cNvSpPr txBox="1"/>
            <p:nvPr/>
          </p:nvSpPr>
          <p:spPr>
            <a:xfrm>
              <a:off x="2679" y="5925"/>
              <a:ext cx="11865" cy="1454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p>
              <a:pPr marL="0" lvl="0" indent="0" algn="l">
                <a:lnSpc>
                  <a:spcPct val="150000"/>
                </a:lnSpc>
                <a:spcBef>
                  <a:spcPct val="0"/>
                </a:spcBef>
              </a:pPr>
              <a:r>
                <a:rPr lang="zh-CN" altLang="en-US" sz="4000">
                  <a:solidFill>
                    <a:srgbClr val="100F0D"/>
                  </a:solidFill>
                  <a:ea typeface="思源黑体-粗体 1 Bold" panose="02010600030101010101" charset="-122"/>
                </a:rPr>
                <a:t>认真完成作业、订正、整理错题</a:t>
              </a:r>
              <a:endParaRPr lang="zh-CN" altLang="en-US" sz="4000">
                <a:solidFill>
                  <a:srgbClr val="100F0D"/>
                </a:solidFill>
                <a:ea typeface="思源黑体-粗体 1 Bold" panose="02010600030101010101" charset="-122"/>
              </a:endParaRPr>
            </a:p>
          </p:txBody>
        </p:sp>
        <p:grpSp>
          <p:nvGrpSpPr>
            <p:cNvPr id="18" name="Group 13"/>
            <p:cNvGrpSpPr/>
            <p:nvPr/>
          </p:nvGrpSpPr>
          <p:grpSpPr>
            <a:xfrm rot="0">
              <a:off x="1620" y="6780"/>
              <a:ext cx="272" cy="272"/>
              <a:chOff x="0" y="0"/>
              <a:chExt cx="6350000" cy="6350000"/>
            </a:xfrm>
          </p:grpSpPr>
          <p:sp>
            <p:nvSpPr>
              <p:cNvPr id="19" name="Freeform 14"/>
              <p:cNvSpPr/>
              <p:nvPr/>
            </p:nvSpPr>
            <p:spPr>
              <a:xfrm>
                <a:off x="14167" y="0"/>
                <a:ext cx="6321665" cy="6350000"/>
              </a:xfrm>
              <a:custGeom>
                <a:avLst/>
                <a:gdLst/>
                <a:ahLst/>
                <a:cxnLst/>
                <a:rect l="l" t="t" r="r" b="b"/>
                <a:pathLst>
                  <a:path w="6321665" h="6350000">
                    <a:moveTo>
                      <a:pt x="3160833" y="0"/>
                    </a:moveTo>
                    <a:lnTo>
                      <a:pt x="3160833" y="0"/>
                    </a:lnTo>
                    <a:cubicBezTo>
                      <a:pt x="4908795" y="7817"/>
                      <a:pt x="6321666" y="1427021"/>
                      <a:pt x="6321666" y="3175000"/>
                    </a:cubicBezTo>
                    <a:cubicBezTo>
                      <a:pt x="6321666" y="4922979"/>
                      <a:pt x="4908795" y="6342183"/>
                      <a:pt x="3160833" y="6350000"/>
                    </a:cubicBezTo>
                    <a:cubicBezTo>
                      <a:pt x="1412871" y="6342183"/>
                      <a:pt x="0" y="4922979"/>
                      <a:pt x="0" y="3175000"/>
                    </a:cubicBezTo>
                    <a:cubicBezTo>
                      <a:pt x="0" y="1427021"/>
                      <a:pt x="1412871" y="7817"/>
                      <a:pt x="3160833" y="0"/>
                    </a:cubicBezTo>
                    <a:close/>
                  </a:path>
                </a:pathLst>
              </a:custGeom>
              <a:solidFill>
                <a:srgbClr val="100F0D"/>
              </a:solidFill>
            </p:spPr>
          </p:sp>
        </p:grpSp>
      </p:grpSp>
      <p:grpSp>
        <p:nvGrpSpPr>
          <p:cNvPr id="20" name="组合 19"/>
          <p:cNvGrpSpPr/>
          <p:nvPr/>
        </p:nvGrpSpPr>
        <p:grpSpPr>
          <a:xfrm>
            <a:off x="1081405" y="8699500"/>
            <a:ext cx="8206740" cy="923290"/>
            <a:chOff x="1620" y="5925"/>
            <a:chExt cx="12924" cy="1454"/>
          </a:xfrm>
        </p:grpSpPr>
        <p:sp>
          <p:nvSpPr>
            <p:cNvPr id="21" name="TextBox 10"/>
            <p:cNvSpPr txBox="1"/>
            <p:nvPr/>
          </p:nvSpPr>
          <p:spPr>
            <a:xfrm>
              <a:off x="2679" y="5925"/>
              <a:ext cx="11865" cy="1454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p>
              <a:pPr marL="0" lvl="0" indent="0" algn="l">
                <a:lnSpc>
                  <a:spcPct val="150000"/>
                </a:lnSpc>
                <a:spcBef>
                  <a:spcPct val="0"/>
                </a:spcBef>
              </a:pPr>
              <a:r>
                <a:rPr lang="zh-CN" altLang="en-US" sz="4000">
                  <a:solidFill>
                    <a:srgbClr val="100F0D"/>
                  </a:solidFill>
                  <a:ea typeface="思源黑体-粗体 1 Bold" panose="02010600030101010101" charset="-122"/>
                </a:rPr>
                <a:t>不懂就问</a:t>
              </a:r>
              <a:endParaRPr lang="zh-CN" altLang="en-US" sz="4000">
                <a:solidFill>
                  <a:srgbClr val="100F0D"/>
                </a:solidFill>
                <a:ea typeface="思源黑体-粗体 1 Bold" panose="02010600030101010101" charset="-122"/>
              </a:endParaRPr>
            </a:p>
          </p:txBody>
        </p:sp>
        <p:grpSp>
          <p:nvGrpSpPr>
            <p:cNvPr id="22" name="Group 13"/>
            <p:cNvGrpSpPr/>
            <p:nvPr/>
          </p:nvGrpSpPr>
          <p:grpSpPr>
            <a:xfrm rot="0">
              <a:off x="1620" y="6780"/>
              <a:ext cx="272" cy="272"/>
              <a:chOff x="0" y="0"/>
              <a:chExt cx="6350000" cy="6350000"/>
            </a:xfrm>
          </p:grpSpPr>
          <p:sp>
            <p:nvSpPr>
              <p:cNvPr id="23" name="Freeform 14"/>
              <p:cNvSpPr/>
              <p:nvPr/>
            </p:nvSpPr>
            <p:spPr>
              <a:xfrm>
                <a:off x="14167" y="0"/>
                <a:ext cx="6321665" cy="6350000"/>
              </a:xfrm>
              <a:custGeom>
                <a:avLst/>
                <a:gdLst/>
                <a:ahLst/>
                <a:cxnLst/>
                <a:rect l="l" t="t" r="r" b="b"/>
                <a:pathLst>
                  <a:path w="6321665" h="6350000">
                    <a:moveTo>
                      <a:pt x="3160833" y="0"/>
                    </a:moveTo>
                    <a:lnTo>
                      <a:pt x="3160833" y="0"/>
                    </a:lnTo>
                    <a:cubicBezTo>
                      <a:pt x="4908795" y="7817"/>
                      <a:pt x="6321666" y="1427021"/>
                      <a:pt x="6321666" y="3175000"/>
                    </a:cubicBezTo>
                    <a:cubicBezTo>
                      <a:pt x="6321666" y="4922979"/>
                      <a:pt x="4908795" y="6342183"/>
                      <a:pt x="3160833" y="6350000"/>
                    </a:cubicBezTo>
                    <a:cubicBezTo>
                      <a:pt x="1412871" y="6342183"/>
                      <a:pt x="0" y="4922979"/>
                      <a:pt x="0" y="3175000"/>
                    </a:cubicBezTo>
                    <a:cubicBezTo>
                      <a:pt x="0" y="1427021"/>
                      <a:pt x="1412871" y="7817"/>
                      <a:pt x="3160833" y="0"/>
                    </a:cubicBezTo>
                    <a:close/>
                  </a:path>
                </a:pathLst>
              </a:custGeom>
              <a:solidFill>
                <a:srgbClr val="100F0D"/>
              </a:solidFill>
            </p:spPr>
          </p:sp>
        </p:grpSp>
      </p:grp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>
        <p15:prstTrans prst="peelOff"/>
      </p:transition>
    </mc:Choice>
    <mc:Fallback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DDA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图片 16"/>
          <p:cNvPicPr>
            <a:picLocks noChangeAspect="1"/>
          </p:cNvPicPr>
          <p:nvPr/>
        </p:nvPicPr>
        <p:blipFill>
          <a:blip r:embed="rId1"/>
          <a:srcRect l="13364" r="13700"/>
          <a:stretch>
            <a:fillRect/>
          </a:stretch>
        </p:blipFill>
        <p:spPr>
          <a:xfrm>
            <a:off x="0" y="190500"/>
            <a:ext cx="7308850" cy="10021570"/>
          </a:xfrm>
          <a:prstGeom prst="rect">
            <a:avLst/>
          </a:prstGeom>
        </p:spPr>
      </p:pic>
      <p:pic>
        <p:nvPicPr>
          <p:cNvPr id="24" name="图片 2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24800" y="194945"/>
            <a:ext cx="7369810" cy="9897110"/>
          </a:xfrm>
          <a:prstGeom prst="rect">
            <a:avLst/>
          </a:prstGeom>
        </p:spPr>
      </p:pic>
      <p:pic>
        <p:nvPicPr>
          <p:cNvPr id="36" name="图片 3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14600" y="1333500"/>
            <a:ext cx="10595610" cy="7947025"/>
          </a:xfrm>
          <a:prstGeom prst="rect">
            <a:avLst/>
          </a:prstGeom>
        </p:spPr>
      </p:pic>
      <p:sp>
        <p:nvSpPr>
          <p:cNvPr id="43" name="左箭头 42">
            <a:hlinkClick r:id="" action="ppaction://hlinkshowjump?jump=previousslide"/>
          </p:cNvPr>
          <p:cNvSpPr/>
          <p:nvPr/>
        </p:nvSpPr>
        <p:spPr>
          <a:xfrm>
            <a:off x="16306800" y="9182100"/>
            <a:ext cx="910590" cy="827405"/>
          </a:xfrm>
          <a:prstGeom prst="leftArrow">
            <a:avLst>
              <a:gd name="adj1" fmla="val 50000"/>
              <a:gd name="adj2" fmla="val 50000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DDA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-114300"/>
            <a:ext cx="7519670" cy="10638155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10600" y="0"/>
            <a:ext cx="8082915" cy="1032510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38400" y="723900"/>
            <a:ext cx="12088495" cy="9066530"/>
          </a:xfrm>
          <a:prstGeom prst="rect">
            <a:avLst/>
          </a:prstGeom>
        </p:spPr>
      </p:pic>
      <p:sp>
        <p:nvSpPr>
          <p:cNvPr id="43" name="左箭头 42">
            <a:hlinkClick r:id="rId4" action="ppaction://hlinksldjump"/>
          </p:cNvPr>
          <p:cNvSpPr/>
          <p:nvPr/>
        </p:nvSpPr>
        <p:spPr>
          <a:xfrm>
            <a:off x="17068800" y="9258300"/>
            <a:ext cx="910590" cy="827405"/>
          </a:xfrm>
          <a:prstGeom prst="leftArrow">
            <a:avLst>
              <a:gd name="adj1" fmla="val 50000"/>
              <a:gd name="adj2" fmla="val 50000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DDA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914201" y="647952"/>
            <a:ext cx="13978039" cy="18465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7200"/>
              </a:lnSpc>
            </a:pPr>
            <a:r>
              <a:rPr lang="en-US" sz="8000">
                <a:ln>
                  <a:solidFill>
                    <a:schemeClr val="bg1"/>
                  </a:solidFill>
                </a:ln>
                <a:noFill/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华文彩云" panose="02010800040101010101" charset="-122"/>
                <a:ea typeface="华文彩云" panose="02010800040101010101" charset="-122"/>
                <a:cs typeface="华文彩云" panose="02010800040101010101" charset="-122"/>
              </a:rPr>
              <a:t>LOOK!</a:t>
            </a:r>
            <a:endParaRPr lang="en-US" sz="8000">
              <a:ln>
                <a:solidFill>
                  <a:schemeClr val="bg1"/>
                </a:solidFill>
              </a:ln>
              <a:noFill/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  <a:latin typeface="华文彩云" panose="02010800040101010101" charset="-122"/>
              <a:ea typeface="华文彩云" panose="02010800040101010101" charset="-122"/>
              <a:cs typeface="华文彩云" panose="02010800040101010101" charset="-122"/>
            </a:endParaRPr>
          </a:p>
          <a:p>
            <a:pPr>
              <a:lnSpc>
                <a:spcPts val="7200"/>
              </a:lnSpc>
            </a:pPr>
            <a:r>
              <a:rPr lang="en-US" sz="8000">
                <a:ln>
                  <a:solidFill>
                    <a:schemeClr val="bg1"/>
                  </a:solidFill>
                </a:ln>
                <a:noFill/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华文彩云" panose="02010800040101010101" charset="-122"/>
                <a:ea typeface="华文彩云" panose="02010800040101010101" charset="-122"/>
                <a:cs typeface="华文彩云" panose="02010800040101010101" charset="-122"/>
              </a:rPr>
              <a:t>这些课堂准则请记住：</a:t>
            </a:r>
            <a:endParaRPr lang="en-US" sz="8000">
              <a:ln>
                <a:solidFill>
                  <a:schemeClr val="bg1"/>
                </a:solidFill>
              </a:ln>
              <a:noFill/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  <a:latin typeface="华文彩云" panose="02010800040101010101" charset="-122"/>
              <a:ea typeface="华文彩云" panose="02010800040101010101" charset="-122"/>
              <a:cs typeface="华文彩云" panose="02010800040101010101" charset="-122"/>
            </a:endParaRPr>
          </a:p>
        </p:txBody>
      </p:sp>
      <p:grpSp>
        <p:nvGrpSpPr>
          <p:cNvPr id="3" name="Group 3"/>
          <p:cNvGrpSpPr/>
          <p:nvPr/>
        </p:nvGrpSpPr>
        <p:grpSpPr>
          <a:xfrm rot="0">
            <a:off x="1644396" y="4465546"/>
            <a:ext cx="4565737" cy="4565737"/>
            <a:chOff x="0" y="0"/>
            <a:chExt cx="6350000" cy="6350000"/>
          </a:xfrm>
        </p:grpSpPr>
        <p:sp>
          <p:nvSpPr>
            <p:cNvPr id="4" name="Freeform 4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242725">
                <a:alpha val="4706"/>
              </a:srgbClr>
            </a:solidFill>
          </p:spPr>
        </p:sp>
      </p:grpSp>
      <p:pic>
        <p:nvPicPr>
          <p:cNvPr id="5" name="Picture 5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p:blipFill>
        <p:spPr>
          <a:xfrm>
            <a:off x="354455" y="4569771"/>
            <a:ext cx="6281547" cy="5150869"/>
          </a:xfrm>
          <a:prstGeom prst="rect">
            <a:avLst/>
          </a:prstGeom>
        </p:spPr>
      </p:pic>
      <p:grpSp>
        <p:nvGrpSpPr>
          <p:cNvPr id="6" name="Group 6"/>
          <p:cNvGrpSpPr/>
          <p:nvPr/>
        </p:nvGrpSpPr>
        <p:grpSpPr>
          <a:xfrm rot="0">
            <a:off x="3927264" y="3045989"/>
            <a:ext cx="2912577" cy="2839113"/>
            <a:chOff x="0" y="0"/>
            <a:chExt cx="4589780" cy="4578350"/>
          </a:xfrm>
        </p:grpSpPr>
        <p:sp>
          <p:nvSpPr>
            <p:cNvPr id="7" name="Freeform 7"/>
            <p:cNvSpPr/>
            <p:nvPr/>
          </p:nvSpPr>
          <p:spPr>
            <a:xfrm>
              <a:off x="232345" y="209944"/>
              <a:ext cx="2418937" cy="2345148"/>
            </a:xfrm>
            <a:custGeom>
              <a:avLst/>
              <a:gdLst/>
              <a:ahLst/>
              <a:cxnLst/>
              <a:rect l="l" t="t" r="r" b="b"/>
              <a:pathLst>
                <a:path w="2418937" h="2345148">
                  <a:moveTo>
                    <a:pt x="20688" y="139962"/>
                  </a:moveTo>
                  <a:lnTo>
                    <a:pt x="20688" y="116635"/>
                  </a:lnTo>
                  <a:cubicBezTo>
                    <a:pt x="46947" y="116635"/>
                    <a:pt x="68431" y="95641"/>
                    <a:pt x="68431" y="69981"/>
                  </a:cubicBezTo>
                  <a:cubicBezTo>
                    <a:pt x="68431" y="44321"/>
                    <a:pt x="46947" y="23327"/>
                    <a:pt x="20688" y="23327"/>
                  </a:cubicBezTo>
                  <a:lnTo>
                    <a:pt x="20688" y="0"/>
                  </a:lnTo>
                  <a:cubicBezTo>
                    <a:pt x="60474" y="0"/>
                    <a:pt x="92302" y="31102"/>
                    <a:pt x="92302" y="69981"/>
                  </a:cubicBezTo>
                  <a:cubicBezTo>
                    <a:pt x="92302" y="108859"/>
                    <a:pt x="60474" y="139962"/>
                    <a:pt x="20688" y="139962"/>
                  </a:cubicBezTo>
                  <a:close/>
                  <a:moveTo>
                    <a:pt x="1273125" y="80867"/>
                  </a:moveTo>
                  <a:lnTo>
                    <a:pt x="1273125" y="57540"/>
                  </a:lnTo>
                  <a:lnTo>
                    <a:pt x="1129898" y="57540"/>
                  </a:lnTo>
                  <a:lnTo>
                    <a:pt x="1129898" y="80867"/>
                  </a:lnTo>
                  <a:lnTo>
                    <a:pt x="1273125" y="80867"/>
                  </a:lnTo>
                  <a:close/>
                  <a:moveTo>
                    <a:pt x="1201511" y="2345148"/>
                  </a:moveTo>
                  <a:cubicBezTo>
                    <a:pt x="1241297" y="2345148"/>
                    <a:pt x="1273125" y="2314045"/>
                    <a:pt x="1273125" y="2275167"/>
                  </a:cubicBezTo>
                  <a:lnTo>
                    <a:pt x="1249254" y="2275167"/>
                  </a:lnTo>
                  <a:cubicBezTo>
                    <a:pt x="1249254" y="2300827"/>
                    <a:pt x="1227770" y="2321821"/>
                    <a:pt x="1201511" y="2321821"/>
                  </a:cubicBezTo>
                  <a:cubicBezTo>
                    <a:pt x="1175253" y="2321821"/>
                    <a:pt x="1153769" y="2300827"/>
                    <a:pt x="1153769" y="2275167"/>
                  </a:cubicBezTo>
                  <a:lnTo>
                    <a:pt x="1129898" y="2275167"/>
                  </a:lnTo>
                  <a:cubicBezTo>
                    <a:pt x="1129898" y="2313268"/>
                    <a:pt x="1161726" y="2345148"/>
                    <a:pt x="1201511" y="2345148"/>
                  </a:cubicBezTo>
                  <a:close/>
                  <a:moveTo>
                    <a:pt x="592799" y="1748753"/>
                  </a:moveTo>
                  <a:cubicBezTo>
                    <a:pt x="592799" y="1787631"/>
                    <a:pt x="624627" y="1818734"/>
                    <a:pt x="664412" y="1818734"/>
                  </a:cubicBezTo>
                  <a:lnTo>
                    <a:pt x="664412" y="1795407"/>
                  </a:lnTo>
                  <a:cubicBezTo>
                    <a:pt x="638154" y="1795407"/>
                    <a:pt x="616670" y="1774412"/>
                    <a:pt x="616670" y="1748753"/>
                  </a:cubicBezTo>
                  <a:cubicBezTo>
                    <a:pt x="616670" y="1723093"/>
                    <a:pt x="638154" y="1702098"/>
                    <a:pt x="664412" y="1702098"/>
                  </a:cubicBezTo>
                  <a:lnTo>
                    <a:pt x="664412" y="1678771"/>
                  </a:lnTo>
                  <a:cubicBezTo>
                    <a:pt x="625423" y="1678771"/>
                    <a:pt x="592799" y="1710652"/>
                    <a:pt x="592799" y="1748753"/>
                  </a:cubicBezTo>
                  <a:close/>
                  <a:moveTo>
                    <a:pt x="101054" y="1245665"/>
                  </a:moveTo>
                  <a:lnTo>
                    <a:pt x="117764" y="1228559"/>
                  </a:lnTo>
                  <a:lnTo>
                    <a:pt x="16710" y="1129808"/>
                  </a:lnTo>
                  <a:lnTo>
                    <a:pt x="0" y="1146137"/>
                  </a:lnTo>
                  <a:lnTo>
                    <a:pt x="101054" y="1245665"/>
                  </a:lnTo>
                  <a:close/>
                  <a:moveTo>
                    <a:pt x="2418937" y="644604"/>
                  </a:moveTo>
                  <a:lnTo>
                    <a:pt x="2418937" y="621277"/>
                  </a:lnTo>
                  <a:lnTo>
                    <a:pt x="2275710" y="621277"/>
                  </a:lnTo>
                  <a:lnTo>
                    <a:pt x="2275710" y="644604"/>
                  </a:lnTo>
                  <a:lnTo>
                    <a:pt x="2418937" y="644604"/>
                  </a:lnTo>
                  <a:close/>
                  <a:moveTo>
                    <a:pt x="2311517" y="1192013"/>
                  </a:moveTo>
                  <a:cubicBezTo>
                    <a:pt x="2311517" y="1230892"/>
                    <a:pt x="2343345" y="1261994"/>
                    <a:pt x="2383130" y="1261994"/>
                  </a:cubicBezTo>
                  <a:lnTo>
                    <a:pt x="2383130" y="1238667"/>
                  </a:lnTo>
                  <a:cubicBezTo>
                    <a:pt x="2356872" y="1238667"/>
                    <a:pt x="2335388" y="1217673"/>
                    <a:pt x="2335388" y="1192013"/>
                  </a:cubicBezTo>
                  <a:cubicBezTo>
                    <a:pt x="2335388" y="1166353"/>
                    <a:pt x="2356872" y="1145359"/>
                    <a:pt x="2383130" y="1145359"/>
                  </a:cubicBezTo>
                  <a:lnTo>
                    <a:pt x="2383130" y="1122032"/>
                  </a:lnTo>
                  <a:cubicBezTo>
                    <a:pt x="2344141" y="1122032"/>
                    <a:pt x="2311517" y="1153135"/>
                    <a:pt x="2311517" y="1192013"/>
                  </a:cubicBezTo>
                  <a:close/>
                  <a:moveTo>
                    <a:pt x="1235727" y="630608"/>
                  </a:moveTo>
                  <a:cubicBezTo>
                    <a:pt x="1235727" y="591730"/>
                    <a:pt x="1203899" y="560627"/>
                    <a:pt x="1164113" y="560627"/>
                  </a:cubicBezTo>
                  <a:lnTo>
                    <a:pt x="1164113" y="583954"/>
                  </a:lnTo>
                  <a:cubicBezTo>
                    <a:pt x="1190372" y="583954"/>
                    <a:pt x="1211856" y="604948"/>
                    <a:pt x="1211856" y="630608"/>
                  </a:cubicBezTo>
                  <a:cubicBezTo>
                    <a:pt x="1211856" y="656268"/>
                    <a:pt x="1190372" y="677262"/>
                    <a:pt x="1164113" y="677262"/>
                  </a:cubicBezTo>
                  <a:lnTo>
                    <a:pt x="1164113" y="700589"/>
                  </a:lnTo>
                  <a:cubicBezTo>
                    <a:pt x="1203899" y="700589"/>
                    <a:pt x="1235727" y="668709"/>
                    <a:pt x="1235727" y="630608"/>
                  </a:cubicBezTo>
                  <a:close/>
                  <a:moveTo>
                    <a:pt x="639745" y="559072"/>
                  </a:moveTo>
                  <a:lnTo>
                    <a:pt x="615874" y="559072"/>
                  </a:lnTo>
                  <a:lnTo>
                    <a:pt x="615874" y="699034"/>
                  </a:lnTo>
                  <a:lnTo>
                    <a:pt x="639745" y="699034"/>
                  </a:lnTo>
                  <a:lnTo>
                    <a:pt x="639745" y="559072"/>
                  </a:lnTo>
                  <a:close/>
                  <a:moveTo>
                    <a:pt x="1272329" y="1201344"/>
                  </a:moveTo>
                  <a:lnTo>
                    <a:pt x="1272329" y="1178017"/>
                  </a:lnTo>
                  <a:lnTo>
                    <a:pt x="1129103" y="1178017"/>
                  </a:lnTo>
                  <a:lnTo>
                    <a:pt x="1129103" y="1201344"/>
                  </a:lnTo>
                  <a:lnTo>
                    <a:pt x="1272329" y="1201344"/>
                  </a:lnTo>
                  <a:close/>
                  <a:moveTo>
                    <a:pt x="2418937" y="2320266"/>
                  </a:moveTo>
                  <a:lnTo>
                    <a:pt x="2418937" y="2296939"/>
                  </a:lnTo>
                  <a:lnTo>
                    <a:pt x="2275710" y="2296939"/>
                  </a:lnTo>
                  <a:lnTo>
                    <a:pt x="2275710" y="2320266"/>
                  </a:lnTo>
                  <a:lnTo>
                    <a:pt x="2418937" y="2320266"/>
                  </a:lnTo>
                  <a:close/>
                </a:path>
              </a:pathLst>
            </a:custGeom>
            <a:solidFill>
              <a:srgbClr val="383838"/>
            </a:solidFill>
          </p:spPr>
        </p:sp>
        <p:sp>
          <p:nvSpPr>
            <p:cNvPr id="8" name="Freeform 8"/>
            <p:cNvSpPr/>
            <p:nvPr/>
          </p:nvSpPr>
          <p:spPr>
            <a:xfrm>
              <a:off x="214840" y="209944"/>
              <a:ext cx="2423711" cy="2379361"/>
            </a:xfrm>
            <a:custGeom>
              <a:avLst/>
              <a:gdLst/>
              <a:ahLst/>
              <a:cxnLst/>
              <a:rect l="l" t="t" r="r" b="b"/>
              <a:pathLst>
                <a:path w="2423711" h="2379361">
                  <a:moveTo>
                    <a:pt x="2376764" y="1820289"/>
                  </a:moveTo>
                  <a:lnTo>
                    <a:pt x="2352893" y="1820289"/>
                  </a:lnTo>
                  <a:lnTo>
                    <a:pt x="2352893" y="1680326"/>
                  </a:lnTo>
                  <a:lnTo>
                    <a:pt x="2376764" y="1680326"/>
                  </a:lnTo>
                  <a:lnTo>
                    <a:pt x="2376764" y="1820289"/>
                  </a:lnTo>
                  <a:close/>
                  <a:moveTo>
                    <a:pt x="657250" y="0"/>
                  </a:moveTo>
                  <a:lnTo>
                    <a:pt x="633379" y="0"/>
                  </a:lnTo>
                  <a:lnTo>
                    <a:pt x="633379" y="139962"/>
                  </a:lnTo>
                  <a:lnTo>
                    <a:pt x="657250" y="139962"/>
                  </a:lnTo>
                  <a:lnTo>
                    <a:pt x="657250" y="0"/>
                  </a:lnTo>
                  <a:close/>
                  <a:moveTo>
                    <a:pt x="33419" y="690481"/>
                  </a:moveTo>
                  <a:lnTo>
                    <a:pt x="16710" y="674152"/>
                  </a:lnTo>
                  <a:lnTo>
                    <a:pt x="117764" y="575401"/>
                  </a:lnTo>
                  <a:lnTo>
                    <a:pt x="134474" y="591730"/>
                  </a:lnTo>
                  <a:lnTo>
                    <a:pt x="33419" y="690481"/>
                  </a:lnTo>
                  <a:close/>
                  <a:moveTo>
                    <a:pt x="1729858" y="27992"/>
                  </a:moveTo>
                  <a:lnTo>
                    <a:pt x="1746567" y="11663"/>
                  </a:lnTo>
                  <a:lnTo>
                    <a:pt x="1847622" y="110414"/>
                  </a:lnTo>
                  <a:lnTo>
                    <a:pt x="1830912" y="126743"/>
                  </a:lnTo>
                  <a:lnTo>
                    <a:pt x="1729858" y="27992"/>
                  </a:lnTo>
                  <a:close/>
                  <a:moveTo>
                    <a:pt x="1863536" y="664821"/>
                  </a:moveTo>
                  <a:lnTo>
                    <a:pt x="1839665" y="664821"/>
                  </a:lnTo>
                  <a:cubicBezTo>
                    <a:pt x="1839665" y="639161"/>
                    <a:pt x="1818181" y="618167"/>
                    <a:pt x="1791923" y="618167"/>
                  </a:cubicBezTo>
                  <a:cubicBezTo>
                    <a:pt x="1765664" y="618167"/>
                    <a:pt x="1744180" y="639161"/>
                    <a:pt x="1744180" y="664821"/>
                  </a:cubicBezTo>
                  <a:lnTo>
                    <a:pt x="1720309" y="664821"/>
                  </a:lnTo>
                  <a:cubicBezTo>
                    <a:pt x="1720309" y="625943"/>
                    <a:pt x="1752137" y="594840"/>
                    <a:pt x="1791923" y="594840"/>
                  </a:cubicBezTo>
                  <a:cubicBezTo>
                    <a:pt x="1830912" y="594840"/>
                    <a:pt x="1863536" y="626720"/>
                    <a:pt x="1863536" y="664821"/>
                  </a:cubicBezTo>
                  <a:close/>
                  <a:moveTo>
                    <a:pt x="1180823" y="1812513"/>
                  </a:moveTo>
                  <a:lnTo>
                    <a:pt x="1164113" y="1796184"/>
                  </a:lnTo>
                  <a:lnTo>
                    <a:pt x="1265167" y="1697433"/>
                  </a:lnTo>
                  <a:lnTo>
                    <a:pt x="1281877" y="1713762"/>
                  </a:lnTo>
                  <a:lnTo>
                    <a:pt x="1180823" y="1812513"/>
                  </a:lnTo>
                  <a:close/>
                  <a:moveTo>
                    <a:pt x="82753" y="1819511"/>
                  </a:moveTo>
                  <a:lnTo>
                    <a:pt x="58882" y="1819511"/>
                  </a:lnTo>
                  <a:lnTo>
                    <a:pt x="58882" y="1679549"/>
                  </a:lnTo>
                  <a:lnTo>
                    <a:pt x="82753" y="1679549"/>
                  </a:lnTo>
                  <a:lnTo>
                    <a:pt x="82753" y="1819511"/>
                  </a:lnTo>
                  <a:close/>
                  <a:moveTo>
                    <a:pt x="1803062" y="2379361"/>
                  </a:moveTo>
                  <a:lnTo>
                    <a:pt x="1779191" y="2379361"/>
                  </a:lnTo>
                  <a:lnTo>
                    <a:pt x="1779191" y="2239399"/>
                  </a:lnTo>
                  <a:lnTo>
                    <a:pt x="1803062" y="2239399"/>
                  </a:lnTo>
                  <a:lnTo>
                    <a:pt x="1803062" y="2379361"/>
                  </a:lnTo>
                  <a:close/>
                  <a:moveTo>
                    <a:pt x="143226" y="2344370"/>
                  </a:moveTo>
                  <a:lnTo>
                    <a:pt x="119355" y="2344370"/>
                  </a:lnTo>
                  <a:cubicBezTo>
                    <a:pt x="119355" y="2318711"/>
                    <a:pt x="97871" y="2297716"/>
                    <a:pt x="71613" y="2297716"/>
                  </a:cubicBezTo>
                  <a:cubicBezTo>
                    <a:pt x="45355" y="2297716"/>
                    <a:pt x="23871" y="2318711"/>
                    <a:pt x="23871" y="2344370"/>
                  </a:cubicBezTo>
                  <a:lnTo>
                    <a:pt x="0" y="2344370"/>
                  </a:lnTo>
                  <a:cubicBezTo>
                    <a:pt x="0" y="2305492"/>
                    <a:pt x="31828" y="2274389"/>
                    <a:pt x="71613" y="2274389"/>
                  </a:cubicBezTo>
                  <a:cubicBezTo>
                    <a:pt x="111398" y="2274389"/>
                    <a:pt x="143226" y="2305492"/>
                    <a:pt x="143226" y="2344370"/>
                  </a:cubicBezTo>
                  <a:close/>
                  <a:moveTo>
                    <a:pt x="2322656" y="127521"/>
                  </a:moveTo>
                  <a:lnTo>
                    <a:pt x="2305946" y="111192"/>
                  </a:lnTo>
                  <a:lnTo>
                    <a:pt x="2407001" y="12441"/>
                  </a:lnTo>
                  <a:lnTo>
                    <a:pt x="2423710" y="28770"/>
                  </a:lnTo>
                  <a:lnTo>
                    <a:pt x="2322656" y="127521"/>
                  </a:lnTo>
                  <a:close/>
                  <a:moveTo>
                    <a:pt x="601551" y="2370030"/>
                  </a:moveTo>
                  <a:lnTo>
                    <a:pt x="584841" y="2353701"/>
                  </a:lnTo>
                  <a:lnTo>
                    <a:pt x="685896" y="2254950"/>
                  </a:lnTo>
                  <a:lnTo>
                    <a:pt x="702605" y="2271279"/>
                  </a:lnTo>
                  <a:lnTo>
                    <a:pt x="601551" y="2370030"/>
                  </a:lnTo>
                  <a:close/>
                  <a:moveTo>
                    <a:pt x="1746567" y="1249553"/>
                  </a:moveTo>
                  <a:lnTo>
                    <a:pt x="1729858" y="1233224"/>
                  </a:lnTo>
                  <a:lnTo>
                    <a:pt x="1830912" y="1134473"/>
                  </a:lnTo>
                  <a:lnTo>
                    <a:pt x="1847622" y="1150802"/>
                  </a:lnTo>
                  <a:lnTo>
                    <a:pt x="1746567" y="1249553"/>
                  </a:lnTo>
                  <a:close/>
                  <a:moveTo>
                    <a:pt x="573701" y="1154690"/>
                  </a:moveTo>
                  <a:lnTo>
                    <a:pt x="597573" y="1154690"/>
                  </a:lnTo>
                  <a:cubicBezTo>
                    <a:pt x="597573" y="1180350"/>
                    <a:pt x="619056" y="1201344"/>
                    <a:pt x="645315" y="1201344"/>
                  </a:cubicBezTo>
                  <a:cubicBezTo>
                    <a:pt x="671573" y="1201344"/>
                    <a:pt x="693057" y="1180350"/>
                    <a:pt x="693057" y="1154690"/>
                  </a:cubicBezTo>
                  <a:lnTo>
                    <a:pt x="716928" y="1154690"/>
                  </a:lnTo>
                  <a:cubicBezTo>
                    <a:pt x="716928" y="1193568"/>
                    <a:pt x="685100" y="1224671"/>
                    <a:pt x="645315" y="1224671"/>
                  </a:cubicBezTo>
                  <a:cubicBezTo>
                    <a:pt x="606325" y="1224671"/>
                    <a:pt x="573701" y="1193568"/>
                    <a:pt x="573701" y="1154690"/>
                  </a:cubicBezTo>
                  <a:close/>
                  <a:moveTo>
                    <a:pt x="1863536" y="1783743"/>
                  </a:moveTo>
                  <a:lnTo>
                    <a:pt x="1839665" y="1783743"/>
                  </a:lnTo>
                  <a:cubicBezTo>
                    <a:pt x="1839665" y="1758083"/>
                    <a:pt x="1818181" y="1737089"/>
                    <a:pt x="1791923" y="1737089"/>
                  </a:cubicBezTo>
                  <a:cubicBezTo>
                    <a:pt x="1765664" y="1737089"/>
                    <a:pt x="1744180" y="1758083"/>
                    <a:pt x="1744180" y="1783743"/>
                  </a:cubicBezTo>
                  <a:lnTo>
                    <a:pt x="1720309" y="1783743"/>
                  </a:lnTo>
                  <a:cubicBezTo>
                    <a:pt x="1720309" y="1744865"/>
                    <a:pt x="1752137" y="1713762"/>
                    <a:pt x="1791923" y="1713762"/>
                  </a:cubicBezTo>
                  <a:cubicBezTo>
                    <a:pt x="1831708" y="1713762"/>
                    <a:pt x="1863536" y="1745642"/>
                    <a:pt x="1863536" y="1783743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id="9" name="文本框 8"/>
          <p:cNvSpPr txBox="1"/>
          <p:nvPr/>
        </p:nvSpPr>
        <p:spPr>
          <a:xfrm>
            <a:off x="7162800" y="2781300"/>
            <a:ext cx="10152380" cy="778764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zh-CN" sz="3600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1.</a:t>
            </a:r>
            <a:r>
              <a:rPr lang="zh-CN" altLang="en-US" sz="3600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上课铃响前就应在教室内自己位置上坐好等待上课，并</a:t>
            </a:r>
            <a:r>
              <a:rPr lang="en-US" altLang="zh-CN" sz="3600" spc="160" dirty="0">
                <a:ln w="3175">
                  <a:noFill/>
                  <a:prstDash val="dash"/>
                </a:ln>
                <a:uFillTx/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把</a:t>
            </a:r>
            <a:r>
              <a:rPr lang="en-US" altLang="zh-CN" sz="3600" b="1" spc="160" dirty="0">
                <a:ln w="3175">
                  <a:noFill/>
                  <a:prstDash val="dash"/>
                </a:ln>
                <a:solidFill>
                  <a:schemeClr val="bg1"/>
                </a:solidFill>
                <a:uFillTx/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历史教材、历史配套练习以及其他学习用具</a:t>
            </a:r>
            <a:r>
              <a:rPr lang="en-US" altLang="zh-CN" sz="3600" spc="160" dirty="0">
                <a:ln w="3175">
                  <a:noFill/>
                  <a:prstDash val="dash"/>
                </a:ln>
                <a:uFillTx/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（如：笔、笔记本</a:t>
            </a:r>
            <a:r>
              <a:rPr lang="zh-CN" altLang="en-US" sz="3600" spc="160" dirty="0">
                <a:ln w="3175">
                  <a:noFill/>
                  <a:prstDash val="dash"/>
                </a:ln>
                <a:uFillTx/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、地图册</a:t>
            </a:r>
            <a:r>
              <a:rPr lang="en-US" altLang="zh-CN" sz="3600" spc="160" dirty="0">
                <a:ln w="3175">
                  <a:noFill/>
                  <a:prstDash val="dash"/>
                </a:ln>
                <a:uFillTx/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等）准备好，放在桌子上，不</a:t>
            </a:r>
            <a:r>
              <a:rPr lang="zh-CN" altLang="en-US" sz="3600" spc="160" dirty="0">
                <a:ln w="3175">
                  <a:noFill/>
                  <a:prstDash val="dash"/>
                </a:ln>
                <a:uFillTx/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能</a:t>
            </a:r>
            <a:r>
              <a:rPr lang="en-US" altLang="zh-CN" sz="3600" spc="160" dirty="0">
                <a:ln w="3175">
                  <a:noFill/>
                  <a:prstDash val="dash"/>
                </a:ln>
                <a:uFillTx/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迟到！</a:t>
            </a:r>
            <a:endParaRPr lang="en-US" altLang="zh-CN" sz="3600" spc="160" dirty="0">
              <a:ln w="3175">
                <a:noFill/>
                <a:prstDash val="dash"/>
              </a:ln>
              <a:uFillTx/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+mn-ea"/>
            </a:endParaRPr>
          </a:p>
          <a:p>
            <a:pPr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endParaRPr lang="en-US" altLang="zh-CN" sz="3600" spc="160" dirty="0">
              <a:ln w="3175">
                <a:noFill/>
                <a:prstDash val="dash"/>
              </a:ln>
              <a:solidFill>
                <a:schemeClr val="tx1"/>
              </a:solidFill>
              <a:uFillTx/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+mn-ea"/>
            </a:endParaRPr>
          </a:p>
          <a:p>
            <a:pPr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zh-CN" sz="3600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2.</a:t>
            </a:r>
            <a:r>
              <a:rPr lang="zh-CN" altLang="en-US" sz="3600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上课认真听讲，</a:t>
            </a:r>
            <a:r>
              <a:rPr lang="zh-CN" altLang="en-US" sz="3600" b="1" dirty="0">
                <a:solidFill>
                  <a:schemeClr val="bg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不</a:t>
            </a:r>
            <a:r>
              <a:rPr lang="zh-CN" altLang="en-US" sz="3600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睡觉，</a:t>
            </a:r>
            <a:r>
              <a:rPr lang="zh-CN" altLang="en-US" sz="3600" b="1" dirty="0">
                <a:solidFill>
                  <a:schemeClr val="bg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不</a:t>
            </a:r>
            <a:r>
              <a:rPr lang="zh-CN" altLang="en-US" sz="3600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发呆，</a:t>
            </a:r>
            <a:r>
              <a:rPr lang="zh-CN" altLang="en-US" sz="3600" b="1" dirty="0">
                <a:solidFill>
                  <a:schemeClr val="bg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不</a:t>
            </a:r>
            <a:r>
              <a:rPr lang="zh-CN" altLang="en-US" sz="3600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讲小话，</a:t>
            </a:r>
            <a:r>
              <a:rPr lang="zh-CN" altLang="en-US" sz="3600" b="1" dirty="0">
                <a:solidFill>
                  <a:schemeClr val="bg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不</a:t>
            </a:r>
            <a:r>
              <a:rPr lang="zh-CN" altLang="en-US" sz="3600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私下换座位，</a:t>
            </a:r>
            <a:r>
              <a:rPr lang="zh-CN" altLang="en-US" sz="3600" b="1" dirty="0">
                <a:solidFill>
                  <a:schemeClr val="bg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不</a:t>
            </a:r>
            <a:r>
              <a:rPr lang="zh-CN" altLang="en-US" sz="3600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埋头写练习（包括历史练习），</a:t>
            </a:r>
            <a:r>
              <a:rPr lang="zh-CN" altLang="en-US" sz="3600" b="1" dirty="0">
                <a:solidFill>
                  <a:schemeClr val="bg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不</a:t>
            </a:r>
            <a:r>
              <a:rPr lang="zh-CN" altLang="en-US" sz="3600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看其他的无关书籍。</a:t>
            </a:r>
            <a:endParaRPr lang="zh-CN" altLang="en-US" sz="36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+mn-ea"/>
            </a:endParaRPr>
          </a:p>
          <a:p>
            <a:pPr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endParaRPr lang="en-US" altLang="zh-CN" sz="3600" dirty="0">
              <a:solidFill>
                <a:schemeClr val="tx1"/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zh-CN" sz="3600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3.</a:t>
            </a:r>
            <a:r>
              <a:rPr lang="zh-CN" altLang="en-US" sz="3600" b="1" dirty="0">
                <a:solidFill>
                  <a:schemeClr val="bg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作业</a:t>
            </a:r>
            <a:r>
              <a:rPr lang="zh-CN" altLang="en-US" sz="3600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及时上交，单元练习认真对待，严禁抄袭作业，用红笔订正，将会随机检查</a:t>
            </a:r>
            <a:endParaRPr lang="zh-CN" altLang="en-US" sz="3600" dirty="0">
              <a:solidFill>
                <a:schemeClr val="tx1"/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endParaRPr lang="zh-CN" altLang="en-US" sz="3600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>
        <p15:prstTrans prst="peelOff"/>
      </p:transition>
    </mc:Choice>
    <mc:Fallback>
      <p:transition spd="slow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DDA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914201" y="647952"/>
            <a:ext cx="13978039" cy="18465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7200"/>
              </a:lnSpc>
            </a:pPr>
            <a:r>
              <a:rPr lang="en-US" sz="8000">
                <a:ln>
                  <a:solidFill>
                    <a:schemeClr val="bg1"/>
                  </a:solidFill>
                </a:ln>
                <a:noFill/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华文彩云" panose="02010800040101010101" charset="-122"/>
                <a:ea typeface="华文彩云" panose="02010800040101010101" charset="-122"/>
                <a:cs typeface="华文彩云" panose="02010800040101010101" charset="-122"/>
              </a:rPr>
              <a:t>LOOK!</a:t>
            </a:r>
            <a:endParaRPr lang="en-US" sz="8000">
              <a:ln>
                <a:solidFill>
                  <a:schemeClr val="bg1"/>
                </a:solidFill>
              </a:ln>
              <a:noFill/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  <a:latin typeface="华文彩云" panose="02010800040101010101" charset="-122"/>
              <a:ea typeface="华文彩云" panose="02010800040101010101" charset="-122"/>
              <a:cs typeface="华文彩云" panose="02010800040101010101" charset="-122"/>
            </a:endParaRPr>
          </a:p>
          <a:p>
            <a:pPr>
              <a:lnSpc>
                <a:spcPts val="7200"/>
              </a:lnSpc>
            </a:pPr>
            <a:r>
              <a:rPr lang="en-US" sz="8000">
                <a:ln>
                  <a:solidFill>
                    <a:schemeClr val="bg1"/>
                  </a:solidFill>
                </a:ln>
                <a:noFill/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华文彩云" panose="02010800040101010101" charset="-122"/>
                <a:ea typeface="华文彩云" panose="02010800040101010101" charset="-122"/>
                <a:cs typeface="华文彩云" panose="02010800040101010101" charset="-122"/>
              </a:rPr>
              <a:t>这些课堂准则请记住：</a:t>
            </a:r>
            <a:endParaRPr lang="en-US" sz="8000">
              <a:ln>
                <a:solidFill>
                  <a:schemeClr val="bg1"/>
                </a:solidFill>
              </a:ln>
              <a:noFill/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  <a:latin typeface="华文彩云" panose="02010800040101010101" charset="-122"/>
              <a:ea typeface="华文彩云" panose="02010800040101010101" charset="-122"/>
              <a:cs typeface="华文彩云" panose="02010800040101010101" charset="-122"/>
            </a:endParaRPr>
          </a:p>
        </p:txBody>
      </p:sp>
      <p:grpSp>
        <p:nvGrpSpPr>
          <p:cNvPr id="3" name="Group 3"/>
          <p:cNvGrpSpPr/>
          <p:nvPr/>
        </p:nvGrpSpPr>
        <p:grpSpPr>
          <a:xfrm rot="0">
            <a:off x="1644396" y="4465546"/>
            <a:ext cx="4565737" cy="4565737"/>
            <a:chOff x="0" y="0"/>
            <a:chExt cx="6350000" cy="6350000"/>
          </a:xfrm>
        </p:grpSpPr>
        <p:sp>
          <p:nvSpPr>
            <p:cNvPr id="4" name="Freeform 4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242725">
                <a:alpha val="4706"/>
              </a:srgbClr>
            </a:solidFill>
          </p:spPr>
        </p:sp>
      </p:grpSp>
      <p:pic>
        <p:nvPicPr>
          <p:cNvPr id="5" name="Picture 5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p:blipFill>
        <p:spPr>
          <a:xfrm>
            <a:off x="354455" y="4569771"/>
            <a:ext cx="6281547" cy="5150869"/>
          </a:xfrm>
          <a:prstGeom prst="rect">
            <a:avLst/>
          </a:prstGeom>
        </p:spPr>
      </p:pic>
      <p:grpSp>
        <p:nvGrpSpPr>
          <p:cNvPr id="6" name="Group 6"/>
          <p:cNvGrpSpPr/>
          <p:nvPr/>
        </p:nvGrpSpPr>
        <p:grpSpPr>
          <a:xfrm rot="0">
            <a:off x="3927264" y="3045989"/>
            <a:ext cx="2912577" cy="2839113"/>
            <a:chOff x="0" y="0"/>
            <a:chExt cx="4589780" cy="4578350"/>
          </a:xfrm>
        </p:grpSpPr>
        <p:sp>
          <p:nvSpPr>
            <p:cNvPr id="7" name="Freeform 7"/>
            <p:cNvSpPr/>
            <p:nvPr/>
          </p:nvSpPr>
          <p:spPr>
            <a:xfrm>
              <a:off x="232345" y="209944"/>
              <a:ext cx="2418937" cy="2345148"/>
            </a:xfrm>
            <a:custGeom>
              <a:avLst/>
              <a:gdLst/>
              <a:ahLst/>
              <a:cxnLst/>
              <a:rect l="l" t="t" r="r" b="b"/>
              <a:pathLst>
                <a:path w="2418937" h="2345148">
                  <a:moveTo>
                    <a:pt x="20688" y="139962"/>
                  </a:moveTo>
                  <a:lnTo>
                    <a:pt x="20688" y="116635"/>
                  </a:lnTo>
                  <a:cubicBezTo>
                    <a:pt x="46947" y="116635"/>
                    <a:pt x="68431" y="95641"/>
                    <a:pt x="68431" y="69981"/>
                  </a:cubicBezTo>
                  <a:cubicBezTo>
                    <a:pt x="68431" y="44321"/>
                    <a:pt x="46947" y="23327"/>
                    <a:pt x="20688" y="23327"/>
                  </a:cubicBezTo>
                  <a:lnTo>
                    <a:pt x="20688" y="0"/>
                  </a:lnTo>
                  <a:cubicBezTo>
                    <a:pt x="60474" y="0"/>
                    <a:pt x="92302" y="31102"/>
                    <a:pt x="92302" y="69981"/>
                  </a:cubicBezTo>
                  <a:cubicBezTo>
                    <a:pt x="92302" y="108859"/>
                    <a:pt x="60474" y="139962"/>
                    <a:pt x="20688" y="139962"/>
                  </a:cubicBezTo>
                  <a:close/>
                  <a:moveTo>
                    <a:pt x="1273125" y="80867"/>
                  </a:moveTo>
                  <a:lnTo>
                    <a:pt x="1273125" y="57540"/>
                  </a:lnTo>
                  <a:lnTo>
                    <a:pt x="1129898" y="57540"/>
                  </a:lnTo>
                  <a:lnTo>
                    <a:pt x="1129898" y="80867"/>
                  </a:lnTo>
                  <a:lnTo>
                    <a:pt x="1273125" y="80867"/>
                  </a:lnTo>
                  <a:close/>
                  <a:moveTo>
                    <a:pt x="1201511" y="2345148"/>
                  </a:moveTo>
                  <a:cubicBezTo>
                    <a:pt x="1241297" y="2345148"/>
                    <a:pt x="1273125" y="2314045"/>
                    <a:pt x="1273125" y="2275167"/>
                  </a:cubicBezTo>
                  <a:lnTo>
                    <a:pt x="1249254" y="2275167"/>
                  </a:lnTo>
                  <a:cubicBezTo>
                    <a:pt x="1249254" y="2300827"/>
                    <a:pt x="1227770" y="2321821"/>
                    <a:pt x="1201511" y="2321821"/>
                  </a:cubicBezTo>
                  <a:cubicBezTo>
                    <a:pt x="1175253" y="2321821"/>
                    <a:pt x="1153769" y="2300827"/>
                    <a:pt x="1153769" y="2275167"/>
                  </a:cubicBezTo>
                  <a:lnTo>
                    <a:pt x="1129898" y="2275167"/>
                  </a:lnTo>
                  <a:cubicBezTo>
                    <a:pt x="1129898" y="2313268"/>
                    <a:pt x="1161726" y="2345148"/>
                    <a:pt x="1201511" y="2345148"/>
                  </a:cubicBezTo>
                  <a:close/>
                  <a:moveTo>
                    <a:pt x="592799" y="1748753"/>
                  </a:moveTo>
                  <a:cubicBezTo>
                    <a:pt x="592799" y="1787631"/>
                    <a:pt x="624627" y="1818734"/>
                    <a:pt x="664412" y="1818734"/>
                  </a:cubicBezTo>
                  <a:lnTo>
                    <a:pt x="664412" y="1795407"/>
                  </a:lnTo>
                  <a:cubicBezTo>
                    <a:pt x="638154" y="1795407"/>
                    <a:pt x="616670" y="1774412"/>
                    <a:pt x="616670" y="1748753"/>
                  </a:cubicBezTo>
                  <a:cubicBezTo>
                    <a:pt x="616670" y="1723093"/>
                    <a:pt x="638154" y="1702098"/>
                    <a:pt x="664412" y="1702098"/>
                  </a:cubicBezTo>
                  <a:lnTo>
                    <a:pt x="664412" y="1678771"/>
                  </a:lnTo>
                  <a:cubicBezTo>
                    <a:pt x="625423" y="1678771"/>
                    <a:pt x="592799" y="1710652"/>
                    <a:pt x="592799" y="1748753"/>
                  </a:cubicBezTo>
                  <a:close/>
                  <a:moveTo>
                    <a:pt x="101054" y="1245665"/>
                  </a:moveTo>
                  <a:lnTo>
                    <a:pt x="117764" y="1228559"/>
                  </a:lnTo>
                  <a:lnTo>
                    <a:pt x="16710" y="1129808"/>
                  </a:lnTo>
                  <a:lnTo>
                    <a:pt x="0" y="1146137"/>
                  </a:lnTo>
                  <a:lnTo>
                    <a:pt x="101054" y="1245665"/>
                  </a:lnTo>
                  <a:close/>
                  <a:moveTo>
                    <a:pt x="2418937" y="644604"/>
                  </a:moveTo>
                  <a:lnTo>
                    <a:pt x="2418937" y="621277"/>
                  </a:lnTo>
                  <a:lnTo>
                    <a:pt x="2275710" y="621277"/>
                  </a:lnTo>
                  <a:lnTo>
                    <a:pt x="2275710" y="644604"/>
                  </a:lnTo>
                  <a:lnTo>
                    <a:pt x="2418937" y="644604"/>
                  </a:lnTo>
                  <a:close/>
                  <a:moveTo>
                    <a:pt x="2311517" y="1192013"/>
                  </a:moveTo>
                  <a:cubicBezTo>
                    <a:pt x="2311517" y="1230892"/>
                    <a:pt x="2343345" y="1261994"/>
                    <a:pt x="2383130" y="1261994"/>
                  </a:cubicBezTo>
                  <a:lnTo>
                    <a:pt x="2383130" y="1238667"/>
                  </a:lnTo>
                  <a:cubicBezTo>
                    <a:pt x="2356872" y="1238667"/>
                    <a:pt x="2335388" y="1217673"/>
                    <a:pt x="2335388" y="1192013"/>
                  </a:cubicBezTo>
                  <a:cubicBezTo>
                    <a:pt x="2335388" y="1166353"/>
                    <a:pt x="2356872" y="1145359"/>
                    <a:pt x="2383130" y="1145359"/>
                  </a:cubicBezTo>
                  <a:lnTo>
                    <a:pt x="2383130" y="1122032"/>
                  </a:lnTo>
                  <a:cubicBezTo>
                    <a:pt x="2344141" y="1122032"/>
                    <a:pt x="2311517" y="1153135"/>
                    <a:pt x="2311517" y="1192013"/>
                  </a:cubicBezTo>
                  <a:close/>
                  <a:moveTo>
                    <a:pt x="1235727" y="630608"/>
                  </a:moveTo>
                  <a:cubicBezTo>
                    <a:pt x="1235727" y="591730"/>
                    <a:pt x="1203899" y="560627"/>
                    <a:pt x="1164113" y="560627"/>
                  </a:cubicBezTo>
                  <a:lnTo>
                    <a:pt x="1164113" y="583954"/>
                  </a:lnTo>
                  <a:cubicBezTo>
                    <a:pt x="1190372" y="583954"/>
                    <a:pt x="1211856" y="604948"/>
                    <a:pt x="1211856" y="630608"/>
                  </a:cubicBezTo>
                  <a:cubicBezTo>
                    <a:pt x="1211856" y="656268"/>
                    <a:pt x="1190372" y="677262"/>
                    <a:pt x="1164113" y="677262"/>
                  </a:cubicBezTo>
                  <a:lnTo>
                    <a:pt x="1164113" y="700589"/>
                  </a:lnTo>
                  <a:cubicBezTo>
                    <a:pt x="1203899" y="700589"/>
                    <a:pt x="1235727" y="668709"/>
                    <a:pt x="1235727" y="630608"/>
                  </a:cubicBezTo>
                  <a:close/>
                  <a:moveTo>
                    <a:pt x="639745" y="559072"/>
                  </a:moveTo>
                  <a:lnTo>
                    <a:pt x="615874" y="559072"/>
                  </a:lnTo>
                  <a:lnTo>
                    <a:pt x="615874" y="699034"/>
                  </a:lnTo>
                  <a:lnTo>
                    <a:pt x="639745" y="699034"/>
                  </a:lnTo>
                  <a:lnTo>
                    <a:pt x="639745" y="559072"/>
                  </a:lnTo>
                  <a:close/>
                  <a:moveTo>
                    <a:pt x="1272329" y="1201344"/>
                  </a:moveTo>
                  <a:lnTo>
                    <a:pt x="1272329" y="1178017"/>
                  </a:lnTo>
                  <a:lnTo>
                    <a:pt x="1129103" y="1178017"/>
                  </a:lnTo>
                  <a:lnTo>
                    <a:pt x="1129103" y="1201344"/>
                  </a:lnTo>
                  <a:lnTo>
                    <a:pt x="1272329" y="1201344"/>
                  </a:lnTo>
                  <a:close/>
                  <a:moveTo>
                    <a:pt x="2418937" y="2320266"/>
                  </a:moveTo>
                  <a:lnTo>
                    <a:pt x="2418937" y="2296939"/>
                  </a:lnTo>
                  <a:lnTo>
                    <a:pt x="2275710" y="2296939"/>
                  </a:lnTo>
                  <a:lnTo>
                    <a:pt x="2275710" y="2320266"/>
                  </a:lnTo>
                  <a:lnTo>
                    <a:pt x="2418937" y="2320266"/>
                  </a:lnTo>
                  <a:close/>
                </a:path>
              </a:pathLst>
            </a:custGeom>
            <a:solidFill>
              <a:srgbClr val="383838"/>
            </a:solidFill>
          </p:spPr>
        </p:sp>
        <p:sp>
          <p:nvSpPr>
            <p:cNvPr id="8" name="Freeform 8"/>
            <p:cNvSpPr/>
            <p:nvPr/>
          </p:nvSpPr>
          <p:spPr>
            <a:xfrm>
              <a:off x="214840" y="209944"/>
              <a:ext cx="2423711" cy="2379361"/>
            </a:xfrm>
            <a:custGeom>
              <a:avLst/>
              <a:gdLst/>
              <a:ahLst/>
              <a:cxnLst/>
              <a:rect l="l" t="t" r="r" b="b"/>
              <a:pathLst>
                <a:path w="2423711" h="2379361">
                  <a:moveTo>
                    <a:pt x="2376764" y="1820289"/>
                  </a:moveTo>
                  <a:lnTo>
                    <a:pt x="2352893" y="1820289"/>
                  </a:lnTo>
                  <a:lnTo>
                    <a:pt x="2352893" y="1680326"/>
                  </a:lnTo>
                  <a:lnTo>
                    <a:pt x="2376764" y="1680326"/>
                  </a:lnTo>
                  <a:lnTo>
                    <a:pt x="2376764" y="1820289"/>
                  </a:lnTo>
                  <a:close/>
                  <a:moveTo>
                    <a:pt x="657250" y="0"/>
                  </a:moveTo>
                  <a:lnTo>
                    <a:pt x="633379" y="0"/>
                  </a:lnTo>
                  <a:lnTo>
                    <a:pt x="633379" y="139962"/>
                  </a:lnTo>
                  <a:lnTo>
                    <a:pt x="657250" y="139962"/>
                  </a:lnTo>
                  <a:lnTo>
                    <a:pt x="657250" y="0"/>
                  </a:lnTo>
                  <a:close/>
                  <a:moveTo>
                    <a:pt x="33419" y="690481"/>
                  </a:moveTo>
                  <a:lnTo>
                    <a:pt x="16710" y="674152"/>
                  </a:lnTo>
                  <a:lnTo>
                    <a:pt x="117764" y="575401"/>
                  </a:lnTo>
                  <a:lnTo>
                    <a:pt x="134474" y="591730"/>
                  </a:lnTo>
                  <a:lnTo>
                    <a:pt x="33419" y="690481"/>
                  </a:lnTo>
                  <a:close/>
                  <a:moveTo>
                    <a:pt x="1729858" y="27992"/>
                  </a:moveTo>
                  <a:lnTo>
                    <a:pt x="1746567" y="11663"/>
                  </a:lnTo>
                  <a:lnTo>
                    <a:pt x="1847622" y="110414"/>
                  </a:lnTo>
                  <a:lnTo>
                    <a:pt x="1830912" y="126743"/>
                  </a:lnTo>
                  <a:lnTo>
                    <a:pt x="1729858" y="27992"/>
                  </a:lnTo>
                  <a:close/>
                  <a:moveTo>
                    <a:pt x="1863536" y="664821"/>
                  </a:moveTo>
                  <a:lnTo>
                    <a:pt x="1839665" y="664821"/>
                  </a:lnTo>
                  <a:cubicBezTo>
                    <a:pt x="1839665" y="639161"/>
                    <a:pt x="1818181" y="618167"/>
                    <a:pt x="1791923" y="618167"/>
                  </a:cubicBezTo>
                  <a:cubicBezTo>
                    <a:pt x="1765664" y="618167"/>
                    <a:pt x="1744180" y="639161"/>
                    <a:pt x="1744180" y="664821"/>
                  </a:cubicBezTo>
                  <a:lnTo>
                    <a:pt x="1720309" y="664821"/>
                  </a:lnTo>
                  <a:cubicBezTo>
                    <a:pt x="1720309" y="625943"/>
                    <a:pt x="1752137" y="594840"/>
                    <a:pt x="1791923" y="594840"/>
                  </a:cubicBezTo>
                  <a:cubicBezTo>
                    <a:pt x="1830912" y="594840"/>
                    <a:pt x="1863536" y="626720"/>
                    <a:pt x="1863536" y="664821"/>
                  </a:cubicBezTo>
                  <a:close/>
                  <a:moveTo>
                    <a:pt x="1180823" y="1812513"/>
                  </a:moveTo>
                  <a:lnTo>
                    <a:pt x="1164113" y="1796184"/>
                  </a:lnTo>
                  <a:lnTo>
                    <a:pt x="1265167" y="1697433"/>
                  </a:lnTo>
                  <a:lnTo>
                    <a:pt x="1281877" y="1713762"/>
                  </a:lnTo>
                  <a:lnTo>
                    <a:pt x="1180823" y="1812513"/>
                  </a:lnTo>
                  <a:close/>
                  <a:moveTo>
                    <a:pt x="82753" y="1819511"/>
                  </a:moveTo>
                  <a:lnTo>
                    <a:pt x="58882" y="1819511"/>
                  </a:lnTo>
                  <a:lnTo>
                    <a:pt x="58882" y="1679549"/>
                  </a:lnTo>
                  <a:lnTo>
                    <a:pt x="82753" y="1679549"/>
                  </a:lnTo>
                  <a:lnTo>
                    <a:pt x="82753" y="1819511"/>
                  </a:lnTo>
                  <a:close/>
                  <a:moveTo>
                    <a:pt x="1803062" y="2379361"/>
                  </a:moveTo>
                  <a:lnTo>
                    <a:pt x="1779191" y="2379361"/>
                  </a:lnTo>
                  <a:lnTo>
                    <a:pt x="1779191" y="2239399"/>
                  </a:lnTo>
                  <a:lnTo>
                    <a:pt x="1803062" y="2239399"/>
                  </a:lnTo>
                  <a:lnTo>
                    <a:pt x="1803062" y="2379361"/>
                  </a:lnTo>
                  <a:close/>
                  <a:moveTo>
                    <a:pt x="143226" y="2344370"/>
                  </a:moveTo>
                  <a:lnTo>
                    <a:pt x="119355" y="2344370"/>
                  </a:lnTo>
                  <a:cubicBezTo>
                    <a:pt x="119355" y="2318711"/>
                    <a:pt x="97871" y="2297716"/>
                    <a:pt x="71613" y="2297716"/>
                  </a:cubicBezTo>
                  <a:cubicBezTo>
                    <a:pt x="45355" y="2297716"/>
                    <a:pt x="23871" y="2318711"/>
                    <a:pt x="23871" y="2344370"/>
                  </a:cubicBezTo>
                  <a:lnTo>
                    <a:pt x="0" y="2344370"/>
                  </a:lnTo>
                  <a:cubicBezTo>
                    <a:pt x="0" y="2305492"/>
                    <a:pt x="31828" y="2274389"/>
                    <a:pt x="71613" y="2274389"/>
                  </a:cubicBezTo>
                  <a:cubicBezTo>
                    <a:pt x="111398" y="2274389"/>
                    <a:pt x="143226" y="2305492"/>
                    <a:pt x="143226" y="2344370"/>
                  </a:cubicBezTo>
                  <a:close/>
                  <a:moveTo>
                    <a:pt x="2322656" y="127521"/>
                  </a:moveTo>
                  <a:lnTo>
                    <a:pt x="2305946" y="111192"/>
                  </a:lnTo>
                  <a:lnTo>
                    <a:pt x="2407001" y="12441"/>
                  </a:lnTo>
                  <a:lnTo>
                    <a:pt x="2423710" y="28770"/>
                  </a:lnTo>
                  <a:lnTo>
                    <a:pt x="2322656" y="127521"/>
                  </a:lnTo>
                  <a:close/>
                  <a:moveTo>
                    <a:pt x="601551" y="2370030"/>
                  </a:moveTo>
                  <a:lnTo>
                    <a:pt x="584841" y="2353701"/>
                  </a:lnTo>
                  <a:lnTo>
                    <a:pt x="685896" y="2254950"/>
                  </a:lnTo>
                  <a:lnTo>
                    <a:pt x="702605" y="2271279"/>
                  </a:lnTo>
                  <a:lnTo>
                    <a:pt x="601551" y="2370030"/>
                  </a:lnTo>
                  <a:close/>
                  <a:moveTo>
                    <a:pt x="1746567" y="1249553"/>
                  </a:moveTo>
                  <a:lnTo>
                    <a:pt x="1729858" y="1233224"/>
                  </a:lnTo>
                  <a:lnTo>
                    <a:pt x="1830912" y="1134473"/>
                  </a:lnTo>
                  <a:lnTo>
                    <a:pt x="1847622" y="1150802"/>
                  </a:lnTo>
                  <a:lnTo>
                    <a:pt x="1746567" y="1249553"/>
                  </a:lnTo>
                  <a:close/>
                  <a:moveTo>
                    <a:pt x="573701" y="1154690"/>
                  </a:moveTo>
                  <a:lnTo>
                    <a:pt x="597573" y="1154690"/>
                  </a:lnTo>
                  <a:cubicBezTo>
                    <a:pt x="597573" y="1180350"/>
                    <a:pt x="619056" y="1201344"/>
                    <a:pt x="645315" y="1201344"/>
                  </a:cubicBezTo>
                  <a:cubicBezTo>
                    <a:pt x="671573" y="1201344"/>
                    <a:pt x="693057" y="1180350"/>
                    <a:pt x="693057" y="1154690"/>
                  </a:cubicBezTo>
                  <a:lnTo>
                    <a:pt x="716928" y="1154690"/>
                  </a:lnTo>
                  <a:cubicBezTo>
                    <a:pt x="716928" y="1193568"/>
                    <a:pt x="685100" y="1224671"/>
                    <a:pt x="645315" y="1224671"/>
                  </a:cubicBezTo>
                  <a:cubicBezTo>
                    <a:pt x="606325" y="1224671"/>
                    <a:pt x="573701" y="1193568"/>
                    <a:pt x="573701" y="1154690"/>
                  </a:cubicBezTo>
                  <a:close/>
                  <a:moveTo>
                    <a:pt x="1863536" y="1783743"/>
                  </a:moveTo>
                  <a:lnTo>
                    <a:pt x="1839665" y="1783743"/>
                  </a:lnTo>
                  <a:cubicBezTo>
                    <a:pt x="1839665" y="1758083"/>
                    <a:pt x="1818181" y="1737089"/>
                    <a:pt x="1791923" y="1737089"/>
                  </a:cubicBezTo>
                  <a:cubicBezTo>
                    <a:pt x="1765664" y="1737089"/>
                    <a:pt x="1744180" y="1758083"/>
                    <a:pt x="1744180" y="1783743"/>
                  </a:cubicBezTo>
                  <a:lnTo>
                    <a:pt x="1720309" y="1783743"/>
                  </a:lnTo>
                  <a:cubicBezTo>
                    <a:pt x="1720309" y="1744865"/>
                    <a:pt x="1752137" y="1713762"/>
                    <a:pt x="1791923" y="1713762"/>
                  </a:cubicBezTo>
                  <a:cubicBezTo>
                    <a:pt x="1831708" y="1713762"/>
                    <a:pt x="1863536" y="1745642"/>
                    <a:pt x="1863536" y="1783743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id="9" name="文本框 8"/>
          <p:cNvSpPr txBox="1"/>
          <p:nvPr/>
        </p:nvSpPr>
        <p:spPr>
          <a:xfrm>
            <a:off x="7162800" y="2781300"/>
            <a:ext cx="10152380" cy="70954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 sz="3600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4.每次课前随机抽查预习和笔记情况。</a:t>
            </a:r>
            <a:endParaRPr lang="zh-CN" altLang="en-US" sz="36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+mn-ea"/>
            </a:endParaRPr>
          </a:p>
          <a:p>
            <a:pPr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endParaRPr lang="zh-CN" altLang="en-US" sz="3600" dirty="0">
              <a:solidFill>
                <a:schemeClr val="tx1"/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 sz="3600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5.随机</a:t>
            </a:r>
            <a:r>
              <a:rPr lang="zh-CN" altLang="en-US" sz="3600" b="1" dirty="0">
                <a:solidFill>
                  <a:schemeClr val="bg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抽背</a:t>
            </a:r>
            <a:r>
              <a:rPr lang="zh-CN" altLang="en-US" sz="3600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（几个小问题，主要为上节课所学内容），背不出的进行提纲梳理和相应教材内容的抄写。</a:t>
            </a:r>
            <a:endParaRPr lang="zh-CN" altLang="en-US" sz="36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+mn-ea"/>
            </a:endParaRPr>
          </a:p>
          <a:p>
            <a:pPr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endParaRPr lang="zh-CN" altLang="en-US" sz="36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+mn-ea"/>
            </a:endParaRPr>
          </a:p>
          <a:p>
            <a:pPr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zh-CN" sz="3600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6.</a:t>
            </a:r>
            <a:r>
              <a:rPr lang="zh-CN" altLang="en-US" sz="3600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准备</a:t>
            </a:r>
            <a:r>
              <a:rPr lang="zh-CN" altLang="en-US" sz="3600" b="1" dirty="0">
                <a:solidFill>
                  <a:schemeClr val="bg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红、蓝、黑笔</a:t>
            </a:r>
            <a:r>
              <a:rPr lang="zh-CN" altLang="en-US" sz="3600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各一支，用于课堂笔记；</a:t>
            </a:r>
            <a:r>
              <a:rPr lang="zh-CN" altLang="en-US" sz="3600" b="1" dirty="0">
                <a:solidFill>
                  <a:schemeClr val="bg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文件袋或文件夹</a:t>
            </a:r>
            <a:r>
              <a:rPr lang="zh-CN" altLang="en-US" sz="3600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,将资料整理放好</a:t>
            </a:r>
            <a:endParaRPr lang="zh-CN" altLang="en-US" sz="36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+mn-ea"/>
            </a:endParaRPr>
          </a:p>
          <a:p>
            <a:pPr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endParaRPr lang="zh-CN" altLang="en-US" sz="3600" dirty="0">
              <a:solidFill>
                <a:schemeClr val="tx1"/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+mn-ea"/>
            </a:endParaRPr>
          </a:p>
          <a:p>
            <a:pPr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endParaRPr lang="zh-CN" altLang="en-US" sz="3600" dirty="0">
              <a:solidFill>
                <a:schemeClr val="tx1"/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endParaRPr lang="zh-CN" altLang="en-US" sz="3600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>
        <p15:prstTrans prst="peelOff"/>
      </p:transition>
    </mc:Choice>
    <mc:Fallback>
      <p:transition spd="slow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DDA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1028700" y="8938937"/>
            <a:ext cx="17259300" cy="0"/>
          </a:xfrm>
          <a:prstGeom prst="line">
            <a:avLst/>
          </a:prstGeom>
          <a:ln w="19050" cap="flat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</p:sp>
      <p:pic>
        <p:nvPicPr>
          <p:cNvPr id="3" name="Picture 3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p:blipFill>
        <p:spPr>
          <a:xfrm flipH="1">
            <a:off x="8401138" y="905078"/>
            <a:ext cx="4692887" cy="4710014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 flipH="1">
            <a:off x="16315763" y="4174012"/>
            <a:ext cx="2644251" cy="3899030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10487348" y="1427083"/>
            <a:ext cx="6789740" cy="7511853"/>
          </a:xfrm>
          <a:prstGeom prst="rect">
            <a:avLst/>
          </a:prstGeom>
        </p:spPr>
      </p:pic>
      <p:sp>
        <p:nvSpPr>
          <p:cNvPr id="6" name="TextBox 6"/>
          <p:cNvSpPr txBox="1"/>
          <p:nvPr/>
        </p:nvSpPr>
        <p:spPr>
          <a:xfrm>
            <a:off x="914400" y="2857544"/>
            <a:ext cx="7803910" cy="20903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6360"/>
              </a:lnSpc>
            </a:pPr>
            <a:r>
              <a:rPr lang="en-US" sz="13865"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ea typeface="思源黑体-粗体 2 Bold" panose="02010600030101010101" charset="-122"/>
              </a:rPr>
              <a:t>谢谢观看</a:t>
            </a:r>
            <a:endParaRPr lang="en-US" sz="13865">
              <a:solidFill>
                <a:srgbClr val="FFFFFF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ea typeface="思源黑体-粗体 2 Bold" panose="02010600030101010101" charset="-122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1028700" y="7505529"/>
            <a:ext cx="7076908" cy="6400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995"/>
              </a:lnSpc>
              <a:spcBef>
                <a:spcPct val="0"/>
              </a:spcBef>
            </a:pPr>
            <a:r>
              <a:rPr lang="en-US" sz="3565" spc="420">
                <a:solidFill>
                  <a:srgbClr val="FFFFFF"/>
                </a:solidFill>
                <a:latin typeface="黑体" panose="02010609060101010101" charset="-122"/>
                <a:ea typeface="黑体" panose="02010609060101010101" charset="-122"/>
              </a:rPr>
              <a:t>新学期一起加油！！！</a:t>
            </a:r>
            <a:endParaRPr lang="en-US" sz="3565" spc="420">
              <a:solidFill>
                <a:srgbClr val="FFFFFF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1028700" y="1038225"/>
            <a:ext cx="6086705" cy="4070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175"/>
              </a:lnSpc>
            </a:pPr>
            <a:r>
              <a:rPr lang="en-US" sz="3600" spc="577">
                <a:solidFill>
                  <a:srgbClr val="FFFFFF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黑体" panose="02010609060101010101" charset="-122"/>
                <a:ea typeface="黑体" panose="02010609060101010101" charset="-122"/>
              </a:rPr>
              <a:t>history class</a:t>
            </a:r>
            <a:endParaRPr lang="en-US" sz="3600" spc="577">
              <a:solidFill>
                <a:srgbClr val="FFFFFF"/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1028700" y="5048250"/>
            <a:ext cx="8979245" cy="193147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5790"/>
              </a:lnSpc>
              <a:spcBef>
                <a:spcPct val="0"/>
              </a:spcBef>
            </a:pPr>
            <a:r>
              <a:rPr lang="en-US" sz="11275" spc="744">
                <a:solidFill>
                  <a:srgbClr val="FFFFFF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Anantason UltraCondensed Bold" panose="02010600030101010101" charset="-122"/>
              </a:rPr>
              <a:t>THANK YOU</a:t>
            </a:r>
            <a:endParaRPr lang="en-US" sz="11275" spc="744">
              <a:solidFill>
                <a:srgbClr val="FFFFFF"/>
              </a:solidFill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  <a:latin typeface="Anantason UltraCondensed Bold" panose="02010600030101010101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30000"/>
                                  </p:iterate>
                                  <p:childTnLst>
                                    <p:set>
                                      <p:cBhvr>
                                        <p:cTn id="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949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30000"/>
                                  </p:iterate>
                                  <p:childTnLst>
                                    <p:set>
                                      <p:cBhvr>
                                        <p:cTn id="10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ldLvl="0" build="allAtOnce"/>
      <p:bldP spid="6" grpId="1"/>
      <p:bldP spid="9" grpId="0" bldLvl="0" build="allAtOnce"/>
      <p:bldP spid="9" grpId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4D3A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1">
            <a:alphaModFix amt="32999"/>
          </a:blip>
          <a:srcRect t="4121" b="4121"/>
          <a:stretch>
            <a:fillRect/>
          </a:stretch>
        </p:blipFill>
        <p:spPr>
          <a:xfrm>
            <a:off x="-131479" y="2518938"/>
            <a:ext cx="18550958" cy="5967566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723277">
            <a:off x="7963848" y="3285907"/>
            <a:ext cx="2360305" cy="2289420"/>
          </a:xfrm>
          <a:prstGeom prst="rect">
            <a:avLst/>
          </a:prstGeom>
        </p:spPr>
      </p:pic>
      <p:sp>
        <p:nvSpPr>
          <p:cNvPr id="4" name="TextBox 4"/>
          <p:cNvSpPr txBox="1"/>
          <p:nvPr/>
        </p:nvSpPr>
        <p:spPr>
          <a:xfrm>
            <a:off x="3724736" y="5221377"/>
            <a:ext cx="10838528" cy="21317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7425"/>
              </a:lnSpc>
              <a:spcBef>
                <a:spcPct val="0"/>
              </a:spcBef>
            </a:pPr>
            <a:r>
              <a:rPr lang="en-US" sz="12445" spc="1506">
                <a:solidFill>
                  <a:srgbClr val="FFFFFF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ea typeface="思源宋体-超粗体" panose="02020900000000000000" charset="-122"/>
              </a:rPr>
              <a:t>何为历史</a:t>
            </a:r>
            <a:endParaRPr lang="en-US" sz="12445" spc="1506">
              <a:solidFill>
                <a:srgbClr val="FFFFFF"/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ea typeface="思源宋体-超粗体" panose="02020900000000000000" charset="-122"/>
            </a:endParaRPr>
          </a:p>
        </p:txBody>
      </p:sp>
      <p:sp>
        <p:nvSpPr>
          <p:cNvPr id="5" name="AutoShape 5"/>
          <p:cNvSpPr/>
          <p:nvPr/>
        </p:nvSpPr>
        <p:spPr>
          <a:xfrm>
            <a:off x="5736520" y="4411567"/>
            <a:ext cx="1728536" cy="0"/>
          </a:xfrm>
          <a:prstGeom prst="line">
            <a:avLst/>
          </a:prstGeom>
          <a:ln w="19050" cap="rnd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6" name="AutoShape 6"/>
          <p:cNvSpPr/>
          <p:nvPr/>
        </p:nvSpPr>
        <p:spPr>
          <a:xfrm>
            <a:off x="10822945" y="4411567"/>
            <a:ext cx="1728536" cy="0"/>
          </a:xfrm>
          <a:prstGeom prst="line">
            <a:avLst/>
          </a:prstGeom>
          <a:ln w="19050" cap="rnd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7" name="TextBox 7"/>
          <p:cNvSpPr txBox="1"/>
          <p:nvPr/>
        </p:nvSpPr>
        <p:spPr>
          <a:xfrm>
            <a:off x="8749688" y="3833230"/>
            <a:ext cx="788624" cy="10519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695"/>
              </a:lnSpc>
              <a:spcBef>
                <a:spcPct val="0"/>
              </a:spcBef>
            </a:pPr>
            <a:r>
              <a:rPr lang="en-US" sz="6210">
                <a:solidFill>
                  <a:srgbClr val="FFFFFF"/>
                </a:solidFill>
                <a:ea typeface="思源宋体-超粗体" panose="02020900000000000000" charset="-122"/>
              </a:rPr>
              <a:t>壹</a:t>
            </a:r>
            <a:endParaRPr lang="en-US" sz="6210">
              <a:solidFill>
                <a:srgbClr val="FFFFFF"/>
              </a:solidFill>
              <a:ea typeface="思源宋体-超粗体" panose="02020900000000000000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>
        <p:fade/>
      </p:transition>
    </mc:Choice>
    <mc:Fallback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4D3A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0">
            <a:off x="2193759" y="3399227"/>
            <a:ext cx="5028604" cy="1729497"/>
            <a:chOff x="0" y="0"/>
            <a:chExt cx="1661666" cy="571500"/>
          </a:xfrm>
        </p:grpSpPr>
        <p:sp>
          <p:nvSpPr>
            <p:cNvPr id="3" name="Freeform 3"/>
            <p:cNvSpPr/>
            <p:nvPr/>
          </p:nvSpPr>
          <p:spPr>
            <a:xfrm>
              <a:off x="0" y="255270"/>
              <a:ext cx="1661666" cy="69850"/>
            </a:xfrm>
            <a:custGeom>
              <a:avLst/>
              <a:gdLst/>
              <a:ahLst/>
              <a:cxnLst/>
              <a:rect l="l" t="t" r="r" b="b"/>
              <a:pathLst>
                <a:path w="1661666" h="69850">
                  <a:moveTo>
                    <a:pt x="1370836" y="0"/>
                  </a:moveTo>
                  <a:lnTo>
                    <a:pt x="0" y="0"/>
                  </a:lnTo>
                  <a:lnTo>
                    <a:pt x="0" y="69850"/>
                  </a:lnTo>
                  <a:lnTo>
                    <a:pt x="1661666" y="69850"/>
                  </a:lnTo>
                  <a:lnTo>
                    <a:pt x="1661666" y="0"/>
                  </a:lnTo>
                  <a:close/>
                </a:path>
              </a:pathLst>
            </a:custGeom>
            <a:solidFill>
              <a:srgbClr val="C08446"/>
            </a:solidFill>
          </p:spPr>
        </p:sp>
      </p:grpSp>
      <p:grpSp>
        <p:nvGrpSpPr>
          <p:cNvPr id="4" name="Group 4"/>
          <p:cNvGrpSpPr>
            <a:grpSpLocks noChangeAspect="1"/>
          </p:cNvGrpSpPr>
          <p:nvPr/>
        </p:nvGrpSpPr>
        <p:grpSpPr>
          <a:xfrm rot="0">
            <a:off x="1339311" y="1610010"/>
            <a:ext cx="1742265" cy="2103263"/>
            <a:chOff x="0" y="0"/>
            <a:chExt cx="6350000" cy="7665720"/>
          </a:xfrm>
        </p:grpSpPr>
        <p:sp>
          <p:nvSpPr>
            <p:cNvPr id="5" name="Freeform 5"/>
            <p:cNvSpPr/>
            <p:nvPr/>
          </p:nvSpPr>
          <p:spPr>
            <a:xfrm>
              <a:off x="-309880" y="-309880"/>
              <a:ext cx="6969760" cy="7975600"/>
            </a:xfrm>
            <a:custGeom>
              <a:avLst/>
              <a:gdLst/>
              <a:ahLst/>
              <a:cxnLst/>
              <a:rect l="l" t="t" r="r" b="b"/>
              <a:pathLst>
                <a:path w="6969760" h="7975600">
                  <a:moveTo>
                    <a:pt x="1239520" y="1239520"/>
                  </a:moveTo>
                  <a:cubicBezTo>
                    <a:pt x="0" y="2479040"/>
                    <a:pt x="0" y="4489450"/>
                    <a:pt x="1239520" y="5730240"/>
                  </a:cubicBezTo>
                  <a:lnTo>
                    <a:pt x="3484880" y="7975600"/>
                  </a:lnTo>
                  <a:lnTo>
                    <a:pt x="5730240" y="5730240"/>
                  </a:lnTo>
                  <a:cubicBezTo>
                    <a:pt x="6969760" y="4490720"/>
                    <a:pt x="6969760" y="2480310"/>
                    <a:pt x="5730240" y="1239520"/>
                  </a:cubicBezTo>
                  <a:cubicBezTo>
                    <a:pt x="4489450" y="0"/>
                    <a:pt x="2480310" y="0"/>
                    <a:pt x="1239520" y="1239520"/>
                  </a:cubicBezTo>
                  <a:close/>
                </a:path>
              </a:pathLst>
            </a:custGeom>
            <a:solidFill>
              <a:srgbClr val="C08446"/>
            </a:solidFill>
          </p:spPr>
        </p:sp>
        <p:sp>
          <p:nvSpPr>
            <p:cNvPr id="6" name="Freeform 6"/>
            <p:cNvSpPr/>
            <p:nvPr/>
          </p:nvSpPr>
          <p:spPr>
            <a:xfrm>
              <a:off x="246063" y="380308"/>
              <a:ext cx="5895974" cy="5627483"/>
            </a:xfrm>
            <a:custGeom>
              <a:avLst/>
              <a:gdLst/>
              <a:ahLst/>
              <a:cxnLst/>
              <a:rect l="l" t="t" r="r" b="b"/>
              <a:pathLst>
                <a:path w="5895974" h="5627483">
                  <a:moveTo>
                    <a:pt x="2947987" y="4502"/>
                  </a:moveTo>
                  <a:cubicBezTo>
                    <a:pt x="1941349" y="0"/>
                    <a:pt x="1009246" y="534451"/>
                    <a:pt x="504623" y="1405483"/>
                  </a:cubicBezTo>
                  <a:cubicBezTo>
                    <a:pt x="0" y="2276514"/>
                    <a:pt x="0" y="3350970"/>
                    <a:pt x="504623" y="4222001"/>
                  </a:cubicBezTo>
                  <a:cubicBezTo>
                    <a:pt x="1009246" y="5093032"/>
                    <a:pt x="1941349" y="5627483"/>
                    <a:pt x="2947987" y="5622982"/>
                  </a:cubicBezTo>
                  <a:cubicBezTo>
                    <a:pt x="3954625" y="5627483"/>
                    <a:pt x="4886728" y="5093032"/>
                    <a:pt x="5391351" y="4222001"/>
                  </a:cubicBezTo>
                  <a:cubicBezTo>
                    <a:pt x="5895974" y="3350970"/>
                    <a:pt x="5895974" y="2276514"/>
                    <a:pt x="5391351" y="1405483"/>
                  </a:cubicBezTo>
                  <a:cubicBezTo>
                    <a:pt x="4886728" y="534451"/>
                    <a:pt x="3954625" y="0"/>
                    <a:pt x="2947987" y="4502"/>
                  </a:cubicBezTo>
                  <a:close/>
                </a:path>
              </a:pathLst>
            </a:custGeom>
            <a:blipFill>
              <a:blip r:embed="rId1"/>
              <a:stretch>
                <a:fillRect l="223" t="-46917" r="-92548" b="-46055"/>
              </a:stretch>
            </a:blipFill>
          </p:spPr>
        </p:sp>
      </p:grpSp>
      <p:grpSp>
        <p:nvGrpSpPr>
          <p:cNvPr id="7" name="Group 7"/>
          <p:cNvGrpSpPr/>
          <p:nvPr/>
        </p:nvGrpSpPr>
        <p:grpSpPr>
          <a:xfrm rot="0">
            <a:off x="1984070" y="4040143"/>
            <a:ext cx="447667" cy="447665"/>
            <a:chOff x="0" y="0"/>
            <a:chExt cx="6350000" cy="6349975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6350000" cy="6349975"/>
            </a:xfrm>
            <a:custGeom>
              <a:avLst/>
              <a:gdLst/>
              <a:ahLst/>
              <a:cxnLst/>
              <a:rect l="l" t="t" r="r" b="b"/>
              <a:pathLst>
                <a:path w="6350000" h="6349975">
                  <a:moveTo>
                    <a:pt x="6350000" y="3175025"/>
                  </a:moveTo>
                  <a:cubicBezTo>
                    <a:pt x="6350000" y="4928451"/>
                    <a:pt x="4928464" y="6349975"/>
                    <a:pt x="3175000" y="6349975"/>
                  </a:cubicBezTo>
                  <a:cubicBezTo>
                    <a:pt x="1421498" y="6349975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2" y="0"/>
                    <a:pt x="6350000" y="1421511"/>
                    <a:pt x="6350000" y="3175025"/>
                  </a:cubicBezTo>
                  <a:close/>
                </a:path>
              </a:pathLst>
            </a:custGeom>
            <a:solidFill>
              <a:srgbClr val="C08446"/>
            </a:solidFill>
          </p:spPr>
        </p:sp>
      </p:grpSp>
      <p:sp>
        <p:nvSpPr>
          <p:cNvPr id="9" name="TextBox 9"/>
          <p:cNvSpPr txBox="1"/>
          <p:nvPr/>
        </p:nvSpPr>
        <p:spPr>
          <a:xfrm>
            <a:off x="3476648" y="2069256"/>
            <a:ext cx="2462827" cy="14299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705"/>
              </a:lnSpc>
              <a:spcBef>
                <a:spcPct val="0"/>
              </a:spcBef>
            </a:pPr>
            <a:r>
              <a:rPr lang="en-US" sz="4075">
                <a:solidFill>
                  <a:srgbClr val="FFFFFF"/>
                </a:solidFill>
                <a:ea typeface="思源黑体-超粗体" panose="020B0A00000000000000" charset="-122"/>
              </a:rPr>
              <a:t>北京冬奥会开幕</a:t>
            </a:r>
            <a:endParaRPr lang="en-US" sz="4075">
              <a:solidFill>
                <a:srgbClr val="FFFFFF"/>
              </a:solidFill>
              <a:ea typeface="思源黑体-超粗体" panose="020B0A00000000000000" charset="-122"/>
            </a:endParaRPr>
          </a:p>
        </p:txBody>
      </p:sp>
      <p:grpSp>
        <p:nvGrpSpPr>
          <p:cNvPr id="10" name="Group 10"/>
          <p:cNvGrpSpPr/>
          <p:nvPr/>
        </p:nvGrpSpPr>
        <p:grpSpPr>
          <a:xfrm rot="0">
            <a:off x="7210823" y="3399227"/>
            <a:ext cx="5028604" cy="1729497"/>
            <a:chOff x="0" y="0"/>
            <a:chExt cx="1661666" cy="571500"/>
          </a:xfrm>
        </p:grpSpPr>
        <p:sp>
          <p:nvSpPr>
            <p:cNvPr id="11" name="Freeform 11"/>
            <p:cNvSpPr/>
            <p:nvPr/>
          </p:nvSpPr>
          <p:spPr>
            <a:xfrm>
              <a:off x="0" y="255270"/>
              <a:ext cx="1661666" cy="69850"/>
            </a:xfrm>
            <a:custGeom>
              <a:avLst/>
              <a:gdLst/>
              <a:ahLst/>
              <a:cxnLst/>
              <a:rect l="l" t="t" r="r" b="b"/>
              <a:pathLst>
                <a:path w="1661666" h="69850">
                  <a:moveTo>
                    <a:pt x="1370836" y="0"/>
                  </a:moveTo>
                  <a:lnTo>
                    <a:pt x="0" y="0"/>
                  </a:lnTo>
                  <a:lnTo>
                    <a:pt x="0" y="69850"/>
                  </a:lnTo>
                  <a:lnTo>
                    <a:pt x="1661666" y="69850"/>
                  </a:lnTo>
                  <a:lnTo>
                    <a:pt x="1661666" y="0"/>
                  </a:lnTo>
                  <a:close/>
                </a:path>
              </a:pathLst>
            </a:custGeom>
            <a:solidFill>
              <a:srgbClr val="C08446"/>
            </a:solidFill>
          </p:spPr>
        </p:sp>
      </p:grpSp>
      <p:grpSp>
        <p:nvGrpSpPr>
          <p:cNvPr id="12" name="Group 12"/>
          <p:cNvGrpSpPr>
            <a:grpSpLocks noChangeAspect="1"/>
          </p:cNvGrpSpPr>
          <p:nvPr/>
        </p:nvGrpSpPr>
        <p:grpSpPr>
          <a:xfrm rot="0">
            <a:off x="6284619" y="1639220"/>
            <a:ext cx="1742265" cy="2103263"/>
            <a:chOff x="0" y="0"/>
            <a:chExt cx="6350000" cy="7665720"/>
          </a:xfrm>
        </p:grpSpPr>
        <p:sp>
          <p:nvSpPr>
            <p:cNvPr id="13" name="Freeform 13"/>
            <p:cNvSpPr/>
            <p:nvPr/>
          </p:nvSpPr>
          <p:spPr>
            <a:xfrm>
              <a:off x="-309880" y="-309880"/>
              <a:ext cx="6969760" cy="7975600"/>
            </a:xfrm>
            <a:custGeom>
              <a:avLst/>
              <a:gdLst/>
              <a:ahLst/>
              <a:cxnLst/>
              <a:rect l="l" t="t" r="r" b="b"/>
              <a:pathLst>
                <a:path w="6969760" h="7975600">
                  <a:moveTo>
                    <a:pt x="1239520" y="1239520"/>
                  </a:moveTo>
                  <a:cubicBezTo>
                    <a:pt x="0" y="2479040"/>
                    <a:pt x="0" y="4489450"/>
                    <a:pt x="1239520" y="5730240"/>
                  </a:cubicBezTo>
                  <a:lnTo>
                    <a:pt x="3484880" y="7975600"/>
                  </a:lnTo>
                  <a:lnTo>
                    <a:pt x="5730240" y="5730240"/>
                  </a:lnTo>
                  <a:cubicBezTo>
                    <a:pt x="6969760" y="4490720"/>
                    <a:pt x="6969760" y="2480310"/>
                    <a:pt x="5730240" y="1239520"/>
                  </a:cubicBezTo>
                  <a:cubicBezTo>
                    <a:pt x="4489450" y="0"/>
                    <a:pt x="2480310" y="0"/>
                    <a:pt x="1239520" y="1239520"/>
                  </a:cubicBezTo>
                  <a:close/>
                </a:path>
              </a:pathLst>
            </a:custGeom>
            <a:solidFill>
              <a:srgbClr val="C08446"/>
            </a:solidFill>
          </p:spPr>
        </p:sp>
        <p:sp>
          <p:nvSpPr>
            <p:cNvPr id="14" name="Freeform 14"/>
            <p:cNvSpPr/>
            <p:nvPr/>
          </p:nvSpPr>
          <p:spPr>
            <a:xfrm>
              <a:off x="246063" y="380308"/>
              <a:ext cx="5895974" cy="5627483"/>
            </a:xfrm>
            <a:custGeom>
              <a:avLst/>
              <a:gdLst/>
              <a:ahLst/>
              <a:cxnLst/>
              <a:rect l="l" t="t" r="r" b="b"/>
              <a:pathLst>
                <a:path w="5895974" h="5627483">
                  <a:moveTo>
                    <a:pt x="2947987" y="4502"/>
                  </a:moveTo>
                  <a:cubicBezTo>
                    <a:pt x="1941349" y="0"/>
                    <a:pt x="1009246" y="534451"/>
                    <a:pt x="504623" y="1405483"/>
                  </a:cubicBezTo>
                  <a:cubicBezTo>
                    <a:pt x="0" y="2276514"/>
                    <a:pt x="0" y="3350970"/>
                    <a:pt x="504623" y="4222001"/>
                  </a:cubicBezTo>
                  <a:cubicBezTo>
                    <a:pt x="1009246" y="5093032"/>
                    <a:pt x="1941349" y="5627483"/>
                    <a:pt x="2947987" y="5622982"/>
                  </a:cubicBezTo>
                  <a:cubicBezTo>
                    <a:pt x="3954625" y="5627483"/>
                    <a:pt x="4886728" y="5093032"/>
                    <a:pt x="5391351" y="4222001"/>
                  </a:cubicBezTo>
                  <a:cubicBezTo>
                    <a:pt x="5895974" y="3350970"/>
                    <a:pt x="5895974" y="2276514"/>
                    <a:pt x="5391351" y="1405483"/>
                  </a:cubicBezTo>
                  <a:cubicBezTo>
                    <a:pt x="4886728" y="534451"/>
                    <a:pt x="3954625" y="0"/>
                    <a:pt x="2947987" y="4502"/>
                  </a:cubicBezTo>
                  <a:close/>
                </a:path>
              </a:pathLst>
            </a:custGeom>
            <a:blipFill>
              <a:blip r:embed="rId2"/>
              <a:stretch>
                <a:fillRect l="-24782" r="-24782"/>
              </a:stretch>
            </a:blipFill>
          </p:spPr>
        </p:sp>
      </p:grpSp>
      <p:grpSp>
        <p:nvGrpSpPr>
          <p:cNvPr id="15" name="Group 15"/>
          <p:cNvGrpSpPr/>
          <p:nvPr/>
        </p:nvGrpSpPr>
        <p:grpSpPr>
          <a:xfrm rot="0">
            <a:off x="7001133" y="4040143"/>
            <a:ext cx="447667" cy="447665"/>
            <a:chOff x="0" y="0"/>
            <a:chExt cx="6350000" cy="6349975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6350000" cy="6349975"/>
            </a:xfrm>
            <a:custGeom>
              <a:avLst/>
              <a:gdLst/>
              <a:ahLst/>
              <a:cxnLst/>
              <a:rect l="l" t="t" r="r" b="b"/>
              <a:pathLst>
                <a:path w="6350000" h="6349975">
                  <a:moveTo>
                    <a:pt x="6350000" y="3175025"/>
                  </a:moveTo>
                  <a:cubicBezTo>
                    <a:pt x="6350000" y="4928451"/>
                    <a:pt x="4928464" y="6349975"/>
                    <a:pt x="3175000" y="6349975"/>
                  </a:cubicBezTo>
                  <a:cubicBezTo>
                    <a:pt x="1421498" y="6349975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2" y="0"/>
                    <a:pt x="6350000" y="1421511"/>
                    <a:pt x="6350000" y="3175025"/>
                  </a:cubicBezTo>
                  <a:close/>
                </a:path>
              </a:pathLst>
            </a:custGeom>
            <a:solidFill>
              <a:srgbClr val="C08446"/>
            </a:solidFill>
          </p:spPr>
        </p:sp>
      </p:grpSp>
      <p:sp>
        <p:nvSpPr>
          <p:cNvPr id="17" name="TextBox 17"/>
          <p:cNvSpPr txBox="1"/>
          <p:nvPr/>
        </p:nvSpPr>
        <p:spPr>
          <a:xfrm>
            <a:off x="8381957" y="1972399"/>
            <a:ext cx="2929188" cy="14630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705"/>
              </a:lnSpc>
              <a:buClrTx/>
              <a:buSzTx/>
              <a:buFontTx/>
            </a:pPr>
            <a:r>
              <a:rPr lang="en-US" sz="4075">
                <a:solidFill>
                  <a:srgbClr val="FFFFFF"/>
                </a:solidFill>
                <a:ea typeface="思源黑体-超粗体" panose="020B0A00000000000000" charset="-122"/>
              </a:rPr>
              <a:t>俄罗斯乌克兰开战</a:t>
            </a:r>
            <a:endParaRPr lang="en-US" sz="4075">
              <a:solidFill>
                <a:srgbClr val="FFFFFF"/>
              </a:solidFill>
              <a:ea typeface="思源黑体-超粗体" panose="020B0A00000000000000" charset="-122"/>
            </a:endParaRPr>
          </a:p>
        </p:txBody>
      </p:sp>
      <p:grpSp>
        <p:nvGrpSpPr>
          <p:cNvPr id="18" name="Group 18"/>
          <p:cNvGrpSpPr/>
          <p:nvPr/>
        </p:nvGrpSpPr>
        <p:grpSpPr>
          <a:xfrm rot="0">
            <a:off x="12225284" y="7467312"/>
            <a:ext cx="2707790" cy="1886238"/>
            <a:chOff x="0" y="0"/>
            <a:chExt cx="820417" cy="571500"/>
          </a:xfrm>
        </p:grpSpPr>
        <p:sp>
          <p:nvSpPr>
            <p:cNvPr id="19" name="Freeform 19"/>
            <p:cNvSpPr/>
            <p:nvPr/>
          </p:nvSpPr>
          <p:spPr>
            <a:xfrm>
              <a:off x="0" y="255270"/>
              <a:ext cx="820417" cy="69850"/>
            </a:xfrm>
            <a:custGeom>
              <a:avLst/>
              <a:gdLst/>
              <a:ahLst/>
              <a:cxnLst/>
              <a:rect l="l" t="t" r="r" b="b"/>
              <a:pathLst>
                <a:path w="820417" h="69850">
                  <a:moveTo>
                    <a:pt x="529587" y="0"/>
                  </a:moveTo>
                  <a:lnTo>
                    <a:pt x="0" y="0"/>
                  </a:lnTo>
                  <a:lnTo>
                    <a:pt x="0" y="69850"/>
                  </a:lnTo>
                  <a:lnTo>
                    <a:pt x="820417" y="69850"/>
                  </a:lnTo>
                  <a:lnTo>
                    <a:pt x="820417" y="0"/>
                  </a:lnTo>
                  <a:close/>
                </a:path>
              </a:pathLst>
            </a:custGeom>
            <a:solidFill>
              <a:srgbClr val="C08446"/>
            </a:solidFill>
          </p:spPr>
        </p:sp>
      </p:grpSp>
      <p:pic>
        <p:nvPicPr>
          <p:cNvPr id="20" name="Picture 2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 rot="5400000">
            <a:off x="13687156" y="5252468"/>
            <a:ext cx="4383424" cy="2191712"/>
          </a:xfrm>
          <a:prstGeom prst="rect">
            <a:avLst/>
          </a:prstGeom>
        </p:spPr>
      </p:pic>
      <p:grpSp>
        <p:nvGrpSpPr>
          <p:cNvPr id="21" name="Group 21"/>
          <p:cNvGrpSpPr/>
          <p:nvPr/>
        </p:nvGrpSpPr>
        <p:grpSpPr>
          <a:xfrm rot="0">
            <a:off x="12015594" y="4040143"/>
            <a:ext cx="447667" cy="447665"/>
            <a:chOff x="0" y="0"/>
            <a:chExt cx="6350000" cy="6349975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6350000" cy="6349975"/>
            </a:xfrm>
            <a:custGeom>
              <a:avLst/>
              <a:gdLst/>
              <a:ahLst/>
              <a:cxnLst/>
              <a:rect l="l" t="t" r="r" b="b"/>
              <a:pathLst>
                <a:path w="6350000" h="6349975">
                  <a:moveTo>
                    <a:pt x="6350000" y="3175025"/>
                  </a:moveTo>
                  <a:cubicBezTo>
                    <a:pt x="6350000" y="4928451"/>
                    <a:pt x="4928464" y="6349975"/>
                    <a:pt x="3175000" y="6349975"/>
                  </a:cubicBezTo>
                  <a:cubicBezTo>
                    <a:pt x="1421498" y="6349975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2" y="0"/>
                    <a:pt x="6350000" y="1421511"/>
                    <a:pt x="6350000" y="3175025"/>
                  </a:cubicBezTo>
                  <a:close/>
                </a:path>
              </a:pathLst>
            </a:custGeom>
            <a:solidFill>
              <a:srgbClr val="C08446"/>
            </a:solidFill>
          </p:spPr>
        </p:sp>
      </p:grpSp>
      <p:grpSp>
        <p:nvGrpSpPr>
          <p:cNvPr id="23" name="Group 23"/>
          <p:cNvGrpSpPr/>
          <p:nvPr/>
        </p:nvGrpSpPr>
        <p:grpSpPr>
          <a:xfrm rot="0">
            <a:off x="12225284" y="3320857"/>
            <a:ext cx="2661691" cy="1886238"/>
            <a:chOff x="0" y="0"/>
            <a:chExt cx="806450" cy="571500"/>
          </a:xfrm>
        </p:grpSpPr>
        <p:sp>
          <p:nvSpPr>
            <p:cNvPr id="24" name="Freeform 24"/>
            <p:cNvSpPr/>
            <p:nvPr/>
          </p:nvSpPr>
          <p:spPr>
            <a:xfrm>
              <a:off x="0" y="255270"/>
              <a:ext cx="806450" cy="69850"/>
            </a:xfrm>
            <a:custGeom>
              <a:avLst/>
              <a:gdLst/>
              <a:ahLst/>
              <a:cxnLst/>
              <a:rect l="l" t="t" r="r" b="b"/>
              <a:pathLst>
                <a:path w="806450" h="69850">
                  <a:moveTo>
                    <a:pt x="515620" y="0"/>
                  </a:moveTo>
                  <a:lnTo>
                    <a:pt x="0" y="0"/>
                  </a:lnTo>
                  <a:lnTo>
                    <a:pt x="0" y="69850"/>
                  </a:lnTo>
                  <a:lnTo>
                    <a:pt x="806450" y="69850"/>
                  </a:lnTo>
                  <a:lnTo>
                    <a:pt x="806450" y="0"/>
                  </a:lnTo>
                  <a:close/>
                </a:path>
              </a:pathLst>
            </a:custGeom>
            <a:solidFill>
              <a:srgbClr val="C08446"/>
            </a:solidFill>
          </p:spPr>
        </p:sp>
      </p:grpSp>
      <p:grpSp>
        <p:nvGrpSpPr>
          <p:cNvPr id="25" name="Group 25"/>
          <p:cNvGrpSpPr>
            <a:grpSpLocks noChangeAspect="1"/>
          </p:cNvGrpSpPr>
          <p:nvPr/>
        </p:nvGrpSpPr>
        <p:grpSpPr>
          <a:xfrm rot="0">
            <a:off x="11368295" y="1639220"/>
            <a:ext cx="1742265" cy="2103263"/>
            <a:chOff x="0" y="0"/>
            <a:chExt cx="6350000" cy="7665720"/>
          </a:xfrm>
        </p:grpSpPr>
        <p:sp>
          <p:nvSpPr>
            <p:cNvPr id="26" name="Freeform 26"/>
            <p:cNvSpPr/>
            <p:nvPr/>
          </p:nvSpPr>
          <p:spPr>
            <a:xfrm>
              <a:off x="-309880" y="-309880"/>
              <a:ext cx="6969760" cy="7975600"/>
            </a:xfrm>
            <a:custGeom>
              <a:avLst/>
              <a:gdLst/>
              <a:ahLst/>
              <a:cxnLst/>
              <a:rect l="l" t="t" r="r" b="b"/>
              <a:pathLst>
                <a:path w="6969760" h="7975600">
                  <a:moveTo>
                    <a:pt x="1239520" y="1239520"/>
                  </a:moveTo>
                  <a:cubicBezTo>
                    <a:pt x="0" y="2479040"/>
                    <a:pt x="0" y="4489450"/>
                    <a:pt x="1239520" y="5730240"/>
                  </a:cubicBezTo>
                  <a:lnTo>
                    <a:pt x="3484880" y="7975600"/>
                  </a:lnTo>
                  <a:lnTo>
                    <a:pt x="5730240" y="5730240"/>
                  </a:lnTo>
                  <a:cubicBezTo>
                    <a:pt x="6969760" y="4490720"/>
                    <a:pt x="6969760" y="2480310"/>
                    <a:pt x="5730240" y="1239520"/>
                  </a:cubicBezTo>
                  <a:cubicBezTo>
                    <a:pt x="4489450" y="0"/>
                    <a:pt x="2480310" y="0"/>
                    <a:pt x="1239520" y="1239520"/>
                  </a:cubicBezTo>
                  <a:close/>
                </a:path>
              </a:pathLst>
            </a:custGeom>
            <a:solidFill>
              <a:srgbClr val="C08446"/>
            </a:solidFill>
          </p:spPr>
        </p:sp>
        <p:sp>
          <p:nvSpPr>
            <p:cNvPr id="27" name="Freeform 27"/>
            <p:cNvSpPr/>
            <p:nvPr/>
          </p:nvSpPr>
          <p:spPr>
            <a:xfrm>
              <a:off x="246063" y="380308"/>
              <a:ext cx="5895974" cy="5627483"/>
            </a:xfrm>
            <a:custGeom>
              <a:avLst/>
              <a:gdLst/>
              <a:ahLst/>
              <a:cxnLst/>
              <a:rect l="l" t="t" r="r" b="b"/>
              <a:pathLst>
                <a:path w="5895974" h="5627483">
                  <a:moveTo>
                    <a:pt x="2947987" y="4502"/>
                  </a:moveTo>
                  <a:cubicBezTo>
                    <a:pt x="1941349" y="0"/>
                    <a:pt x="1009246" y="534451"/>
                    <a:pt x="504623" y="1405483"/>
                  </a:cubicBezTo>
                  <a:cubicBezTo>
                    <a:pt x="0" y="2276514"/>
                    <a:pt x="0" y="3350970"/>
                    <a:pt x="504623" y="4222001"/>
                  </a:cubicBezTo>
                  <a:cubicBezTo>
                    <a:pt x="1009246" y="5093032"/>
                    <a:pt x="1941349" y="5627483"/>
                    <a:pt x="2947987" y="5622982"/>
                  </a:cubicBezTo>
                  <a:cubicBezTo>
                    <a:pt x="3954625" y="5627483"/>
                    <a:pt x="4886728" y="5093032"/>
                    <a:pt x="5391351" y="4222001"/>
                  </a:cubicBezTo>
                  <a:cubicBezTo>
                    <a:pt x="5895974" y="3350970"/>
                    <a:pt x="5895974" y="2276514"/>
                    <a:pt x="5391351" y="1405483"/>
                  </a:cubicBezTo>
                  <a:cubicBezTo>
                    <a:pt x="4886728" y="534451"/>
                    <a:pt x="3954625" y="0"/>
                    <a:pt x="2947987" y="4502"/>
                  </a:cubicBezTo>
                  <a:close/>
                </a:path>
              </a:pathLst>
            </a:custGeom>
            <a:blipFill>
              <a:blip r:embed="rId5"/>
              <a:stretch>
                <a:fillRect l="223" r="223"/>
              </a:stretch>
            </a:blipFill>
          </p:spPr>
        </p:sp>
      </p:grpSp>
      <p:sp>
        <p:nvSpPr>
          <p:cNvPr id="28" name="TextBox 28"/>
          <p:cNvSpPr txBox="1"/>
          <p:nvPr/>
        </p:nvSpPr>
        <p:spPr>
          <a:xfrm>
            <a:off x="13411200" y="1606550"/>
            <a:ext cx="3451225" cy="219456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5705"/>
              </a:lnSpc>
              <a:buClrTx/>
              <a:buSzTx/>
              <a:buFontTx/>
            </a:pPr>
            <a:r>
              <a:rPr lang="en-US" sz="4075">
                <a:solidFill>
                  <a:srgbClr val="FFFFFF"/>
                </a:solidFill>
                <a:ea typeface="思源黑体-超粗体" panose="020B0A00000000000000" charset="-122"/>
              </a:rPr>
              <a:t>周杰伦新专辑《最伟大的作品》发行</a:t>
            </a:r>
            <a:endParaRPr lang="en-US" sz="4075">
              <a:solidFill>
                <a:srgbClr val="FFFFFF"/>
              </a:solidFill>
              <a:ea typeface="思源黑体-超粗体" panose="020B0A00000000000000" charset="-122"/>
            </a:endParaRPr>
          </a:p>
        </p:txBody>
      </p:sp>
      <p:grpSp>
        <p:nvGrpSpPr>
          <p:cNvPr id="29" name="Group 29"/>
          <p:cNvGrpSpPr/>
          <p:nvPr/>
        </p:nvGrpSpPr>
        <p:grpSpPr>
          <a:xfrm rot="0">
            <a:off x="7222364" y="7467312"/>
            <a:ext cx="5002920" cy="1886238"/>
            <a:chOff x="0" y="0"/>
            <a:chExt cx="1515805" cy="571500"/>
          </a:xfrm>
        </p:grpSpPr>
        <p:sp>
          <p:nvSpPr>
            <p:cNvPr id="30" name="Freeform 30"/>
            <p:cNvSpPr/>
            <p:nvPr/>
          </p:nvSpPr>
          <p:spPr>
            <a:xfrm>
              <a:off x="0" y="255270"/>
              <a:ext cx="1515805" cy="69850"/>
            </a:xfrm>
            <a:custGeom>
              <a:avLst/>
              <a:gdLst/>
              <a:ahLst/>
              <a:cxnLst/>
              <a:rect l="l" t="t" r="r" b="b"/>
              <a:pathLst>
                <a:path w="1515805" h="69850">
                  <a:moveTo>
                    <a:pt x="1224975" y="0"/>
                  </a:moveTo>
                  <a:lnTo>
                    <a:pt x="0" y="0"/>
                  </a:lnTo>
                  <a:lnTo>
                    <a:pt x="0" y="69850"/>
                  </a:lnTo>
                  <a:lnTo>
                    <a:pt x="1515805" y="69850"/>
                  </a:lnTo>
                  <a:lnTo>
                    <a:pt x="1515805" y="0"/>
                  </a:lnTo>
                  <a:close/>
                </a:path>
              </a:pathLst>
            </a:custGeom>
            <a:solidFill>
              <a:srgbClr val="C08446"/>
            </a:solidFill>
          </p:spPr>
        </p:sp>
      </p:grpSp>
      <p:grpSp>
        <p:nvGrpSpPr>
          <p:cNvPr id="31" name="Group 31"/>
          <p:cNvGrpSpPr>
            <a:grpSpLocks noChangeAspect="1"/>
          </p:cNvGrpSpPr>
          <p:nvPr/>
        </p:nvGrpSpPr>
        <p:grpSpPr>
          <a:xfrm rot="0">
            <a:off x="11368295" y="5785676"/>
            <a:ext cx="1742265" cy="2103263"/>
            <a:chOff x="0" y="0"/>
            <a:chExt cx="6350000" cy="7665720"/>
          </a:xfrm>
        </p:grpSpPr>
        <p:sp>
          <p:nvSpPr>
            <p:cNvPr id="32" name="Freeform 32"/>
            <p:cNvSpPr/>
            <p:nvPr/>
          </p:nvSpPr>
          <p:spPr>
            <a:xfrm>
              <a:off x="-309880" y="-309880"/>
              <a:ext cx="6969760" cy="7975600"/>
            </a:xfrm>
            <a:custGeom>
              <a:avLst/>
              <a:gdLst/>
              <a:ahLst/>
              <a:cxnLst/>
              <a:rect l="l" t="t" r="r" b="b"/>
              <a:pathLst>
                <a:path w="6969760" h="7975600">
                  <a:moveTo>
                    <a:pt x="1239520" y="1239520"/>
                  </a:moveTo>
                  <a:cubicBezTo>
                    <a:pt x="0" y="2479040"/>
                    <a:pt x="0" y="4489450"/>
                    <a:pt x="1239520" y="5730240"/>
                  </a:cubicBezTo>
                  <a:lnTo>
                    <a:pt x="3484880" y="7975600"/>
                  </a:lnTo>
                  <a:lnTo>
                    <a:pt x="5730240" y="5730240"/>
                  </a:lnTo>
                  <a:cubicBezTo>
                    <a:pt x="6969760" y="4490720"/>
                    <a:pt x="6969760" y="2480310"/>
                    <a:pt x="5730240" y="1239520"/>
                  </a:cubicBezTo>
                  <a:cubicBezTo>
                    <a:pt x="4489450" y="0"/>
                    <a:pt x="2480310" y="0"/>
                    <a:pt x="1239520" y="1239520"/>
                  </a:cubicBezTo>
                  <a:close/>
                </a:path>
              </a:pathLst>
            </a:custGeom>
            <a:solidFill>
              <a:srgbClr val="C08446"/>
            </a:solidFill>
          </p:spPr>
        </p:sp>
        <p:sp>
          <p:nvSpPr>
            <p:cNvPr id="33" name="Freeform 33"/>
            <p:cNvSpPr/>
            <p:nvPr/>
          </p:nvSpPr>
          <p:spPr>
            <a:xfrm>
              <a:off x="246063" y="380308"/>
              <a:ext cx="5895974" cy="5627483"/>
            </a:xfrm>
            <a:custGeom>
              <a:avLst/>
              <a:gdLst/>
              <a:ahLst/>
              <a:cxnLst/>
              <a:rect l="l" t="t" r="r" b="b"/>
              <a:pathLst>
                <a:path w="5895974" h="5627483">
                  <a:moveTo>
                    <a:pt x="2947987" y="4502"/>
                  </a:moveTo>
                  <a:cubicBezTo>
                    <a:pt x="1941349" y="0"/>
                    <a:pt x="1009246" y="534451"/>
                    <a:pt x="504623" y="1405483"/>
                  </a:cubicBezTo>
                  <a:cubicBezTo>
                    <a:pt x="0" y="2276514"/>
                    <a:pt x="0" y="3350970"/>
                    <a:pt x="504623" y="4222001"/>
                  </a:cubicBezTo>
                  <a:cubicBezTo>
                    <a:pt x="1009246" y="5093032"/>
                    <a:pt x="1941349" y="5627483"/>
                    <a:pt x="2947987" y="5622982"/>
                  </a:cubicBezTo>
                  <a:cubicBezTo>
                    <a:pt x="3954625" y="5627483"/>
                    <a:pt x="4886728" y="5093032"/>
                    <a:pt x="5391351" y="4222001"/>
                  </a:cubicBezTo>
                  <a:cubicBezTo>
                    <a:pt x="5895974" y="3350970"/>
                    <a:pt x="5895974" y="2276514"/>
                    <a:pt x="5391351" y="1405483"/>
                  </a:cubicBezTo>
                  <a:cubicBezTo>
                    <a:pt x="4886728" y="534451"/>
                    <a:pt x="3954625" y="0"/>
                    <a:pt x="2947987" y="4502"/>
                  </a:cubicBezTo>
                  <a:close/>
                </a:path>
              </a:pathLst>
            </a:custGeom>
            <a:blipFill>
              <a:blip r:embed="rId6"/>
              <a:stretch>
                <a:fillRect l="223" r="223"/>
              </a:stretch>
            </a:blipFill>
          </p:spPr>
        </p:sp>
      </p:grpSp>
      <p:sp>
        <p:nvSpPr>
          <p:cNvPr id="34" name="TextBox 34"/>
          <p:cNvSpPr txBox="1"/>
          <p:nvPr/>
        </p:nvSpPr>
        <p:spPr>
          <a:xfrm>
            <a:off x="8503877" y="5717731"/>
            <a:ext cx="2929188" cy="21945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705"/>
              </a:lnSpc>
              <a:spcBef>
                <a:spcPct val="0"/>
              </a:spcBef>
            </a:pPr>
            <a:r>
              <a:rPr lang="en-US" sz="4075">
                <a:solidFill>
                  <a:srgbClr val="FFFFFF"/>
                </a:solidFill>
                <a:ea typeface="思源黑体-超粗体" panose="020B0A00000000000000" charset="-122"/>
              </a:rPr>
              <a:t>日本前首相安倍晋三遇刺身亡</a:t>
            </a:r>
            <a:endParaRPr lang="en-US" sz="4075">
              <a:solidFill>
                <a:srgbClr val="FFFFFF"/>
              </a:solidFill>
              <a:ea typeface="思源黑体-超粗体" panose="020B0A00000000000000" charset="-122"/>
            </a:endParaRPr>
          </a:p>
        </p:txBody>
      </p:sp>
      <p:grpSp>
        <p:nvGrpSpPr>
          <p:cNvPr id="35" name="Group 35"/>
          <p:cNvGrpSpPr/>
          <p:nvPr/>
        </p:nvGrpSpPr>
        <p:grpSpPr>
          <a:xfrm rot="0">
            <a:off x="12037728" y="8203296"/>
            <a:ext cx="447667" cy="447665"/>
            <a:chOff x="0" y="0"/>
            <a:chExt cx="6350000" cy="6349975"/>
          </a:xfrm>
        </p:grpSpPr>
        <p:sp>
          <p:nvSpPr>
            <p:cNvPr id="36" name="Freeform 36"/>
            <p:cNvSpPr/>
            <p:nvPr/>
          </p:nvSpPr>
          <p:spPr>
            <a:xfrm>
              <a:off x="0" y="0"/>
              <a:ext cx="6350000" cy="6349975"/>
            </a:xfrm>
            <a:custGeom>
              <a:avLst/>
              <a:gdLst/>
              <a:ahLst/>
              <a:cxnLst/>
              <a:rect l="l" t="t" r="r" b="b"/>
              <a:pathLst>
                <a:path w="6350000" h="6349975">
                  <a:moveTo>
                    <a:pt x="6350000" y="3175025"/>
                  </a:moveTo>
                  <a:cubicBezTo>
                    <a:pt x="6350000" y="4928451"/>
                    <a:pt x="4928464" y="6349975"/>
                    <a:pt x="3175000" y="6349975"/>
                  </a:cubicBezTo>
                  <a:cubicBezTo>
                    <a:pt x="1421498" y="6349975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2" y="0"/>
                    <a:pt x="6350000" y="1421511"/>
                    <a:pt x="6350000" y="3175025"/>
                  </a:cubicBezTo>
                  <a:close/>
                </a:path>
              </a:pathLst>
            </a:custGeom>
            <a:solidFill>
              <a:srgbClr val="C08446"/>
            </a:solidFill>
          </p:spPr>
        </p:sp>
      </p:grpSp>
      <p:grpSp>
        <p:nvGrpSpPr>
          <p:cNvPr id="37" name="Group 37"/>
          <p:cNvGrpSpPr>
            <a:grpSpLocks noChangeAspect="1"/>
          </p:cNvGrpSpPr>
          <p:nvPr/>
        </p:nvGrpSpPr>
        <p:grpSpPr>
          <a:xfrm rot="0">
            <a:off x="6345497" y="5785676"/>
            <a:ext cx="1742265" cy="2103263"/>
            <a:chOff x="0" y="0"/>
            <a:chExt cx="6350000" cy="7665720"/>
          </a:xfrm>
        </p:grpSpPr>
        <p:sp>
          <p:nvSpPr>
            <p:cNvPr id="38" name="Freeform 38"/>
            <p:cNvSpPr/>
            <p:nvPr/>
          </p:nvSpPr>
          <p:spPr>
            <a:xfrm>
              <a:off x="-309880" y="-309880"/>
              <a:ext cx="6969760" cy="7975600"/>
            </a:xfrm>
            <a:custGeom>
              <a:avLst/>
              <a:gdLst/>
              <a:ahLst/>
              <a:cxnLst/>
              <a:rect l="l" t="t" r="r" b="b"/>
              <a:pathLst>
                <a:path w="6969760" h="7975600">
                  <a:moveTo>
                    <a:pt x="1239520" y="1239520"/>
                  </a:moveTo>
                  <a:cubicBezTo>
                    <a:pt x="0" y="2479040"/>
                    <a:pt x="0" y="4489450"/>
                    <a:pt x="1239520" y="5730240"/>
                  </a:cubicBezTo>
                  <a:lnTo>
                    <a:pt x="3484880" y="7975600"/>
                  </a:lnTo>
                  <a:lnTo>
                    <a:pt x="5730240" y="5730240"/>
                  </a:lnTo>
                  <a:cubicBezTo>
                    <a:pt x="6969760" y="4490720"/>
                    <a:pt x="6969760" y="2480310"/>
                    <a:pt x="5730240" y="1239520"/>
                  </a:cubicBezTo>
                  <a:cubicBezTo>
                    <a:pt x="4489450" y="0"/>
                    <a:pt x="2480310" y="0"/>
                    <a:pt x="1239520" y="1239520"/>
                  </a:cubicBezTo>
                  <a:close/>
                </a:path>
              </a:pathLst>
            </a:custGeom>
            <a:solidFill>
              <a:srgbClr val="C08446"/>
            </a:solidFill>
          </p:spPr>
        </p:sp>
        <p:sp>
          <p:nvSpPr>
            <p:cNvPr id="39" name="Freeform 39"/>
            <p:cNvSpPr/>
            <p:nvPr/>
          </p:nvSpPr>
          <p:spPr>
            <a:xfrm>
              <a:off x="246063" y="380308"/>
              <a:ext cx="5895974" cy="5627483"/>
            </a:xfrm>
            <a:custGeom>
              <a:avLst/>
              <a:gdLst/>
              <a:ahLst/>
              <a:cxnLst/>
              <a:rect l="l" t="t" r="r" b="b"/>
              <a:pathLst>
                <a:path w="5895974" h="5627483">
                  <a:moveTo>
                    <a:pt x="2947987" y="4502"/>
                  </a:moveTo>
                  <a:cubicBezTo>
                    <a:pt x="1941349" y="0"/>
                    <a:pt x="1009246" y="534451"/>
                    <a:pt x="504623" y="1405483"/>
                  </a:cubicBezTo>
                  <a:cubicBezTo>
                    <a:pt x="0" y="2276514"/>
                    <a:pt x="0" y="3350970"/>
                    <a:pt x="504623" y="4222001"/>
                  </a:cubicBezTo>
                  <a:cubicBezTo>
                    <a:pt x="1009246" y="5093032"/>
                    <a:pt x="1941349" y="5627483"/>
                    <a:pt x="2947987" y="5622982"/>
                  </a:cubicBezTo>
                  <a:cubicBezTo>
                    <a:pt x="3954625" y="5627483"/>
                    <a:pt x="4886728" y="5093032"/>
                    <a:pt x="5391351" y="4222001"/>
                  </a:cubicBezTo>
                  <a:cubicBezTo>
                    <a:pt x="5895974" y="3350970"/>
                    <a:pt x="5895974" y="2276514"/>
                    <a:pt x="5391351" y="1405483"/>
                  </a:cubicBezTo>
                  <a:cubicBezTo>
                    <a:pt x="4886728" y="534451"/>
                    <a:pt x="3954625" y="0"/>
                    <a:pt x="2947987" y="4502"/>
                  </a:cubicBezTo>
                  <a:close/>
                </a:path>
              </a:pathLst>
            </a:custGeom>
            <a:blipFill>
              <a:blip r:embed="rId7"/>
              <a:stretch>
                <a:fillRect l="-24665" r="-24665"/>
              </a:stretch>
            </a:blipFill>
          </p:spPr>
        </p:sp>
      </p:grpSp>
      <p:sp>
        <p:nvSpPr>
          <p:cNvPr id="40" name="TextBox 40"/>
          <p:cNvSpPr txBox="1"/>
          <p:nvPr/>
        </p:nvSpPr>
        <p:spPr>
          <a:xfrm>
            <a:off x="3010288" y="6037391"/>
            <a:ext cx="2929188" cy="14630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705"/>
              </a:lnSpc>
              <a:spcBef>
                <a:spcPct val="0"/>
              </a:spcBef>
            </a:pPr>
            <a:r>
              <a:rPr lang="en-US" sz="4075">
                <a:solidFill>
                  <a:srgbClr val="FFFFFF"/>
                </a:solidFill>
                <a:ea typeface="思源黑体-超粗体" panose="020B0A00000000000000" charset="-122"/>
              </a:rPr>
              <a:t>佩洛西</a:t>
            </a:r>
            <a:r>
              <a:rPr lang="zh-CN" altLang="en-US" sz="4075">
                <a:solidFill>
                  <a:srgbClr val="FFFFFF"/>
                </a:solidFill>
                <a:ea typeface="思源黑体-超粗体" panose="020B0A00000000000000" charset="-122"/>
              </a:rPr>
              <a:t>窜访问</a:t>
            </a:r>
            <a:r>
              <a:rPr lang="en-US" sz="4075">
                <a:solidFill>
                  <a:srgbClr val="FFFFFF"/>
                </a:solidFill>
                <a:ea typeface="思源黑体-超粗体" panose="020B0A00000000000000" charset="-122"/>
              </a:rPr>
              <a:t>台湾</a:t>
            </a:r>
            <a:endParaRPr lang="en-US" sz="4075">
              <a:solidFill>
                <a:srgbClr val="FFFFFF"/>
              </a:solidFill>
              <a:ea typeface="思源黑体-超粗体" panose="020B0A00000000000000" charset="-122"/>
            </a:endParaRPr>
          </a:p>
        </p:txBody>
      </p:sp>
      <p:grpSp>
        <p:nvGrpSpPr>
          <p:cNvPr id="41" name="Group 41"/>
          <p:cNvGrpSpPr/>
          <p:nvPr/>
        </p:nvGrpSpPr>
        <p:grpSpPr>
          <a:xfrm rot="-10800000">
            <a:off x="1993421" y="8026783"/>
            <a:ext cx="5228943" cy="800691"/>
            <a:chOff x="0" y="0"/>
            <a:chExt cx="20460762" cy="3133090"/>
          </a:xfrm>
        </p:grpSpPr>
        <p:sp>
          <p:nvSpPr>
            <p:cNvPr id="42" name="Freeform 42"/>
            <p:cNvSpPr/>
            <p:nvPr/>
          </p:nvSpPr>
          <p:spPr>
            <a:xfrm>
              <a:off x="0" y="0"/>
              <a:ext cx="20460762" cy="3133090"/>
            </a:xfrm>
            <a:custGeom>
              <a:avLst/>
              <a:gdLst/>
              <a:ahLst/>
              <a:cxnLst/>
              <a:rect l="l" t="t" r="r" b="b"/>
              <a:pathLst>
                <a:path w="20460762" h="3133090">
                  <a:moveTo>
                    <a:pt x="20460762" y="1565910"/>
                  </a:moveTo>
                  <a:lnTo>
                    <a:pt x="18206512" y="0"/>
                  </a:lnTo>
                  <a:lnTo>
                    <a:pt x="18206512" y="1088390"/>
                  </a:lnTo>
                  <a:lnTo>
                    <a:pt x="0" y="1088390"/>
                  </a:lnTo>
                  <a:lnTo>
                    <a:pt x="0" y="1986280"/>
                  </a:lnTo>
                  <a:lnTo>
                    <a:pt x="18206512" y="1986280"/>
                  </a:lnTo>
                  <a:lnTo>
                    <a:pt x="18206512" y="3133090"/>
                  </a:lnTo>
                  <a:close/>
                </a:path>
              </a:pathLst>
            </a:custGeom>
            <a:solidFill>
              <a:srgbClr val="C08446"/>
            </a:solidFill>
          </p:spPr>
        </p:sp>
      </p:grpSp>
      <p:grpSp>
        <p:nvGrpSpPr>
          <p:cNvPr id="43" name="Group 43"/>
          <p:cNvGrpSpPr/>
          <p:nvPr/>
        </p:nvGrpSpPr>
        <p:grpSpPr>
          <a:xfrm rot="0">
            <a:off x="6998530" y="8203296"/>
            <a:ext cx="447667" cy="447665"/>
            <a:chOff x="0" y="0"/>
            <a:chExt cx="6350000" cy="6349975"/>
          </a:xfrm>
        </p:grpSpPr>
        <p:sp>
          <p:nvSpPr>
            <p:cNvPr id="44" name="Freeform 44"/>
            <p:cNvSpPr/>
            <p:nvPr/>
          </p:nvSpPr>
          <p:spPr>
            <a:xfrm>
              <a:off x="0" y="0"/>
              <a:ext cx="6350000" cy="6349975"/>
            </a:xfrm>
            <a:custGeom>
              <a:avLst/>
              <a:gdLst/>
              <a:ahLst/>
              <a:cxnLst/>
              <a:rect l="l" t="t" r="r" b="b"/>
              <a:pathLst>
                <a:path w="6350000" h="6349975">
                  <a:moveTo>
                    <a:pt x="6350000" y="3175025"/>
                  </a:moveTo>
                  <a:cubicBezTo>
                    <a:pt x="6350000" y="4928451"/>
                    <a:pt x="4928464" y="6349975"/>
                    <a:pt x="3175000" y="6349975"/>
                  </a:cubicBezTo>
                  <a:cubicBezTo>
                    <a:pt x="1421498" y="6349975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2" y="0"/>
                    <a:pt x="6350000" y="1421511"/>
                    <a:pt x="6350000" y="3175025"/>
                  </a:cubicBezTo>
                  <a:close/>
                </a:path>
              </a:pathLst>
            </a:custGeom>
            <a:solidFill>
              <a:srgbClr val="C08446"/>
            </a:solidFill>
          </p:spPr>
        </p:sp>
      </p:grpSp>
      <p:sp>
        <p:nvSpPr>
          <p:cNvPr id="45" name="矩形 44"/>
          <p:cNvSpPr/>
          <p:nvPr/>
        </p:nvSpPr>
        <p:spPr>
          <a:xfrm>
            <a:off x="0" y="3543300"/>
            <a:ext cx="18288000" cy="2667000"/>
          </a:xfrm>
          <a:prstGeom prst="rect">
            <a:avLst/>
          </a:prstGeom>
          <a:solidFill>
            <a:schemeClr val="bg2">
              <a:alpha val="8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 sz="8000">
                <a:solidFill>
                  <a:srgbClr val="C08446"/>
                </a:solidFill>
                <a:latin typeface="黑体" panose="02010609060101010101" charset="-122"/>
                <a:ea typeface="黑体" panose="02010609060101010101" charset="-122"/>
              </a:rPr>
              <a:t>它们是历史吗？</a:t>
            </a:r>
            <a:endParaRPr lang="zh-CN" altLang="en-US" sz="8000">
              <a:solidFill>
                <a:srgbClr val="C08446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7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7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7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7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75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75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75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1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28" grpId="0"/>
      <p:bldP spid="34" grpId="0"/>
      <p:bldP spid="40" grpId="0"/>
      <p:bldP spid="9" grpId="0"/>
      <p:bldP spid="4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4D3A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VCG21gic2780941"/>
          <p:cNvPicPr>
            <a:picLocks noChangeAspect="1"/>
          </p:cNvPicPr>
          <p:nvPr/>
        </p:nvPicPr>
        <p:blipFill>
          <a:blip r:embed="rId1">
            <a:alphaModFix amt="13000"/>
          </a:blip>
          <a:srcRect b="3775"/>
          <a:stretch>
            <a:fillRect/>
          </a:stretch>
        </p:blipFill>
        <p:spPr>
          <a:xfrm>
            <a:off x="0" y="2631440"/>
            <a:ext cx="18288635" cy="6481445"/>
          </a:xfrm>
          <a:prstGeom prst="rect">
            <a:avLst/>
          </a:prstGeom>
        </p:spPr>
      </p:pic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alphaModFix amt="15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-2218353">
            <a:off x="8636661" y="9046420"/>
            <a:ext cx="3845468" cy="4114800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4252526">
            <a:off x="11054217" y="380071"/>
            <a:ext cx="1294154" cy="1255288"/>
          </a:xfrm>
          <a:prstGeom prst="rect">
            <a:avLst/>
          </a:prstGeom>
        </p:spPr>
      </p:pic>
      <p:sp>
        <p:nvSpPr>
          <p:cNvPr id="6" name="AutoShape 6"/>
          <p:cNvSpPr/>
          <p:nvPr/>
        </p:nvSpPr>
        <p:spPr>
          <a:xfrm>
            <a:off x="16459200" y="9715500"/>
            <a:ext cx="1182329" cy="0"/>
          </a:xfrm>
          <a:prstGeom prst="line">
            <a:avLst/>
          </a:prstGeom>
          <a:ln w="95250" cap="flat">
            <a:solidFill>
              <a:srgbClr val="2F3032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9" name="TextBox 9"/>
          <p:cNvSpPr txBox="1"/>
          <p:nvPr/>
        </p:nvSpPr>
        <p:spPr>
          <a:xfrm>
            <a:off x="6019800" y="623570"/>
            <a:ext cx="5963285" cy="159194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12415"/>
              </a:lnSpc>
              <a:spcBef>
                <a:spcPct val="0"/>
              </a:spcBef>
            </a:pPr>
            <a:r>
              <a:rPr lang="en-US" sz="8870"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ea typeface="思源宋体-超粗体" panose="02020900000000000000" charset="-122"/>
              </a:rPr>
              <a:t>什么是历史</a:t>
            </a:r>
            <a:endParaRPr lang="en-US" sz="8870">
              <a:solidFill>
                <a:srgbClr val="FFFFFF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ea typeface="思源宋体-超粗体" panose="02020900000000000000" charset="-122"/>
            </a:endParaRPr>
          </a:p>
        </p:txBody>
      </p:sp>
      <p:grpSp>
        <p:nvGrpSpPr>
          <p:cNvPr id="17" name="组合 16"/>
          <p:cNvGrpSpPr/>
          <p:nvPr/>
        </p:nvGrpSpPr>
        <p:grpSpPr>
          <a:xfrm>
            <a:off x="2667000" y="2820035"/>
            <a:ext cx="12764450" cy="3375025"/>
            <a:chOff x="6960" y="4620"/>
            <a:chExt cx="20101" cy="5315"/>
          </a:xfrm>
        </p:grpSpPr>
        <p:grpSp>
          <p:nvGrpSpPr>
            <p:cNvPr id="15" name="组合 14"/>
            <p:cNvGrpSpPr/>
            <p:nvPr/>
          </p:nvGrpSpPr>
          <p:grpSpPr>
            <a:xfrm>
              <a:off x="12240" y="5580"/>
              <a:ext cx="14821" cy="3189"/>
              <a:chOff x="7789" y="4081"/>
              <a:chExt cx="13783" cy="2802"/>
            </a:xfrm>
          </p:grpSpPr>
          <p:sp>
            <p:nvSpPr>
              <p:cNvPr id="11" name="文本框 10"/>
              <p:cNvSpPr txBox="1"/>
              <p:nvPr/>
            </p:nvSpPr>
            <p:spPr>
              <a:xfrm>
                <a:off x="9026" y="4397"/>
                <a:ext cx="11408" cy="97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p>
                <a:pPr algn="just"/>
                <a:r>
                  <a:rPr kumimoji="1" lang="zh-CN" altLang="en-US" sz="4000" b="1" dirty="0">
                    <a:solidFill>
                      <a:schemeClr val="bg1"/>
                    </a:solidFill>
                    <a:latin typeface="黑体" panose="02010609060101010101" charset="-122"/>
                    <a:ea typeface="黑体" panose="02010609060101010101" charset="-122"/>
                  </a:rPr>
                  <a:t>历者，传也，过也。</a:t>
                </a:r>
                <a:endParaRPr kumimoji="1" lang="zh-CN" altLang="en-US" sz="4000" b="1" dirty="0">
                  <a:solidFill>
                    <a:schemeClr val="bg1"/>
                  </a:solidFill>
                  <a:latin typeface="黑体" panose="02010609060101010101" charset="-122"/>
                  <a:ea typeface="黑体" panose="02010609060101010101" charset="-122"/>
                </a:endParaRPr>
              </a:p>
            </p:txBody>
          </p:sp>
          <p:sp>
            <p:nvSpPr>
              <p:cNvPr id="12" name="文本框 11"/>
              <p:cNvSpPr txBox="1"/>
              <p:nvPr/>
            </p:nvSpPr>
            <p:spPr>
              <a:xfrm>
                <a:off x="13090" y="5479"/>
                <a:ext cx="8482" cy="140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p>
                <a:pPr>
                  <a:lnSpc>
                    <a:spcPct val="150000"/>
                  </a:lnSpc>
                </a:pPr>
                <a:r>
                  <a:rPr lang="en-US" altLang="zh-CN" sz="4000" dirty="0">
                    <a:solidFill>
                      <a:schemeClr val="bg1"/>
                    </a:solidFill>
                    <a:latin typeface="微软雅黑 Light" panose="020B0502040204020203" pitchFamily="34" charset="-122"/>
                    <a:ea typeface="微软雅黑 Light" panose="020B0502040204020203" pitchFamily="34" charset="-122"/>
                    <a:cs typeface="Times New Roman" panose="02020603050405020304" pitchFamily="18" charset="0"/>
                  </a:rPr>
                  <a:t>——</a:t>
                </a:r>
                <a:r>
                  <a:rPr lang="zh-CN" altLang="en-US" sz="4000" dirty="0">
                    <a:solidFill>
                      <a:schemeClr val="bg1"/>
                    </a:solidFill>
                    <a:latin typeface="微软雅黑 Light" panose="020B0502040204020203" pitchFamily="34" charset="-122"/>
                    <a:ea typeface="微软雅黑 Light" panose="020B0502040204020203" pitchFamily="34" charset="-122"/>
                    <a:cs typeface="Times New Roman" panose="02020603050405020304" pitchFamily="18" charset="0"/>
                  </a:rPr>
                  <a:t>汉</a:t>
                </a:r>
                <a:r>
                  <a:rPr lang="en-US" altLang="zh-CN" sz="4000" dirty="0">
                    <a:solidFill>
                      <a:schemeClr val="bg1"/>
                    </a:solidFill>
                    <a:latin typeface="微软雅黑 Light" panose="020B0502040204020203" pitchFamily="34" charset="-122"/>
                    <a:ea typeface="微软雅黑 Light" panose="020B0502040204020203" pitchFamily="34" charset="-122"/>
                    <a:cs typeface="Times New Roman" panose="02020603050405020304" pitchFamily="18" charset="0"/>
                  </a:rPr>
                  <a:t>·</a:t>
                </a:r>
                <a:r>
                  <a:rPr lang="zh-CN" altLang="en-US" sz="4000" dirty="0">
                    <a:solidFill>
                      <a:schemeClr val="bg1"/>
                    </a:solidFill>
                    <a:latin typeface="微软雅黑 Light" panose="020B0502040204020203" pitchFamily="34" charset="-122"/>
                    <a:ea typeface="微软雅黑 Light" panose="020B0502040204020203" pitchFamily="34" charset="-122"/>
                    <a:cs typeface="Times New Roman" panose="02020603050405020304" pitchFamily="18" charset="0"/>
                  </a:rPr>
                  <a:t>许慎</a:t>
                </a:r>
                <a:r>
                  <a:rPr lang="en-US" altLang="zh-CN" sz="4000" dirty="0">
                    <a:solidFill>
                      <a:schemeClr val="bg1"/>
                    </a:solidFill>
                    <a:latin typeface="微软雅黑 Light" panose="020B0502040204020203" pitchFamily="34" charset="-122"/>
                    <a:ea typeface="微软雅黑 Light" panose="020B0502040204020203" pitchFamily="34" charset="-122"/>
                    <a:cs typeface="Times New Roman" panose="02020603050405020304" pitchFamily="18" charset="0"/>
                  </a:rPr>
                  <a:t>《</a:t>
                </a:r>
                <a:r>
                  <a:rPr lang="zh-CN" altLang="en-US" sz="4000" dirty="0">
                    <a:solidFill>
                      <a:schemeClr val="bg1"/>
                    </a:solidFill>
                    <a:latin typeface="微软雅黑 Light" panose="020B0502040204020203" pitchFamily="34" charset="-122"/>
                    <a:ea typeface="微软雅黑 Light" panose="020B0502040204020203" pitchFamily="34" charset="-122"/>
                    <a:cs typeface="Times New Roman" panose="02020603050405020304" pitchFamily="18" charset="0"/>
                  </a:rPr>
                  <a:t>说文解字</a:t>
                </a:r>
                <a:r>
                  <a:rPr lang="en-US" altLang="zh-CN" sz="4000" dirty="0">
                    <a:solidFill>
                      <a:schemeClr val="bg1"/>
                    </a:solidFill>
                    <a:latin typeface="微软雅黑 Light" panose="020B0502040204020203" pitchFamily="34" charset="-122"/>
                    <a:ea typeface="微软雅黑 Light" panose="020B0502040204020203" pitchFamily="34" charset="-122"/>
                    <a:cs typeface="Times New Roman" panose="02020603050405020304" pitchFamily="18" charset="0"/>
                  </a:rPr>
                  <a:t>》</a:t>
                </a:r>
                <a:r>
                  <a:rPr lang="en-US" altLang="zh-CN" dirty="0">
                    <a:latin typeface="微软雅黑 Light" panose="020B0502040204020203" pitchFamily="34" charset="-122"/>
                    <a:ea typeface="微软雅黑 Light" panose="020B0502040204020203" pitchFamily="34" charset="-122"/>
                    <a:cs typeface="Times New Roman" panose="02020603050405020304" pitchFamily="18" charset="0"/>
                  </a:rPr>
                  <a:t> </a:t>
                </a:r>
                <a:endParaRPr lang="en-US" altLang="zh-CN" dirty="0">
                  <a:effectLst/>
                  <a:latin typeface="微软雅黑 Light" panose="020B0502040204020203" pitchFamily="34" charset="-122"/>
                  <a:ea typeface="微软雅黑 Light" panose="020B0502040204020203" pitchFamily="34" charset="-122"/>
                  <a:cs typeface="Times New Roman" panose="02020603050405020304" pitchFamily="18" charset="0"/>
                </a:endParaRPr>
              </a:p>
            </p:txBody>
          </p:sp>
          <p:cxnSp>
            <p:nvCxnSpPr>
              <p:cNvPr id="14" name="直线连接符 3"/>
              <p:cNvCxnSpPr/>
              <p:nvPr/>
            </p:nvCxnSpPr>
            <p:spPr>
              <a:xfrm>
                <a:off x="7789" y="4081"/>
                <a:ext cx="0" cy="2612"/>
              </a:xfrm>
              <a:prstGeom prst="line">
                <a:avLst/>
              </a:prstGeom>
              <a:ln w="38100">
                <a:solidFill>
                  <a:schemeClr val="bg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pic>
          <p:nvPicPr>
            <p:cNvPr id="16" name="Picture 2" descr="http://files.xici.net/d188130956.0/388%B2%C2%B2%C2%BD%F1%CC%EC%B5%C4%BC%D7%B9%C7%CE%C4%A3%AC%BF%C9%D2%D4%C1%AA%CF%EB%D2%BB%CF%C2%B7%B1%CC%E5%D7%D6%A3%AC%D2%B2%D0%ED%BB%E1%D3%D0%C6%F4%B7%A2%A3%AC.jpg?tb=dm&amp;h=90B33F3CAC988CF9463DE86AD88DE2F2"/>
            <p:cNvPicPr>
              <a:picLocks noChangeAspect="1" noChangeArrowheads="1"/>
            </p:cNvPicPr>
            <p:nvPr>
              <p:custDataLst>
                <p:tags r:id="rId6"/>
              </p:custDataLst>
            </p:nvPr>
          </p:nvPicPr>
          <p:blipFill>
            <a:blip r:embed="rId7">
              <a:lum bright="100000"/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10000" b="90000" l="10000" r="90000">
                          <a14:foregroundMark x1="45578" y1="68812" x2="45578" y2="68812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960" y="4620"/>
              <a:ext cx="4658" cy="5315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9" name="组合 28"/>
          <p:cNvGrpSpPr/>
          <p:nvPr/>
        </p:nvGrpSpPr>
        <p:grpSpPr>
          <a:xfrm>
            <a:off x="2438400" y="5981700"/>
            <a:ext cx="13889258" cy="3610610"/>
            <a:chOff x="6589" y="10123"/>
            <a:chExt cx="21873" cy="5686"/>
          </a:xfrm>
        </p:grpSpPr>
        <p:grpSp>
          <p:nvGrpSpPr>
            <p:cNvPr id="24" name="组合 23"/>
            <p:cNvGrpSpPr/>
            <p:nvPr/>
          </p:nvGrpSpPr>
          <p:grpSpPr>
            <a:xfrm rot="0">
              <a:off x="12228" y="11426"/>
              <a:ext cx="16233" cy="3028"/>
              <a:chOff x="7788" y="4262"/>
              <a:chExt cx="15096" cy="2661"/>
            </a:xfrm>
          </p:grpSpPr>
          <p:sp>
            <p:nvSpPr>
              <p:cNvPr id="25" name="文本框 24"/>
              <p:cNvSpPr txBox="1"/>
              <p:nvPr/>
            </p:nvSpPr>
            <p:spPr>
              <a:xfrm>
                <a:off x="9026" y="4397"/>
                <a:ext cx="13858" cy="97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p>
                <a:pPr algn="just"/>
                <a:r>
                  <a:rPr kumimoji="1" lang="zh-CN" altLang="en-US" sz="4000" b="1" dirty="0">
                    <a:solidFill>
                      <a:schemeClr val="bg1"/>
                    </a:solidFill>
                    <a:latin typeface="黑体" panose="02010609060101010101" charset="-122"/>
                    <a:ea typeface="黑体" panose="02010609060101010101" charset="-122"/>
                    <a:sym typeface="+mn-ea"/>
                  </a:rPr>
                  <a:t>史，记事者也。从又持中，中，正也。</a:t>
                </a:r>
                <a:endParaRPr kumimoji="1" lang="zh-CN" altLang="en-US" sz="4000" b="1" dirty="0">
                  <a:solidFill>
                    <a:schemeClr val="bg1"/>
                  </a:solidFill>
                  <a:latin typeface="黑体" panose="02010609060101010101" charset="-122"/>
                  <a:ea typeface="黑体" panose="02010609060101010101" charset="-122"/>
                  <a:sym typeface="+mn-ea"/>
                </a:endParaRPr>
              </a:p>
            </p:txBody>
          </p:sp>
          <p:sp>
            <p:nvSpPr>
              <p:cNvPr id="26" name="文本框 25"/>
              <p:cNvSpPr txBox="1"/>
              <p:nvPr/>
            </p:nvSpPr>
            <p:spPr>
              <a:xfrm>
                <a:off x="13090" y="5479"/>
                <a:ext cx="8482" cy="140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p>
                <a:pPr>
                  <a:lnSpc>
                    <a:spcPct val="150000"/>
                  </a:lnSpc>
                </a:pPr>
                <a:r>
                  <a:rPr lang="en-US" altLang="zh-CN" sz="4000" dirty="0">
                    <a:solidFill>
                      <a:schemeClr val="bg1"/>
                    </a:solidFill>
                    <a:latin typeface="微软雅黑 Light" panose="020B0502040204020203" pitchFamily="34" charset="-122"/>
                    <a:ea typeface="微软雅黑 Light" panose="020B0502040204020203" pitchFamily="34" charset="-122"/>
                    <a:cs typeface="Times New Roman" panose="02020603050405020304" pitchFamily="18" charset="0"/>
                  </a:rPr>
                  <a:t>——</a:t>
                </a:r>
                <a:r>
                  <a:rPr lang="zh-CN" altLang="en-US" sz="4000" dirty="0">
                    <a:solidFill>
                      <a:schemeClr val="bg1"/>
                    </a:solidFill>
                    <a:latin typeface="微软雅黑 Light" panose="020B0502040204020203" pitchFamily="34" charset="-122"/>
                    <a:ea typeface="微软雅黑 Light" panose="020B0502040204020203" pitchFamily="34" charset="-122"/>
                    <a:cs typeface="Times New Roman" panose="02020603050405020304" pitchFamily="18" charset="0"/>
                  </a:rPr>
                  <a:t>汉</a:t>
                </a:r>
                <a:r>
                  <a:rPr lang="en-US" altLang="zh-CN" sz="4000" dirty="0">
                    <a:solidFill>
                      <a:schemeClr val="bg1"/>
                    </a:solidFill>
                    <a:latin typeface="微软雅黑 Light" panose="020B0502040204020203" pitchFamily="34" charset="-122"/>
                    <a:ea typeface="微软雅黑 Light" panose="020B0502040204020203" pitchFamily="34" charset="-122"/>
                    <a:cs typeface="Times New Roman" panose="02020603050405020304" pitchFamily="18" charset="0"/>
                  </a:rPr>
                  <a:t>·</a:t>
                </a:r>
                <a:r>
                  <a:rPr lang="zh-CN" altLang="en-US" sz="4000" dirty="0">
                    <a:solidFill>
                      <a:schemeClr val="bg1"/>
                    </a:solidFill>
                    <a:latin typeface="微软雅黑 Light" panose="020B0502040204020203" pitchFamily="34" charset="-122"/>
                    <a:ea typeface="微软雅黑 Light" panose="020B0502040204020203" pitchFamily="34" charset="-122"/>
                    <a:cs typeface="Times New Roman" panose="02020603050405020304" pitchFamily="18" charset="0"/>
                  </a:rPr>
                  <a:t>许慎</a:t>
                </a:r>
                <a:r>
                  <a:rPr lang="en-US" altLang="zh-CN" sz="4000" dirty="0">
                    <a:solidFill>
                      <a:schemeClr val="bg1"/>
                    </a:solidFill>
                    <a:latin typeface="微软雅黑 Light" panose="020B0502040204020203" pitchFamily="34" charset="-122"/>
                    <a:ea typeface="微软雅黑 Light" panose="020B0502040204020203" pitchFamily="34" charset="-122"/>
                    <a:cs typeface="Times New Roman" panose="02020603050405020304" pitchFamily="18" charset="0"/>
                  </a:rPr>
                  <a:t>《</a:t>
                </a:r>
                <a:r>
                  <a:rPr lang="zh-CN" altLang="en-US" sz="4000" dirty="0">
                    <a:solidFill>
                      <a:schemeClr val="bg1"/>
                    </a:solidFill>
                    <a:latin typeface="微软雅黑 Light" panose="020B0502040204020203" pitchFamily="34" charset="-122"/>
                    <a:ea typeface="微软雅黑 Light" panose="020B0502040204020203" pitchFamily="34" charset="-122"/>
                    <a:cs typeface="Times New Roman" panose="02020603050405020304" pitchFamily="18" charset="0"/>
                  </a:rPr>
                  <a:t>说文解字</a:t>
                </a:r>
                <a:r>
                  <a:rPr lang="en-US" altLang="zh-CN" sz="4000" dirty="0">
                    <a:solidFill>
                      <a:schemeClr val="bg1"/>
                    </a:solidFill>
                    <a:latin typeface="微软雅黑 Light" panose="020B0502040204020203" pitchFamily="34" charset="-122"/>
                    <a:ea typeface="微软雅黑 Light" panose="020B0502040204020203" pitchFamily="34" charset="-122"/>
                    <a:cs typeface="Times New Roman" panose="02020603050405020304" pitchFamily="18" charset="0"/>
                  </a:rPr>
                  <a:t>》</a:t>
                </a:r>
                <a:r>
                  <a:rPr lang="en-US" altLang="zh-CN" dirty="0">
                    <a:solidFill>
                      <a:schemeClr val="bg1"/>
                    </a:solidFill>
                    <a:latin typeface="微软雅黑 Light" panose="020B0502040204020203" pitchFamily="34" charset="-122"/>
                    <a:ea typeface="微软雅黑 Light" panose="020B0502040204020203" pitchFamily="34" charset="-122"/>
                    <a:cs typeface="Times New Roman" panose="02020603050405020304" pitchFamily="18" charset="0"/>
                  </a:rPr>
                  <a:t> </a:t>
                </a:r>
                <a:endParaRPr lang="en-US" altLang="zh-CN" dirty="0">
                  <a:solidFill>
                    <a:schemeClr val="bg1"/>
                  </a:solidFill>
                  <a:effectLst/>
                  <a:latin typeface="微软雅黑 Light" panose="020B0502040204020203" pitchFamily="34" charset="-122"/>
                  <a:ea typeface="微软雅黑 Light" panose="020B0502040204020203" pitchFamily="34" charset="-122"/>
                  <a:cs typeface="Times New Roman" panose="02020603050405020304" pitchFamily="18" charset="0"/>
                </a:endParaRPr>
              </a:p>
            </p:txBody>
          </p:sp>
          <p:cxnSp>
            <p:nvCxnSpPr>
              <p:cNvPr id="27" name="直线连接符 3"/>
              <p:cNvCxnSpPr/>
              <p:nvPr/>
            </p:nvCxnSpPr>
            <p:spPr>
              <a:xfrm>
                <a:off x="7788" y="4262"/>
                <a:ext cx="0" cy="2661"/>
              </a:xfrm>
              <a:prstGeom prst="line">
                <a:avLst/>
              </a:prstGeom>
              <a:ln w="38100">
                <a:solidFill>
                  <a:schemeClr val="bg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pic>
          <p:nvPicPr>
            <p:cNvPr id="28" name="图片 27"/>
            <p:cNvPicPr>
              <a:picLocks noChangeAspect="1"/>
            </p:cNvPicPr>
            <p:nvPr/>
          </p:nvPicPr>
          <p:blipFill>
            <a:blip r:embed="rId9">
              <a:lum bright="100000"/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10000" b="90000" l="10000" r="9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6589" y="10123"/>
              <a:ext cx="5286" cy="5686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4D3A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635" y="2765425"/>
            <a:ext cx="18226405" cy="6762750"/>
          </a:xfrm>
          <a:prstGeom prst="rect">
            <a:avLst/>
          </a:prstGeom>
          <a:solidFill>
            <a:srgbClr val="D4BC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2" name="Picture 2"/>
          <p:cNvPicPr>
            <a:picLocks noChangeAspect="1"/>
          </p:cNvPicPr>
          <p:nvPr/>
        </p:nvPicPr>
        <p:blipFill>
          <a:blip r:embed="rId1">
            <a:alphaModFix amt="15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p:blipFill>
        <p:spPr>
          <a:xfrm rot="-2218353">
            <a:off x="622326" y="8019625"/>
            <a:ext cx="3845468" cy="4114800"/>
          </a:xfrm>
          <a:prstGeom prst="rect">
            <a:avLst/>
          </a:prstGeom>
        </p:spPr>
      </p:pic>
      <p:sp>
        <p:nvSpPr>
          <p:cNvPr id="6" name="AutoShape 6"/>
          <p:cNvSpPr/>
          <p:nvPr/>
        </p:nvSpPr>
        <p:spPr>
          <a:xfrm flipV="1">
            <a:off x="4953000" y="8267700"/>
            <a:ext cx="1608455" cy="4445"/>
          </a:xfrm>
          <a:prstGeom prst="line">
            <a:avLst/>
          </a:prstGeom>
          <a:ln w="69850" cap="flat">
            <a:solidFill>
              <a:schemeClr val="bg1"/>
            </a:solidFill>
            <a:prstDash val="solid"/>
            <a:headEnd type="none" w="sm" len="sm"/>
            <a:tailEnd type="none" w="sm" len="sm"/>
          </a:ln>
        </p:spPr>
      </p:sp>
      <p:grpSp>
        <p:nvGrpSpPr>
          <p:cNvPr id="13" name="组合 12"/>
          <p:cNvGrpSpPr/>
          <p:nvPr/>
        </p:nvGrpSpPr>
        <p:grpSpPr>
          <a:xfrm>
            <a:off x="5638800" y="571500"/>
            <a:ext cx="6757035" cy="1781810"/>
            <a:chOff x="1620" y="4760"/>
            <a:chExt cx="10641" cy="2806"/>
          </a:xfrm>
        </p:grpSpPr>
        <p:pic>
          <p:nvPicPr>
            <p:cNvPr id="7" name="Picture 7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/>
            <a:stretch>
              <a:fillRect/>
            </a:stretch>
          </p:blipFill>
          <p:spPr>
            <a:xfrm rot="4252526">
              <a:off x="9289" y="4791"/>
              <a:ext cx="2038" cy="1977"/>
            </a:xfrm>
            <a:prstGeom prst="rect">
              <a:avLst/>
            </a:prstGeom>
          </p:spPr>
        </p:pic>
        <p:sp>
          <p:nvSpPr>
            <p:cNvPr id="9" name="TextBox 9"/>
            <p:cNvSpPr txBox="1"/>
            <p:nvPr/>
          </p:nvSpPr>
          <p:spPr>
            <a:xfrm>
              <a:off x="1620" y="5059"/>
              <a:ext cx="10641" cy="250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12415"/>
                </a:lnSpc>
                <a:spcBef>
                  <a:spcPct val="0"/>
                </a:spcBef>
              </a:pPr>
              <a:r>
                <a:rPr lang="en-US" sz="8870">
                  <a:solidFill>
                    <a:srgbClr val="FFFFFF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ea typeface="思源宋体-超粗体" panose="02020900000000000000" charset="-122"/>
                </a:rPr>
                <a:t>什么是历史</a:t>
              </a:r>
              <a:endParaRPr lang="en-US" sz="8870"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ea typeface="思源宋体-超粗体" panose="02020900000000000000" charset="-122"/>
              </a:endParaRPr>
            </a:p>
          </p:txBody>
        </p:sp>
      </p:grpSp>
      <p:pic>
        <p:nvPicPr>
          <p:cNvPr id="11" name="图片 10" descr="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786110" y="647700"/>
            <a:ext cx="7440930" cy="10629900"/>
          </a:xfrm>
          <a:prstGeom prst="rect">
            <a:avLst/>
          </a:prstGeom>
          <a:ln w="60325">
            <a:solidFill>
              <a:srgbClr val="000000">
                <a:alpha val="0"/>
              </a:srgbClr>
            </a:solidFill>
          </a:ln>
          <a:effectLst>
            <a:outerShdw blurRad="50800" dist="38100" algn="l" rotWithShape="0">
              <a:prstClr val="black">
                <a:alpha val="40000"/>
              </a:prstClr>
            </a:outerShdw>
            <a:softEdge rad="63500"/>
          </a:effectLst>
        </p:spPr>
      </p:pic>
      <p:sp>
        <p:nvSpPr>
          <p:cNvPr id="12" name="文本框 11"/>
          <p:cNvSpPr txBox="1"/>
          <p:nvPr/>
        </p:nvSpPr>
        <p:spPr>
          <a:xfrm>
            <a:off x="914400" y="3467100"/>
            <a:ext cx="10580370" cy="35807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>
              <a:lnSpc>
                <a:spcPct val="140000"/>
              </a:lnSpc>
            </a:pPr>
            <a:r>
              <a:rPr kumimoji="1" lang="zh-CN" altLang="en-US" sz="5400" b="1" dirty="0">
                <a:solidFill>
                  <a:schemeClr val="bg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历史不仅是指</a:t>
            </a:r>
            <a:r>
              <a:rPr kumimoji="1" lang="zh-CN" altLang="en-US" sz="5400" b="1" u="sng" dirty="0">
                <a:solidFill>
                  <a:schemeClr val="bg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过去的事实本身</a:t>
            </a:r>
            <a:r>
              <a:rPr kumimoji="1" lang="zh-CN" altLang="en-US" sz="5400" b="1" dirty="0">
                <a:solidFill>
                  <a:schemeClr val="bg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，</a:t>
            </a:r>
            <a:br>
              <a:rPr kumimoji="1" lang="en-US" altLang="zh-CN" sz="5400" b="1" dirty="0">
                <a:solidFill>
                  <a:schemeClr val="bg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</a:br>
            <a:r>
              <a:rPr kumimoji="1" lang="zh-CN" altLang="en-US" sz="5400" b="1" dirty="0">
                <a:solidFill>
                  <a:schemeClr val="bg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更是指人们对过去事实的有意识、有选择的</a:t>
            </a:r>
            <a:r>
              <a:rPr kumimoji="1" lang="zh-CN" altLang="en-US" sz="5400" b="1" u="sng" dirty="0">
                <a:solidFill>
                  <a:schemeClr val="bg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记录</a:t>
            </a:r>
            <a:r>
              <a:rPr kumimoji="1" lang="zh-CN" altLang="en-US" sz="5400" b="1" dirty="0">
                <a:solidFill>
                  <a:schemeClr val="bg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。</a:t>
            </a:r>
            <a:endParaRPr lang="zh-CN" altLang="en-US" sz="540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5" name="文本框 14"/>
          <p:cNvSpPr txBox="1"/>
          <p:nvPr/>
        </p:nvSpPr>
        <p:spPr>
          <a:xfrm>
            <a:off x="7086600" y="7818755"/>
            <a:ext cx="3312160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dist"/>
            <a:r>
              <a:rPr kumimoji="1" lang="zh-CN" altLang="en-US" sz="5400" dirty="0">
                <a:solidFill>
                  <a:schemeClr val="bg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葛剑雄</a:t>
            </a:r>
            <a:endParaRPr kumimoji="1" lang="zh-CN" altLang="en-US" sz="5400" dirty="0">
              <a:solidFill>
                <a:schemeClr val="bg1"/>
              </a:solidFill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5" grpId="0"/>
      <p:bldP spid="3" grpId="0" bldLvl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4D3A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/>
          <p:cNvPicPr>
            <a:picLocks noChangeAspect="1"/>
          </p:cNvPicPr>
          <p:nvPr/>
        </p:nvPicPr>
        <p:blipFill>
          <a:blip r:embed="rId1">
            <a:alphaModFix amt="9999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 l="37532" t="11383"/>
          <a:stretch>
            <a:fillRect/>
          </a:stretch>
        </p:blipFill>
        <p:spPr>
          <a:xfrm>
            <a:off x="-914135" y="1942862"/>
            <a:ext cx="6070309" cy="6544620"/>
          </a:xfrm>
          <a:prstGeom prst="rect">
            <a:avLst/>
          </a:prstGeom>
        </p:spPr>
      </p:pic>
      <p:sp>
        <p:nvSpPr>
          <p:cNvPr id="11" name="流程图: 过程 10"/>
          <p:cNvSpPr/>
          <p:nvPr/>
        </p:nvSpPr>
        <p:spPr>
          <a:xfrm>
            <a:off x="1752600" y="1748155"/>
            <a:ext cx="1752600" cy="6781800"/>
          </a:xfrm>
          <a:prstGeom prst="flowChartProcess">
            <a:avLst/>
          </a:prstGeom>
          <a:solidFill>
            <a:srgbClr val="BE9D6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2" name="Picture 2"/>
          <p:cNvPicPr>
            <a:picLocks noChangeAspect="1"/>
          </p:cNvPicPr>
          <p:nvPr/>
        </p:nvPicPr>
        <p:blipFill>
          <a:blip r:embed="rId3">
            <a:alphaModFix amt="17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 rot="3921248">
            <a:off x="14376169" y="6825022"/>
            <a:ext cx="3815663" cy="5408800"/>
          </a:xfrm>
          <a:prstGeom prst="rect">
            <a:avLst/>
          </a:prstGeom>
        </p:spPr>
      </p:pic>
      <p:sp>
        <p:nvSpPr>
          <p:cNvPr id="4" name="TextBox 4"/>
          <p:cNvSpPr txBox="1"/>
          <p:nvPr/>
        </p:nvSpPr>
        <p:spPr>
          <a:xfrm>
            <a:off x="2105780" y="2254250"/>
            <a:ext cx="1514873" cy="57448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>
              <a:lnSpc>
                <a:spcPts val="11200"/>
              </a:lnSpc>
              <a:spcBef>
                <a:spcPct val="0"/>
              </a:spcBef>
            </a:pPr>
            <a:r>
              <a:rPr lang="zh-CN" altLang="en-US" sz="8000" u="none">
                <a:solidFill>
                  <a:srgbClr val="FFFFFF"/>
                </a:solidFill>
                <a:ea typeface="思源宋体-超粗体" panose="02020900000000000000" charset="-122"/>
              </a:rPr>
              <a:t>历史定义</a:t>
            </a:r>
            <a:endParaRPr lang="zh-CN" altLang="en-US" sz="8000" u="none">
              <a:solidFill>
                <a:srgbClr val="FFFFFF"/>
              </a:solidFill>
              <a:ea typeface="思源宋体-超粗体" panose="02020900000000000000" charset="-122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6705597" y="1562372"/>
            <a:ext cx="9804464" cy="166179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lvl="0" indent="0" algn="l">
              <a:lnSpc>
                <a:spcPct val="150000"/>
              </a:lnSpc>
              <a:spcBef>
                <a:spcPct val="0"/>
              </a:spcBef>
            </a:pPr>
            <a:r>
              <a:rPr lang="en-US" sz="3600" u="none" spc="52">
                <a:solidFill>
                  <a:srgbClr val="FFFFFF"/>
                </a:solidFill>
                <a:ea typeface="思源宋体" panose="02020400000000000000" charset="-122"/>
              </a:rPr>
              <a:t>指</a:t>
            </a:r>
            <a:r>
              <a:rPr lang="en-US" sz="3600" b="1" u="sng" spc="52">
                <a:solidFill>
                  <a:srgbClr val="BE9D67"/>
                </a:solidFill>
                <a:ea typeface="思源宋体" panose="02020400000000000000" charset="-122"/>
              </a:rPr>
              <a:t>过去真实发生过的事情</a:t>
            </a:r>
            <a:r>
              <a:rPr lang="en-US" sz="3600" u="none" spc="52">
                <a:solidFill>
                  <a:srgbClr val="FFFFFF"/>
                </a:solidFill>
                <a:ea typeface="思源宋体" panose="02020400000000000000" charset="-122"/>
              </a:rPr>
              <a:t>，不以人的意志为转移，具有</a:t>
            </a:r>
            <a:r>
              <a:rPr lang="en-US" sz="3600" b="1" u="sng" spc="52">
                <a:solidFill>
                  <a:srgbClr val="BE9D67"/>
                </a:solidFill>
                <a:ea typeface="思源宋体" panose="02020400000000000000" charset="-122"/>
              </a:rPr>
              <a:t>客观性</a:t>
            </a:r>
            <a:r>
              <a:rPr lang="en-US" sz="3600" u="none" spc="52">
                <a:solidFill>
                  <a:srgbClr val="FFFFFF"/>
                </a:solidFill>
                <a:ea typeface="思源宋体" panose="02020400000000000000" charset="-122"/>
              </a:rPr>
              <a:t>，包括自然和</a:t>
            </a:r>
            <a:r>
              <a:rPr lang="zh-CN" altLang="en-US" sz="3600" u="none">
                <a:solidFill>
                  <a:schemeClr val="bg1"/>
                </a:solidFill>
                <a:ea typeface="黑体" panose="02010609060101010101" charset="-122"/>
              </a:rPr>
              <a:t>人</a:t>
            </a:r>
            <a:r>
              <a:rPr lang="en-US" sz="3600" u="none" spc="52">
                <a:solidFill>
                  <a:srgbClr val="FFFFFF"/>
                </a:solidFill>
                <a:ea typeface="思源宋体" panose="02020400000000000000" charset="-122"/>
              </a:rPr>
              <a:t>类社会发展的历史。</a:t>
            </a:r>
            <a:endParaRPr lang="en-US" sz="3600" u="none" spc="52">
              <a:solidFill>
                <a:srgbClr val="FFFFFF"/>
              </a:solidFill>
              <a:ea typeface="思源宋体" panose="02020400000000000000" charset="-122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6671310" y="3879850"/>
            <a:ext cx="9912350" cy="249301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just">
              <a:lnSpc>
                <a:spcPct val="150000"/>
              </a:lnSpc>
              <a:spcBef>
                <a:spcPct val="0"/>
              </a:spcBef>
            </a:pPr>
            <a:r>
              <a:rPr lang="en-US" sz="3600" u="none" spc="52">
                <a:solidFill>
                  <a:srgbClr val="FFFFFF"/>
                </a:solidFill>
                <a:ea typeface="思源宋体" panose="02020400000000000000" charset="-122"/>
              </a:rPr>
              <a:t>指</a:t>
            </a:r>
            <a:r>
              <a:rPr lang="en-US" sz="3600" spc="52">
                <a:solidFill>
                  <a:srgbClr val="FFFFFF"/>
                </a:solidFill>
                <a:ea typeface="思源宋体" panose="02020400000000000000" charset="-122"/>
              </a:rPr>
              <a:t>人们的</a:t>
            </a:r>
            <a:r>
              <a:rPr lang="en-US" sz="3600" u="sng" spc="52">
                <a:solidFill>
                  <a:srgbClr val="BE9D67"/>
                </a:solidFill>
                <a:ea typeface="思源宋体" panose="02020400000000000000" charset="-122"/>
              </a:rPr>
              <a:t>历史认识</a:t>
            </a:r>
            <a:r>
              <a:rPr lang="en-US" sz="3600" u="none" spc="52">
                <a:solidFill>
                  <a:srgbClr val="FFFFFF"/>
                </a:solidFill>
                <a:ea typeface="思源宋体" panose="02020400000000000000" charset="-122"/>
              </a:rPr>
              <a:t>或作为历史认识集中成果的</a:t>
            </a:r>
            <a:r>
              <a:rPr lang="en-US" sz="3600" u="sng" spc="52">
                <a:solidFill>
                  <a:srgbClr val="BE9D67"/>
                </a:solidFill>
                <a:ea typeface="思源宋体" panose="02020400000000000000" charset="-122"/>
              </a:rPr>
              <a:t>历史著作</a:t>
            </a:r>
            <a:r>
              <a:rPr lang="en-US" sz="3600" u="none" spc="52">
                <a:solidFill>
                  <a:srgbClr val="FFFFFF"/>
                </a:solidFill>
                <a:ea typeface="思源宋体" panose="02020400000000000000" charset="-122"/>
              </a:rPr>
              <a:t>，即作为认识主体对客观历史过程进行重建主体化历史，具有一定的</a:t>
            </a:r>
            <a:r>
              <a:rPr lang="en-US" sz="3600" u="sng" spc="52">
                <a:solidFill>
                  <a:srgbClr val="BE9D67"/>
                </a:solidFill>
                <a:ea typeface="思源宋体" panose="02020400000000000000" charset="-122"/>
              </a:rPr>
              <a:t>主观性</a:t>
            </a:r>
            <a:r>
              <a:rPr lang="en-US" sz="3600" u="none" spc="52">
                <a:solidFill>
                  <a:srgbClr val="FFFFFF"/>
                </a:solidFill>
                <a:ea typeface="思源宋体" panose="02020400000000000000" charset="-122"/>
              </a:rPr>
              <a:t>。</a:t>
            </a:r>
            <a:endParaRPr lang="en-US" sz="3600" u="none" spc="52">
              <a:solidFill>
                <a:srgbClr val="FFFFFF"/>
              </a:solidFill>
              <a:ea typeface="思源宋体" panose="02020400000000000000" charset="-122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6688452" y="6958058"/>
            <a:ext cx="9804464" cy="16617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>
              <a:lnSpc>
                <a:spcPct val="150000"/>
              </a:lnSpc>
              <a:spcBef>
                <a:spcPct val="0"/>
              </a:spcBef>
            </a:pPr>
            <a:r>
              <a:rPr lang="en-US" sz="3600" u="none" spc="52">
                <a:solidFill>
                  <a:srgbClr val="FFFFFF"/>
                </a:solidFill>
                <a:ea typeface="思源宋体" panose="02020400000000000000" charset="-122"/>
              </a:rPr>
              <a:t>指</a:t>
            </a:r>
            <a:r>
              <a:rPr lang="en-US" sz="3600" u="sng" spc="52">
                <a:solidFill>
                  <a:srgbClr val="BE9D67"/>
                </a:solidFill>
                <a:ea typeface="思源宋体" panose="02020400000000000000" charset="-122"/>
              </a:rPr>
              <a:t>历史学</a:t>
            </a:r>
            <a:r>
              <a:rPr lang="en-US" sz="3600" u="none" spc="52">
                <a:solidFill>
                  <a:srgbClr val="FFFFFF"/>
                </a:solidFill>
                <a:ea typeface="思源宋体" panose="02020400000000000000" charset="-122"/>
              </a:rPr>
              <a:t>这门学科,是研究人类社会发生过各种历史现象并探寻其发生规律的</a:t>
            </a:r>
            <a:r>
              <a:rPr lang="en-US" sz="3600" u="sng" spc="52">
                <a:solidFill>
                  <a:srgbClr val="BE9D67"/>
                </a:solidFill>
                <a:ea typeface="思源宋体" panose="02020400000000000000" charset="-122"/>
              </a:rPr>
              <a:t>科学</a:t>
            </a:r>
            <a:r>
              <a:rPr lang="en-US" sz="3600" u="none" spc="52">
                <a:solidFill>
                  <a:srgbClr val="FFFFFF"/>
                </a:solidFill>
                <a:ea typeface="思源宋体" panose="02020400000000000000" charset="-122"/>
              </a:rPr>
              <a:t>。</a:t>
            </a:r>
            <a:endParaRPr lang="en-US" sz="3600" u="none" spc="52">
              <a:solidFill>
                <a:srgbClr val="FFFFFF"/>
              </a:solidFill>
              <a:ea typeface="思源宋体" panose="02020400000000000000" charset="-122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5596456" y="1662067"/>
            <a:ext cx="686694" cy="17195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470"/>
              </a:lnSpc>
              <a:spcBef>
                <a:spcPct val="0"/>
              </a:spcBef>
            </a:pPr>
            <a:r>
              <a:rPr lang="zh-CN" altLang="en-US" sz="3195">
                <a:solidFill>
                  <a:srgbClr val="BE9D67"/>
                </a:solidFill>
                <a:ea typeface="思源宋体-超粗体" panose="02020900000000000000" charset="-122"/>
              </a:rPr>
              <a:t>第一点</a:t>
            </a:r>
            <a:endParaRPr lang="zh-CN" altLang="en-US" sz="3195">
              <a:solidFill>
                <a:srgbClr val="BE9D67"/>
              </a:solidFill>
              <a:ea typeface="思源宋体-超粗体" panose="02020900000000000000" charset="-122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5562801" y="4305300"/>
            <a:ext cx="686694" cy="17195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470"/>
              </a:lnSpc>
              <a:spcBef>
                <a:spcPct val="0"/>
              </a:spcBef>
            </a:pPr>
            <a:r>
              <a:rPr lang="zh-CN" altLang="en-US" sz="3195">
                <a:solidFill>
                  <a:srgbClr val="BE9D67"/>
                </a:solidFill>
                <a:ea typeface="思源宋体-超粗体" panose="02020900000000000000" charset="-122"/>
              </a:rPr>
              <a:t>第二点</a:t>
            </a:r>
            <a:endParaRPr lang="zh-CN" altLang="en-US" sz="3195">
              <a:solidFill>
                <a:srgbClr val="BE9D67"/>
              </a:solidFill>
              <a:ea typeface="思源宋体-超粗体" panose="02020900000000000000" charset="-122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5596456" y="6895193"/>
            <a:ext cx="686694" cy="17195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470"/>
              </a:lnSpc>
              <a:spcBef>
                <a:spcPct val="0"/>
              </a:spcBef>
            </a:pPr>
            <a:r>
              <a:rPr lang="zh-CN" altLang="en-US" sz="3195">
                <a:solidFill>
                  <a:srgbClr val="BE9D67"/>
                </a:solidFill>
                <a:ea typeface="思源宋体-超粗体" panose="02020900000000000000" charset="-122"/>
              </a:rPr>
              <a:t>第三点</a:t>
            </a:r>
            <a:endParaRPr lang="zh-CN" altLang="en-US" sz="3195">
              <a:solidFill>
                <a:srgbClr val="BE9D67"/>
              </a:solidFill>
              <a:ea typeface="思源宋体-超粗体" panose="02020900000000000000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>
        <p15:prstTrans prst="peelOff"/>
      </p:transition>
    </mc:Choice>
    <mc:Fallback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4D3A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1">
            <a:alphaModFix amt="32999"/>
          </a:blip>
          <a:srcRect t="4121" b="4121"/>
          <a:stretch>
            <a:fillRect/>
          </a:stretch>
        </p:blipFill>
        <p:spPr>
          <a:xfrm>
            <a:off x="-131479" y="2518938"/>
            <a:ext cx="18550958" cy="5967566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723277">
            <a:off x="7963848" y="3285907"/>
            <a:ext cx="2360305" cy="2289420"/>
          </a:xfrm>
          <a:prstGeom prst="rect">
            <a:avLst/>
          </a:prstGeom>
        </p:spPr>
      </p:pic>
      <p:sp>
        <p:nvSpPr>
          <p:cNvPr id="4" name="TextBox 4"/>
          <p:cNvSpPr txBox="1"/>
          <p:nvPr/>
        </p:nvSpPr>
        <p:spPr>
          <a:xfrm>
            <a:off x="3724736" y="5221377"/>
            <a:ext cx="10838528" cy="22345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7425"/>
              </a:lnSpc>
              <a:spcBef>
                <a:spcPct val="0"/>
              </a:spcBef>
            </a:pPr>
            <a:r>
              <a:rPr lang="en-US" sz="12445" spc="1506">
                <a:solidFill>
                  <a:srgbClr val="FFFFFF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ea typeface="思源宋体-超粗体" panose="02020900000000000000" charset="-122"/>
              </a:rPr>
              <a:t>为何学史</a:t>
            </a:r>
            <a:endParaRPr lang="en-US" sz="12445" spc="1506">
              <a:solidFill>
                <a:srgbClr val="FFFFFF"/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ea typeface="思源宋体-超粗体" panose="02020900000000000000" charset="-122"/>
            </a:endParaRPr>
          </a:p>
        </p:txBody>
      </p:sp>
      <p:sp>
        <p:nvSpPr>
          <p:cNvPr id="5" name="AutoShape 5"/>
          <p:cNvSpPr/>
          <p:nvPr/>
        </p:nvSpPr>
        <p:spPr>
          <a:xfrm>
            <a:off x="5736520" y="4411567"/>
            <a:ext cx="1728536" cy="0"/>
          </a:xfrm>
          <a:prstGeom prst="line">
            <a:avLst/>
          </a:prstGeom>
          <a:ln w="19050" cap="rnd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6" name="AutoShape 6"/>
          <p:cNvSpPr/>
          <p:nvPr/>
        </p:nvSpPr>
        <p:spPr>
          <a:xfrm>
            <a:off x="10822945" y="4411567"/>
            <a:ext cx="1728536" cy="0"/>
          </a:xfrm>
          <a:prstGeom prst="line">
            <a:avLst/>
          </a:prstGeom>
          <a:ln w="19050" cap="rnd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7" name="TextBox 7"/>
          <p:cNvSpPr txBox="1"/>
          <p:nvPr/>
        </p:nvSpPr>
        <p:spPr>
          <a:xfrm>
            <a:off x="8749688" y="3833230"/>
            <a:ext cx="788624" cy="11150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695"/>
              </a:lnSpc>
              <a:spcBef>
                <a:spcPct val="0"/>
              </a:spcBef>
            </a:pPr>
            <a:r>
              <a:rPr lang="en-US" sz="6205">
                <a:solidFill>
                  <a:srgbClr val="FFFFFF"/>
                </a:solidFill>
                <a:ea typeface="思源宋体-粗体" panose="02020600000000000000" charset="-122"/>
                <a:sym typeface="+mn-ea"/>
              </a:rPr>
              <a:t>贰</a:t>
            </a:r>
            <a:endParaRPr lang="en-US" sz="6210">
              <a:solidFill>
                <a:srgbClr val="FFFFFF"/>
              </a:solidFill>
              <a:ea typeface="思源宋体-超粗体" panose="02020900000000000000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>
        <p15:prstTrans prst="peelOff"/>
      </p:transition>
    </mc:Choice>
    <mc:Fallback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4D3A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1447800" y="-635"/>
            <a:ext cx="9175115" cy="10287000"/>
          </a:xfrm>
          <a:prstGeom prst="rect">
            <a:avLst/>
          </a:prstGeom>
          <a:solidFill>
            <a:srgbClr val="BE9D67">
              <a:alpha val="4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4" name="文本框 3"/>
          <p:cNvSpPr txBox="1"/>
          <p:nvPr/>
        </p:nvSpPr>
        <p:spPr>
          <a:xfrm>
            <a:off x="2350355" y="2171712"/>
            <a:ext cx="7621746" cy="34150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zh-CN" altLang="en-US" sz="3600" spc="300" dirty="0">
                <a:solidFill>
                  <a:schemeClr val="bg1"/>
                </a:solidFill>
                <a:latin typeface="黑体" panose="02010609060101010101" charset="-122"/>
                <a:ea typeface="黑体" panose="02010609060101010101" charset="-122"/>
              </a:rPr>
              <a:t>读史使人明智，读诗使人灵秀，数学使人周密，科学使人深刻，伦理学使人庄重，逻辑修辞使人善辩，凡有所学，皆成性格。</a:t>
            </a:r>
            <a:endParaRPr lang="zh-CN" altLang="en-US" sz="3600" spc="300" dirty="0">
              <a:solidFill>
                <a:schemeClr val="bg1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grpSp>
        <p:nvGrpSpPr>
          <p:cNvPr id="13" name="组合 12"/>
          <p:cNvGrpSpPr/>
          <p:nvPr/>
        </p:nvGrpSpPr>
        <p:grpSpPr>
          <a:xfrm>
            <a:off x="2286220" y="6819790"/>
            <a:ext cx="3011806" cy="979273"/>
            <a:chOff x="1534889" y="3863858"/>
            <a:chExt cx="2007871" cy="652849"/>
          </a:xfrm>
        </p:grpSpPr>
        <p:sp>
          <p:nvSpPr>
            <p:cNvPr id="6" name="文本框 5"/>
            <p:cNvSpPr txBox="1"/>
            <p:nvPr/>
          </p:nvSpPr>
          <p:spPr>
            <a:xfrm>
              <a:off x="1534889" y="4168727"/>
              <a:ext cx="1963086" cy="34798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just"/>
              <a:r>
                <a:rPr lang="en-US" altLang="zh-CN" sz="2800" dirty="0">
                  <a:latin typeface="微软雅黑 Light" panose="020B0502040204020203" pitchFamily="34" charset="-122"/>
                  <a:ea typeface="微软雅黑 Light" panose="020B0502040204020203" pitchFamily="34" charset="-122"/>
                </a:rPr>
                <a:t>《</a:t>
              </a:r>
              <a:r>
                <a:rPr lang="zh-CN" altLang="en-US" sz="2800" dirty="0">
                  <a:latin typeface="微软雅黑 Light" panose="020B0502040204020203" pitchFamily="34" charset="-122"/>
                  <a:ea typeface="微软雅黑 Light" panose="020B0502040204020203" pitchFamily="34" charset="-122"/>
                </a:rPr>
                <a:t>谈读书</a:t>
              </a:r>
              <a:r>
                <a:rPr lang="en-US" altLang="zh-CN" sz="2800" dirty="0">
                  <a:latin typeface="微软雅黑 Light" panose="020B0502040204020203" pitchFamily="34" charset="-122"/>
                  <a:ea typeface="微软雅黑 Light" panose="020B0502040204020203" pitchFamily="34" charset="-122"/>
                </a:rPr>
                <a:t>》</a:t>
              </a:r>
              <a:endParaRPr lang="zh-CN" altLang="en-US" sz="2800" dirty="0">
                <a:latin typeface="微软雅黑 Light" panose="020B0502040204020203" pitchFamily="34" charset="-122"/>
                <a:ea typeface="微软雅黑 Light" panose="020B0502040204020203" pitchFamily="34" charset="-122"/>
              </a:endParaRPr>
            </a:p>
          </p:txBody>
        </p:sp>
        <p:sp>
          <p:nvSpPr>
            <p:cNvPr id="8" name="文本框 7"/>
            <p:cNvSpPr txBox="1"/>
            <p:nvPr/>
          </p:nvSpPr>
          <p:spPr>
            <a:xfrm>
              <a:off x="1687290" y="3863858"/>
              <a:ext cx="1855470" cy="34798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zh-CN" altLang="en-US" sz="2800" dirty="0">
                  <a:latin typeface="微软雅黑 Light" panose="020B0502040204020203" pitchFamily="34" charset="-122"/>
                  <a:ea typeface="微软雅黑 Light" panose="020B0502040204020203" pitchFamily="34" charset="-122"/>
                </a:rPr>
                <a:t>培根</a:t>
              </a:r>
              <a:endParaRPr lang="zh-CN" altLang="en-US" sz="2800" dirty="0">
                <a:latin typeface="微软雅黑 Light" panose="020B0502040204020203" pitchFamily="34" charset="-122"/>
                <a:ea typeface="微软雅黑 Light" panose="020B0502040204020203" pitchFamily="34" charset="-122"/>
              </a:endParaRPr>
            </a:p>
          </p:txBody>
        </p:sp>
        <p:cxnSp>
          <p:nvCxnSpPr>
            <p:cNvPr id="9" name="直线连接符 8"/>
            <p:cNvCxnSpPr/>
            <p:nvPr/>
          </p:nvCxnSpPr>
          <p:spPr>
            <a:xfrm rot="16200000">
              <a:off x="1292910" y="4182515"/>
              <a:ext cx="528854" cy="0"/>
            </a:xfrm>
            <a:prstGeom prst="line">
              <a:avLst/>
            </a:prstGeom>
            <a:ln w="38100">
              <a:solidFill>
                <a:schemeClr val="tx1"/>
              </a:solidFill>
              <a:round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2" name="文本框 11"/>
          <p:cNvSpPr txBox="1"/>
          <p:nvPr/>
        </p:nvSpPr>
        <p:spPr>
          <a:xfrm>
            <a:off x="1447621" y="952183"/>
            <a:ext cx="1913676" cy="23069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14400" b="1" dirty="0">
                <a:solidFill>
                  <a:schemeClr val="tx1"/>
                </a:solidFill>
                <a:latin typeface="Source Han Serif CN Heavy" panose="02020900000000000000" pitchFamily="18" charset="-128"/>
                <a:ea typeface="Source Han Serif CN Heavy" panose="02020900000000000000" pitchFamily="18" charset="-128"/>
              </a:rPr>
              <a:t>“</a:t>
            </a:r>
            <a:endParaRPr lang="zh-CN" altLang="en-US" sz="14400" b="1" dirty="0">
              <a:solidFill>
                <a:schemeClr val="tx1"/>
              </a:solidFill>
              <a:latin typeface="Source Han Serif CN Heavy" panose="02020900000000000000" pitchFamily="18" charset="-128"/>
              <a:ea typeface="Source Han Serif CN Heavy" panose="02020900000000000000" pitchFamily="18" charset="-128"/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9060557" y="5756163"/>
            <a:ext cx="1130375" cy="23069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14400" b="1" dirty="0">
                <a:solidFill>
                  <a:schemeClr val="tx1"/>
                </a:solidFill>
                <a:latin typeface="Source Han Serif CN Heavy" panose="02020900000000000000" pitchFamily="18" charset="-128"/>
                <a:ea typeface="Source Han Serif CN Heavy" panose="02020900000000000000" pitchFamily="18" charset="-128"/>
              </a:rPr>
              <a:t>”</a:t>
            </a:r>
            <a:endParaRPr lang="zh-CN" altLang="en-US" sz="14400" b="1" dirty="0">
              <a:solidFill>
                <a:schemeClr val="tx1"/>
              </a:solidFill>
              <a:latin typeface="Source Han Serif CN Heavy" panose="02020900000000000000" pitchFamily="18" charset="-128"/>
              <a:ea typeface="Source Han Serif CN Heavy" panose="02020900000000000000" pitchFamily="18" charset="-128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1"/>
          <a:srcRect l="7905" r="9055" b="15126"/>
          <a:stretch>
            <a:fillRect/>
          </a:stretch>
        </p:blipFill>
        <p:spPr>
          <a:xfrm>
            <a:off x="11582400" y="1257300"/>
            <a:ext cx="5494655" cy="738441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5" name="AutoShape 6"/>
          <p:cNvSpPr/>
          <p:nvPr/>
        </p:nvSpPr>
        <p:spPr>
          <a:xfrm>
            <a:off x="16459200" y="9715500"/>
            <a:ext cx="1182329" cy="0"/>
          </a:xfrm>
          <a:prstGeom prst="line">
            <a:avLst/>
          </a:prstGeom>
          <a:ln w="95250" cap="flat">
            <a:solidFill>
              <a:srgbClr val="2F3032"/>
            </a:solidFill>
            <a:prstDash val="solid"/>
            <a:headEnd type="none" w="sm" len="sm"/>
            <a:tailEnd type="none" w="sm" len="sm"/>
          </a:ln>
        </p:spPr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6.xml><?xml version="1.0" encoding="utf-8"?>
<p:tagLst xmlns:p="http://schemas.openxmlformats.org/presentationml/2006/main">
  <p:tag name="KSO_WM_UNIT_PLACING_PICTURE_USER_VIEWPORT" val="{&quot;height&quot;:3912,&quot;width&quot;:3429}"/>
  <p:tag name="KSO_WM_SCREEN_THEME_FLAG" val="Dlrq25wU2PGuGg5bbmjbDEby2QffX0HBMnsVYhk+0h4jmdSsduSPH1EQDsMm9w4WUVwOBlR1GLdFvEzUH5RSgXxwZSK7sJHroRgfGr9hTL0="/>
</p:tagLst>
</file>

<file path=ppt/tags/tag7.xml><?xml version="1.0" encoding="utf-8"?>
<p:tagLst xmlns:p="http://schemas.openxmlformats.org/presentationml/2006/main">
  <p:tag name="COMMONDATA" val="eyJoZGlkIjoiOTliOWY0MDQxZDZkZjk5NmM1MjM0Y2E3MDgwOTI0NTMifQ=="/>
  <p:tag name="KSO_WM_SCREEN_THEME_FLAG" val="Dlrq25wU2PGuGg5bbmjbDEby2QffX0HBMnsVYhk+0h4jmdSsduSPH1EQDsMm9w4WUVwOBlR1GLdFvEzUH5RSgXxwZSK7sJHroRgfGr9hTL0=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第一PPT，www.1ppt.com">
  <a:themeElements>
    <a:clrScheme name="自定义 315">
      <a:dk1>
        <a:sysClr val="windowText" lastClr="000000"/>
      </a:dk1>
      <a:lt1>
        <a:srgbClr val="FFFFFF"/>
      </a:lt1>
      <a:dk2>
        <a:srgbClr val="595959"/>
      </a:dk2>
      <a:lt2>
        <a:srgbClr val="7F7F7F"/>
      </a:lt2>
      <a:accent1>
        <a:srgbClr val="E0B07F"/>
      </a:accent1>
      <a:accent2>
        <a:srgbClr val="7F7F7F"/>
      </a:accent2>
      <a:accent3>
        <a:srgbClr val="A5A5A5"/>
      </a:accent3>
      <a:accent4>
        <a:srgbClr val="595959"/>
      </a:accent4>
      <a:accent5>
        <a:srgbClr val="262626"/>
      </a:accent5>
      <a:accent6>
        <a:srgbClr val="7F7F7F"/>
      </a:accent6>
      <a:hlink>
        <a:srgbClr val="7F7F7F"/>
      </a:hlink>
      <a:folHlink>
        <a:srgbClr val="2C3C4B"/>
      </a:folHlink>
    </a:clrScheme>
    <a:fontScheme name="思源黑体">
      <a:majorFont>
        <a:latin typeface="思源黑体 CN Heavy"/>
        <a:ea typeface="思源黑体"/>
        <a:cs typeface=""/>
      </a:majorFont>
      <a:minorFont>
        <a:latin typeface="思源黑体"/>
        <a:ea typeface="思源黑体"/>
        <a:cs typeface="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2338</Words>
  <PresentationFormat>On-screen Show (4:3)</PresentationFormat>
  <Paragraphs>277</Paragraphs>
  <Slides>27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27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27</vt:i4>
      </vt:variant>
    </vt:vector>
  </HeadingPairs>
  <TitlesOfParts>
    <vt:vector size="56" baseType="lpstr">
      <vt:lpstr>Arial</vt:lpstr>
      <vt:lpstr>宋体</vt:lpstr>
      <vt:lpstr>Wingdings</vt:lpstr>
      <vt:lpstr>Calibri</vt:lpstr>
      <vt:lpstr>微软雅黑</vt:lpstr>
      <vt:lpstr>思源宋体-超粗体</vt:lpstr>
      <vt:lpstr>思源宋体-粗体</vt:lpstr>
      <vt:lpstr>字由点字典仿宋</vt:lpstr>
      <vt:lpstr>思源黑体-超粗体</vt:lpstr>
      <vt:lpstr>黑体</vt:lpstr>
      <vt:lpstr>微软雅黑 Light</vt:lpstr>
      <vt:lpstr>Times New Roman</vt:lpstr>
      <vt:lpstr>思源宋体</vt:lpstr>
      <vt:lpstr>Source Han Serif CN Heavy</vt:lpstr>
      <vt:lpstr>Yu Gothic UI Semibold</vt:lpstr>
      <vt:lpstr>仿宋</vt:lpstr>
      <vt:lpstr>Arial Unicode MS</vt:lpstr>
      <vt:lpstr>汉仪雅酷黑简</vt:lpstr>
      <vt:lpstr>思源黑体-粗体 1</vt:lpstr>
      <vt:lpstr>方正清刻本悦宋简体</vt:lpstr>
      <vt:lpstr>思源黑体-粗体 1 Bold</vt:lpstr>
      <vt:lpstr>华文彩云</vt:lpstr>
      <vt:lpstr>思源黑体-粗体 2 Bold</vt:lpstr>
      <vt:lpstr>Anantason UltraCondensed Bold</vt:lpstr>
      <vt:lpstr>思源黑体 CN Heavy</vt:lpstr>
      <vt:lpstr>思源黑体</vt:lpstr>
      <vt:lpstr>Calibri</vt:lpstr>
      <vt:lpstr>Office Theme</vt:lpstr>
      <vt:lpstr>第一PPT，www.1ppt.com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四、如何学习高中历史？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2022-08-16T02:48:53Z</dcterms:created>
  <dcterms:modified xsi:type="dcterms:W3CDTF">2022-08-16T02:48:57Z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67628F516A814EC691604032E1AA00DD</vt:lpwstr>
  </property>
  <property fmtid="{D5CDD505-2E9C-101B-9397-08002B2CF9AE}" pid="3" name="KSOProductBuildVer">
    <vt:lpwstr>2052-11.1.0.12313</vt:lpwstr>
  </property>
</Properties>
</file>